
<file path=[Content_Types].xml><?xml version="1.0" encoding="utf-8"?>
<Types xmlns="http://schemas.openxmlformats.org/package/2006/content-types">
  <Default Extension="bin" ContentType="application/vnd.openxmlformats-officedocument.oleObject"/>
  <Default Extension="emf" ContentType="image/x-emf"/>
  <Default Extension="jpeg" ContentType="image/jpeg"/>
  <Default Extension="jp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Masters/slideMaster10.xml" ContentType="application/vnd.openxmlformats-officedocument.presentationml.slideMaster+xml"/>
  <Override PartName="/ppt/slideMasters/slideMaster11.xml" ContentType="application/vnd.openxmlformats-officedocument.presentationml.slideMaster+xml"/>
  <Override PartName="/ppt/slideMasters/slideMaster12.xml" ContentType="application/vnd.openxmlformats-officedocument.presentationml.slideMaster+xml"/>
  <Override PartName="/ppt/slideMasters/slideMaster13.xml" ContentType="application/vnd.openxmlformats-officedocument.presentationml.slideMaster+xml"/>
  <Override PartName="/ppt/slideMasters/slideMaster14.xml" ContentType="application/vnd.openxmlformats-officedocument.presentationml.slideMaster+xml"/>
  <Override PartName="/ppt/slideMasters/slideMaster15.xml" ContentType="application/vnd.openxmlformats-officedocument.presentationml.slideMaster+xml"/>
  <Override PartName="/ppt/slideMasters/slideMaster16.xml" ContentType="application/vnd.openxmlformats-officedocument.presentationml.slideMaster+xml"/>
  <Override PartName="/ppt/slideMasters/slideMaster17.xml" ContentType="application/vnd.openxmlformats-officedocument.presentationml.slideMaster+xml"/>
  <Override PartName="/ppt/slideMasters/slideMaster18.xml" ContentType="application/vnd.openxmlformats-officedocument.presentationml.slideMaster+xml"/>
  <Override PartName="/ppt/slideMasters/slideMaster19.xml" ContentType="application/vnd.openxmlformats-officedocument.presentationml.slideMaster+xml"/>
  <Override PartName="/ppt/slideMasters/slideMaster20.xml" ContentType="application/vnd.openxmlformats-officedocument.presentationml.slideMaster+xml"/>
  <Override PartName="/ppt/slideMasters/slideMaster21.xml" ContentType="application/vnd.openxmlformats-officedocument.presentationml.slideMaster+xml"/>
  <Override PartName="/ppt/slideMasters/slideMaster22.xml" ContentType="application/vnd.openxmlformats-officedocument.presentationml.slideMaster+xml"/>
  <Override PartName="/ppt/slideMasters/slideMaster23.xml" ContentType="application/vnd.openxmlformats-officedocument.presentationml.slideMaster+xml"/>
  <Override PartName="/ppt/slideMasters/slideMaster24.xml" ContentType="application/vnd.openxmlformats-officedocument.presentationml.slideMaster+xml"/>
  <Override PartName="/ppt/slideMasters/slideMaster25.xml" ContentType="application/vnd.openxmlformats-officedocument.presentationml.slideMaster+xml"/>
  <Override PartName="/ppt/slideMasters/slideMaster26.xml" ContentType="application/vnd.openxmlformats-officedocument.presentationml.slideMaster+xml"/>
  <Override PartName="/ppt/slideMasters/slideMaster27.xml" ContentType="application/vnd.openxmlformats-officedocument.presentationml.slideMaster+xml"/>
  <Override PartName="/ppt/slideMasters/slideMaster28.xml" ContentType="application/vnd.openxmlformats-officedocument.presentationml.slideMaster+xml"/>
  <Override PartName="/ppt/slideMasters/slideMaster29.xml" ContentType="application/vnd.openxmlformats-officedocument.presentationml.slideMaster+xml"/>
  <Override PartName="/ppt/slideMasters/slideMaster30.xml" ContentType="application/vnd.openxmlformats-officedocument.presentationml.slideMaster+xml"/>
  <Override PartName="/ppt/slideMasters/slideMaster3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theme/theme2.xml" ContentType="application/vnd.openxmlformats-officedocument.theme+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theme/theme3.xml" ContentType="application/vnd.openxmlformats-officedocument.theme+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theme/theme4.xml" ContentType="application/vnd.openxmlformats-officedocument.theme+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theme/theme5.xml" ContentType="application/vnd.openxmlformats-officedocument.theme+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theme/theme6.xml" ContentType="application/vnd.openxmlformats-officedocument.theme+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theme/theme7.xml" ContentType="application/vnd.openxmlformats-officedocument.theme+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theme/theme8.xml" ContentType="application/vnd.openxmlformats-officedocument.theme+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theme/theme9.xml" ContentType="application/vnd.openxmlformats-officedocument.theme+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theme/theme10.xml" ContentType="application/vnd.openxmlformats-officedocument.theme+xml"/>
  <Override PartName="/ppt/slideLayouts/slideLayout107.xml" ContentType="application/vnd.openxmlformats-officedocument.presentationml.slideLayout+xml"/>
  <Override PartName="/ppt/theme/theme11.xml" ContentType="application/vnd.openxmlformats-officedocument.theme+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theme/theme12.xml" ContentType="application/vnd.openxmlformats-officedocument.theme+xml"/>
  <Override PartName="/ppt/slideLayouts/slideLayout119.xml" ContentType="application/vnd.openxmlformats-officedocument.presentationml.slideLayout+xml"/>
  <Override PartName="/ppt/theme/theme13.xml" ContentType="application/vnd.openxmlformats-officedocument.theme+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theme/theme14.xml" ContentType="application/vnd.openxmlformats-officedocument.theme+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theme/theme15.xml" ContentType="application/vnd.openxmlformats-officedocument.theme+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theme/theme16.xml" ContentType="application/vnd.openxmlformats-officedocument.theme+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slideLayouts/slideLayout159.xml" ContentType="application/vnd.openxmlformats-officedocument.presentationml.slideLayout+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slideLayouts/slideLayout162.xml" ContentType="application/vnd.openxmlformats-officedocument.presentationml.slideLayout+xml"/>
  <Override PartName="/ppt/slideLayouts/slideLayout163.xml" ContentType="application/vnd.openxmlformats-officedocument.presentationml.slideLayout+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slideLayouts/slideLayout168.xml" ContentType="application/vnd.openxmlformats-officedocument.presentationml.slideLayout+xml"/>
  <Override PartName="/ppt/slideLayouts/slideLayout169.xml" ContentType="application/vnd.openxmlformats-officedocument.presentationml.slideLayout+xml"/>
  <Override PartName="/ppt/slideLayouts/slideLayout170.xml" ContentType="application/vnd.openxmlformats-officedocument.presentationml.slideLayout+xml"/>
  <Override PartName="/ppt/slideLayouts/slideLayout171.xml" ContentType="application/vnd.openxmlformats-officedocument.presentationml.slideLayout+xml"/>
  <Override PartName="/ppt/slideLayouts/slideLayout172.xml" ContentType="application/vnd.openxmlformats-officedocument.presentationml.slideLayout+xml"/>
  <Override PartName="/ppt/slideLayouts/slideLayout173.xml" ContentType="application/vnd.openxmlformats-officedocument.presentationml.slideLayout+xml"/>
  <Override PartName="/ppt/slideLayouts/slideLayout174.xml" ContentType="application/vnd.openxmlformats-officedocument.presentationml.slideLayout+xml"/>
  <Override PartName="/ppt/slideLayouts/slideLayout175.xml" ContentType="application/vnd.openxmlformats-officedocument.presentationml.slideLayout+xml"/>
  <Override PartName="/ppt/slideLayouts/slideLayout176.xml" ContentType="application/vnd.openxmlformats-officedocument.presentationml.slideLayout+xml"/>
  <Override PartName="/ppt/slideLayouts/slideLayout177.xml" ContentType="application/vnd.openxmlformats-officedocument.presentationml.slideLayout+xml"/>
  <Override PartName="/ppt/slideLayouts/slideLayout178.xml" ContentType="application/vnd.openxmlformats-officedocument.presentationml.slideLayout+xml"/>
  <Override PartName="/ppt/slideLayouts/slideLayout179.xml" ContentType="application/vnd.openxmlformats-officedocument.presentationml.slideLayout+xml"/>
  <Override PartName="/ppt/slideLayouts/slideLayout180.xml" ContentType="application/vnd.openxmlformats-officedocument.presentationml.slideLayout+xml"/>
  <Override PartName="/ppt/slideLayouts/slideLayout181.xml" ContentType="application/vnd.openxmlformats-officedocument.presentationml.slideLayout+xml"/>
  <Override PartName="/ppt/slideLayouts/slideLayout182.xml" ContentType="application/vnd.openxmlformats-officedocument.presentationml.slideLayout+xml"/>
  <Override PartName="/ppt/slideLayouts/slideLayout183.xml" ContentType="application/vnd.openxmlformats-officedocument.presentationml.slideLayout+xml"/>
  <Override PartName="/ppt/slideLayouts/slideLayout184.xml" ContentType="application/vnd.openxmlformats-officedocument.presentationml.slideLayout+xml"/>
  <Override PartName="/ppt/slideLayouts/slideLayout185.xml" ContentType="application/vnd.openxmlformats-officedocument.presentationml.slideLayout+xml"/>
  <Override PartName="/ppt/slideLayouts/slideLayout186.xml" ContentType="application/vnd.openxmlformats-officedocument.presentationml.slideLayout+xml"/>
  <Override PartName="/ppt/slideLayouts/slideLayout187.xml" ContentType="application/vnd.openxmlformats-officedocument.presentationml.slideLayout+xml"/>
  <Override PartName="/ppt/slideLayouts/slideLayout188.xml" ContentType="application/vnd.openxmlformats-officedocument.presentationml.slideLayout+xml"/>
  <Override PartName="/ppt/slideLayouts/slideLayout189.xml" ContentType="application/vnd.openxmlformats-officedocument.presentationml.slideLayout+xml"/>
  <Override PartName="/ppt/slideLayouts/slideLayout190.xml" ContentType="application/vnd.openxmlformats-officedocument.presentationml.slideLayout+xml"/>
  <Override PartName="/ppt/slideLayouts/slideLayout191.xml" ContentType="application/vnd.openxmlformats-officedocument.presentationml.slideLayout+xml"/>
  <Override PartName="/ppt/slideLayouts/slideLayout192.xml" ContentType="application/vnd.openxmlformats-officedocument.presentationml.slideLayout+xml"/>
  <Override PartName="/ppt/slideLayouts/slideLayout193.xml" ContentType="application/vnd.openxmlformats-officedocument.presentationml.slideLayout+xml"/>
  <Override PartName="/ppt/slideLayouts/slideLayout194.xml" ContentType="application/vnd.openxmlformats-officedocument.presentationml.slideLayout+xml"/>
  <Override PartName="/ppt/slideLayouts/slideLayout195.xml" ContentType="application/vnd.openxmlformats-officedocument.presentationml.slideLayout+xml"/>
  <Override PartName="/ppt/slideLayouts/slideLayout196.xml" ContentType="application/vnd.openxmlformats-officedocument.presentationml.slideLayout+xml"/>
  <Override PartName="/ppt/slideLayouts/slideLayout197.xml" ContentType="application/vnd.openxmlformats-officedocument.presentationml.slideLayout+xml"/>
  <Override PartName="/ppt/slideLayouts/slideLayout198.xml" ContentType="application/vnd.openxmlformats-officedocument.presentationml.slideLayout+xml"/>
  <Override PartName="/ppt/slideLayouts/slideLayout199.xml" ContentType="application/vnd.openxmlformats-officedocument.presentationml.slideLayout+xml"/>
  <Override PartName="/ppt/slideLayouts/slideLayout200.xml" ContentType="application/vnd.openxmlformats-officedocument.presentationml.slideLayout+xml"/>
  <Override PartName="/ppt/slideLayouts/slideLayout201.xml" ContentType="application/vnd.openxmlformats-officedocument.presentationml.slideLayout+xml"/>
  <Override PartName="/ppt/slideLayouts/slideLayout202.xml" ContentType="application/vnd.openxmlformats-officedocument.presentationml.slideLayout+xml"/>
  <Override PartName="/ppt/slideLayouts/slideLayout203.xml" ContentType="application/vnd.openxmlformats-officedocument.presentationml.slideLayout+xml"/>
  <Override PartName="/ppt/slideLayouts/slideLayout204.xml" ContentType="application/vnd.openxmlformats-officedocument.presentationml.slideLayout+xml"/>
  <Override PartName="/ppt/slideLayouts/slideLayout205.xml" ContentType="application/vnd.openxmlformats-officedocument.presentationml.slideLayout+xml"/>
  <Override PartName="/ppt/slideLayouts/slideLayout206.xml" ContentType="application/vnd.openxmlformats-officedocument.presentationml.slideLayout+xml"/>
  <Override PartName="/ppt/slideLayouts/slideLayout207.xml" ContentType="application/vnd.openxmlformats-officedocument.presentationml.slideLayout+xml"/>
  <Override PartName="/ppt/slideLayouts/slideLayout208.xml" ContentType="application/vnd.openxmlformats-officedocument.presentationml.slideLayout+xml"/>
  <Override PartName="/ppt/slideLayouts/slideLayout209.xml" ContentType="application/vnd.openxmlformats-officedocument.presentationml.slideLayout+xml"/>
  <Override PartName="/ppt/slideLayouts/slideLayout210.xml" ContentType="application/vnd.openxmlformats-officedocument.presentationml.slideLayout+xml"/>
  <Override PartName="/ppt/slideLayouts/slideLayout211.xml" ContentType="application/vnd.openxmlformats-officedocument.presentationml.slideLayout+xml"/>
  <Override PartName="/ppt/slideLayouts/slideLayout212.xml" ContentType="application/vnd.openxmlformats-officedocument.presentationml.slideLayout+xml"/>
  <Override PartName="/ppt/slideLayouts/slideLayout213.xml" ContentType="application/vnd.openxmlformats-officedocument.presentationml.slideLayout+xml"/>
  <Override PartName="/ppt/slideLayouts/slideLayout214.xml" ContentType="application/vnd.openxmlformats-officedocument.presentationml.slideLayout+xml"/>
  <Override PartName="/ppt/slideLayouts/slideLayout215.xml" ContentType="application/vnd.openxmlformats-officedocument.presentationml.slideLayout+xml"/>
  <Override PartName="/ppt/slideLayouts/slideLayout216.xml" ContentType="application/vnd.openxmlformats-officedocument.presentationml.slideLayout+xml"/>
  <Override PartName="/ppt/slideLayouts/slideLayout217.xml" ContentType="application/vnd.openxmlformats-officedocument.presentationml.slideLayout+xml"/>
  <Override PartName="/ppt/slideLayouts/slideLayout218.xml" ContentType="application/vnd.openxmlformats-officedocument.presentationml.slideLayout+xml"/>
  <Override PartName="/ppt/slideLayouts/slideLayout219.xml" ContentType="application/vnd.openxmlformats-officedocument.presentationml.slideLayout+xml"/>
  <Override PartName="/ppt/slideLayouts/slideLayout220.xml" ContentType="application/vnd.openxmlformats-officedocument.presentationml.slideLayout+xml"/>
  <Override PartName="/ppt/slideLayouts/slideLayout221.xml" ContentType="application/vnd.openxmlformats-officedocument.presentationml.slideLayout+xml"/>
  <Override PartName="/ppt/slideLayouts/slideLayout222.xml" ContentType="application/vnd.openxmlformats-officedocument.presentationml.slideLayout+xml"/>
  <Override PartName="/ppt/slideLayouts/slideLayout223.xml" ContentType="application/vnd.openxmlformats-officedocument.presentationml.slideLayout+xml"/>
  <Override PartName="/ppt/slideLayouts/slideLayout224.xml" ContentType="application/vnd.openxmlformats-officedocument.presentationml.slideLayout+xml"/>
  <Override PartName="/ppt/slideLayouts/slideLayout225.xml" ContentType="application/vnd.openxmlformats-officedocument.presentationml.slideLayout+xml"/>
  <Override PartName="/ppt/slideLayouts/slideLayout226.xml" ContentType="application/vnd.openxmlformats-officedocument.presentationml.slideLayout+xml"/>
  <Override PartName="/ppt/slideLayouts/slideLayout227.xml" ContentType="application/vnd.openxmlformats-officedocument.presentationml.slideLayout+xml"/>
  <Override PartName="/ppt/slideLayouts/slideLayout228.xml" ContentType="application/vnd.openxmlformats-officedocument.presentationml.slideLayout+xml"/>
  <Override PartName="/ppt/slideLayouts/slideLayout229.xml" ContentType="application/vnd.openxmlformats-officedocument.presentationml.slideLayout+xml"/>
  <Override PartName="/ppt/slideLayouts/slideLayout230.xml" ContentType="application/vnd.openxmlformats-officedocument.presentationml.slideLayout+xml"/>
  <Override PartName="/ppt/slideLayouts/slideLayout231.xml" ContentType="application/vnd.openxmlformats-officedocument.presentationml.slideLayout+xml"/>
  <Override PartName="/ppt/slideLayouts/slideLayout232.xml" ContentType="application/vnd.openxmlformats-officedocument.presentationml.slideLayout+xml"/>
  <Override PartName="/ppt/slideLayouts/slideLayout233.xml" ContentType="application/vnd.openxmlformats-officedocument.presentationml.slideLayout+xml"/>
  <Override PartName="/ppt/slideLayouts/slideLayout234.xml" ContentType="application/vnd.openxmlformats-officedocument.presentationml.slideLayout+xml"/>
  <Override PartName="/ppt/slideLayouts/slideLayout235.xml" ContentType="application/vnd.openxmlformats-officedocument.presentationml.slideLayout+xml"/>
  <Override PartName="/ppt/slideLayouts/slideLayout236.xml" ContentType="application/vnd.openxmlformats-officedocument.presentationml.slideLayout+xml"/>
  <Override PartName="/ppt/slideLayouts/slideLayout237.xml" ContentType="application/vnd.openxmlformats-officedocument.presentationml.slideLayout+xml"/>
  <Override PartName="/ppt/slideLayouts/slideLayout238.xml" ContentType="application/vnd.openxmlformats-officedocument.presentationml.slideLayout+xml"/>
  <Override PartName="/ppt/slideLayouts/slideLayout239.xml" ContentType="application/vnd.openxmlformats-officedocument.presentationml.slideLayout+xml"/>
  <Override PartName="/ppt/slideLayouts/slideLayout240.xml" ContentType="application/vnd.openxmlformats-officedocument.presentationml.slideLayout+xml"/>
  <Override PartName="/ppt/slideLayouts/slideLayout241.xml" ContentType="application/vnd.openxmlformats-officedocument.presentationml.slideLayout+xml"/>
  <Override PartName="/ppt/slideLayouts/slideLayout242.xml" ContentType="application/vnd.openxmlformats-officedocument.presentationml.slideLayout+xml"/>
  <Override PartName="/ppt/slideLayouts/slideLayout243.xml" ContentType="application/vnd.openxmlformats-officedocument.presentationml.slideLayout+xml"/>
  <Override PartName="/ppt/slideLayouts/slideLayout244.xml" ContentType="application/vnd.openxmlformats-officedocument.presentationml.slideLayout+xml"/>
  <Override PartName="/ppt/slideLayouts/slideLayout245.xml" ContentType="application/vnd.openxmlformats-officedocument.presentationml.slideLayout+xml"/>
  <Override PartName="/ppt/slideLayouts/slideLayout246.xml" ContentType="application/vnd.openxmlformats-officedocument.presentationml.slideLayout+xml"/>
  <Override PartName="/ppt/slideLayouts/slideLayout247.xml" ContentType="application/vnd.openxmlformats-officedocument.presentationml.slideLayout+xml"/>
  <Override PartName="/ppt/slideLayouts/slideLayout248.xml" ContentType="application/vnd.openxmlformats-officedocument.presentationml.slideLayout+xml"/>
  <Override PartName="/ppt/slideLayouts/slideLayout249.xml" ContentType="application/vnd.openxmlformats-officedocument.presentationml.slideLayout+xml"/>
  <Override PartName="/ppt/slideLayouts/slideLayout250.xml" ContentType="application/vnd.openxmlformats-officedocument.presentationml.slideLayout+xml"/>
  <Override PartName="/ppt/slideLayouts/slideLayout251.xml" ContentType="application/vnd.openxmlformats-officedocument.presentationml.slideLayout+xml"/>
  <Override PartName="/ppt/slideLayouts/slideLayout252.xml" ContentType="application/vnd.openxmlformats-officedocument.presentationml.slideLayout+xml"/>
  <Override PartName="/ppt/slideLayouts/slideLayout253.xml" ContentType="application/vnd.openxmlformats-officedocument.presentationml.slideLayout+xml"/>
  <Override PartName="/ppt/slideLayouts/slideLayout254.xml" ContentType="application/vnd.openxmlformats-officedocument.presentationml.slideLayout+xml"/>
  <Override PartName="/ppt/slideLayouts/slideLayout255.xml" ContentType="application/vnd.openxmlformats-officedocument.presentationml.slideLayout+xml"/>
  <Override PartName="/ppt/slideLayouts/slideLayout256.xml" ContentType="application/vnd.openxmlformats-officedocument.presentationml.slideLayout+xml"/>
  <Override PartName="/ppt/slideLayouts/slideLayout257.xml" ContentType="application/vnd.openxmlformats-officedocument.presentationml.slideLayout+xml"/>
  <Override PartName="/ppt/slideLayouts/slideLayout258.xml" ContentType="application/vnd.openxmlformats-officedocument.presentationml.slideLayout+xml"/>
  <Override PartName="/ppt/slideLayouts/slideLayout259.xml" ContentType="application/vnd.openxmlformats-officedocument.presentationml.slideLayout+xml"/>
  <Override PartName="/ppt/slideLayouts/slideLayout260.xml" ContentType="application/vnd.openxmlformats-officedocument.presentationml.slideLayout+xml"/>
  <Override PartName="/ppt/slideLayouts/slideLayout261.xml" ContentType="application/vnd.openxmlformats-officedocument.presentationml.slideLayout+xml"/>
  <Override PartName="/ppt/slideLayouts/slideLayout262.xml" ContentType="application/vnd.openxmlformats-officedocument.presentationml.slideLayout+xml"/>
  <Override PartName="/ppt/slideLayouts/slideLayout263.xml" ContentType="application/vnd.openxmlformats-officedocument.presentationml.slideLayout+xml"/>
  <Override PartName="/ppt/slideLayouts/slideLayout264.xml" ContentType="application/vnd.openxmlformats-officedocument.presentationml.slideLayout+xml"/>
  <Override PartName="/ppt/slideLayouts/slideLayout265.xml" ContentType="application/vnd.openxmlformats-officedocument.presentationml.slideLayout+xml"/>
  <Override PartName="/ppt/slideLayouts/slideLayout266.xml" ContentType="application/vnd.openxmlformats-officedocument.presentationml.slideLayout+xml"/>
  <Override PartName="/ppt/slideLayouts/slideLayout267.xml" ContentType="application/vnd.openxmlformats-officedocument.presentationml.slideLayout+xml"/>
  <Override PartName="/ppt/slideLayouts/slideLayout268.xml" ContentType="application/vnd.openxmlformats-officedocument.presentationml.slideLayout+xml"/>
  <Override PartName="/ppt/slideLayouts/slideLayout269.xml" ContentType="application/vnd.openxmlformats-officedocument.presentationml.slideLayout+xml"/>
  <Override PartName="/ppt/slideLayouts/slideLayout270.xml" ContentType="application/vnd.openxmlformats-officedocument.presentationml.slideLayout+xml"/>
  <Override PartName="/ppt/slideLayouts/slideLayout271.xml" ContentType="application/vnd.openxmlformats-officedocument.presentationml.slideLayout+xml"/>
  <Override PartName="/ppt/slideLayouts/slideLayout272.xml" ContentType="application/vnd.openxmlformats-officedocument.presentationml.slideLayout+xml"/>
  <Override PartName="/ppt/slideLayouts/slideLayout273.xml" ContentType="application/vnd.openxmlformats-officedocument.presentationml.slideLayout+xml"/>
  <Override PartName="/ppt/slideLayouts/slideLayout274.xml" ContentType="application/vnd.openxmlformats-officedocument.presentationml.slideLayout+xml"/>
  <Override PartName="/ppt/slideLayouts/slideLayout275.xml" ContentType="application/vnd.openxmlformats-officedocument.presentationml.slideLayout+xml"/>
  <Override PartName="/ppt/slideLayouts/slideLayout276.xml" ContentType="application/vnd.openxmlformats-officedocument.presentationml.slideLayout+xml"/>
  <Override PartName="/ppt/slideLayouts/slideLayout277.xml" ContentType="application/vnd.openxmlformats-officedocument.presentationml.slideLayout+xml"/>
  <Override PartName="/ppt/slideLayouts/slideLayout278.xml" ContentType="application/vnd.openxmlformats-officedocument.presentationml.slideLayout+xml"/>
  <Override PartName="/ppt/slideLayouts/slideLayout279.xml" ContentType="application/vnd.openxmlformats-officedocument.presentationml.slideLayout+xml"/>
  <Override PartName="/ppt/slideLayouts/slideLayout280.xml" ContentType="application/vnd.openxmlformats-officedocument.presentationml.slideLayout+xml"/>
  <Override PartName="/ppt/slideLayouts/slideLayout281.xml" ContentType="application/vnd.openxmlformats-officedocument.presentationml.slideLayout+xml"/>
  <Override PartName="/ppt/slideLayouts/slideLayout282.xml" ContentType="application/vnd.openxmlformats-officedocument.presentationml.slideLayout+xml"/>
  <Override PartName="/ppt/slideLayouts/slideLayout283.xml" ContentType="application/vnd.openxmlformats-officedocument.presentationml.slideLayout+xml"/>
  <Override PartName="/ppt/slideLayouts/slideLayout284.xml" ContentType="application/vnd.openxmlformats-officedocument.presentationml.slideLayout+xml"/>
  <Override PartName="/ppt/slideLayouts/slideLayout285.xml" ContentType="application/vnd.openxmlformats-officedocument.presentationml.slideLayout+xml"/>
  <Override PartName="/ppt/slideLayouts/slideLayout286.xml" ContentType="application/vnd.openxmlformats-officedocument.presentationml.slideLayout+xml"/>
  <Override PartName="/ppt/slideLayouts/slideLayout287.xml" ContentType="application/vnd.openxmlformats-officedocument.presentationml.slideLayout+xml"/>
  <Override PartName="/ppt/slideLayouts/slideLayout288.xml" ContentType="application/vnd.openxmlformats-officedocument.presentationml.slideLayout+xml"/>
  <Override PartName="/ppt/slideLayouts/slideLayout289.xml" ContentType="application/vnd.openxmlformats-officedocument.presentationml.slideLayout+xml"/>
  <Override PartName="/ppt/slideLayouts/slideLayout290.xml" ContentType="application/vnd.openxmlformats-officedocument.presentationml.slideLayout+xml"/>
  <Override PartName="/ppt/slideLayouts/slideLayout291.xml" ContentType="application/vnd.openxmlformats-officedocument.presentationml.slideLayout+xml"/>
  <Override PartName="/ppt/slideLayouts/slideLayout292.xml" ContentType="application/vnd.openxmlformats-officedocument.presentationml.slideLayout+xml"/>
  <Override PartName="/ppt/slideLayouts/slideLayout293.xml" ContentType="application/vnd.openxmlformats-officedocument.presentationml.slideLayout+xml"/>
  <Override PartName="/ppt/slideLayouts/slideLayout294.xml" ContentType="application/vnd.openxmlformats-officedocument.presentationml.slideLayout+xml"/>
  <Override PartName="/ppt/slideLayouts/slideLayout295.xml" ContentType="application/vnd.openxmlformats-officedocument.presentationml.slideLayout+xml"/>
  <Override PartName="/ppt/slideLayouts/slideLayout296.xml" ContentType="application/vnd.openxmlformats-officedocument.presentationml.slideLayout+xml"/>
  <Override PartName="/ppt/slideLayouts/slideLayout297.xml" ContentType="application/vnd.openxmlformats-officedocument.presentationml.slideLayout+xml"/>
  <Override PartName="/ppt/slideLayouts/slideLayout298.xml" ContentType="application/vnd.openxmlformats-officedocument.presentationml.slideLayout+xml"/>
  <Override PartName="/ppt/slideLayouts/slideLayout299.xml" ContentType="application/vnd.openxmlformats-officedocument.presentationml.slideLayout+xml"/>
  <Override PartName="/ppt/slideLayouts/slideLayout300.xml" ContentType="application/vnd.openxmlformats-officedocument.presentationml.slideLayout+xml"/>
  <Override PartName="/ppt/slideLayouts/slideLayout301.xml" ContentType="application/vnd.openxmlformats-officedocument.presentationml.slideLayout+xml"/>
  <Override PartName="/ppt/slideLayouts/slideLayout302.xml" ContentType="application/vnd.openxmlformats-officedocument.presentationml.slideLayout+xml"/>
  <Override PartName="/ppt/slideLayouts/slideLayout303.xml" ContentType="application/vnd.openxmlformats-officedocument.presentationml.slideLayout+xml"/>
  <Override PartName="/ppt/slideLayouts/slideLayout304.xml" ContentType="application/vnd.openxmlformats-officedocument.presentationml.slideLayout+xml"/>
  <Override PartName="/ppt/slideLayouts/slideLayout305.xml" ContentType="application/vnd.openxmlformats-officedocument.presentationml.slideLayout+xml"/>
  <Override PartName="/ppt/slideLayouts/slideLayout306.xml" ContentType="application/vnd.openxmlformats-officedocument.presentationml.slideLayout+xml"/>
  <Override PartName="/ppt/slideLayouts/slideLayout307.xml" ContentType="application/vnd.openxmlformats-officedocument.presentationml.slideLayout+xml"/>
  <Override PartName="/ppt/slideLayouts/slideLayout308.xml" ContentType="application/vnd.openxmlformats-officedocument.presentationml.slideLayout+xml"/>
  <Override PartName="/ppt/slideLayouts/slideLayout309.xml" ContentType="application/vnd.openxmlformats-officedocument.presentationml.slideLayout+xml"/>
  <Override PartName="/ppt/slideLayouts/slideLayout310.xml" ContentType="application/vnd.openxmlformats-officedocument.presentationml.slideLayout+xml"/>
  <Override PartName="/ppt/slideLayouts/slideLayout311.xml" ContentType="application/vnd.openxmlformats-officedocument.presentationml.slideLayout+xml"/>
  <Override PartName="/ppt/slideLayouts/slideLayout312.xml" ContentType="application/vnd.openxmlformats-officedocument.presentationml.slideLayout+xml"/>
  <Override PartName="/ppt/slideLayouts/slideLayout313.xml" ContentType="application/vnd.openxmlformats-officedocument.presentationml.slideLayout+xml"/>
  <Override PartName="/ppt/slideLayouts/slideLayout314.xml" ContentType="application/vnd.openxmlformats-officedocument.presentationml.slideLayout+xml"/>
  <Override PartName="/ppt/slideLayouts/slideLayout315.xml" ContentType="application/vnd.openxmlformats-officedocument.presentationml.slideLayout+xml"/>
  <Override PartName="/ppt/slideLayouts/slideLayout316.xml" ContentType="application/vnd.openxmlformats-officedocument.presentationml.slideLayout+xml"/>
  <Override PartName="/ppt/slideLayouts/slideLayout317.xml" ContentType="application/vnd.openxmlformats-officedocument.presentationml.slideLayout+xml"/>
  <Override PartName="/ppt/slideLayouts/slideLayout318.xml" ContentType="application/vnd.openxmlformats-officedocument.presentationml.slideLayout+xml"/>
  <Override PartName="/ppt/slideLayouts/slideLayout319.xml" ContentType="application/vnd.openxmlformats-officedocument.presentationml.slideLayout+xml"/>
  <Override PartName="/ppt/slideLayouts/slideLayout320.xml" ContentType="application/vnd.openxmlformats-officedocument.presentationml.slideLayout+xml"/>
  <Override PartName="/ppt/slideLayouts/slideLayout321.xml" ContentType="application/vnd.openxmlformats-officedocument.presentationml.slideLayout+xml"/>
  <Override PartName="/ppt/slideLayouts/slideLayout322.xml" ContentType="application/vnd.openxmlformats-officedocument.presentationml.slideLayout+xml"/>
  <Override PartName="/ppt/slideLayouts/slideLayout323.xml" ContentType="application/vnd.openxmlformats-officedocument.presentationml.slideLayout+xml"/>
  <Override PartName="/ppt/slideLayouts/slideLayout324.xml" ContentType="application/vnd.openxmlformats-officedocument.presentationml.slideLayout+xml"/>
  <Override PartName="/ppt/slideLayouts/slideLayout325.xml" ContentType="application/vnd.openxmlformats-officedocument.presentationml.slideLayout+xml"/>
  <Override PartName="/ppt/slideLayouts/slideLayout326.xml" ContentType="application/vnd.openxmlformats-officedocument.presentationml.slideLayout+xml"/>
  <Override PartName="/ppt/slideLayouts/slideLayout327.xml" ContentType="application/vnd.openxmlformats-officedocument.presentationml.slideLayout+xml"/>
  <Override PartName="/ppt/slideLayouts/slideLayout328.xml" ContentType="application/vnd.openxmlformats-officedocument.presentationml.slideLayout+xml"/>
  <Override PartName="/ppt/slideLayouts/slideLayout329.xml" ContentType="application/vnd.openxmlformats-officedocument.presentationml.slideLayout+xml"/>
  <Override PartName="/ppt/slideLayouts/slideLayout330.xml" ContentType="application/vnd.openxmlformats-officedocument.presentationml.slideLayout+xml"/>
  <Override PartName="/ppt/slideLayouts/slideLayout331.xml" ContentType="application/vnd.openxmlformats-officedocument.presentationml.slideLayout+xml"/>
  <Override PartName="/ppt/slideLayouts/slideLayout332.xml" ContentType="application/vnd.openxmlformats-officedocument.presentationml.slideLayout+xml"/>
  <Override PartName="/ppt/slideLayouts/slideLayout333.xml" ContentType="application/vnd.openxmlformats-officedocument.presentationml.slideLayout+xml"/>
  <Override PartName="/ppt/slideLayouts/slideLayout334.xml" ContentType="application/vnd.openxmlformats-officedocument.presentationml.slideLayout+xml"/>
  <Override PartName="/ppt/slideLayouts/slideLayout335.xml" ContentType="application/vnd.openxmlformats-officedocument.presentationml.slideLayout+xml"/>
  <Override PartName="/ppt/slideLayouts/slideLayout336.xml" ContentType="application/vnd.openxmlformats-officedocument.presentationml.slideLayout+xml"/>
  <Override PartName="/ppt/slideLayouts/slideLayout337.xml" ContentType="application/vnd.openxmlformats-officedocument.presentationml.slideLayout+xml"/>
  <Override PartName="/ppt/slideLayouts/slideLayout338.xml" ContentType="application/vnd.openxmlformats-officedocument.presentationml.slideLayout+xml"/>
  <Override PartName="/ppt/slideLayouts/slideLayout339.xml" ContentType="application/vnd.openxmlformats-officedocument.presentationml.slideLayout+xml"/>
  <Override PartName="/ppt/slideLayouts/slideLayout340.xml" ContentType="application/vnd.openxmlformats-officedocument.presentationml.slideLayout+xml"/>
  <Override PartName="/ppt/slideLayouts/slideLayout341.xml" ContentType="application/vnd.openxmlformats-officedocument.presentationml.slideLayout+xml"/>
  <Override PartName="/ppt/slideLayouts/slideLayout342.xml" ContentType="application/vnd.openxmlformats-officedocument.presentationml.slideLayout+xml"/>
  <Override PartName="/ppt/slideLayouts/slideLayout343.xml" ContentType="application/vnd.openxmlformats-officedocument.presentationml.slideLayout+xml"/>
  <Override PartName="/ppt/slideLayouts/slideLayout344.xml" ContentType="application/vnd.openxmlformats-officedocument.presentationml.slideLayout+xml"/>
  <Override PartName="/ppt/slideLayouts/slideLayout345.xml" ContentType="application/vnd.openxmlformats-officedocument.presentationml.slideLayout+xml"/>
  <Override PartName="/ppt/slideLayouts/slideLayout346.xml" ContentType="application/vnd.openxmlformats-officedocument.presentationml.slideLayout+xml"/>
  <Override PartName="/ppt/slideLayouts/slideLayout347.xml" ContentType="application/vnd.openxmlformats-officedocument.presentationml.slideLayout+xml"/>
  <Override PartName="/ppt/slideLayouts/slideLayout348.xml" ContentType="application/vnd.openxmlformats-officedocument.presentationml.slideLayout+xml"/>
  <Override PartName="/ppt/slideLayouts/slideLayout349.xml" ContentType="application/vnd.openxmlformats-officedocument.presentationml.slideLayout+xml"/>
  <Override PartName="/ppt/slideLayouts/slideLayout350.xml" ContentType="application/vnd.openxmlformats-officedocument.presentationml.slideLayout+xml"/>
  <Override PartName="/ppt/slideLayouts/slideLayout351.xml" ContentType="application/vnd.openxmlformats-officedocument.presentationml.slideLayout+xml"/>
  <Override PartName="/ppt/slideLayouts/slideLayout352.xml" ContentType="application/vnd.openxmlformats-officedocument.presentationml.slideLayout+xml"/>
  <Override PartName="/ppt/slideLayouts/slideLayout353.xml" ContentType="application/vnd.openxmlformats-officedocument.presentationml.slideLayout+xml"/>
  <Override PartName="/ppt/slideLayouts/slideLayout354.xml" ContentType="application/vnd.openxmlformats-officedocument.presentationml.slideLayout+xml"/>
  <Override PartName="/ppt/slideLayouts/slideLayout355.xml" ContentType="application/vnd.openxmlformats-officedocument.presentationml.slideLayout+xml"/>
  <Override PartName="/ppt/slideLayouts/slideLayout356.xml" ContentType="application/vnd.openxmlformats-officedocument.presentationml.slideLayout+xml"/>
  <Override PartName="/ppt/slideLayouts/slideLayout357.xml" ContentType="application/vnd.openxmlformats-officedocument.presentationml.slideLayout+xml"/>
  <Override PartName="/ppt/slideLayouts/slideLayout358.xml" ContentType="application/vnd.openxmlformats-officedocument.presentationml.slideLayout+xml"/>
  <Override PartName="/ppt/slideLayouts/slideLayout359.xml" ContentType="application/vnd.openxmlformats-officedocument.presentationml.slideLayout+xml"/>
  <Override PartName="/ppt/slideLayouts/slideLayout360.xml" ContentType="application/vnd.openxmlformats-officedocument.presentationml.slideLayout+xml"/>
  <Override PartName="/ppt/slideLayouts/slideLayout361.xml" ContentType="application/vnd.openxmlformats-officedocument.presentationml.slideLayout+xml"/>
  <Override PartName="/ppt/slideLayouts/slideLayout362.xml" ContentType="application/vnd.openxmlformats-officedocument.presentationml.slideLayout+xml"/>
  <Override PartName="/ppt/slideLayouts/slideLayout363.xml" ContentType="application/vnd.openxmlformats-officedocument.presentationml.slideLayout+xml"/>
  <Override PartName="/ppt/slideLayouts/slideLayout364.xml" ContentType="application/vnd.openxmlformats-officedocument.presentationml.slideLayout+xml"/>
  <Override PartName="/ppt/slideLayouts/slideLayout365.xml" ContentType="application/vnd.openxmlformats-officedocument.presentationml.slideLayout+xml"/>
  <Override PartName="/ppt/slideLayouts/slideLayout366.xml" ContentType="application/vnd.openxmlformats-officedocument.presentationml.slideLayout+xml"/>
  <Override PartName="/ppt/slideLayouts/slideLayout367.xml" ContentType="application/vnd.openxmlformats-officedocument.presentationml.slideLayout+xml"/>
  <Override PartName="/ppt/slideLayouts/slideLayout368.xml" ContentType="application/vnd.openxmlformats-officedocument.presentationml.slideLayout+xml"/>
  <Override PartName="/ppt/slideLayouts/slideLayout369.xml" ContentType="application/vnd.openxmlformats-officedocument.presentationml.slideLayout+xml"/>
  <Override PartName="/ppt/slideLayouts/slideLayout370.xml" ContentType="application/vnd.openxmlformats-officedocument.presentationml.slideLayout+xml"/>
  <Override PartName="/ppt/slideLayouts/slideLayout371.xml" ContentType="application/vnd.openxmlformats-officedocument.presentationml.slideLayout+xml"/>
  <Override PartName="/ppt/slideLayouts/slideLayout372.xml" ContentType="application/vnd.openxmlformats-officedocument.presentationml.slideLayout+xml"/>
  <Override PartName="/ppt/slideLayouts/slideLayout373.xml" ContentType="application/vnd.openxmlformats-officedocument.presentationml.slideLayout+xml"/>
  <Override PartName="/ppt/slideLayouts/slideLayout374.xml" ContentType="application/vnd.openxmlformats-officedocument.presentationml.slideLayout+xml"/>
  <Override PartName="/ppt/slideLayouts/slideLayout375.xml" ContentType="application/vnd.openxmlformats-officedocument.presentationml.slideLayout+xml"/>
  <Override PartName="/ppt/slideLayouts/slideLayout376.xml" ContentType="application/vnd.openxmlformats-officedocument.presentationml.slideLayout+xml"/>
  <Override PartName="/ppt/slideLayouts/slideLayout377.xml" ContentType="application/vnd.openxmlformats-officedocument.presentationml.slideLayout+xml"/>
  <Override PartName="/ppt/slideLayouts/slideLayout378.xml" ContentType="application/vnd.openxmlformats-officedocument.presentationml.slideLayout+xml"/>
  <Override PartName="/ppt/slideLayouts/slideLayout379.xml" ContentType="application/vnd.openxmlformats-officedocument.presentationml.slideLayout+xml"/>
  <Override PartName="/ppt/slideLayouts/slideLayout380.xml" ContentType="application/vnd.openxmlformats-officedocument.presentationml.slideLayout+xml"/>
  <Override PartName="/ppt/slideLayouts/slideLayout381.xml" ContentType="application/vnd.openxmlformats-officedocument.presentationml.slideLayout+xml"/>
  <Override PartName="/ppt/slideLayouts/slideLayout382.xml" ContentType="application/vnd.openxmlformats-officedocument.presentationml.slideLayout+xml"/>
  <Override PartName="/ppt/slideLayouts/slideLayout383.xml" ContentType="application/vnd.openxmlformats-officedocument.presentationml.slideLayout+xml"/>
  <Override PartName="/ppt/slideLayouts/slideLayout384.xml" ContentType="application/vnd.openxmlformats-officedocument.presentationml.slideLayout+xml"/>
  <Override PartName="/ppt/slideLayouts/slideLayout385.xml" ContentType="application/vnd.openxmlformats-officedocument.presentationml.slideLayout+xml"/>
  <Override PartName="/ppt/slideLayouts/slideLayout386.xml" ContentType="application/vnd.openxmlformats-officedocument.presentationml.slideLayout+xml"/>
  <Override PartName="/ppt/slideLayouts/slideLayout387.xml" ContentType="application/vnd.openxmlformats-officedocument.presentationml.slideLayout+xml"/>
  <Override PartName="/ppt/slideLayouts/slideLayout388.xml" ContentType="application/vnd.openxmlformats-officedocument.presentationml.slideLayout+xml"/>
  <Override PartName="/ppt/slideLayouts/slideLayout389.xml" ContentType="application/vnd.openxmlformats-officedocument.presentationml.slideLayout+xml"/>
  <Override PartName="/ppt/slideLayouts/slideLayout390.xml" ContentType="application/vnd.openxmlformats-officedocument.presentationml.slideLayout+xml"/>
  <Override PartName="/ppt/slideLayouts/slideLayout391.xml" ContentType="application/vnd.openxmlformats-officedocument.presentationml.slideLayout+xml"/>
  <Override PartName="/ppt/slideLayouts/slideLayout392.xml" ContentType="application/vnd.openxmlformats-officedocument.presentationml.slideLayout+xml"/>
  <Override PartName="/ppt/slideLayouts/slideLayout393.xml" ContentType="application/vnd.openxmlformats-officedocument.presentationml.slideLayout+xml"/>
  <Override PartName="/ppt/slideLayouts/slideLayout394.xml" ContentType="application/vnd.openxmlformats-officedocument.presentationml.slideLayout+xml"/>
  <Override PartName="/ppt/slideLayouts/slideLayout395.xml" ContentType="application/vnd.openxmlformats-officedocument.presentationml.slideLayout+xml"/>
  <Override PartName="/ppt/slideLayouts/slideLayout396.xml" ContentType="application/vnd.openxmlformats-officedocument.presentationml.slideLayout+xml"/>
  <Override PartName="/ppt/slideLayouts/slideLayout397.xml" ContentType="application/vnd.openxmlformats-officedocument.presentationml.slideLayout+xml"/>
  <Override PartName="/ppt/slideLayouts/slideLayout398.xml" ContentType="application/vnd.openxmlformats-officedocument.presentationml.slideLayout+xml"/>
  <Override PartName="/ppt/slideLayouts/slideLayout399.xml" ContentType="application/vnd.openxmlformats-officedocument.presentationml.slideLayout+xml"/>
  <Override PartName="/ppt/slideLayouts/slideLayout400.xml" ContentType="application/vnd.openxmlformats-officedocument.presentationml.slideLayout+xml"/>
  <Override PartName="/ppt/slideLayouts/slideLayout401.xml" ContentType="application/vnd.openxmlformats-officedocument.presentationml.slideLayout+xml"/>
  <Override PartName="/ppt/slideLayouts/slideLayout402.xml" ContentType="application/vnd.openxmlformats-officedocument.presentationml.slideLayout+xml"/>
  <Override PartName="/ppt/slideLayouts/slideLayout403.xml" ContentType="application/vnd.openxmlformats-officedocument.presentationml.slideLayout+xml"/>
  <Override PartName="/ppt/slideLayouts/slideLayout404.xml" ContentType="application/vnd.openxmlformats-officedocument.presentationml.slideLayout+xml"/>
  <Override PartName="/ppt/slideLayouts/slideLayout405.xml" ContentType="application/vnd.openxmlformats-officedocument.presentationml.slideLayout+xml"/>
  <Override PartName="/ppt/slideLayouts/slideLayout406.xml" ContentType="application/vnd.openxmlformats-officedocument.presentationml.slideLayout+xml"/>
  <Override PartName="/ppt/slideLayouts/slideLayout407.xml" ContentType="application/vnd.openxmlformats-officedocument.presentationml.slideLayout+xml"/>
  <Override PartName="/ppt/slideLayouts/slideLayout408.xml" ContentType="application/vnd.openxmlformats-officedocument.presentationml.slideLayout+xml"/>
  <Override PartName="/ppt/slideLayouts/slideLayout409.xml" ContentType="application/vnd.openxmlformats-officedocument.presentationml.slideLayout+xml"/>
  <Override PartName="/ppt/slideLayouts/slideLayout410.xml" ContentType="application/vnd.openxmlformats-officedocument.presentationml.slideLayout+xml"/>
  <Override PartName="/ppt/slideLayouts/slideLayout411.xml" ContentType="application/vnd.openxmlformats-officedocument.presentationml.slideLayout+xml"/>
  <Override PartName="/ppt/slideLayouts/slideLayout412.xml" ContentType="application/vnd.openxmlformats-officedocument.presentationml.slideLayout+xml"/>
  <Override PartName="/ppt/slideLayouts/slideLayout413.xml" ContentType="application/vnd.openxmlformats-officedocument.presentationml.slideLayout+xml"/>
  <Override PartName="/ppt/slideLayouts/slideLayout414.xml" ContentType="application/vnd.openxmlformats-officedocument.presentationml.slideLayout+xml"/>
  <Override PartName="/ppt/slideLayouts/slideLayout415.xml" ContentType="application/vnd.openxmlformats-officedocument.presentationml.slideLayout+xml"/>
  <Override PartName="/ppt/slideLayouts/slideLayout416.xml" ContentType="application/vnd.openxmlformats-officedocument.presentationml.slideLayout+xml"/>
  <Override PartName="/ppt/slideLayouts/slideLayout417.xml" ContentType="application/vnd.openxmlformats-officedocument.presentationml.slideLayout+xml"/>
  <Override PartName="/ppt/slideLayouts/slideLayout418.xml" ContentType="application/vnd.openxmlformats-officedocument.presentationml.slideLayout+xml"/>
  <Override PartName="/ppt/slideLayouts/slideLayout419.xml" ContentType="application/vnd.openxmlformats-officedocument.presentationml.slideLayout+xml"/>
  <Override PartName="/ppt/slideLayouts/slideLayout420.xml" ContentType="application/vnd.openxmlformats-officedocument.presentationml.slideLayout+xml"/>
  <Override PartName="/ppt/slideLayouts/slideLayout421.xml" ContentType="application/vnd.openxmlformats-officedocument.presentationml.slideLayout+xml"/>
  <Override PartName="/ppt/slideLayouts/slideLayout422.xml" ContentType="application/vnd.openxmlformats-officedocument.presentationml.slideLayout+xml"/>
  <Override PartName="/ppt/slideLayouts/slideLayout423.xml" ContentType="application/vnd.openxmlformats-officedocument.presentationml.slideLayout+xml"/>
  <Override PartName="/ppt/slideLayouts/slideLayout424.xml" ContentType="application/vnd.openxmlformats-officedocument.presentationml.slideLayout+xml"/>
  <Override PartName="/ppt/slideLayouts/slideLayout425.xml" ContentType="application/vnd.openxmlformats-officedocument.presentationml.slideLayout+xml"/>
  <Override PartName="/ppt/slideLayouts/slideLayout426.xml" ContentType="application/vnd.openxmlformats-officedocument.presentationml.slideLayout+xml"/>
  <Override PartName="/ppt/slideLayouts/slideLayout427.xml" ContentType="application/vnd.openxmlformats-officedocument.presentationml.slideLayout+xml"/>
  <Override PartName="/ppt/slideLayouts/slideLayout428.xml" ContentType="application/vnd.openxmlformats-officedocument.presentationml.slideLayout+xml"/>
  <Override PartName="/ppt/slideLayouts/slideLayout429.xml" ContentType="application/vnd.openxmlformats-officedocument.presentationml.slideLayout+xml"/>
  <Override PartName="/ppt/slideLayouts/slideLayout430.xml" ContentType="application/vnd.openxmlformats-officedocument.presentationml.slideLayout+xml"/>
  <Override PartName="/ppt/slideLayouts/slideLayout431.xml" ContentType="application/vnd.openxmlformats-officedocument.presentationml.slideLayout+xml"/>
  <Override PartName="/ppt/slideLayouts/slideLayout432.xml" ContentType="application/vnd.openxmlformats-officedocument.presentationml.slideLayout+xml"/>
  <Override PartName="/ppt/slideLayouts/slideLayout433.xml" ContentType="application/vnd.openxmlformats-officedocument.presentationml.slideLayout+xml"/>
  <Override PartName="/ppt/slideLayouts/slideLayout434.xml" ContentType="application/vnd.openxmlformats-officedocument.presentationml.slideLayout+xml"/>
  <Override PartName="/ppt/slideLayouts/slideLayout435.xml" ContentType="application/vnd.openxmlformats-officedocument.presentationml.slideLayout+xml"/>
  <Override PartName="/ppt/slideLayouts/slideLayout436.xml" ContentType="application/vnd.openxmlformats-officedocument.presentationml.slideLayout+xml"/>
  <Override PartName="/ppt/slideLayouts/slideLayout437.xml" ContentType="application/vnd.openxmlformats-officedocument.presentationml.slideLayout+xml"/>
  <Override PartName="/ppt/slideLayouts/slideLayout438.xml" ContentType="application/vnd.openxmlformats-officedocument.presentationml.slideLayout+xml"/>
  <Override PartName="/ppt/slideLayouts/slideLayout439.xml" ContentType="application/vnd.openxmlformats-officedocument.presentationml.slideLayout+xml"/>
  <Override PartName="/ppt/slideLayouts/slideLayout440.xml" ContentType="application/vnd.openxmlformats-officedocument.presentationml.slideLayout+xml"/>
  <Override PartName="/ppt/slideLayouts/slideLayout441.xml" ContentType="application/vnd.openxmlformats-officedocument.presentationml.slideLayout+xml"/>
  <Override PartName="/ppt/slideLayouts/slideLayout442.xml" ContentType="application/vnd.openxmlformats-officedocument.presentationml.slideLayout+xml"/>
  <Override PartName="/ppt/slideLayouts/slideLayout443.xml" ContentType="application/vnd.openxmlformats-officedocument.presentationml.slideLayout+xml"/>
  <Override PartName="/ppt/slideLayouts/slideLayout444.xml" ContentType="application/vnd.openxmlformats-officedocument.presentationml.slideLayout+xml"/>
  <Override PartName="/ppt/slideLayouts/slideLayout445.xml" ContentType="application/vnd.openxmlformats-officedocument.presentationml.slideLayout+xml"/>
  <Override PartName="/ppt/slideLayouts/slideLayout446.xml" ContentType="application/vnd.openxmlformats-officedocument.presentationml.slideLayout+xml"/>
  <Override PartName="/ppt/slideLayouts/slideLayout447.xml" ContentType="application/vnd.openxmlformats-officedocument.presentationml.slideLayout+xml"/>
  <Override PartName="/ppt/slideLayouts/slideLayout448.xml" ContentType="application/vnd.openxmlformats-officedocument.presentationml.slideLayout+xml"/>
  <Override PartName="/ppt/slideLayouts/slideLayout449.xml" ContentType="application/vnd.openxmlformats-officedocument.presentationml.slideLayout+xml"/>
  <Override PartName="/ppt/slideLayouts/slideLayout450.xml" ContentType="application/vnd.openxmlformats-officedocument.presentationml.slideLayout+xml"/>
  <Override PartName="/ppt/slideLayouts/slideLayout451.xml" ContentType="application/vnd.openxmlformats-officedocument.presentationml.slideLayout+xml"/>
  <Override PartName="/ppt/slideLayouts/slideLayout452.xml" ContentType="application/vnd.openxmlformats-officedocument.presentationml.slideLayout+xml"/>
  <Override PartName="/ppt/slideLayouts/slideLayout453.xml" ContentType="application/vnd.openxmlformats-officedocument.presentationml.slideLayout+xml"/>
  <Override PartName="/ppt/slideLayouts/slideLayout454.xml" ContentType="application/vnd.openxmlformats-officedocument.presentationml.slideLayout+xml"/>
  <Override PartName="/ppt/slideLayouts/slideLayout455.xml" ContentType="application/vnd.openxmlformats-officedocument.presentationml.slideLayout+xml"/>
  <Override PartName="/ppt/slideLayouts/slideLayout456.xml" ContentType="application/vnd.openxmlformats-officedocument.presentationml.slideLayout+xml"/>
  <Override PartName="/ppt/slideLayouts/slideLayout457.xml" ContentType="application/vnd.openxmlformats-officedocument.presentationml.slideLayout+xml"/>
  <Override PartName="/ppt/slideLayouts/slideLayout458.xml" ContentType="application/vnd.openxmlformats-officedocument.presentationml.slideLayout+xml"/>
  <Override PartName="/ppt/slideLayouts/slideLayout459.xml" ContentType="application/vnd.openxmlformats-officedocument.presentationml.slideLayout+xml"/>
  <Override PartName="/ppt/slideLayouts/slideLayout460.xml" ContentType="application/vnd.openxmlformats-officedocument.presentationml.slideLayout+xml"/>
  <Override PartName="/ppt/slideLayouts/slideLayout461.xml" ContentType="application/vnd.openxmlformats-officedocument.presentationml.slideLayout+xml"/>
  <Override PartName="/ppt/slideLayouts/slideLayout462.xml" ContentType="application/vnd.openxmlformats-officedocument.presentationml.slideLayout+xml"/>
  <Override PartName="/ppt/slideLayouts/slideLayout463.xml" ContentType="application/vnd.openxmlformats-officedocument.presentationml.slideLayout+xml"/>
  <Override PartName="/ppt/slideLayouts/slideLayout464.xml" ContentType="application/vnd.openxmlformats-officedocument.presentationml.slideLayout+xml"/>
  <Override PartName="/ppt/slideLayouts/slideLayout465.xml" ContentType="application/vnd.openxmlformats-officedocument.presentationml.slideLayout+xml"/>
  <Override PartName="/ppt/slideLayouts/slideLayout466.xml" ContentType="application/vnd.openxmlformats-officedocument.presentationml.slideLayout+xml"/>
  <Override PartName="/ppt/slideLayouts/slideLayout467.xml" ContentType="application/vnd.openxmlformats-officedocument.presentationml.slideLayout+xml"/>
  <Override PartName="/ppt/slideLayouts/slideLayout468.xml" ContentType="application/vnd.openxmlformats-officedocument.presentationml.slideLayout+xml"/>
  <Override PartName="/ppt/slideLayouts/slideLayout469.xml" ContentType="application/vnd.openxmlformats-officedocument.presentationml.slideLayout+xml"/>
  <Override PartName="/ppt/slideLayouts/slideLayout470.xml" ContentType="application/vnd.openxmlformats-officedocument.presentationml.slideLayout+xml"/>
  <Override PartName="/ppt/slideLayouts/slideLayout471.xml" ContentType="application/vnd.openxmlformats-officedocument.presentationml.slideLayout+xml"/>
  <Override PartName="/ppt/slideLayouts/slideLayout472.xml" ContentType="application/vnd.openxmlformats-officedocument.presentationml.slideLayout+xml"/>
  <Override PartName="/ppt/slideLayouts/slideLayout473.xml" ContentType="application/vnd.openxmlformats-officedocument.presentationml.slideLayout+xml"/>
  <Override PartName="/ppt/slideLayouts/slideLayout474.xml" ContentType="application/vnd.openxmlformats-officedocument.presentationml.slideLayout+xml"/>
  <Override PartName="/ppt/slideLayouts/slideLayout475.xml" ContentType="application/vnd.openxmlformats-officedocument.presentationml.slideLayout+xml"/>
  <Override PartName="/ppt/slideLayouts/slideLayout476.xml" ContentType="application/vnd.openxmlformats-officedocument.presentationml.slideLayout+xml"/>
  <Override PartName="/ppt/slideLayouts/slideLayout477.xml" ContentType="application/vnd.openxmlformats-officedocument.presentationml.slideLayout+xml"/>
  <Override PartName="/ppt/slideLayouts/slideLayout478.xml" ContentType="application/vnd.openxmlformats-officedocument.presentationml.slideLayout+xml"/>
  <Override PartName="/ppt/slideLayouts/slideLayout479.xml" ContentType="application/vnd.openxmlformats-officedocument.presentationml.slideLayout+xml"/>
  <Override PartName="/ppt/slideLayouts/slideLayout480.xml" ContentType="application/vnd.openxmlformats-officedocument.presentationml.slideLayout+xml"/>
  <Override PartName="/ppt/slideLayouts/slideLayout481.xml" ContentType="application/vnd.openxmlformats-officedocument.presentationml.slideLayout+xml"/>
  <Override PartName="/ppt/slideLayouts/slideLayout482.xml" ContentType="application/vnd.openxmlformats-officedocument.presentationml.slideLayout+xml"/>
  <Override PartName="/ppt/slideLayouts/slideLayout483.xml" ContentType="application/vnd.openxmlformats-officedocument.presentationml.slideLayout+xml"/>
  <Override PartName="/ppt/slideLayouts/slideLayout484.xml" ContentType="application/vnd.openxmlformats-officedocument.presentationml.slideLayout+xml"/>
  <Override PartName="/ppt/slideLayouts/slideLayout485.xml" ContentType="application/vnd.openxmlformats-officedocument.presentationml.slideLayout+xml"/>
  <Override PartName="/ppt/slideLayouts/slideLayout486.xml" ContentType="application/vnd.openxmlformats-officedocument.presentationml.slideLayout+xml"/>
  <Override PartName="/ppt/slideLayouts/slideLayout487.xml" ContentType="application/vnd.openxmlformats-officedocument.presentationml.slideLayout+xml"/>
  <Override PartName="/ppt/slideLayouts/slideLayout488.xml" ContentType="application/vnd.openxmlformats-officedocument.presentationml.slideLayout+xml"/>
  <Override PartName="/ppt/slideLayouts/slideLayout489.xml" ContentType="application/vnd.openxmlformats-officedocument.presentationml.slideLayout+xml"/>
  <Override PartName="/ppt/slideLayouts/slideLayout490.xml" ContentType="application/vnd.openxmlformats-officedocument.presentationml.slideLayout+xml"/>
  <Override PartName="/ppt/slideLayouts/slideLayout491.xml" ContentType="application/vnd.openxmlformats-officedocument.presentationml.slideLayout+xml"/>
  <Override PartName="/ppt/slideLayouts/slideLayout492.xml" ContentType="application/vnd.openxmlformats-officedocument.presentationml.slideLayout+xml"/>
  <Override PartName="/ppt/slideLayouts/slideLayout493.xml" ContentType="application/vnd.openxmlformats-officedocument.presentationml.slideLayout+xml"/>
  <Override PartName="/ppt/slideLayouts/slideLayout494.xml" ContentType="application/vnd.openxmlformats-officedocument.presentationml.slideLayout+xml"/>
  <Override PartName="/ppt/slideLayouts/slideLayout495.xml" ContentType="application/vnd.openxmlformats-officedocument.presentationml.slideLayout+xml"/>
  <Override PartName="/ppt/slideLayouts/slideLayout496.xml" ContentType="application/vnd.openxmlformats-officedocument.presentationml.slideLayout+xml"/>
  <Override PartName="/ppt/slideLayouts/slideLayout497.xml" ContentType="application/vnd.openxmlformats-officedocument.presentationml.slideLayout+xml"/>
  <Override PartName="/ppt/slideLayouts/slideLayout498.xml" ContentType="application/vnd.openxmlformats-officedocument.presentationml.slideLayout+xml"/>
  <Override PartName="/ppt/slideLayouts/slideLayout499.xml" ContentType="application/vnd.openxmlformats-officedocument.presentationml.slideLayout+xml"/>
  <Override PartName="/ppt/slideLayouts/slideLayout500.xml" ContentType="application/vnd.openxmlformats-officedocument.presentationml.slideLayout+xml"/>
  <Override PartName="/ppt/slideLayouts/slideLayout501.xml" ContentType="application/vnd.openxmlformats-officedocument.presentationml.slideLayout+xml"/>
  <Override PartName="/ppt/slideLayouts/slideLayout502.xml" ContentType="application/vnd.openxmlformats-officedocument.presentationml.slideLayout+xml"/>
  <Override PartName="/ppt/slideLayouts/slideLayout503.xml" ContentType="application/vnd.openxmlformats-officedocument.presentationml.slideLayout+xml"/>
  <Override PartName="/ppt/slideLayouts/slideLayout504.xml" ContentType="application/vnd.openxmlformats-officedocument.presentationml.slideLayout+xml"/>
  <Override PartName="/ppt/slideLayouts/slideLayout505.xml" ContentType="application/vnd.openxmlformats-officedocument.presentationml.slideLayout+xml"/>
  <Override PartName="/ppt/slideLayouts/slideLayout506.xml" ContentType="application/vnd.openxmlformats-officedocument.presentationml.slideLayout+xml"/>
  <Override PartName="/ppt/slideLayouts/slideLayout507.xml" ContentType="application/vnd.openxmlformats-officedocument.presentationml.slideLayout+xml"/>
  <Override PartName="/ppt/slideLayouts/slideLayout508.xml" ContentType="application/vnd.openxmlformats-officedocument.presentationml.slideLayout+xml"/>
  <Override PartName="/ppt/slideLayouts/slideLayout509.xml" ContentType="application/vnd.openxmlformats-officedocument.presentationml.slideLayout+xml"/>
  <Override PartName="/ppt/slideLayouts/slideLayout510.xml" ContentType="application/vnd.openxmlformats-officedocument.presentationml.slideLayout+xml"/>
  <Override PartName="/ppt/slideLayouts/slideLayout511.xml" ContentType="application/vnd.openxmlformats-officedocument.presentationml.slideLayout+xml"/>
  <Override PartName="/ppt/slideLayouts/slideLayout512.xml" ContentType="application/vnd.openxmlformats-officedocument.presentationml.slideLayout+xml"/>
  <Override PartName="/ppt/slideLayouts/slideLayout513.xml" ContentType="application/vnd.openxmlformats-officedocument.presentationml.slideLayout+xml"/>
  <Override PartName="/ppt/slideLayouts/slideLayout514.xml" ContentType="application/vnd.openxmlformats-officedocument.presentationml.slideLayout+xml"/>
  <Override PartName="/ppt/slideLayouts/slideLayout515.xml" ContentType="application/vnd.openxmlformats-officedocument.presentationml.slideLayout+xml"/>
  <Override PartName="/ppt/slideLayouts/slideLayout516.xml" ContentType="application/vnd.openxmlformats-officedocument.presentationml.slideLayout+xml"/>
  <Override PartName="/ppt/slideLayouts/slideLayout517.xml" ContentType="application/vnd.openxmlformats-officedocument.presentationml.slideLayout+xml"/>
  <Override PartName="/ppt/slideLayouts/slideLayout518.xml" ContentType="application/vnd.openxmlformats-officedocument.presentationml.slideLayout+xml"/>
  <Override PartName="/ppt/slideLayouts/slideLayout519.xml" ContentType="application/vnd.openxmlformats-officedocument.presentationml.slideLayout+xml"/>
  <Override PartName="/ppt/slideLayouts/slideLayout520.xml" ContentType="application/vnd.openxmlformats-officedocument.presentationml.slideLayout+xml"/>
  <Override PartName="/ppt/slideLayouts/slideLayout521.xml" ContentType="application/vnd.openxmlformats-officedocument.presentationml.slideLayout+xml"/>
  <Override PartName="/ppt/slideLayouts/slideLayout522.xml" ContentType="application/vnd.openxmlformats-officedocument.presentationml.slideLayout+xml"/>
  <Override PartName="/ppt/slideLayouts/slideLayout523.xml" ContentType="application/vnd.openxmlformats-officedocument.presentationml.slideLayout+xml"/>
  <Override PartName="/ppt/slideLayouts/slideLayout524.xml" ContentType="application/vnd.openxmlformats-officedocument.presentationml.slideLayout+xml"/>
  <Override PartName="/ppt/slideLayouts/slideLayout525.xml" ContentType="application/vnd.openxmlformats-officedocument.presentationml.slideLayout+xml"/>
  <Override PartName="/ppt/slideLayouts/slideLayout526.xml" ContentType="application/vnd.openxmlformats-officedocument.presentationml.slideLayout+xml"/>
  <Override PartName="/ppt/slideLayouts/slideLayout527.xml" ContentType="application/vnd.openxmlformats-officedocument.presentationml.slideLayout+xml"/>
  <Override PartName="/ppt/slideLayouts/slideLayout528.xml" ContentType="application/vnd.openxmlformats-officedocument.presentationml.slideLayout+xml"/>
  <Override PartName="/ppt/slideLayouts/slideLayout529.xml" ContentType="application/vnd.openxmlformats-officedocument.presentationml.slideLayout+xml"/>
  <Override PartName="/ppt/slideLayouts/slideLayout530.xml" ContentType="application/vnd.openxmlformats-officedocument.presentationml.slideLayout+xml"/>
  <Override PartName="/ppt/slideLayouts/slideLayout531.xml" ContentType="application/vnd.openxmlformats-officedocument.presentationml.slideLayout+xml"/>
  <Override PartName="/ppt/slideLayouts/slideLayout532.xml" ContentType="application/vnd.openxmlformats-officedocument.presentationml.slideLayout+xml"/>
  <Override PartName="/ppt/slideLayouts/slideLayout533.xml" ContentType="application/vnd.openxmlformats-officedocument.presentationml.slideLayout+xml"/>
  <Override PartName="/ppt/slideLayouts/slideLayout534.xml" ContentType="application/vnd.openxmlformats-officedocument.presentationml.slideLayout+xml"/>
  <Override PartName="/ppt/slideLayouts/slideLayout535.xml" ContentType="application/vnd.openxmlformats-officedocument.presentationml.slideLayout+xml"/>
  <Override PartName="/ppt/slideLayouts/slideLayout536.xml" ContentType="application/vnd.openxmlformats-officedocument.presentationml.slideLayout+xml"/>
  <Override PartName="/ppt/slideLayouts/slideLayout537.xml" ContentType="application/vnd.openxmlformats-officedocument.presentationml.slideLayout+xml"/>
  <Override PartName="/ppt/slideLayouts/slideLayout538.xml" ContentType="application/vnd.openxmlformats-officedocument.presentationml.slideLayout+xml"/>
  <Override PartName="/ppt/slideLayouts/slideLayout539.xml" ContentType="application/vnd.openxmlformats-officedocument.presentationml.slideLayout+xml"/>
  <Override PartName="/ppt/slideLayouts/slideLayout540.xml" ContentType="application/vnd.openxmlformats-officedocument.presentationml.slideLayout+xml"/>
  <Override PartName="/ppt/slideLayouts/slideLayout541.xml" ContentType="application/vnd.openxmlformats-officedocument.presentationml.slideLayout+xml"/>
  <Override PartName="/ppt/slideLayouts/slideLayout542.xml" ContentType="application/vnd.openxmlformats-officedocument.presentationml.slideLayout+xml"/>
  <Override PartName="/ppt/slideLayouts/slideLayout543.xml" ContentType="application/vnd.openxmlformats-officedocument.presentationml.slideLayout+xml"/>
  <Override PartName="/ppt/slideLayouts/slideLayout544.xml" ContentType="application/vnd.openxmlformats-officedocument.presentationml.slideLayout+xml"/>
  <Override PartName="/ppt/slideLayouts/slideLayout545.xml" ContentType="application/vnd.openxmlformats-officedocument.presentationml.slideLayout+xml"/>
  <Override PartName="/ppt/slideLayouts/slideLayout546.xml" ContentType="application/vnd.openxmlformats-officedocument.presentationml.slideLayout+xml"/>
  <Override PartName="/ppt/slideLayouts/slideLayout547.xml" ContentType="application/vnd.openxmlformats-officedocument.presentationml.slideLayout+xml"/>
  <Override PartName="/ppt/slideLayouts/slideLayout548.xml" ContentType="application/vnd.openxmlformats-officedocument.presentationml.slideLayout+xml"/>
  <Override PartName="/ppt/slideLayouts/slideLayout549.xml" ContentType="application/vnd.openxmlformats-officedocument.presentationml.slideLayout+xml"/>
  <Override PartName="/ppt/slideLayouts/slideLayout550.xml" ContentType="application/vnd.openxmlformats-officedocument.presentationml.slideLayout+xml"/>
  <Override PartName="/ppt/slideLayouts/slideLayout551.xml" ContentType="application/vnd.openxmlformats-officedocument.presentationml.slideLayout+xml"/>
  <Override PartName="/ppt/slideLayouts/slideLayout552.xml" ContentType="application/vnd.openxmlformats-officedocument.presentationml.slideLayout+xml"/>
  <Override PartName="/ppt/slideLayouts/slideLayout553.xml" ContentType="application/vnd.openxmlformats-officedocument.presentationml.slideLayout+xml"/>
  <Override PartName="/ppt/slideLayouts/slideLayout554.xml" ContentType="application/vnd.openxmlformats-officedocument.presentationml.slideLayout+xml"/>
  <Override PartName="/ppt/slideLayouts/slideLayout555.xml" ContentType="application/vnd.openxmlformats-officedocument.presentationml.slideLayout+xml"/>
  <Override PartName="/ppt/slideLayouts/slideLayout556.xml" ContentType="application/vnd.openxmlformats-officedocument.presentationml.slideLayout+xml"/>
  <Override PartName="/ppt/slideLayouts/slideLayout557.xml" ContentType="application/vnd.openxmlformats-officedocument.presentationml.slideLayout+xml"/>
  <Override PartName="/ppt/slideLayouts/slideLayout558.xml" ContentType="application/vnd.openxmlformats-officedocument.presentationml.slideLayout+xml"/>
  <Override PartName="/ppt/slideLayouts/slideLayout559.xml" ContentType="application/vnd.openxmlformats-officedocument.presentationml.slideLayout+xml"/>
  <Override PartName="/ppt/slideLayouts/slideLayout560.xml" ContentType="application/vnd.openxmlformats-officedocument.presentationml.slideLayout+xml"/>
  <Override PartName="/ppt/slideLayouts/slideLayout561.xml" ContentType="application/vnd.openxmlformats-officedocument.presentationml.slideLayout+xml"/>
  <Override PartName="/ppt/slideLayouts/slideLayout562.xml" ContentType="application/vnd.openxmlformats-officedocument.presentationml.slideLayout+xml"/>
  <Override PartName="/ppt/slideLayouts/slideLayout563.xml" ContentType="application/vnd.openxmlformats-officedocument.presentationml.slideLayout+xml"/>
  <Override PartName="/ppt/slideLayouts/slideLayout564.xml" ContentType="application/vnd.openxmlformats-officedocument.presentationml.slideLayout+xml"/>
  <Override PartName="/ppt/slideLayouts/slideLayout565.xml" ContentType="application/vnd.openxmlformats-officedocument.presentationml.slideLayout+xml"/>
  <Override PartName="/ppt/slideLayouts/slideLayout566.xml" ContentType="application/vnd.openxmlformats-officedocument.presentationml.slideLayout+xml"/>
  <Override PartName="/ppt/slideLayouts/slideLayout567.xml" ContentType="application/vnd.openxmlformats-officedocument.presentationml.slideLayout+xml"/>
  <Override PartName="/ppt/slideLayouts/slideLayout568.xml" ContentType="application/vnd.openxmlformats-officedocument.presentationml.slideLayout+xml"/>
  <Override PartName="/ppt/slideLayouts/slideLayout569.xml" ContentType="application/vnd.openxmlformats-officedocument.presentationml.slideLayout+xml"/>
  <Override PartName="/ppt/slideLayouts/slideLayout570.xml" ContentType="application/vnd.openxmlformats-officedocument.presentationml.slideLayout+xml"/>
  <Override PartName="/ppt/slideLayouts/slideLayout571.xml" ContentType="application/vnd.openxmlformats-officedocument.presentationml.slideLayout+xml"/>
  <Override PartName="/ppt/slideLayouts/slideLayout572.xml" ContentType="application/vnd.openxmlformats-officedocument.presentationml.slideLayout+xml"/>
  <Override PartName="/ppt/slideLayouts/slideLayout573.xml" ContentType="application/vnd.openxmlformats-officedocument.presentationml.slideLayout+xml"/>
  <Override PartName="/ppt/slideLayouts/slideLayout574.xml" ContentType="application/vnd.openxmlformats-officedocument.presentationml.slideLayout+xml"/>
  <Override PartName="/ppt/slideLayouts/slideLayout575.xml" ContentType="application/vnd.openxmlformats-officedocument.presentationml.slideLayout+xml"/>
  <Override PartName="/ppt/slideLayouts/slideLayout576.xml" ContentType="application/vnd.openxmlformats-officedocument.presentationml.slideLayout+xml"/>
  <Override PartName="/ppt/slideLayouts/slideLayout577.xml" ContentType="application/vnd.openxmlformats-officedocument.presentationml.slideLayout+xml"/>
  <Override PartName="/ppt/slideLayouts/slideLayout578.xml" ContentType="application/vnd.openxmlformats-officedocument.presentationml.slideLayout+xml"/>
  <Override PartName="/ppt/slideLayouts/slideLayout579.xml" ContentType="application/vnd.openxmlformats-officedocument.presentationml.slideLayout+xml"/>
  <Override PartName="/ppt/slideLayouts/slideLayout580.xml" ContentType="application/vnd.openxmlformats-officedocument.presentationml.slideLayout+xml"/>
  <Override PartName="/ppt/slideLayouts/slideLayout581.xml" ContentType="application/vnd.openxmlformats-officedocument.presentationml.slideLayout+xml"/>
  <Override PartName="/ppt/slideLayouts/slideLayout582.xml" ContentType="application/vnd.openxmlformats-officedocument.presentationml.slideLayout+xml"/>
  <Override PartName="/ppt/slideLayouts/slideLayout583.xml" ContentType="application/vnd.openxmlformats-officedocument.presentationml.slideLayout+xml"/>
  <Override PartName="/ppt/slideLayouts/slideLayout584.xml" ContentType="application/vnd.openxmlformats-officedocument.presentationml.slideLayout+xml"/>
  <Override PartName="/ppt/slideLayouts/slideLayout585.xml" ContentType="application/vnd.openxmlformats-officedocument.presentationml.slideLayout+xml"/>
  <Override PartName="/ppt/slideLayouts/slideLayout586.xml" ContentType="application/vnd.openxmlformats-officedocument.presentationml.slideLayout+xml"/>
  <Override PartName="/ppt/slideLayouts/slideLayout587.xml" ContentType="application/vnd.openxmlformats-officedocument.presentationml.slideLayout+xml"/>
  <Override PartName="/ppt/slideLayouts/slideLayout588.xml" ContentType="application/vnd.openxmlformats-officedocument.presentationml.slideLayout+xml"/>
  <Override PartName="/ppt/slideLayouts/slideLayout589.xml" ContentType="application/vnd.openxmlformats-officedocument.presentationml.slideLayout+xml"/>
  <Override PartName="/ppt/slideLayouts/slideLayout590.xml" ContentType="application/vnd.openxmlformats-officedocument.presentationml.slideLayout+xml"/>
  <Override PartName="/ppt/slideLayouts/slideLayout591.xml" ContentType="application/vnd.openxmlformats-officedocument.presentationml.slideLayout+xml"/>
  <Override PartName="/ppt/slideLayouts/slideLayout592.xml" ContentType="application/vnd.openxmlformats-officedocument.presentationml.slideLayout+xml"/>
  <Override PartName="/ppt/slideLayouts/slideLayout593.xml" ContentType="application/vnd.openxmlformats-officedocument.presentationml.slideLayout+xml"/>
  <Override PartName="/ppt/slideLayouts/slideLayout594.xml" ContentType="application/vnd.openxmlformats-officedocument.presentationml.slideLayout+xml"/>
  <Override PartName="/ppt/slideLayouts/slideLayout595.xml" ContentType="application/vnd.openxmlformats-officedocument.presentationml.slideLayout+xml"/>
  <Override PartName="/ppt/slideLayouts/slideLayout596.xml" ContentType="application/vnd.openxmlformats-officedocument.presentationml.slideLayout+xml"/>
  <Override PartName="/ppt/slideLayouts/slideLayout597.xml" ContentType="application/vnd.openxmlformats-officedocument.presentationml.slideLayout+xml"/>
  <Override PartName="/ppt/slideLayouts/slideLayout598.xml" ContentType="application/vnd.openxmlformats-officedocument.presentationml.slideLayout+xml"/>
  <Override PartName="/ppt/slideLayouts/slideLayout599.xml" ContentType="application/vnd.openxmlformats-officedocument.presentationml.slideLayout+xml"/>
  <Override PartName="/ppt/slideLayouts/slideLayout600.xml" ContentType="application/vnd.openxmlformats-officedocument.presentationml.slideLayout+xml"/>
  <Override PartName="/ppt/slideLayouts/slideLayout601.xml" ContentType="application/vnd.openxmlformats-officedocument.presentationml.slideLayout+xml"/>
  <Override PartName="/ppt/slideLayouts/slideLayout602.xml" ContentType="application/vnd.openxmlformats-officedocument.presentationml.slideLayout+xml"/>
  <Override PartName="/ppt/slideLayouts/slideLayout603.xml" ContentType="application/vnd.openxmlformats-officedocument.presentationml.slideLayout+xml"/>
  <Override PartName="/ppt/slideLayouts/slideLayout604.xml" ContentType="application/vnd.openxmlformats-officedocument.presentationml.slideLayout+xml"/>
  <Override PartName="/ppt/slideLayouts/slideLayout605.xml" ContentType="application/vnd.openxmlformats-officedocument.presentationml.slideLayout+xml"/>
  <Override PartName="/ppt/slideLayouts/slideLayout606.xml" ContentType="application/vnd.openxmlformats-officedocument.presentationml.slideLayout+xml"/>
  <Override PartName="/ppt/slideLayouts/slideLayout607.xml" ContentType="application/vnd.openxmlformats-officedocument.presentationml.slideLayout+xml"/>
  <Override PartName="/ppt/slideLayouts/slideLayout608.xml" ContentType="application/vnd.openxmlformats-officedocument.presentationml.slideLayout+xml"/>
  <Override PartName="/ppt/slideLayouts/slideLayout609.xml" ContentType="application/vnd.openxmlformats-officedocument.presentationml.slideLayout+xml"/>
  <Override PartName="/ppt/slideLayouts/slideLayout610.xml" ContentType="application/vnd.openxmlformats-officedocument.presentationml.slideLayout+xml"/>
  <Override PartName="/ppt/slideLayouts/slideLayout611.xml" ContentType="application/vnd.openxmlformats-officedocument.presentationml.slideLayout+xml"/>
  <Override PartName="/ppt/slideLayouts/slideLayout612.xml" ContentType="application/vnd.openxmlformats-officedocument.presentationml.slideLayout+xml"/>
  <Override PartName="/ppt/slideLayouts/slideLayout613.xml" ContentType="application/vnd.openxmlformats-officedocument.presentationml.slideLayout+xml"/>
  <Override PartName="/ppt/slideLayouts/slideLayout614.xml" ContentType="application/vnd.openxmlformats-officedocument.presentationml.slideLayout+xml"/>
  <Override PartName="/ppt/slideLayouts/slideLayout615.xml" ContentType="application/vnd.openxmlformats-officedocument.presentationml.slideLayout+xml"/>
  <Override PartName="/ppt/slideLayouts/slideLayout616.xml" ContentType="application/vnd.openxmlformats-officedocument.presentationml.slideLayout+xml"/>
  <Override PartName="/ppt/slideLayouts/slideLayout617.xml" ContentType="application/vnd.openxmlformats-officedocument.presentationml.slideLayout+xml"/>
  <Override PartName="/ppt/slideLayouts/slideLayout618.xml" ContentType="application/vnd.openxmlformats-officedocument.presentationml.slideLayout+xml"/>
  <Override PartName="/ppt/slideLayouts/slideLayout619.xml" ContentType="application/vnd.openxmlformats-officedocument.presentationml.slideLayout+xml"/>
  <Override PartName="/ppt/slideLayouts/slideLayout620.xml" ContentType="application/vnd.openxmlformats-officedocument.presentationml.slideLayout+xml"/>
  <Override PartName="/ppt/slideLayouts/slideLayout621.xml" ContentType="application/vnd.openxmlformats-officedocument.presentationml.slideLayout+xml"/>
  <Override PartName="/ppt/slideLayouts/slideLayout622.xml" ContentType="application/vnd.openxmlformats-officedocument.presentationml.slideLayout+xml"/>
  <Override PartName="/ppt/slideLayouts/slideLayout623.xml" ContentType="application/vnd.openxmlformats-officedocument.presentationml.slideLayout+xml"/>
  <Override PartName="/ppt/slideLayouts/slideLayout624.xml" ContentType="application/vnd.openxmlformats-officedocument.presentationml.slideLayout+xml"/>
  <Override PartName="/ppt/slideLayouts/slideLayout625.xml" ContentType="application/vnd.openxmlformats-officedocument.presentationml.slideLayout+xml"/>
  <Override PartName="/ppt/slideLayouts/slideLayout626.xml" ContentType="application/vnd.openxmlformats-officedocument.presentationml.slideLayout+xml"/>
  <Override PartName="/ppt/slideLayouts/slideLayout627.xml" ContentType="application/vnd.openxmlformats-officedocument.presentationml.slideLayout+xml"/>
  <Override PartName="/ppt/slideLayouts/slideLayout628.xml" ContentType="application/vnd.openxmlformats-officedocument.presentationml.slideLayout+xml"/>
  <Override PartName="/ppt/slideLayouts/slideLayout629.xml" ContentType="application/vnd.openxmlformats-officedocument.presentationml.slideLayout+xml"/>
  <Override PartName="/ppt/slideLayouts/slideLayout630.xml" ContentType="application/vnd.openxmlformats-officedocument.presentationml.slideLayout+xml"/>
  <Override PartName="/ppt/slideLayouts/slideLayout631.xml" ContentType="application/vnd.openxmlformats-officedocument.presentationml.slideLayout+xml"/>
  <Override PartName="/ppt/slideLayouts/slideLayout632.xml" ContentType="application/vnd.openxmlformats-officedocument.presentationml.slideLayout+xml"/>
  <Override PartName="/ppt/slideLayouts/slideLayout633.xml" ContentType="application/vnd.openxmlformats-officedocument.presentationml.slideLayout+xml"/>
  <Override PartName="/ppt/slideLayouts/slideLayout634.xml" ContentType="application/vnd.openxmlformats-officedocument.presentationml.slideLayout+xml"/>
  <Override PartName="/ppt/slideLayouts/slideLayout635.xml" ContentType="application/vnd.openxmlformats-officedocument.presentationml.slideLayout+xml"/>
  <Override PartName="/ppt/slideLayouts/slideLayout636.xml" ContentType="application/vnd.openxmlformats-officedocument.presentationml.slideLayout+xml"/>
  <Override PartName="/ppt/slideLayouts/slideLayout637.xml" ContentType="application/vnd.openxmlformats-officedocument.presentationml.slideLayout+xml"/>
  <Override PartName="/ppt/slideLayouts/slideLayout638.xml" ContentType="application/vnd.openxmlformats-officedocument.presentationml.slideLayout+xml"/>
  <Override PartName="/ppt/slideLayouts/slideLayout639.xml" ContentType="application/vnd.openxmlformats-officedocument.presentationml.slideLayout+xml"/>
  <Override PartName="/ppt/slideLayouts/slideLayout640.xml" ContentType="application/vnd.openxmlformats-officedocument.presentationml.slideLayout+xml"/>
  <Override PartName="/ppt/slideLayouts/slideLayout641.xml" ContentType="application/vnd.openxmlformats-officedocument.presentationml.slideLayout+xml"/>
  <Override PartName="/ppt/slideLayouts/slideLayout642.xml" ContentType="application/vnd.openxmlformats-officedocument.presentationml.slideLayout+xml"/>
  <Override PartName="/ppt/slideLayouts/slideLayout643.xml" ContentType="application/vnd.openxmlformats-officedocument.presentationml.slideLayout+xml"/>
  <Override PartName="/ppt/slideLayouts/slideLayout644.xml" ContentType="application/vnd.openxmlformats-officedocument.presentationml.slideLayout+xml"/>
  <Override PartName="/ppt/slideLayouts/slideLayout645.xml" ContentType="application/vnd.openxmlformats-officedocument.presentationml.slideLayout+xml"/>
  <Override PartName="/ppt/slideLayouts/slideLayout646.xml" ContentType="application/vnd.openxmlformats-officedocument.presentationml.slideLayout+xml"/>
  <Override PartName="/ppt/slideLayouts/slideLayout647.xml" ContentType="application/vnd.openxmlformats-officedocument.presentationml.slideLayout+xml"/>
  <Override PartName="/ppt/slideLayouts/slideLayout648.xml" ContentType="application/vnd.openxmlformats-officedocument.presentationml.slideLayout+xml"/>
  <Override PartName="/ppt/slideLayouts/slideLayout649.xml" ContentType="application/vnd.openxmlformats-officedocument.presentationml.slideLayout+xml"/>
  <Override PartName="/ppt/slideLayouts/slideLayout650.xml" ContentType="application/vnd.openxmlformats-officedocument.presentationml.slideLayout+xml"/>
  <Override PartName="/ppt/slideLayouts/slideLayout651.xml" ContentType="application/vnd.openxmlformats-officedocument.presentationml.slideLayout+xml"/>
  <Override PartName="/ppt/slideLayouts/slideLayout652.xml" ContentType="application/vnd.openxmlformats-officedocument.presentationml.slideLayout+xml"/>
  <Override PartName="/ppt/slideLayouts/slideLayout653.xml" ContentType="application/vnd.openxmlformats-officedocument.presentationml.slideLayout+xml"/>
  <Override PartName="/ppt/slideLayouts/slideLayout654.xml" ContentType="application/vnd.openxmlformats-officedocument.presentationml.slideLayout+xml"/>
  <Override PartName="/ppt/slideLayouts/slideLayout655.xml" ContentType="application/vnd.openxmlformats-officedocument.presentationml.slideLayout+xml"/>
  <Override PartName="/ppt/slideLayouts/slideLayout656.xml" ContentType="application/vnd.openxmlformats-officedocument.presentationml.slideLayout+xml"/>
  <Override PartName="/ppt/slideLayouts/slideLayout657.xml" ContentType="application/vnd.openxmlformats-officedocument.presentationml.slideLayout+xml"/>
  <Override PartName="/ppt/slideLayouts/slideLayout658.xml" ContentType="application/vnd.openxmlformats-officedocument.presentationml.slideLayout+xml"/>
  <Override PartName="/ppt/slideLayouts/slideLayout659.xml" ContentType="application/vnd.openxmlformats-officedocument.presentationml.slideLayout+xml"/>
  <Override PartName="/ppt/slideLayouts/slideLayout660.xml" ContentType="application/vnd.openxmlformats-officedocument.presentationml.slideLayout+xml"/>
  <Override PartName="/ppt/slideLayouts/slideLayout661.xml" ContentType="application/vnd.openxmlformats-officedocument.presentationml.slideLayout+xml"/>
  <Override PartName="/ppt/slideLayouts/slideLayout662.xml" ContentType="application/vnd.openxmlformats-officedocument.presentationml.slideLayout+xml"/>
  <Override PartName="/ppt/slideLayouts/slideLayout663.xml" ContentType="application/vnd.openxmlformats-officedocument.presentationml.slideLayout+xml"/>
  <Override PartName="/ppt/slideLayouts/slideLayout664.xml" ContentType="application/vnd.openxmlformats-officedocument.presentationml.slideLayout+xml"/>
  <Override PartName="/ppt/slideLayouts/slideLayout665.xml" ContentType="application/vnd.openxmlformats-officedocument.presentationml.slideLayout+xml"/>
  <Override PartName="/ppt/slideLayouts/slideLayout666.xml" ContentType="application/vnd.openxmlformats-officedocument.presentationml.slideLayout+xml"/>
  <Override PartName="/ppt/slideLayouts/slideLayout667.xml" ContentType="application/vnd.openxmlformats-officedocument.presentationml.slideLayout+xml"/>
  <Override PartName="/ppt/slideLayouts/slideLayout668.xml" ContentType="application/vnd.openxmlformats-officedocument.presentationml.slideLayout+xml"/>
  <Override PartName="/ppt/slideLayouts/slideLayout669.xml" ContentType="application/vnd.openxmlformats-officedocument.presentationml.slideLayout+xml"/>
  <Override PartName="/ppt/slideLayouts/slideLayout670.xml" ContentType="application/vnd.openxmlformats-officedocument.presentationml.slideLayout+xml"/>
  <Override PartName="/ppt/slideLayouts/slideLayout671.xml" ContentType="application/vnd.openxmlformats-officedocument.presentationml.slideLayout+xml"/>
  <Override PartName="/ppt/slideLayouts/slideLayout672.xml" ContentType="application/vnd.openxmlformats-officedocument.presentationml.slideLayout+xml"/>
  <Override PartName="/ppt/slideLayouts/slideLayout673.xml" ContentType="application/vnd.openxmlformats-officedocument.presentationml.slideLayout+xml"/>
  <Override PartName="/ppt/slideLayouts/slideLayout674.xml" ContentType="application/vnd.openxmlformats-officedocument.presentationml.slideLayout+xml"/>
  <Override PartName="/ppt/slideLayouts/slideLayout675.xml" ContentType="application/vnd.openxmlformats-officedocument.presentationml.slideLayout+xml"/>
  <Override PartName="/ppt/slideLayouts/slideLayout676.xml" ContentType="application/vnd.openxmlformats-officedocument.presentationml.slideLayout+xml"/>
  <Override PartName="/ppt/slideLayouts/slideLayout677.xml" ContentType="application/vnd.openxmlformats-officedocument.presentationml.slideLayout+xml"/>
  <Override PartName="/ppt/slideLayouts/slideLayout678.xml" ContentType="application/vnd.openxmlformats-officedocument.presentationml.slideLayout+xml"/>
  <Override PartName="/ppt/slideLayouts/slideLayout679.xml" ContentType="application/vnd.openxmlformats-officedocument.presentationml.slideLayout+xml"/>
  <Override PartName="/ppt/slideLayouts/slideLayout680.xml" ContentType="application/vnd.openxmlformats-officedocument.presentationml.slideLayout+xml"/>
  <Override PartName="/ppt/slideLayouts/slideLayout681.xml" ContentType="application/vnd.openxmlformats-officedocument.presentationml.slideLayout+xml"/>
  <Override PartName="/ppt/slideLayouts/slideLayout682.xml" ContentType="application/vnd.openxmlformats-officedocument.presentationml.slideLayout+xml"/>
  <Override PartName="/ppt/slideLayouts/slideLayout683.xml" ContentType="application/vnd.openxmlformats-officedocument.presentationml.slideLayout+xml"/>
  <Override PartName="/ppt/slideLayouts/slideLayout684.xml" ContentType="application/vnd.openxmlformats-officedocument.presentationml.slideLayout+xml"/>
  <Override PartName="/ppt/slideLayouts/slideLayout685.xml" ContentType="application/vnd.openxmlformats-officedocument.presentationml.slideLayout+xml"/>
  <Override PartName="/ppt/slideLayouts/slideLayout686.xml" ContentType="application/vnd.openxmlformats-officedocument.presentationml.slideLayout+xml"/>
  <Override PartName="/ppt/slideLayouts/slideLayout687.xml" ContentType="application/vnd.openxmlformats-officedocument.presentationml.slideLayout+xml"/>
  <Override PartName="/ppt/slideLayouts/slideLayout688.xml" ContentType="application/vnd.openxmlformats-officedocument.presentationml.slideLayout+xml"/>
  <Override PartName="/ppt/slideLayouts/slideLayout689.xml" ContentType="application/vnd.openxmlformats-officedocument.presentationml.slideLayout+xml"/>
  <Override PartName="/ppt/slideLayouts/slideLayout690.xml" ContentType="application/vnd.openxmlformats-officedocument.presentationml.slideLayout+xml"/>
  <Override PartName="/ppt/slideLayouts/slideLayout691.xml" ContentType="application/vnd.openxmlformats-officedocument.presentationml.slideLayout+xml"/>
  <Override PartName="/ppt/slideLayouts/slideLayout692.xml" ContentType="application/vnd.openxmlformats-officedocument.presentationml.slideLayout+xml"/>
  <Override PartName="/ppt/slideLayouts/slideLayout693.xml" ContentType="application/vnd.openxmlformats-officedocument.presentationml.slideLayout+xml"/>
  <Override PartName="/ppt/slideLayouts/slideLayout694.xml" ContentType="application/vnd.openxmlformats-officedocument.presentationml.slideLayout+xml"/>
  <Override PartName="/ppt/slideLayouts/slideLayout695.xml" ContentType="application/vnd.openxmlformats-officedocument.presentationml.slideLayout+xml"/>
  <Override PartName="/ppt/slideLayouts/slideLayout696.xml" ContentType="application/vnd.openxmlformats-officedocument.presentationml.slideLayout+xml"/>
  <Override PartName="/ppt/slideLayouts/slideLayout697.xml" ContentType="application/vnd.openxmlformats-officedocument.presentationml.slideLayout+xml"/>
  <Override PartName="/ppt/slideLayouts/slideLayout698.xml" ContentType="application/vnd.openxmlformats-officedocument.presentationml.slideLayout+xml"/>
  <Override PartName="/ppt/slideLayouts/slideLayout699.xml" ContentType="application/vnd.openxmlformats-officedocument.presentationml.slideLayout+xml"/>
  <Override PartName="/ppt/slideLayouts/slideLayout700.xml" ContentType="application/vnd.openxmlformats-officedocument.presentationml.slideLayout+xml"/>
  <Override PartName="/ppt/slideLayouts/slideLayout701.xml" ContentType="application/vnd.openxmlformats-officedocument.presentationml.slideLayout+xml"/>
  <Override PartName="/ppt/slideLayouts/slideLayout702.xml" ContentType="application/vnd.openxmlformats-officedocument.presentationml.slideLayout+xml"/>
  <Override PartName="/ppt/slideLayouts/slideLayout703.xml" ContentType="application/vnd.openxmlformats-officedocument.presentationml.slideLayout+xml"/>
  <Override PartName="/ppt/slideLayouts/slideLayout704.xml" ContentType="application/vnd.openxmlformats-officedocument.presentationml.slideLayout+xml"/>
  <Override PartName="/ppt/slideLayouts/slideLayout705.xml" ContentType="application/vnd.openxmlformats-officedocument.presentationml.slideLayout+xml"/>
  <Override PartName="/ppt/slideLayouts/slideLayout706.xml" ContentType="application/vnd.openxmlformats-officedocument.presentationml.slideLayout+xml"/>
  <Override PartName="/ppt/slideLayouts/slideLayout707.xml" ContentType="application/vnd.openxmlformats-officedocument.presentationml.slideLayout+xml"/>
  <Override PartName="/ppt/slideLayouts/slideLayout708.xml" ContentType="application/vnd.openxmlformats-officedocument.presentationml.slideLayout+xml"/>
  <Override PartName="/ppt/slideLayouts/slideLayout709.xml" ContentType="application/vnd.openxmlformats-officedocument.presentationml.slideLayout+xml"/>
  <Override PartName="/ppt/slideLayouts/slideLayout710.xml" ContentType="application/vnd.openxmlformats-officedocument.presentationml.slideLayout+xml"/>
  <Override PartName="/ppt/slideLayouts/slideLayout711.xml" ContentType="application/vnd.openxmlformats-officedocument.presentationml.slideLayout+xml"/>
  <Override PartName="/ppt/slideLayouts/slideLayout712.xml" ContentType="application/vnd.openxmlformats-officedocument.presentationml.slideLayout+xml"/>
  <Override PartName="/ppt/slideLayouts/slideLayout713.xml" ContentType="application/vnd.openxmlformats-officedocument.presentationml.slideLayout+xml"/>
  <Override PartName="/ppt/slideLayouts/slideLayout714.xml" ContentType="application/vnd.openxmlformats-officedocument.presentationml.slideLayout+xml"/>
  <Override PartName="/ppt/slideLayouts/slideLayout715.xml" ContentType="application/vnd.openxmlformats-officedocument.presentationml.slideLayout+xml"/>
  <Override PartName="/ppt/slideLayouts/slideLayout716.xml" ContentType="application/vnd.openxmlformats-officedocument.presentationml.slideLayout+xml"/>
  <Override PartName="/ppt/slideLayouts/slideLayout717.xml" ContentType="application/vnd.openxmlformats-officedocument.presentationml.slideLayout+xml"/>
  <Override PartName="/ppt/slideLayouts/slideLayout718.xml" ContentType="application/vnd.openxmlformats-officedocument.presentationml.slideLayout+xml"/>
  <Override PartName="/ppt/slideLayouts/slideLayout719.xml" ContentType="application/vnd.openxmlformats-officedocument.presentationml.slideLayout+xml"/>
  <Override PartName="/ppt/slideLayouts/slideLayout720.xml" ContentType="application/vnd.openxmlformats-officedocument.presentationml.slideLayout+xml"/>
  <Override PartName="/ppt/slideLayouts/slideLayout721.xml" ContentType="application/vnd.openxmlformats-officedocument.presentationml.slideLayout+xml"/>
  <Override PartName="/ppt/slideLayouts/slideLayout722.xml" ContentType="application/vnd.openxmlformats-officedocument.presentationml.slideLayout+xml"/>
  <Override PartName="/ppt/slideLayouts/slideLayout723.xml" ContentType="application/vnd.openxmlformats-officedocument.presentationml.slideLayout+xml"/>
  <Override PartName="/ppt/slideLayouts/slideLayout724.xml" ContentType="application/vnd.openxmlformats-officedocument.presentationml.slideLayout+xml"/>
  <Override PartName="/ppt/slideLayouts/slideLayout725.xml" ContentType="application/vnd.openxmlformats-officedocument.presentationml.slideLayout+xml"/>
  <Override PartName="/ppt/slideLayouts/slideLayout726.xml" ContentType="application/vnd.openxmlformats-officedocument.presentationml.slideLayout+xml"/>
  <Override PartName="/ppt/slideLayouts/slideLayout727.xml" ContentType="application/vnd.openxmlformats-officedocument.presentationml.slideLayout+xml"/>
  <Override PartName="/ppt/slideLayouts/slideLayout728.xml" ContentType="application/vnd.openxmlformats-officedocument.presentationml.slideLayout+xml"/>
  <Override PartName="/ppt/slideLayouts/slideLayout729.xml" ContentType="application/vnd.openxmlformats-officedocument.presentationml.slideLayout+xml"/>
  <Override PartName="/ppt/slideLayouts/slideLayout730.xml" ContentType="application/vnd.openxmlformats-officedocument.presentationml.slideLayout+xml"/>
  <Override PartName="/ppt/slideLayouts/slideLayout731.xml" ContentType="application/vnd.openxmlformats-officedocument.presentationml.slideLayout+xml"/>
  <Override PartName="/ppt/slideLayouts/slideLayout732.xml" ContentType="application/vnd.openxmlformats-officedocument.presentationml.slideLayout+xml"/>
  <Override PartName="/ppt/slideLayouts/slideLayout733.xml" ContentType="application/vnd.openxmlformats-officedocument.presentationml.slideLayout+xml"/>
  <Override PartName="/ppt/slideLayouts/slideLayout734.xml" ContentType="application/vnd.openxmlformats-officedocument.presentationml.slideLayout+xml"/>
  <Override PartName="/ppt/slideLayouts/slideLayout735.xml" ContentType="application/vnd.openxmlformats-officedocument.presentationml.slideLayout+xml"/>
  <Override PartName="/ppt/slideLayouts/slideLayout736.xml" ContentType="application/vnd.openxmlformats-officedocument.presentationml.slideLayout+xml"/>
  <Override PartName="/ppt/slideLayouts/slideLayout737.xml" ContentType="application/vnd.openxmlformats-officedocument.presentationml.slideLayout+xml"/>
  <Override PartName="/ppt/slideLayouts/slideLayout738.xml" ContentType="application/vnd.openxmlformats-officedocument.presentationml.slideLayout+xml"/>
  <Override PartName="/ppt/slideLayouts/slideLayout739.xml" ContentType="application/vnd.openxmlformats-officedocument.presentationml.slideLayout+xml"/>
  <Override PartName="/ppt/slideLayouts/slideLayout740.xml" ContentType="application/vnd.openxmlformats-officedocument.presentationml.slideLayout+xml"/>
  <Override PartName="/ppt/slideLayouts/slideLayout741.xml" ContentType="application/vnd.openxmlformats-officedocument.presentationml.slideLayout+xml"/>
  <Override PartName="/ppt/slideLayouts/slideLayout742.xml" ContentType="application/vnd.openxmlformats-officedocument.presentationml.slideLayout+xml"/>
  <Override PartName="/ppt/slideLayouts/slideLayout743.xml" ContentType="application/vnd.openxmlformats-officedocument.presentationml.slideLayout+xml"/>
  <Override PartName="/ppt/slideLayouts/slideLayout744.xml" ContentType="application/vnd.openxmlformats-officedocument.presentationml.slideLayout+xml"/>
  <Override PartName="/ppt/slideLayouts/slideLayout745.xml" ContentType="application/vnd.openxmlformats-officedocument.presentationml.slideLayout+xml"/>
  <Override PartName="/ppt/slideLayouts/slideLayout746.xml" ContentType="application/vnd.openxmlformats-officedocument.presentationml.slideLayout+xml"/>
  <Override PartName="/ppt/slideLayouts/slideLayout747.xml" ContentType="application/vnd.openxmlformats-officedocument.presentationml.slideLayout+xml"/>
  <Override PartName="/ppt/slideLayouts/slideLayout748.xml" ContentType="application/vnd.openxmlformats-officedocument.presentationml.slideLayout+xml"/>
  <Override PartName="/ppt/slideLayouts/slideLayout749.xml" ContentType="application/vnd.openxmlformats-officedocument.presentationml.slideLayout+xml"/>
  <Override PartName="/ppt/slideLayouts/slideLayout750.xml" ContentType="application/vnd.openxmlformats-officedocument.presentationml.slideLayout+xml"/>
  <Override PartName="/ppt/slideLayouts/slideLayout751.xml" ContentType="application/vnd.openxmlformats-officedocument.presentationml.slideLayout+xml"/>
  <Override PartName="/ppt/slideLayouts/slideLayout752.xml" ContentType="application/vnd.openxmlformats-officedocument.presentationml.slideLayout+xml"/>
  <Override PartName="/ppt/slideLayouts/slideLayout753.xml" ContentType="application/vnd.openxmlformats-officedocument.presentationml.slideLayout+xml"/>
  <Override PartName="/ppt/slideLayouts/slideLayout754.xml" ContentType="application/vnd.openxmlformats-officedocument.presentationml.slideLayout+xml"/>
  <Override PartName="/ppt/slideLayouts/slideLayout755.xml" ContentType="application/vnd.openxmlformats-officedocument.presentationml.slideLayout+xml"/>
  <Override PartName="/ppt/slideLayouts/slideLayout756.xml" ContentType="application/vnd.openxmlformats-officedocument.presentationml.slideLayout+xml"/>
  <Override PartName="/ppt/slideLayouts/slideLayout757.xml" ContentType="application/vnd.openxmlformats-officedocument.presentationml.slideLayout+xml"/>
  <Override PartName="/ppt/slideLayouts/slideLayout758.xml" ContentType="application/vnd.openxmlformats-officedocument.presentationml.slideLayout+xml"/>
  <Override PartName="/ppt/slideLayouts/slideLayout759.xml" ContentType="application/vnd.openxmlformats-officedocument.presentationml.slideLayout+xml"/>
  <Override PartName="/ppt/slideLayouts/slideLayout760.xml" ContentType="application/vnd.openxmlformats-officedocument.presentationml.slideLayout+xml"/>
  <Override PartName="/ppt/slideLayouts/slideLayout761.xml" ContentType="application/vnd.openxmlformats-officedocument.presentationml.slideLayout+xml"/>
  <Override PartName="/ppt/slideLayouts/slideLayout762.xml" ContentType="application/vnd.openxmlformats-officedocument.presentationml.slideLayout+xml"/>
  <Override PartName="/ppt/slideLayouts/slideLayout763.xml" ContentType="application/vnd.openxmlformats-officedocument.presentationml.slideLayout+xml"/>
  <Override PartName="/ppt/slideLayouts/slideLayout764.xml" ContentType="application/vnd.openxmlformats-officedocument.presentationml.slideLayout+xml"/>
  <Override PartName="/ppt/slideLayouts/slideLayout765.xml" ContentType="application/vnd.openxmlformats-officedocument.presentationml.slideLayout+xml"/>
  <Override PartName="/ppt/slideLayouts/slideLayout766.xml" ContentType="application/vnd.openxmlformats-officedocument.presentationml.slideLayout+xml"/>
  <Override PartName="/ppt/slideLayouts/slideLayout767.xml" ContentType="application/vnd.openxmlformats-officedocument.presentationml.slideLayout+xml"/>
  <Override PartName="/ppt/slideLayouts/slideLayout768.xml" ContentType="application/vnd.openxmlformats-officedocument.presentationml.slideLayout+xml"/>
  <Override PartName="/ppt/slideLayouts/slideLayout769.xml" ContentType="application/vnd.openxmlformats-officedocument.presentationml.slideLayout+xml"/>
  <Override PartName="/ppt/slideLayouts/slideLayout770.xml" ContentType="application/vnd.openxmlformats-officedocument.presentationml.slideLayout+xml"/>
  <Override PartName="/ppt/slideLayouts/slideLayout771.xml" ContentType="application/vnd.openxmlformats-officedocument.presentationml.slideLayout+xml"/>
  <Override PartName="/ppt/slideLayouts/slideLayout772.xml" ContentType="application/vnd.openxmlformats-officedocument.presentationml.slideLayout+xml"/>
  <Override PartName="/ppt/slideLayouts/slideLayout773.xml" ContentType="application/vnd.openxmlformats-officedocument.presentationml.slideLayout+xml"/>
  <Override PartName="/ppt/slideLayouts/slideLayout774.xml" ContentType="application/vnd.openxmlformats-officedocument.presentationml.slideLayout+xml"/>
  <Override PartName="/ppt/slideLayouts/slideLayout775.xml" ContentType="application/vnd.openxmlformats-officedocument.presentationml.slideLayout+xml"/>
  <Override PartName="/ppt/slideLayouts/slideLayout776.xml" ContentType="application/vnd.openxmlformats-officedocument.presentationml.slideLayout+xml"/>
  <Override PartName="/ppt/slideLayouts/slideLayout777.xml" ContentType="application/vnd.openxmlformats-officedocument.presentationml.slideLayout+xml"/>
  <Override PartName="/ppt/slideLayouts/slideLayout778.xml" ContentType="application/vnd.openxmlformats-officedocument.presentationml.slideLayout+xml"/>
  <Override PartName="/ppt/slideLayouts/slideLayout779.xml" ContentType="application/vnd.openxmlformats-officedocument.presentationml.slideLayout+xml"/>
  <Override PartName="/ppt/slideLayouts/slideLayout780.xml" ContentType="application/vnd.openxmlformats-officedocument.presentationml.slideLayout+xml"/>
  <Override PartName="/ppt/slideLayouts/slideLayout781.xml" ContentType="application/vnd.openxmlformats-officedocument.presentationml.slideLayout+xml"/>
  <Override PartName="/ppt/slideLayouts/slideLayout782.xml" ContentType="application/vnd.openxmlformats-officedocument.presentationml.slideLayout+xml"/>
  <Override PartName="/ppt/slideLayouts/slideLayout783.xml" ContentType="application/vnd.openxmlformats-officedocument.presentationml.slideLayout+xml"/>
  <Override PartName="/ppt/slideLayouts/slideLayout784.xml" ContentType="application/vnd.openxmlformats-officedocument.presentationml.slideLayout+xml"/>
  <Override PartName="/ppt/slideLayouts/slideLayout785.xml" ContentType="application/vnd.openxmlformats-officedocument.presentationml.slideLayout+xml"/>
  <Override PartName="/ppt/slideLayouts/slideLayout786.xml" ContentType="application/vnd.openxmlformats-officedocument.presentationml.slideLayout+xml"/>
  <Override PartName="/ppt/slideLayouts/slideLayout787.xml" ContentType="application/vnd.openxmlformats-officedocument.presentationml.slideLayout+xml"/>
  <Override PartName="/ppt/slideLayouts/slideLayout788.xml" ContentType="application/vnd.openxmlformats-officedocument.presentationml.slideLayout+xml"/>
  <Override PartName="/ppt/slideLayouts/slideLayout789.xml" ContentType="application/vnd.openxmlformats-officedocument.presentationml.slideLayout+xml"/>
  <Override PartName="/ppt/slideLayouts/slideLayout790.xml" ContentType="application/vnd.openxmlformats-officedocument.presentationml.slideLayout+xml"/>
  <Override PartName="/ppt/slideLayouts/slideLayout791.xml" ContentType="application/vnd.openxmlformats-officedocument.presentationml.slideLayout+xml"/>
  <Override PartName="/ppt/slideLayouts/slideLayout792.xml" ContentType="application/vnd.openxmlformats-officedocument.presentationml.slideLayout+xml"/>
  <Override PartName="/ppt/slideLayouts/slideLayout793.xml" ContentType="application/vnd.openxmlformats-officedocument.presentationml.slideLayout+xml"/>
  <Override PartName="/ppt/slideLayouts/slideLayout794.xml" ContentType="application/vnd.openxmlformats-officedocument.presentationml.slideLayout+xml"/>
  <Override PartName="/ppt/slideLayouts/slideLayout795.xml" ContentType="application/vnd.openxmlformats-officedocument.presentationml.slideLayout+xml"/>
  <Override PartName="/ppt/slideLayouts/slideLayout796.xml" ContentType="application/vnd.openxmlformats-officedocument.presentationml.slideLayout+xml"/>
  <Override PartName="/ppt/slideLayouts/slideLayout797.xml" ContentType="application/vnd.openxmlformats-officedocument.presentationml.slideLayout+xml"/>
  <Override PartName="/ppt/slideLayouts/slideLayout798.xml" ContentType="application/vnd.openxmlformats-officedocument.presentationml.slideLayout+xml"/>
  <Override PartName="/ppt/slideLayouts/slideLayout799.xml" ContentType="application/vnd.openxmlformats-officedocument.presentationml.slideLayout+xml"/>
  <Override PartName="/ppt/slideLayouts/slideLayout800.xml" ContentType="application/vnd.openxmlformats-officedocument.presentationml.slideLayout+xml"/>
  <Override PartName="/ppt/slideLayouts/slideLayout801.xml" ContentType="application/vnd.openxmlformats-officedocument.presentationml.slideLayout+xml"/>
  <Override PartName="/ppt/slideLayouts/slideLayout802.xml" ContentType="application/vnd.openxmlformats-officedocument.presentationml.slideLayout+xml"/>
  <Override PartName="/ppt/slideLayouts/slideLayout803.xml" ContentType="application/vnd.openxmlformats-officedocument.presentationml.slideLayout+xml"/>
  <Override PartName="/ppt/slideLayouts/slideLayout804.xml" ContentType="application/vnd.openxmlformats-officedocument.presentationml.slideLayout+xml"/>
  <Override PartName="/ppt/slideLayouts/slideLayout805.xml" ContentType="application/vnd.openxmlformats-officedocument.presentationml.slideLayout+xml"/>
  <Override PartName="/ppt/slideLayouts/slideLayout806.xml" ContentType="application/vnd.openxmlformats-officedocument.presentationml.slideLayout+xml"/>
  <Override PartName="/ppt/slideLayouts/slideLayout807.xml" ContentType="application/vnd.openxmlformats-officedocument.presentationml.slideLayout+xml"/>
  <Override PartName="/ppt/slideLayouts/slideLayout808.xml" ContentType="application/vnd.openxmlformats-officedocument.presentationml.slideLayout+xml"/>
  <Override PartName="/ppt/slideLayouts/slideLayout809.xml" ContentType="application/vnd.openxmlformats-officedocument.presentationml.slideLayout+xml"/>
  <Override PartName="/ppt/slideLayouts/slideLayout810.xml" ContentType="application/vnd.openxmlformats-officedocument.presentationml.slideLayout+xml"/>
  <Override PartName="/ppt/slideLayouts/slideLayout811.xml" ContentType="application/vnd.openxmlformats-officedocument.presentationml.slideLayout+xml"/>
  <Override PartName="/ppt/slideLayouts/slideLayout812.xml" ContentType="application/vnd.openxmlformats-officedocument.presentationml.slideLayout+xml"/>
  <Override PartName="/ppt/slideLayouts/slideLayout813.xml" ContentType="application/vnd.openxmlformats-officedocument.presentationml.slideLayout+xml"/>
  <Override PartName="/ppt/slideLayouts/slideLayout814.xml" ContentType="application/vnd.openxmlformats-officedocument.presentationml.slideLayout+xml"/>
  <Override PartName="/ppt/slideLayouts/slideLayout815.xml" ContentType="application/vnd.openxmlformats-officedocument.presentationml.slideLayout+xml"/>
  <Override PartName="/ppt/slideLayouts/slideLayout816.xml" ContentType="application/vnd.openxmlformats-officedocument.presentationml.slideLayout+xml"/>
  <Override PartName="/ppt/slideLayouts/slideLayout817.xml" ContentType="application/vnd.openxmlformats-officedocument.presentationml.slideLayout+xml"/>
  <Override PartName="/ppt/slideLayouts/slideLayout818.xml" ContentType="application/vnd.openxmlformats-officedocument.presentationml.slideLayout+xml"/>
  <Override PartName="/ppt/slideLayouts/slideLayout819.xml" ContentType="application/vnd.openxmlformats-officedocument.presentationml.slideLayout+xml"/>
  <Override PartName="/ppt/slideLayouts/slideLayout820.xml" ContentType="application/vnd.openxmlformats-officedocument.presentationml.slideLayout+xml"/>
  <Override PartName="/ppt/slideLayouts/slideLayout821.xml" ContentType="application/vnd.openxmlformats-officedocument.presentationml.slideLayout+xml"/>
  <Override PartName="/ppt/slideLayouts/slideLayout822.xml" ContentType="application/vnd.openxmlformats-officedocument.presentationml.slideLayout+xml"/>
  <Override PartName="/ppt/slideLayouts/slideLayout823.xml" ContentType="application/vnd.openxmlformats-officedocument.presentationml.slideLayout+xml"/>
  <Override PartName="/ppt/slideLayouts/slideLayout824.xml" ContentType="application/vnd.openxmlformats-officedocument.presentationml.slideLayout+xml"/>
  <Override PartName="/ppt/slideLayouts/slideLayout825.xml" ContentType="application/vnd.openxmlformats-officedocument.presentationml.slideLayout+xml"/>
  <Override PartName="/ppt/slideLayouts/slideLayout826.xml" ContentType="application/vnd.openxmlformats-officedocument.presentationml.slideLayout+xml"/>
  <Override PartName="/ppt/slideLayouts/slideLayout827.xml" ContentType="application/vnd.openxmlformats-officedocument.presentationml.slideLayout+xml"/>
  <Override PartName="/ppt/slideLayouts/slideLayout828.xml" ContentType="application/vnd.openxmlformats-officedocument.presentationml.slideLayout+xml"/>
  <Override PartName="/ppt/slideLayouts/slideLayout829.xml" ContentType="application/vnd.openxmlformats-officedocument.presentationml.slideLayout+xml"/>
  <Override PartName="/ppt/slideLayouts/slideLayout830.xml" ContentType="application/vnd.openxmlformats-officedocument.presentationml.slideLayout+xml"/>
  <Override PartName="/ppt/slideLayouts/slideLayout831.xml" ContentType="application/vnd.openxmlformats-officedocument.presentationml.slideLayout+xml"/>
  <Override PartName="/ppt/slideLayouts/slideLayout832.xml" ContentType="application/vnd.openxmlformats-officedocument.presentationml.slideLayout+xml"/>
  <Override PartName="/ppt/slideLayouts/slideLayout833.xml" ContentType="application/vnd.openxmlformats-officedocument.presentationml.slideLayout+xml"/>
  <Override PartName="/ppt/slideLayouts/slideLayout834.xml" ContentType="application/vnd.openxmlformats-officedocument.presentationml.slideLayout+xml"/>
  <Override PartName="/ppt/slideLayouts/slideLayout835.xml" ContentType="application/vnd.openxmlformats-officedocument.presentationml.slideLayout+xml"/>
  <Override PartName="/ppt/slideLayouts/slideLayout836.xml" ContentType="application/vnd.openxmlformats-officedocument.presentationml.slideLayout+xml"/>
  <Override PartName="/ppt/slideLayouts/slideLayout837.xml" ContentType="application/vnd.openxmlformats-officedocument.presentationml.slideLayout+xml"/>
  <Override PartName="/ppt/slideLayouts/slideLayout838.xml" ContentType="application/vnd.openxmlformats-officedocument.presentationml.slideLayout+xml"/>
  <Override PartName="/ppt/slideLayouts/slideLayout839.xml" ContentType="application/vnd.openxmlformats-officedocument.presentationml.slideLayout+xml"/>
  <Override PartName="/ppt/slideLayouts/slideLayout840.xml" ContentType="application/vnd.openxmlformats-officedocument.presentationml.slideLayout+xml"/>
  <Override PartName="/ppt/slideLayouts/slideLayout841.xml" ContentType="application/vnd.openxmlformats-officedocument.presentationml.slideLayout+xml"/>
  <Override PartName="/ppt/slideLayouts/slideLayout842.xml" ContentType="application/vnd.openxmlformats-officedocument.presentationml.slideLayout+xml"/>
  <Override PartName="/ppt/slideLayouts/slideLayout843.xml" ContentType="application/vnd.openxmlformats-officedocument.presentationml.slideLayout+xml"/>
  <Override PartName="/ppt/slideLayouts/slideLayout844.xml" ContentType="application/vnd.openxmlformats-officedocument.presentationml.slideLayout+xml"/>
  <Override PartName="/ppt/slideLayouts/slideLayout845.xml" ContentType="application/vnd.openxmlformats-officedocument.presentationml.slideLayout+xml"/>
  <Override PartName="/ppt/theme/theme17.xml" ContentType="application/vnd.openxmlformats-officedocument.theme+xml"/>
  <Override PartName="/ppt/slideLayouts/slideLayout846.xml" ContentType="application/vnd.openxmlformats-officedocument.presentationml.slideLayout+xml"/>
  <Override PartName="/ppt/slideLayouts/slideLayout847.xml" ContentType="application/vnd.openxmlformats-officedocument.presentationml.slideLayout+xml"/>
  <Override PartName="/ppt/slideLayouts/slideLayout848.xml" ContentType="application/vnd.openxmlformats-officedocument.presentationml.slideLayout+xml"/>
  <Override PartName="/ppt/slideLayouts/slideLayout849.xml" ContentType="application/vnd.openxmlformats-officedocument.presentationml.slideLayout+xml"/>
  <Override PartName="/ppt/slideLayouts/slideLayout850.xml" ContentType="application/vnd.openxmlformats-officedocument.presentationml.slideLayout+xml"/>
  <Override PartName="/ppt/slideLayouts/slideLayout851.xml" ContentType="application/vnd.openxmlformats-officedocument.presentationml.slideLayout+xml"/>
  <Override PartName="/ppt/slideLayouts/slideLayout852.xml" ContentType="application/vnd.openxmlformats-officedocument.presentationml.slideLayout+xml"/>
  <Override PartName="/ppt/slideLayouts/slideLayout853.xml" ContentType="application/vnd.openxmlformats-officedocument.presentationml.slideLayout+xml"/>
  <Override PartName="/ppt/slideLayouts/slideLayout854.xml" ContentType="application/vnd.openxmlformats-officedocument.presentationml.slideLayout+xml"/>
  <Override PartName="/ppt/slideLayouts/slideLayout855.xml" ContentType="application/vnd.openxmlformats-officedocument.presentationml.slideLayout+xml"/>
  <Override PartName="/ppt/slideLayouts/slideLayout856.xml" ContentType="application/vnd.openxmlformats-officedocument.presentationml.slideLayout+xml"/>
  <Override PartName="/ppt/theme/theme18.xml" ContentType="application/vnd.openxmlformats-officedocument.theme+xml"/>
  <Override PartName="/ppt/slideLayouts/slideLayout857.xml" ContentType="application/vnd.openxmlformats-officedocument.presentationml.slideLayout+xml"/>
  <Override PartName="/ppt/slideLayouts/slideLayout858.xml" ContentType="application/vnd.openxmlformats-officedocument.presentationml.slideLayout+xml"/>
  <Override PartName="/ppt/slideLayouts/slideLayout859.xml" ContentType="application/vnd.openxmlformats-officedocument.presentationml.slideLayout+xml"/>
  <Override PartName="/ppt/slideLayouts/slideLayout860.xml" ContentType="application/vnd.openxmlformats-officedocument.presentationml.slideLayout+xml"/>
  <Override PartName="/ppt/slideLayouts/slideLayout861.xml" ContentType="application/vnd.openxmlformats-officedocument.presentationml.slideLayout+xml"/>
  <Override PartName="/ppt/slideLayouts/slideLayout862.xml" ContentType="application/vnd.openxmlformats-officedocument.presentationml.slideLayout+xml"/>
  <Override PartName="/ppt/slideLayouts/slideLayout863.xml" ContentType="application/vnd.openxmlformats-officedocument.presentationml.slideLayout+xml"/>
  <Override PartName="/ppt/slideLayouts/slideLayout864.xml" ContentType="application/vnd.openxmlformats-officedocument.presentationml.slideLayout+xml"/>
  <Override PartName="/ppt/slideLayouts/slideLayout865.xml" ContentType="application/vnd.openxmlformats-officedocument.presentationml.slideLayout+xml"/>
  <Override PartName="/ppt/slideLayouts/slideLayout866.xml" ContentType="application/vnd.openxmlformats-officedocument.presentationml.slideLayout+xml"/>
  <Override PartName="/ppt/slideLayouts/slideLayout867.xml" ContentType="application/vnd.openxmlformats-officedocument.presentationml.slideLayout+xml"/>
  <Override PartName="/ppt/theme/theme19.xml" ContentType="application/vnd.openxmlformats-officedocument.theme+xml"/>
  <Override PartName="/ppt/slideLayouts/slideLayout868.xml" ContentType="application/vnd.openxmlformats-officedocument.presentationml.slideLayout+xml"/>
  <Override PartName="/ppt/slideLayouts/slideLayout869.xml" ContentType="application/vnd.openxmlformats-officedocument.presentationml.slideLayout+xml"/>
  <Override PartName="/ppt/slideLayouts/slideLayout870.xml" ContentType="application/vnd.openxmlformats-officedocument.presentationml.slideLayout+xml"/>
  <Override PartName="/ppt/slideLayouts/slideLayout871.xml" ContentType="application/vnd.openxmlformats-officedocument.presentationml.slideLayout+xml"/>
  <Override PartName="/ppt/slideLayouts/slideLayout872.xml" ContentType="application/vnd.openxmlformats-officedocument.presentationml.slideLayout+xml"/>
  <Override PartName="/ppt/slideLayouts/slideLayout873.xml" ContentType="application/vnd.openxmlformats-officedocument.presentationml.slideLayout+xml"/>
  <Override PartName="/ppt/slideLayouts/slideLayout874.xml" ContentType="application/vnd.openxmlformats-officedocument.presentationml.slideLayout+xml"/>
  <Override PartName="/ppt/slideLayouts/slideLayout875.xml" ContentType="application/vnd.openxmlformats-officedocument.presentationml.slideLayout+xml"/>
  <Override PartName="/ppt/slideLayouts/slideLayout876.xml" ContentType="application/vnd.openxmlformats-officedocument.presentationml.slideLayout+xml"/>
  <Override PartName="/ppt/slideLayouts/slideLayout877.xml" ContentType="application/vnd.openxmlformats-officedocument.presentationml.slideLayout+xml"/>
  <Override PartName="/ppt/slideLayouts/slideLayout878.xml" ContentType="application/vnd.openxmlformats-officedocument.presentationml.slideLayout+xml"/>
  <Override PartName="/ppt/slideLayouts/slideLayout879.xml" ContentType="application/vnd.openxmlformats-officedocument.presentationml.slideLayout+xml"/>
  <Override PartName="/ppt/slideLayouts/slideLayout880.xml" ContentType="application/vnd.openxmlformats-officedocument.presentationml.slideLayout+xml"/>
  <Override PartName="/ppt/theme/theme20.xml" ContentType="application/vnd.openxmlformats-officedocument.theme+xml"/>
  <Override PartName="/ppt/slideLayouts/slideLayout881.xml" ContentType="application/vnd.openxmlformats-officedocument.presentationml.slideLayout+xml"/>
  <Override PartName="/ppt/slideLayouts/slideLayout882.xml" ContentType="application/vnd.openxmlformats-officedocument.presentationml.slideLayout+xml"/>
  <Override PartName="/ppt/slideLayouts/slideLayout883.xml" ContentType="application/vnd.openxmlformats-officedocument.presentationml.slideLayout+xml"/>
  <Override PartName="/ppt/slideLayouts/slideLayout884.xml" ContentType="application/vnd.openxmlformats-officedocument.presentationml.slideLayout+xml"/>
  <Override PartName="/ppt/slideLayouts/slideLayout885.xml" ContentType="application/vnd.openxmlformats-officedocument.presentationml.slideLayout+xml"/>
  <Override PartName="/ppt/slideLayouts/slideLayout886.xml" ContentType="application/vnd.openxmlformats-officedocument.presentationml.slideLayout+xml"/>
  <Override PartName="/ppt/slideLayouts/slideLayout887.xml" ContentType="application/vnd.openxmlformats-officedocument.presentationml.slideLayout+xml"/>
  <Override PartName="/ppt/slideLayouts/slideLayout888.xml" ContentType="application/vnd.openxmlformats-officedocument.presentationml.slideLayout+xml"/>
  <Override PartName="/ppt/slideLayouts/slideLayout889.xml" ContentType="application/vnd.openxmlformats-officedocument.presentationml.slideLayout+xml"/>
  <Override PartName="/ppt/slideLayouts/slideLayout890.xml" ContentType="application/vnd.openxmlformats-officedocument.presentationml.slideLayout+xml"/>
  <Override PartName="/ppt/theme/theme21.xml" ContentType="application/vnd.openxmlformats-officedocument.theme+xml"/>
  <Override PartName="/ppt/slideLayouts/slideLayout891.xml" ContentType="application/vnd.openxmlformats-officedocument.presentationml.slideLayout+xml"/>
  <Override PartName="/ppt/slideLayouts/slideLayout892.xml" ContentType="application/vnd.openxmlformats-officedocument.presentationml.slideLayout+xml"/>
  <Override PartName="/ppt/slideLayouts/slideLayout893.xml" ContentType="application/vnd.openxmlformats-officedocument.presentationml.slideLayout+xml"/>
  <Override PartName="/ppt/slideLayouts/slideLayout894.xml" ContentType="application/vnd.openxmlformats-officedocument.presentationml.slideLayout+xml"/>
  <Override PartName="/ppt/slideLayouts/slideLayout895.xml" ContentType="application/vnd.openxmlformats-officedocument.presentationml.slideLayout+xml"/>
  <Override PartName="/ppt/slideLayouts/slideLayout896.xml" ContentType="application/vnd.openxmlformats-officedocument.presentationml.slideLayout+xml"/>
  <Override PartName="/ppt/slideLayouts/slideLayout897.xml" ContentType="application/vnd.openxmlformats-officedocument.presentationml.slideLayout+xml"/>
  <Override PartName="/ppt/slideLayouts/slideLayout898.xml" ContentType="application/vnd.openxmlformats-officedocument.presentationml.slideLayout+xml"/>
  <Override PartName="/ppt/slideLayouts/slideLayout899.xml" ContentType="application/vnd.openxmlformats-officedocument.presentationml.slideLayout+xml"/>
  <Override PartName="/ppt/slideLayouts/slideLayout900.xml" ContentType="application/vnd.openxmlformats-officedocument.presentationml.slideLayout+xml"/>
  <Override PartName="/ppt/slideLayouts/slideLayout901.xml" ContentType="application/vnd.openxmlformats-officedocument.presentationml.slideLayout+xml"/>
  <Override PartName="/ppt/slideLayouts/slideLayout902.xml" ContentType="application/vnd.openxmlformats-officedocument.presentationml.slideLayout+xml"/>
  <Override PartName="/ppt/theme/theme22.xml" ContentType="application/vnd.openxmlformats-officedocument.theme+xml"/>
  <Override PartName="/ppt/slideLayouts/slideLayout903.xml" ContentType="application/vnd.openxmlformats-officedocument.presentationml.slideLayout+xml"/>
  <Override PartName="/ppt/theme/theme23.xml" ContentType="application/vnd.openxmlformats-officedocument.theme+xml"/>
  <Override PartName="/ppt/slideLayouts/slideLayout904.xml" ContentType="application/vnd.openxmlformats-officedocument.presentationml.slideLayout+xml"/>
  <Override PartName="/ppt/slideLayouts/slideLayout905.xml" ContentType="application/vnd.openxmlformats-officedocument.presentationml.slideLayout+xml"/>
  <Override PartName="/ppt/slideLayouts/slideLayout906.xml" ContentType="application/vnd.openxmlformats-officedocument.presentationml.slideLayout+xml"/>
  <Override PartName="/ppt/slideLayouts/slideLayout907.xml" ContentType="application/vnd.openxmlformats-officedocument.presentationml.slideLayout+xml"/>
  <Override PartName="/ppt/slideLayouts/slideLayout908.xml" ContentType="application/vnd.openxmlformats-officedocument.presentationml.slideLayout+xml"/>
  <Override PartName="/ppt/slideLayouts/slideLayout909.xml" ContentType="application/vnd.openxmlformats-officedocument.presentationml.slideLayout+xml"/>
  <Override PartName="/ppt/slideLayouts/slideLayout910.xml" ContentType="application/vnd.openxmlformats-officedocument.presentationml.slideLayout+xml"/>
  <Override PartName="/ppt/slideLayouts/slideLayout911.xml" ContentType="application/vnd.openxmlformats-officedocument.presentationml.slideLayout+xml"/>
  <Override PartName="/ppt/slideLayouts/slideLayout912.xml" ContentType="application/vnd.openxmlformats-officedocument.presentationml.slideLayout+xml"/>
  <Override PartName="/ppt/slideLayouts/slideLayout913.xml" ContentType="application/vnd.openxmlformats-officedocument.presentationml.slideLayout+xml"/>
  <Override PartName="/ppt/slideLayouts/slideLayout914.xml" ContentType="application/vnd.openxmlformats-officedocument.presentationml.slideLayout+xml"/>
  <Override PartName="/ppt/theme/theme24.xml" ContentType="application/vnd.openxmlformats-officedocument.theme+xml"/>
  <Override PartName="/ppt/slideLayouts/slideLayout915.xml" ContentType="application/vnd.openxmlformats-officedocument.presentationml.slideLayout+xml"/>
  <Override PartName="/ppt/slideLayouts/slideLayout916.xml" ContentType="application/vnd.openxmlformats-officedocument.presentationml.slideLayout+xml"/>
  <Override PartName="/ppt/slideLayouts/slideLayout917.xml" ContentType="application/vnd.openxmlformats-officedocument.presentationml.slideLayout+xml"/>
  <Override PartName="/ppt/slideLayouts/slideLayout918.xml" ContentType="application/vnd.openxmlformats-officedocument.presentationml.slideLayout+xml"/>
  <Override PartName="/ppt/slideLayouts/slideLayout919.xml" ContentType="application/vnd.openxmlformats-officedocument.presentationml.slideLayout+xml"/>
  <Override PartName="/ppt/slideLayouts/slideLayout920.xml" ContentType="application/vnd.openxmlformats-officedocument.presentationml.slideLayout+xml"/>
  <Override PartName="/ppt/slideLayouts/slideLayout921.xml" ContentType="application/vnd.openxmlformats-officedocument.presentationml.slideLayout+xml"/>
  <Override PartName="/ppt/slideLayouts/slideLayout922.xml" ContentType="application/vnd.openxmlformats-officedocument.presentationml.slideLayout+xml"/>
  <Override PartName="/ppt/slideLayouts/slideLayout923.xml" ContentType="application/vnd.openxmlformats-officedocument.presentationml.slideLayout+xml"/>
  <Override PartName="/ppt/slideLayouts/slideLayout924.xml" ContentType="application/vnd.openxmlformats-officedocument.presentationml.slideLayout+xml"/>
  <Override PartName="/ppt/slideLayouts/slideLayout925.xml" ContentType="application/vnd.openxmlformats-officedocument.presentationml.slideLayout+xml"/>
  <Override PartName="/ppt/theme/theme25.xml" ContentType="application/vnd.openxmlformats-officedocument.theme+xml"/>
  <Override PartName="/ppt/slideLayouts/slideLayout926.xml" ContentType="application/vnd.openxmlformats-officedocument.presentationml.slideLayout+xml"/>
  <Override PartName="/ppt/slideLayouts/slideLayout927.xml" ContentType="application/vnd.openxmlformats-officedocument.presentationml.slideLayout+xml"/>
  <Override PartName="/ppt/slideLayouts/slideLayout928.xml" ContentType="application/vnd.openxmlformats-officedocument.presentationml.slideLayout+xml"/>
  <Override PartName="/ppt/slideLayouts/slideLayout929.xml" ContentType="application/vnd.openxmlformats-officedocument.presentationml.slideLayout+xml"/>
  <Override PartName="/ppt/slideLayouts/slideLayout930.xml" ContentType="application/vnd.openxmlformats-officedocument.presentationml.slideLayout+xml"/>
  <Override PartName="/ppt/slideLayouts/slideLayout931.xml" ContentType="application/vnd.openxmlformats-officedocument.presentationml.slideLayout+xml"/>
  <Override PartName="/ppt/slideLayouts/slideLayout932.xml" ContentType="application/vnd.openxmlformats-officedocument.presentationml.slideLayout+xml"/>
  <Override PartName="/ppt/slideLayouts/slideLayout933.xml" ContentType="application/vnd.openxmlformats-officedocument.presentationml.slideLayout+xml"/>
  <Override PartName="/ppt/slideLayouts/slideLayout934.xml" ContentType="application/vnd.openxmlformats-officedocument.presentationml.slideLayout+xml"/>
  <Override PartName="/ppt/slideLayouts/slideLayout935.xml" ContentType="application/vnd.openxmlformats-officedocument.presentationml.slideLayout+xml"/>
  <Override PartName="/ppt/slideLayouts/slideLayout936.xml" ContentType="application/vnd.openxmlformats-officedocument.presentationml.slideLayout+xml"/>
  <Override PartName="/ppt/slideLayouts/slideLayout937.xml" ContentType="application/vnd.openxmlformats-officedocument.presentationml.slideLayout+xml"/>
  <Override PartName="/ppt/slideLayouts/slideLayout938.xml" ContentType="application/vnd.openxmlformats-officedocument.presentationml.slideLayout+xml"/>
  <Override PartName="/ppt/theme/theme26.xml" ContentType="application/vnd.openxmlformats-officedocument.theme+xml"/>
  <Override PartName="/ppt/slideLayouts/slideLayout939.xml" ContentType="application/vnd.openxmlformats-officedocument.presentationml.slideLayout+xml"/>
  <Override PartName="/ppt/slideLayouts/slideLayout940.xml" ContentType="application/vnd.openxmlformats-officedocument.presentationml.slideLayout+xml"/>
  <Override PartName="/ppt/slideLayouts/slideLayout941.xml" ContentType="application/vnd.openxmlformats-officedocument.presentationml.slideLayout+xml"/>
  <Override PartName="/ppt/slideLayouts/slideLayout942.xml" ContentType="application/vnd.openxmlformats-officedocument.presentationml.slideLayout+xml"/>
  <Override PartName="/ppt/slideLayouts/slideLayout943.xml" ContentType="application/vnd.openxmlformats-officedocument.presentationml.slideLayout+xml"/>
  <Override PartName="/ppt/slideLayouts/slideLayout944.xml" ContentType="application/vnd.openxmlformats-officedocument.presentationml.slideLayout+xml"/>
  <Override PartName="/ppt/slideLayouts/slideLayout945.xml" ContentType="application/vnd.openxmlformats-officedocument.presentationml.slideLayout+xml"/>
  <Override PartName="/ppt/slideLayouts/slideLayout946.xml" ContentType="application/vnd.openxmlformats-officedocument.presentationml.slideLayout+xml"/>
  <Override PartName="/ppt/slideLayouts/slideLayout947.xml" ContentType="application/vnd.openxmlformats-officedocument.presentationml.slideLayout+xml"/>
  <Override PartName="/ppt/slideLayouts/slideLayout948.xml" ContentType="application/vnd.openxmlformats-officedocument.presentationml.slideLayout+xml"/>
  <Override PartName="/ppt/slideLayouts/slideLayout949.xml" ContentType="application/vnd.openxmlformats-officedocument.presentationml.slideLayout+xml"/>
  <Override PartName="/ppt/slideLayouts/slideLayout950.xml" ContentType="application/vnd.openxmlformats-officedocument.presentationml.slideLayout+xml"/>
  <Override PartName="/ppt/theme/theme27.xml" ContentType="application/vnd.openxmlformats-officedocument.theme+xml"/>
  <Override PartName="/ppt/slideLayouts/slideLayout951.xml" ContentType="application/vnd.openxmlformats-officedocument.presentationml.slideLayout+xml"/>
  <Override PartName="/ppt/slideLayouts/slideLayout952.xml" ContentType="application/vnd.openxmlformats-officedocument.presentationml.slideLayout+xml"/>
  <Override PartName="/ppt/slideLayouts/slideLayout953.xml" ContentType="application/vnd.openxmlformats-officedocument.presentationml.slideLayout+xml"/>
  <Override PartName="/ppt/slideLayouts/slideLayout954.xml" ContentType="application/vnd.openxmlformats-officedocument.presentationml.slideLayout+xml"/>
  <Override PartName="/ppt/slideLayouts/slideLayout955.xml" ContentType="application/vnd.openxmlformats-officedocument.presentationml.slideLayout+xml"/>
  <Override PartName="/ppt/slideLayouts/slideLayout956.xml" ContentType="application/vnd.openxmlformats-officedocument.presentationml.slideLayout+xml"/>
  <Override PartName="/ppt/slideLayouts/slideLayout957.xml" ContentType="application/vnd.openxmlformats-officedocument.presentationml.slideLayout+xml"/>
  <Override PartName="/ppt/slideLayouts/slideLayout958.xml" ContentType="application/vnd.openxmlformats-officedocument.presentationml.slideLayout+xml"/>
  <Override PartName="/ppt/slideLayouts/slideLayout959.xml" ContentType="application/vnd.openxmlformats-officedocument.presentationml.slideLayout+xml"/>
  <Override PartName="/ppt/slideLayouts/slideLayout960.xml" ContentType="application/vnd.openxmlformats-officedocument.presentationml.slideLayout+xml"/>
  <Override PartName="/ppt/slideLayouts/slideLayout961.xml" ContentType="application/vnd.openxmlformats-officedocument.presentationml.slideLayout+xml"/>
  <Override PartName="/ppt/theme/theme28.xml" ContentType="application/vnd.openxmlformats-officedocument.theme+xml"/>
  <Override PartName="/ppt/slideLayouts/slideLayout962.xml" ContentType="application/vnd.openxmlformats-officedocument.presentationml.slideLayout+xml"/>
  <Override PartName="/ppt/slideLayouts/slideLayout963.xml" ContentType="application/vnd.openxmlformats-officedocument.presentationml.slideLayout+xml"/>
  <Override PartName="/ppt/slideLayouts/slideLayout964.xml" ContentType="application/vnd.openxmlformats-officedocument.presentationml.slideLayout+xml"/>
  <Override PartName="/ppt/slideLayouts/slideLayout965.xml" ContentType="application/vnd.openxmlformats-officedocument.presentationml.slideLayout+xml"/>
  <Override PartName="/ppt/slideLayouts/slideLayout966.xml" ContentType="application/vnd.openxmlformats-officedocument.presentationml.slideLayout+xml"/>
  <Override PartName="/ppt/slideLayouts/slideLayout967.xml" ContentType="application/vnd.openxmlformats-officedocument.presentationml.slideLayout+xml"/>
  <Override PartName="/ppt/slideLayouts/slideLayout968.xml" ContentType="application/vnd.openxmlformats-officedocument.presentationml.slideLayout+xml"/>
  <Override PartName="/ppt/slideLayouts/slideLayout969.xml" ContentType="application/vnd.openxmlformats-officedocument.presentationml.slideLayout+xml"/>
  <Override PartName="/ppt/slideLayouts/slideLayout970.xml" ContentType="application/vnd.openxmlformats-officedocument.presentationml.slideLayout+xml"/>
  <Override PartName="/ppt/slideLayouts/slideLayout971.xml" ContentType="application/vnd.openxmlformats-officedocument.presentationml.slideLayout+xml"/>
  <Override PartName="/ppt/slideLayouts/slideLayout972.xml" ContentType="application/vnd.openxmlformats-officedocument.presentationml.slideLayout+xml"/>
  <Override PartName="/ppt/slideLayouts/slideLayout973.xml" ContentType="application/vnd.openxmlformats-officedocument.presentationml.slideLayout+xml"/>
  <Override PartName="/ppt/theme/theme29.xml" ContentType="application/vnd.openxmlformats-officedocument.theme+xml"/>
  <Override PartName="/ppt/slideLayouts/slideLayout974.xml" ContentType="application/vnd.openxmlformats-officedocument.presentationml.slideLayout+xml"/>
  <Override PartName="/ppt/theme/theme30.xml" ContentType="application/vnd.openxmlformats-officedocument.theme+xml"/>
  <Override PartName="/ppt/slideLayouts/slideLayout975.xml" ContentType="application/vnd.openxmlformats-officedocument.presentationml.slideLayout+xml"/>
  <Override PartName="/ppt/slideLayouts/slideLayout976.xml" ContentType="application/vnd.openxmlformats-officedocument.presentationml.slideLayout+xml"/>
  <Override PartName="/ppt/slideLayouts/slideLayout977.xml" ContentType="application/vnd.openxmlformats-officedocument.presentationml.slideLayout+xml"/>
  <Override PartName="/ppt/slideLayouts/slideLayout978.xml" ContentType="application/vnd.openxmlformats-officedocument.presentationml.slideLayout+xml"/>
  <Override PartName="/ppt/slideLayouts/slideLayout979.xml" ContentType="application/vnd.openxmlformats-officedocument.presentationml.slideLayout+xml"/>
  <Override PartName="/ppt/slideLayouts/slideLayout980.xml" ContentType="application/vnd.openxmlformats-officedocument.presentationml.slideLayout+xml"/>
  <Override PartName="/ppt/slideLayouts/slideLayout981.xml" ContentType="application/vnd.openxmlformats-officedocument.presentationml.slideLayout+xml"/>
  <Override PartName="/ppt/slideLayouts/slideLayout982.xml" ContentType="application/vnd.openxmlformats-officedocument.presentationml.slideLayout+xml"/>
  <Override PartName="/ppt/slideLayouts/slideLayout983.xml" ContentType="application/vnd.openxmlformats-officedocument.presentationml.slideLayout+xml"/>
  <Override PartName="/ppt/slideLayouts/slideLayout984.xml" ContentType="application/vnd.openxmlformats-officedocument.presentationml.slideLayout+xml"/>
  <Override PartName="/ppt/slideLayouts/slideLayout985.xml" ContentType="application/vnd.openxmlformats-officedocument.presentationml.slideLayout+xml"/>
  <Override PartName="/ppt/theme/theme31.xml" ContentType="application/vnd.openxmlformats-officedocument.theme+xml"/>
  <Override PartName="/ppt/theme/theme3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theme/themeOverride1.xml" ContentType="application/vnd.openxmlformats-officedocument.themeOverr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theme/themeOverride2.xml" ContentType="application/vnd.openxmlformats-officedocument.themeOverr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autoCompressPictures="0">
  <p:sldMasterIdLst>
    <p:sldMasterId id="2147483648" r:id="rId1"/>
    <p:sldMasterId id="2147483660" r:id="rId2"/>
    <p:sldMasterId id="2147483720" r:id="rId3"/>
    <p:sldMasterId id="2147483799" r:id="rId4"/>
    <p:sldMasterId id="2147483813" r:id="rId5"/>
    <p:sldMasterId id="2147483957" r:id="rId6"/>
    <p:sldMasterId id="2147483982" r:id="rId7"/>
    <p:sldMasterId id="2147483986" r:id="rId8"/>
    <p:sldMasterId id="2147483998" r:id="rId9"/>
    <p:sldMasterId id="2147484010" r:id="rId10"/>
    <p:sldMasterId id="2147484021" r:id="rId11"/>
    <p:sldMasterId id="2147484023" r:id="rId12"/>
    <p:sldMasterId id="2147484035" r:id="rId13"/>
    <p:sldMasterId id="2147484037" r:id="rId14"/>
    <p:sldMasterId id="2147484053" r:id="rId15"/>
    <p:sldMasterId id="2147484066" r:id="rId16"/>
    <p:sldMasterId id="2147484077" r:id="rId17"/>
    <p:sldMasterId id="2147484767" r:id="rId18"/>
    <p:sldMasterId id="2147484779" r:id="rId19"/>
    <p:sldMasterId id="2147484791" r:id="rId20"/>
    <p:sldMasterId id="2147484805" r:id="rId21"/>
    <p:sldMasterId id="2147484816" r:id="rId22"/>
    <p:sldMasterId id="2147484829" r:id="rId23"/>
    <p:sldMasterId id="2147484831" r:id="rId24"/>
    <p:sldMasterId id="2147484843" r:id="rId25"/>
    <p:sldMasterId id="2147484855" r:id="rId26"/>
    <p:sldMasterId id="2147484869" r:id="rId27"/>
    <p:sldMasterId id="2147484882" r:id="rId28"/>
    <p:sldMasterId id="2147484894" r:id="rId29"/>
    <p:sldMasterId id="2147484907" r:id="rId30"/>
    <p:sldMasterId id="2147484909" r:id="rId31"/>
  </p:sldMasterIdLst>
  <p:notesMasterIdLst>
    <p:notesMasterId r:id="rId105"/>
  </p:notesMasterIdLst>
  <p:sldIdLst>
    <p:sldId id="289" r:id="rId32"/>
    <p:sldId id="327" r:id="rId33"/>
    <p:sldId id="5168" r:id="rId34"/>
    <p:sldId id="412" r:id="rId35"/>
    <p:sldId id="628" r:id="rId36"/>
    <p:sldId id="296" r:id="rId37"/>
    <p:sldId id="5459" r:id="rId38"/>
    <p:sldId id="5312" r:id="rId39"/>
    <p:sldId id="489" r:id="rId40"/>
    <p:sldId id="497" r:id="rId41"/>
    <p:sldId id="498" r:id="rId42"/>
    <p:sldId id="503" r:id="rId43"/>
    <p:sldId id="728" r:id="rId44"/>
    <p:sldId id="729" r:id="rId45"/>
    <p:sldId id="730" r:id="rId46"/>
    <p:sldId id="731" r:id="rId47"/>
    <p:sldId id="732" r:id="rId48"/>
    <p:sldId id="733" r:id="rId49"/>
    <p:sldId id="640" r:id="rId50"/>
    <p:sldId id="5313" r:id="rId51"/>
    <p:sldId id="558" r:id="rId52"/>
    <p:sldId id="515" r:id="rId53"/>
    <p:sldId id="5314" r:id="rId54"/>
    <p:sldId id="5394" r:id="rId55"/>
    <p:sldId id="441" r:id="rId56"/>
    <p:sldId id="4412" r:id="rId57"/>
    <p:sldId id="4024" r:id="rId58"/>
    <p:sldId id="5460" r:id="rId59"/>
    <p:sldId id="329" r:id="rId60"/>
    <p:sldId id="291" r:id="rId61"/>
    <p:sldId id="5282" r:id="rId62"/>
    <p:sldId id="5456" r:id="rId63"/>
    <p:sldId id="406" r:id="rId64"/>
    <p:sldId id="5457" r:id="rId65"/>
    <p:sldId id="4813" r:id="rId66"/>
    <p:sldId id="297" r:id="rId67"/>
    <p:sldId id="596" r:id="rId68"/>
    <p:sldId id="1701" r:id="rId69"/>
    <p:sldId id="257" r:id="rId70"/>
    <p:sldId id="4070" r:id="rId71"/>
    <p:sldId id="4071" r:id="rId72"/>
    <p:sldId id="5315" r:id="rId73"/>
    <p:sldId id="4073" r:id="rId74"/>
    <p:sldId id="5316" r:id="rId75"/>
    <p:sldId id="5317" r:id="rId76"/>
    <p:sldId id="4072" r:id="rId77"/>
    <p:sldId id="4298" r:id="rId78"/>
    <p:sldId id="1707" r:id="rId79"/>
    <p:sldId id="267" r:id="rId80"/>
    <p:sldId id="333" r:id="rId81"/>
    <p:sldId id="334" r:id="rId82"/>
    <p:sldId id="270" r:id="rId83"/>
    <p:sldId id="271" r:id="rId84"/>
    <p:sldId id="5458" r:id="rId85"/>
    <p:sldId id="273" r:id="rId86"/>
    <p:sldId id="5296" r:id="rId87"/>
    <p:sldId id="602" r:id="rId88"/>
    <p:sldId id="603" r:id="rId89"/>
    <p:sldId id="604" r:id="rId90"/>
    <p:sldId id="605" r:id="rId91"/>
    <p:sldId id="606" r:id="rId92"/>
    <p:sldId id="607" r:id="rId93"/>
    <p:sldId id="280" r:id="rId94"/>
    <p:sldId id="4136" r:id="rId95"/>
    <p:sldId id="4137" r:id="rId96"/>
    <p:sldId id="283" r:id="rId97"/>
    <p:sldId id="4099" r:id="rId98"/>
    <p:sldId id="5259" r:id="rId99"/>
    <p:sldId id="462" r:id="rId100"/>
    <p:sldId id="287" r:id="rId101"/>
    <p:sldId id="4186" r:id="rId102"/>
    <p:sldId id="4884" r:id="rId103"/>
    <p:sldId id="330" r:id="rId104"/>
  </p:sldIdLst>
  <p:sldSz cx="9144000" cy="6858000" type="screen4x3"/>
  <p:notesSz cx="6858000" cy="9144000"/>
  <p:defaultTex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2160">
          <p15:clr>
            <a:srgbClr val="A4A3A4"/>
          </p15:clr>
        </p15:guide>
        <p15:guide id="2" pos="2880">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useTimings="0">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SorterView">
  <p:normalViewPr horzBarState="maximized">
    <p:restoredLeft sz="27488" autoAdjust="0"/>
    <p:restoredTop sz="94249" autoAdjust="0"/>
  </p:normalViewPr>
  <p:slideViewPr>
    <p:cSldViewPr snapToGrid="0" snapToObjects="1">
      <p:cViewPr>
        <p:scale>
          <a:sx n="90" d="100"/>
          <a:sy n="90" d="100"/>
        </p:scale>
        <p:origin x="144" y="1736"/>
      </p:cViewPr>
      <p:guideLst>
        <p:guide orient="horz" pos="2160"/>
        <p:guide pos="2880"/>
      </p:guideLst>
    </p:cSldViewPr>
  </p:slideViewPr>
  <p:notesTextViewPr>
    <p:cViewPr>
      <p:scale>
        <a:sx n="100" d="100"/>
        <a:sy n="100" d="100"/>
      </p:scale>
      <p:origin x="0" y="0"/>
    </p:cViewPr>
  </p:notesTextViewPr>
  <p:sorterViewPr>
    <p:cViewPr>
      <p:scale>
        <a:sx n="50" d="100"/>
        <a:sy n="50" d="100"/>
      </p:scale>
      <p:origin x="0" y="0"/>
    </p:cViewPr>
  </p:sorterViewPr>
  <p:gridSpacing cx="72008" cy="72008"/>
</p:viewPr>
</file>

<file path=ppt/_rels/presentation.xml.rels><?xml version="1.0" encoding="UTF-8" standalone="yes"?>
<Relationships xmlns="http://schemas.openxmlformats.org/package/2006/relationships"><Relationship Id="rId26" Type="http://schemas.openxmlformats.org/officeDocument/2006/relationships/slideMaster" Target="slideMasters/slideMaster26.xml"/><Relationship Id="rId21" Type="http://schemas.openxmlformats.org/officeDocument/2006/relationships/slideMaster" Target="slideMasters/slideMaster21.xml"/><Relationship Id="rId42" Type="http://schemas.openxmlformats.org/officeDocument/2006/relationships/slide" Target="slides/slide11.xml"/><Relationship Id="rId47" Type="http://schemas.openxmlformats.org/officeDocument/2006/relationships/slide" Target="slides/slide16.xml"/><Relationship Id="rId63" Type="http://schemas.openxmlformats.org/officeDocument/2006/relationships/slide" Target="slides/slide32.xml"/><Relationship Id="rId68" Type="http://schemas.openxmlformats.org/officeDocument/2006/relationships/slide" Target="slides/slide37.xml"/><Relationship Id="rId84" Type="http://schemas.openxmlformats.org/officeDocument/2006/relationships/slide" Target="slides/slide53.xml"/><Relationship Id="rId89" Type="http://schemas.openxmlformats.org/officeDocument/2006/relationships/slide" Target="slides/slide58.xml"/><Relationship Id="rId16" Type="http://schemas.openxmlformats.org/officeDocument/2006/relationships/slideMaster" Target="slideMasters/slideMaster16.xml"/><Relationship Id="rId107" Type="http://schemas.openxmlformats.org/officeDocument/2006/relationships/viewProps" Target="viewProps.xml"/><Relationship Id="rId11" Type="http://schemas.openxmlformats.org/officeDocument/2006/relationships/slideMaster" Target="slideMasters/slideMaster11.xml"/><Relationship Id="rId32" Type="http://schemas.openxmlformats.org/officeDocument/2006/relationships/slide" Target="slides/slide1.xml"/><Relationship Id="rId37" Type="http://schemas.openxmlformats.org/officeDocument/2006/relationships/slide" Target="slides/slide6.xml"/><Relationship Id="rId53" Type="http://schemas.openxmlformats.org/officeDocument/2006/relationships/slide" Target="slides/slide22.xml"/><Relationship Id="rId58" Type="http://schemas.openxmlformats.org/officeDocument/2006/relationships/slide" Target="slides/slide27.xml"/><Relationship Id="rId74" Type="http://schemas.openxmlformats.org/officeDocument/2006/relationships/slide" Target="slides/slide43.xml"/><Relationship Id="rId79" Type="http://schemas.openxmlformats.org/officeDocument/2006/relationships/slide" Target="slides/slide48.xml"/><Relationship Id="rId102" Type="http://schemas.openxmlformats.org/officeDocument/2006/relationships/slide" Target="slides/slide71.xml"/><Relationship Id="rId5" Type="http://schemas.openxmlformats.org/officeDocument/2006/relationships/slideMaster" Target="slideMasters/slideMaster5.xml"/><Relationship Id="rId90" Type="http://schemas.openxmlformats.org/officeDocument/2006/relationships/slide" Target="slides/slide59.xml"/><Relationship Id="rId95" Type="http://schemas.openxmlformats.org/officeDocument/2006/relationships/slide" Target="slides/slide64.xml"/><Relationship Id="rId22" Type="http://schemas.openxmlformats.org/officeDocument/2006/relationships/slideMaster" Target="slideMasters/slideMaster22.xml"/><Relationship Id="rId27" Type="http://schemas.openxmlformats.org/officeDocument/2006/relationships/slideMaster" Target="slideMasters/slideMaster27.xml"/><Relationship Id="rId43" Type="http://schemas.openxmlformats.org/officeDocument/2006/relationships/slide" Target="slides/slide12.xml"/><Relationship Id="rId48" Type="http://schemas.openxmlformats.org/officeDocument/2006/relationships/slide" Target="slides/slide17.xml"/><Relationship Id="rId64" Type="http://schemas.openxmlformats.org/officeDocument/2006/relationships/slide" Target="slides/slide33.xml"/><Relationship Id="rId69" Type="http://schemas.openxmlformats.org/officeDocument/2006/relationships/slide" Target="slides/slide38.xml"/><Relationship Id="rId80" Type="http://schemas.openxmlformats.org/officeDocument/2006/relationships/slide" Target="slides/slide49.xml"/><Relationship Id="rId85" Type="http://schemas.openxmlformats.org/officeDocument/2006/relationships/slide" Target="slides/slide54.xml"/><Relationship Id="rId12" Type="http://schemas.openxmlformats.org/officeDocument/2006/relationships/slideMaster" Target="slideMasters/slideMaster12.xml"/><Relationship Id="rId17" Type="http://schemas.openxmlformats.org/officeDocument/2006/relationships/slideMaster" Target="slideMasters/slideMaster17.xml"/><Relationship Id="rId33" Type="http://schemas.openxmlformats.org/officeDocument/2006/relationships/slide" Target="slides/slide2.xml"/><Relationship Id="rId38" Type="http://schemas.openxmlformats.org/officeDocument/2006/relationships/slide" Target="slides/slide7.xml"/><Relationship Id="rId59" Type="http://schemas.openxmlformats.org/officeDocument/2006/relationships/slide" Target="slides/slide28.xml"/><Relationship Id="rId103" Type="http://schemas.openxmlformats.org/officeDocument/2006/relationships/slide" Target="slides/slide72.xml"/><Relationship Id="rId108" Type="http://schemas.openxmlformats.org/officeDocument/2006/relationships/theme" Target="theme/theme1.xml"/><Relationship Id="rId54" Type="http://schemas.openxmlformats.org/officeDocument/2006/relationships/slide" Target="slides/slide23.xml"/><Relationship Id="rId70" Type="http://schemas.openxmlformats.org/officeDocument/2006/relationships/slide" Target="slides/slide39.xml"/><Relationship Id="rId75" Type="http://schemas.openxmlformats.org/officeDocument/2006/relationships/slide" Target="slides/slide44.xml"/><Relationship Id="rId91" Type="http://schemas.openxmlformats.org/officeDocument/2006/relationships/slide" Target="slides/slide60.xml"/><Relationship Id="rId96" Type="http://schemas.openxmlformats.org/officeDocument/2006/relationships/slide" Target="slides/slide65.xml"/><Relationship Id="rId1" Type="http://schemas.openxmlformats.org/officeDocument/2006/relationships/slideMaster" Target="slideMasters/slideMaster1.xml"/><Relationship Id="rId6" Type="http://schemas.openxmlformats.org/officeDocument/2006/relationships/slideMaster" Target="slideMasters/slideMaster6.xml"/><Relationship Id="rId15" Type="http://schemas.openxmlformats.org/officeDocument/2006/relationships/slideMaster" Target="slideMasters/slideMaster15.xml"/><Relationship Id="rId23" Type="http://schemas.openxmlformats.org/officeDocument/2006/relationships/slideMaster" Target="slideMasters/slideMaster23.xml"/><Relationship Id="rId28" Type="http://schemas.openxmlformats.org/officeDocument/2006/relationships/slideMaster" Target="slideMasters/slideMaster28.xml"/><Relationship Id="rId36" Type="http://schemas.openxmlformats.org/officeDocument/2006/relationships/slide" Target="slides/slide5.xml"/><Relationship Id="rId49" Type="http://schemas.openxmlformats.org/officeDocument/2006/relationships/slide" Target="slides/slide18.xml"/><Relationship Id="rId57" Type="http://schemas.openxmlformats.org/officeDocument/2006/relationships/slide" Target="slides/slide26.xml"/><Relationship Id="rId106" Type="http://schemas.openxmlformats.org/officeDocument/2006/relationships/presProps" Target="presProps.xml"/><Relationship Id="rId10" Type="http://schemas.openxmlformats.org/officeDocument/2006/relationships/slideMaster" Target="slideMasters/slideMaster10.xml"/><Relationship Id="rId31" Type="http://schemas.openxmlformats.org/officeDocument/2006/relationships/slideMaster" Target="slideMasters/slideMaster31.xml"/><Relationship Id="rId44" Type="http://schemas.openxmlformats.org/officeDocument/2006/relationships/slide" Target="slides/slide13.xml"/><Relationship Id="rId52" Type="http://schemas.openxmlformats.org/officeDocument/2006/relationships/slide" Target="slides/slide21.xml"/><Relationship Id="rId60" Type="http://schemas.openxmlformats.org/officeDocument/2006/relationships/slide" Target="slides/slide29.xml"/><Relationship Id="rId65" Type="http://schemas.openxmlformats.org/officeDocument/2006/relationships/slide" Target="slides/slide34.xml"/><Relationship Id="rId73" Type="http://schemas.openxmlformats.org/officeDocument/2006/relationships/slide" Target="slides/slide42.xml"/><Relationship Id="rId78" Type="http://schemas.openxmlformats.org/officeDocument/2006/relationships/slide" Target="slides/slide47.xml"/><Relationship Id="rId81" Type="http://schemas.openxmlformats.org/officeDocument/2006/relationships/slide" Target="slides/slide50.xml"/><Relationship Id="rId86" Type="http://schemas.openxmlformats.org/officeDocument/2006/relationships/slide" Target="slides/slide55.xml"/><Relationship Id="rId94" Type="http://schemas.openxmlformats.org/officeDocument/2006/relationships/slide" Target="slides/slide63.xml"/><Relationship Id="rId99" Type="http://schemas.openxmlformats.org/officeDocument/2006/relationships/slide" Target="slides/slide68.xml"/><Relationship Id="rId101" Type="http://schemas.openxmlformats.org/officeDocument/2006/relationships/slide" Target="slides/slide70.xml"/><Relationship Id="rId4" Type="http://schemas.openxmlformats.org/officeDocument/2006/relationships/slideMaster" Target="slideMasters/slideMaster4.xml"/><Relationship Id="rId9" Type="http://schemas.openxmlformats.org/officeDocument/2006/relationships/slideMaster" Target="slideMasters/slideMaster9.xml"/><Relationship Id="rId13" Type="http://schemas.openxmlformats.org/officeDocument/2006/relationships/slideMaster" Target="slideMasters/slideMaster13.xml"/><Relationship Id="rId18" Type="http://schemas.openxmlformats.org/officeDocument/2006/relationships/slideMaster" Target="slideMasters/slideMaster18.xml"/><Relationship Id="rId39" Type="http://schemas.openxmlformats.org/officeDocument/2006/relationships/slide" Target="slides/slide8.xml"/><Relationship Id="rId109" Type="http://schemas.openxmlformats.org/officeDocument/2006/relationships/tableStyles" Target="tableStyles.xml"/><Relationship Id="rId34" Type="http://schemas.openxmlformats.org/officeDocument/2006/relationships/slide" Target="slides/slide3.xml"/><Relationship Id="rId50" Type="http://schemas.openxmlformats.org/officeDocument/2006/relationships/slide" Target="slides/slide19.xml"/><Relationship Id="rId55" Type="http://schemas.openxmlformats.org/officeDocument/2006/relationships/slide" Target="slides/slide24.xml"/><Relationship Id="rId76" Type="http://schemas.openxmlformats.org/officeDocument/2006/relationships/slide" Target="slides/slide45.xml"/><Relationship Id="rId97" Type="http://schemas.openxmlformats.org/officeDocument/2006/relationships/slide" Target="slides/slide66.xml"/><Relationship Id="rId104" Type="http://schemas.openxmlformats.org/officeDocument/2006/relationships/slide" Target="slides/slide73.xml"/><Relationship Id="rId7" Type="http://schemas.openxmlformats.org/officeDocument/2006/relationships/slideMaster" Target="slideMasters/slideMaster7.xml"/><Relationship Id="rId71" Type="http://schemas.openxmlformats.org/officeDocument/2006/relationships/slide" Target="slides/slide40.xml"/><Relationship Id="rId92" Type="http://schemas.openxmlformats.org/officeDocument/2006/relationships/slide" Target="slides/slide61.xml"/><Relationship Id="rId2" Type="http://schemas.openxmlformats.org/officeDocument/2006/relationships/slideMaster" Target="slideMasters/slideMaster2.xml"/><Relationship Id="rId29" Type="http://schemas.openxmlformats.org/officeDocument/2006/relationships/slideMaster" Target="slideMasters/slideMaster29.xml"/><Relationship Id="rId24" Type="http://schemas.openxmlformats.org/officeDocument/2006/relationships/slideMaster" Target="slideMasters/slideMaster24.xml"/><Relationship Id="rId40" Type="http://schemas.openxmlformats.org/officeDocument/2006/relationships/slide" Target="slides/slide9.xml"/><Relationship Id="rId45" Type="http://schemas.openxmlformats.org/officeDocument/2006/relationships/slide" Target="slides/slide14.xml"/><Relationship Id="rId66" Type="http://schemas.openxmlformats.org/officeDocument/2006/relationships/slide" Target="slides/slide35.xml"/><Relationship Id="rId87" Type="http://schemas.openxmlformats.org/officeDocument/2006/relationships/slide" Target="slides/slide56.xml"/><Relationship Id="rId61" Type="http://schemas.openxmlformats.org/officeDocument/2006/relationships/slide" Target="slides/slide30.xml"/><Relationship Id="rId82" Type="http://schemas.openxmlformats.org/officeDocument/2006/relationships/slide" Target="slides/slide51.xml"/><Relationship Id="rId19" Type="http://schemas.openxmlformats.org/officeDocument/2006/relationships/slideMaster" Target="slideMasters/slideMaster19.xml"/><Relationship Id="rId14" Type="http://schemas.openxmlformats.org/officeDocument/2006/relationships/slideMaster" Target="slideMasters/slideMaster14.xml"/><Relationship Id="rId30" Type="http://schemas.openxmlformats.org/officeDocument/2006/relationships/slideMaster" Target="slideMasters/slideMaster30.xml"/><Relationship Id="rId35" Type="http://schemas.openxmlformats.org/officeDocument/2006/relationships/slide" Target="slides/slide4.xml"/><Relationship Id="rId56" Type="http://schemas.openxmlformats.org/officeDocument/2006/relationships/slide" Target="slides/slide25.xml"/><Relationship Id="rId77" Type="http://schemas.openxmlformats.org/officeDocument/2006/relationships/slide" Target="slides/slide46.xml"/><Relationship Id="rId100" Type="http://schemas.openxmlformats.org/officeDocument/2006/relationships/slide" Target="slides/slide69.xml"/><Relationship Id="rId105" Type="http://schemas.openxmlformats.org/officeDocument/2006/relationships/notesMaster" Target="notesMasters/notesMaster1.xml"/><Relationship Id="rId8" Type="http://schemas.openxmlformats.org/officeDocument/2006/relationships/slideMaster" Target="slideMasters/slideMaster8.xml"/><Relationship Id="rId51" Type="http://schemas.openxmlformats.org/officeDocument/2006/relationships/slide" Target="slides/slide20.xml"/><Relationship Id="rId72" Type="http://schemas.openxmlformats.org/officeDocument/2006/relationships/slide" Target="slides/slide41.xml"/><Relationship Id="rId93" Type="http://schemas.openxmlformats.org/officeDocument/2006/relationships/slide" Target="slides/slide62.xml"/><Relationship Id="rId98" Type="http://schemas.openxmlformats.org/officeDocument/2006/relationships/slide" Target="slides/slide67.xml"/><Relationship Id="rId3" Type="http://schemas.openxmlformats.org/officeDocument/2006/relationships/slideMaster" Target="slideMasters/slideMaster3.xml"/><Relationship Id="rId25" Type="http://schemas.openxmlformats.org/officeDocument/2006/relationships/slideMaster" Target="slideMasters/slideMaster25.xml"/><Relationship Id="rId46" Type="http://schemas.openxmlformats.org/officeDocument/2006/relationships/slide" Target="slides/slide15.xml"/><Relationship Id="rId67" Type="http://schemas.openxmlformats.org/officeDocument/2006/relationships/slide" Target="slides/slide36.xml"/><Relationship Id="rId20" Type="http://schemas.openxmlformats.org/officeDocument/2006/relationships/slideMaster" Target="slideMasters/slideMaster20.xml"/><Relationship Id="rId41" Type="http://schemas.openxmlformats.org/officeDocument/2006/relationships/slide" Target="slides/slide10.xml"/><Relationship Id="rId62" Type="http://schemas.openxmlformats.org/officeDocument/2006/relationships/slide" Target="slides/slide31.xml"/><Relationship Id="rId83" Type="http://schemas.openxmlformats.org/officeDocument/2006/relationships/slide" Target="slides/slide52.xml"/><Relationship Id="rId88" Type="http://schemas.openxmlformats.org/officeDocument/2006/relationships/slide" Target="slides/slide57.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3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7200"/>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7200"/>
          </a:xfrm>
          <a:prstGeom prst="rect">
            <a:avLst/>
          </a:prstGeom>
        </p:spPr>
        <p:txBody>
          <a:bodyPr vert="horz" lIns="91440" tIns="45720" rIns="91440" bIns="45720" rtlCol="0"/>
          <a:lstStyle>
            <a:lvl1pPr algn="r">
              <a:defRPr sz="1200"/>
            </a:lvl1pPr>
          </a:lstStyle>
          <a:p>
            <a:fld id="{D213B399-5750-7647-B076-62D53B62F5EF}" type="datetimeFigureOut">
              <a:rPr lang="en-US" smtClean="0"/>
              <a:t>1/14/24</a:t>
            </a:fld>
            <a:endParaRPr lang="en-US"/>
          </a:p>
        </p:txBody>
      </p:sp>
      <p:sp>
        <p:nvSpPr>
          <p:cNvPr id="4" name="Slide Image Placeholder 3"/>
          <p:cNvSpPr>
            <a:spLocks noGrp="1" noRot="1" noChangeAspect="1"/>
          </p:cNvSpPr>
          <p:nvPr>
            <p:ph type="sldImg" idx="2"/>
          </p:nvPr>
        </p:nvSpPr>
        <p:spPr>
          <a:xfrm>
            <a:off x="1143000" y="685800"/>
            <a:ext cx="4572000" cy="34290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343400"/>
            <a:ext cx="5486400" cy="411480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7200"/>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7200"/>
          </a:xfrm>
          <a:prstGeom prst="rect">
            <a:avLst/>
          </a:prstGeom>
        </p:spPr>
        <p:txBody>
          <a:bodyPr vert="horz" lIns="91440" tIns="45720" rIns="91440" bIns="45720" rtlCol="0" anchor="b"/>
          <a:lstStyle>
            <a:lvl1pPr algn="r">
              <a:defRPr sz="1200"/>
            </a:lvl1pPr>
          </a:lstStyle>
          <a:p>
            <a:fld id="{3D253409-F0F8-A24E-8B7C-9A3DC58A030F}" type="slidenum">
              <a:rPr lang="en-US" smtClean="0"/>
              <a:t>‹#›</a:t>
            </a:fld>
            <a:endParaRPr lang="en-US"/>
          </a:p>
        </p:txBody>
      </p:sp>
    </p:spTree>
    <p:extLst>
      <p:ext uri="{BB962C8B-B14F-4D97-AF65-F5344CB8AC3E}">
        <p14:creationId xmlns:p14="http://schemas.microsoft.com/office/powerpoint/2010/main" val="235651832"/>
      </p:ext>
    </p:extLst>
  </p:cSld>
  <p:clrMap bg1="lt1" tx1="dk1" bg2="lt2" tx2="dk2" accent1="accent1" accent2="accent2" accent3="accent3" accent4="accent4" accent5="accent5" accent6="accent6" hlink="hlink" folHlink="folHlink"/>
  <p:notesStyle>
    <a:lvl1pPr marL="0" algn="l" defTabSz="457200" rtl="0" eaLnBrk="1" latinLnBrk="0" hangingPunct="1">
      <a:defRPr sz="1200" kern="1200">
        <a:solidFill>
          <a:schemeClr val="tx1"/>
        </a:solidFill>
        <a:latin typeface="+mn-lt"/>
        <a:ea typeface="+mn-ea"/>
        <a:cs typeface="+mn-cs"/>
      </a:defRPr>
    </a:lvl1pPr>
    <a:lvl2pPr marL="457200" algn="l" defTabSz="457200" rtl="0" eaLnBrk="1" latinLnBrk="0" hangingPunct="1">
      <a:defRPr sz="1200" kern="1200">
        <a:solidFill>
          <a:schemeClr val="tx1"/>
        </a:solidFill>
        <a:latin typeface="+mn-lt"/>
        <a:ea typeface="+mn-ea"/>
        <a:cs typeface="+mn-cs"/>
      </a:defRPr>
    </a:lvl2pPr>
    <a:lvl3pPr marL="914400" algn="l" defTabSz="457200" rtl="0" eaLnBrk="1" latinLnBrk="0" hangingPunct="1">
      <a:defRPr sz="1200" kern="1200">
        <a:solidFill>
          <a:schemeClr val="tx1"/>
        </a:solidFill>
        <a:latin typeface="+mn-lt"/>
        <a:ea typeface="+mn-ea"/>
        <a:cs typeface="+mn-cs"/>
      </a:defRPr>
    </a:lvl3pPr>
    <a:lvl4pPr marL="1371600" algn="l" defTabSz="457200" rtl="0" eaLnBrk="1" latinLnBrk="0" hangingPunct="1">
      <a:defRPr sz="1200" kern="1200">
        <a:solidFill>
          <a:schemeClr val="tx1"/>
        </a:solidFill>
        <a:latin typeface="+mn-lt"/>
        <a:ea typeface="+mn-ea"/>
        <a:cs typeface="+mn-cs"/>
      </a:defRPr>
    </a:lvl4pPr>
    <a:lvl5pPr marL="1828800" algn="l" defTabSz="457200" rtl="0" eaLnBrk="1" latinLnBrk="0" hangingPunct="1">
      <a:defRPr sz="1200" kern="1200">
        <a:solidFill>
          <a:schemeClr val="tx1"/>
        </a:solidFill>
        <a:latin typeface="+mn-lt"/>
        <a:ea typeface="+mn-ea"/>
        <a:cs typeface="+mn-cs"/>
      </a:defRPr>
    </a:lvl5pPr>
    <a:lvl6pPr marL="2286000" algn="l" defTabSz="457200" rtl="0" eaLnBrk="1" latinLnBrk="0" hangingPunct="1">
      <a:defRPr sz="1200" kern="1200">
        <a:solidFill>
          <a:schemeClr val="tx1"/>
        </a:solidFill>
        <a:latin typeface="+mn-lt"/>
        <a:ea typeface="+mn-ea"/>
        <a:cs typeface="+mn-cs"/>
      </a:defRPr>
    </a:lvl6pPr>
    <a:lvl7pPr marL="2743200" algn="l" defTabSz="457200" rtl="0" eaLnBrk="1" latinLnBrk="0" hangingPunct="1">
      <a:defRPr sz="1200" kern="1200">
        <a:solidFill>
          <a:schemeClr val="tx1"/>
        </a:solidFill>
        <a:latin typeface="+mn-lt"/>
        <a:ea typeface="+mn-ea"/>
        <a:cs typeface="+mn-cs"/>
      </a:defRPr>
    </a:lvl7pPr>
    <a:lvl8pPr marL="3200400" algn="l" defTabSz="457200" rtl="0" eaLnBrk="1" latinLnBrk="0" hangingPunct="1">
      <a:defRPr sz="1200" kern="1200">
        <a:solidFill>
          <a:schemeClr val="tx1"/>
        </a:solidFill>
        <a:latin typeface="+mn-lt"/>
        <a:ea typeface="+mn-ea"/>
        <a:cs typeface="+mn-cs"/>
      </a:defRPr>
    </a:lvl8pPr>
    <a:lvl9pPr marL="3657600" algn="l" defTabSz="4572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654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CA8D51BF-E2E4-654C-8E23-81CB1FD40771}"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3</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236546" name="Rectangle 2"/>
          <p:cNvSpPr>
            <a:spLocks noGrp="1" noRot="1" noChangeAspect="1" noChangeArrowheads="1"/>
          </p:cNvSpPr>
          <p:nvPr>
            <p:ph type="sldImg"/>
          </p:nvPr>
        </p:nvSpPr>
        <p:spPr>
          <a:solidFill>
            <a:srgbClr val="FFFFFF"/>
          </a:solidFill>
          <a:ln/>
        </p:spPr>
      </p:sp>
      <p:sp>
        <p:nvSpPr>
          <p:cNvPr id="236547"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dirty="0">
              <a:latin typeface="Arial" charset="0"/>
              <a:ea typeface="ＭＳ Ｐゴシック" charset="0"/>
              <a:cs typeface="ＭＳ Ｐゴシック" charset="0"/>
            </a:endParaRPr>
          </a:p>
        </p:txBody>
      </p:sp>
    </p:spTree>
    <p:extLst>
      <p:ext uri="{BB962C8B-B14F-4D97-AF65-F5344CB8AC3E}">
        <p14:creationId xmlns:p14="http://schemas.microsoft.com/office/powerpoint/2010/main" val="354803934"/>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51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4283A5A3-FBFA-BF4D-AFEA-57FAE9DCA4F9}" type="slidenum">
              <a:rPr kumimoji="0" lang="en-US" sz="1200" b="0"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12</a:t>
            </a:fld>
            <a:endParaRPr kumimoji="0" lang="en-US" sz="1200" b="0"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64514" name="Rectangle 2"/>
          <p:cNvSpPr>
            <a:spLocks noGrp="1" noRot="1" noChangeAspect="1" noChangeArrowheads="1" noTextEdit="1"/>
          </p:cNvSpPr>
          <p:nvPr>
            <p:ph type="sldImg"/>
          </p:nvPr>
        </p:nvSpPr>
        <p:spPr>
          <a:ln/>
        </p:spPr>
      </p:sp>
      <p:sp>
        <p:nvSpPr>
          <p:cNvPr id="64515"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r" rtl="1"/>
            <a:r>
              <a:rPr lang="ar-JO" b="1" dirty="0">
                <a:solidFill>
                  <a:srgbClr val="000000"/>
                </a:solidFill>
                <a:latin typeface="Times New Roman" charset="0"/>
                <a:ea typeface="ＭＳ Ｐゴシック" charset="0"/>
                <a:cs typeface="ＭＳ Ｐゴシック" charset="0"/>
              </a:rPr>
              <a:t>كيف كان </a:t>
            </a:r>
            <a:r>
              <a:rPr lang="ar-JO" b="1" dirty="0" err="1">
                <a:solidFill>
                  <a:srgbClr val="000000"/>
                </a:solidFill>
                <a:latin typeface="Times New Roman" charset="0"/>
                <a:ea typeface="ＭＳ Ｐゴシック" charset="0"/>
                <a:cs typeface="ＭＳ Ｐゴシック" charset="0"/>
              </a:rPr>
              <a:t>شيث</a:t>
            </a:r>
            <a:r>
              <a:rPr lang="ar-JO" b="1" dirty="0">
                <a:solidFill>
                  <a:srgbClr val="000000"/>
                </a:solidFill>
                <a:latin typeface="Times New Roman" charset="0"/>
                <a:ea typeface="ＭＳ Ｐゴシック" charset="0"/>
                <a:cs typeface="ＭＳ Ｐゴシック" charset="0"/>
              </a:rPr>
              <a:t>، بداية سلسلة النسب الصالحة. وهنا حيث تبدأ سلسلة النسب الملكية ليسوع المسيح.</a:t>
            </a:r>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51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4283A5A3-FBFA-BF4D-AFEA-57FAE9DCA4F9}" type="slidenum">
              <a:rPr kumimoji="0" lang="en-US" sz="1200" b="0"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13</a:t>
            </a:fld>
            <a:endParaRPr kumimoji="0" lang="en-US" sz="1200" b="0"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64514" name="Rectangle 2"/>
          <p:cNvSpPr>
            <a:spLocks noGrp="1" noRot="1" noChangeAspect="1" noChangeArrowheads="1" noTextEdit="1"/>
          </p:cNvSpPr>
          <p:nvPr>
            <p:ph type="sldImg"/>
          </p:nvPr>
        </p:nvSpPr>
        <p:spPr>
          <a:ln/>
        </p:spPr>
      </p:sp>
      <p:sp>
        <p:nvSpPr>
          <p:cNvPr id="64515"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r" rtl="1"/>
            <a:r>
              <a:rPr lang="ar-JO" dirty="0">
                <a:solidFill>
                  <a:srgbClr val="000000"/>
                </a:solidFill>
                <a:effectLst/>
              </a:rPr>
              <a:t>من </a:t>
            </a:r>
            <a:r>
              <a:rPr lang="ar-JO" dirty="0" err="1">
                <a:solidFill>
                  <a:srgbClr val="000000"/>
                </a:solidFill>
                <a:effectLst/>
              </a:rPr>
              <a:t>شيث</a:t>
            </a:r>
            <a:r>
              <a:rPr lang="ar-JO" dirty="0">
                <a:solidFill>
                  <a:srgbClr val="000000"/>
                </a:solidFill>
                <a:effectLst/>
              </a:rPr>
              <a:t> ... وتبعه نوح بالمناسبة ... تمثل الخطوط المنقطة اختصارًا لجميع الأسماء التوراتية التي تحدث بالفعل خلال سلسلة النسب الطويلة. يخبرنا الكتاب المقدس أسماء كل واحد.</a:t>
            </a:r>
          </a:p>
          <a:p>
            <a:pPr algn="r" rtl="1"/>
            <a:endParaRPr lang="en-US" b="1" dirty="0">
              <a:solidFill>
                <a:srgbClr val="000000"/>
              </a:solidFill>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3691115021"/>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51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4283A5A3-FBFA-BF4D-AFEA-57FAE9DCA4F9}" type="slidenum">
              <a:rPr kumimoji="0" lang="en-US" sz="1200" b="0"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14</a:t>
            </a:fld>
            <a:endParaRPr kumimoji="0" lang="en-US" sz="1200" b="0"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64514" name="Rectangle 2"/>
          <p:cNvSpPr>
            <a:spLocks noGrp="1" noRot="1" noChangeAspect="1" noChangeArrowheads="1" noTextEdit="1"/>
          </p:cNvSpPr>
          <p:nvPr>
            <p:ph type="sldImg"/>
          </p:nvPr>
        </p:nvSpPr>
        <p:spPr>
          <a:ln/>
        </p:spPr>
      </p:sp>
      <p:sp>
        <p:nvSpPr>
          <p:cNvPr id="64515"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r" rtl="1"/>
            <a:r>
              <a:rPr lang="ar-JO" b="1" dirty="0">
                <a:solidFill>
                  <a:srgbClr val="000000"/>
                </a:solidFill>
                <a:latin typeface="Times New Roman" charset="0"/>
                <a:ea typeface="ＭＳ Ｐゴシック" charset="0"/>
                <a:cs typeface="ＭＳ Ｐゴシック" charset="0"/>
              </a:rPr>
              <a:t>في النهاية من خلال هذا النسب... نصل إلى إبراهيم.</a:t>
            </a:r>
            <a:endParaRPr lang="en-US" b="1" dirty="0">
              <a:solidFill>
                <a:srgbClr val="000000"/>
              </a:solidFill>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246229336"/>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51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4283A5A3-FBFA-BF4D-AFEA-57FAE9DCA4F9}" type="slidenum">
              <a:rPr kumimoji="0" lang="en-US" sz="1200" b="0"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15</a:t>
            </a:fld>
            <a:endParaRPr kumimoji="0" lang="en-US" sz="1200" b="0"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64514" name="Rectangle 2"/>
          <p:cNvSpPr>
            <a:spLocks noGrp="1" noRot="1" noChangeAspect="1" noChangeArrowheads="1" noTextEdit="1"/>
          </p:cNvSpPr>
          <p:nvPr>
            <p:ph type="sldImg"/>
          </p:nvPr>
        </p:nvSpPr>
        <p:spPr>
          <a:ln/>
        </p:spPr>
      </p:sp>
      <p:sp>
        <p:nvSpPr>
          <p:cNvPr id="64515"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r" rtl="1"/>
            <a:r>
              <a:rPr lang="ar-JO" b="1" dirty="0">
                <a:solidFill>
                  <a:srgbClr val="000000"/>
                </a:solidFill>
                <a:latin typeface="Times New Roman" charset="0"/>
                <a:ea typeface="ＭＳ Ｐゴシック" charset="0"/>
                <a:cs typeface="ＭＳ Ｐゴシック" charset="0"/>
              </a:rPr>
              <a:t>ومن إبراهيم بعد ألف سنة ظهر داود ..</a:t>
            </a:r>
            <a:endParaRPr lang="en-US" b="1" dirty="0">
              <a:solidFill>
                <a:srgbClr val="000000"/>
              </a:solidFill>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3418047766"/>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51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4283A5A3-FBFA-BF4D-AFEA-57FAE9DCA4F9}" type="slidenum">
              <a:rPr kumimoji="0" lang="en-US" sz="1200" b="0"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16</a:t>
            </a:fld>
            <a:endParaRPr kumimoji="0" lang="en-US" sz="1200" b="0"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64514" name="Rectangle 2"/>
          <p:cNvSpPr>
            <a:spLocks noGrp="1" noRot="1" noChangeAspect="1" noChangeArrowheads="1" noTextEdit="1"/>
          </p:cNvSpPr>
          <p:nvPr>
            <p:ph type="sldImg"/>
          </p:nvPr>
        </p:nvSpPr>
        <p:spPr>
          <a:ln/>
        </p:spPr>
      </p:sp>
      <p:sp>
        <p:nvSpPr>
          <p:cNvPr id="64515"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r" rtl="1"/>
            <a:r>
              <a:rPr lang="ar-JO" b="1" dirty="0">
                <a:solidFill>
                  <a:srgbClr val="000000"/>
                </a:solidFill>
                <a:latin typeface="Times New Roman" charset="0"/>
                <a:ea typeface="ＭＳ Ｐゴシック" charset="0"/>
                <a:cs typeface="ＭＳ Ｐゴシック" charset="0"/>
              </a:rPr>
              <a:t>ومن بين زوجات داود المتعددات... ظهرت </a:t>
            </a:r>
            <a:r>
              <a:rPr lang="ar-JO" b="1" dirty="0" err="1">
                <a:solidFill>
                  <a:srgbClr val="000000"/>
                </a:solidFill>
                <a:latin typeface="Times New Roman" charset="0"/>
                <a:ea typeface="ＭＳ Ｐゴシック" charset="0"/>
                <a:cs typeface="ＭＳ Ｐゴシック" charset="0"/>
              </a:rPr>
              <a:t>بثشبع</a:t>
            </a:r>
            <a:endParaRPr lang="en-US" b="1" dirty="0">
              <a:solidFill>
                <a:srgbClr val="000000"/>
              </a:solidFill>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115087955"/>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51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4283A5A3-FBFA-BF4D-AFEA-57FAE9DCA4F9}" type="slidenum">
              <a:rPr kumimoji="0" lang="en-US" sz="1200" b="0"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17</a:t>
            </a:fld>
            <a:endParaRPr kumimoji="0" lang="en-US" sz="1200" b="0"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64514" name="Rectangle 2"/>
          <p:cNvSpPr>
            <a:spLocks noGrp="1" noRot="1" noChangeAspect="1" noChangeArrowheads="1" noTextEdit="1"/>
          </p:cNvSpPr>
          <p:nvPr>
            <p:ph type="sldImg"/>
          </p:nvPr>
        </p:nvSpPr>
        <p:spPr>
          <a:ln/>
        </p:spPr>
      </p:sp>
      <p:sp>
        <p:nvSpPr>
          <p:cNvPr id="64515"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r" rtl="1"/>
            <a:r>
              <a:rPr lang="ar-JO" b="1" dirty="0">
                <a:solidFill>
                  <a:srgbClr val="000000"/>
                </a:solidFill>
                <a:latin typeface="Times New Roman" charset="0"/>
                <a:ea typeface="ＭＳ Ｐゴシック" charset="0"/>
                <a:cs typeface="ＭＳ Ｐゴシック" charset="0"/>
              </a:rPr>
              <a:t>ومن بني داود </a:t>
            </a:r>
            <a:r>
              <a:rPr lang="ar-JO" b="1" dirty="0" err="1">
                <a:solidFill>
                  <a:srgbClr val="000000"/>
                </a:solidFill>
                <a:latin typeface="Times New Roman" charset="0"/>
                <a:ea typeface="ＭＳ Ｐゴシック" charset="0"/>
                <a:cs typeface="ＭＳ Ｐゴシック" charset="0"/>
              </a:rPr>
              <a:t>وبثشبع</a:t>
            </a:r>
            <a:r>
              <a:rPr lang="ar-JO" b="1" dirty="0">
                <a:solidFill>
                  <a:srgbClr val="000000"/>
                </a:solidFill>
                <a:latin typeface="Times New Roman" charset="0"/>
                <a:ea typeface="ＭＳ Ｐゴシック" charset="0"/>
                <a:cs typeface="ＭＳ Ｐゴシック" charset="0"/>
              </a:rPr>
              <a:t> ابناهما: ناثان وسليمان.  وهنا ينقسم النسب. لاحظ أنه. إنه مكان حساس.</a:t>
            </a:r>
            <a:endParaRPr lang="en-US" b="1" dirty="0">
              <a:solidFill>
                <a:srgbClr val="000000"/>
              </a:solidFill>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5585790"/>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51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4283A5A3-FBFA-BF4D-AFEA-57FAE9DCA4F9}" type="slidenum">
              <a:rPr kumimoji="0" lang="en-US" sz="1200" b="0"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18</a:t>
            </a:fld>
            <a:endParaRPr kumimoji="0" lang="en-US" sz="1200" b="0"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64514" name="Rectangle 2"/>
          <p:cNvSpPr>
            <a:spLocks noGrp="1" noRot="1" noChangeAspect="1" noChangeArrowheads="1" noTextEdit="1"/>
          </p:cNvSpPr>
          <p:nvPr>
            <p:ph type="sldImg"/>
          </p:nvPr>
        </p:nvSpPr>
        <p:spPr>
          <a:ln/>
        </p:spPr>
      </p:sp>
      <p:sp>
        <p:nvSpPr>
          <p:cNvPr id="64515"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r" rtl="1"/>
            <a:r>
              <a:rPr lang="ar-JO" b="1" dirty="0">
                <a:solidFill>
                  <a:srgbClr val="000000"/>
                </a:solidFill>
                <a:latin typeface="Times New Roman" charset="0"/>
                <a:ea typeface="ＭＳ Ｐゴシック" charset="0"/>
                <a:cs typeface="ＭＳ Ｐゴシック" charset="0"/>
              </a:rPr>
              <a:t>من نسل الابن ناثان ، تظهر في النهاية مريم ، والدة يسوع.</a:t>
            </a:r>
            <a:endParaRPr lang="en-US" b="1" dirty="0">
              <a:solidFill>
                <a:srgbClr val="000000"/>
              </a:solidFill>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422881391"/>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84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17CC549A-F7A1-7E4A-91BB-10A1E7E27423}" type="slidenum">
              <a:rPr kumimoji="0" lang="en-US" sz="1200" b="0"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19</a:t>
            </a:fld>
            <a:endParaRPr kumimoji="0" lang="en-US" sz="1200" b="0"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78850" name="Rectangle 2"/>
          <p:cNvSpPr>
            <a:spLocks noGrp="1" noRot="1" noChangeAspect="1" noChangeArrowheads="1" noTextEdit="1"/>
          </p:cNvSpPr>
          <p:nvPr>
            <p:ph type="sldImg"/>
          </p:nvPr>
        </p:nvSpPr>
        <p:spPr>
          <a:ln/>
        </p:spPr>
      </p:sp>
      <p:sp>
        <p:nvSpPr>
          <p:cNvPr id="78851"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r" rtl="1"/>
            <a:r>
              <a:rPr lang="ar-JO" b="1" dirty="0">
                <a:solidFill>
                  <a:srgbClr val="000000"/>
                </a:solidFill>
                <a:latin typeface="Times New Roman" charset="0"/>
                <a:ea typeface="ＭＳ Ｐゴシック" charset="0"/>
                <a:cs typeface="ＭＳ Ｐゴシック" charset="0"/>
              </a:rPr>
              <a:t>كتب لوقا عن هذا في إنجيله. في إصحاحه الثالث الآية 23: َلَمَّا </a:t>
            </a:r>
            <a:r>
              <a:rPr lang="ar-JO" b="1" dirty="0" err="1">
                <a:solidFill>
                  <a:srgbClr val="000000"/>
                </a:solidFill>
                <a:latin typeface="Times New Roman" charset="0"/>
                <a:ea typeface="ＭＳ Ｐゴシック" charset="0"/>
                <a:cs typeface="ＭＳ Ｐゴシック" charset="0"/>
              </a:rPr>
              <a:t>ٱبْتَدَأَ</a:t>
            </a:r>
            <a:r>
              <a:rPr lang="ar-JO" b="1" dirty="0">
                <a:solidFill>
                  <a:srgbClr val="000000"/>
                </a:solidFill>
                <a:latin typeface="Times New Roman" charset="0"/>
                <a:ea typeface="ＭＳ Ｐゴシック" charset="0"/>
                <a:cs typeface="ＭＳ Ｐゴシック" charset="0"/>
              </a:rPr>
              <a:t> يَسُوعُ كَانَ لَهُ نَحْوُ ثَلَاثِينَ سَنَةً، وَهُوَ عَلَى مَا كَانَ يُظَنُّ </a:t>
            </a:r>
            <a:r>
              <a:rPr lang="ar-JO" b="1" dirty="0" err="1">
                <a:solidFill>
                  <a:srgbClr val="000000"/>
                </a:solidFill>
                <a:latin typeface="Times New Roman" charset="0"/>
                <a:ea typeface="ＭＳ Ｐゴシック" charset="0"/>
                <a:cs typeface="ＭＳ Ｐゴシック" charset="0"/>
              </a:rPr>
              <a:t>ٱبْنَ</a:t>
            </a:r>
            <a:r>
              <a:rPr lang="ar-JO" b="1">
                <a:solidFill>
                  <a:srgbClr val="000000"/>
                </a:solidFill>
                <a:latin typeface="Times New Roman" charset="0"/>
                <a:ea typeface="ＭＳ Ｐゴシック" charset="0"/>
                <a:cs typeface="ＭＳ Ｐゴシック" charset="0"/>
              </a:rPr>
              <a:t> يُوسُفَ</a:t>
            </a:r>
          </a:p>
          <a:p>
            <a:pPr algn="r" rtl="1"/>
            <a:endParaRPr lang="en-US" altLang="ja-JP" b="1" dirty="0">
              <a:solidFill>
                <a:srgbClr val="000000"/>
              </a:solidFill>
              <a:latin typeface="Times New Roman" charset="0"/>
              <a:ea typeface="ＭＳ Ｐゴシック" charset="0"/>
              <a:cs typeface="ＭＳ Ｐゴシック" charset="0"/>
            </a:endParaRPr>
          </a:p>
          <a:p>
            <a:pPr algn="r" rtl="1"/>
            <a:r>
              <a:rPr lang="ar-JO" b="1" dirty="0">
                <a:solidFill>
                  <a:srgbClr val="000000"/>
                </a:solidFill>
                <a:latin typeface="Times New Roman" charset="0"/>
                <a:ea typeface="ＭＳ Ｐゴシック" charset="0"/>
                <a:cs typeface="ＭＳ Ｐゴシック" charset="0"/>
              </a:rPr>
              <a:t>هذا الشرح الإضافي من اثنين من علماء الكتاب المقدس البارزين.</a:t>
            </a:r>
            <a:endParaRPr lang="en-US" altLang="ja-JP" b="1" dirty="0">
              <a:solidFill>
                <a:srgbClr val="000000"/>
              </a:solidFill>
              <a:latin typeface="Times New Roman" charset="0"/>
              <a:ea typeface="ＭＳ Ｐゴシック" charset="0"/>
              <a:cs typeface="ＭＳ Ｐゴシック" charset="0"/>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089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1973C7F7-7787-254D-8373-81621F6A44D7}" type="slidenum">
              <a:rPr kumimoji="0" lang="en-US" sz="1200" b="0"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20</a:t>
            </a:fld>
            <a:endParaRPr kumimoji="0" lang="en-US" sz="1200" b="0"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80898" name="Rectangle 2"/>
          <p:cNvSpPr>
            <a:spLocks noGrp="1" noRot="1" noChangeAspect="1" noChangeArrowheads="1" noTextEdit="1"/>
          </p:cNvSpPr>
          <p:nvPr>
            <p:ph type="sldImg"/>
          </p:nvPr>
        </p:nvSpPr>
        <p:spPr>
          <a:ln/>
        </p:spPr>
      </p:sp>
      <p:sp>
        <p:nvSpPr>
          <p:cNvPr id="80899"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r>
              <a:rPr lang="en-US" b="1">
                <a:solidFill>
                  <a:srgbClr val="000000"/>
                </a:solidFill>
                <a:latin typeface="Times New Roman" charset="0"/>
                <a:ea typeface="ＭＳ Ｐゴシック" charset="0"/>
                <a:cs typeface="ＭＳ Ｐゴシック" charset="0"/>
              </a:rPr>
              <a:t>And from Solomon</a:t>
            </a:r>
            <a:r>
              <a:rPr lang="fr-FR" altLang="ja-JP" b="1">
                <a:solidFill>
                  <a:srgbClr val="000000"/>
                </a:solidFill>
                <a:latin typeface="Times New Roman" charset="0"/>
                <a:ea typeface="ＭＳ Ｐゴシック" charset="0"/>
                <a:cs typeface="ＭＳ Ｐゴシック" charset="0"/>
              </a:rPr>
              <a:t>'</a:t>
            </a:r>
            <a:r>
              <a:rPr lang="en-US" altLang="ja-JP" b="1">
                <a:solidFill>
                  <a:srgbClr val="000000"/>
                </a:solidFill>
                <a:latin typeface="Times New Roman" charset="0"/>
                <a:ea typeface="ＭＳ Ｐゴシック" charset="0"/>
                <a:cs typeface="ＭＳ Ｐゴシック" charset="0"/>
              </a:rPr>
              <a:t>s side...the line of descent leads directly to Joseph, Jesus</a:t>
            </a:r>
            <a:r>
              <a:rPr lang="fr-FR" altLang="ja-JP" b="1">
                <a:solidFill>
                  <a:srgbClr val="000000"/>
                </a:solidFill>
                <a:latin typeface="Times New Roman" charset="0"/>
                <a:ea typeface="ＭＳ Ｐゴシック" charset="0"/>
                <a:cs typeface="ＭＳ Ｐゴシック" charset="0"/>
              </a:rPr>
              <a:t>'</a:t>
            </a:r>
            <a:r>
              <a:rPr lang="en-US" altLang="ja-JP" b="1">
                <a:solidFill>
                  <a:srgbClr val="000000"/>
                </a:solidFill>
                <a:latin typeface="Times New Roman" charset="0"/>
                <a:ea typeface="ＭＳ Ｐゴシック" charset="0"/>
                <a:cs typeface="ＭＳ Ｐゴシック" charset="0"/>
              </a:rPr>
              <a:t> FOSTER-father. And then the climactic event of the ages...from Joseph and Mary, through the intervention of the Holy Spirit in Mary</a:t>
            </a:r>
            <a:r>
              <a:rPr lang="fr-FR" altLang="ja-JP" b="1">
                <a:solidFill>
                  <a:srgbClr val="000000"/>
                </a:solidFill>
                <a:latin typeface="Times New Roman" charset="0"/>
                <a:ea typeface="ＭＳ Ｐゴシック" charset="0"/>
                <a:cs typeface="ＭＳ Ｐゴシック" charset="0"/>
              </a:rPr>
              <a:t>'</a:t>
            </a:r>
            <a:r>
              <a:rPr lang="en-US" altLang="ja-JP" b="1">
                <a:solidFill>
                  <a:srgbClr val="000000"/>
                </a:solidFill>
                <a:latin typeface="Times New Roman" charset="0"/>
                <a:ea typeface="ＭＳ Ｐゴシック" charset="0"/>
                <a:cs typeface="ＭＳ Ｐゴシック" charset="0"/>
              </a:rPr>
              <a:t>s womb…</a:t>
            </a:r>
          </a:p>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294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DF66540F-E062-0647-A4B2-9B674B90C584}" type="slidenum">
              <a:rPr kumimoji="0" lang="en-US" sz="1200" b="0"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21</a:t>
            </a:fld>
            <a:endParaRPr kumimoji="0" lang="en-US" sz="1200" b="0"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82946" name="Rectangle 2"/>
          <p:cNvSpPr>
            <a:spLocks noGrp="1" noRot="1" noChangeAspect="1" noChangeArrowheads="1" noTextEdit="1"/>
          </p:cNvSpPr>
          <p:nvPr>
            <p:ph type="sldImg"/>
          </p:nvPr>
        </p:nvSpPr>
        <p:spPr>
          <a:ln/>
        </p:spPr>
      </p:sp>
      <p:sp>
        <p:nvSpPr>
          <p:cNvPr id="82947"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r>
              <a:rPr lang="en-US" b="1">
                <a:solidFill>
                  <a:srgbClr val="000000"/>
                </a:solidFill>
                <a:latin typeface="Times New Roman" charset="0"/>
                <a:ea typeface="ＭＳ Ｐゴシック" charset="0"/>
                <a:cs typeface="ＭＳ Ｐゴシック" charset="0"/>
              </a:rPr>
              <a:t>…the Lord Jesus Christ enters the earth.  And, you might say, </a:t>
            </a:r>
            <a:r>
              <a:rPr lang="en-US" altLang="ja-JP" b="1">
                <a:solidFill>
                  <a:srgbClr val="000000"/>
                </a:solidFill>
                <a:latin typeface="Times New Roman" charset="0"/>
                <a:ea typeface="ＭＳ Ｐゴシック" charset="0"/>
                <a:cs typeface="ＭＳ Ｐゴシック" charset="0"/>
              </a:rPr>
              <a:t>"well…we all know that.  What is the importance of such an emphasis on it?" Answer: earthly kingship presents two requirements...</a:t>
            </a:r>
            <a:endParaRPr lang="en-US" b="1">
              <a:solidFill>
                <a:srgbClr val="000000"/>
              </a:solidFill>
              <a:latin typeface="Times New Roman" charset="0"/>
              <a:ea typeface="ＭＳ Ｐゴシック" charset="0"/>
              <a:cs typeface="ＭＳ Ｐゴシック" charset="0"/>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859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66D6D167-A2DF-884D-9245-5FB0123B1781}"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4</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238594" name="Rectangle 2"/>
          <p:cNvSpPr>
            <a:spLocks noGrp="1" noRot="1" noChangeAspect="1" noChangeArrowheads="1"/>
          </p:cNvSpPr>
          <p:nvPr>
            <p:ph type="sldImg"/>
          </p:nvPr>
        </p:nvSpPr>
        <p:spPr>
          <a:solidFill>
            <a:srgbClr val="FFFFFF"/>
          </a:solidFill>
          <a:ln/>
        </p:spPr>
      </p:sp>
      <p:sp>
        <p:nvSpPr>
          <p:cNvPr id="238595"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sz="2800" dirty="0">
                <a:latin typeface="Arial" charset="0"/>
                <a:ea typeface="ＭＳ Ｐゴシック" charset="0"/>
                <a:cs typeface="ＭＳ Ｐゴシック" charset="0"/>
              </a:rPr>
              <a:t>Most of us, if we are honest, find that the first few verses of the NT are boring.  They may be good for getting us to sleep if we have insomnia, but they </a:t>
            </a:r>
            <a:r>
              <a:rPr lang="en-US" sz="2800" dirty="0" err="1">
                <a:latin typeface="Arial" charset="0"/>
                <a:ea typeface="ＭＳ Ｐゴシック" charset="0"/>
                <a:cs typeface="ＭＳ Ｐゴシック" charset="0"/>
              </a:rPr>
              <a:t>aren</a:t>
            </a:r>
            <a:r>
              <a:rPr lang="mr-IN" sz="2800" dirty="0">
                <a:latin typeface="Arial" charset="0"/>
                <a:ea typeface="ＭＳ Ｐゴシック" charset="0"/>
                <a:cs typeface="ＭＳ Ｐゴシック" charset="0"/>
              </a:rPr>
              <a:t>'</a:t>
            </a:r>
            <a:r>
              <a:rPr lang="en-US" sz="2800" dirty="0">
                <a:latin typeface="Arial" charset="0"/>
                <a:ea typeface="ＭＳ Ｐゴシック" charset="0"/>
                <a:cs typeface="ＭＳ Ｐゴシック" charset="0"/>
              </a:rPr>
              <a:t>t generally appreciate as literature [read 1:1-3 with a yawn].</a:t>
            </a:r>
          </a:p>
          <a:p>
            <a:pPr eaLnBrk="1" hangingPunct="1"/>
            <a:endParaRPr lang="en-US" sz="2800" dirty="0">
              <a:latin typeface="Arial" charset="0"/>
              <a:ea typeface="ＭＳ Ｐゴシック" charset="0"/>
              <a:cs typeface="ＭＳ Ｐゴシック" charset="0"/>
            </a:endParaRPr>
          </a:p>
          <a:p>
            <a:pPr eaLnBrk="1" hangingPunct="1"/>
            <a:r>
              <a:rPr lang="en-US" sz="2800" dirty="0">
                <a:latin typeface="Arial" charset="0"/>
                <a:ea typeface="ＭＳ Ｐゴシック" charset="0"/>
                <a:cs typeface="ＭＳ Ｐゴシック" charset="0"/>
              </a:rPr>
              <a:t>While I was a student at Dallas Seminary, I had the privilege of meeting Jeremiah Benjamin—a true Jewish name if you ever heard one!  Jerry was from such a strictly orthodox Jewish family that the New Testament was forbidden in his home.  However, a Christian student once gave him a NT and challenged him to read it.  So he snuck into his room, climbed into bed, pulled the sheets over him and took out his flashlight.</a:t>
            </a:r>
          </a:p>
          <a:p>
            <a:pPr eaLnBrk="1" hangingPunct="1"/>
            <a:r>
              <a:rPr lang="en-US" sz="2800" dirty="0">
                <a:latin typeface="Arial" charset="0"/>
                <a:ea typeface="ＭＳ Ｐゴシック" charset="0"/>
                <a:cs typeface="ＭＳ Ｐゴシック" charset="0"/>
              </a:rPr>
              <a:t>[Animation] </a:t>
            </a:r>
            <a:r>
              <a:rPr lang="mr-IN" sz="2800" dirty="0">
                <a:latin typeface="Arial" charset="0"/>
                <a:ea typeface="ＭＳ Ｐゴシック" charset="0"/>
                <a:cs typeface="ＭＳ Ｐゴシック" charset="0"/>
              </a:rPr>
              <a:t>"</a:t>
            </a:r>
            <a:r>
              <a:rPr lang="en-US" sz="2800" dirty="0">
                <a:latin typeface="Arial" charset="0"/>
                <a:ea typeface="ＭＳ Ｐゴシック" charset="0"/>
                <a:cs typeface="ＭＳ Ｐゴシック" charset="0"/>
              </a:rPr>
              <a:t>The first verse stunned me,</a:t>
            </a:r>
            <a:r>
              <a:rPr lang="mr-IN" sz="2800" dirty="0">
                <a:latin typeface="Arial" charset="0"/>
                <a:ea typeface="ＭＳ Ｐゴシック" charset="0"/>
                <a:cs typeface="ＭＳ Ｐゴシック" charset="0"/>
              </a:rPr>
              <a:t>"</a:t>
            </a:r>
            <a:r>
              <a:rPr lang="en-US" sz="2800" dirty="0">
                <a:latin typeface="Arial" charset="0"/>
                <a:ea typeface="ＭＳ Ｐゴシック" charset="0"/>
                <a:cs typeface="ＭＳ Ｐゴシック" charset="0"/>
              </a:rPr>
              <a:t> Jerry later recalled.  </a:t>
            </a:r>
            <a:r>
              <a:rPr lang="mr-IN" sz="2800" dirty="0">
                <a:latin typeface="Arial" charset="0"/>
                <a:ea typeface="ＭＳ Ｐゴシック" charset="0"/>
                <a:cs typeface="ＭＳ Ｐゴシック" charset="0"/>
              </a:rPr>
              <a:t>"</a:t>
            </a:r>
            <a:r>
              <a:rPr lang="en-US" sz="2800" dirty="0">
                <a:latin typeface="Arial" charset="0"/>
                <a:ea typeface="ＭＳ Ｐゴシック" charset="0"/>
                <a:cs typeface="ＭＳ Ｐゴシック" charset="0"/>
              </a:rPr>
              <a:t>It said that Jesus was related to my forefathers.</a:t>
            </a:r>
            <a:r>
              <a:rPr lang="mr-IN" sz="2800" dirty="0">
                <a:latin typeface="Arial" charset="0"/>
                <a:ea typeface="ＭＳ Ｐゴシック" charset="0"/>
                <a:cs typeface="ＭＳ Ｐゴシック" charset="0"/>
              </a:rPr>
              <a:t>"</a:t>
            </a:r>
            <a:endParaRPr lang="en-US" sz="2800" dirty="0">
              <a:latin typeface="Arial" charset="0"/>
              <a:ea typeface="ＭＳ Ｐゴシック" charset="0"/>
              <a:cs typeface="ＭＳ Ｐゴシック" charset="0"/>
            </a:endParaRPr>
          </a:p>
          <a:p>
            <a:pPr eaLnBrk="1" hangingPunct="1"/>
            <a:endParaRPr lang="en-US" sz="2800" dirty="0">
              <a:latin typeface="Arial" charset="0"/>
              <a:ea typeface="ＭＳ Ｐゴシック" charset="0"/>
              <a:cs typeface="ＭＳ Ｐゴシック" charset="0"/>
            </a:endParaRPr>
          </a:p>
          <a:p>
            <a:pPr eaLnBrk="1" hangingPunct="1"/>
            <a:r>
              <a:rPr lang="en-US" sz="2800" dirty="0">
                <a:latin typeface="Arial" charset="0"/>
                <a:ea typeface="ＭＳ Ｐゴシック" charset="0"/>
                <a:cs typeface="ＭＳ Ｐゴシック" charset="0"/>
              </a:rPr>
              <a:t>My experience with Jerry helped me to see that Matthew</a:t>
            </a:r>
            <a:r>
              <a:rPr lang="mr-IN" sz="2800" dirty="0">
                <a:latin typeface="Arial" charset="0"/>
                <a:ea typeface="ＭＳ Ｐゴシック" charset="0"/>
                <a:cs typeface="ＭＳ Ｐゴシック" charset="0"/>
              </a:rPr>
              <a:t>'</a:t>
            </a:r>
            <a:r>
              <a:rPr lang="en-US" sz="2800" dirty="0">
                <a:latin typeface="Arial" charset="0"/>
                <a:ea typeface="ＭＳ Ｐゴシック" charset="0"/>
                <a:cs typeface="ＭＳ Ｐゴシック" charset="0"/>
              </a:rPr>
              <a:t>s beginning </a:t>
            </a:r>
            <a:r>
              <a:rPr lang="en-US" sz="2800" dirty="0" err="1">
                <a:latin typeface="Arial" charset="0"/>
                <a:ea typeface="ＭＳ Ｐゴシック" charset="0"/>
                <a:cs typeface="ＭＳ Ｐゴシック" charset="0"/>
              </a:rPr>
              <a:t>didn</a:t>
            </a:r>
            <a:r>
              <a:rPr lang="mr-IN" sz="2800" dirty="0">
                <a:latin typeface="Arial" charset="0"/>
                <a:ea typeface="ＭＳ Ｐゴシック" charset="0"/>
                <a:cs typeface="ＭＳ Ｐゴシック" charset="0"/>
              </a:rPr>
              <a:t>'</a:t>
            </a:r>
            <a:r>
              <a:rPr lang="en-US" sz="2800" dirty="0">
                <a:latin typeface="Arial" charset="0"/>
                <a:ea typeface="ＭＳ Ｐゴシック" charset="0"/>
                <a:cs typeface="ＭＳ Ｐゴシック" charset="0"/>
              </a:rPr>
              <a:t>t interest me because I am a Gentile who </a:t>
            </a:r>
            <a:r>
              <a:rPr lang="en-US" sz="2800" dirty="0" err="1">
                <a:latin typeface="Arial" charset="0"/>
                <a:ea typeface="ＭＳ Ｐゴシック" charset="0"/>
                <a:cs typeface="ＭＳ Ｐゴシック" charset="0"/>
              </a:rPr>
              <a:t>wasn</a:t>
            </a:r>
            <a:r>
              <a:rPr lang="mr-IN" sz="2800" dirty="0">
                <a:latin typeface="Arial" charset="0"/>
                <a:ea typeface="ＭＳ Ｐゴシック" charset="0"/>
                <a:cs typeface="ＭＳ Ｐゴシック" charset="0"/>
              </a:rPr>
              <a:t>'</a:t>
            </a:r>
            <a:r>
              <a:rPr lang="en-US" sz="2800" dirty="0">
                <a:latin typeface="Arial" charset="0"/>
                <a:ea typeface="ＭＳ Ｐゴシック" charset="0"/>
                <a:cs typeface="ＭＳ Ｐゴシック" charset="0"/>
              </a:rPr>
              <a:t>t looking for Israel</a:t>
            </a:r>
            <a:r>
              <a:rPr lang="mr-IN" sz="2800" dirty="0">
                <a:latin typeface="Arial" charset="0"/>
                <a:ea typeface="ＭＳ Ｐゴシック" charset="0"/>
                <a:cs typeface="ＭＳ Ｐゴシック" charset="0"/>
              </a:rPr>
              <a:t>'</a:t>
            </a:r>
            <a:r>
              <a:rPr lang="en-US" sz="2800" dirty="0">
                <a:latin typeface="Arial" charset="0"/>
                <a:ea typeface="ＭＳ Ｐゴシック" charset="0"/>
                <a:cs typeface="ＭＳ Ｐゴシック" charset="0"/>
              </a:rPr>
              <a:t>s king.  I </a:t>
            </a:r>
            <a:r>
              <a:rPr lang="en-US" sz="2800" dirty="0" err="1">
                <a:latin typeface="Arial" charset="0"/>
                <a:ea typeface="ＭＳ Ｐゴシック" charset="0"/>
                <a:cs typeface="ＭＳ Ｐゴシック" charset="0"/>
              </a:rPr>
              <a:t>didn</a:t>
            </a:r>
            <a:r>
              <a:rPr lang="mr-IN" sz="2800" dirty="0">
                <a:latin typeface="Arial" charset="0"/>
                <a:ea typeface="ＭＳ Ｐゴシック" charset="0"/>
                <a:cs typeface="ＭＳ Ｐゴシック" charset="0"/>
              </a:rPr>
              <a:t>'</a:t>
            </a:r>
            <a:r>
              <a:rPr lang="en-US" sz="2800" dirty="0">
                <a:latin typeface="Arial" charset="0"/>
                <a:ea typeface="ＭＳ Ｐゴシック" charset="0"/>
                <a:cs typeface="ＭＳ Ｐゴシック" charset="0"/>
              </a:rPr>
              <a:t>t even know what questions to ask or what to look for.  But Matthew was written for the Jewish heart and mind.  Therefore, he starts off with a bang: Jesus was actually a direct descendant of King David and therefore fulfilled the lineage necessary to be Israel</a:t>
            </a:r>
            <a:r>
              <a:rPr lang="mr-IN" sz="2800" dirty="0">
                <a:latin typeface="Arial" charset="0"/>
                <a:ea typeface="ＭＳ Ｐゴシック" charset="0"/>
                <a:cs typeface="ＭＳ Ｐゴシック" charset="0"/>
              </a:rPr>
              <a:t>'</a:t>
            </a:r>
            <a:r>
              <a:rPr lang="en-US" sz="2800" dirty="0">
                <a:latin typeface="Arial" charset="0"/>
                <a:ea typeface="ＭＳ Ｐゴシック" charset="0"/>
                <a:cs typeface="ＭＳ Ｐゴシック" charset="0"/>
              </a:rPr>
              <a:t>s king!</a:t>
            </a:r>
          </a:p>
        </p:txBody>
      </p:sp>
    </p:spTree>
    <p:extLst>
      <p:ext uri="{BB962C8B-B14F-4D97-AF65-F5344CB8AC3E}">
        <p14:creationId xmlns:p14="http://schemas.microsoft.com/office/powerpoint/2010/main" val="4217249942"/>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99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68E601CB-49EA-7747-96CA-1E91B3224259}" type="slidenum">
              <a:rPr kumimoji="0" lang="en-US" sz="1200" b="0"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22</a:t>
            </a:fld>
            <a:endParaRPr kumimoji="0" lang="en-US" sz="1200" b="0"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84994" name="Rectangle 2"/>
          <p:cNvSpPr>
            <a:spLocks noGrp="1" noRot="1" noChangeAspect="1" noChangeArrowheads="1" noTextEdit="1"/>
          </p:cNvSpPr>
          <p:nvPr>
            <p:ph type="sldImg"/>
          </p:nvPr>
        </p:nvSpPr>
        <p:spPr>
          <a:ln/>
        </p:spPr>
      </p:sp>
      <p:sp>
        <p:nvSpPr>
          <p:cNvPr id="84995"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r>
              <a:rPr lang="en-US" b="1">
                <a:solidFill>
                  <a:srgbClr val="000000"/>
                </a:solidFill>
                <a:latin typeface="Times New Roman" charset="0"/>
                <a:ea typeface="ＭＳ Ｐゴシック" charset="0"/>
                <a:cs typeface="ＭＳ Ｐゴシック" charset="0"/>
              </a:rPr>
              <a:t>FIRST…a family qualification by right of a </a:t>
            </a:r>
            <a:r>
              <a:rPr lang="en-US" b="1" u="sng">
                <a:solidFill>
                  <a:srgbClr val="000000"/>
                </a:solidFill>
                <a:latin typeface="Times New Roman" charset="0"/>
                <a:ea typeface="ＭＳ Ｐゴシック" charset="0"/>
                <a:cs typeface="ＭＳ Ｐゴシック" charset="0"/>
              </a:rPr>
              <a:t>bloodline</a:t>
            </a:r>
            <a:r>
              <a:rPr lang="en-US" b="1">
                <a:solidFill>
                  <a:srgbClr val="000000"/>
                </a:solidFill>
                <a:latin typeface="Times New Roman" charset="0"/>
                <a:ea typeface="ＭＳ Ｐゴシック" charset="0"/>
                <a:cs typeface="ＭＳ Ｐゴシック" charset="0"/>
              </a:rPr>
              <a:t> succession. </a:t>
            </a:r>
          </a:p>
          <a:p>
            <a:r>
              <a:rPr lang="en-US" b="1">
                <a:solidFill>
                  <a:srgbClr val="000000"/>
                </a:solidFill>
                <a:latin typeface="Times New Roman" charset="0"/>
                <a:ea typeface="ＭＳ Ｐゴシック" charset="0"/>
                <a:cs typeface="ＭＳ Ｐゴシック" charset="0"/>
              </a:rPr>
              <a:t>////	SECOND…there must also be a legal qualification </a:t>
            </a:r>
            <a:r>
              <a:rPr lang="en-US" b="1" u="sng">
                <a:solidFill>
                  <a:srgbClr val="000000"/>
                </a:solidFill>
                <a:latin typeface="Times New Roman" charset="0"/>
                <a:ea typeface="ＭＳ Ｐゴシック" charset="0"/>
                <a:cs typeface="ＭＳ Ｐゴシック" charset="0"/>
              </a:rPr>
              <a:t>by right of traditional succession.</a:t>
            </a:r>
            <a:endParaRPr lang="en-US" b="1">
              <a:solidFill>
                <a:srgbClr val="000000"/>
              </a:solidFill>
              <a:latin typeface="Times New Roman" charset="0"/>
              <a:ea typeface="ＭＳ Ｐゴシック" charset="0"/>
              <a:cs typeface="ＭＳ Ｐゴシック" charset="0"/>
            </a:endParaRPr>
          </a:p>
          <a:p>
            <a:r>
              <a:rPr lang="en-US" b="1">
                <a:solidFill>
                  <a:srgbClr val="000000"/>
                </a:solidFill>
                <a:latin typeface="Times New Roman" charset="0"/>
                <a:ea typeface="ＭＳ Ｐゴシック" charset="0"/>
                <a:cs typeface="ＭＳ Ｐゴシック" charset="0"/>
              </a:rPr>
              <a:t>////	The family right and blood line through Mary – the mother of Jesus – as it is laid out in Luke</a:t>
            </a:r>
            <a:r>
              <a:rPr lang="fr-FR" b="1">
                <a:solidFill>
                  <a:srgbClr val="000000"/>
                </a:solidFill>
                <a:latin typeface="Times New Roman" charset="0"/>
                <a:ea typeface="ＭＳ Ｐゴシック" charset="0"/>
                <a:cs typeface="ＭＳ Ｐゴシック" charset="0"/>
              </a:rPr>
              <a:t>'</a:t>
            </a:r>
            <a:r>
              <a:rPr lang="en-US" b="1">
                <a:solidFill>
                  <a:srgbClr val="000000"/>
                </a:solidFill>
                <a:latin typeface="Times New Roman" charset="0"/>
                <a:ea typeface="ＭＳ Ｐゴシック" charset="0"/>
                <a:cs typeface="ＭＳ Ｐゴシック" charset="0"/>
              </a:rPr>
              <a:t>s gospel, third chapter, verses 23-38, </a:t>
            </a:r>
          </a:p>
          <a:p>
            <a:r>
              <a:rPr lang="en-US" b="1">
                <a:solidFill>
                  <a:srgbClr val="000000"/>
                </a:solidFill>
                <a:latin typeface="Times New Roman" charset="0"/>
                <a:ea typeface="ＭＳ Ｐゴシック" charset="0"/>
                <a:cs typeface="ＭＳ Ｐゴシック" charset="0"/>
              </a:rPr>
              <a:t>////	While the legal line of Jesus</a:t>
            </a:r>
            <a:r>
              <a:rPr lang="fr-FR" altLang="ja-JP" b="1">
                <a:solidFill>
                  <a:srgbClr val="000000"/>
                </a:solidFill>
                <a:latin typeface="Times New Roman" charset="0"/>
                <a:ea typeface="ＭＳ Ｐゴシック" charset="0"/>
                <a:cs typeface="ＭＳ Ｐゴシック" charset="0"/>
              </a:rPr>
              <a:t>'</a:t>
            </a:r>
            <a:r>
              <a:rPr lang="en-US" altLang="ja-JP" b="1">
                <a:solidFill>
                  <a:srgbClr val="000000"/>
                </a:solidFill>
                <a:latin typeface="Times New Roman" charset="0"/>
                <a:ea typeface="ＭＳ Ｐゴシック" charset="0"/>
                <a:cs typeface="ＭＳ Ｐゴシック" charset="0"/>
              </a:rPr>
              <a:t> father – Joseph -- appears in detail in Matthew</a:t>
            </a:r>
            <a:r>
              <a:rPr lang="fr-FR" altLang="ja-JP" b="1">
                <a:solidFill>
                  <a:srgbClr val="000000"/>
                </a:solidFill>
                <a:latin typeface="Times New Roman" charset="0"/>
                <a:ea typeface="ＭＳ Ｐゴシック" charset="0"/>
                <a:cs typeface="ＭＳ Ｐゴシック" charset="0"/>
              </a:rPr>
              <a:t>'</a:t>
            </a:r>
            <a:r>
              <a:rPr lang="en-US" altLang="ja-JP" b="1">
                <a:solidFill>
                  <a:srgbClr val="000000"/>
                </a:solidFill>
                <a:latin typeface="Times New Roman" charset="0"/>
                <a:ea typeface="ＭＳ Ｐゴシック" charset="0"/>
                <a:cs typeface="ＭＳ Ｐゴシック" charset="0"/>
              </a:rPr>
              <a:t>s Gospel, chapter 1, verses 1-17.</a:t>
            </a:r>
          </a:p>
          <a:p>
            <a:r>
              <a:rPr lang="en-US" b="1">
                <a:solidFill>
                  <a:srgbClr val="000000"/>
                </a:solidFill>
                <a:latin typeface="Times New Roman" charset="0"/>
                <a:ea typeface="ＭＳ Ｐゴシック" charset="0"/>
                <a:cs typeface="ＭＳ Ｐゴシック" charset="0"/>
              </a:rPr>
              <a:t>Much has been written all about this...far more than can be described here.  So you are encouraged to dig into these ideas.  They are rich with meaning, significance and credibility toward establishing the Lord</a:t>
            </a:r>
            <a:r>
              <a:rPr lang="fr-FR" altLang="ja-JP" b="1">
                <a:solidFill>
                  <a:srgbClr val="000000"/>
                </a:solidFill>
                <a:latin typeface="Times New Roman" charset="0"/>
                <a:ea typeface="ＭＳ Ｐゴシック" charset="0"/>
                <a:cs typeface="ＭＳ Ｐゴシック" charset="0"/>
              </a:rPr>
              <a:t>'</a:t>
            </a:r>
            <a:r>
              <a:rPr lang="en-US" altLang="ja-JP" b="1">
                <a:solidFill>
                  <a:srgbClr val="000000"/>
                </a:solidFill>
                <a:latin typeface="Times New Roman" charset="0"/>
                <a:ea typeface="ＭＳ Ｐゴシック" charset="0"/>
                <a:cs typeface="ＭＳ Ｐゴシック" charset="0"/>
              </a:rPr>
              <a:t>s place in the great Plan of the Ages.</a:t>
            </a:r>
            <a:endParaRPr lang="en-US" b="1">
              <a:solidFill>
                <a:srgbClr val="000000"/>
              </a:solidFill>
              <a:latin typeface="Times New Roman" charset="0"/>
              <a:ea typeface="ＭＳ Ｐゴシック" charset="0"/>
              <a:cs typeface="ＭＳ Ｐゴシック" charset="0"/>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704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C7F8260F-3C32-CF4F-B8CF-10B2D5C1F2EA}" type="slidenum">
              <a:rPr kumimoji="0" lang="en-US" sz="1200" b="0"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23</a:t>
            </a:fld>
            <a:endParaRPr kumimoji="0" lang="en-US" sz="1200" b="0"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87042" name="Rectangle 2"/>
          <p:cNvSpPr>
            <a:spLocks noGrp="1" noRot="1" noChangeAspect="1" noChangeArrowheads="1" noTextEdit="1"/>
          </p:cNvSpPr>
          <p:nvPr>
            <p:ph type="sldImg"/>
          </p:nvPr>
        </p:nvSpPr>
        <p:spPr>
          <a:ln/>
        </p:spPr>
      </p:sp>
      <p:sp>
        <p:nvSpPr>
          <p:cNvPr id="87043"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r" rtl="1"/>
            <a:r>
              <a:rPr lang="ar-JO" b="1" dirty="0">
                <a:solidFill>
                  <a:srgbClr val="000000"/>
                </a:solidFill>
                <a:latin typeface="Times New Roman" charset="0"/>
                <a:ea typeface="ＭＳ Ｐゴシック" charset="0"/>
                <a:cs typeface="ＭＳ Ｐゴシック" charset="0"/>
              </a:rPr>
              <a:t>إذن ... للتلخيص ...مريم، والدة يسوع، تزوده بنسل مباشرة من عرش داود ... وما بعده.</a:t>
            </a:r>
            <a:endParaRPr lang="en-US" b="1" dirty="0">
              <a:solidFill>
                <a:srgbClr val="000000"/>
              </a:solidFill>
              <a:latin typeface="Times New Roman" charset="0"/>
              <a:ea typeface="ＭＳ Ｐゴシック" charset="0"/>
              <a:cs typeface="ＭＳ Ｐゴシック" charset="0"/>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908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20D38038-005D-BC4E-9359-3B677DBBF935}" type="slidenum">
              <a:rPr kumimoji="0" lang="en-US" sz="1200" b="0"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24</a:t>
            </a:fld>
            <a:endParaRPr kumimoji="0" lang="en-US" sz="1200" b="0"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89090" name="Rectangle 2"/>
          <p:cNvSpPr>
            <a:spLocks noGrp="1" noRot="1" noChangeAspect="1" noChangeArrowheads="1" noTextEdit="1"/>
          </p:cNvSpPr>
          <p:nvPr>
            <p:ph type="sldImg"/>
          </p:nvPr>
        </p:nvSpPr>
        <p:spPr>
          <a:ln/>
        </p:spPr>
      </p:sp>
      <p:sp>
        <p:nvSpPr>
          <p:cNvPr id="89091"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r" rtl="1"/>
            <a:r>
              <a:rPr lang="ar-JO" sz="1600" b="1" dirty="0">
                <a:solidFill>
                  <a:srgbClr val="000000"/>
                </a:solidFill>
                <a:latin typeface="Accordance" panose="00000400000000000000" pitchFamily="2" charset="-78"/>
                <a:ea typeface="Accordance" panose="00000400000000000000" pitchFamily="2" charset="-78"/>
                <a:cs typeface="Accordance" panose="00000400000000000000" pitchFamily="2" charset="-78"/>
              </a:rPr>
              <a:t>... ويوسف ... بصفته الأب بالرعاية/الحضانة وبصفته من نسل الملك سليمان... له الحقُّ في الخلافة القانونيَّة للعرش ويستطيع أن يمنحه إلى ابنه بالرعاية/الحضانة، يسوع. </a:t>
            </a:r>
          </a:p>
          <a:p>
            <a:pPr algn="r" rtl="1"/>
            <a:r>
              <a:rPr lang="ar-JO" sz="1600" b="1" dirty="0">
                <a:solidFill>
                  <a:srgbClr val="000000"/>
                </a:solidFill>
                <a:latin typeface="Accordance" panose="00000400000000000000" pitchFamily="2" charset="-78"/>
                <a:ea typeface="Accordance" panose="00000400000000000000" pitchFamily="2" charset="-78"/>
                <a:cs typeface="Accordance" panose="00000400000000000000" pitchFamily="2" charset="-78"/>
              </a:rPr>
              <a:t>دليل رائع على مصداقية سِجِلِّ الكتاب المقدس وموثوقيته.</a:t>
            </a:r>
            <a:endParaRPr lang="en-US" sz="1600" b="1" dirty="0">
              <a:solidFill>
                <a:srgbClr val="000000"/>
              </a:solidFill>
              <a:latin typeface="Accordance" panose="00000400000000000000" pitchFamily="2" charset="-78"/>
              <a:ea typeface="Accordance" panose="00000400000000000000" pitchFamily="2" charset="-78"/>
              <a:cs typeface="Accordance" panose="00000400000000000000" pitchFamily="2" charset="-78"/>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665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8E125048-39A9-1D49-97F4-412BED084CA3}"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25</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326658" name="Rectangle 2"/>
          <p:cNvSpPr>
            <a:spLocks noGrp="1" noRot="1" noChangeAspect="1" noChangeArrowheads="1"/>
          </p:cNvSpPr>
          <p:nvPr>
            <p:ph type="sldImg"/>
          </p:nvPr>
        </p:nvSpPr>
        <p:spPr>
          <a:solidFill>
            <a:srgbClr val="FFFFFF"/>
          </a:solidFill>
          <a:ln/>
        </p:spPr>
      </p:sp>
      <p:sp>
        <p:nvSpPr>
          <p:cNvPr id="32665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Arial" charset="0"/>
              <a:ea typeface="ＭＳ Ｐゴシック" charset="0"/>
              <a:cs typeface="ＭＳ Ｐゴシック" charset="0"/>
            </a:endParaRPr>
          </a:p>
        </p:txBody>
      </p:sp>
    </p:spTree>
    <p:extLst>
      <p:ext uri="{BB962C8B-B14F-4D97-AF65-F5344CB8AC3E}">
        <p14:creationId xmlns:p14="http://schemas.microsoft.com/office/powerpoint/2010/main" val="848218674"/>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1" name="Rectangle 7"/>
          <p:cNvSpPr>
            <a:spLocks noGrp="1" noChangeArrowheads="1"/>
          </p:cNvSpPr>
          <p:nvPr>
            <p:ph type="sldNum" sz="quarter" idx="4294967295"/>
          </p:nvPr>
        </p:nvSpPr>
        <p:spPr bwMode="auto">
          <a:xfrm>
            <a:off x="3884613" y="8685213"/>
            <a:ext cx="2971800" cy="457200"/>
          </a:xfrm>
          <a:prstGeom prst="rect">
            <a:avLst/>
          </a:prstGeo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1000">
                <a:solidFill>
                  <a:schemeClr val="tx1"/>
                </a:solidFill>
                <a:latin typeface="Arial" charset="0"/>
                <a:ea typeface="ＭＳ Ｐゴシック" charset="0"/>
                <a:cs typeface="ＭＳ Ｐゴシック" charset="0"/>
              </a:defRPr>
            </a:lvl1pPr>
            <a:lvl2pPr marL="742950" indent="-285750">
              <a:defRPr sz="1000">
                <a:solidFill>
                  <a:schemeClr val="tx1"/>
                </a:solidFill>
                <a:latin typeface="Arial" charset="0"/>
                <a:ea typeface="ＭＳ Ｐゴシック" charset="0"/>
              </a:defRPr>
            </a:lvl2pPr>
            <a:lvl3pPr marL="1143000" indent="-228600">
              <a:defRPr sz="1000">
                <a:solidFill>
                  <a:schemeClr val="tx1"/>
                </a:solidFill>
                <a:latin typeface="Arial" charset="0"/>
                <a:ea typeface="ＭＳ Ｐゴシック" charset="0"/>
              </a:defRPr>
            </a:lvl3pPr>
            <a:lvl4pPr marL="1600200" indent="-228600">
              <a:defRPr sz="1000">
                <a:solidFill>
                  <a:schemeClr val="tx1"/>
                </a:solidFill>
                <a:latin typeface="Arial" charset="0"/>
                <a:ea typeface="ＭＳ Ｐゴシック" charset="0"/>
              </a:defRPr>
            </a:lvl4pPr>
            <a:lvl5pPr marL="2057400" indent="-228600">
              <a:defRPr sz="1000">
                <a:solidFill>
                  <a:schemeClr val="tx1"/>
                </a:solidFill>
                <a:latin typeface="Arial" charset="0"/>
                <a:ea typeface="ＭＳ Ｐゴシック" charset="0"/>
              </a:defRPr>
            </a:lvl5pPr>
            <a:lvl6pPr marL="2514600" indent="-228600" eaLnBrk="0" fontAlgn="base" hangingPunct="0">
              <a:spcBef>
                <a:spcPct val="0"/>
              </a:spcBef>
              <a:spcAft>
                <a:spcPct val="0"/>
              </a:spcAft>
              <a:defRPr sz="1000">
                <a:solidFill>
                  <a:schemeClr val="tx1"/>
                </a:solidFill>
                <a:latin typeface="Arial" charset="0"/>
                <a:ea typeface="ＭＳ Ｐゴシック" charset="0"/>
              </a:defRPr>
            </a:lvl6pPr>
            <a:lvl7pPr marL="2971800" indent="-228600" eaLnBrk="0" fontAlgn="base" hangingPunct="0">
              <a:spcBef>
                <a:spcPct val="0"/>
              </a:spcBef>
              <a:spcAft>
                <a:spcPct val="0"/>
              </a:spcAft>
              <a:defRPr sz="1000">
                <a:solidFill>
                  <a:schemeClr val="tx1"/>
                </a:solidFill>
                <a:latin typeface="Arial" charset="0"/>
                <a:ea typeface="ＭＳ Ｐゴシック" charset="0"/>
              </a:defRPr>
            </a:lvl7pPr>
            <a:lvl8pPr marL="3429000" indent="-228600" eaLnBrk="0" fontAlgn="base" hangingPunct="0">
              <a:spcBef>
                <a:spcPct val="0"/>
              </a:spcBef>
              <a:spcAft>
                <a:spcPct val="0"/>
              </a:spcAft>
              <a:defRPr sz="1000">
                <a:solidFill>
                  <a:schemeClr val="tx1"/>
                </a:solidFill>
                <a:latin typeface="Arial" charset="0"/>
                <a:ea typeface="ＭＳ Ｐゴシック" charset="0"/>
              </a:defRPr>
            </a:lvl8pPr>
            <a:lvl9pPr marL="3886200" indent="-228600" eaLnBrk="0" fontAlgn="base" hangingPunct="0">
              <a:spcBef>
                <a:spcPct val="0"/>
              </a:spcBef>
              <a:spcAft>
                <a:spcPct val="0"/>
              </a:spcAft>
              <a:defRPr sz="10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fld id="{CD65513B-9E42-FC43-A579-BAF2DFE3FBB3}" type="slidenum">
              <a:rPr kumimoji="0" lang="en-US" sz="1200" b="0" i="0" u="none" strike="noStrike" kern="1200" cap="none" spc="0" normalizeH="0" baseline="0" noProof="0">
                <a:ln>
                  <a:noFill/>
                </a:ln>
                <a:solidFill>
                  <a:srgbClr val="000000"/>
                </a:solidFill>
                <a:effectLst/>
                <a:uLnTx/>
                <a:uFillTx/>
                <a:latin typeface="Comic Sans MS" charset="0"/>
                <a:ea typeface="ＭＳ Ｐゴシック" charset="0"/>
              </a:rPr>
              <a:pPr marL="0" marR="0" lvl="0" indent="0" algn="l" defTabSz="914400" rtl="0" eaLnBrk="0" fontAlgn="base" latinLnBrk="0" hangingPunct="0">
                <a:lnSpc>
                  <a:spcPct val="100000"/>
                </a:lnSpc>
                <a:spcBef>
                  <a:spcPct val="0"/>
                </a:spcBef>
                <a:spcAft>
                  <a:spcPct val="0"/>
                </a:spcAft>
                <a:buClrTx/>
                <a:buSzTx/>
                <a:buFontTx/>
                <a:buNone/>
                <a:tabLst/>
                <a:defRPr/>
              </a:pPr>
              <a:t>27</a:t>
            </a:fld>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5122" name="Rectangle 2"/>
          <p:cNvSpPr>
            <a:spLocks noGrp="1" noRot="1" noChangeAspect="1" noChangeArrowheads="1"/>
          </p:cNvSpPr>
          <p:nvPr>
            <p:ph type="sldImg"/>
          </p:nvPr>
        </p:nvSpPr>
        <p:spPr>
          <a:xfrm>
            <a:off x="1152525" y="692150"/>
            <a:ext cx="4552950" cy="3416300"/>
          </a:xfrm>
          <a:solidFill>
            <a:srgbClr val="FFFFFF"/>
          </a:solidFill>
          <a:ln/>
        </p:spPr>
      </p:sp>
      <p:sp>
        <p:nvSpPr>
          <p:cNvPr id="5123" name="Rectangle 3"/>
          <p:cNvSpPr>
            <a:spLocks noGrp="1" noChangeArrowheads="1"/>
          </p:cNvSpPr>
          <p:nvPr>
            <p:ph type="body" idx="1"/>
          </p:nvPr>
        </p:nvSpPr>
        <p:spPr>
          <a:solidFill>
            <a:srgbClr val="FFFFFF"/>
          </a:solidFill>
          <a:ln>
            <a:solidFill>
              <a:srgbClr val="000000"/>
            </a:solidFill>
          </a:ln>
        </p:spPr>
        <p:txBody>
          <a:bodyPr/>
          <a:lstStyle/>
          <a:p>
            <a:r>
              <a:rPr lang="en-US" dirty="0">
                <a:latin typeface="Arial" panose="020B0604020202020204" pitchFamily="34" charset="0"/>
                <a:ea typeface="ＭＳ Ｐゴシック" charset="0"/>
                <a:cs typeface="Arial" panose="020B0604020202020204" pitchFamily="34" charset="0"/>
              </a:rPr>
              <a:t>All agree that a partial fulfillment of the covenant to Abraham exists now to the Church in the indwelling Holy Spirit and forgiveness of sins (Jer 31:31-34)—and the ultimate fulfillment will be in the eternal state.</a:t>
            </a:r>
          </a:p>
          <a:p>
            <a:r>
              <a:rPr lang="en-US" dirty="0">
                <a:latin typeface="Arial" panose="020B0604020202020204" pitchFamily="34" charset="0"/>
                <a:ea typeface="ＭＳ Ｐゴシック" charset="0"/>
                <a:cs typeface="Arial" panose="020B0604020202020204" pitchFamily="34" charset="0"/>
              </a:rPr>
              <a:t>The main area of disagreement relates to the time period from now to eternity. Will there be a literal land, throne, and worldwide blessing to national (ethnic) Israel before the eternal kingdom? This chart shows verses giving a resounding YES to that question in a present partial fulfillment and a future full fulfillment in the normal sense of language in the verses cited. But the messianic kingdom will be in two stages—first in a millennial fulfillment to last 1000 years, but then, after that, the eternal stage in the new Jerusalem after the destruction of our present heavens and earth (Rev 21–22). What an amazing future remains for those who trust Jesus!</a:t>
            </a:r>
          </a:p>
          <a:p>
            <a:r>
              <a:rPr lang="en-US" dirty="0">
                <a:latin typeface="Arial" panose="020B0604020202020204" pitchFamily="34" charset="0"/>
                <a:ea typeface="ＭＳ Ｐゴシック" charset="0"/>
                <a:cs typeface="Arial" panose="020B0604020202020204" pitchFamily="34" charset="0"/>
              </a:rPr>
              <a:t>____________</a:t>
            </a:r>
          </a:p>
          <a:p>
            <a:pPr eaLnBrk="1" hangingPunct="1"/>
            <a:r>
              <a:rPr lang="en-US" altLang="zh-CN" b="1" dirty="0">
                <a:latin typeface="Arial" charset="0"/>
                <a:ea typeface="SimSun" charset="0"/>
                <a:cs typeface="SimSun" charset="0"/>
              </a:rPr>
              <a:t>Common English-7</a:t>
            </a:r>
          </a:p>
          <a:p>
            <a:pPr eaLnBrk="1" hangingPunct="1"/>
            <a:r>
              <a:rPr lang="en-US" altLang="zh-CN" b="1" dirty="0">
                <a:latin typeface="Arial" charset="0"/>
                <a:ea typeface="SimSun" charset="0"/>
                <a:cs typeface="SimSun" charset="0"/>
              </a:rPr>
              <a:t>CH-02-Nature-103-p34a</a:t>
            </a:r>
          </a:p>
          <a:p>
            <a:pPr eaLnBrk="1" hangingPunct="1"/>
            <a:r>
              <a:rPr lang="en-US" altLang="zh-CN" b="1" dirty="0">
                <a:latin typeface="Arial" charset="0"/>
                <a:ea typeface="SimSun" charset="0"/>
                <a:cs typeface="SimSun" charset="0"/>
              </a:rPr>
              <a:t>OS-02-Exodus-267-p22</a:t>
            </a:r>
          </a:p>
          <a:p>
            <a:pPr eaLnBrk="1" hangingPunct="1"/>
            <a:r>
              <a:rPr lang="en-US" altLang="zh-CN" b="1" dirty="0">
                <a:latin typeface="Arial" charset="0"/>
                <a:ea typeface="SimSun" charset="0"/>
                <a:cs typeface="SimSun" charset="0"/>
              </a:rPr>
              <a:t>OS-05-Deut-248-p22</a:t>
            </a:r>
          </a:p>
          <a:p>
            <a:pPr eaLnBrk="1" hangingPunct="1"/>
            <a:r>
              <a:rPr lang="en-US" altLang="zh-CN" b="1" dirty="0">
                <a:latin typeface="Arial" charset="0"/>
                <a:ea typeface="SimSun" charset="0"/>
                <a:cs typeface="SimSun" charset="0"/>
              </a:rPr>
              <a:t>OS-10-2Sam-96-p22</a:t>
            </a:r>
          </a:p>
          <a:p>
            <a:pPr eaLnBrk="1" hangingPunct="1"/>
            <a:r>
              <a:rPr lang="en-US" altLang="zh-CN" b="1" dirty="0">
                <a:latin typeface="Arial" charset="0"/>
                <a:ea typeface="SimSun" charset="0"/>
                <a:cs typeface="SimSun" charset="0"/>
              </a:rPr>
              <a:t>OS-24-Jeremiah-174-p337</a:t>
            </a:r>
          </a:p>
          <a:p>
            <a:pPr eaLnBrk="1" hangingPunct="1"/>
            <a:r>
              <a:rPr lang="en-US" altLang="zh-CN" b="1" dirty="0">
                <a:latin typeface="Arial" charset="0"/>
                <a:ea typeface="SimSun" charset="0"/>
                <a:cs typeface="SimSun" charset="0"/>
              </a:rPr>
              <a:t>OS-23-Isaiah-97-p337</a:t>
            </a:r>
          </a:p>
          <a:p>
            <a:pPr marL="0" marR="0" lvl="0" indent="0" algn="l" defTabSz="914400" rtl="0" eaLnBrk="1" fontAlgn="auto" latinLnBrk="0" hangingPunct="1">
              <a:lnSpc>
                <a:spcPct val="100000"/>
              </a:lnSpc>
              <a:spcBef>
                <a:spcPts val="0"/>
              </a:spcBef>
              <a:spcAft>
                <a:spcPts val="0"/>
              </a:spcAft>
              <a:buClrTx/>
              <a:buSzTx/>
              <a:buFontTx/>
              <a:buNone/>
              <a:tabLst/>
              <a:defRPr/>
            </a:pPr>
            <a:r>
              <a:rPr lang="en-US" altLang="zh-CN" b="1" dirty="0">
                <a:latin typeface="Arial" charset="0"/>
                <a:ea typeface="SimSun" charset="0"/>
                <a:cs typeface="SimSun" charset="0"/>
              </a:rPr>
              <a:t>NS-09-Gal-125-p9g</a:t>
            </a:r>
          </a:p>
          <a:p>
            <a:pPr eaLnBrk="1" hangingPunct="1"/>
            <a:r>
              <a:rPr lang="en-US" altLang="zh-CN" b="1" dirty="0">
                <a:latin typeface="Arial" charset="0"/>
                <a:ea typeface="SimSun" charset="0"/>
                <a:cs typeface="SimSun" charset="0"/>
              </a:rPr>
              <a:t>NS-19-Hebrews-319-p9g</a:t>
            </a:r>
          </a:p>
          <a:p>
            <a:pPr eaLnBrk="1" hangingPunct="1"/>
            <a:r>
              <a:rPr lang="en-US" altLang="zh-CN" b="1" dirty="0">
                <a:latin typeface="Arial" charset="0"/>
                <a:ea typeface="SimSun" charset="0"/>
                <a:cs typeface="SimSun" charset="0"/>
              </a:rPr>
              <a:t>SA-08-Mosaic Law-19-p38a</a:t>
            </a:r>
            <a:endParaRPr lang="zh-CN" altLang="en-US" b="1" dirty="0">
              <a:latin typeface="Arial" charset="0"/>
              <a:ea typeface="SimSun" charset="0"/>
              <a:cs typeface="SimSun" charset="0"/>
            </a:endParaRPr>
          </a:p>
        </p:txBody>
      </p:sp>
    </p:spTree>
    <p:extLst>
      <p:ext uri="{BB962C8B-B14F-4D97-AF65-F5344CB8AC3E}">
        <p14:creationId xmlns:p14="http://schemas.microsoft.com/office/powerpoint/2010/main" val="2964694399"/>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Matthew’s genealogy omits three kings between Jehoram and Uzziah (=Azariah), giving 14 generations in each period of the rise, fall, and preservation of the kingdom until Jesus. </a:t>
            </a:r>
          </a:p>
          <a:p>
            <a:r>
              <a:rPr lang="en-US" dirty="0"/>
              <a:t>The Bible has several genealogies of the Davidic line:</a:t>
            </a:r>
          </a:p>
          <a:p>
            <a:pPr marL="228600" indent="-228600">
              <a:buAutoNum type="arabicParenBoth"/>
            </a:pPr>
            <a:r>
              <a:rPr lang="en-US" dirty="0"/>
              <a:t>Perez to David (Ruth 4:18-22)</a:t>
            </a:r>
          </a:p>
          <a:p>
            <a:pPr marL="228600" indent="-228600">
              <a:buAutoNum type="arabicParenBoth"/>
            </a:pPr>
            <a:r>
              <a:rPr lang="en-US" dirty="0"/>
              <a:t>David (1000 BC) to the sons of </a:t>
            </a:r>
            <a:r>
              <a:rPr lang="en-US" dirty="0" err="1"/>
              <a:t>Elionai</a:t>
            </a:r>
            <a:r>
              <a:rPr lang="en-US" dirty="0"/>
              <a:t> around 400 BC (1 Chron 3:9-17)</a:t>
            </a:r>
          </a:p>
          <a:p>
            <a:pPr marL="228600" indent="-228600">
              <a:buAutoNum type="arabicParenBoth"/>
            </a:pPr>
            <a:r>
              <a:rPr lang="en-US" dirty="0"/>
              <a:t>Abraham to Jesus (Matt 1:1-17)</a:t>
            </a:r>
          </a:p>
          <a:p>
            <a:pPr marL="228600" indent="-228600">
              <a:buAutoNum type="arabicParenBoth"/>
            </a:pPr>
            <a:r>
              <a:rPr lang="en-US" dirty="0"/>
              <a:t>Adam to Jesus (Luke 3:23-38)</a:t>
            </a:r>
          </a:p>
          <a:p>
            <a:pPr marL="0" indent="0">
              <a:buNone/>
            </a:pPr>
            <a:r>
              <a:rPr lang="en-US" dirty="0"/>
              <a:t>One difficulty concerns the son of Jehoiachin/Jeconiah/Coniah in the Davidic line. Was his son Shealtiel (Matt 1:12) or should we follow the line of Jehoiachin with his other son Pedaiah (1 Chron 3:17) or his son </a:t>
            </a:r>
            <a:r>
              <a:rPr lang="en-US" dirty="0" err="1"/>
              <a:t>Rhesa</a:t>
            </a:r>
            <a:r>
              <a:rPr lang="en-US" dirty="0"/>
              <a:t> (Luke 3:27), the latter not even listed among the seven sons of Jehoiachin in 1 Chron 3:17?</a:t>
            </a:r>
          </a:p>
          <a:p>
            <a:pPr marL="0" indent="0">
              <a:buNone/>
            </a:pPr>
            <a:endParaRPr lang="en-US" dirty="0"/>
          </a:p>
          <a:p>
            <a:r>
              <a:rPr lang="en-US" dirty="0"/>
              <a:t>“</a:t>
            </a:r>
            <a:r>
              <a:rPr lang="en-US" sz="1200" kern="1200" dirty="0">
                <a:solidFill>
                  <a:schemeClr val="tx1"/>
                </a:solidFill>
                <a:effectLst/>
                <a:latin typeface="Times New Roman" pitchFamily="-105" charset="0"/>
                <a:ea typeface="ＭＳ Ｐゴシック" charset="-128"/>
                <a:cs typeface="ＭＳ Ｐゴシック" charset="-128"/>
              </a:rPr>
              <a:t>2. DESCENDANTS OF SOLOMON (3:10-24)</a:t>
            </a:r>
          </a:p>
          <a:p>
            <a:r>
              <a:rPr lang="en-US" sz="1200" b="1" kern="1200" dirty="0">
                <a:solidFill>
                  <a:schemeClr val="tx1"/>
                </a:solidFill>
                <a:effectLst/>
                <a:latin typeface="Times New Roman" pitchFamily="-105" charset="0"/>
                <a:ea typeface="ＭＳ Ｐゴシック" charset="-128"/>
                <a:cs typeface="ＭＳ Ｐゴシック" charset="-128"/>
              </a:rPr>
              <a:t>3:10-24</a:t>
            </a:r>
            <a:r>
              <a:rPr lang="en-US" sz="1200" kern="1200" dirty="0">
                <a:solidFill>
                  <a:schemeClr val="tx1"/>
                </a:solidFill>
                <a:effectLst/>
                <a:latin typeface="Times New Roman" pitchFamily="-105" charset="0"/>
                <a:ea typeface="ＭＳ Ｐゴシック" charset="-128"/>
                <a:cs typeface="ＭＳ Ｐゴシック" charset="-128"/>
              </a:rPr>
              <a:t>. This list of </a:t>
            </a:r>
            <a:r>
              <a:rPr lang="en-US" sz="1200" b="1" kern="1200" dirty="0">
                <a:solidFill>
                  <a:schemeClr val="tx1"/>
                </a:solidFill>
                <a:effectLst/>
                <a:latin typeface="Times New Roman" pitchFamily="-105" charset="0"/>
                <a:ea typeface="ＭＳ Ｐゴシック" charset="-128"/>
                <a:cs typeface="ＭＳ Ｐゴシック" charset="-128"/>
              </a:rPr>
              <a:t>Solomon’s</a:t>
            </a:r>
            <a:r>
              <a:rPr lang="en-US" sz="1200" kern="1200" dirty="0">
                <a:solidFill>
                  <a:schemeClr val="tx1"/>
                </a:solidFill>
                <a:effectLst/>
                <a:latin typeface="Times New Roman" pitchFamily="-105" charset="0"/>
                <a:ea typeface="ＭＳ Ｐゴシック" charset="-128"/>
                <a:cs typeface="ＭＳ Ｐゴシック" charset="-128"/>
              </a:rPr>
              <a:t> descendants is in effect a list of Judah’s kings from Solomon through </a:t>
            </a:r>
            <a:r>
              <a:rPr lang="en-US" sz="1200" b="1" kern="1200" dirty="0">
                <a:solidFill>
                  <a:schemeClr val="tx1"/>
                </a:solidFill>
                <a:effectLst/>
                <a:latin typeface="Times New Roman" pitchFamily="-105" charset="0"/>
                <a:ea typeface="ＭＳ Ｐゴシック" charset="-128"/>
                <a:cs typeface="ＭＳ Ｐゴシック" charset="-128"/>
              </a:rPr>
              <a:t>Zedekiah</a:t>
            </a:r>
            <a:r>
              <a:rPr lang="en-US" sz="1200" kern="1200" dirty="0">
                <a:solidFill>
                  <a:schemeClr val="tx1"/>
                </a:solidFill>
                <a:effectLst/>
                <a:latin typeface="Times New Roman" pitchFamily="-105" charset="0"/>
                <a:ea typeface="ＭＳ Ｐゴシック" charset="-128"/>
                <a:cs typeface="ＭＳ Ｐゴシック" charset="-128"/>
              </a:rPr>
              <a:t> (vv. 10-16) and their exilic and postexilic continuation (vv. 17-24). Athaliah, the queen who ruled between </a:t>
            </a:r>
            <a:r>
              <a:rPr lang="en-US" sz="1200" b="1" kern="1200" dirty="0">
                <a:solidFill>
                  <a:schemeClr val="tx1"/>
                </a:solidFill>
                <a:effectLst/>
                <a:latin typeface="Times New Roman" pitchFamily="-105" charset="0"/>
                <a:ea typeface="ＭＳ Ｐゴシック" charset="-128"/>
                <a:cs typeface="ＭＳ Ｐゴシック" charset="-128"/>
              </a:rPr>
              <a:t>Ahaziah</a:t>
            </a:r>
            <a:r>
              <a:rPr lang="en-US" sz="1200" kern="1200" dirty="0">
                <a:solidFill>
                  <a:schemeClr val="tx1"/>
                </a:solidFill>
                <a:effectLst/>
                <a:latin typeface="Times New Roman" pitchFamily="-105" charset="0"/>
                <a:ea typeface="ＭＳ Ｐゴシック" charset="-128"/>
                <a:cs typeface="ＭＳ Ｐゴシック" charset="-128"/>
              </a:rPr>
              <a:t> and </a:t>
            </a:r>
            <a:r>
              <a:rPr lang="en-US" sz="1200" b="1" kern="1200" dirty="0">
                <a:solidFill>
                  <a:schemeClr val="tx1"/>
                </a:solidFill>
                <a:effectLst/>
                <a:latin typeface="Times New Roman" pitchFamily="-105" charset="0"/>
                <a:ea typeface="ＭＳ Ｐゴシック" charset="-128"/>
                <a:cs typeface="ＭＳ Ｐゴシック" charset="-128"/>
              </a:rPr>
              <a:t>Joash,</a:t>
            </a:r>
            <a:r>
              <a:rPr lang="en-US" sz="1200" kern="1200" dirty="0">
                <a:solidFill>
                  <a:schemeClr val="tx1"/>
                </a:solidFill>
                <a:effectLst/>
                <a:latin typeface="Times New Roman" pitchFamily="-105" charset="0"/>
                <a:ea typeface="ＭＳ Ｐゴシック" charset="-128"/>
                <a:cs typeface="ＭＳ Ｐゴシック" charset="-128"/>
              </a:rPr>
              <a:t> is not mentioned (v. 11). That is because she was only a political usurper and was not in the true dynastic succession (cf. 2 Kings 11). Of the sons of </a:t>
            </a:r>
            <a:r>
              <a:rPr lang="en-US" sz="1200" b="1" kern="1200" dirty="0">
                <a:solidFill>
                  <a:schemeClr val="tx1"/>
                </a:solidFill>
                <a:effectLst/>
                <a:latin typeface="Times New Roman" pitchFamily="-105" charset="0"/>
                <a:ea typeface="ＭＳ Ｐゴシック" charset="-128"/>
                <a:cs typeface="ＭＳ Ｐゴシック" charset="-128"/>
              </a:rPr>
              <a:t>Josiah, Johanan</a:t>
            </a:r>
            <a:r>
              <a:rPr lang="en-US" sz="1200" kern="1200" dirty="0">
                <a:solidFill>
                  <a:schemeClr val="tx1"/>
                </a:solidFill>
                <a:effectLst/>
                <a:latin typeface="Times New Roman" pitchFamily="-105" charset="0"/>
                <a:ea typeface="ＭＳ Ｐゴシック" charset="-128"/>
                <a:cs typeface="ＭＳ Ｐゴシック" charset="-128"/>
              </a:rPr>
              <a:t> (1 Chron. 3:15) is otherwise unknown. He cannot be Jehoahaz (2 Kings 23:31) because Jehoahaz was [Vol. 1, p. 595] younger than </a:t>
            </a:r>
            <a:r>
              <a:rPr lang="en-US" sz="1200" b="1" kern="1200" dirty="0">
                <a:solidFill>
                  <a:schemeClr val="tx1"/>
                </a:solidFill>
                <a:effectLst/>
                <a:latin typeface="Times New Roman" pitchFamily="-105" charset="0"/>
                <a:ea typeface="ＭＳ Ｐゴシック" charset="-128"/>
                <a:cs typeface="ＭＳ Ｐゴシック" charset="-128"/>
              </a:rPr>
              <a:t>Jehoiakim</a:t>
            </a:r>
            <a:r>
              <a:rPr lang="en-US" sz="1200" kern="1200" dirty="0">
                <a:solidFill>
                  <a:schemeClr val="tx1"/>
                </a:solidFill>
                <a:effectLst/>
                <a:latin typeface="Times New Roman" pitchFamily="-105" charset="0"/>
                <a:ea typeface="ＭＳ Ｐゴシック" charset="-128"/>
                <a:cs typeface="ＭＳ Ｐゴシック" charset="-128"/>
              </a:rPr>
              <a:t> (cf. 2 Kings 23:36). This means that </a:t>
            </a:r>
            <a:r>
              <a:rPr lang="en-US" sz="1200" b="1" kern="1200" dirty="0">
                <a:solidFill>
                  <a:schemeClr val="tx1"/>
                </a:solidFill>
                <a:effectLst/>
                <a:latin typeface="Times New Roman" pitchFamily="-105" charset="0"/>
                <a:ea typeface="ＭＳ Ｐゴシック" charset="-128"/>
                <a:cs typeface="ＭＳ Ｐゴシック" charset="-128"/>
              </a:rPr>
              <a:t>Shallum</a:t>
            </a:r>
            <a:r>
              <a:rPr lang="en-US" sz="1200" kern="1200" dirty="0">
                <a:solidFill>
                  <a:schemeClr val="tx1"/>
                </a:solidFill>
                <a:effectLst/>
                <a:latin typeface="Times New Roman" pitchFamily="-105" charset="0"/>
                <a:ea typeface="ＭＳ Ｐゴシック" charset="-128"/>
                <a:cs typeface="ＭＳ Ｐゴシック" charset="-128"/>
              </a:rPr>
              <a:t> (1 Chron. 3:15) is identical to Jehoahaz who, though the next-to-youngest son of Josiah, preceded his brothers on the throne (cf. Jer. 22:11-12).</a:t>
            </a:r>
          </a:p>
          <a:p>
            <a:r>
              <a:rPr lang="en-US" sz="1200" kern="1200" dirty="0">
                <a:solidFill>
                  <a:schemeClr val="tx1"/>
                </a:solidFill>
                <a:effectLst/>
                <a:latin typeface="Times New Roman" pitchFamily="-105" charset="0"/>
                <a:ea typeface="ＭＳ Ｐゴシック" charset="-128"/>
                <a:cs typeface="ＭＳ Ｐゴシック" charset="-128"/>
              </a:rPr>
              <a:t>The remainder of the succession followed by the chronicler is Jeconiah (Heb.; cf. NIV marg. of 1 Chron. 3:16; also known as </a:t>
            </a:r>
            <a:r>
              <a:rPr lang="en-US" sz="1200" b="1" kern="1200" dirty="0">
                <a:solidFill>
                  <a:schemeClr val="tx1"/>
                </a:solidFill>
                <a:effectLst/>
                <a:latin typeface="Times New Roman" pitchFamily="-105" charset="0"/>
                <a:ea typeface="ＭＳ Ｐゴシック" charset="-128"/>
                <a:cs typeface="ＭＳ Ｐゴシック" charset="-128"/>
              </a:rPr>
              <a:t>Jehoiachin;</a:t>
            </a:r>
            <a:r>
              <a:rPr lang="en-US" sz="1200" kern="1200" dirty="0">
                <a:solidFill>
                  <a:schemeClr val="tx1"/>
                </a:solidFill>
                <a:effectLst/>
                <a:latin typeface="Times New Roman" pitchFamily="-105" charset="0"/>
                <a:ea typeface="ＭＳ Ｐゴシック" charset="-128"/>
                <a:cs typeface="ＭＳ Ｐゴシック" charset="-128"/>
              </a:rPr>
              <a:t> cf. v. 17 and 2 Kings 24:8, and Coniah, Jer. 22:24, marg.). Then came </a:t>
            </a:r>
            <a:r>
              <a:rPr lang="en-US" sz="1200" b="1" kern="1200" dirty="0">
                <a:solidFill>
                  <a:schemeClr val="tx1"/>
                </a:solidFill>
                <a:effectLst/>
                <a:latin typeface="Times New Roman" pitchFamily="-105" charset="0"/>
                <a:ea typeface="ＭＳ Ｐゴシック" charset="-128"/>
                <a:cs typeface="ＭＳ Ｐゴシック" charset="-128"/>
              </a:rPr>
              <a:t>Pedaiah</a:t>
            </a:r>
            <a:r>
              <a:rPr lang="en-US" sz="1200" kern="1200" dirty="0">
                <a:solidFill>
                  <a:schemeClr val="tx1"/>
                </a:solidFill>
                <a:effectLst/>
                <a:latin typeface="Times New Roman" pitchFamily="-105" charset="0"/>
                <a:ea typeface="ＭＳ Ｐゴシック" charset="-128"/>
                <a:cs typeface="ＭＳ Ｐゴシック" charset="-128"/>
              </a:rPr>
              <a:t> (1 Chron. 3:18), </a:t>
            </a:r>
            <a:r>
              <a:rPr lang="en-US" sz="1200" b="1" kern="1200" dirty="0">
                <a:solidFill>
                  <a:schemeClr val="tx1"/>
                </a:solidFill>
                <a:effectLst/>
                <a:latin typeface="Times New Roman" pitchFamily="-105" charset="0"/>
                <a:ea typeface="ＭＳ Ｐゴシック" charset="-128"/>
                <a:cs typeface="ＭＳ Ｐゴシック" charset="-128"/>
              </a:rPr>
              <a:t>Zerubbabel</a:t>
            </a:r>
            <a:r>
              <a:rPr lang="en-US" sz="1200" kern="1200" dirty="0">
                <a:solidFill>
                  <a:schemeClr val="tx1"/>
                </a:solidFill>
                <a:effectLst/>
                <a:latin typeface="Times New Roman" pitchFamily="-105" charset="0"/>
                <a:ea typeface="ＭＳ Ｐゴシック" charset="-128"/>
                <a:cs typeface="ＭＳ Ｐゴシック" charset="-128"/>
              </a:rPr>
              <a:t> (v. 19), </a:t>
            </a:r>
            <a:r>
              <a:rPr lang="en-US" sz="1200" b="1" kern="1200" dirty="0">
                <a:solidFill>
                  <a:schemeClr val="tx1"/>
                </a:solidFill>
                <a:effectLst/>
                <a:latin typeface="Times New Roman" pitchFamily="-105" charset="0"/>
                <a:ea typeface="ＭＳ Ｐゴシック" charset="-128"/>
                <a:cs typeface="ＭＳ Ｐゴシック" charset="-128"/>
              </a:rPr>
              <a:t>Hananiah</a:t>
            </a:r>
            <a:r>
              <a:rPr lang="en-US" sz="1200" kern="1200" dirty="0">
                <a:solidFill>
                  <a:schemeClr val="tx1"/>
                </a:solidFill>
                <a:effectLst/>
                <a:latin typeface="Times New Roman" pitchFamily="-105" charset="0"/>
                <a:ea typeface="ＭＳ Ｐゴシック" charset="-128"/>
                <a:cs typeface="ＭＳ Ｐゴシック" charset="-128"/>
              </a:rPr>
              <a:t> (v. 19), </a:t>
            </a:r>
            <a:r>
              <a:rPr lang="en-US" sz="1200" b="1" kern="1200" dirty="0">
                <a:solidFill>
                  <a:schemeClr val="tx1"/>
                </a:solidFill>
                <a:effectLst/>
                <a:latin typeface="Times New Roman" pitchFamily="-105" charset="0"/>
                <a:ea typeface="ＭＳ Ｐゴシック" charset="-128"/>
                <a:cs typeface="ＭＳ Ｐゴシック" charset="-128"/>
              </a:rPr>
              <a:t>Shecaniah</a:t>
            </a:r>
            <a:r>
              <a:rPr lang="en-US" sz="1200" kern="1200" dirty="0">
                <a:solidFill>
                  <a:schemeClr val="tx1"/>
                </a:solidFill>
                <a:effectLst/>
                <a:latin typeface="Times New Roman" pitchFamily="-105" charset="0"/>
                <a:ea typeface="ＭＳ Ｐゴシック" charset="-128"/>
                <a:cs typeface="ＭＳ Ｐゴシック" charset="-128"/>
              </a:rPr>
              <a:t> (v. 21), </a:t>
            </a:r>
            <a:r>
              <a:rPr lang="en-US" sz="1200" b="1" kern="1200" dirty="0">
                <a:solidFill>
                  <a:schemeClr val="tx1"/>
                </a:solidFill>
                <a:effectLst/>
                <a:latin typeface="Times New Roman" pitchFamily="-105" charset="0"/>
                <a:ea typeface="ＭＳ Ｐゴシック" charset="-128"/>
                <a:cs typeface="ＭＳ Ｐゴシック" charset="-128"/>
              </a:rPr>
              <a:t>Shemaiah</a:t>
            </a:r>
            <a:r>
              <a:rPr lang="en-US" sz="1200" kern="1200" dirty="0">
                <a:solidFill>
                  <a:schemeClr val="tx1"/>
                </a:solidFill>
                <a:effectLst/>
                <a:latin typeface="Times New Roman" pitchFamily="-105" charset="0"/>
                <a:ea typeface="ＭＳ Ｐゴシック" charset="-128"/>
                <a:cs typeface="ＭＳ Ｐゴシック" charset="-128"/>
              </a:rPr>
              <a:t> (v. 22), </a:t>
            </a:r>
            <a:r>
              <a:rPr lang="en-US" sz="1200" b="1" kern="1200" dirty="0">
                <a:solidFill>
                  <a:schemeClr val="tx1"/>
                </a:solidFill>
                <a:effectLst/>
                <a:latin typeface="Times New Roman" pitchFamily="-105" charset="0"/>
                <a:ea typeface="ＭＳ Ｐゴシック" charset="-128"/>
                <a:cs typeface="ＭＳ Ｐゴシック" charset="-128"/>
              </a:rPr>
              <a:t>Elioenai</a:t>
            </a:r>
            <a:r>
              <a:rPr lang="en-US" sz="1200" kern="1200" dirty="0">
                <a:solidFill>
                  <a:schemeClr val="tx1"/>
                </a:solidFill>
                <a:effectLst/>
                <a:latin typeface="Times New Roman" pitchFamily="-105" charset="0"/>
                <a:ea typeface="ＭＳ Ｐゴシック" charset="-128"/>
                <a:cs typeface="ＭＳ Ｐゴシック" charset="-128"/>
              </a:rPr>
              <a:t> (v. 23), and </a:t>
            </a:r>
            <a:r>
              <a:rPr lang="en-US" sz="1200" b="1" kern="1200" dirty="0">
                <a:solidFill>
                  <a:schemeClr val="tx1"/>
                </a:solidFill>
                <a:effectLst/>
                <a:latin typeface="Times New Roman" pitchFamily="-105" charset="0"/>
                <a:ea typeface="ＭＳ Ｐゴシック" charset="-128"/>
                <a:cs typeface="ＭＳ Ｐゴシック" charset="-128"/>
              </a:rPr>
              <a:t>Hodaviah</a:t>
            </a:r>
            <a:r>
              <a:rPr lang="en-US" sz="1200" kern="1200" dirty="0">
                <a:solidFill>
                  <a:schemeClr val="tx1"/>
                </a:solidFill>
                <a:effectLst/>
                <a:latin typeface="Times New Roman" pitchFamily="-105" charset="0"/>
                <a:ea typeface="ＭＳ Ｐゴシック" charset="-128"/>
                <a:cs typeface="ＭＳ Ｐゴシック" charset="-128"/>
              </a:rPr>
              <a:t> (v. 24).</a:t>
            </a:r>
          </a:p>
          <a:p>
            <a:endParaRPr lang="en-US" sz="1200" kern="1200" dirty="0">
              <a:solidFill>
                <a:schemeClr val="tx1"/>
              </a:solidFill>
              <a:effectLst/>
              <a:latin typeface="Times New Roman" pitchFamily="-105" charset="0"/>
              <a:ea typeface="ＭＳ Ｐゴシック" charset="-128"/>
              <a:cs typeface="ＭＳ Ｐゴシック" charset="-128"/>
            </a:endParaRPr>
          </a:p>
          <a:p>
            <a:r>
              <a:rPr lang="en-US" sz="1200" kern="1200" dirty="0">
                <a:solidFill>
                  <a:schemeClr val="tx1"/>
                </a:solidFill>
                <a:effectLst/>
                <a:latin typeface="Times New Roman" pitchFamily="-105" charset="0"/>
                <a:ea typeface="ＭＳ Ｐゴシック" charset="-128"/>
                <a:cs typeface="ＭＳ Ｐゴシック" charset="-128"/>
              </a:rPr>
              <a:t>Three difficulties here must be addressed. First, Zerubbabel (v. 19) is elsewhere called the son of </a:t>
            </a:r>
            <a:r>
              <a:rPr lang="en-US" sz="1200" b="1" kern="1200" dirty="0">
                <a:solidFill>
                  <a:schemeClr val="tx1"/>
                </a:solidFill>
                <a:effectLst/>
                <a:latin typeface="Times New Roman" pitchFamily="-105" charset="0"/>
                <a:ea typeface="ＭＳ Ｐゴシック" charset="-128"/>
                <a:cs typeface="ＭＳ Ｐゴシック" charset="-128"/>
              </a:rPr>
              <a:t>Shealtiel,</a:t>
            </a:r>
            <a:r>
              <a:rPr lang="en-US" sz="1200" kern="1200" dirty="0">
                <a:solidFill>
                  <a:schemeClr val="tx1"/>
                </a:solidFill>
                <a:effectLst/>
                <a:latin typeface="Times New Roman" pitchFamily="-105" charset="0"/>
                <a:ea typeface="ＭＳ Ｐゴシック" charset="-128"/>
                <a:cs typeface="ＭＳ Ｐゴシック" charset="-128"/>
              </a:rPr>
              <a:t> not the son of Pedaiah (Ezra 3:2, 8; 5:2; Neh. 12:1; Hag. 1:12, 14; 2:2, 23; Matt. 1:12; Luke 3:27). Since Shealtiel and Pedaiah were brothers (1 Chron. 3:17-18) the best solution seems to be that Shealtiel died early on and his role of dynastic succession was assumed by his younger brother Pedaiah. The second problem concerns Luke’s account of the genealogy in which he identifies Shealtiel as the son of Neri, whose descent is not from Solomon but from David’s son Nathan (Luke 3:27-31). The answer may lie in the possibility that since Jeconiah had no male heir to sit on the throne (cf. Jer. 22:30), a daughter of Jeconiah married Neri, son of Melki (Luke 3:27-28; not the Melki of Luke 3:24), of the line of Nathan. Legally Shealtiel, as grandson of Jeconiah, would continue the Davidic dynasty through Solomon, a viewpoint espoused by Matthew (Matt. 1:6-12).</a:t>
            </a:r>
          </a:p>
          <a:p>
            <a:endParaRPr lang="en-US" sz="1200" kern="1200" dirty="0">
              <a:solidFill>
                <a:schemeClr val="tx1"/>
              </a:solidFill>
              <a:effectLst/>
              <a:latin typeface="Times New Roman" pitchFamily="-105" charset="0"/>
              <a:ea typeface="ＭＳ Ｐゴシック" charset="-128"/>
              <a:cs typeface="ＭＳ Ｐゴシック" charset="-128"/>
            </a:endParaRPr>
          </a:p>
          <a:p>
            <a:r>
              <a:rPr lang="en-US" sz="1200" kern="1200" dirty="0">
                <a:solidFill>
                  <a:schemeClr val="tx1"/>
                </a:solidFill>
                <a:effectLst/>
                <a:latin typeface="Times New Roman" pitchFamily="-105" charset="0"/>
                <a:ea typeface="ＭＳ Ｐゴシック" charset="-128"/>
                <a:cs typeface="ＭＳ Ｐゴシック" charset="-128"/>
              </a:rPr>
              <a:t>The third conflict appears in Zerubbabel’s line. The chronicler lists Zerubbabel’s seven sons and one daughter (1 Chron. 3:19b-20). But none of them is mentioned in the genealogies of either Matthew or Luke. Matthew, who traces Jesus’ descent from David through Solomon, wrote that the son of Zerubbabel was </a:t>
            </a:r>
            <a:r>
              <a:rPr lang="en-US" sz="1200" kern="1200" dirty="0" err="1">
                <a:solidFill>
                  <a:schemeClr val="tx1"/>
                </a:solidFill>
                <a:effectLst/>
                <a:latin typeface="Times New Roman" pitchFamily="-105" charset="0"/>
                <a:ea typeface="ＭＳ Ｐゴシック" charset="-128"/>
                <a:cs typeface="ＭＳ Ｐゴシック" charset="-128"/>
              </a:rPr>
              <a:t>Abiud</a:t>
            </a:r>
            <a:r>
              <a:rPr lang="en-US" sz="1200" kern="1200" dirty="0">
                <a:solidFill>
                  <a:schemeClr val="tx1"/>
                </a:solidFill>
                <a:effectLst/>
                <a:latin typeface="Times New Roman" pitchFamily="-105" charset="0"/>
                <a:ea typeface="ＭＳ Ｐゴシック" charset="-128"/>
                <a:cs typeface="ＭＳ Ｐゴシック" charset="-128"/>
              </a:rPr>
              <a:t> (Matt. 1:13). Luke, viewing it through Nathan, said </a:t>
            </a:r>
            <a:r>
              <a:rPr lang="en-US" sz="1200" kern="1200" dirty="0" err="1">
                <a:solidFill>
                  <a:schemeClr val="tx1"/>
                </a:solidFill>
                <a:effectLst/>
                <a:latin typeface="Times New Roman" pitchFamily="-105" charset="0"/>
                <a:ea typeface="ＭＳ Ｐゴシック" charset="-128"/>
                <a:cs typeface="ＭＳ Ｐゴシック" charset="-128"/>
              </a:rPr>
              <a:t>Rhesa</a:t>
            </a:r>
            <a:r>
              <a:rPr lang="en-US" sz="1200" kern="1200" dirty="0">
                <a:solidFill>
                  <a:schemeClr val="tx1"/>
                </a:solidFill>
                <a:effectLst/>
                <a:latin typeface="Times New Roman" pitchFamily="-105" charset="0"/>
                <a:ea typeface="ＭＳ Ｐゴシック" charset="-128"/>
                <a:cs typeface="ＭＳ Ｐゴシック" charset="-128"/>
              </a:rPr>
              <a:t> was that son (Luke 3:27). It is entirely possible, of course, that the Shealtiel and Zerubbabel of Luke are not the same as those of 1 Chronicles and that Luke preserves a genealogy of Mary straight from David through Nathan, a line of succession that has no other connection with the chronicler’s genealogy (cf. comments on Luke 3:27). This would preclude the suggested solution to the second problem previously mentioned (and would, in fact, eliminate the problem altogether). This still leaves the variance between 1 Chronicles 3:19b-20 and Matthew 1:13. One may conjecture that </a:t>
            </a:r>
            <a:r>
              <a:rPr lang="en-US" sz="1200" kern="1200" dirty="0" err="1">
                <a:solidFill>
                  <a:schemeClr val="tx1"/>
                </a:solidFill>
                <a:effectLst/>
                <a:latin typeface="Times New Roman" pitchFamily="-105" charset="0"/>
                <a:ea typeface="ＭＳ Ｐゴシック" charset="-128"/>
                <a:cs typeface="ＭＳ Ｐゴシック" charset="-128"/>
              </a:rPr>
              <a:t>Abiud</a:t>
            </a:r>
            <a:r>
              <a:rPr lang="en-US" sz="1200" kern="1200" dirty="0">
                <a:solidFill>
                  <a:schemeClr val="tx1"/>
                </a:solidFill>
                <a:effectLst/>
                <a:latin typeface="Times New Roman" pitchFamily="-105" charset="0"/>
                <a:ea typeface="ＭＳ Ｐゴシック" charset="-128"/>
                <a:cs typeface="ＭＳ Ｐゴシック" charset="-128"/>
              </a:rPr>
              <a:t> is another name for one of the seven sons of Zerubbabel listed in Chronicles or that his name is missing from that list to begin with. That such a thing is possible may be seen in 1 Chronicles 3:22 where the historian wrote that </a:t>
            </a:r>
            <a:r>
              <a:rPr lang="en-US" sz="1200" b="1" kern="1200" dirty="0">
                <a:solidFill>
                  <a:schemeClr val="tx1"/>
                </a:solidFill>
                <a:effectLst/>
                <a:latin typeface="Times New Roman" pitchFamily="-105" charset="0"/>
                <a:ea typeface="ＭＳ Ｐゴシック" charset="-128"/>
                <a:cs typeface="ＭＳ Ｐゴシック" charset="-128"/>
              </a:rPr>
              <a:t>Shemaiah</a:t>
            </a:r>
            <a:r>
              <a:rPr lang="en-US" sz="1200" kern="1200" dirty="0">
                <a:solidFill>
                  <a:schemeClr val="tx1"/>
                </a:solidFill>
                <a:effectLst/>
                <a:latin typeface="Times New Roman" pitchFamily="-105" charset="0"/>
                <a:ea typeface="ＭＳ Ｐゴシック" charset="-128"/>
                <a:cs typeface="ＭＳ Ｐゴシック" charset="-128"/>
              </a:rPr>
              <a:t> had </a:t>
            </a:r>
            <a:r>
              <a:rPr lang="en-US" sz="1200" b="1" kern="1200" dirty="0">
                <a:solidFill>
                  <a:schemeClr val="tx1"/>
                </a:solidFill>
                <a:effectLst/>
                <a:latin typeface="Times New Roman" pitchFamily="-105" charset="0"/>
                <a:ea typeface="ＭＳ Ｐゴシック" charset="-128"/>
                <a:cs typeface="ＭＳ Ｐゴシック" charset="-128"/>
              </a:rPr>
              <a:t>six</a:t>
            </a:r>
            <a:r>
              <a:rPr lang="en-US" sz="1200" kern="1200" dirty="0">
                <a:solidFill>
                  <a:schemeClr val="tx1"/>
                </a:solidFill>
                <a:effectLst/>
                <a:latin typeface="Times New Roman" pitchFamily="-105" charset="0"/>
                <a:ea typeface="ＭＳ Ｐゴシック" charset="-128"/>
                <a:cs typeface="ＭＳ Ｐゴシック" charset="-128"/>
              </a:rPr>
              <a:t> sons but listed only five names” (Eugene Merrill, “1 Chronicles,” in </a:t>
            </a:r>
            <a:r>
              <a:rPr lang="en-US" sz="1200" i="1" kern="1200" dirty="0">
                <a:solidFill>
                  <a:schemeClr val="tx1"/>
                </a:solidFill>
                <a:effectLst/>
                <a:latin typeface="Times New Roman" pitchFamily="-105" charset="0"/>
                <a:ea typeface="ＭＳ Ｐゴシック" charset="-128"/>
                <a:cs typeface="ＭＳ Ｐゴシック" charset="-128"/>
              </a:rPr>
              <a:t>The Bible Knowledge Commentary</a:t>
            </a:r>
            <a:r>
              <a:rPr lang="en-US" sz="1200" i="0" kern="1200" dirty="0">
                <a:solidFill>
                  <a:schemeClr val="tx1"/>
                </a:solidFill>
                <a:effectLst/>
                <a:latin typeface="Times New Roman" pitchFamily="-105" charset="0"/>
                <a:ea typeface="ＭＳ Ｐゴシック" charset="-128"/>
                <a:cs typeface="ＭＳ Ｐゴシック" charset="-128"/>
              </a:rPr>
              <a:t> [Wheaton, IL: Victor, 1985], 1:594-95).</a:t>
            </a:r>
            <a:endParaRPr lang="en-US" dirty="0"/>
          </a:p>
          <a:p>
            <a:r>
              <a:rPr lang="en-US" dirty="0"/>
              <a:t>______</a:t>
            </a:r>
          </a:p>
          <a:p>
            <a:r>
              <a:rPr lang="en-US" dirty="0"/>
              <a:t>Common-284</a:t>
            </a:r>
          </a:p>
          <a:p>
            <a:r>
              <a:rPr lang="en-US" dirty="0"/>
              <a:t>OS-10-2Sam-100</a:t>
            </a:r>
          </a:p>
          <a:p>
            <a:r>
              <a:rPr lang="en-US" dirty="0"/>
              <a:t>OS-13-1Chron-81</a:t>
            </a:r>
          </a:p>
          <a:p>
            <a:r>
              <a:rPr lang="en-US" dirty="0"/>
              <a:t>NS-01-Matt1-14—slide 161</a:t>
            </a:r>
          </a:p>
          <a:p>
            <a:endParaRPr lang="en-US" dirty="0"/>
          </a:p>
          <a:p>
            <a:endParaRPr lang="en-US" dirty="0"/>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F371F489-9317-2742-8EE6-9975ED4BAE9F}" type="slidenum">
              <a:rPr kumimoji="0" lang="en-US" sz="1200" b="0" i="0" u="none" strike="noStrike" kern="1200" cap="none" spc="0" normalizeH="0" baseline="0" noProof="0" smtClean="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29</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Tree>
    <p:extLst>
      <p:ext uri="{BB962C8B-B14F-4D97-AF65-F5344CB8AC3E}">
        <p14:creationId xmlns:p14="http://schemas.microsoft.com/office/powerpoint/2010/main" val="2575730960"/>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318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6F927119-7537-914D-ABE3-D6FBE2E165D2}" type="slidenum">
              <a:rPr lang="en-US" sz="1200">
                <a:solidFill>
                  <a:srgbClr val="000000"/>
                </a:solidFill>
              </a:rPr>
              <a:pPr eaLnBrk="1" hangingPunct="1"/>
              <a:t>30</a:t>
            </a:fld>
            <a:endParaRPr lang="en-US" sz="1200">
              <a:solidFill>
                <a:srgbClr val="000000"/>
              </a:solidFill>
            </a:endParaRPr>
          </a:p>
        </p:txBody>
      </p:sp>
      <p:sp>
        <p:nvSpPr>
          <p:cNvPr id="733186" name="Rectangle 2"/>
          <p:cNvSpPr>
            <a:spLocks noGrp="1" noRot="1" noChangeAspect="1" noChangeArrowheads="1" noTextEdit="1"/>
          </p:cNvSpPr>
          <p:nvPr>
            <p:ph type="sldImg"/>
          </p:nvPr>
        </p:nvSpPr>
        <p:spPr>
          <a:ln/>
        </p:spPr>
      </p:sp>
      <p:sp>
        <p:nvSpPr>
          <p:cNvPr id="733187"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Arial" charset="0"/>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D2F3B913-371E-1741-BDA6-F421AE42A1B2}" type="slidenum">
              <a:rPr kumimoji="0" lang="en-US" sz="1200" b="0" i="0" u="none" strike="noStrike" kern="1200" cap="none" spc="0" normalizeH="0" baseline="0" noProof="0" smtClean="0">
                <a:ln>
                  <a:noFill/>
                </a:ln>
                <a:solidFill>
                  <a:srgbClr val="FFFF00"/>
                </a:solidFill>
                <a:effectLst/>
                <a:uLnTx/>
                <a:uFillTx/>
                <a:latin typeface="Georgia"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32</a:t>
            </a:fld>
            <a:endParaRPr kumimoji="0" lang="en-US" sz="1200" b="0" i="0" u="none" strike="noStrike" kern="1200" cap="none" spc="0" normalizeH="0" baseline="0" noProof="0">
              <a:ln>
                <a:noFill/>
              </a:ln>
              <a:solidFill>
                <a:srgbClr val="FFFF00"/>
              </a:solidFill>
              <a:effectLst/>
              <a:uLnTx/>
              <a:uFillTx/>
              <a:latin typeface="Georgia" charset="0"/>
              <a:ea typeface="ＭＳ Ｐゴシック" charset="0"/>
            </a:endParaRPr>
          </a:p>
        </p:txBody>
      </p:sp>
    </p:spTree>
    <p:extLst>
      <p:ext uri="{BB962C8B-B14F-4D97-AF65-F5344CB8AC3E}">
        <p14:creationId xmlns:p14="http://schemas.microsoft.com/office/powerpoint/2010/main" val="3405891598"/>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D2F3B913-371E-1741-BDA6-F421AE42A1B2}" type="slidenum">
              <a:rPr kumimoji="0" lang="en-US" sz="1200" b="0" i="0" u="none" strike="noStrike" kern="1200" cap="none" spc="0" normalizeH="0" baseline="0" noProof="0" smtClean="0">
                <a:ln>
                  <a:noFill/>
                </a:ln>
                <a:solidFill>
                  <a:srgbClr val="FFFF00"/>
                </a:solidFill>
                <a:effectLst/>
                <a:uLnTx/>
                <a:uFillTx/>
                <a:latin typeface="Georgia"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34</a:t>
            </a:fld>
            <a:endParaRPr kumimoji="0" lang="en-US" sz="1200" b="0" i="0" u="none" strike="noStrike" kern="1200" cap="none" spc="0" normalizeH="0" baseline="0" noProof="0">
              <a:ln>
                <a:noFill/>
              </a:ln>
              <a:solidFill>
                <a:srgbClr val="FFFF00"/>
              </a:solidFill>
              <a:effectLst/>
              <a:uLnTx/>
              <a:uFillTx/>
              <a:latin typeface="Georgia" charset="0"/>
              <a:ea typeface="ＭＳ Ｐゴシック" charset="0"/>
            </a:endParaRPr>
          </a:p>
        </p:txBody>
      </p:sp>
    </p:spTree>
    <p:extLst>
      <p:ext uri="{BB962C8B-B14F-4D97-AF65-F5344CB8AC3E}">
        <p14:creationId xmlns:p14="http://schemas.microsoft.com/office/powerpoint/2010/main" val="269972127"/>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91E24595-2081-A34E-8E8F-BD65F46475A7}" type="slidenum">
              <a:rPr kumimoji="0" lang="en-US" sz="1200" b="1" i="0" u="none" strike="noStrike" kern="1200" cap="none" spc="0" normalizeH="0" baseline="0" noProof="0">
                <a:ln>
                  <a:noFill/>
                </a:ln>
                <a:solidFill>
                  <a:prstClr val="black"/>
                </a:solidFill>
                <a:effectLst/>
                <a:uLnTx/>
                <a:uFillTx/>
                <a:latin typeface="Arial"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35</a:t>
            </a:fld>
            <a:endParaRPr kumimoji="0" lang="en-US" sz="1200" b="1"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528386" name="Rectangle 2"/>
          <p:cNvSpPr>
            <a:spLocks noGrp="1" noRot="1" noChangeAspect="1" noChangeArrowheads="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sp>
      <p:sp>
        <p:nvSpPr>
          <p:cNvPr id="528387" name="Rectangle 3"/>
          <p:cNvSpPr>
            <a:spLocks noGrp="1" noChangeArrowheads="1"/>
          </p:cNvSpPr>
          <p:nvPr>
            <p:ph type="body" idx="1"/>
          </p:nvPr>
        </p:nvSpPr>
        <p:spPr bwMode="auto">
          <a:xfrm>
            <a:off x="685800" y="4343400"/>
            <a:ext cx="5486400" cy="41148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txBody>
          <a:bodyPr/>
          <a:lstStyle/>
          <a:p>
            <a:endParaRPr lang="en-US"/>
          </a:p>
        </p:txBody>
      </p:sp>
    </p:spTree>
    <p:extLst>
      <p:ext uri="{BB962C8B-B14F-4D97-AF65-F5344CB8AC3E}">
        <p14:creationId xmlns:p14="http://schemas.microsoft.com/office/powerpoint/2010/main" val="3657177981"/>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17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B55481FD-E77C-FC4B-A55F-562CA2F42D87}" type="slidenum">
              <a:rPr kumimoji="0" lang="en-US" sz="1200" b="0"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5</a:t>
            </a:fld>
            <a:endParaRPr kumimoji="0" lang="en-US" sz="1200" b="0"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50178" name="Rectangle 2"/>
          <p:cNvSpPr>
            <a:spLocks noGrp="1" noRot="1" noChangeAspect="1" noChangeArrowheads="1" noTextEdit="1"/>
          </p:cNvSpPr>
          <p:nvPr>
            <p:ph type="sldImg"/>
          </p:nvPr>
        </p:nvSpPr>
        <p:spPr>
          <a:ln/>
        </p:spPr>
      </p:sp>
      <p:sp>
        <p:nvSpPr>
          <p:cNvPr id="50179"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r>
              <a:rPr lang="ar-JO" b="1" dirty="0">
                <a:solidFill>
                  <a:srgbClr val="000000"/>
                </a:solidFill>
                <a:latin typeface="Times New Roman" charset="0"/>
                <a:ea typeface="ＭＳ Ｐゴシック" charset="0"/>
                <a:cs typeface="ＭＳ Ｐゴシック" charset="0"/>
              </a:rPr>
              <a:t>الآن... العهد الداودي...</a:t>
            </a:r>
            <a:endParaRPr lang="en-US" b="1" dirty="0">
              <a:solidFill>
                <a:srgbClr val="000000"/>
              </a:solidFill>
              <a:latin typeface="Times New Roman" charset="0"/>
              <a:ea typeface="ＭＳ Ｐゴシック" charset="0"/>
              <a:cs typeface="ＭＳ Ｐゴシック" charset="0"/>
            </a:endParaRPr>
          </a:p>
          <a:p>
            <a:r>
              <a:rPr lang="ar-JO" b="1" dirty="0">
                <a:solidFill>
                  <a:srgbClr val="000000"/>
                </a:solidFill>
                <a:latin typeface="Times New Roman" charset="0"/>
                <a:ea typeface="ＭＳ Ｐゴシック" charset="0"/>
                <a:cs typeface="ＭＳ Ｐゴシック" charset="0"/>
              </a:rPr>
              <a:t>التوسّع في جزئية النسب من </a:t>
            </a:r>
            <a:r>
              <a:rPr lang="ar-JO" b="1" dirty="0" err="1">
                <a:solidFill>
                  <a:srgbClr val="000000"/>
                </a:solidFill>
                <a:latin typeface="Times New Roman" charset="0"/>
                <a:ea typeface="ＭＳ Ｐゴシック" charset="0"/>
                <a:cs typeface="ＭＳ Ｐゴシック" charset="0"/>
              </a:rPr>
              <a:t>الابراهيمي</a:t>
            </a:r>
            <a:endParaRPr lang="en-US" b="1" dirty="0">
              <a:solidFill>
                <a:srgbClr val="000000"/>
              </a:solidFill>
              <a:latin typeface="Times New Roman" charset="0"/>
              <a:ea typeface="ＭＳ Ｐゴシック" charset="0"/>
              <a:cs typeface="ＭＳ Ｐゴシック" charset="0"/>
            </a:endParaRPr>
          </a:p>
          <a:p>
            <a:r>
              <a:rPr lang="en-US" b="1" dirty="0">
                <a:solidFill>
                  <a:srgbClr val="000000"/>
                </a:solidFill>
                <a:latin typeface="Times New Roman" charset="0"/>
                <a:ea typeface="ＭＳ Ｐゴシック" charset="0"/>
                <a:cs typeface="ＭＳ Ｐゴシック" charset="0"/>
              </a:rPr>
              <a:t>2 Samuel 7: 4-16.</a:t>
            </a:r>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CCBE1C11-7D28-AD4D-AFED-CD28D4DFABAE}" type="slidenum">
              <a:rPr lang="en-US" sz="1200">
                <a:solidFill>
                  <a:srgbClr val="000000"/>
                </a:solidFill>
              </a:rPr>
              <a:pPr eaLnBrk="1" hangingPunct="1"/>
              <a:t>36</a:t>
            </a:fld>
            <a:endParaRPr lang="en-US" sz="1200">
              <a:solidFill>
                <a:srgbClr val="000000"/>
              </a:solidFill>
            </a:endParaRPr>
          </a:p>
        </p:txBody>
      </p:sp>
      <p:sp>
        <p:nvSpPr>
          <p:cNvPr id="735234" name="Rectangle 2"/>
          <p:cNvSpPr>
            <a:spLocks noGrp="1" noRot="1" noChangeAspect="1" noChangeArrowheads="1" noTextEdit="1"/>
          </p:cNvSpPr>
          <p:nvPr>
            <p:ph type="sldImg"/>
          </p:nvPr>
        </p:nvSpPr>
        <p:spPr>
          <a:ln/>
        </p:spPr>
      </p:sp>
      <p:sp>
        <p:nvSpPr>
          <p:cNvPr id="735235"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Arial" charset="0"/>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60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457200" rtl="0" eaLnBrk="0" fontAlgn="auto" latinLnBrk="0" hangingPunct="0">
              <a:lnSpc>
                <a:spcPct val="100000"/>
              </a:lnSpc>
              <a:spcBef>
                <a:spcPts val="0"/>
              </a:spcBef>
              <a:spcAft>
                <a:spcPts val="0"/>
              </a:spcAft>
              <a:buClrTx/>
              <a:buSzTx/>
              <a:buFontTx/>
              <a:buNone/>
              <a:tabLst/>
              <a:defRPr/>
            </a:pPr>
            <a:fld id="{11C3C217-F7A4-824E-943D-F1B474ACEEBA}"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457200" rtl="0" eaLnBrk="0" fontAlgn="auto" latinLnBrk="0" hangingPunct="0">
                <a:lnSpc>
                  <a:spcPct val="100000"/>
                </a:lnSpc>
                <a:spcBef>
                  <a:spcPts val="0"/>
                </a:spcBef>
                <a:spcAft>
                  <a:spcPts val="0"/>
                </a:spcAft>
                <a:buClrTx/>
                <a:buSzTx/>
                <a:buFontTx/>
                <a:buNone/>
                <a:tabLst/>
                <a:defRPr/>
              </a:pPr>
              <a:t>38</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921602" name="Rectangle 2"/>
          <p:cNvSpPr>
            <a:spLocks noGrp="1" noRot="1" noChangeAspect="1" noChangeArrowheads="1" noTextEdit="1"/>
          </p:cNvSpPr>
          <p:nvPr>
            <p:ph type="sldImg"/>
          </p:nvPr>
        </p:nvSpPr>
        <p:spPr>
          <a:ln/>
        </p:spPr>
      </p:sp>
      <p:sp>
        <p:nvSpPr>
          <p:cNvPr id="921603" name="Rectangle 3"/>
          <p:cNvSpPr>
            <a:spLocks noGrp="1" noChangeArrowheads="1"/>
          </p:cNvSpPr>
          <p:nvPr>
            <p:ph type="body" idx="1"/>
          </p:nvPr>
        </p:nvSpPr>
        <p:spPr>
          <a:xfrm>
            <a:off x="914400" y="4343400"/>
            <a:ext cx="5029200" cy="274638"/>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728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3D006D15-3C83-994A-A969-8C4F48A5DC88}" type="slidenum">
              <a:rPr lang="en-US" sz="1200">
                <a:solidFill>
                  <a:srgbClr val="000000"/>
                </a:solidFill>
              </a:rPr>
              <a:pPr eaLnBrk="1" hangingPunct="1"/>
              <a:t>39</a:t>
            </a:fld>
            <a:endParaRPr lang="en-US" sz="1200">
              <a:solidFill>
                <a:srgbClr val="000000"/>
              </a:solidFill>
            </a:endParaRPr>
          </a:p>
        </p:txBody>
      </p:sp>
      <p:sp>
        <p:nvSpPr>
          <p:cNvPr id="737282" name="Rectangle 2"/>
          <p:cNvSpPr>
            <a:spLocks noGrp="1" noRot="1" noChangeAspect="1" noChangeArrowheads="1" noTextEdit="1"/>
          </p:cNvSpPr>
          <p:nvPr>
            <p:ph type="sldImg"/>
          </p:nvPr>
        </p:nvSpPr>
        <p:spPr>
          <a:ln/>
        </p:spPr>
      </p:sp>
      <p:sp>
        <p:nvSpPr>
          <p:cNvPr id="737283"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Arial" charset="0"/>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indent="0" algn="l" defTabSz="914400" rtl="0" eaLnBrk="0" fontAlgn="base" latinLnBrk="0" hangingPunct="0">
              <a:lnSpc>
                <a:spcPct val="100000"/>
              </a:lnSpc>
              <a:spcBef>
                <a:spcPct val="30000"/>
              </a:spcBef>
              <a:spcAft>
                <a:spcPct val="0"/>
              </a:spcAft>
              <a:buClrTx/>
              <a:buSzTx/>
              <a:buFontTx/>
              <a:buNone/>
              <a:tabLst/>
              <a:defRPr/>
            </a:pPr>
            <a:r>
              <a:rPr lang="en-US" dirty="0"/>
              <a:t>Please translate the text</a:t>
            </a:r>
            <a:r>
              <a:rPr lang="en-US" baseline="0" dirty="0"/>
              <a:t> at the left and then drag everything over this slide so no English shows.  Make sure the fonts remain.</a:t>
            </a:r>
            <a:endParaRPr lang="en-US" dirty="0"/>
          </a:p>
          <a:p>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21222E1B-B0D0-4B4F-939F-9B369177C3DC}" type="slidenum">
              <a:rPr kumimoji="0" lang="en-US" sz="1200" b="0" i="0" u="none" strike="noStrike" kern="1200" cap="none" spc="0" normalizeH="0" baseline="0" noProof="0" smtClean="0">
                <a:ln>
                  <a:noFill/>
                </a:ln>
                <a:solidFill>
                  <a:prstClr val="black"/>
                </a:solidFill>
                <a:effectLst/>
                <a:uLnTx/>
                <a:uFillTx/>
                <a:latin typeface="Calibri"/>
                <a:ea typeface="ＭＳ Ｐゴシック" charset="-128"/>
              </a:rPr>
              <a:pPr marL="0" marR="0" lvl="0" indent="0" algn="r" defTabSz="914400" rtl="0" eaLnBrk="1" fontAlgn="base" latinLnBrk="0" hangingPunct="1">
                <a:lnSpc>
                  <a:spcPct val="100000"/>
                </a:lnSpc>
                <a:spcBef>
                  <a:spcPct val="0"/>
                </a:spcBef>
                <a:spcAft>
                  <a:spcPct val="0"/>
                </a:spcAft>
                <a:buClrTx/>
                <a:buSzTx/>
                <a:buFontTx/>
                <a:buNone/>
                <a:tabLst/>
                <a:defRPr/>
              </a:pPr>
              <a:t>40</a:t>
            </a:fld>
            <a:endParaRPr kumimoji="0" lang="en-US" sz="1200" b="0" i="0" u="none" strike="noStrike" kern="1200" cap="none" spc="0" normalizeH="0" baseline="0" noProof="0">
              <a:ln>
                <a:noFill/>
              </a:ln>
              <a:solidFill>
                <a:prstClr val="black"/>
              </a:solidFill>
              <a:effectLst/>
              <a:uLnTx/>
              <a:uFillTx/>
              <a:latin typeface="Calibri"/>
              <a:ea typeface="ＭＳ Ｐゴシック" charset="-128"/>
            </a:endParaRPr>
          </a:p>
        </p:txBody>
      </p:sp>
    </p:spTree>
    <p:extLst>
      <p:ext uri="{BB962C8B-B14F-4D97-AF65-F5344CB8AC3E}">
        <p14:creationId xmlns:p14="http://schemas.microsoft.com/office/powerpoint/2010/main" val="3902114754"/>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2050" name="Rectangle 7"/>
          <p:cNvSpPr>
            <a:spLocks noGrp="1" noChangeArrowheads="1"/>
          </p:cNvSpPr>
          <p:nvPr>
            <p:ph type="sldNum" sz="quarter" idx="5"/>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E08DE829-C0CC-4F48-BBDE-89DA0329F90A}" type="slidenum">
              <a:rPr kumimoji="0" lang="en-US" sz="1200" b="0" i="0" u="none" strike="noStrike" kern="1200" cap="none" spc="0" normalizeH="0" baseline="0" noProof="0">
                <a:ln>
                  <a:noFill/>
                </a:ln>
                <a:solidFill>
                  <a:prstClr val="black"/>
                </a:solidFill>
                <a:effectLst/>
                <a:uLnTx/>
                <a:uFillTx/>
                <a:latin typeface="Calibri"/>
                <a:ea typeface="ＭＳ Ｐゴシック" charset="-128"/>
              </a:rPr>
              <a:pPr marL="0" marR="0" lvl="0" indent="0" algn="r" defTabSz="914400" rtl="0" eaLnBrk="1" fontAlgn="base" latinLnBrk="0" hangingPunct="1">
                <a:lnSpc>
                  <a:spcPct val="100000"/>
                </a:lnSpc>
                <a:spcBef>
                  <a:spcPct val="0"/>
                </a:spcBef>
                <a:spcAft>
                  <a:spcPct val="0"/>
                </a:spcAft>
                <a:buClrTx/>
                <a:buSzTx/>
                <a:buFontTx/>
                <a:buNone/>
                <a:tabLst/>
                <a:defRPr/>
              </a:pPr>
              <a:t>43</a:t>
            </a:fld>
            <a:endParaRPr kumimoji="0" lang="en-US" sz="1200" b="0" i="0" u="none" strike="noStrike" kern="1200" cap="none" spc="0" normalizeH="0" baseline="0" noProof="0">
              <a:ln>
                <a:noFill/>
              </a:ln>
              <a:solidFill>
                <a:prstClr val="black"/>
              </a:solidFill>
              <a:effectLst/>
              <a:uLnTx/>
              <a:uFillTx/>
              <a:latin typeface="Calibri"/>
              <a:ea typeface="ＭＳ Ｐゴシック" charset="-128"/>
            </a:endParaRPr>
          </a:p>
        </p:txBody>
      </p:sp>
      <p:sp>
        <p:nvSpPr>
          <p:cNvPr id="642051" name="Rectangle 2"/>
          <p:cNvSpPr>
            <a:spLocks noGrp="1" noRot="1" noChangeAspect="1" noChangeArrowheads="1"/>
          </p:cNvSpPr>
          <p:nvPr>
            <p:ph type="sldImg"/>
          </p:nvPr>
        </p:nvSpPr>
        <p:spPr>
          <a:solidFill>
            <a:srgbClr val="FFFFFF"/>
          </a:solidFill>
          <a:ln/>
        </p:spPr>
      </p:sp>
      <p:sp>
        <p:nvSpPr>
          <p:cNvPr id="642052"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a:latin typeface="Times New Roman" charset="0"/>
              <a:ea typeface="ＭＳ Ｐゴシック" charset="-128"/>
              <a:cs typeface="ＭＳ Ｐゴシック" charset="-128"/>
            </a:endParaRPr>
          </a:p>
        </p:txBody>
      </p:sp>
    </p:spTree>
    <p:extLst>
      <p:ext uri="{BB962C8B-B14F-4D97-AF65-F5344CB8AC3E}">
        <p14:creationId xmlns:p14="http://schemas.microsoft.com/office/powerpoint/2010/main" val="2803350"/>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The link is http://</a:t>
            </a:r>
            <a:r>
              <a:rPr lang="en-US" dirty="0" err="1"/>
              <a:t>www.youtube.com</a:t>
            </a:r>
            <a:r>
              <a:rPr lang="en-US" dirty="0"/>
              <a:t>/</a:t>
            </a:r>
            <a:r>
              <a:rPr lang="en-US" dirty="0" err="1"/>
              <a:t>watch?v</a:t>
            </a:r>
            <a:r>
              <a:rPr lang="en-US" dirty="0"/>
              <a:t>=nPgZ2Mq1Ugw</a:t>
            </a:r>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21222E1B-B0D0-4B4F-939F-9B369177C3DC}"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45</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128"/>
              <a:cs typeface="+mn-cs"/>
            </a:endParaRPr>
          </a:p>
        </p:txBody>
      </p:sp>
    </p:spTree>
    <p:extLst>
      <p:ext uri="{BB962C8B-B14F-4D97-AF65-F5344CB8AC3E}">
        <p14:creationId xmlns:p14="http://schemas.microsoft.com/office/powerpoint/2010/main" val="3192939786"/>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2050" name="Rectangle 7"/>
          <p:cNvSpPr>
            <a:spLocks noGrp="1" noChangeArrowheads="1"/>
          </p:cNvSpPr>
          <p:nvPr>
            <p:ph type="sldNum" sz="quarter" idx="5"/>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E08DE829-C0CC-4F48-BBDE-89DA0329F90A}" type="slidenum">
              <a:rPr kumimoji="0" lang="en-US" sz="1200" b="0" i="0" u="none" strike="noStrike" kern="1200" cap="none" spc="0" normalizeH="0" baseline="0" noProof="0">
                <a:ln>
                  <a:noFill/>
                </a:ln>
                <a:solidFill>
                  <a:prstClr val="black"/>
                </a:solidFill>
                <a:effectLst/>
                <a:uLnTx/>
                <a:uFillTx/>
                <a:latin typeface="Calibri"/>
                <a:ea typeface="ＭＳ Ｐゴシック" charset="-128"/>
              </a:rPr>
              <a:pPr marL="0" marR="0" lvl="0" indent="0" algn="r" defTabSz="914400" rtl="0" eaLnBrk="1" fontAlgn="base" latinLnBrk="0" hangingPunct="1">
                <a:lnSpc>
                  <a:spcPct val="100000"/>
                </a:lnSpc>
                <a:spcBef>
                  <a:spcPct val="0"/>
                </a:spcBef>
                <a:spcAft>
                  <a:spcPct val="0"/>
                </a:spcAft>
                <a:buClrTx/>
                <a:buSzTx/>
                <a:buFontTx/>
                <a:buNone/>
                <a:tabLst/>
                <a:defRPr/>
              </a:pPr>
              <a:t>46</a:t>
            </a:fld>
            <a:endParaRPr kumimoji="0" lang="en-US" sz="1200" b="0" i="0" u="none" strike="noStrike" kern="1200" cap="none" spc="0" normalizeH="0" baseline="0" noProof="0">
              <a:ln>
                <a:noFill/>
              </a:ln>
              <a:solidFill>
                <a:prstClr val="black"/>
              </a:solidFill>
              <a:effectLst/>
              <a:uLnTx/>
              <a:uFillTx/>
              <a:latin typeface="Calibri"/>
              <a:ea typeface="ＭＳ Ｐゴシック" charset="-128"/>
            </a:endParaRPr>
          </a:p>
        </p:txBody>
      </p:sp>
      <p:sp>
        <p:nvSpPr>
          <p:cNvPr id="642051" name="Rectangle 2"/>
          <p:cNvSpPr>
            <a:spLocks noGrp="1" noRot="1" noChangeAspect="1" noChangeArrowheads="1"/>
          </p:cNvSpPr>
          <p:nvPr>
            <p:ph type="sldImg"/>
          </p:nvPr>
        </p:nvSpPr>
        <p:spPr>
          <a:solidFill>
            <a:srgbClr val="FFFFFF"/>
          </a:solidFill>
          <a:ln/>
        </p:spPr>
      </p:sp>
      <p:sp>
        <p:nvSpPr>
          <p:cNvPr id="642052"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a:latin typeface="Times New Roman" charset="0"/>
              <a:ea typeface="ＭＳ Ｐゴシック" charset="-128"/>
              <a:cs typeface="ＭＳ Ｐゴシック" charset="-128"/>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NS-11-Philippians-406</a:t>
            </a:r>
          </a:p>
        </p:txBody>
      </p:sp>
      <p:sp>
        <p:nvSpPr>
          <p:cNvPr id="4" name="Slide Number Placeholder 3"/>
          <p:cNvSpPr>
            <a:spLocks noGrp="1"/>
          </p:cNvSpPr>
          <p:nvPr>
            <p:ph type="sldNum" sz="quarter" idx="5"/>
          </p:nvPr>
        </p:nvSpPr>
        <p:spPr/>
        <p:txBody>
          <a:bodyPr/>
          <a:lstStyle/>
          <a:p>
            <a:fld id="{3D253409-F0F8-A24E-8B7C-9A3DC58A030F}" type="slidenum">
              <a:rPr lang="en-US" smtClean="0"/>
              <a:t>47</a:t>
            </a:fld>
            <a:endParaRPr lang="en-US"/>
          </a:p>
        </p:txBody>
      </p:sp>
    </p:spTree>
    <p:extLst>
      <p:ext uri="{BB962C8B-B14F-4D97-AF65-F5344CB8AC3E}">
        <p14:creationId xmlns:p14="http://schemas.microsoft.com/office/powerpoint/2010/main" val="3914654652"/>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0530"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95667397-E3BC-EC4A-B17C-6126DD0E3DC5}"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48</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150531" name="Rectangle 1026"/>
          <p:cNvSpPr>
            <a:spLocks noGrp="1" noRot="1" noChangeAspect="1" noChangeArrowheads="1" noTextEdit="1"/>
          </p:cNvSpPr>
          <p:nvPr>
            <p:ph type="sldImg"/>
          </p:nvPr>
        </p:nvSpPr>
        <p:spPr>
          <a:ln/>
        </p:spPr>
      </p:sp>
      <p:sp>
        <p:nvSpPr>
          <p:cNvPr id="150532" name="Rectangle 1027"/>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r>
              <a:rPr lang="en-SG" sz="1200" kern="1200" dirty="0">
                <a:solidFill>
                  <a:schemeClr val="tx1"/>
                </a:solidFill>
                <a:effectLst/>
                <a:latin typeface="Arial" panose="020B0604020202020204" pitchFamily="34" charset="0"/>
                <a:ea typeface="+mn-ea"/>
                <a:cs typeface="Arial" panose="020B0604020202020204" pitchFamily="34" charset="0"/>
              </a:rPr>
              <a:t>The theology of Judges-Ruth-Samuel is fascinating.  It shows that God can use any circumstance and any person for His kingdom purpose and His glory. </a:t>
            </a:r>
          </a:p>
          <a:p>
            <a:r>
              <a:rPr lang="en-SG" sz="1200" kern="1200" dirty="0">
                <a:solidFill>
                  <a:schemeClr val="tx1"/>
                </a:solidFill>
                <a:effectLst/>
                <a:latin typeface="Arial" panose="020B0604020202020204" pitchFamily="34" charset="0"/>
                <a:ea typeface="+mn-ea"/>
                <a:cs typeface="Arial" panose="020B0604020202020204" pitchFamily="34" charset="0"/>
              </a:rPr>
              <a:t>• The book of Judges shows a dismal scene where a king was needed for the nation.</a:t>
            </a:r>
          </a:p>
          <a:p>
            <a:r>
              <a:rPr lang="en-SG" sz="1200" kern="1200" dirty="0">
                <a:solidFill>
                  <a:schemeClr val="tx1"/>
                </a:solidFill>
                <a:effectLst/>
                <a:latin typeface="Arial" panose="020B0604020202020204" pitchFamily="34" charset="0"/>
                <a:ea typeface="+mn-ea"/>
                <a:cs typeface="Arial" panose="020B0604020202020204" pitchFamily="34" charset="0"/>
              </a:rPr>
              <a:t>• </a:t>
            </a:r>
            <a:r>
              <a:rPr lang="en-SG" sz="1200" u="sng" kern="1200" dirty="0">
                <a:solidFill>
                  <a:schemeClr val="tx1"/>
                </a:solidFill>
                <a:effectLst/>
                <a:latin typeface="Arial" panose="020B0604020202020204" pitchFamily="34" charset="0"/>
                <a:ea typeface="+mn-ea"/>
                <a:cs typeface="Arial" panose="020B0604020202020204" pitchFamily="34" charset="0"/>
              </a:rPr>
              <a:t>Bethlehem</a:t>
            </a:r>
            <a:r>
              <a:rPr lang="en-SG" sz="1200" kern="1200" dirty="0">
                <a:solidFill>
                  <a:schemeClr val="tx1"/>
                </a:solidFill>
                <a:effectLst/>
                <a:latin typeface="Arial" panose="020B0604020202020204" pitchFamily="34" charset="0"/>
                <a:ea typeface="+mn-ea"/>
                <a:cs typeface="Arial" panose="020B0604020202020204" pitchFamily="34" charset="0"/>
              </a:rPr>
              <a:t> appears in two disgraceful scenes:</a:t>
            </a:r>
          </a:p>
          <a:p>
            <a:r>
              <a:rPr lang="en-SG" sz="1200" kern="1200" dirty="0">
                <a:solidFill>
                  <a:schemeClr val="tx1"/>
                </a:solidFill>
                <a:effectLst/>
                <a:latin typeface="Arial" panose="020B0604020202020204" pitchFamily="34" charset="0"/>
                <a:ea typeface="+mn-ea"/>
                <a:cs typeface="Arial" panose="020B0604020202020204" pitchFamily="34" charset="0"/>
              </a:rPr>
              <a:t>• A Levite from </a:t>
            </a:r>
            <a:r>
              <a:rPr lang="en-SG" sz="1200" u="sng" kern="1200" dirty="0">
                <a:solidFill>
                  <a:schemeClr val="tx1"/>
                </a:solidFill>
                <a:effectLst/>
                <a:latin typeface="Arial" panose="020B0604020202020204" pitchFamily="34" charset="0"/>
                <a:ea typeface="+mn-ea"/>
                <a:cs typeface="Arial" panose="020B0604020202020204" pitchFamily="34" charset="0"/>
              </a:rPr>
              <a:t>Bethlehem</a:t>
            </a:r>
            <a:r>
              <a:rPr lang="en-SG" sz="1200" kern="1200" dirty="0">
                <a:solidFill>
                  <a:schemeClr val="tx1"/>
                </a:solidFill>
                <a:effectLst/>
                <a:latin typeface="Arial" panose="020B0604020202020204" pitchFamily="34" charset="0"/>
                <a:ea typeface="+mn-ea"/>
                <a:cs typeface="Arial" panose="020B0604020202020204" pitchFamily="34" charset="0"/>
              </a:rPr>
              <a:t> is involved in ungodly priestly duties and even colludes with the tribe of Dan to steal an idol for their migration north (Judges 17–18).  Another Levite with a concubine from </a:t>
            </a:r>
            <a:r>
              <a:rPr lang="en-SG" sz="1200" u="sng" kern="1200" dirty="0">
                <a:solidFill>
                  <a:schemeClr val="tx1"/>
                </a:solidFill>
                <a:effectLst/>
                <a:latin typeface="Arial" panose="020B0604020202020204" pitchFamily="34" charset="0"/>
                <a:ea typeface="+mn-ea"/>
                <a:cs typeface="Arial" panose="020B0604020202020204" pitchFamily="34" charset="0"/>
              </a:rPr>
              <a:t>Bethlehem</a:t>
            </a:r>
            <a:r>
              <a:rPr lang="en-SG" sz="1200" kern="1200" dirty="0">
                <a:solidFill>
                  <a:schemeClr val="tx1"/>
                </a:solidFill>
                <a:effectLst/>
                <a:latin typeface="Arial" panose="020B0604020202020204" pitchFamily="34" charset="0"/>
                <a:ea typeface="+mn-ea"/>
                <a:cs typeface="Arial" panose="020B0604020202020204" pitchFamily="34" charset="0"/>
              </a:rPr>
              <a:t> (again) encounters a group of</a:t>
            </a:r>
            <a:r>
              <a:rPr lang="en-SG" sz="1200" u="sng" kern="1200" dirty="0">
                <a:solidFill>
                  <a:schemeClr val="tx1"/>
                </a:solidFill>
                <a:effectLst/>
                <a:latin typeface="Arial" panose="020B0604020202020204" pitchFamily="34" charset="0"/>
                <a:ea typeface="+mn-ea"/>
                <a:cs typeface="Arial" panose="020B0604020202020204" pitchFamily="34" charset="0"/>
              </a:rPr>
              <a:t> Benjaminite</a:t>
            </a:r>
            <a:r>
              <a:rPr lang="en-SG" sz="1200" kern="1200" dirty="0">
                <a:solidFill>
                  <a:schemeClr val="tx1"/>
                </a:solidFill>
                <a:effectLst/>
                <a:latin typeface="Arial" panose="020B0604020202020204" pitchFamily="34" charset="0"/>
                <a:ea typeface="+mn-ea"/>
                <a:cs typeface="Arial" panose="020B0604020202020204" pitchFamily="34" charset="0"/>
              </a:rPr>
              <a:t> men in Gibeah who rape his concubine (Judges 19) and ultimately lead to her disgraceful death.   </a:t>
            </a:r>
          </a:p>
          <a:p>
            <a:r>
              <a:rPr lang="en-SG" sz="1200" kern="1200" dirty="0">
                <a:solidFill>
                  <a:schemeClr val="tx1"/>
                </a:solidFill>
                <a:effectLst/>
                <a:latin typeface="Arial" panose="020B0604020202020204" pitchFamily="34" charset="0"/>
                <a:ea typeface="+mn-ea"/>
                <a:cs typeface="Arial" panose="020B0604020202020204" pitchFamily="34" charset="0"/>
              </a:rPr>
              <a:t>• In retaliation, the town of Gibeah comes into focus. It is no better than Bethlehem.</a:t>
            </a:r>
          </a:p>
          <a:p>
            <a:r>
              <a:rPr lang="en-SG" sz="1200" kern="1200" dirty="0">
                <a:solidFill>
                  <a:schemeClr val="tx1"/>
                </a:solidFill>
                <a:effectLst/>
                <a:latin typeface="Arial" panose="020B0604020202020204" pitchFamily="34" charset="0"/>
                <a:ea typeface="+mn-ea"/>
                <a:cs typeface="Arial" panose="020B0604020202020204" pitchFamily="34" charset="0"/>
              </a:rPr>
              <a:t>• Here in Gibeah the tribe of </a:t>
            </a:r>
            <a:r>
              <a:rPr lang="en-SG" sz="1200" u="sng" kern="1200" dirty="0">
                <a:solidFill>
                  <a:schemeClr val="tx1"/>
                </a:solidFill>
                <a:effectLst/>
                <a:latin typeface="Arial" panose="020B0604020202020204" pitchFamily="34" charset="0"/>
                <a:ea typeface="+mn-ea"/>
                <a:cs typeface="Arial" panose="020B0604020202020204" pitchFamily="34" charset="0"/>
              </a:rPr>
              <a:t>Benjamin</a:t>
            </a:r>
            <a:r>
              <a:rPr lang="en-SG" sz="1200" kern="1200" dirty="0">
                <a:solidFill>
                  <a:schemeClr val="tx1"/>
                </a:solidFill>
                <a:effectLst/>
                <a:latin typeface="Arial" panose="020B0604020202020204" pitchFamily="34" charset="0"/>
                <a:ea typeface="+mn-ea"/>
                <a:cs typeface="Arial" panose="020B0604020202020204" pitchFamily="34" charset="0"/>
              </a:rPr>
              <a:t> was nearly wiped out, except for 600 men (Judges 20). </a:t>
            </a:r>
          </a:p>
          <a:p>
            <a:r>
              <a:rPr lang="en-SG" sz="1200" kern="1200" dirty="0">
                <a:solidFill>
                  <a:schemeClr val="tx1"/>
                </a:solidFill>
                <a:effectLst/>
                <a:latin typeface="Arial" panose="020B0604020202020204" pitchFamily="34" charset="0"/>
                <a:ea typeface="+mn-ea"/>
                <a:cs typeface="Arial" panose="020B0604020202020204" pitchFamily="34" charset="0"/>
              </a:rPr>
              <a:t>• In spite of extreme moral darkness and sin, God was preparing the monarchy. </a:t>
            </a:r>
          </a:p>
          <a:p>
            <a:r>
              <a:rPr lang="en-SG" sz="1200" kern="1200" dirty="0">
                <a:solidFill>
                  <a:schemeClr val="tx1"/>
                </a:solidFill>
                <a:effectLst/>
                <a:latin typeface="Arial" panose="020B0604020202020204" pitchFamily="34" charset="0"/>
                <a:ea typeface="+mn-ea"/>
                <a:cs typeface="Arial" panose="020B0604020202020204" pitchFamily="34" charset="0"/>
              </a:rPr>
              <a:t>• He even established that monarchy through the wicked Benjamites through the wicked city of Gibeah.</a:t>
            </a:r>
          </a:p>
          <a:p>
            <a:r>
              <a:rPr lang="en-SG" sz="1200" kern="1200" dirty="0">
                <a:solidFill>
                  <a:schemeClr val="tx1"/>
                </a:solidFill>
                <a:effectLst/>
                <a:latin typeface="Arial" panose="020B0604020202020204" pitchFamily="34" charset="0"/>
                <a:ea typeface="+mn-ea"/>
                <a:cs typeface="Arial" panose="020B0604020202020204" pitchFamily="34" charset="0"/>
              </a:rPr>
              <a:t>• How? </a:t>
            </a:r>
          </a:p>
          <a:p>
            <a:r>
              <a:rPr lang="en-SG" sz="1200" kern="1200" dirty="0">
                <a:solidFill>
                  <a:schemeClr val="tx1"/>
                </a:solidFill>
                <a:effectLst/>
                <a:latin typeface="Arial" panose="020B0604020202020204" pitchFamily="34" charset="0"/>
                <a:ea typeface="+mn-ea"/>
                <a:cs typeface="Arial" panose="020B0604020202020204" pitchFamily="34" charset="0"/>
              </a:rPr>
              <a:t>God chose the </a:t>
            </a:r>
            <a:r>
              <a:rPr lang="en-SG" sz="1200" u="sng" kern="1200" dirty="0">
                <a:solidFill>
                  <a:schemeClr val="tx1"/>
                </a:solidFill>
                <a:effectLst/>
                <a:latin typeface="Arial" panose="020B0604020202020204" pitchFamily="34" charset="0"/>
                <a:ea typeface="+mn-ea"/>
                <a:cs typeface="Arial" panose="020B0604020202020204" pitchFamily="34" charset="0"/>
              </a:rPr>
              <a:t>Benjaminite</a:t>
            </a:r>
            <a:r>
              <a:rPr lang="en-SG" sz="1200" kern="1200" dirty="0">
                <a:solidFill>
                  <a:schemeClr val="tx1"/>
                </a:solidFill>
                <a:effectLst/>
                <a:latin typeface="Arial" panose="020B0604020202020204" pitchFamily="34" charset="0"/>
                <a:ea typeface="+mn-ea"/>
                <a:cs typeface="Arial" panose="020B0604020202020204" pitchFamily="34" charset="0"/>
              </a:rPr>
              <a:t> Saul as the first anointed king of Israel (1 Sam 8), though he was from the smallest of the tribes.  </a:t>
            </a:r>
          </a:p>
          <a:p>
            <a:r>
              <a:rPr lang="en-SG" sz="1200" kern="1200" dirty="0">
                <a:solidFill>
                  <a:schemeClr val="tx1"/>
                </a:solidFill>
                <a:effectLst/>
                <a:latin typeface="Arial" panose="020B0604020202020204" pitchFamily="34" charset="0"/>
                <a:ea typeface="+mn-ea"/>
                <a:cs typeface="Arial" panose="020B0604020202020204" pitchFamily="34" charset="0"/>
              </a:rPr>
              <a:t>• However, Saul’s sad end brings even more shame on Gibeah. </a:t>
            </a:r>
          </a:p>
          <a:p>
            <a:r>
              <a:rPr lang="en-SG" sz="1200" kern="1200" dirty="0">
                <a:solidFill>
                  <a:schemeClr val="tx1"/>
                </a:solidFill>
                <a:effectLst/>
                <a:latin typeface="Arial" panose="020B0604020202020204" pitchFamily="34" charset="0"/>
                <a:ea typeface="+mn-ea"/>
                <a:cs typeface="Arial" panose="020B0604020202020204" pitchFamily="34" charset="0"/>
              </a:rPr>
              <a:t>• That preparation of the monarchy finds its true fulfilment in the city of Bethlehem, for in Ruth we see that both Boaz and the Bethlehemites act honourably in the midst of national apostasy. So God can use the same, shameful city of </a:t>
            </a:r>
            <a:r>
              <a:rPr lang="en-SG" sz="1200" u="sng" kern="1200" dirty="0">
                <a:solidFill>
                  <a:schemeClr val="tx1"/>
                </a:solidFill>
                <a:effectLst/>
                <a:latin typeface="Arial" panose="020B0604020202020204" pitchFamily="34" charset="0"/>
                <a:ea typeface="+mn-ea"/>
                <a:cs typeface="Arial" panose="020B0604020202020204" pitchFamily="34" charset="0"/>
              </a:rPr>
              <a:t>Bethlehem</a:t>
            </a:r>
            <a:r>
              <a:rPr lang="en-SG" sz="1200" kern="1200" dirty="0">
                <a:solidFill>
                  <a:schemeClr val="tx1"/>
                </a:solidFill>
                <a:effectLst/>
                <a:latin typeface="Arial" panose="020B0604020202020204" pitchFamily="34" charset="0"/>
                <a:ea typeface="+mn-ea"/>
                <a:cs typeface="Arial" panose="020B0604020202020204" pitchFamily="34" charset="0"/>
              </a:rPr>
              <a:t> to raise a kinsmen-redeemer through Boaz.  Ruth was a woman from Moab, a nation worshipping pagan gods.  But through God’s plan and provision, the line of David was established and ultimately the Messiah Jesus Christ himself was born through the line. </a:t>
            </a:r>
          </a:p>
          <a:p>
            <a:r>
              <a:rPr lang="en-SG" sz="1200" kern="1200" dirty="0">
                <a:solidFill>
                  <a:schemeClr val="tx1"/>
                </a:solidFill>
                <a:effectLst/>
                <a:latin typeface="Arial" panose="020B0604020202020204" pitchFamily="34" charset="0"/>
                <a:ea typeface="+mn-ea"/>
                <a:cs typeface="Arial" panose="020B0604020202020204" pitchFamily="34" charset="0"/>
              </a:rPr>
              <a:t>• This birth was in the obscure city of Bethlehem, where David raises the status of this town to an amazing height. It is raised to an even higher status than given by David when we get to the NT and see that David’s descendant, Jesus, is not only born into his line but is born in the exact city of David, Bethlehem (Matt 2).</a:t>
            </a:r>
          </a:p>
          <a:p>
            <a:r>
              <a:rPr lang="en-SG" sz="1200" kern="1200" dirty="0">
                <a:solidFill>
                  <a:schemeClr val="tx1"/>
                </a:solidFill>
                <a:effectLst/>
                <a:latin typeface="Arial" panose="020B0604020202020204" pitchFamily="34" charset="0"/>
                <a:ea typeface="+mn-ea"/>
                <a:cs typeface="Arial" panose="020B0604020202020204" pitchFamily="34" charset="0"/>
              </a:rPr>
              <a:t>Therefore, the theology of Ruth is that God’s grace can transform the ordinary and obscure to extraordinary and world renown.</a:t>
            </a:r>
          </a:p>
          <a:p>
            <a:r>
              <a:rPr lang="en-US" sz="1200" kern="1200" dirty="0">
                <a:solidFill>
                  <a:schemeClr val="tx1"/>
                </a:solidFill>
                <a:effectLst/>
                <a:latin typeface="+mn-lt"/>
                <a:ea typeface="+mn-ea"/>
                <a:cs typeface="+mn-cs"/>
              </a:rPr>
              <a:t>________</a:t>
            </a:r>
          </a:p>
          <a:p>
            <a:r>
              <a:rPr lang="en-US" sz="1200" kern="1200" dirty="0">
                <a:solidFill>
                  <a:schemeClr val="tx1"/>
                </a:solidFill>
                <a:effectLst/>
                <a:latin typeface="+mn-lt"/>
                <a:ea typeface="+mn-ea"/>
                <a:cs typeface="+mn-cs"/>
              </a:rPr>
              <a:t>Common-282</a:t>
            </a:r>
          </a:p>
          <a:p>
            <a:r>
              <a:rPr lang="en-SG" sz="1200" kern="1200" dirty="0">
                <a:solidFill>
                  <a:schemeClr val="tx1"/>
                </a:solidFill>
                <a:effectLst/>
                <a:latin typeface="Arial" panose="020B0604020202020204" pitchFamily="34" charset="0"/>
                <a:ea typeface="+mn-ea"/>
                <a:cs typeface="Arial" panose="020B0604020202020204" pitchFamily="34" charset="0"/>
              </a:rPr>
              <a:t>OS-07-Judges-208</a:t>
            </a:r>
          </a:p>
          <a:p>
            <a:r>
              <a:rPr lang="en-SG" sz="1200" kern="1200" dirty="0">
                <a:solidFill>
                  <a:schemeClr val="tx1"/>
                </a:solidFill>
                <a:effectLst/>
                <a:latin typeface="Arial" panose="020B0604020202020204" pitchFamily="34" charset="0"/>
                <a:ea typeface="+mn-ea"/>
                <a:cs typeface="Arial" panose="020B0604020202020204" pitchFamily="34" charset="0"/>
              </a:rPr>
              <a:t>OS-08-Ruth-74</a:t>
            </a:r>
          </a:p>
          <a:p>
            <a:r>
              <a:rPr lang="en-SG" sz="1200" kern="1200" dirty="0">
                <a:solidFill>
                  <a:schemeClr val="tx1"/>
                </a:solidFill>
                <a:effectLst/>
                <a:latin typeface="Arial" panose="020B0604020202020204" pitchFamily="34" charset="0"/>
                <a:ea typeface="+mn-ea"/>
                <a:cs typeface="Arial" panose="020B0604020202020204" pitchFamily="34" charset="0"/>
              </a:rPr>
              <a:t>OS-09-1 Sam-17, 22, 43</a:t>
            </a:r>
          </a:p>
        </p:txBody>
      </p:sp>
    </p:spTree>
    <p:extLst>
      <p:ext uri="{BB962C8B-B14F-4D97-AF65-F5344CB8AC3E}">
        <p14:creationId xmlns:p14="http://schemas.microsoft.com/office/powerpoint/2010/main" val="3379801626"/>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932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A657E76A-181B-5843-9DBF-3392EBD7B7DC}" type="slidenum">
              <a:rPr lang="en-US" sz="1200">
                <a:solidFill>
                  <a:srgbClr val="000000"/>
                </a:solidFill>
              </a:rPr>
              <a:pPr eaLnBrk="1" hangingPunct="1"/>
              <a:t>49</a:t>
            </a:fld>
            <a:endParaRPr lang="en-US" sz="1200">
              <a:solidFill>
                <a:srgbClr val="000000"/>
              </a:solidFill>
            </a:endParaRPr>
          </a:p>
        </p:txBody>
      </p:sp>
      <p:sp>
        <p:nvSpPr>
          <p:cNvPr id="739330" name="Rectangle 2"/>
          <p:cNvSpPr>
            <a:spLocks noGrp="1" noRot="1" noChangeAspect="1" noChangeArrowheads="1" noTextEdit="1"/>
          </p:cNvSpPr>
          <p:nvPr>
            <p:ph type="sldImg"/>
          </p:nvPr>
        </p:nvSpPr>
        <p:spPr>
          <a:ln/>
        </p:spPr>
      </p:sp>
      <p:sp>
        <p:nvSpPr>
          <p:cNvPr id="739331"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Arial" charset="0"/>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22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B76BF0F1-9460-A041-98E6-F93F7507A3E3}" type="slidenum">
              <a:rPr kumimoji="0" lang="en-US" sz="1200" b="0"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6</a:t>
            </a:fld>
            <a:endParaRPr kumimoji="0" lang="en-US" sz="1200" b="0"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52226" name="Rectangle 2"/>
          <p:cNvSpPr>
            <a:spLocks noGrp="1" noRot="1" noChangeAspect="1" noChangeArrowheads="1" noTextEdit="1"/>
          </p:cNvSpPr>
          <p:nvPr>
            <p:ph type="sldImg"/>
          </p:nvPr>
        </p:nvSpPr>
        <p:spPr>
          <a:ln/>
        </p:spPr>
      </p:sp>
      <p:sp>
        <p:nvSpPr>
          <p:cNvPr id="52227"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r>
              <a:rPr lang="en-US" b="1" dirty="0">
                <a:solidFill>
                  <a:srgbClr val="000000"/>
                </a:solidFill>
                <a:latin typeface="Times New Roman" charset="0"/>
                <a:ea typeface="ＭＳ Ｐゴシック" charset="0"/>
                <a:cs typeface="ＭＳ Ｐゴシック" charset="0"/>
              </a:rPr>
              <a:t>Again...at the heart of that scripture…</a:t>
            </a:r>
          </a:p>
          <a:p>
            <a:r>
              <a:rPr lang="en-US" b="1" dirty="0">
                <a:solidFill>
                  <a:srgbClr val="000000"/>
                </a:solidFill>
                <a:latin typeface="Times New Roman" charset="0"/>
                <a:ea typeface="ＭＳ Ｐゴシック" charset="0"/>
                <a:cs typeface="ＭＳ Ｐゴシック" charset="0"/>
              </a:rPr>
              <a:t>////	is the great Davidic Covenant and its three guarantees…</a:t>
            </a:r>
          </a:p>
          <a:p>
            <a:r>
              <a:rPr lang="en-US" b="1" dirty="0">
                <a:solidFill>
                  <a:srgbClr val="000000"/>
                </a:solidFill>
                <a:latin typeface="Times New Roman" charset="0"/>
                <a:ea typeface="ＭＳ Ｐゴシック" charset="0"/>
                <a:cs typeface="ＭＳ Ｐゴシック" charset="0"/>
              </a:rPr>
              <a:t>///	It has this statement:  2 Samuel 7:16…to David through his household prophet Nathan…God says, </a:t>
            </a:r>
            <a:r>
              <a:rPr lang="en-US" altLang="ja-JP" b="1" dirty="0">
                <a:solidFill>
                  <a:srgbClr val="000000"/>
                </a:solidFill>
                <a:latin typeface="Times New Roman" charset="0"/>
                <a:ea typeface="ＭＳ Ｐゴシック" charset="0"/>
                <a:cs typeface="ＭＳ Ｐゴシック" charset="0"/>
              </a:rPr>
              <a:t>"Your </a:t>
            </a:r>
            <a:r>
              <a:rPr lang="en-US" altLang="ja-JP" b="1" u="sng" dirty="0">
                <a:solidFill>
                  <a:srgbClr val="000000"/>
                </a:solidFill>
                <a:latin typeface="Times New Roman" charset="0"/>
                <a:ea typeface="ＭＳ Ｐゴシック" charset="0"/>
                <a:cs typeface="ＭＳ Ｐゴシック" charset="0"/>
              </a:rPr>
              <a:t>house</a:t>
            </a:r>
            <a:r>
              <a:rPr lang="en-US" altLang="ja-JP" b="1" dirty="0">
                <a:solidFill>
                  <a:srgbClr val="000000"/>
                </a:solidFill>
                <a:latin typeface="Times New Roman" charset="0"/>
                <a:ea typeface="ＭＳ Ｐゴシック" charset="0"/>
                <a:cs typeface="ＭＳ Ｐゴシック" charset="0"/>
              </a:rPr>
              <a:t> and your </a:t>
            </a:r>
            <a:r>
              <a:rPr lang="en-US" altLang="ja-JP" b="1" u="sng" dirty="0">
                <a:solidFill>
                  <a:srgbClr val="000000"/>
                </a:solidFill>
                <a:latin typeface="Times New Roman" charset="0"/>
                <a:ea typeface="ＭＳ Ｐゴシック" charset="0"/>
                <a:cs typeface="ＭＳ Ｐゴシック" charset="0"/>
              </a:rPr>
              <a:t>kingdom</a:t>
            </a:r>
            <a:r>
              <a:rPr lang="en-US" altLang="ja-JP" b="1" dirty="0">
                <a:solidFill>
                  <a:srgbClr val="000000"/>
                </a:solidFill>
                <a:latin typeface="Times New Roman" charset="0"/>
                <a:ea typeface="ＭＳ Ｐゴシック" charset="0"/>
                <a:cs typeface="ＭＳ Ｐゴシック" charset="0"/>
              </a:rPr>
              <a:t> will endure forever before me; your </a:t>
            </a:r>
            <a:r>
              <a:rPr lang="en-US" altLang="ja-JP" b="1" u="sng" dirty="0">
                <a:solidFill>
                  <a:srgbClr val="000000"/>
                </a:solidFill>
                <a:latin typeface="Times New Roman" charset="0"/>
                <a:ea typeface="ＭＳ Ｐゴシック" charset="0"/>
                <a:cs typeface="ＭＳ Ｐゴシック" charset="0"/>
              </a:rPr>
              <a:t>throne</a:t>
            </a:r>
            <a:r>
              <a:rPr lang="en-US" altLang="ja-JP" b="1" dirty="0">
                <a:solidFill>
                  <a:srgbClr val="000000"/>
                </a:solidFill>
                <a:latin typeface="Times New Roman" charset="0"/>
                <a:ea typeface="ＭＳ Ｐゴシック" charset="0"/>
                <a:cs typeface="ＭＳ Ｐゴシック" charset="0"/>
              </a:rPr>
              <a:t> will be established forever.".</a:t>
            </a:r>
          </a:p>
          <a:p>
            <a:r>
              <a:rPr lang="en-US" b="1" dirty="0">
                <a:solidFill>
                  <a:srgbClr val="000000"/>
                </a:solidFill>
                <a:latin typeface="Times New Roman" charset="0"/>
                <a:ea typeface="ＭＳ Ｐゴシック" charset="0"/>
                <a:cs typeface="ＭＳ Ｐゴシック" charset="0"/>
              </a:rPr>
              <a:t>To clarify:...</a:t>
            </a:r>
          </a:p>
          <a:p>
            <a:r>
              <a:rPr lang="en-US" b="1" dirty="0">
                <a:solidFill>
                  <a:srgbClr val="000000"/>
                </a:solidFill>
                <a:latin typeface="Times New Roman" charset="0"/>
                <a:ea typeface="ＭＳ Ｐゴシック" charset="0"/>
                <a:cs typeface="ＭＳ Ｐゴシック" charset="0"/>
              </a:rPr>
              <a:t>////	Your HOUSE.. or your lineage or family line...and your </a:t>
            </a:r>
          </a:p>
          <a:p>
            <a:r>
              <a:rPr lang="en-US" b="1" dirty="0">
                <a:solidFill>
                  <a:srgbClr val="000000"/>
                </a:solidFill>
                <a:latin typeface="Times New Roman" charset="0"/>
                <a:ea typeface="ＭＳ Ｐゴシック" charset="0"/>
                <a:cs typeface="ＭＳ Ｐゴシック" charset="0"/>
              </a:rPr>
              <a:t>////	KINGDOM...meaning actual real estate over which to govern...</a:t>
            </a:r>
          </a:p>
          <a:p>
            <a:r>
              <a:rPr lang="en-US" b="1" dirty="0">
                <a:solidFill>
                  <a:srgbClr val="000000"/>
                </a:solidFill>
                <a:latin typeface="Times New Roman" charset="0"/>
                <a:ea typeface="ＭＳ Ｐゴシック" charset="0"/>
                <a:cs typeface="ＭＳ Ｐゴシック" charset="0"/>
              </a:rPr>
              <a:t>////	and your THRONE...meaning a governmental administration...will be established…</a:t>
            </a:r>
          </a:p>
          <a:p>
            <a:r>
              <a:rPr lang="en-US" b="1" dirty="0">
                <a:solidFill>
                  <a:srgbClr val="000000"/>
                </a:solidFill>
                <a:latin typeface="Times New Roman" charset="0"/>
                <a:ea typeface="ＭＳ Ｐゴシック" charset="0"/>
                <a:cs typeface="ＭＳ Ｐゴシック" charset="0"/>
              </a:rPr>
              <a:t>////	…forever.  Not just until the end of modern history,  but forever...into eternity.   So this verse then becomes a key idea in understanding Biblical eschatology or a study of The End Times.</a:t>
            </a:r>
          </a:p>
          <a:p>
            <a:endParaRPr lang="en-US" b="1" dirty="0">
              <a:solidFill>
                <a:srgbClr val="000000"/>
              </a:solidFill>
              <a:latin typeface="Times New Roman" charset="0"/>
              <a:ea typeface="ＭＳ Ｐゴシック" charset="0"/>
              <a:cs typeface="ＭＳ Ｐゴシック" charset="0"/>
            </a:endParaRPr>
          </a:p>
        </p:txBody>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77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B8C15A6E-EFC2-5A4B-9C04-3C5A73CCF1F4}"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50</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75778" name="Rectangle 2"/>
          <p:cNvSpPr>
            <a:spLocks noGrp="1" noRot="1" noChangeAspect="1" noChangeArrowheads="1" noTextEdit="1"/>
          </p:cNvSpPr>
          <p:nvPr>
            <p:ph type="sldImg"/>
          </p:nvPr>
        </p:nvSpPr>
        <p:spPr>
          <a:ln/>
        </p:spPr>
      </p:sp>
      <p:sp>
        <p:nvSpPr>
          <p:cNvPr id="75779"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dirty="0">
              <a:ea typeface="ＭＳ Ｐゴシック" charset="0"/>
              <a:cs typeface="ＭＳ Ｐゴシック" charset="0"/>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782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97EA6FEB-D739-EC44-AF73-19B8489EEEDE}"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51</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77826" name="Rectangle 2"/>
          <p:cNvSpPr>
            <a:spLocks noGrp="1" noRot="1" noChangeAspect="1" noChangeArrowheads="1" noTextEdit="1"/>
          </p:cNvSpPr>
          <p:nvPr>
            <p:ph type="sldImg"/>
          </p:nvPr>
        </p:nvSpPr>
        <p:spPr>
          <a:ln/>
        </p:spPr>
      </p:sp>
      <p:sp>
        <p:nvSpPr>
          <p:cNvPr id="77827"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dirty="0">
              <a:ea typeface="ＭＳ Ｐゴシック" charset="0"/>
              <a:cs typeface="ＭＳ Ｐゴシック" charset="0"/>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137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27CC1566-0964-314A-A9DE-CEE53DB6DAB7}" type="slidenum">
              <a:rPr lang="en-US" sz="1200">
                <a:solidFill>
                  <a:srgbClr val="000000"/>
                </a:solidFill>
              </a:rPr>
              <a:pPr eaLnBrk="1" hangingPunct="1"/>
              <a:t>52</a:t>
            </a:fld>
            <a:endParaRPr lang="en-US" sz="1200">
              <a:solidFill>
                <a:srgbClr val="000000"/>
              </a:solidFill>
            </a:endParaRPr>
          </a:p>
        </p:txBody>
      </p:sp>
      <p:sp>
        <p:nvSpPr>
          <p:cNvPr id="741378" name="Rectangle 2"/>
          <p:cNvSpPr>
            <a:spLocks noGrp="1" noRot="1" noChangeAspect="1" noChangeArrowheads="1" noTextEdit="1"/>
          </p:cNvSpPr>
          <p:nvPr>
            <p:ph type="sldImg"/>
          </p:nvPr>
        </p:nvSpPr>
        <p:spPr>
          <a:ln/>
        </p:spPr>
      </p:sp>
      <p:sp>
        <p:nvSpPr>
          <p:cNvPr id="741379"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Arial" charset="0"/>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2977"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CB2BC720-604A-384A-B995-CB0910A78836}"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54</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382978" name="Rectangle 2"/>
          <p:cNvSpPr>
            <a:spLocks noGrp="1" noRot="1" noChangeAspect="1" noChangeArrowheads="1" noTextEdit="1"/>
          </p:cNvSpPr>
          <p:nvPr>
            <p:ph type="sldImg"/>
          </p:nvPr>
        </p:nvSpPr>
        <p:spPr>
          <a:ln/>
        </p:spPr>
      </p:sp>
      <p:sp>
        <p:nvSpPr>
          <p:cNvPr id="382979"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marL="0" marR="0" lvl="0" indent="0" algn="l" defTabSz="914400" rtl="0" eaLnBrk="1" fontAlgn="base" latinLnBrk="0" hangingPunct="1">
              <a:lnSpc>
                <a:spcPct val="100000"/>
              </a:lnSpc>
              <a:spcBef>
                <a:spcPct val="30000"/>
              </a:spcBef>
              <a:spcAft>
                <a:spcPct val="0"/>
              </a:spcAft>
              <a:buClrTx/>
              <a:buSzTx/>
              <a:buFontTx/>
              <a:buNone/>
              <a:tabLst/>
              <a:defRPr/>
            </a:pPr>
            <a:r>
              <a:rPr lang="en-US" sz="1200" b="0" kern="1200" dirty="0">
                <a:solidFill>
                  <a:schemeClr val="tx1"/>
                </a:solidFill>
                <a:effectLst/>
                <a:latin typeface="Arial" panose="020B0604020202020204" pitchFamily="34" charset="0"/>
                <a:ea typeface="ＭＳ Ｐゴシック" charset="-128"/>
                <a:cs typeface="Arial" panose="020B0604020202020204" pitchFamily="34" charset="0"/>
              </a:rPr>
              <a:t>Isaac (=Abrahamic Covenant)—not Ishmael (=Mosaic Covenant)—shows faith (4:21-31).</a:t>
            </a:r>
            <a:endParaRPr lang="en-SG" sz="1200" b="0" kern="1200" dirty="0">
              <a:solidFill>
                <a:schemeClr val="tx1"/>
              </a:solidFill>
              <a:effectLst/>
              <a:latin typeface="Arial" panose="020B0604020202020204" pitchFamily="34" charset="0"/>
              <a:ea typeface="ＭＳ Ｐゴシック" charset="-128"/>
              <a:cs typeface="Arial" panose="020B0604020202020204" pitchFamily="34" charset="0"/>
            </a:endParaRPr>
          </a:p>
          <a:p>
            <a:pPr eaLnBrk="1" hangingPunct="1"/>
            <a:endParaRPr lang="en-GB" b="0"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4136668107"/>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342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7859C6C3-D63A-D048-B32C-6FA83BD4B6F0}" type="slidenum">
              <a:rPr lang="en-US" sz="1200">
                <a:solidFill>
                  <a:srgbClr val="000000"/>
                </a:solidFill>
              </a:rPr>
              <a:pPr eaLnBrk="1" hangingPunct="1"/>
              <a:t>55</a:t>
            </a:fld>
            <a:endParaRPr lang="en-US" sz="1200">
              <a:solidFill>
                <a:srgbClr val="000000"/>
              </a:solidFill>
            </a:endParaRPr>
          </a:p>
        </p:txBody>
      </p:sp>
      <p:sp>
        <p:nvSpPr>
          <p:cNvPr id="743426" name="Rectangle 2"/>
          <p:cNvSpPr>
            <a:spLocks noGrp="1" noRot="1" noChangeAspect="1" noChangeArrowheads="1" noTextEdit="1"/>
          </p:cNvSpPr>
          <p:nvPr>
            <p:ph type="sldImg"/>
          </p:nvPr>
        </p:nvSpPr>
        <p:spPr>
          <a:ln/>
        </p:spPr>
      </p:sp>
      <p:sp>
        <p:nvSpPr>
          <p:cNvPr id="743427"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Arial" charset="0"/>
            </a:endParaRPr>
          </a:p>
        </p:txBody>
      </p:sp>
    </p:spTree>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985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80122D81-8356-2A40-9BDA-336746041A7F}"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56</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249858" name="Rectangle 2"/>
          <p:cNvSpPr>
            <a:spLocks noGrp="1" noRot="1" noChangeAspect="1" noChangeArrowheads="1" noTextEdit="1"/>
          </p:cNvSpPr>
          <p:nvPr>
            <p:ph type="sldImg"/>
          </p:nvPr>
        </p:nvSpPr>
        <p:spPr>
          <a:ln/>
        </p:spPr>
      </p:sp>
      <p:sp>
        <p:nvSpPr>
          <p:cNvPr id="249859"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r" rtl="1" eaLnBrk="1" hangingPunct="1"/>
            <a:r>
              <a:rPr lang="ar-JO" dirty="0">
                <a:latin typeface="Arial" charset="0"/>
                <a:ea typeface="ＭＳ Ｐゴシック" charset="0"/>
                <a:cs typeface="ＭＳ Ｐゴシック" charset="0"/>
              </a:rPr>
              <a:t>المسيح لديه كل السلطان لكنه يمد بعضا منه إلينا كأشخاص تحت سلطانه.  قد يبدو أن هناك أربع وصايا هنا ، لكن "تلمذة" هي الوصية الوحيدة هنا.  يحدث هذا من خلال طاعة المشاركين الثلاثة: الذهاب والمعمودية والتعليم.
</a:t>
            </a:r>
            <a:endParaRPr lang="en-US" dirty="0">
              <a:latin typeface="Arial" charset="0"/>
              <a:ea typeface="ＭＳ Ｐゴシック" charset="0"/>
              <a:cs typeface="ＭＳ Ｐゴシック" charset="0"/>
            </a:endParaRPr>
          </a:p>
        </p:txBody>
      </p:sp>
    </p:spTree>
    <p:extLst>
      <p:ext uri="{BB962C8B-B14F-4D97-AF65-F5344CB8AC3E}">
        <p14:creationId xmlns:p14="http://schemas.microsoft.com/office/powerpoint/2010/main" val="3019359264"/>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547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D3C9C358-09B5-4C47-AABB-3DE32A99B684}" type="slidenum">
              <a:rPr lang="en-US" sz="1200">
                <a:solidFill>
                  <a:srgbClr val="000000"/>
                </a:solidFill>
              </a:rPr>
              <a:pPr eaLnBrk="1" hangingPunct="1"/>
              <a:t>63</a:t>
            </a:fld>
            <a:endParaRPr lang="en-US" sz="1200">
              <a:solidFill>
                <a:srgbClr val="000000"/>
              </a:solidFill>
            </a:endParaRPr>
          </a:p>
        </p:txBody>
      </p:sp>
      <p:sp>
        <p:nvSpPr>
          <p:cNvPr id="745474" name="Rectangle 2"/>
          <p:cNvSpPr>
            <a:spLocks noGrp="1" noRot="1" noChangeAspect="1" noChangeArrowheads="1" noTextEdit="1"/>
          </p:cNvSpPr>
          <p:nvPr>
            <p:ph type="sldImg"/>
          </p:nvPr>
        </p:nvSpPr>
        <p:spPr>
          <a:ln/>
        </p:spPr>
      </p:sp>
      <p:sp>
        <p:nvSpPr>
          <p:cNvPr id="745475"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Arial" charset="0"/>
            </a:endParaRPr>
          </a:p>
        </p:txBody>
      </p:sp>
    </p:spTree>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2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D2F3DB94-D3CC-6140-BF94-084ED2F1542D}" type="slidenum">
              <a:rPr lang="en-US" sz="1200">
                <a:solidFill>
                  <a:srgbClr val="000000"/>
                </a:solidFill>
              </a:rPr>
              <a:pPr eaLnBrk="1" hangingPunct="1"/>
              <a:t>66</a:t>
            </a:fld>
            <a:endParaRPr lang="en-US" sz="1200">
              <a:solidFill>
                <a:srgbClr val="000000"/>
              </a:solidFill>
            </a:endParaRPr>
          </a:p>
        </p:txBody>
      </p:sp>
      <p:sp>
        <p:nvSpPr>
          <p:cNvPr id="747522" name="Rectangle 2"/>
          <p:cNvSpPr>
            <a:spLocks noGrp="1" noRot="1" noChangeAspect="1" noChangeArrowheads="1" noTextEdit="1"/>
          </p:cNvSpPr>
          <p:nvPr>
            <p:ph type="sldImg"/>
          </p:nvPr>
        </p:nvSpPr>
        <p:spPr>
          <a:ln/>
        </p:spPr>
      </p:sp>
      <p:sp>
        <p:nvSpPr>
          <p:cNvPr id="747523"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Arial" charset="0"/>
            </a:endParaRPr>
          </a:p>
        </p:txBody>
      </p:sp>
    </p:spTree>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NS-06-Rom1-2-slide 68</a:t>
            </a: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21222E1B-B0D0-4B4F-939F-9B369177C3DC}"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128"/>
              </a:rPr>
              <a:pPr marL="0" marR="0" lvl="0" indent="0" algn="r" defTabSz="914400" rtl="0" eaLnBrk="1" fontAlgn="base" latinLnBrk="0" hangingPunct="1">
                <a:lnSpc>
                  <a:spcPct val="100000"/>
                </a:lnSpc>
                <a:spcBef>
                  <a:spcPct val="0"/>
                </a:spcBef>
                <a:spcAft>
                  <a:spcPct val="0"/>
                </a:spcAft>
                <a:buClrTx/>
                <a:buSzTx/>
                <a:buFontTx/>
                <a:buNone/>
                <a:tabLst/>
                <a:defRPr/>
              </a:pPr>
              <a:t>67</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128"/>
            </a:endParaRPr>
          </a:p>
        </p:txBody>
      </p:sp>
    </p:spTree>
    <p:extLst>
      <p:ext uri="{BB962C8B-B14F-4D97-AF65-F5344CB8AC3E}">
        <p14:creationId xmlns:p14="http://schemas.microsoft.com/office/powerpoint/2010/main" val="2275939838"/>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8198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A96D33E-E9DF-094B-9760-B52976ECEAEB}"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68</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681986" name="Rectangle 2"/>
          <p:cNvSpPr>
            <a:spLocks noGrp="1" noRot="1" noChangeAspect="1" noChangeArrowheads="1" noTextEdit="1"/>
          </p:cNvSpPr>
          <p:nvPr>
            <p:ph type="sldImg"/>
          </p:nvPr>
        </p:nvSpPr>
        <p:spPr>
          <a:ln/>
        </p:spPr>
      </p:sp>
      <p:sp>
        <p:nvSpPr>
          <p:cNvPr id="681987"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 uri="{FAA26D3D-D897-4be2-8F04-BA451C77F1D7}">
              <ma14:placeholderFlag xmlns:ma14="http://schemas.microsoft.com/office/mac/drawingml/2011/main" xmlns="" val="1"/>
            </a:ext>
          </a:extLst>
        </p:spPr>
        <p:txBody>
          <a:bodyPr/>
          <a:lstStyle/>
          <a:p>
            <a:pPr marL="0" marR="0" indent="0" algn="l" defTabSz="914400" rtl="0" eaLnBrk="0" fontAlgn="base" latinLnBrk="0" hangingPunct="0">
              <a:lnSpc>
                <a:spcPct val="100000"/>
              </a:lnSpc>
              <a:spcBef>
                <a:spcPct val="30000"/>
              </a:spcBef>
              <a:spcAft>
                <a:spcPct val="0"/>
              </a:spcAft>
              <a:buClrTx/>
              <a:buSzTx/>
              <a:buFontTx/>
              <a:buNone/>
              <a:tabLst/>
              <a:defRPr/>
            </a:pPr>
            <a:r>
              <a:rPr lang="en-US" dirty="0">
                <a:latin typeface="Times New Roman" charset="0"/>
                <a:ea typeface="ＭＳ Ｐゴシック" charset="0"/>
                <a:cs typeface="ＭＳ Ｐゴシック" charset="0"/>
              </a:rPr>
              <a:t>"</a:t>
            </a:r>
            <a:r>
              <a:rPr lang="en-US" sz="1200" kern="1200" dirty="0">
                <a:solidFill>
                  <a:schemeClr val="tx1"/>
                </a:solidFill>
                <a:effectLst/>
                <a:latin typeface="Times New Roman" pitchFamily="-112" charset="0"/>
                <a:ea typeface="ＭＳ Ｐゴシック" pitchFamily="-108" charset="-128"/>
                <a:cs typeface="ＭＳ Ｐゴシック" pitchFamily="-108" charset="-128"/>
              </a:rPr>
              <a:t>How did the Lord convey the contents of this book to His servant? According to Revelation 1:1–2, the Father gave the revelation to the Son, and the Son shared it with the apostle, using "His angel" as intermediary. Sometimes Christ Himself conveyed information to John (Rev. 1:10ff); sometimes it was an elder (Rev. 7:13); and often it was an angel (Rev. 17:1; 19:9–10). Sometimes a "voice from heaven" told John what to say and do (Rev. 10:4). The book came from God to John, no matter what the various means of communication were; and it was all inspired by the Spirit" (</a:t>
            </a:r>
            <a:r>
              <a:rPr lang="en-US" sz="1200" kern="1200" dirty="0" err="1">
                <a:solidFill>
                  <a:schemeClr val="tx1"/>
                </a:solidFill>
                <a:effectLst/>
                <a:latin typeface="Times New Roman" pitchFamily="-112" charset="0"/>
                <a:ea typeface="ＭＳ Ｐゴシック" pitchFamily="-108" charset="-128"/>
                <a:cs typeface="ＭＳ Ｐゴシック" pitchFamily="-108" charset="-128"/>
              </a:rPr>
              <a:t>Wiersbe</a:t>
            </a:r>
            <a:r>
              <a:rPr lang="en-US" sz="1200" kern="1200" dirty="0">
                <a:solidFill>
                  <a:schemeClr val="tx1"/>
                </a:solidFill>
                <a:effectLst/>
                <a:latin typeface="Times New Roman" pitchFamily="-112" charset="0"/>
                <a:ea typeface="ＭＳ Ｐゴシック" pitchFamily="-108" charset="-128"/>
                <a:cs typeface="ＭＳ Ｐゴシック" pitchFamily="-108" charset="-128"/>
              </a:rPr>
              <a:t>, </a:t>
            </a:r>
            <a:r>
              <a:rPr lang="en-US" sz="1200" i="1" kern="1200" dirty="0">
                <a:solidFill>
                  <a:schemeClr val="tx1"/>
                </a:solidFill>
                <a:effectLst/>
                <a:latin typeface="Times New Roman" pitchFamily="-112" charset="0"/>
                <a:ea typeface="ＭＳ Ｐゴシック" pitchFamily="-108" charset="-128"/>
                <a:cs typeface="ＭＳ Ｐゴシック" pitchFamily="-108" charset="-128"/>
              </a:rPr>
              <a:t>Be Ready</a:t>
            </a:r>
            <a:r>
              <a:rPr lang="en-US" sz="1200" kern="1200" dirty="0">
                <a:solidFill>
                  <a:schemeClr val="tx1"/>
                </a:solidFill>
                <a:effectLst/>
                <a:latin typeface="Times New Roman" pitchFamily="-112" charset="0"/>
                <a:ea typeface="ＭＳ Ｐゴシック" pitchFamily="-108" charset="-128"/>
                <a:cs typeface="ＭＳ Ｐゴシック" pitchFamily="-108" charset="-128"/>
              </a:rPr>
              <a:t>, Bible Exposition Commentary).</a:t>
            </a: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27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F4E394EF-3299-0F4D-8DAA-DBEB0D5D741B}" type="slidenum">
              <a:rPr kumimoji="0" lang="en-US" sz="1200" b="0"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7</a:t>
            </a:fld>
            <a:endParaRPr kumimoji="0" lang="en-US" sz="1200" b="0"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54274" name="Rectangle 2"/>
          <p:cNvSpPr>
            <a:spLocks noGrp="1" noRot="1" noChangeAspect="1" noChangeArrowheads="1" noTextEdit="1"/>
          </p:cNvSpPr>
          <p:nvPr>
            <p:ph type="sldImg"/>
          </p:nvPr>
        </p:nvSpPr>
        <p:spPr>
          <a:ln/>
        </p:spPr>
      </p:sp>
      <p:sp>
        <p:nvSpPr>
          <p:cNvPr id="54275"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r" rtl="1"/>
            <a:r>
              <a:rPr lang="ar-JO" b="1" dirty="0">
                <a:solidFill>
                  <a:srgbClr val="000000"/>
                </a:solidFill>
                <a:latin typeface="Times New Roman" charset="0"/>
                <a:ea typeface="ＭＳ Ｐゴシック" charset="0"/>
                <a:cs typeface="ＭＳ Ｐゴシック" charset="0"/>
              </a:rPr>
              <a:t>إذن، بعد ذلك يجب طرح السؤال… بعد يوم الملك داود… 1000 ق.م .. من المؤهل للجلوس على عرش داود؟</a:t>
            </a:r>
            <a:endParaRPr lang="en-US" b="1" dirty="0">
              <a:solidFill>
                <a:srgbClr val="000000"/>
              </a:solidFill>
              <a:latin typeface="Times New Roman" charset="0"/>
              <a:ea typeface="ＭＳ Ｐゴシック" charset="0"/>
              <a:cs typeface="ＭＳ Ｐゴシック" charset="0"/>
            </a:endParaRPr>
          </a:p>
        </p:txBody>
      </p:sp>
    </p:spTree>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8001"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1EB8F0E8-6266-5F4C-AD78-B7E945709318}"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69</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768002" name="Rectangle 1026"/>
          <p:cNvSpPr>
            <a:spLocks noGrp="1" noRot="1" noChangeAspect="1" noChangeArrowheads="1" noTextEdit="1"/>
          </p:cNvSpPr>
          <p:nvPr>
            <p:ph type="sldImg"/>
          </p:nvPr>
        </p:nvSpPr>
        <p:spPr>
          <a:ln/>
        </p:spPr>
      </p:sp>
      <p:sp>
        <p:nvSpPr>
          <p:cNvPr id="768003" name="Rectangle 1027"/>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956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5246B38F-A859-754B-922A-2BE77055D40B}" type="slidenum">
              <a:rPr lang="en-US" sz="1200">
                <a:solidFill>
                  <a:srgbClr val="000000"/>
                </a:solidFill>
              </a:rPr>
              <a:pPr eaLnBrk="1" hangingPunct="1"/>
              <a:t>70</a:t>
            </a:fld>
            <a:endParaRPr lang="en-US" sz="1200">
              <a:solidFill>
                <a:srgbClr val="000000"/>
              </a:solidFill>
            </a:endParaRPr>
          </a:p>
        </p:txBody>
      </p:sp>
      <p:sp>
        <p:nvSpPr>
          <p:cNvPr id="749570" name="Rectangle 2"/>
          <p:cNvSpPr>
            <a:spLocks noGrp="1" noRot="1" noChangeAspect="1" noChangeArrowheads="1" noTextEdit="1"/>
          </p:cNvSpPr>
          <p:nvPr>
            <p:ph type="sldImg"/>
          </p:nvPr>
        </p:nvSpPr>
        <p:spPr>
          <a:ln/>
        </p:spPr>
      </p:sp>
      <p:sp>
        <p:nvSpPr>
          <p:cNvPr id="749571"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Arial" charset="0"/>
            </a:endParaRPr>
          </a:p>
        </p:txBody>
      </p:sp>
    </p:spTree>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353"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150" rtl="0" eaLnBrk="1" fontAlgn="auto" latinLnBrk="0" hangingPunct="1">
              <a:lnSpc>
                <a:spcPct val="100000"/>
              </a:lnSpc>
              <a:spcBef>
                <a:spcPts val="0"/>
              </a:spcBef>
              <a:spcAft>
                <a:spcPts val="0"/>
              </a:spcAft>
              <a:buClrTx/>
              <a:buSzTx/>
              <a:buFontTx/>
              <a:buNone/>
              <a:tabLst/>
              <a:defRPr/>
            </a:pPr>
            <a:fld id="{6A2EDCEA-0CB3-DA48-9F73-F780BAA943B6}"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457150" rtl="0" eaLnBrk="1" fontAlgn="auto" latinLnBrk="0" hangingPunct="1">
                <a:lnSpc>
                  <a:spcPct val="100000"/>
                </a:lnSpc>
                <a:spcBef>
                  <a:spcPts val="0"/>
                </a:spcBef>
                <a:spcAft>
                  <a:spcPts val="0"/>
                </a:spcAft>
                <a:buClrTx/>
                <a:buSzTx/>
                <a:buFontTx/>
                <a:buNone/>
                <a:tabLst/>
                <a:defRPr/>
              </a:pPr>
              <a:t>72</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100354" name="Rectangle 2"/>
          <p:cNvSpPr>
            <a:spLocks noGrp="1" noRot="1" noChangeAspect="1" noChangeArrowheads="1"/>
          </p:cNvSpPr>
          <p:nvPr>
            <p:ph type="sldImg"/>
          </p:nvPr>
        </p:nvSpPr>
        <p:spPr>
          <a:solidFill>
            <a:srgbClr val="FFFFFF"/>
          </a:solidFill>
          <a:ln/>
        </p:spPr>
      </p:sp>
      <p:sp>
        <p:nvSpPr>
          <p:cNvPr id="10035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r>
              <a:rPr lang="en-US" dirty="0">
                <a:latin typeface="Arial" charset="0"/>
                <a:ea typeface="ＭＳ Ｐゴシック" charset="0"/>
                <a:cs typeface="ＭＳ Ｐゴシック" charset="0"/>
              </a:rPr>
              <a:t>BS Bible Study (Hermeneutics) in Arabic</a:t>
            </a:r>
          </a:p>
          <a:p>
            <a:r>
              <a:rPr lang="en-US" dirty="0"/>
              <a:t>______________</a:t>
            </a:r>
          </a:p>
          <a:p>
            <a:r>
              <a:rPr lang="en-US" dirty="0"/>
              <a:t>Common-</a:t>
            </a:r>
            <a:r>
              <a:rPr lang="en-US" dirty="0">
                <a:latin typeface="Arial" charset="0"/>
                <a:ea typeface="ＭＳ Ｐゴシック" charset="0"/>
              </a:rPr>
              <a:t>14</a:t>
            </a:r>
            <a:endParaRPr lang="en-US" dirty="0"/>
          </a:p>
        </p:txBody>
      </p:sp>
    </p:spTree>
    <p:extLst>
      <p:ext uri="{BB962C8B-B14F-4D97-AF65-F5344CB8AC3E}">
        <p14:creationId xmlns:p14="http://schemas.microsoft.com/office/powerpoint/2010/main" val="876681754"/>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184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D2129924-111A-334D-9545-C1FA41C0DCAE}"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8</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291842" name="Rectangle 2"/>
          <p:cNvSpPr>
            <a:spLocks noGrp="1" noRot="1" noChangeAspect="1" noChangeArrowheads="1"/>
          </p:cNvSpPr>
          <p:nvPr>
            <p:ph type="sldImg"/>
          </p:nvPr>
        </p:nvSpPr>
        <p:spPr>
          <a:solidFill>
            <a:srgbClr val="FFFFFF"/>
          </a:solidFill>
          <a:ln/>
        </p:spPr>
      </p:sp>
      <p:sp>
        <p:nvSpPr>
          <p:cNvPr id="29184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36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9F913310-A449-3C4C-8050-359CA73AE3FD}" type="slidenum">
              <a:rPr kumimoji="0" lang="en-US" sz="1200" b="0"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9</a:t>
            </a:fld>
            <a:endParaRPr kumimoji="0" lang="en-US" sz="1200" b="0"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58370" name="Rectangle 2"/>
          <p:cNvSpPr>
            <a:spLocks noGrp="1" noRot="1" noChangeAspect="1" noChangeArrowheads="1" noTextEdit="1"/>
          </p:cNvSpPr>
          <p:nvPr>
            <p:ph type="sldImg"/>
          </p:nvPr>
        </p:nvSpPr>
        <p:spPr>
          <a:ln/>
        </p:spPr>
      </p:sp>
      <p:sp>
        <p:nvSpPr>
          <p:cNvPr id="58371"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r" rtl="1"/>
            <a:r>
              <a:rPr lang="ar-JO" b="1" dirty="0">
                <a:solidFill>
                  <a:srgbClr val="000000"/>
                </a:solidFill>
                <a:latin typeface="Times New Roman" charset="0"/>
                <a:ea typeface="ＭＳ Ｐゴシック" charset="0"/>
                <a:cs typeface="ＭＳ Ｐゴシック" charset="0"/>
              </a:rPr>
              <a:t>ماذا عن سلسلة نسب الرب يسوع المسيح من سلالة داود بحسب الكتاب المقدس؟ ماذا يقول الكتاب المقدس عن كل ذلك؟ لقد حصلنا على سلسلة طويلة ومعقدة من الأنساب ...</a:t>
            </a:r>
          </a:p>
          <a:p>
            <a:pPr algn="r" rtl="1"/>
            <a:r>
              <a:rPr lang="ar-JO" b="1" dirty="0">
                <a:solidFill>
                  <a:srgbClr val="000000"/>
                </a:solidFill>
                <a:latin typeface="Times New Roman" charset="0"/>
                <a:ea typeface="ＭＳ Ｐゴシック" charset="0"/>
                <a:cs typeface="ＭＳ Ｐゴシック" charset="0"/>
              </a:rPr>
              <a:t>لذلك سيتم اختصار هذا بشكل كبير.</a:t>
            </a:r>
            <a:endParaRPr lang="en-US" b="1" dirty="0">
              <a:solidFill>
                <a:srgbClr val="000000"/>
              </a:solidFill>
              <a:latin typeface="Times New Roman" charset="0"/>
              <a:ea typeface="ＭＳ Ｐゴシック" charset="0"/>
              <a:cs typeface="ＭＳ Ｐゴシック" charset="0"/>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68484AA9-DD1B-754A-8449-88C67ECC10E4}" type="slidenum">
              <a:rPr kumimoji="0" lang="en-US" sz="1200" b="0"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10</a:t>
            </a:fld>
            <a:endParaRPr kumimoji="0" lang="en-US" sz="1200" b="0"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60418" name="Rectangle 2"/>
          <p:cNvSpPr>
            <a:spLocks noGrp="1" noRot="1" noChangeAspect="1" noChangeArrowheads="1" noTextEdit="1"/>
          </p:cNvSpPr>
          <p:nvPr>
            <p:ph type="sldImg"/>
          </p:nvPr>
        </p:nvSpPr>
        <p:spPr>
          <a:ln/>
        </p:spPr>
      </p:sp>
      <p:sp>
        <p:nvSpPr>
          <p:cNvPr id="60419"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r" rtl="1"/>
            <a:r>
              <a:rPr lang="ar-JO" b="1" dirty="0">
                <a:solidFill>
                  <a:srgbClr val="000000"/>
                </a:solidFill>
                <a:latin typeface="Times New Roman" charset="0"/>
                <a:ea typeface="ＭＳ Ｐゴシック" charset="0"/>
                <a:cs typeface="ＭＳ Ｐゴシック" charset="0"/>
              </a:rPr>
              <a:t>نبدأ بآدم وحواء ، اللذان ذُكرا لأول مرة في تكوين 3: 20 ...</a:t>
            </a:r>
            <a:endParaRPr lang="en-US" b="1" dirty="0">
              <a:solidFill>
                <a:srgbClr val="000000"/>
              </a:solidFill>
              <a:latin typeface="Times New Roman" charset="0"/>
              <a:ea typeface="ＭＳ Ｐゴシック" charset="0"/>
              <a:cs typeface="ＭＳ Ｐゴシック" charset="0"/>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46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02FB6A29-ED0A-C24B-A001-FDCA107DB588}" type="slidenum">
              <a:rPr kumimoji="0" lang="en-US" sz="1200" b="0"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11</a:t>
            </a:fld>
            <a:endParaRPr kumimoji="0" lang="en-US" sz="1200" b="0"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62466" name="Rectangle 2"/>
          <p:cNvSpPr>
            <a:spLocks noGrp="1" noRot="1" noChangeAspect="1" noChangeArrowheads="1" noTextEdit="1"/>
          </p:cNvSpPr>
          <p:nvPr>
            <p:ph type="sldImg"/>
          </p:nvPr>
        </p:nvSpPr>
        <p:spPr>
          <a:ln/>
        </p:spPr>
      </p:sp>
      <p:sp>
        <p:nvSpPr>
          <p:cNvPr id="62467"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r" rtl="1"/>
            <a:r>
              <a:rPr lang="ar-JO" b="1" dirty="0">
                <a:solidFill>
                  <a:srgbClr val="000000"/>
                </a:solidFill>
                <a:latin typeface="Times New Roman" charset="0"/>
                <a:ea typeface="ＭＳ Ｐゴシック" charset="0"/>
                <a:cs typeface="ＭＳ Ｐゴシック" charset="0"/>
              </a:rPr>
              <a:t>من اتحادهم جاء </a:t>
            </a:r>
            <a:r>
              <a:rPr lang="ar-JO" b="1" dirty="0" err="1">
                <a:solidFill>
                  <a:srgbClr val="000000"/>
                </a:solidFill>
                <a:latin typeface="Times New Roman" charset="0"/>
                <a:ea typeface="ＭＳ Ｐゴシック" charset="0"/>
                <a:cs typeface="ＭＳ Ｐゴシック" charset="0"/>
              </a:rPr>
              <a:t>قايين</a:t>
            </a:r>
            <a:r>
              <a:rPr lang="ar-JO" b="1" dirty="0">
                <a:solidFill>
                  <a:srgbClr val="000000"/>
                </a:solidFill>
                <a:latin typeface="Times New Roman" charset="0"/>
                <a:ea typeface="ＭＳ Ｐゴシック" charset="0"/>
                <a:cs typeface="ＭＳ Ｐゴシック" charset="0"/>
              </a:rPr>
              <a:t> وهابيل</a:t>
            </a:r>
            <a:endParaRPr lang="en-US" b="1" dirty="0">
              <a:solidFill>
                <a:srgbClr val="000000"/>
              </a:solidFill>
              <a:latin typeface="Times New Roman" charset="0"/>
              <a:ea typeface="ＭＳ Ｐゴシック" charset="0"/>
              <a:cs typeface="ＭＳ Ｐゴシック" charset="0"/>
            </a:endParaRPr>
          </a:p>
          <a:p>
            <a:pPr algn="r" rtl="1"/>
            <a:r>
              <a:rPr lang="ar-JO" b="1" dirty="0">
                <a:solidFill>
                  <a:srgbClr val="000000"/>
                </a:solidFill>
                <a:latin typeface="Times New Roman" charset="0"/>
                <a:ea typeface="ＭＳ Ｐゴシック" charset="0"/>
                <a:cs typeface="ＭＳ Ｐゴシック" charset="0"/>
              </a:rPr>
              <a:t>ونعلم أن </a:t>
            </a:r>
            <a:r>
              <a:rPr lang="ar-JO" b="1" dirty="0" err="1">
                <a:solidFill>
                  <a:srgbClr val="000000"/>
                </a:solidFill>
                <a:latin typeface="Times New Roman" charset="0"/>
                <a:ea typeface="ＭＳ Ｐゴシック" charset="0"/>
                <a:cs typeface="ＭＳ Ｐゴシック" charset="0"/>
              </a:rPr>
              <a:t>قايين</a:t>
            </a:r>
            <a:r>
              <a:rPr lang="ar-JO" b="1" dirty="0">
                <a:solidFill>
                  <a:srgbClr val="000000"/>
                </a:solidFill>
                <a:latin typeface="Times New Roman" charset="0"/>
                <a:ea typeface="ＭＳ Ｐゴシック" charset="0"/>
                <a:cs typeface="ＭＳ Ｐゴシック" charset="0"/>
              </a:rPr>
              <a:t> قتل هابيل بسبب غيرة </a:t>
            </a:r>
            <a:r>
              <a:rPr lang="ar-JO" b="1" dirty="0" err="1">
                <a:solidFill>
                  <a:srgbClr val="000000"/>
                </a:solidFill>
                <a:latin typeface="Times New Roman" charset="0"/>
                <a:ea typeface="ＭＳ Ｐゴシック" charset="0"/>
                <a:cs typeface="ＭＳ Ｐゴシック" charset="0"/>
              </a:rPr>
              <a:t>قايين</a:t>
            </a:r>
            <a:r>
              <a:rPr lang="ar-JO" b="1" dirty="0">
                <a:solidFill>
                  <a:srgbClr val="000000"/>
                </a:solidFill>
                <a:latin typeface="Times New Roman" charset="0"/>
                <a:ea typeface="ＭＳ Ｐゴシック" charset="0"/>
                <a:cs typeface="ＭＳ Ｐゴシック" charset="0"/>
              </a:rPr>
              <a:t> من الذبيحة التي قدمها هابيل عطية للرب. كبديل لذلك الأخ المقتول الذي كان أكثر تفضيلاً عند الله، ولد ابن آخر لآدم وحواء ...</a:t>
            </a:r>
            <a:endParaRPr lang="en-US" b="1" dirty="0">
              <a:solidFill>
                <a:srgbClr val="000000"/>
              </a:solidFill>
              <a:latin typeface="Times New Roman" charset="0"/>
              <a:ea typeface="ＭＳ Ｐゴシック" charset="0"/>
              <a:cs typeface="ＭＳ Ｐゴシック" charset="0"/>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33.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36.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37.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38.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39.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0.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41.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42.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43.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44.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45.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46.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47.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48.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49.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0.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51.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52.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53.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54.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55.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56.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57.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image" Target="../media/image7.png"/><Relationship Id="rId1" Type="http://schemas.openxmlformats.org/officeDocument/2006/relationships/slideMaster" Target="../slideMasters/slideMaster17.xml"/><Relationship Id="rId5" Type="http://schemas.openxmlformats.org/officeDocument/2006/relationships/image" Target="../media/image10.png"/><Relationship Id="rId4" Type="http://schemas.openxmlformats.org/officeDocument/2006/relationships/image" Target="../media/image8.png"/></Relationships>
</file>

<file path=ppt/slideLayouts/_rels/slideLayout158.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7.png"/><Relationship Id="rId1" Type="http://schemas.openxmlformats.org/officeDocument/2006/relationships/slideMaster" Target="../slideMasters/slideMaster17.xml"/><Relationship Id="rId5" Type="http://schemas.openxmlformats.org/officeDocument/2006/relationships/image" Target="../media/image10.png"/><Relationship Id="rId4" Type="http://schemas.openxmlformats.org/officeDocument/2006/relationships/image" Target="../media/image9.png"/></Relationships>
</file>

<file path=ppt/slideLayouts/_rels/slideLayout159.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0.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image" Target="../media/image9.png"/><Relationship Id="rId1" Type="http://schemas.openxmlformats.org/officeDocument/2006/relationships/slideMaster" Target="../slideMasters/slideMaster17.xml"/></Relationships>
</file>

<file path=ppt/slideLayouts/_rels/slideLayout161.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62.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63.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7.png"/><Relationship Id="rId1" Type="http://schemas.openxmlformats.org/officeDocument/2006/relationships/slideMaster" Target="../slideMasters/slideMaster17.xml"/></Relationships>
</file>

<file path=ppt/slideLayouts/_rels/slideLayout164.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65.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image" Target="../media/image9.png"/><Relationship Id="rId1" Type="http://schemas.openxmlformats.org/officeDocument/2006/relationships/slideMaster" Target="../slideMasters/slideMaster17.xml"/></Relationships>
</file>

<file path=ppt/slideLayouts/_rels/slideLayout166.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67.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68.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69.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0.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1.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2.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3.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4.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5.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6.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7.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8.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9.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0.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1.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2.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3.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4.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5.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17.xml"/></Relationships>
</file>

<file path=ppt/slideLayouts/_rels/slideLayout186.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17.xml"/></Relationships>
</file>

<file path=ppt/slideLayouts/_rels/slideLayout187.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17.xml"/></Relationships>
</file>

<file path=ppt/slideLayouts/_rels/slideLayout188.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17.xml"/></Relationships>
</file>

<file path=ppt/slideLayouts/_rels/slideLayout189.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17.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0.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17.xml"/></Relationships>
</file>

<file path=ppt/slideLayouts/_rels/slideLayout191.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17.xml"/></Relationships>
</file>

<file path=ppt/slideLayouts/_rels/slideLayout192.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17.xml"/></Relationships>
</file>

<file path=ppt/slideLayouts/_rels/slideLayout193.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94.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95.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96.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7.png"/><Relationship Id="rId1" Type="http://schemas.openxmlformats.org/officeDocument/2006/relationships/slideMaster" Target="../slideMasters/slideMaster17.xml"/></Relationships>
</file>

<file path=ppt/slideLayouts/_rels/slideLayout197.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98.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7.png"/><Relationship Id="rId1" Type="http://schemas.openxmlformats.org/officeDocument/2006/relationships/slideMaster" Target="../slideMasters/slideMaster17.xml"/><Relationship Id="rId4" Type="http://schemas.openxmlformats.org/officeDocument/2006/relationships/image" Target="../media/image10.png"/></Relationships>
</file>

<file path=ppt/slideLayouts/_rels/slideLayout199.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00.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01.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02.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03.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04.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05.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06.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07.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08.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09.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0.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11.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12.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13.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14.xml.rels><?xml version="1.0" encoding="UTF-8" standalone="yes"?>
<Relationships xmlns="http://schemas.openxmlformats.org/package/2006/relationships"><Relationship Id="rId2" Type="http://schemas.openxmlformats.org/officeDocument/2006/relationships/image" Target="../media/image13.jpeg"/><Relationship Id="rId1" Type="http://schemas.openxmlformats.org/officeDocument/2006/relationships/slideMaster" Target="../slideMasters/slideMaster17.xml"/></Relationships>
</file>

<file path=ppt/slideLayouts/_rels/slideLayout215.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16.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17.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18.xml.rels><?xml version="1.0" encoding="UTF-8" standalone="yes"?>
<Relationships xmlns="http://schemas.openxmlformats.org/package/2006/relationships"><Relationship Id="rId3" Type="http://schemas.openxmlformats.org/officeDocument/2006/relationships/image" Target="../media/image15.jpeg"/><Relationship Id="rId2" Type="http://schemas.openxmlformats.org/officeDocument/2006/relationships/image" Target="../media/image14.jpeg"/><Relationship Id="rId1" Type="http://schemas.openxmlformats.org/officeDocument/2006/relationships/slideMaster" Target="../slideMasters/slideMaster17.xml"/><Relationship Id="rId4" Type="http://schemas.openxmlformats.org/officeDocument/2006/relationships/image" Target="../media/image16.jpeg"/></Relationships>
</file>

<file path=ppt/slideLayouts/_rels/slideLayout219.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0.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image" Target="../media/image17.png"/><Relationship Id="rId1" Type="http://schemas.openxmlformats.org/officeDocument/2006/relationships/slideMaster" Target="../slideMasters/slideMaster17.xml"/><Relationship Id="rId4" Type="http://schemas.openxmlformats.org/officeDocument/2006/relationships/image" Target="../media/image19.png"/></Relationships>
</file>

<file path=ppt/slideLayouts/_rels/slideLayout221.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22.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23.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24.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25.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26.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27.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28.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29.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0.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31.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32.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33.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34.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35.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36.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37.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38.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39.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40.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41.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42.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43.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44.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45.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46.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47.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48.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49.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50.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51.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52.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53.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54.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55.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56.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57.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58.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59.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60.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61.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62.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63.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64.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17.xml"/></Relationships>
</file>

<file path=ppt/slideLayouts/_rels/slideLayout265.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17.xml"/></Relationships>
</file>

<file path=ppt/slideLayouts/_rels/slideLayout266.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17.xml"/></Relationships>
</file>

<file path=ppt/slideLayouts/_rels/slideLayout267.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17.xml"/></Relationships>
</file>

<file path=ppt/slideLayouts/_rels/slideLayout268.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17.xml"/></Relationships>
</file>

<file path=ppt/slideLayouts/_rels/slideLayout269.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17.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70.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17.xml"/></Relationships>
</file>

<file path=ppt/slideLayouts/_rels/slideLayout271.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17.xml"/></Relationships>
</file>

<file path=ppt/slideLayouts/_rels/slideLayout272.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73.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74.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75.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76.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77.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78.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79.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0.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81.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82.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83.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84.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85.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86.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87.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88.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89.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image" Target="../media/image7.png"/><Relationship Id="rId1" Type="http://schemas.openxmlformats.org/officeDocument/2006/relationships/slideMaster" Target="../slideMasters/slideMaster17.xml"/><Relationship Id="rId5" Type="http://schemas.openxmlformats.org/officeDocument/2006/relationships/image" Target="../media/image10.png"/><Relationship Id="rId4" Type="http://schemas.openxmlformats.org/officeDocument/2006/relationships/image" Target="../media/image8.png"/></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0.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image" Target="../media/image9.png"/><Relationship Id="rId1" Type="http://schemas.openxmlformats.org/officeDocument/2006/relationships/slideMaster" Target="../slideMasters/slideMaster17.xml"/></Relationships>
</file>

<file path=ppt/slideLayouts/_rels/slideLayout291.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92.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image" Target="../media/image9.png"/><Relationship Id="rId1" Type="http://schemas.openxmlformats.org/officeDocument/2006/relationships/slideMaster" Target="../slideMasters/slideMaster17.xml"/></Relationships>
</file>

<file path=ppt/slideLayouts/_rels/slideLayout293.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94.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95.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image" Target="../media/image9.png"/><Relationship Id="rId1" Type="http://schemas.openxmlformats.org/officeDocument/2006/relationships/slideMaster" Target="../slideMasters/slideMaster17.xml"/></Relationships>
</file>

<file path=ppt/slideLayouts/_rels/slideLayout296.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97.xml.rels><?xml version="1.0" encoding="UTF-8" standalone="yes"?>
<Relationships xmlns="http://schemas.openxmlformats.org/package/2006/relationships"><Relationship Id="rId2" Type="http://schemas.openxmlformats.org/officeDocument/2006/relationships/image" Target="../media/image21.jpeg"/><Relationship Id="rId1" Type="http://schemas.openxmlformats.org/officeDocument/2006/relationships/slideMaster" Target="../slideMasters/slideMaster17.xml"/></Relationships>
</file>

<file path=ppt/slideLayouts/_rels/slideLayout298.xml.rels><?xml version="1.0" encoding="UTF-8" standalone="yes"?>
<Relationships xmlns="http://schemas.openxmlformats.org/package/2006/relationships"><Relationship Id="rId2" Type="http://schemas.openxmlformats.org/officeDocument/2006/relationships/image" Target="../media/image21.jpeg"/><Relationship Id="rId1" Type="http://schemas.openxmlformats.org/officeDocument/2006/relationships/slideMaster" Target="../slideMasters/slideMaster17.xml"/></Relationships>
</file>

<file path=ppt/slideLayouts/_rels/slideLayout299.xml.rels><?xml version="1.0" encoding="UTF-8" standalone="yes"?>
<Relationships xmlns="http://schemas.openxmlformats.org/package/2006/relationships"><Relationship Id="rId2" Type="http://schemas.openxmlformats.org/officeDocument/2006/relationships/image" Target="../media/image21.jpeg"/><Relationship Id="rId1" Type="http://schemas.openxmlformats.org/officeDocument/2006/relationships/slideMaster" Target="../slideMasters/slideMaster17.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00.xml.rels><?xml version="1.0" encoding="UTF-8" standalone="yes"?>
<Relationships xmlns="http://schemas.openxmlformats.org/package/2006/relationships"><Relationship Id="rId2" Type="http://schemas.openxmlformats.org/officeDocument/2006/relationships/image" Target="../media/image21.jpeg"/><Relationship Id="rId1" Type="http://schemas.openxmlformats.org/officeDocument/2006/relationships/slideMaster" Target="../slideMasters/slideMaster17.xml"/></Relationships>
</file>

<file path=ppt/slideLayouts/_rels/slideLayout301.xml.rels><?xml version="1.0" encoding="UTF-8" standalone="yes"?>
<Relationships xmlns="http://schemas.openxmlformats.org/package/2006/relationships"><Relationship Id="rId2" Type="http://schemas.openxmlformats.org/officeDocument/2006/relationships/image" Target="../media/image21.jpeg"/><Relationship Id="rId1" Type="http://schemas.openxmlformats.org/officeDocument/2006/relationships/slideMaster" Target="../slideMasters/slideMaster17.xml"/></Relationships>
</file>

<file path=ppt/slideLayouts/_rels/slideLayout302.xml.rels><?xml version="1.0" encoding="UTF-8" standalone="yes"?>
<Relationships xmlns="http://schemas.openxmlformats.org/package/2006/relationships"><Relationship Id="rId2" Type="http://schemas.openxmlformats.org/officeDocument/2006/relationships/image" Target="../media/image21.jpeg"/><Relationship Id="rId1" Type="http://schemas.openxmlformats.org/officeDocument/2006/relationships/slideMaster" Target="../slideMasters/slideMaster17.xml"/></Relationships>
</file>

<file path=ppt/slideLayouts/_rels/slideLayout303.xml.rels><?xml version="1.0" encoding="UTF-8" standalone="yes"?>
<Relationships xmlns="http://schemas.openxmlformats.org/package/2006/relationships"><Relationship Id="rId2" Type="http://schemas.openxmlformats.org/officeDocument/2006/relationships/image" Target="../media/image21.jpeg"/><Relationship Id="rId1" Type="http://schemas.openxmlformats.org/officeDocument/2006/relationships/slideMaster" Target="../slideMasters/slideMaster17.xml"/></Relationships>
</file>

<file path=ppt/slideLayouts/_rels/slideLayout304.xml.rels><?xml version="1.0" encoding="UTF-8" standalone="yes"?>
<Relationships xmlns="http://schemas.openxmlformats.org/package/2006/relationships"><Relationship Id="rId2" Type="http://schemas.openxmlformats.org/officeDocument/2006/relationships/image" Target="../media/image21.jpeg"/><Relationship Id="rId1" Type="http://schemas.openxmlformats.org/officeDocument/2006/relationships/slideMaster" Target="../slideMasters/slideMaster17.xml"/></Relationships>
</file>

<file path=ppt/slideLayouts/_rels/slideLayout305.xml.rels><?xml version="1.0" encoding="UTF-8" standalone="yes"?>
<Relationships xmlns="http://schemas.openxmlformats.org/package/2006/relationships"><Relationship Id="rId2" Type="http://schemas.openxmlformats.org/officeDocument/2006/relationships/image" Target="../media/image21.jpeg"/><Relationship Id="rId1" Type="http://schemas.openxmlformats.org/officeDocument/2006/relationships/slideMaster" Target="../slideMasters/slideMaster17.xml"/></Relationships>
</file>

<file path=ppt/slideLayouts/_rels/slideLayout306.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307.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308.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309.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0.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311.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312.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313.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314.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315.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316.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317.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318.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319.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0.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321.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322.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323.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324.xml.rels><?xml version="1.0" encoding="UTF-8" standalone="yes"?>
<Relationships xmlns="http://schemas.openxmlformats.org/package/2006/relationships"><Relationship Id="rId2" Type="http://schemas.openxmlformats.org/officeDocument/2006/relationships/image" Target="../media/image22.jpeg"/><Relationship Id="rId1" Type="http://schemas.openxmlformats.org/officeDocument/2006/relationships/slideMaster" Target="../slideMasters/slideMaster17.xml"/></Relationships>
</file>

<file path=ppt/slideLayouts/_rels/slideLayout325.xml.rels><?xml version="1.0" encoding="UTF-8" standalone="yes"?>
<Relationships xmlns="http://schemas.openxmlformats.org/package/2006/relationships"><Relationship Id="rId2" Type="http://schemas.openxmlformats.org/officeDocument/2006/relationships/image" Target="../media/image22.jpeg"/><Relationship Id="rId1" Type="http://schemas.openxmlformats.org/officeDocument/2006/relationships/slideMaster" Target="../slideMasters/slideMaster17.xml"/></Relationships>
</file>

<file path=ppt/slideLayouts/_rels/slideLayout326.xml.rels><?xml version="1.0" encoding="UTF-8" standalone="yes"?>
<Relationships xmlns="http://schemas.openxmlformats.org/package/2006/relationships"><Relationship Id="rId2" Type="http://schemas.openxmlformats.org/officeDocument/2006/relationships/image" Target="../media/image22.jpeg"/><Relationship Id="rId1" Type="http://schemas.openxmlformats.org/officeDocument/2006/relationships/slideMaster" Target="../slideMasters/slideMaster17.xml"/></Relationships>
</file>

<file path=ppt/slideLayouts/_rels/slideLayout327.xml.rels><?xml version="1.0" encoding="UTF-8" standalone="yes"?>
<Relationships xmlns="http://schemas.openxmlformats.org/package/2006/relationships"><Relationship Id="rId2" Type="http://schemas.openxmlformats.org/officeDocument/2006/relationships/image" Target="../media/image22.jpeg"/><Relationship Id="rId1" Type="http://schemas.openxmlformats.org/officeDocument/2006/relationships/slideMaster" Target="../slideMasters/slideMaster17.xml"/></Relationships>
</file>

<file path=ppt/slideLayouts/_rels/slideLayout328.xml.rels><?xml version="1.0" encoding="UTF-8" standalone="yes"?>
<Relationships xmlns="http://schemas.openxmlformats.org/package/2006/relationships"><Relationship Id="rId2" Type="http://schemas.openxmlformats.org/officeDocument/2006/relationships/image" Target="../media/image22.jpeg"/><Relationship Id="rId1" Type="http://schemas.openxmlformats.org/officeDocument/2006/relationships/slideMaster" Target="../slideMasters/slideMaster17.xml"/></Relationships>
</file>

<file path=ppt/slideLayouts/_rels/slideLayout329.xml.rels><?xml version="1.0" encoding="UTF-8" standalone="yes"?>
<Relationships xmlns="http://schemas.openxmlformats.org/package/2006/relationships"><Relationship Id="rId2" Type="http://schemas.openxmlformats.org/officeDocument/2006/relationships/image" Target="../media/image22.jpeg"/><Relationship Id="rId1" Type="http://schemas.openxmlformats.org/officeDocument/2006/relationships/slideMaster" Target="../slideMasters/slideMaster17.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0.xml.rels><?xml version="1.0" encoding="UTF-8" standalone="yes"?>
<Relationships xmlns="http://schemas.openxmlformats.org/package/2006/relationships"><Relationship Id="rId2" Type="http://schemas.openxmlformats.org/officeDocument/2006/relationships/image" Target="../media/image22.jpeg"/><Relationship Id="rId1" Type="http://schemas.openxmlformats.org/officeDocument/2006/relationships/slideMaster" Target="../slideMasters/slideMaster17.xml"/></Relationships>
</file>

<file path=ppt/slideLayouts/_rels/slideLayout331.xml.rels><?xml version="1.0" encoding="UTF-8" standalone="yes"?>
<Relationships xmlns="http://schemas.openxmlformats.org/package/2006/relationships"><Relationship Id="rId2" Type="http://schemas.openxmlformats.org/officeDocument/2006/relationships/image" Target="../media/image22.jpeg"/><Relationship Id="rId1" Type="http://schemas.openxmlformats.org/officeDocument/2006/relationships/slideMaster" Target="../slideMasters/slideMaster17.xml"/></Relationships>
</file>

<file path=ppt/slideLayouts/_rels/slideLayout332.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333.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334.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335.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336.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337.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338.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339.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40.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341.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image" Target="../media/image7.png"/><Relationship Id="rId1" Type="http://schemas.openxmlformats.org/officeDocument/2006/relationships/slideMaster" Target="../slideMasters/slideMaster17.xml"/><Relationship Id="rId5" Type="http://schemas.openxmlformats.org/officeDocument/2006/relationships/image" Target="../media/image10.png"/><Relationship Id="rId4" Type="http://schemas.openxmlformats.org/officeDocument/2006/relationships/image" Target="../media/image8.png"/></Relationships>
</file>

<file path=ppt/slideLayouts/_rels/slideLayout342.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image" Target="../media/image9.png"/><Relationship Id="rId1" Type="http://schemas.openxmlformats.org/officeDocument/2006/relationships/slideMaster" Target="../slideMasters/slideMaster17.xml"/></Relationships>
</file>

<file path=ppt/slideLayouts/_rels/slideLayout343.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344.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image" Target="../media/image9.png"/><Relationship Id="rId1" Type="http://schemas.openxmlformats.org/officeDocument/2006/relationships/slideMaster" Target="../slideMasters/slideMaster17.xml"/></Relationships>
</file>

<file path=ppt/slideLayouts/_rels/slideLayout345.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346.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347.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348.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image" Target="../media/image9.png"/><Relationship Id="rId1" Type="http://schemas.openxmlformats.org/officeDocument/2006/relationships/slideMaster" Target="../slideMasters/slideMaster17.xml"/></Relationships>
</file>

<file path=ppt/slideLayouts/_rels/slideLayout349.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50.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351.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352.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353.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354.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355.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356.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357.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358.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359.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60.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361.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362.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363.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364.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365.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366.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367.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368.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369.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70.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371.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372.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373.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374.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375.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376.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377.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378.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379.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80.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381.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382.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383.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384.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385.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386.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387.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388.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389.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90.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391.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392.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17.xml"/></Relationships>
</file>

<file path=ppt/slideLayouts/_rels/slideLayout393.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17.xml"/></Relationships>
</file>

<file path=ppt/slideLayouts/_rels/slideLayout394.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17.xml"/></Relationships>
</file>

<file path=ppt/slideLayouts/_rels/slideLayout395.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17.xml"/></Relationships>
</file>

<file path=ppt/slideLayouts/_rels/slideLayout396.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17.xml"/></Relationships>
</file>

<file path=ppt/slideLayouts/_rels/slideLayout397.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17.xml"/></Relationships>
</file>

<file path=ppt/slideLayouts/_rels/slideLayout398.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17.xml"/></Relationships>
</file>

<file path=ppt/slideLayouts/_rels/slideLayout399.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17.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00.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17.xml"/></Relationships>
</file>

<file path=ppt/slideLayouts/_rels/slideLayout401.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402.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403.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404.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405.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406.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407.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408.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409.xml.rels><?xml version="1.0" encoding="UTF-8" standalone="yes"?>
<Relationships xmlns="http://schemas.openxmlformats.org/package/2006/relationships"><Relationship Id="rId2" Type="http://schemas.openxmlformats.org/officeDocument/2006/relationships/image" Target="../media/image23.jpeg"/><Relationship Id="rId1" Type="http://schemas.openxmlformats.org/officeDocument/2006/relationships/slideMaster" Target="../slideMasters/slideMaster17.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10.xml.rels><?xml version="1.0" encoding="UTF-8" standalone="yes"?>
<Relationships xmlns="http://schemas.openxmlformats.org/package/2006/relationships"><Relationship Id="rId2" Type="http://schemas.openxmlformats.org/officeDocument/2006/relationships/image" Target="../media/image23.jpeg"/><Relationship Id="rId1" Type="http://schemas.openxmlformats.org/officeDocument/2006/relationships/slideMaster" Target="../slideMasters/slideMaster17.xml"/></Relationships>
</file>

<file path=ppt/slideLayouts/_rels/slideLayout411.xml.rels><?xml version="1.0" encoding="UTF-8" standalone="yes"?>
<Relationships xmlns="http://schemas.openxmlformats.org/package/2006/relationships"><Relationship Id="rId2" Type="http://schemas.openxmlformats.org/officeDocument/2006/relationships/image" Target="../media/image23.jpeg"/><Relationship Id="rId1" Type="http://schemas.openxmlformats.org/officeDocument/2006/relationships/slideMaster" Target="../slideMasters/slideMaster17.xml"/></Relationships>
</file>

<file path=ppt/slideLayouts/_rels/slideLayout412.xml.rels><?xml version="1.0" encoding="UTF-8" standalone="yes"?>
<Relationships xmlns="http://schemas.openxmlformats.org/package/2006/relationships"><Relationship Id="rId2" Type="http://schemas.openxmlformats.org/officeDocument/2006/relationships/image" Target="../media/image23.jpeg"/><Relationship Id="rId1" Type="http://schemas.openxmlformats.org/officeDocument/2006/relationships/slideMaster" Target="../slideMasters/slideMaster17.xml"/></Relationships>
</file>

<file path=ppt/slideLayouts/_rels/slideLayout413.xml.rels><?xml version="1.0" encoding="UTF-8" standalone="yes"?>
<Relationships xmlns="http://schemas.openxmlformats.org/package/2006/relationships"><Relationship Id="rId2" Type="http://schemas.openxmlformats.org/officeDocument/2006/relationships/image" Target="../media/image23.jpeg"/><Relationship Id="rId1" Type="http://schemas.openxmlformats.org/officeDocument/2006/relationships/slideMaster" Target="../slideMasters/slideMaster17.xml"/></Relationships>
</file>

<file path=ppt/slideLayouts/_rels/slideLayout414.xml.rels><?xml version="1.0" encoding="UTF-8" standalone="yes"?>
<Relationships xmlns="http://schemas.openxmlformats.org/package/2006/relationships"><Relationship Id="rId2" Type="http://schemas.openxmlformats.org/officeDocument/2006/relationships/image" Target="../media/image23.jpeg"/><Relationship Id="rId1" Type="http://schemas.openxmlformats.org/officeDocument/2006/relationships/slideMaster" Target="../slideMasters/slideMaster17.xml"/></Relationships>
</file>

<file path=ppt/slideLayouts/_rels/slideLayout415.xml.rels><?xml version="1.0" encoding="UTF-8" standalone="yes"?>
<Relationships xmlns="http://schemas.openxmlformats.org/package/2006/relationships"><Relationship Id="rId2" Type="http://schemas.openxmlformats.org/officeDocument/2006/relationships/image" Target="../media/image23.jpeg"/><Relationship Id="rId1" Type="http://schemas.openxmlformats.org/officeDocument/2006/relationships/slideMaster" Target="../slideMasters/slideMaster17.xml"/></Relationships>
</file>

<file path=ppt/slideLayouts/_rels/slideLayout416.xml.rels><?xml version="1.0" encoding="UTF-8" standalone="yes"?>
<Relationships xmlns="http://schemas.openxmlformats.org/package/2006/relationships"><Relationship Id="rId2" Type="http://schemas.openxmlformats.org/officeDocument/2006/relationships/image" Target="../media/image23.jpeg"/><Relationship Id="rId1" Type="http://schemas.openxmlformats.org/officeDocument/2006/relationships/slideMaster" Target="../slideMasters/slideMaster17.xml"/></Relationships>
</file>

<file path=ppt/slideLayouts/_rels/slideLayout417.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418.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419.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20.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421.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422.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423.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424.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425.xml.rels><?xml version="1.0" encoding="UTF-8" standalone="yes"?>
<Relationships xmlns="http://schemas.openxmlformats.org/package/2006/relationships"><Relationship Id="rId2" Type="http://schemas.openxmlformats.org/officeDocument/2006/relationships/image" Target="../media/image13.jpeg"/><Relationship Id="rId1" Type="http://schemas.openxmlformats.org/officeDocument/2006/relationships/slideMaster" Target="../slideMasters/slideMaster17.xml"/></Relationships>
</file>

<file path=ppt/slideLayouts/_rels/slideLayout426.xml.rels><?xml version="1.0" encoding="UTF-8" standalone="yes"?>
<Relationships xmlns="http://schemas.openxmlformats.org/package/2006/relationships"><Relationship Id="rId2" Type="http://schemas.openxmlformats.org/officeDocument/2006/relationships/image" Target="../media/image13.jpeg"/><Relationship Id="rId1" Type="http://schemas.openxmlformats.org/officeDocument/2006/relationships/slideMaster" Target="../slideMasters/slideMaster17.xml"/></Relationships>
</file>

<file path=ppt/slideLayouts/_rels/slideLayout427.xml.rels><?xml version="1.0" encoding="UTF-8" standalone="yes"?>
<Relationships xmlns="http://schemas.openxmlformats.org/package/2006/relationships"><Relationship Id="rId2" Type="http://schemas.openxmlformats.org/officeDocument/2006/relationships/image" Target="../media/image13.jpeg"/><Relationship Id="rId1" Type="http://schemas.openxmlformats.org/officeDocument/2006/relationships/slideMaster" Target="../slideMasters/slideMaster17.xml"/></Relationships>
</file>

<file path=ppt/slideLayouts/_rels/slideLayout428.xml.rels><?xml version="1.0" encoding="UTF-8" standalone="yes"?>
<Relationships xmlns="http://schemas.openxmlformats.org/package/2006/relationships"><Relationship Id="rId2" Type="http://schemas.openxmlformats.org/officeDocument/2006/relationships/image" Target="../media/image13.jpeg"/><Relationship Id="rId1" Type="http://schemas.openxmlformats.org/officeDocument/2006/relationships/slideMaster" Target="../slideMasters/slideMaster17.xml"/></Relationships>
</file>

<file path=ppt/slideLayouts/_rels/slideLayout429.xml.rels><?xml version="1.0" encoding="UTF-8" standalone="yes"?>
<Relationships xmlns="http://schemas.openxmlformats.org/package/2006/relationships"><Relationship Id="rId2" Type="http://schemas.openxmlformats.org/officeDocument/2006/relationships/image" Target="../media/image13.jpeg"/><Relationship Id="rId1" Type="http://schemas.openxmlformats.org/officeDocument/2006/relationships/slideMaster" Target="../slideMasters/slideMaster17.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30.xml.rels><?xml version="1.0" encoding="UTF-8" standalone="yes"?>
<Relationships xmlns="http://schemas.openxmlformats.org/package/2006/relationships"><Relationship Id="rId2" Type="http://schemas.openxmlformats.org/officeDocument/2006/relationships/image" Target="../media/image13.jpeg"/><Relationship Id="rId1" Type="http://schemas.openxmlformats.org/officeDocument/2006/relationships/slideMaster" Target="../slideMasters/slideMaster17.xml"/></Relationships>
</file>

<file path=ppt/slideLayouts/_rels/slideLayout431.xml.rels><?xml version="1.0" encoding="UTF-8" standalone="yes"?>
<Relationships xmlns="http://schemas.openxmlformats.org/package/2006/relationships"><Relationship Id="rId2" Type="http://schemas.openxmlformats.org/officeDocument/2006/relationships/image" Target="../media/image13.jpeg"/><Relationship Id="rId1" Type="http://schemas.openxmlformats.org/officeDocument/2006/relationships/slideMaster" Target="../slideMasters/slideMaster17.xml"/></Relationships>
</file>

<file path=ppt/slideLayouts/_rels/slideLayout432.xml.rels><?xml version="1.0" encoding="UTF-8" standalone="yes"?>
<Relationships xmlns="http://schemas.openxmlformats.org/package/2006/relationships"><Relationship Id="rId2" Type="http://schemas.openxmlformats.org/officeDocument/2006/relationships/image" Target="../media/image13.jpeg"/><Relationship Id="rId1" Type="http://schemas.openxmlformats.org/officeDocument/2006/relationships/slideMaster" Target="../slideMasters/slideMaster17.xml"/></Relationships>
</file>

<file path=ppt/slideLayouts/_rels/slideLayout433.xml.rels><?xml version="1.0" encoding="UTF-8" standalone="yes"?>
<Relationships xmlns="http://schemas.openxmlformats.org/package/2006/relationships"><Relationship Id="rId2" Type="http://schemas.openxmlformats.org/officeDocument/2006/relationships/image" Target="../media/image13.jpeg"/><Relationship Id="rId1" Type="http://schemas.openxmlformats.org/officeDocument/2006/relationships/slideMaster" Target="../slideMasters/slideMaster17.xml"/></Relationships>
</file>

<file path=ppt/slideLayouts/_rels/slideLayout434.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435.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436.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437.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438.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439.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40.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441.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442.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443.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444.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445.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446.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447.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448.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449.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50.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451.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452.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image" Target="../media/image7.png"/><Relationship Id="rId1" Type="http://schemas.openxmlformats.org/officeDocument/2006/relationships/slideMaster" Target="../slideMasters/slideMaster17.xml"/><Relationship Id="rId5" Type="http://schemas.openxmlformats.org/officeDocument/2006/relationships/image" Target="../media/image10.png"/><Relationship Id="rId4" Type="http://schemas.openxmlformats.org/officeDocument/2006/relationships/image" Target="../media/image8.png"/></Relationships>
</file>

<file path=ppt/slideLayouts/_rels/slideLayout453.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image" Target="../media/image9.png"/><Relationship Id="rId1" Type="http://schemas.openxmlformats.org/officeDocument/2006/relationships/slideMaster" Target="../slideMasters/slideMaster17.xml"/></Relationships>
</file>

<file path=ppt/slideLayouts/_rels/slideLayout454.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455.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image" Target="../media/image9.png"/><Relationship Id="rId1" Type="http://schemas.openxmlformats.org/officeDocument/2006/relationships/slideMaster" Target="../slideMasters/slideMaster17.xml"/></Relationships>
</file>

<file path=ppt/slideLayouts/_rels/slideLayout456.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457.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458.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459.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image" Target="../media/image9.png"/><Relationship Id="rId1" Type="http://schemas.openxmlformats.org/officeDocument/2006/relationships/slideMaster" Target="../slideMasters/slideMaster17.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60.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461.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10.png"/><Relationship Id="rId1" Type="http://schemas.openxmlformats.org/officeDocument/2006/relationships/slideMaster" Target="../slideMasters/slideMaster17.xml"/><Relationship Id="rId5" Type="http://schemas.openxmlformats.org/officeDocument/2006/relationships/image" Target="../media/image8.png"/><Relationship Id="rId4" Type="http://schemas.openxmlformats.org/officeDocument/2006/relationships/image" Target="../media/image11.png"/></Relationships>
</file>

<file path=ppt/slideLayouts/_rels/slideLayout462.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image" Target="../media/image9.png"/><Relationship Id="rId1" Type="http://schemas.openxmlformats.org/officeDocument/2006/relationships/slideMaster" Target="../slideMasters/slideMaster17.xml"/></Relationships>
</file>

<file path=ppt/slideLayouts/_rels/slideLayout463.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464.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image" Target="../media/image9.png"/><Relationship Id="rId1" Type="http://schemas.openxmlformats.org/officeDocument/2006/relationships/slideMaster" Target="../slideMasters/slideMaster17.xml"/></Relationships>
</file>

<file path=ppt/slideLayouts/_rels/slideLayout465.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466.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467.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468.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469.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image" Target="../media/image9.png"/><Relationship Id="rId1" Type="http://schemas.openxmlformats.org/officeDocument/2006/relationships/slideMaster" Target="../slideMasters/slideMaster17.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70.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471.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472.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473.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474.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475.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476.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477.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478.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479.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80.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481.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482.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483.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484.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485.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486.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487.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488.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489.xml.rels><?xml version="1.0" encoding="UTF-8" standalone="yes"?>
<Relationships xmlns="http://schemas.openxmlformats.org/package/2006/relationships"><Relationship Id="rId2" Type="http://schemas.openxmlformats.org/officeDocument/2006/relationships/image" Target="../media/image24.jpeg"/><Relationship Id="rId1" Type="http://schemas.openxmlformats.org/officeDocument/2006/relationships/slideMaster" Target="../slideMasters/slideMaster17.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90.xml.rels><?xml version="1.0" encoding="UTF-8" standalone="yes"?>
<Relationships xmlns="http://schemas.openxmlformats.org/package/2006/relationships"><Relationship Id="rId2" Type="http://schemas.openxmlformats.org/officeDocument/2006/relationships/image" Target="../media/image24.jpeg"/><Relationship Id="rId1" Type="http://schemas.openxmlformats.org/officeDocument/2006/relationships/slideMaster" Target="../slideMasters/slideMaster17.xml"/></Relationships>
</file>

<file path=ppt/slideLayouts/_rels/slideLayout491.xml.rels><?xml version="1.0" encoding="UTF-8" standalone="yes"?>
<Relationships xmlns="http://schemas.openxmlformats.org/package/2006/relationships"><Relationship Id="rId2" Type="http://schemas.openxmlformats.org/officeDocument/2006/relationships/image" Target="../media/image24.jpeg"/><Relationship Id="rId1" Type="http://schemas.openxmlformats.org/officeDocument/2006/relationships/slideMaster" Target="../slideMasters/slideMaster17.xml"/></Relationships>
</file>

<file path=ppt/slideLayouts/_rels/slideLayout492.xml.rels><?xml version="1.0" encoding="UTF-8" standalone="yes"?>
<Relationships xmlns="http://schemas.openxmlformats.org/package/2006/relationships"><Relationship Id="rId2" Type="http://schemas.openxmlformats.org/officeDocument/2006/relationships/image" Target="../media/image24.jpeg"/><Relationship Id="rId1" Type="http://schemas.openxmlformats.org/officeDocument/2006/relationships/slideMaster" Target="../slideMasters/slideMaster17.xml"/></Relationships>
</file>

<file path=ppt/slideLayouts/_rels/slideLayout493.xml.rels><?xml version="1.0" encoding="UTF-8" standalone="yes"?>
<Relationships xmlns="http://schemas.openxmlformats.org/package/2006/relationships"><Relationship Id="rId2" Type="http://schemas.openxmlformats.org/officeDocument/2006/relationships/image" Target="../media/image24.jpeg"/><Relationship Id="rId1" Type="http://schemas.openxmlformats.org/officeDocument/2006/relationships/slideMaster" Target="../slideMasters/slideMaster17.xml"/></Relationships>
</file>

<file path=ppt/slideLayouts/_rels/slideLayout494.xml.rels><?xml version="1.0" encoding="UTF-8" standalone="yes"?>
<Relationships xmlns="http://schemas.openxmlformats.org/package/2006/relationships"><Relationship Id="rId2" Type="http://schemas.openxmlformats.org/officeDocument/2006/relationships/image" Target="../media/image24.jpeg"/><Relationship Id="rId1" Type="http://schemas.openxmlformats.org/officeDocument/2006/relationships/slideMaster" Target="../slideMasters/slideMaster17.xml"/></Relationships>
</file>

<file path=ppt/slideLayouts/_rels/slideLayout495.xml.rels><?xml version="1.0" encoding="UTF-8" standalone="yes"?>
<Relationships xmlns="http://schemas.openxmlformats.org/package/2006/relationships"><Relationship Id="rId2" Type="http://schemas.openxmlformats.org/officeDocument/2006/relationships/image" Target="../media/image24.jpeg"/><Relationship Id="rId1" Type="http://schemas.openxmlformats.org/officeDocument/2006/relationships/slideMaster" Target="../slideMasters/slideMaster17.xml"/></Relationships>
</file>

<file path=ppt/slideLayouts/_rels/slideLayout496.xml.rels><?xml version="1.0" encoding="UTF-8" standalone="yes"?>
<Relationships xmlns="http://schemas.openxmlformats.org/package/2006/relationships"><Relationship Id="rId2" Type="http://schemas.openxmlformats.org/officeDocument/2006/relationships/image" Target="../media/image24.jpeg"/><Relationship Id="rId1" Type="http://schemas.openxmlformats.org/officeDocument/2006/relationships/slideMaster" Target="../slideMasters/slideMaster17.xml"/></Relationships>
</file>

<file path=ppt/slideLayouts/_rels/slideLayout497.xml.rels><?xml version="1.0" encoding="UTF-8" standalone="yes"?>
<Relationships xmlns="http://schemas.openxmlformats.org/package/2006/relationships"><Relationship Id="rId2" Type="http://schemas.openxmlformats.org/officeDocument/2006/relationships/image" Target="../media/image24.jpeg"/><Relationship Id="rId1" Type="http://schemas.openxmlformats.org/officeDocument/2006/relationships/slideMaster" Target="../slideMasters/slideMaster17.xml"/></Relationships>
</file>

<file path=ppt/slideLayouts/_rels/slideLayout498.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499.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00.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501.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502.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503.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504.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505.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506.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507.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508.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509.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10.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511.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512.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513.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514.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515.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516.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517.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518.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519.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20.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521.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522.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523.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524.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525.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526.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527.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528.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529.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30.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531.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532.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533.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534.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535.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536.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537.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538.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539.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40.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541.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542.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543.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544.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545.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546.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547.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548.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549.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50.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551.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552.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553.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554.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555.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556.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557.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558.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559.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60.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561.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562.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17.xml"/></Relationships>
</file>

<file path=ppt/slideLayouts/_rels/slideLayout563.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17.xml"/></Relationships>
</file>

<file path=ppt/slideLayouts/_rels/slideLayout564.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17.xml"/></Relationships>
</file>

<file path=ppt/slideLayouts/_rels/slideLayout565.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17.xml"/></Relationships>
</file>

<file path=ppt/slideLayouts/_rels/slideLayout566.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17.xml"/></Relationships>
</file>

<file path=ppt/slideLayouts/_rels/slideLayout567.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17.xml"/></Relationships>
</file>

<file path=ppt/slideLayouts/_rels/slideLayout568.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17.xml"/></Relationships>
</file>

<file path=ppt/slideLayouts/_rels/slideLayout569.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17.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70.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17.xml"/></Relationships>
</file>

<file path=ppt/slideLayouts/_rels/slideLayout571.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17.xml"/></Relationships>
</file>

<file path=ppt/slideLayouts/_rels/slideLayout572.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17.xml"/></Relationships>
</file>

<file path=ppt/slideLayouts/_rels/slideLayout573.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17.xml"/></Relationships>
</file>

<file path=ppt/slideLayouts/_rels/slideLayout574.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17.xml"/></Relationships>
</file>

<file path=ppt/slideLayouts/_rels/slideLayout575.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17.xml"/></Relationships>
</file>

<file path=ppt/slideLayouts/_rels/slideLayout576.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17.xml"/></Relationships>
</file>

<file path=ppt/slideLayouts/_rels/slideLayout577.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17.xml"/></Relationships>
</file>

<file path=ppt/slideLayouts/_rels/slideLayout578.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17.xml"/></Relationships>
</file>

<file path=ppt/slideLayouts/_rels/slideLayout579.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17.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80.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581.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582.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583.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584.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585.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586.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587.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588.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589.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90.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591.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592.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593.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594.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595.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596.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597.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17.xml"/></Relationships>
</file>

<file path=ppt/slideLayouts/_rels/slideLayout598.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17.xml"/></Relationships>
</file>

<file path=ppt/slideLayouts/_rels/slideLayout599.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17.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00.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17.xml"/></Relationships>
</file>

<file path=ppt/slideLayouts/_rels/slideLayout601.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17.xml"/></Relationships>
</file>

<file path=ppt/slideLayouts/_rels/slideLayout602.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17.xml"/></Relationships>
</file>

<file path=ppt/slideLayouts/_rels/slideLayout603.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17.xml"/></Relationships>
</file>

<file path=ppt/slideLayouts/_rels/slideLayout604.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17.xml"/></Relationships>
</file>

<file path=ppt/slideLayouts/_rels/slideLayout605.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17.xml"/></Relationships>
</file>

<file path=ppt/slideLayouts/_rels/slideLayout606.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607.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608.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609.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10.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611.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612.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613.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614.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615.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image" Target="../media/image7.png"/><Relationship Id="rId1" Type="http://schemas.openxmlformats.org/officeDocument/2006/relationships/slideMaster" Target="../slideMasters/slideMaster17.xml"/><Relationship Id="rId5" Type="http://schemas.openxmlformats.org/officeDocument/2006/relationships/image" Target="../media/image10.png"/><Relationship Id="rId4" Type="http://schemas.openxmlformats.org/officeDocument/2006/relationships/image" Target="../media/image8.png"/></Relationships>
</file>

<file path=ppt/slideLayouts/_rels/slideLayout616.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image" Target="../media/image9.png"/><Relationship Id="rId1" Type="http://schemas.openxmlformats.org/officeDocument/2006/relationships/slideMaster" Target="../slideMasters/slideMaster17.xml"/></Relationships>
</file>

<file path=ppt/slideLayouts/_rels/slideLayout617.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618.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image" Target="../media/image9.png"/><Relationship Id="rId1" Type="http://schemas.openxmlformats.org/officeDocument/2006/relationships/slideMaster" Target="../slideMasters/slideMaster17.xml"/></Relationships>
</file>

<file path=ppt/slideLayouts/_rels/slideLayout619.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20.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621.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622.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image" Target="../media/image9.png"/><Relationship Id="rId1" Type="http://schemas.openxmlformats.org/officeDocument/2006/relationships/slideMaster" Target="../slideMasters/slideMaster17.xml"/></Relationships>
</file>

<file path=ppt/slideLayouts/_rels/slideLayout623.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624.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625.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626.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627.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628.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629.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30.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631.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632.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633.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634.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635.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636.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637.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638.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639.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40.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641.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642.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643.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644.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645.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646.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647.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648.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649.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50.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651.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652.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653.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654.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655.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656.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657.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658.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659.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60.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661.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662.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663.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664.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665.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666.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667.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668.xml.rels><?xml version="1.0" encoding="UTF-8" standalone="yes"?>
<Relationships xmlns="http://schemas.openxmlformats.org/package/2006/relationships"><Relationship Id="rId3" Type="http://schemas.openxmlformats.org/officeDocument/2006/relationships/image" Target="../media/image16.jpeg"/><Relationship Id="rId2" Type="http://schemas.openxmlformats.org/officeDocument/2006/relationships/image" Target="../media/image25.jpeg"/><Relationship Id="rId1" Type="http://schemas.openxmlformats.org/officeDocument/2006/relationships/slideMaster" Target="../slideMasters/slideMaster17.xml"/><Relationship Id="rId4" Type="http://schemas.openxmlformats.org/officeDocument/2006/relationships/image" Target="../media/image15.jpeg"/></Relationships>
</file>

<file path=ppt/slideLayouts/_rels/slideLayout669.xml.rels><?xml version="1.0" encoding="UTF-8" standalone="yes"?>
<Relationships xmlns="http://schemas.openxmlformats.org/package/2006/relationships"><Relationship Id="rId3" Type="http://schemas.openxmlformats.org/officeDocument/2006/relationships/image" Target="../media/image15.jpeg"/><Relationship Id="rId2" Type="http://schemas.openxmlformats.org/officeDocument/2006/relationships/image" Target="../media/image14.jpeg"/><Relationship Id="rId1" Type="http://schemas.openxmlformats.org/officeDocument/2006/relationships/slideMaster" Target="../slideMasters/slideMaster17.xml"/><Relationship Id="rId4" Type="http://schemas.openxmlformats.org/officeDocument/2006/relationships/image" Target="../media/image16.jpeg"/></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70.xml.rels><?xml version="1.0" encoding="UTF-8" standalone="yes"?>
<Relationships xmlns="http://schemas.openxmlformats.org/package/2006/relationships"><Relationship Id="rId2" Type="http://schemas.openxmlformats.org/officeDocument/2006/relationships/image" Target="../media/image14.jpeg"/><Relationship Id="rId1" Type="http://schemas.openxmlformats.org/officeDocument/2006/relationships/slideMaster" Target="../slideMasters/slideMaster17.xml"/></Relationships>
</file>

<file path=ppt/slideLayouts/_rels/slideLayout671.xml.rels><?xml version="1.0" encoding="UTF-8" standalone="yes"?>
<Relationships xmlns="http://schemas.openxmlformats.org/package/2006/relationships"><Relationship Id="rId3" Type="http://schemas.openxmlformats.org/officeDocument/2006/relationships/image" Target="../media/image15.jpeg"/><Relationship Id="rId2" Type="http://schemas.openxmlformats.org/officeDocument/2006/relationships/image" Target="../media/image14.jpeg"/><Relationship Id="rId1" Type="http://schemas.openxmlformats.org/officeDocument/2006/relationships/slideMaster" Target="../slideMasters/slideMaster17.xml"/><Relationship Id="rId4" Type="http://schemas.openxmlformats.org/officeDocument/2006/relationships/image" Target="../media/image16.jpeg"/></Relationships>
</file>

<file path=ppt/slideLayouts/_rels/slideLayout672.xml.rels><?xml version="1.0" encoding="UTF-8" standalone="yes"?>
<Relationships xmlns="http://schemas.openxmlformats.org/package/2006/relationships"><Relationship Id="rId2" Type="http://schemas.openxmlformats.org/officeDocument/2006/relationships/image" Target="../media/image14.jpeg"/><Relationship Id="rId1" Type="http://schemas.openxmlformats.org/officeDocument/2006/relationships/slideMaster" Target="../slideMasters/slideMaster17.xml"/></Relationships>
</file>

<file path=ppt/slideLayouts/_rels/slideLayout673.xml.rels><?xml version="1.0" encoding="UTF-8" standalone="yes"?>
<Relationships xmlns="http://schemas.openxmlformats.org/package/2006/relationships"><Relationship Id="rId2" Type="http://schemas.openxmlformats.org/officeDocument/2006/relationships/image" Target="../media/image14.jpeg"/><Relationship Id="rId1" Type="http://schemas.openxmlformats.org/officeDocument/2006/relationships/slideMaster" Target="../slideMasters/slideMaster17.xml"/></Relationships>
</file>

<file path=ppt/slideLayouts/_rels/slideLayout674.xml.rels><?xml version="1.0" encoding="UTF-8" standalone="yes"?>
<Relationships xmlns="http://schemas.openxmlformats.org/package/2006/relationships"><Relationship Id="rId2" Type="http://schemas.openxmlformats.org/officeDocument/2006/relationships/image" Target="../media/image14.jpeg"/><Relationship Id="rId1" Type="http://schemas.openxmlformats.org/officeDocument/2006/relationships/slideMaster" Target="../slideMasters/slideMaster17.xml"/></Relationships>
</file>

<file path=ppt/slideLayouts/_rels/slideLayout675.xml.rels><?xml version="1.0" encoding="UTF-8" standalone="yes"?>
<Relationships xmlns="http://schemas.openxmlformats.org/package/2006/relationships"><Relationship Id="rId3" Type="http://schemas.openxmlformats.org/officeDocument/2006/relationships/image" Target="../media/image15.jpeg"/><Relationship Id="rId2" Type="http://schemas.openxmlformats.org/officeDocument/2006/relationships/image" Target="../media/image14.jpeg"/><Relationship Id="rId1" Type="http://schemas.openxmlformats.org/officeDocument/2006/relationships/slideMaster" Target="../slideMasters/slideMaster17.xml"/><Relationship Id="rId4" Type="http://schemas.openxmlformats.org/officeDocument/2006/relationships/image" Target="../media/image16.jpeg"/></Relationships>
</file>

<file path=ppt/slideLayouts/_rels/slideLayout676.xml.rels><?xml version="1.0" encoding="UTF-8" standalone="yes"?>
<Relationships xmlns="http://schemas.openxmlformats.org/package/2006/relationships"><Relationship Id="rId2" Type="http://schemas.openxmlformats.org/officeDocument/2006/relationships/image" Target="../media/image14.jpeg"/><Relationship Id="rId1" Type="http://schemas.openxmlformats.org/officeDocument/2006/relationships/slideMaster" Target="../slideMasters/slideMaster17.xml"/></Relationships>
</file>

<file path=ppt/slideLayouts/_rels/slideLayout677.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678.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679.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80.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681.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682.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683.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684.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685.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686.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687.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688.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689.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90.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691.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692.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693.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694.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695.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696.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697.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698.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699.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00.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701.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702.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703.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704.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705.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706.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707.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708.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709.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10.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711.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712.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713.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714.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715.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716.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717.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718.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719.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20.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721.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722.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image" Target="../media/image7.png"/><Relationship Id="rId1" Type="http://schemas.openxmlformats.org/officeDocument/2006/relationships/slideMaster" Target="../slideMasters/slideMaster17.xml"/><Relationship Id="rId5" Type="http://schemas.openxmlformats.org/officeDocument/2006/relationships/image" Target="../media/image10.png"/><Relationship Id="rId4" Type="http://schemas.openxmlformats.org/officeDocument/2006/relationships/image" Target="../media/image8.png"/></Relationships>
</file>

<file path=ppt/slideLayouts/_rels/slideLayout723.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7.png"/><Relationship Id="rId1" Type="http://schemas.openxmlformats.org/officeDocument/2006/relationships/slideMaster" Target="../slideMasters/slideMaster17.xml"/><Relationship Id="rId5" Type="http://schemas.openxmlformats.org/officeDocument/2006/relationships/image" Target="../media/image10.png"/><Relationship Id="rId4" Type="http://schemas.openxmlformats.org/officeDocument/2006/relationships/image" Target="../media/image9.png"/></Relationships>
</file>

<file path=ppt/slideLayouts/_rels/slideLayout724.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725.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image" Target="../media/image9.png"/><Relationship Id="rId1" Type="http://schemas.openxmlformats.org/officeDocument/2006/relationships/slideMaster" Target="../slideMasters/slideMaster17.xml"/></Relationships>
</file>

<file path=ppt/slideLayouts/_rels/slideLayout726.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727.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728.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729.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image" Target="../media/image9.png"/><Relationship Id="rId1" Type="http://schemas.openxmlformats.org/officeDocument/2006/relationships/slideMaster" Target="../slideMasters/slideMaster17.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30.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731.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732.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733.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734.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735.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736.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737.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738.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739.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40.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741.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742.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743.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744.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745.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746.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747.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748.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749.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50.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751.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752.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753.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754.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755.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756.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757.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758.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759.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60.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761.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762.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763.xml.rels><?xml version="1.0" encoding="UTF-8" standalone="yes"?>
<Relationships xmlns="http://schemas.openxmlformats.org/package/2006/relationships"><Relationship Id="rId2" Type="http://schemas.openxmlformats.org/officeDocument/2006/relationships/image" Target="../media/image26.jpeg"/><Relationship Id="rId1" Type="http://schemas.openxmlformats.org/officeDocument/2006/relationships/slideMaster" Target="../slideMasters/slideMaster17.xml"/></Relationships>
</file>

<file path=ppt/slideLayouts/_rels/slideLayout764.xml.rels><?xml version="1.0" encoding="UTF-8" standalone="yes"?>
<Relationships xmlns="http://schemas.openxmlformats.org/package/2006/relationships"><Relationship Id="rId2" Type="http://schemas.openxmlformats.org/officeDocument/2006/relationships/image" Target="../media/image26.jpeg"/><Relationship Id="rId1" Type="http://schemas.openxmlformats.org/officeDocument/2006/relationships/slideMaster" Target="../slideMasters/slideMaster17.xml"/></Relationships>
</file>

<file path=ppt/slideLayouts/_rels/slideLayout765.xml.rels><?xml version="1.0" encoding="UTF-8" standalone="yes"?>
<Relationships xmlns="http://schemas.openxmlformats.org/package/2006/relationships"><Relationship Id="rId2" Type="http://schemas.openxmlformats.org/officeDocument/2006/relationships/image" Target="../media/image26.jpeg"/><Relationship Id="rId1" Type="http://schemas.openxmlformats.org/officeDocument/2006/relationships/slideMaster" Target="../slideMasters/slideMaster17.xml"/></Relationships>
</file>

<file path=ppt/slideLayouts/_rels/slideLayout766.xml.rels><?xml version="1.0" encoding="UTF-8" standalone="yes"?>
<Relationships xmlns="http://schemas.openxmlformats.org/package/2006/relationships"><Relationship Id="rId2" Type="http://schemas.openxmlformats.org/officeDocument/2006/relationships/image" Target="../media/image26.jpeg"/><Relationship Id="rId1" Type="http://schemas.openxmlformats.org/officeDocument/2006/relationships/slideMaster" Target="../slideMasters/slideMaster17.xml"/></Relationships>
</file>

<file path=ppt/slideLayouts/_rels/slideLayout767.xml.rels><?xml version="1.0" encoding="UTF-8" standalone="yes"?>
<Relationships xmlns="http://schemas.openxmlformats.org/package/2006/relationships"><Relationship Id="rId2" Type="http://schemas.openxmlformats.org/officeDocument/2006/relationships/image" Target="../media/image26.jpeg"/><Relationship Id="rId1" Type="http://schemas.openxmlformats.org/officeDocument/2006/relationships/slideMaster" Target="../slideMasters/slideMaster17.xml"/></Relationships>
</file>

<file path=ppt/slideLayouts/_rels/slideLayout768.xml.rels><?xml version="1.0" encoding="UTF-8" standalone="yes"?>
<Relationships xmlns="http://schemas.openxmlformats.org/package/2006/relationships"><Relationship Id="rId2" Type="http://schemas.openxmlformats.org/officeDocument/2006/relationships/image" Target="../media/image26.jpeg"/><Relationship Id="rId1" Type="http://schemas.openxmlformats.org/officeDocument/2006/relationships/slideMaster" Target="../slideMasters/slideMaster17.xml"/></Relationships>
</file>

<file path=ppt/slideLayouts/_rels/slideLayout769.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70.xml.rels><?xml version="1.0" encoding="UTF-8" standalone="yes"?>
<Relationships xmlns="http://schemas.openxmlformats.org/package/2006/relationships"><Relationship Id="rId2" Type="http://schemas.openxmlformats.org/officeDocument/2006/relationships/image" Target="../media/image26.jpeg"/><Relationship Id="rId1" Type="http://schemas.openxmlformats.org/officeDocument/2006/relationships/slideMaster" Target="../slideMasters/slideMaster17.xml"/></Relationships>
</file>

<file path=ppt/slideLayouts/_rels/slideLayout771.xml.rels><?xml version="1.0" encoding="UTF-8" standalone="yes"?>
<Relationships xmlns="http://schemas.openxmlformats.org/package/2006/relationships"><Relationship Id="rId2" Type="http://schemas.openxmlformats.org/officeDocument/2006/relationships/image" Target="../media/image26.jpeg"/><Relationship Id="rId1" Type="http://schemas.openxmlformats.org/officeDocument/2006/relationships/slideMaster" Target="../slideMasters/slideMaster17.xml"/></Relationships>
</file>

<file path=ppt/slideLayouts/_rels/slideLayout772.xml.rels><?xml version="1.0" encoding="UTF-8" standalone="yes"?>
<Relationships xmlns="http://schemas.openxmlformats.org/package/2006/relationships"><Relationship Id="rId2" Type="http://schemas.openxmlformats.org/officeDocument/2006/relationships/image" Target="../media/image26.jpeg"/><Relationship Id="rId1" Type="http://schemas.openxmlformats.org/officeDocument/2006/relationships/slideMaster" Target="../slideMasters/slideMaster17.xml"/></Relationships>
</file>

<file path=ppt/slideLayouts/_rels/slideLayout773.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774.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775.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776.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777.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778.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779.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80.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781.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782.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783.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784.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785.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786.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787.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788.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789.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90.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791.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792.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793.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794.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795.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796.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797.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798.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799.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00.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801.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802.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803.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804.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805.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806.xml.rels><?xml version="1.0" encoding="UTF-8" standalone="yes"?>
<Relationships xmlns="http://schemas.openxmlformats.org/package/2006/relationships"><Relationship Id="rId2" Type="http://schemas.openxmlformats.org/officeDocument/2006/relationships/image" Target="../media/image27.jpeg"/><Relationship Id="rId1" Type="http://schemas.openxmlformats.org/officeDocument/2006/relationships/slideMaster" Target="../slideMasters/slideMaster17.xml"/></Relationships>
</file>

<file path=ppt/slideLayouts/_rels/slideLayout807.xml.rels><?xml version="1.0" encoding="UTF-8" standalone="yes"?>
<Relationships xmlns="http://schemas.openxmlformats.org/package/2006/relationships"><Relationship Id="rId2" Type="http://schemas.openxmlformats.org/officeDocument/2006/relationships/image" Target="../media/image26.jpeg"/><Relationship Id="rId1" Type="http://schemas.openxmlformats.org/officeDocument/2006/relationships/slideMaster" Target="../slideMasters/slideMaster17.xml"/></Relationships>
</file>

<file path=ppt/slideLayouts/_rels/slideLayout808.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809.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10.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811.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812.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813.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814.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815.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816.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817.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818.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819.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20.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821.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822.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823.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824.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825.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826.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827.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828.xml.rels><?xml version="1.0" encoding="UTF-8" standalone="yes"?>
<Relationships xmlns="http://schemas.openxmlformats.org/package/2006/relationships"><Relationship Id="rId2" Type="http://schemas.openxmlformats.org/officeDocument/2006/relationships/image" Target="../media/image28.jpeg"/><Relationship Id="rId1" Type="http://schemas.openxmlformats.org/officeDocument/2006/relationships/slideMaster" Target="../slideMasters/slideMaster17.xml"/></Relationships>
</file>

<file path=ppt/slideLayouts/_rels/slideLayout829.xml.rels><?xml version="1.0" encoding="UTF-8" standalone="yes"?>
<Relationships xmlns="http://schemas.openxmlformats.org/package/2006/relationships"><Relationship Id="rId2" Type="http://schemas.openxmlformats.org/officeDocument/2006/relationships/image" Target="../media/image29.jpeg"/><Relationship Id="rId1" Type="http://schemas.openxmlformats.org/officeDocument/2006/relationships/slideMaster" Target="../slideMasters/slideMaster17.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30.xml.rels><?xml version="1.0" encoding="UTF-8" standalone="yes"?>
<Relationships xmlns="http://schemas.openxmlformats.org/package/2006/relationships"><Relationship Id="rId2" Type="http://schemas.openxmlformats.org/officeDocument/2006/relationships/image" Target="../media/image29.jpeg"/><Relationship Id="rId1" Type="http://schemas.openxmlformats.org/officeDocument/2006/relationships/slideMaster" Target="../slideMasters/slideMaster17.xml"/></Relationships>
</file>

<file path=ppt/slideLayouts/_rels/slideLayout831.xml.rels><?xml version="1.0" encoding="UTF-8" standalone="yes"?>
<Relationships xmlns="http://schemas.openxmlformats.org/package/2006/relationships"><Relationship Id="rId2" Type="http://schemas.openxmlformats.org/officeDocument/2006/relationships/image" Target="../media/image29.jpeg"/><Relationship Id="rId1" Type="http://schemas.openxmlformats.org/officeDocument/2006/relationships/slideMaster" Target="../slideMasters/slideMaster17.xml"/></Relationships>
</file>

<file path=ppt/slideLayouts/_rels/slideLayout832.xml.rels><?xml version="1.0" encoding="UTF-8" standalone="yes"?>
<Relationships xmlns="http://schemas.openxmlformats.org/package/2006/relationships"><Relationship Id="rId2" Type="http://schemas.openxmlformats.org/officeDocument/2006/relationships/image" Target="../media/image29.jpeg"/><Relationship Id="rId1" Type="http://schemas.openxmlformats.org/officeDocument/2006/relationships/slideMaster" Target="../slideMasters/slideMaster17.xml"/></Relationships>
</file>

<file path=ppt/slideLayouts/_rels/slideLayout833.xml.rels><?xml version="1.0" encoding="UTF-8" standalone="yes"?>
<Relationships xmlns="http://schemas.openxmlformats.org/package/2006/relationships"><Relationship Id="rId2" Type="http://schemas.openxmlformats.org/officeDocument/2006/relationships/image" Target="../media/image29.jpeg"/><Relationship Id="rId1" Type="http://schemas.openxmlformats.org/officeDocument/2006/relationships/slideMaster" Target="../slideMasters/slideMaster17.xml"/></Relationships>
</file>

<file path=ppt/slideLayouts/_rels/slideLayout834.xml.rels><?xml version="1.0" encoding="UTF-8" standalone="yes"?>
<Relationships xmlns="http://schemas.openxmlformats.org/package/2006/relationships"><Relationship Id="rId2" Type="http://schemas.openxmlformats.org/officeDocument/2006/relationships/image" Target="../media/image29.jpeg"/><Relationship Id="rId1" Type="http://schemas.openxmlformats.org/officeDocument/2006/relationships/slideMaster" Target="../slideMasters/slideMaster17.xml"/></Relationships>
</file>

<file path=ppt/slideLayouts/_rels/slideLayout835.xml.rels><?xml version="1.0" encoding="UTF-8" standalone="yes"?>
<Relationships xmlns="http://schemas.openxmlformats.org/package/2006/relationships"><Relationship Id="rId2" Type="http://schemas.openxmlformats.org/officeDocument/2006/relationships/image" Target="../media/image29.jpeg"/><Relationship Id="rId1" Type="http://schemas.openxmlformats.org/officeDocument/2006/relationships/slideMaster" Target="../slideMasters/slideMaster17.xml"/></Relationships>
</file>

<file path=ppt/slideLayouts/_rels/slideLayout836.xml.rels><?xml version="1.0" encoding="UTF-8" standalone="yes"?>
<Relationships xmlns="http://schemas.openxmlformats.org/package/2006/relationships"><Relationship Id="rId2" Type="http://schemas.openxmlformats.org/officeDocument/2006/relationships/image" Target="../media/image29.jpeg"/><Relationship Id="rId1" Type="http://schemas.openxmlformats.org/officeDocument/2006/relationships/slideMaster" Target="../slideMasters/slideMaster17.xml"/></Relationships>
</file>

<file path=ppt/slideLayouts/_rels/slideLayout837.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838.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839.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40.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841.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842.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843.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844.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845.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846.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847.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848.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849.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50.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851.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852.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853.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854.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855.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856.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85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5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5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6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6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6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6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6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6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6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6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6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86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7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87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87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87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87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87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87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87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87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87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8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88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88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88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88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88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88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88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88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88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9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891.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89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89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89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89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89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89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89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89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0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901.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90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903.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904.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905.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906.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907.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908.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909.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10.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911.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912.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913.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914.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915.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916.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917.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918.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919.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20.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921.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922.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923.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924.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925.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926.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927.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928.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929.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30.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931.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932.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933.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934.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935.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936.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937.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938.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939.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image" Target="../media/image7.png"/><Relationship Id="rId1" Type="http://schemas.openxmlformats.org/officeDocument/2006/relationships/slideMaster" Target="../slideMasters/slideMaster27.xml"/><Relationship Id="rId4" Type="http://schemas.openxmlformats.org/officeDocument/2006/relationships/image" Target="../media/image8.png"/></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40.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941.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942.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943.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944.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945.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946.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947.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948.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949.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50.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951.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952.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953.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954.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955.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956.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957.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958.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959.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60.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961.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962.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963.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964.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965.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966.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967.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968.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969.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70.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971.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972.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973.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974.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975.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976.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977.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978.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979.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80.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981.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982.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983.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984.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985.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p>
            <a:fld id="{82C88301-3BDD-3D42-9AC1-721E603CF32E}" type="datetimeFigureOut">
              <a:rPr lang="en-US" smtClean="0"/>
              <a:t>1/14/24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6EDC6863-9655-8444-A142-27D9B2E72677}" type="slidenum">
              <a:rPr lang="en-US" smtClean="0"/>
              <a:t>‹#›</a:t>
            </a:fld>
            <a:endParaRPr lang="en-US"/>
          </a:p>
        </p:txBody>
      </p:sp>
    </p:spTree>
    <p:extLst>
      <p:ext uri="{BB962C8B-B14F-4D97-AF65-F5344CB8AC3E}">
        <p14:creationId xmlns:p14="http://schemas.microsoft.com/office/powerpoint/2010/main" val="42682901"/>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82C88301-3BDD-3D42-9AC1-721E603CF32E}" type="datetimeFigureOut">
              <a:rPr lang="en-US" smtClean="0"/>
              <a:t>1/14/24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6EDC6863-9655-8444-A142-27D9B2E72677}" type="slidenum">
              <a:rPr lang="en-US" smtClean="0"/>
              <a:t>‹#›</a:t>
            </a:fld>
            <a:endParaRPr lang="en-US"/>
          </a:p>
        </p:txBody>
      </p:sp>
    </p:spTree>
    <p:extLst>
      <p:ext uri="{BB962C8B-B14F-4D97-AF65-F5344CB8AC3E}">
        <p14:creationId xmlns:p14="http://schemas.microsoft.com/office/powerpoint/2010/main" val="1816920152"/>
      </p:ext>
    </p:extLst>
  </p:cSld>
  <p:clrMapOvr>
    <a:masterClrMapping/>
  </p:clrMapOvr>
</p:sldLayout>
</file>

<file path=ppt/slideLayouts/slideLayout10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34"/>
          <p:cNvSpPr>
            <a:spLocks noGrp="1" noChangeArrowheads="1"/>
          </p:cNvSpPr>
          <p:nvPr>
            <p:ph type="dt" sz="half" idx="10"/>
          </p:nvPr>
        </p:nvSpPr>
        <p:spPr>
          <a:ln/>
        </p:spPr>
        <p:txBody>
          <a:bodyPr/>
          <a:lstStyle>
            <a:lvl1pPr>
              <a:defRPr/>
            </a:lvl1pPr>
          </a:lstStyle>
          <a:p>
            <a:pPr>
              <a:defRPr/>
            </a:pPr>
            <a:endParaRPr lang="en-US"/>
          </a:p>
        </p:txBody>
      </p:sp>
      <p:sp>
        <p:nvSpPr>
          <p:cNvPr id="8" name="Rectangle 1035"/>
          <p:cNvSpPr>
            <a:spLocks noGrp="1" noChangeArrowheads="1"/>
          </p:cNvSpPr>
          <p:nvPr>
            <p:ph type="ftr" sz="quarter" idx="11"/>
          </p:nvPr>
        </p:nvSpPr>
        <p:spPr>
          <a:ln/>
        </p:spPr>
        <p:txBody>
          <a:bodyPr/>
          <a:lstStyle>
            <a:lvl1pPr>
              <a:defRPr/>
            </a:lvl1pPr>
          </a:lstStyle>
          <a:p>
            <a:pPr>
              <a:defRPr/>
            </a:pPr>
            <a:endParaRPr lang="en-US"/>
          </a:p>
        </p:txBody>
      </p:sp>
      <p:sp>
        <p:nvSpPr>
          <p:cNvPr id="9" name="Rectangle 1036"/>
          <p:cNvSpPr>
            <a:spLocks noGrp="1" noChangeArrowheads="1"/>
          </p:cNvSpPr>
          <p:nvPr>
            <p:ph type="sldNum" sz="quarter" idx="12"/>
          </p:nvPr>
        </p:nvSpPr>
        <p:spPr>
          <a:ln/>
        </p:spPr>
        <p:txBody>
          <a:bodyPr/>
          <a:lstStyle>
            <a:lvl1pPr>
              <a:defRPr/>
            </a:lvl1pPr>
          </a:lstStyle>
          <a:p>
            <a:pPr>
              <a:defRPr/>
            </a:pPr>
            <a:fld id="{EF17C53B-7304-E746-A7FD-7B2BB8EE25C1}" type="slidenum">
              <a:rPr lang="en-US"/>
              <a:pPr>
                <a:defRPr/>
              </a:pPr>
              <a:t>‹#›</a:t>
            </a:fld>
            <a:endParaRPr lang="en-US"/>
          </a:p>
        </p:txBody>
      </p:sp>
    </p:spTree>
    <p:extLst>
      <p:ext uri="{BB962C8B-B14F-4D97-AF65-F5344CB8AC3E}">
        <p14:creationId xmlns:p14="http://schemas.microsoft.com/office/powerpoint/2010/main" val="3230147357"/>
      </p:ext>
    </p:extLst>
  </p:cSld>
  <p:clrMapOvr>
    <a:masterClrMapping/>
  </p:clrMapOvr>
</p:sldLayout>
</file>

<file path=ppt/slideLayouts/slideLayout10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34"/>
          <p:cNvSpPr>
            <a:spLocks noGrp="1" noChangeArrowheads="1"/>
          </p:cNvSpPr>
          <p:nvPr>
            <p:ph type="dt" sz="half" idx="10"/>
          </p:nvPr>
        </p:nvSpPr>
        <p:spPr>
          <a:ln/>
        </p:spPr>
        <p:txBody>
          <a:bodyPr/>
          <a:lstStyle>
            <a:lvl1pPr>
              <a:defRPr/>
            </a:lvl1pPr>
          </a:lstStyle>
          <a:p>
            <a:pPr>
              <a:defRPr/>
            </a:pPr>
            <a:endParaRPr lang="en-US"/>
          </a:p>
        </p:txBody>
      </p:sp>
      <p:sp>
        <p:nvSpPr>
          <p:cNvPr id="4" name="Rectangle 1035"/>
          <p:cNvSpPr>
            <a:spLocks noGrp="1" noChangeArrowheads="1"/>
          </p:cNvSpPr>
          <p:nvPr>
            <p:ph type="ftr" sz="quarter" idx="11"/>
          </p:nvPr>
        </p:nvSpPr>
        <p:spPr>
          <a:ln/>
        </p:spPr>
        <p:txBody>
          <a:bodyPr/>
          <a:lstStyle>
            <a:lvl1pPr>
              <a:defRPr/>
            </a:lvl1pPr>
          </a:lstStyle>
          <a:p>
            <a:pPr>
              <a:defRPr/>
            </a:pPr>
            <a:endParaRPr lang="en-US"/>
          </a:p>
        </p:txBody>
      </p:sp>
      <p:sp>
        <p:nvSpPr>
          <p:cNvPr id="5" name="Rectangle 1036"/>
          <p:cNvSpPr>
            <a:spLocks noGrp="1" noChangeArrowheads="1"/>
          </p:cNvSpPr>
          <p:nvPr>
            <p:ph type="sldNum" sz="quarter" idx="12"/>
          </p:nvPr>
        </p:nvSpPr>
        <p:spPr>
          <a:ln/>
        </p:spPr>
        <p:txBody>
          <a:bodyPr/>
          <a:lstStyle>
            <a:lvl1pPr>
              <a:defRPr/>
            </a:lvl1pPr>
          </a:lstStyle>
          <a:p>
            <a:pPr>
              <a:defRPr/>
            </a:pPr>
            <a:fld id="{6069003E-C62C-6749-810D-87FCEB64F95A}" type="slidenum">
              <a:rPr lang="en-US"/>
              <a:pPr>
                <a:defRPr/>
              </a:pPr>
              <a:t>‹#›</a:t>
            </a:fld>
            <a:endParaRPr lang="en-US"/>
          </a:p>
        </p:txBody>
      </p:sp>
    </p:spTree>
    <p:extLst>
      <p:ext uri="{BB962C8B-B14F-4D97-AF65-F5344CB8AC3E}">
        <p14:creationId xmlns:p14="http://schemas.microsoft.com/office/powerpoint/2010/main" val="4240695234"/>
      </p:ext>
    </p:extLst>
  </p:cSld>
  <p:clrMapOvr>
    <a:masterClrMapping/>
  </p:clrMapOvr>
</p:sldLayout>
</file>

<file path=ppt/slideLayouts/slideLayout10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34"/>
          <p:cNvSpPr>
            <a:spLocks noGrp="1" noChangeArrowheads="1"/>
          </p:cNvSpPr>
          <p:nvPr>
            <p:ph type="dt" sz="half" idx="10"/>
          </p:nvPr>
        </p:nvSpPr>
        <p:spPr>
          <a:ln/>
        </p:spPr>
        <p:txBody>
          <a:bodyPr/>
          <a:lstStyle>
            <a:lvl1pPr>
              <a:defRPr/>
            </a:lvl1pPr>
          </a:lstStyle>
          <a:p>
            <a:pPr>
              <a:defRPr/>
            </a:pPr>
            <a:endParaRPr lang="en-US"/>
          </a:p>
        </p:txBody>
      </p:sp>
      <p:sp>
        <p:nvSpPr>
          <p:cNvPr id="3" name="Rectangle 1035"/>
          <p:cNvSpPr>
            <a:spLocks noGrp="1" noChangeArrowheads="1"/>
          </p:cNvSpPr>
          <p:nvPr>
            <p:ph type="ftr" sz="quarter" idx="11"/>
          </p:nvPr>
        </p:nvSpPr>
        <p:spPr>
          <a:ln/>
        </p:spPr>
        <p:txBody>
          <a:bodyPr/>
          <a:lstStyle>
            <a:lvl1pPr>
              <a:defRPr/>
            </a:lvl1pPr>
          </a:lstStyle>
          <a:p>
            <a:pPr>
              <a:defRPr/>
            </a:pPr>
            <a:endParaRPr lang="en-US"/>
          </a:p>
        </p:txBody>
      </p:sp>
      <p:sp>
        <p:nvSpPr>
          <p:cNvPr id="4" name="Rectangle 1036"/>
          <p:cNvSpPr>
            <a:spLocks noGrp="1" noChangeArrowheads="1"/>
          </p:cNvSpPr>
          <p:nvPr>
            <p:ph type="sldNum" sz="quarter" idx="12"/>
          </p:nvPr>
        </p:nvSpPr>
        <p:spPr>
          <a:ln/>
        </p:spPr>
        <p:txBody>
          <a:bodyPr/>
          <a:lstStyle>
            <a:lvl1pPr>
              <a:defRPr/>
            </a:lvl1pPr>
          </a:lstStyle>
          <a:p>
            <a:pPr>
              <a:defRPr/>
            </a:pPr>
            <a:fld id="{CBB987A8-41B8-974A-8AB0-43CABEEB06FC}" type="slidenum">
              <a:rPr lang="en-US"/>
              <a:pPr>
                <a:defRPr/>
              </a:pPr>
              <a:t>‹#›</a:t>
            </a:fld>
            <a:endParaRPr lang="en-US"/>
          </a:p>
        </p:txBody>
      </p:sp>
    </p:spTree>
    <p:extLst>
      <p:ext uri="{BB962C8B-B14F-4D97-AF65-F5344CB8AC3E}">
        <p14:creationId xmlns:p14="http://schemas.microsoft.com/office/powerpoint/2010/main" val="3213582022"/>
      </p:ext>
    </p:extLst>
  </p:cSld>
  <p:clrMapOvr>
    <a:masterClrMapping/>
  </p:clrMapOvr>
</p:sldLayout>
</file>

<file path=ppt/slideLayouts/slideLayout10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34"/>
          <p:cNvSpPr>
            <a:spLocks noGrp="1" noChangeArrowheads="1"/>
          </p:cNvSpPr>
          <p:nvPr>
            <p:ph type="dt" sz="half" idx="10"/>
          </p:nvPr>
        </p:nvSpPr>
        <p:spPr>
          <a:ln/>
        </p:spPr>
        <p:txBody>
          <a:bodyPr/>
          <a:lstStyle>
            <a:lvl1pPr>
              <a:defRPr/>
            </a:lvl1pPr>
          </a:lstStyle>
          <a:p>
            <a:pPr>
              <a:defRPr/>
            </a:pPr>
            <a:endParaRPr lang="en-US"/>
          </a:p>
        </p:txBody>
      </p:sp>
      <p:sp>
        <p:nvSpPr>
          <p:cNvPr id="6" name="Rectangle 1035"/>
          <p:cNvSpPr>
            <a:spLocks noGrp="1" noChangeArrowheads="1"/>
          </p:cNvSpPr>
          <p:nvPr>
            <p:ph type="ftr" sz="quarter" idx="11"/>
          </p:nvPr>
        </p:nvSpPr>
        <p:spPr>
          <a:ln/>
        </p:spPr>
        <p:txBody>
          <a:bodyPr/>
          <a:lstStyle>
            <a:lvl1pPr>
              <a:defRPr/>
            </a:lvl1pPr>
          </a:lstStyle>
          <a:p>
            <a:pPr>
              <a:defRPr/>
            </a:pPr>
            <a:endParaRPr lang="en-US"/>
          </a:p>
        </p:txBody>
      </p:sp>
      <p:sp>
        <p:nvSpPr>
          <p:cNvPr id="7" name="Rectangle 1036"/>
          <p:cNvSpPr>
            <a:spLocks noGrp="1" noChangeArrowheads="1"/>
          </p:cNvSpPr>
          <p:nvPr>
            <p:ph type="sldNum" sz="quarter" idx="12"/>
          </p:nvPr>
        </p:nvSpPr>
        <p:spPr>
          <a:ln/>
        </p:spPr>
        <p:txBody>
          <a:bodyPr/>
          <a:lstStyle>
            <a:lvl1pPr>
              <a:defRPr/>
            </a:lvl1pPr>
          </a:lstStyle>
          <a:p>
            <a:pPr>
              <a:defRPr/>
            </a:pPr>
            <a:fld id="{DD3A203D-8172-B44A-AA97-2F04B20DF4B9}" type="slidenum">
              <a:rPr lang="en-US"/>
              <a:pPr>
                <a:defRPr/>
              </a:pPr>
              <a:t>‹#›</a:t>
            </a:fld>
            <a:endParaRPr lang="en-US"/>
          </a:p>
        </p:txBody>
      </p:sp>
    </p:spTree>
    <p:extLst>
      <p:ext uri="{BB962C8B-B14F-4D97-AF65-F5344CB8AC3E}">
        <p14:creationId xmlns:p14="http://schemas.microsoft.com/office/powerpoint/2010/main" val="79889597"/>
      </p:ext>
    </p:extLst>
  </p:cSld>
  <p:clrMapOvr>
    <a:masterClrMapping/>
  </p:clrMapOvr>
</p:sldLayout>
</file>

<file path=ppt/slideLayouts/slideLayout10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34"/>
          <p:cNvSpPr>
            <a:spLocks noGrp="1" noChangeArrowheads="1"/>
          </p:cNvSpPr>
          <p:nvPr>
            <p:ph type="dt" sz="half" idx="10"/>
          </p:nvPr>
        </p:nvSpPr>
        <p:spPr>
          <a:ln/>
        </p:spPr>
        <p:txBody>
          <a:bodyPr/>
          <a:lstStyle>
            <a:lvl1pPr>
              <a:defRPr/>
            </a:lvl1pPr>
          </a:lstStyle>
          <a:p>
            <a:pPr>
              <a:defRPr/>
            </a:pPr>
            <a:endParaRPr lang="en-US"/>
          </a:p>
        </p:txBody>
      </p:sp>
      <p:sp>
        <p:nvSpPr>
          <p:cNvPr id="6" name="Rectangle 1035"/>
          <p:cNvSpPr>
            <a:spLocks noGrp="1" noChangeArrowheads="1"/>
          </p:cNvSpPr>
          <p:nvPr>
            <p:ph type="ftr" sz="quarter" idx="11"/>
          </p:nvPr>
        </p:nvSpPr>
        <p:spPr>
          <a:ln/>
        </p:spPr>
        <p:txBody>
          <a:bodyPr/>
          <a:lstStyle>
            <a:lvl1pPr>
              <a:defRPr/>
            </a:lvl1pPr>
          </a:lstStyle>
          <a:p>
            <a:pPr>
              <a:defRPr/>
            </a:pPr>
            <a:endParaRPr lang="en-US"/>
          </a:p>
        </p:txBody>
      </p:sp>
      <p:sp>
        <p:nvSpPr>
          <p:cNvPr id="7" name="Rectangle 1036"/>
          <p:cNvSpPr>
            <a:spLocks noGrp="1" noChangeArrowheads="1"/>
          </p:cNvSpPr>
          <p:nvPr>
            <p:ph type="sldNum" sz="quarter" idx="12"/>
          </p:nvPr>
        </p:nvSpPr>
        <p:spPr>
          <a:ln/>
        </p:spPr>
        <p:txBody>
          <a:bodyPr/>
          <a:lstStyle>
            <a:lvl1pPr>
              <a:defRPr/>
            </a:lvl1pPr>
          </a:lstStyle>
          <a:p>
            <a:pPr>
              <a:defRPr/>
            </a:pPr>
            <a:fld id="{B21EE8FE-3E29-AB4E-A756-7BB87FF470B2}" type="slidenum">
              <a:rPr lang="en-US"/>
              <a:pPr>
                <a:defRPr/>
              </a:pPr>
              <a:t>‹#›</a:t>
            </a:fld>
            <a:endParaRPr lang="en-US"/>
          </a:p>
        </p:txBody>
      </p:sp>
    </p:spTree>
    <p:extLst>
      <p:ext uri="{BB962C8B-B14F-4D97-AF65-F5344CB8AC3E}">
        <p14:creationId xmlns:p14="http://schemas.microsoft.com/office/powerpoint/2010/main" val="124787758"/>
      </p:ext>
    </p:extLst>
  </p:cSld>
  <p:clrMapOvr>
    <a:masterClrMapping/>
  </p:clrMapOvr>
</p:sldLayout>
</file>

<file path=ppt/slideLayouts/slideLayout10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34"/>
          <p:cNvSpPr>
            <a:spLocks noGrp="1" noChangeArrowheads="1"/>
          </p:cNvSpPr>
          <p:nvPr>
            <p:ph type="dt" sz="half" idx="10"/>
          </p:nvPr>
        </p:nvSpPr>
        <p:spPr>
          <a:ln/>
        </p:spPr>
        <p:txBody>
          <a:bodyPr/>
          <a:lstStyle>
            <a:lvl1pPr>
              <a:defRPr/>
            </a:lvl1pPr>
          </a:lstStyle>
          <a:p>
            <a:pPr>
              <a:defRPr/>
            </a:pPr>
            <a:endParaRPr lang="en-US"/>
          </a:p>
        </p:txBody>
      </p:sp>
      <p:sp>
        <p:nvSpPr>
          <p:cNvPr id="5" name="Rectangle 1035"/>
          <p:cNvSpPr>
            <a:spLocks noGrp="1" noChangeArrowheads="1"/>
          </p:cNvSpPr>
          <p:nvPr>
            <p:ph type="ftr" sz="quarter" idx="11"/>
          </p:nvPr>
        </p:nvSpPr>
        <p:spPr>
          <a:ln/>
        </p:spPr>
        <p:txBody>
          <a:bodyPr/>
          <a:lstStyle>
            <a:lvl1pPr>
              <a:defRPr/>
            </a:lvl1pPr>
          </a:lstStyle>
          <a:p>
            <a:pPr>
              <a:defRPr/>
            </a:pPr>
            <a:endParaRPr lang="en-US"/>
          </a:p>
        </p:txBody>
      </p:sp>
      <p:sp>
        <p:nvSpPr>
          <p:cNvPr id="6" name="Rectangle 1036"/>
          <p:cNvSpPr>
            <a:spLocks noGrp="1" noChangeArrowheads="1"/>
          </p:cNvSpPr>
          <p:nvPr>
            <p:ph type="sldNum" sz="quarter" idx="12"/>
          </p:nvPr>
        </p:nvSpPr>
        <p:spPr>
          <a:ln/>
        </p:spPr>
        <p:txBody>
          <a:bodyPr/>
          <a:lstStyle>
            <a:lvl1pPr>
              <a:defRPr/>
            </a:lvl1pPr>
          </a:lstStyle>
          <a:p>
            <a:pPr>
              <a:defRPr/>
            </a:pPr>
            <a:fld id="{9DA4F926-40EA-F942-BAFB-1E0379CC0C5B}" type="slidenum">
              <a:rPr lang="en-US"/>
              <a:pPr>
                <a:defRPr/>
              </a:pPr>
              <a:t>‹#›</a:t>
            </a:fld>
            <a:endParaRPr lang="en-US"/>
          </a:p>
        </p:txBody>
      </p:sp>
    </p:spTree>
    <p:extLst>
      <p:ext uri="{BB962C8B-B14F-4D97-AF65-F5344CB8AC3E}">
        <p14:creationId xmlns:p14="http://schemas.microsoft.com/office/powerpoint/2010/main" val="420692220"/>
      </p:ext>
    </p:extLst>
  </p:cSld>
  <p:clrMapOvr>
    <a:masterClrMapping/>
  </p:clrMapOvr>
</p:sldLayout>
</file>

<file path=ppt/slideLayouts/slideLayout10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368300"/>
            <a:ext cx="2076450" cy="57277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368300"/>
            <a:ext cx="6076950" cy="57277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34"/>
          <p:cNvSpPr>
            <a:spLocks noGrp="1" noChangeArrowheads="1"/>
          </p:cNvSpPr>
          <p:nvPr>
            <p:ph type="dt" sz="half" idx="10"/>
          </p:nvPr>
        </p:nvSpPr>
        <p:spPr>
          <a:ln/>
        </p:spPr>
        <p:txBody>
          <a:bodyPr/>
          <a:lstStyle>
            <a:lvl1pPr>
              <a:defRPr/>
            </a:lvl1pPr>
          </a:lstStyle>
          <a:p>
            <a:pPr>
              <a:defRPr/>
            </a:pPr>
            <a:endParaRPr lang="en-US"/>
          </a:p>
        </p:txBody>
      </p:sp>
      <p:sp>
        <p:nvSpPr>
          <p:cNvPr id="5" name="Rectangle 1035"/>
          <p:cNvSpPr>
            <a:spLocks noGrp="1" noChangeArrowheads="1"/>
          </p:cNvSpPr>
          <p:nvPr>
            <p:ph type="ftr" sz="quarter" idx="11"/>
          </p:nvPr>
        </p:nvSpPr>
        <p:spPr>
          <a:ln/>
        </p:spPr>
        <p:txBody>
          <a:bodyPr/>
          <a:lstStyle>
            <a:lvl1pPr>
              <a:defRPr/>
            </a:lvl1pPr>
          </a:lstStyle>
          <a:p>
            <a:pPr>
              <a:defRPr/>
            </a:pPr>
            <a:endParaRPr lang="en-US"/>
          </a:p>
        </p:txBody>
      </p:sp>
      <p:sp>
        <p:nvSpPr>
          <p:cNvPr id="6" name="Rectangle 1036"/>
          <p:cNvSpPr>
            <a:spLocks noGrp="1" noChangeArrowheads="1"/>
          </p:cNvSpPr>
          <p:nvPr>
            <p:ph type="sldNum" sz="quarter" idx="12"/>
          </p:nvPr>
        </p:nvSpPr>
        <p:spPr>
          <a:ln/>
        </p:spPr>
        <p:txBody>
          <a:bodyPr/>
          <a:lstStyle>
            <a:lvl1pPr>
              <a:defRPr/>
            </a:lvl1pPr>
          </a:lstStyle>
          <a:p>
            <a:pPr>
              <a:defRPr/>
            </a:pPr>
            <a:fld id="{95473F08-A14F-9343-9131-185F277E9BE1}" type="slidenum">
              <a:rPr lang="en-US"/>
              <a:pPr>
                <a:defRPr/>
              </a:pPr>
              <a:t>‹#›</a:t>
            </a:fld>
            <a:endParaRPr lang="en-US"/>
          </a:p>
        </p:txBody>
      </p:sp>
    </p:spTree>
    <p:extLst>
      <p:ext uri="{BB962C8B-B14F-4D97-AF65-F5344CB8AC3E}">
        <p14:creationId xmlns:p14="http://schemas.microsoft.com/office/powerpoint/2010/main" val="830954537"/>
      </p:ext>
    </p:extLst>
  </p:cSld>
  <p:clrMapOvr>
    <a:masterClrMapping/>
  </p:clrMapOvr>
</p:sldLayout>
</file>

<file path=ppt/slideLayouts/slideLayout107.xml><?xml version="1.0" encoding="utf-8"?>
<p:sldLayout xmlns:a="http://schemas.openxmlformats.org/drawingml/2006/main" xmlns:r="http://schemas.openxmlformats.org/officeDocument/2006/relationships" xmlns:p="http://schemas.openxmlformats.org/presentationml/2006/main" type="dgm">
  <p:cSld name="Title and Diagram or Organization Chart">
    <p:spTree>
      <p:nvGrpSpPr>
        <p:cNvPr id="1" name=""/>
        <p:cNvGrpSpPr/>
        <p:nvPr/>
      </p:nvGrpSpPr>
      <p:grpSpPr>
        <a:xfrm>
          <a:off x="0" y="0"/>
          <a:ext cx="0" cy="0"/>
          <a:chOff x="0" y="0"/>
          <a:chExt cx="0" cy="0"/>
        </a:xfrm>
      </p:grpSpPr>
      <p:sp>
        <p:nvSpPr>
          <p:cNvPr id="2" name="Title 1"/>
          <p:cNvSpPr>
            <a:spLocks noGrp="1"/>
          </p:cNvSpPr>
          <p:nvPr>
            <p:ph type="title"/>
          </p:nvPr>
        </p:nvSpPr>
        <p:spPr>
          <a:xfrm>
            <a:off x="457200" y="292100"/>
            <a:ext cx="8229600" cy="1384300"/>
          </a:xfrm>
        </p:spPr>
        <p:txBody>
          <a:bodyPr/>
          <a:lstStyle/>
          <a:p>
            <a:r>
              <a:rPr lang="en-US"/>
              <a:t>Click to edit Master title style</a:t>
            </a:r>
          </a:p>
        </p:txBody>
      </p:sp>
      <p:sp>
        <p:nvSpPr>
          <p:cNvPr id="3" name="SmartArt Placeholder 2"/>
          <p:cNvSpPr>
            <a:spLocks noGrp="1"/>
          </p:cNvSpPr>
          <p:nvPr>
            <p:ph type="dgm" idx="1"/>
          </p:nvPr>
        </p:nvSpPr>
        <p:spPr>
          <a:xfrm>
            <a:off x="457200" y="1905000"/>
            <a:ext cx="8229600" cy="4114800"/>
          </a:xfrm>
        </p:spPr>
        <p:txBody>
          <a:bodyPr/>
          <a:lstStyle/>
          <a:p>
            <a:pPr lvl="0"/>
            <a:endParaRPr lang="en-US" noProof="0"/>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54B0E2CA-51E4-504A-A10C-EE3A6F55281E}" type="slidenum">
              <a:rPr lang="en-US"/>
              <a:pPr>
                <a:defRPr/>
              </a:pPr>
              <a:t>‹#›</a:t>
            </a:fld>
            <a:endParaRPr lang="en-US"/>
          </a:p>
        </p:txBody>
      </p:sp>
    </p:spTree>
    <p:extLst>
      <p:ext uri="{BB962C8B-B14F-4D97-AF65-F5344CB8AC3E}">
        <p14:creationId xmlns:p14="http://schemas.microsoft.com/office/powerpoint/2010/main" val="3785461277"/>
      </p:ext>
    </p:extLst>
  </p:cSld>
  <p:clrMapOvr>
    <a:masterClrMapping/>
  </p:clrMapOvr>
</p:sldLayout>
</file>

<file path=ppt/slideLayouts/slideLayout10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6"/>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082" indent="0" algn="ctr">
              <a:buNone/>
              <a:defRPr/>
            </a:lvl2pPr>
            <a:lvl3pPr marL="914165" indent="0" algn="ctr">
              <a:buNone/>
              <a:defRPr/>
            </a:lvl3pPr>
            <a:lvl4pPr marL="1371250" indent="0" algn="ctr">
              <a:buNone/>
              <a:defRPr/>
            </a:lvl4pPr>
            <a:lvl5pPr marL="1828332" indent="0" algn="ctr">
              <a:buNone/>
              <a:defRPr/>
            </a:lvl5pPr>
            <a:lvl6pPr marL="2285415" indent="0" algn="ctr">
              <a:buNone/>
              <a:defRPr/>
            </a:lvl6pPr>
            <a:lvl7pPr marL="2742500" indent="0" algn="ctr">
              <a:buNone/>
              <a:defRPr/>
            </a:lvl7pPr>
            <a:lvl8pPr marL="3199580" indent="0" algn="ctr">
              <a:buNone/>
              <a:defRPr/>
            </a:lvl8pPr>
            <a:lvl9pPr marL="3656665" indent="0" algn="ctr">
              <a:buNone/>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endParaRPr lang="en-US">
              <a:solidFill>
                <a:srgbClr val="000000"/>
              </a:solidFill>
            </a:endParaRPr>
          </a:p>
        </p:txBody>
      </p:sp>
      <p:sp>
        <p:nvSpPr>
          <p:cNvPr id="5" name="Slide Number Placeholder 4"/>
          <p:cNvSpPr>
            <a:spLocks noGrp="1"/>
          </p:cNvSpPr>
          <p:nvPr>
            <p:ph type="sldNum" sz="quarter" idx="11"/>
          </p:nvPr>
        </p:nvSpPr>
        <p:spPr/>
        <p:txBody>
          <a:bodyPr/>
          <a:lstStyle>
            <a:lvl1pPr>
              <a:defRPr/>
            </a:lvl1pPr>
          </a:lstStyle>
          <a:p>
            <a:r>
              <a:rPr lang="en-US">
                <a:solidFill>
                  <a:srgbClr val="FFFFFF"/>
                </a:solidFill>
              </a:rPr>
              <a:t>Source</a:t>
            </a:r>
            <a:endParaRPr lang="en-US" sz="1400">
              <a:solidFill>
                <a:srgbClr val="FFFFFF"/>
              </a:solidFill>
            </a:endParaRPr>
          </a:p>
        </p:txBody>
      </p:sp>
    </p:spTree>
    <p:extLst>
      <p:ext uri="{BB962C8B-B14F-4D97-AF65-F5344CB8AC3E}">
        <p14:creationId xmlns:p14="http://schemas.microsoft.com/office/powerpoint/2010/main" val="1191355192"/>
      </p:ext>
    </p:extLst>
  </p:cSld>
  <p:clrMapOvr>
    <a:masterClrMapping/>
  </p:clrMapOvr>
</p:sldLayout>
</file>

<file path=ppt/slideLayouts/slideLayout10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000000"/>
              </a:solidFill>
            </a:endParaRPr>
          </a:p>
        </p:txBody>
      </p:sp>
      <p:sp>
        <p:nvSpPr>
          <p:cNvPr id="5" name="Slide Number Placeholder 4"/>
          <p:cNvSpPr>
            <a:spLocks noGrp="1"/>
          </p:cNvSpPr>
          <p:nvPr>
            <p:ph type="sldNum" sz="quarter" idx="11"/>
          </p:nvPr>
        </p:nvSpPr>
        <p:spPr/>
        <p:txBody>
          <a:bodyPr/>
          <a:lstStyle>
            <a:lvl1pPr>
              <a:defRPr/>
            </a:lvl1pPr>
          </a:lstStyle>
          <a:p>
            <a:r>
              <a:rPr lang="en-US">
                <a:solidFill>
                  <a:srgbClr val="FFFFFF"/>
                </a:solidFill>
              </a:rPr>
              <a:t>Source</a:t>
            </a:r>
            <a:endParaRPr lang="en-US" sz="1400">
              <a:solidFill>
                <a:srgbClr val="FFFFFF"/>
              </a:solidFill>
            </a:endParaRPr>
          </a:p>
        </p:txBody>
      </p:sp>
    </p:spTree>
    <p:extLst>
      <p:ext uri="{BB962C8B-B14F-4D97-AF65-F5344CB8AC3E}">
        <p14:creationId xmlns:p14="http://schemas.microsoft.com/office/powerpoint/2010/main" val="554558605"/>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82C88301-3BDD-3D42-9AC1-721E603CF32E}" type="datetimeFigureOut">
              <a:rPr lang="en-US" smtClean="0"/>
              <a:t>1/14/24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6EDC6863-9655-8444-A142-27D9B2E72677}" type="slidenum">
              <a:rPr lang="en-US" smtClean="0"/>
              <a:t>‹#›</a:t>
            </a:fld>
            <a:endParaRPr lang="en-US"/>
          </a:p>
        </p:txBody>
      </p:sp>
    </p:spTree>
    <p:extLst>
      <p:ext uri="{BB962C8B-B14F-4D97-AF65-F5344CB8AC3E}">
        <p14:creationId xmlns:p14="http://schemas.microsoft.com/office/powerpoint/2010/main" val="3907164155"/>
      </p:ext>
    </p:extLst>
  </p:cSld>
  <p:clrMapOvr>
    <a:masterClrMapping/>
  </p:clrMapOvr>
</p:sldLayout>
</file>

<file path=ppt/slideLayouts/slideLayout11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5"/>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8"/>
            <a:ext cx="7772400" cy="1500187"/>
          </a:xfrm>
        </p:spPr>
        <p:txBody>
          <a:bodyPr anchor="b"/>
          <a:lstStyle>
            <a:lvl1pPr marL="0" indent="0">
              <a:buNone/>
              <a:defRPr sz="2000"/>
            </a:lvl1pPr>
            <a:lvl2pPr marL="457082" indent="0">
              <a:buNone/>
              <a:defRPr sz="1800"/>
            </a:lvl2pPr>
            <a:lvl3pPr marL="914165" indent="0">
              <a:buNone/>
              <a:defRPr sz="1600"/>
            </a:lvl3pPr>
            <a:lvl4pPr marL="1371250" indent="0">
              <a:buNone/>
              <a:defRPr sz="1400"/>
            </a:lvl4pPr>
            <a:lvl5pPr marL="1828332" indent="0">
              <a:buNone/>
              <a:defRPr sz="1400"/>
            </a:lvl5pPr>
            <a:lvl6pPr marL="2285415" indent="0">
              <a:buNone/>
              <a:defRPr sz="1400"/>
            </a:lvl6pPr>
            <a:lvl7pPr marL="2742500" indent="0">
              <a:buNone/>
              <a:defRPr sz="1400"/>
            </a:lvl7pPr>
            <a:lvl8pPr marL="3199580" indent="0">
              <a:buNone/>
              <a:defRPr sz="1400"/>
            </a:lvl8pPr>
            <a:lvl9pPr marL="3656665"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endParaRPr lang="en-US">
              <a:solidFill>
                <a:srgbClr val="000000"/>
              </a:solidFill>
            </a:endParaRPr>
          </a:p>
        </p:txBody>
      </p:sp>
      <p:sp>
        <p:nvSpPr>
          <p:cNvPr id="5" name="Slide Number Placeholder 4"/>
          <p:cNvSpPr>
            <a:spLocks noGrp="1"/>
          </p:cNvSpPr>
          <p:nvPr>
            <p:ph type="sldNum" sz="quarter" idx="11"/>
          </p:nvPr>
        </p:nvSpPr>
        <p:spPr/>
        <p:txBody>
          <a:bodyPr/>
          <a:lstStyle>
            <a:lvl1pPr>
              <a:defRPr/>
            </a:lvl1pPr>
          </a:lstStyle>
          <a:p>
            <a:r>
              <a:rPr lang="en-US">
                <a:solidFill>
                  <a:srgbClr val="FFFFFF"/>
                </a:solidFill>
              </a:rPr>
              <a:t>Source</a:t>
            </a:r>
            <a:endParaRPr lang="en-US" sz="1400">
              <a:solidFill>
                <a:srgbClr val="FFFFFF"/>
              </a:solidFill>
            </a:endParaRPr>
          </a:p>
        </p:txBody>
      </p:sp>
    </p:spTree>
    <p:extLst>
      <p:ext uri="{BB962C8B-B14F-4D97-AF65-F5344CB8AC3E}">
        <p14:creationId xmlns:p14="http://schemas.microsoft.com/office/powerpoint/2010/main" val="3628825675"/>
      </p:ext>
    </p:extLst>
  </p:cSld>
  <p:clrMapOvr>
    <a:masterClrMapping/>
  </p:clrMapOvr>
</p:sldLayout>
</file>

<file path=ppt/slideLayouts/slideLayout11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a:defRPr/>
            </a:lvl1pPr>
          </a:lstStyle>
          <a:p>
            <a:endParaRPr lang="en-US">
              <a:solidFill>
                <a:srgbClr val="000000"/>
              </a:solidFill>
            </a:endParaRPr>
          </a:p>
        </p:txBody>
      </p:sp>
      <p:sp>
        <p:nvSpPr>
          <p:cNvPr id="6" name="Slide Number Placeholder 5"/>
          <p:cNvSpPr>
            <a:spLocks noGrp="1"/>
          </p:cNvSpPr>
          <p:nvPr>
            <p:ph type="sldNum" sz="quarter" idx="11"/>
          </p:nvPr>
        </p:nvSpPr>
        <p:spPr/>
        <p:txBody>
          <a:bodyPr/>
          <a:lstStyle>
            <a:lvl1pPr>
              <a:defRPr/>
            </a:lvl1pPr>
          </a:lstStyle>
          <a:p>
            <a:r>
              <a:rPr lang="en-US">
                <a:solidFill>
                  <a:srgbClr val="FFFFFF"/>
                </a:solidFill>
              </a:rPr>
              <a:t>Source</a:t>
            </a:r>
            <a:endParaRPr lang="en-US" sz="1400">
              <a:solidFill>
                <a:srgbClr val="FFFFFF"/>
              </a:solidFill>
            </a:endParaRPr>
          </a:p>
        </p:txBody>
      </p:sp>
    </p:spTree>
    <p:extLst>
      <p:ext uri="{BB962C8B-B14F-4D97-AF65-F5344CB8AC3E}">
        <p14:creationId xmlns:p14="http://schemas.microsoft.com/office/powerpoint/2010/main" val="4152055200"/>
      </p:ext>
    </p:extLst>
  </p:cSld>
  <p:clrMapOvr>
    <a:masterClrMapping/>
  </p:clrMapOvr>
</p:sldLayout>
</file>

<file path=ppt/slideLayouts/slideLayout11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lvl1pPr>
              <a:defRPr/>
            </a:lvl1pPr>
          </a:lstStyle>
          <a:p>
            <a:endParaRPr lang="en-US">
              <a:solidFill>
                <a:srgbClr val="000000"/>
              </a:solidFill>
            </a:endParaRPr>
          </a:p>
        </p:txBody>
      </p:sp>
      <p:sp>
        <p:nvSpPr>
          <p:cNvPr id="8" name="Slide Number Placeholder 7"/>
          <p:cNvSpPr>
            <a:spLocks noGrp="1"/>
          </p:cNvSpPr>
          <p:nvPr>
            <p:ph type="sldNum" sz="quarter" idx="11"/>
          </p:nvPr>
        </p:nvSpPr>
        <p:spPr/>
        <p:txBody>
          <a:bodyPr/>
          <a:lstStyle>
            <a:lvl1pPr>
              <a:defRPr/>
            </a:lvl1pPr>
          </a:lstStyle>
          <a:p>
            <a:r>
              <a:rPr lang="en-US">
                <a:solidFill>
                  <a:srgbClr val="FFFFFF"/>
                </a:solidFill>
              </a:rPr>
              <a:t>Source</a:t>
            </a:r>
            <a:endParaRPr lang="en-US" sz="1400">
              <a:solidFill>
                <a:srgbClr val="FFFFFF"/>
              </a:solidFill>
            </a:endParaRPr>
          </a:p>
        </p:txBody>
      </p:sp>
    </p:spTree>
    <p:extLst>
      <p:ext uri="{BB962C8B-B14F-4D97-AF65-F5344CB8AC3E}">
        <p14:creationId xmlns:p14="http://schemas.microsoft.com/office/powerpoint/2010/main" val="2097909273"/>
      </p:ext>
    </p:extLst>
  </p:cSld>
  <p:clrMapOvr>
    <a:masterClrMapping/>
  </p:clrMapOvr>
</p:sldLayout>
</file>

<file path=ppt/slideLayouts/slideLayout11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lvl1pPr>
              <a:defRPr/>
            </a:lvl1pPr>
          </a:lstStyle>
          <a:p>
            <a:endParaRPr lang="en-US">
              <a:solidFill>
                <a:srgbClr val="000000"/>
              </a:solidFill>
            </a:endParaRPr>
          </a:p>
        </p:txBody>
      </p:sp>
      <p:sp>
        <p:nvSpPr>
          <p:cNvPr id="4" name="Slide Number Placeholder 3"/>
          <p:cNvSpPr>
            <a:spLocks noGrp="1"/>
          </p:cNvSpPr>
          <p:nvPr>
            <p:ph type="sldNum" sz="quarter" idx="11"/>
          </p:nvPr>
        </p:nvSpPr>
        <p:spPr/>
        <p:txBody>
          <a:bodyPr/>
          <a:lstStyle>
            <a:lvl1pPr>
              <a:defRPr/>
            </a:lvl1pPr>
          </a:lstStyle>
          <a:p>
            <a:r>
              <a:rPr lang="en-US">
                <a:solidFill>
                  <a:srgbClr val="FFFFFF"/>
                </a:solidFill>
              </a:rPr>
              <a:t>Source</a:t>
            </a:r>
            <a:endParaRPr lang="en-US" sz="1400">
              <a:solidFill>
                <a:srgbClr val="FFFFFF"/>
              </a:solidFill>
            </a:endParaRPr>
          </a:p>
        </p:txBody>
      </p:sp>
    </p:spTree>
    <p:extLst>
      <p:ext uri="{BB962C8B-B14F-4D97-AF65-F5344CB8AC3E}">
        <p14:creationId xmlns:p14="http://schemas.microsoft.com/office/powerpoint/2010/main" val="787682659"/>
      </p:ext>
    </p:extLst>
  </p:cSld>
  <p:clrMapOvr>
    <a:masterClrMapping/>
  </p:clrMapOvr>
</p:sldLayout>
</file>

<file path=ppt/slideLayouts/slideLayout11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endParaRPr lang="en-US">
              <a:solidFill>
                <a:srgbClr val="000000"/>
              </a:solidFill>
            </a:endParaRPr>
          </a:p>
        </p:txBody>
      </p:sp>
      <p:sp>
        <p:nvSpPr>
          <p:cNvPr id="3" name="Slide Number Placeholder 2"/>
          <p:cNvSpPr>
            <a:spLocks noGrp="1"/>
          </p:cNvSpPr>
          <p:nvPr>
            <p:ph type="sldNum" sz="quarter" idx="11"/>
          </p:nvPr>
        </p:nvSpPr>
        <p:spPr/>
        <p:txBody>
          <a:bodyPr/>
          <a:lstStyle>
            <a:lvl1pPr>
              <a:defRPr/>
            </a:lvl1pPr>
          </a:lstStyle>
          <a:p>
            <a:r>
              <a:rPr lang="en-US">
                <a:solidFill>
                  <a:srgbClr val="FFFFFF"/>
                </a:solidFill>
              </a:rPr>
              <a:t>Source</a:t>
            </a:r>
            <a:endParaRPr lang="en-US" sz="1400">
              <a:solidFill>
                <a:srgbClr val="FFFFFF"/>
              </a:solidFill>
            </a:endParaRPr>
          </a:p>
        </p:txBody>
      </p:sp>
    </p:spTree>
    <p:extLst>
      <p:ext uri="{BB962C8B-B14F-4D97-AF65-F5344CB8AC3E}">
        <p14:creationId xmlns:p14="http://schemas.microsoft.com/office/powerpoint/2010/main" val="2244330384"/>
      </p:ext>
    </p:extLst>
  </p:cSld>
  <p:clrMapOvr>
    <a:masterClrMapping/>
  </p:clrMapOvr>
</p:sldLayout>
</file>

<file path=ppt/slideLayouts/slideLayout11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5"/>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endParaRPr lang="en-US">
              <a:solidFill>
                <a:srgbClr val="000000"/>
              </a:solidFill>
            </a:endParaRPr>
          </a:p>
        </p:txBody>
      </p:sp>
      <p:sp>
        <p:nvSpPr>
          <p:cNvPr id="6" name="Slide Number Placeholder 5"/>
          <p:cNvSpPr>
            <a:spLocks noGrp="1"/>
          </p:cNvSpPr>
          <p:nvPr>
            <p:ph type="sldNum" sz="quarter" idx="11"/>
          </p:nvPr>
        </p:nvSpPr>
        <p:spPr/>
        <p:txBody>
          <a:bodyPr/>
          <a:lstStyle>
            <a:lvl1pPr>
              <a:defRPr/>
            </a:lvl1pPr>
          </a:lstStyle>
          <a:p>
            <a:r>
              <a:rPr lang="en-US">
                <a:solidFill>
                  <a:srgbClr val="FFFFFF"/>
                </a:solidFill>
              </a:rPr>
              <a:t>Source</a:t>
            </a:r>
            <a:endParaRPr lang="en-US" sz="1400">
              <a:solidFill>
                <a:srgbClr val="FFFFFF"/>
              </a:solidFill>
            </a:endParaRPr>
          </a:p>
        </p:txBody>
      </p:sp>
    </p:spTree>
    <p:extLst>
      <p:ext uri="{BB962C8B-B14F-4D97-AF65-F5344CB8AC3E}">
        <p14:creationId xmlns:p14="http://schemas.microsoft.com/office/powerpoint/2010/main" val="3577278223"/>
      </p:ext>
    </p:extLst>
  </p:cSld>
  <p:clrMapOvr>
    <a:masterClrMapping/>
  </p:clrMapOvr>
</p:sldLayout>
</file>

<file path=ppt/slideLayouts/slideLayout11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082" indent="0">
              <a:buNone/>
              <a:defRPr sz="2800"/>
            </a:lvl2pPr>
            <a:lvl3pPr marL="914165" indent="0">
              <a:buNone/>
              <a:defRPr sz="2400"/>
            </a:lvl3pPr>
            <a:lvl4pPr marL="1371250" indent="0">
              <a:buNone/>
              <a:defRPr sz="2000"/>
            </a:lvl4pPr>
            <a:lvl5pPr marL="1828332" indent="0">
              <a:buNone/>
              <a:defRPr sz="2000"/>
            </a:lvl5pPr>
            <a:lvl6pPr marL="2285415" indent="0">
              <a:buNone/>
              <a:defRPr sz="2000"/>
            </a:lvl6pPr>
            <a:lvl7pPr marL="2742500" indent="0">
              <a:buNone/>
              <a:defRPr sz="2000"/>
            </a:lvl7pPr>
            <a:lvl8pPr marL="3199580" indent="0">
              <a:buNone/>
              <a:defRPr sz="2000"/>
            </a:lvl8pPr>
            <a:lvl9pPr marL="3656665"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endParaRPr lang="en-US">
              <a:solidFill>
                <a:srgbClr val="000000"/>
              </a:solidFill>
            </a:endParaRPr>
          </a:p>
        </p:txBody>
      </p:sp>
      <p:sp>
        <p:nvSpPr>
          <p:cNvPr id="6" name="Slide Number Placeholder 5"/>
          <p:cNvSpPr>
            <a:spLocks noGrp="1"/>
          </p:cNvSpPr>
          <p:nvPr>
            <p:ph type="sldNum" sz="quarter" idx="11"/>
          </p:nvPr>
        </p:nvSpPr>
        <p:spPr/>
        <p:txBody>
          <a:bodyPr/>
          <a:lstStyle>
            <a:lvl1pPr>
              <a:defRPr/>
            </a:lvl1pPr>
          </a:lstStyle>
          <a:p>
            <a:r>
              <a:rPr lang="en-US">
                <a:solidFill>
                  <a:srgbClr val="FFFFFF"/>
                </a:solidFill>
              </a:rPr>
              <a:t>Source</a:t>
            </a:r>
            <a:endParaRPr lang="en-US" sz="1400">
              <a:solidFill>
                <a:srgbClr val="FFFFFF"/>
              </a:solidFill>
            </a:endParaRPr>
          </a:p>
        </p:txBody>
      </p:sp>
    </p:spTree>
    <p:extLst>
      <p:ext uri="{BB962C8B-B14F-4D97-AF65-F5344CB8AC3E}">
        <p14:creationId xmlns:p14="http://schemas.microsoft.com/office/powerpoint/2010/main" val="3727915644"/>
      </p:ext>
    </p:extLst>
  </p:cSld>
  <p:clrMapOvr>
    <a:masterClrMapping/>
  </p:clrMapOvr>
</p:sldLayout>
</file>

<file path=ppt/slideLayouts/slideLayout11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000000"/>
              </a:solidFill>
            </a:endParaRPr>
          </a:p>
        </p:txBody>
      </p:sp>
      <p:sp>
        <p:nvSpPr>
          <p:cNvPr id="5" name="Slide Number Placeholder 4"/>
          <p:cNvSpPr>
            <a:spLocks noGrp="1"/>
          </p:cNvSpPr>
          <p:nvPr>
            <p:ph type="sldNum" sz="quarter" idx="11"/>
          </p:nvPr>
        </p:nvSpPr>
        <p:spPr/>
        <p:txBody>
          <a:bodyPr/>
          <a:lstStyle>
            <a:lvl1pPr>
              <a:defRPr/>
            </a:lvl1pPr>
          </a:lstStyle>
          <a:p>
            <a:r>
              <a:rPr lang="en-US">
                <a:solidFill>
                  <a:srgbClr val="FFFFFF"/>
                </a:solidFill>
              </a:rPr>
              <a:t>Source</a:t>
            </a:r>
            <a:endParaRPr lang="en-US" sz="1400">
              <a:solidFill>
                <a:srgbClr val="FFFFFF"/>
              </a:solidFill>
            </a:endParaRPr>
          </a:p>
        </p:txBody>
      </p:sp>
    </p:spTree>
    <p:extLst>
      <p:ext uri="{BB962C8B-B14F-4D97-AF65-F5344CB8AC3E}">
        <p14:creationId xmlns:p14="http://schemas.microsoft.com/office/powerpoint/2010/main" val="2198303156"/>
      </p:ext>
    </p:extLst>
  </p:cSld>
  <p:clrMapOvr>
    <a:masterClrMapping/>
  </p:clrMapOvr>
</p:sldLayout>
</file>

<file path=ppt/slideLayouts/slideLayout11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000000"/>
              </a:solidFill>
            </a:endParaRPr>
          </a:p>
        </p:txBody>
      </p:sp>
      <p:sp>
        <p:nvSpPr>
          <p:cNvPr id="5" name="Slide Number Placeholder 4"/>
          <p:cNvSpPr>
            <a:spLocks noGrp="1"/>
          </p:cNvSpPr>
          <p:nvPr>
            <p:ph type="sldNum" sz="quarter" idx="11"/>
          </p:nvPr>
        </p:nvSpPr>
        <p:spPr/>
        <p:txBody>
          <a:bodyPr/>
          <a:lstStyle>
            <a:lvl1pPr>
              <a:defRPr/>
            </a:lvl1pPr>
          </a:lstStyle>
          <a:p>
            <a:r>
              <a:rPr lang="en-US">
                <a:solidFill>
                  <a:srgbClr val="FFFFFF"/>
                </a:solidFill>
              </a:rPr>
              <a:t>Source</a:t>
            </a:r>
            <a:endParaRPr lang="en-US" sz="1400">
              <a:solidFill>
                <a:srgbClr val="FFFFFF"/>
              </a:solidFill>
            </a:endParaRPr>
          </a:p>
        </p:txBody>
      </p:sp>
    </p:spTree>
    <p:extLst>
      <p:ext uri="{BB962C8B-B14F-4D97-AF65-F5344CB8AC3E}">
        <p14:creationId xmlns:p14="http://schemas.microsoft.com/office/powerpoint/2010/main" val="918745011"/>
      </p:ext>
    </p:extLst>
  </p:cSld>
  <p:clrMapOvr>
    <a:masterClrMapping/>
  </p:clrMapOvr>
</p:sldLayout>
</file>

<file path=ppt/slideLayouts/slideLayout119.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7"/>
          <p:cNvSpPr>
            <a:spLocks noGrp="1" noChangeArrowheads="1"/>
          </p:cNvSpPr>
          <p:nvPr>
            <p:ph type="dt" sz="half" idx="10"/>
          </p:nvPr>
        </p:nvSpPr>
        <p:spPr>
          <a:ln/>
        </p:spPr>
        <p:txBody>
          <a:bodyPr/>
          <a:lstStyle>
            <a:lvl1pPr>
              <a:defRPr/>
            </a:lvl1pPr>
          </a:lstStyle>
          <a:p>
            <a:pPr>
              <a:defRPr/>
            </a:pPr>
            <a:endParaRPr lang="en-US"/>
          </a:p>
        </p:txBody>
      </p:sp>
      <p:sp>
        <p:nvSpPr>
          <p:cNvPr id="3" name="Rectangle 8"/>
          <p:cNvSpPr>
            <a:spLocks noGrp="1" noChangeArrowheads="1"/>
          </p:cNvSpPr>
          <p:nvPr>
            <p:ph type="ftr" sz="quarter" idx="11"/>
          </p:nvPr>
        </p:nvSpPr>
        <p:spPr>
          <a:ln/>
        </p:spPr>
        <p:txBody>
          <a:bodyPr/>
          <a:lstStyle>
            <a:lvl1pPr>
              <a:defRPr/>
            </a:lvl1pPr>
          </a:lstStyle>
          <a:p>
            <a:pPr>
              <a:defRPr/>
            </a:pPr>
            <a:endParaRPr lang="en-US"/>
          </a:p>
        </p:txBody>
      </p:sp>
      <p:sp>
        <p:nvSpPr>
          <p:cNvPr id="4" name="Rectangle 9"/>
          <p:cNvSpPr>
            <a:spLocks noGrp="1" noChangeArrowheads="1"/>
          </p:cNvSpPr>
          <p:nvPr>
            <p:ph type="sldNum" sz="quarter" idx="12"/>
          </p:nvPr>
        </p:nvSpPr>
        <p:spPr>
          <a:ln/>
        </p:spPr>
        <p:txBody>
          <a:bodyPr/>
          <a:lstStyle>
            <a:lvl1pPr>
              <a:defRPr/>
            </a:lvl1pPr>
          </a:lstStyle>
          <a:p>
            <a:pPr>
              <a:defRPr/>
            </a:pPr>
            <a:fld id="{0B9BCB81-6725-8C4F-B016-51A3701D3E21}" type="slidenum">
              <a:rPr lang="en-US"/>
              <a:pPr>
                <a:defRPr/>
              </a:pPr>
              <a:t>‹#›</a:t>
            </a:fld>
            <a:endParaRPr lang="en-US"/>
          </a:p>
        </p:txBody>
      </p:sp>
    </p:spTree>
    <p:extLst>
      <p:ext uri="{BB962C8B-B14F-4D97-AF65-F5344CB8AC3E}">
        <p14:creationId xmlns:p14="http://schemas.microsoft.com/office/powerpoint/2010/main" val="667647161"/>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0BA3CFD3-C24B-604C-9F0F-F329617ACECD}" type="slidenum">
              <a:rPr lang="en-US">
                <a:solidFill>
                  <a:srgbClr val="000000"/>
                </a:solidFill>
                <a:latin typeface="Arial"/>
                <a:ea typeface="Arial"/>
              </a:rPr>
              <a:pPr>
                <a:defRPr/>
              </a:pPr>
              <a:t>‹#›</a:t>
            </a:fld>
            <a:endParaRPr lang="en-US">
              <a:solidFill>
                <a:srgbClr val="000000"/>
              </a:solidFill>
              <a:latin typeface="Arial"/>
              <a:ea typeface="Arial"/>
            </a:endParaRPr>
          </a:p>
        </p:txBody>
      </p:sp>
    </p:spTree>
    <p:extLst>
      <p:ext uri="{BB962C8B-B14F-4D97-AF65-F5344CB8AC3E}">
        <p14:creationId xmlns:p14="http://schemas.microsoft.com/office/powerpoint/2010/main" val="2536521798"/>
      </p:ext>
    </p:extLst>
  </p:cSld>
  <p:clrMapOvr>
    <a:masterClrMapping/>
  </p:clrMapOvr>
</p:sldLayout>
</file>

<file path=ppt/slideLayouts/slideLayout12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97631BF2-1BBD-0F45-878C-32154E769D1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151507136"/>
      </p:ext>
    </p:extLst>
  </p:cSld>
  <p:clrMapOvr>
    <a:masterClrMapping/>
  </p:clrMapOvr>
</p:sldLayout>
</file>

<file path=ppt/slideLayouts/slideLayout12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F5F14FCC-3C20-2042-80F7-F54222AC101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711322962"/>
      </p:ext>
    </p:extLst>
  </p:cSld>
  <p:clrMapOvr>
    <a:masterClrMapping/>
  </p:clrMapOvr>
</p:sldLayout>
</file>

<file path=ppt/slideLayouts/slideLayout12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1B2AC883-88A7-9648-824B-9FE9E261AD0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601954688"/>
      </p:ext>
    </p:extLst>
  </p:cSld>
  <p:clrMapOvr>
    <a:masterClrMapping/>
  </p:clrMapOvr>
</p:sldLayout>
</file>

<file path=ppt/slideLayouts/slideLayout12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EF1B2C4E-80F5-6E4C-BE2B-D4738BDB8A2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967312126"/>
      </p:ext>
    </p:extLst>
  </p:cSld>
  <p:clrMapOvr>
    <a:masterClrMapping/>
  </p:clrMapOvr>
</p:sldLayout>
</file>

<file path=ppt/slideLayouts/slideLayout12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634227CC-2BC8-2E48-8A91-B8E1DF6F8A3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834932870"/>
      </p:ext>
    </p:extLst>
  </p:cSld>
  <p:clrMapOvr>
    <a:masterClrMapping/>
  </p:clrMapOvr>
</p:sldLayout>
</file>

<file path=ppt/slideLayouts/slideLayout12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CF19A347-A4E7-FE49-ADC1-6B38E8FC9ED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068219288"/>
      </p:ext>
    </p:extLst>
  </p:cSld>
  <p:clrMapOvr>
    <a:masterClrMapping/>
  </p:clrMapOvr>
</p:sldLayout>
</file>

<file path=ppt/slideLayouts/slideLayout12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2D34317C-5155-3743-9E88-7720F2240C2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899710032"/>
      </p:ext>
    </p:extLst>
  </p:cSld>
  <p:clrMapOvr>
    <a:masterClrMapping/>
  </p:clrMapOvr>
</p:sldLayout>
</file>

<file path=ppt/slideLayouts/slideLayout12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2352C3C8-DC08-7041-87EB-67FA010CAC2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470061277"/>
      </p:ext>
    </p:extLst>
  </p:cSld>
  <p:clrMapOvr>
    <a:masterClrMapping/>
  </p:clrMapOvr>
</p:sldLayout>
</file>

<file path=ppt/slideLayouts/slideLayout12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6166AB08-12CA-5846-8A1F-721AFD63434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134668739"/>
      </p:ext>
    </p:extLst>
  </p:cSld>
  <p:clrMapOvr>
    <a:masterClrMapping/>
  </p:clrMapOvr>
</p:sldLayout>
</file>

<file path=ppt/slideLayouts/slideLayout12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ABA04D17-279F-1C4F-9AE2-F6CD88CC1D5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839630321"/>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4F6FFC96-1591-E143-BE4E-0CDE2B32C17E}" type="slidenum">
              <a:rPr lang="en-US">
                <a:solidFill>
                  <a:srgbClr val="000000"/>
                </a:solidFill>
                <a:latin typeface="Arial"/>
                <a:ea typeface="Arial"/>
              </a:rPr>
              <a:pPr>
                <a:defRPr/>
              </a:pPr>
              <a:t>‹#›</a:t>
            </a:fld>
            <a:endParaRPr lang="en-US">
              <a:solidFill>
                <a:srgbClr val="000000"/>
              </a:solidFill>
              <a:latin typeface="Arial"/>
              <a:ea typeface="Arial"/>
            </a:endParaRPr>
          </a:p>
        </p:txBody>
      </p:sp>
    </p:spTree>
    <p:extLst>
      <p:ext uri="{BB962C8B-B14F-4D97-AF65-F5344CB8AC3E}">
        <p14:creationId xmlns:p14="http://schemas.microsoft.com/office/powerpoint/2010/main" val="1290907045"/>
      </p:ext>
    </p:extLst>
  </p:cSld>
  <p:clrMapOvr>
    <a:masterClrMapping/>
  </p:clrMapOvr>
</p:sldLayout>
</file>

<file path=ppt/slideLayouts/slideLayout13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C29681D1-55BA-954E-8070-C5E9481AD74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037863675"/>
      </p:ext>
    </p:extLst>
  </p:cSld>
  <p:clrMapOvr>
    <a:masterClrMapping/>
  </p:clrMapOvr>
</p:sldLayout>
</file>

<file path=ppt/slideLayouts/slideLayout131.xml><?xml version="1.0" encoding="utf-8"?>
<p:sldLayout xmlns:a="http://schemas.openxmlformats.org/drawingml/2006/main" xmlns:r="http://schemas.openxmlformats.org/officeDocument/2006/relationships" xmlns:p="http://schemas.openxmlformats.org/presentationml/2006/main" type="objAndTx" preserve="1">
  <p:cSld name="Title, Content and Tex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6482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D5227BD2-8A2B-024C-B97F-09A96D8A87D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521869019"/>
      </p:ext>
    </p:extLst>
  </p:cSld>
  <p:clrMapOvr>
    <a:masterClrMapping/>
  </p:clrMapOvr>
</p:sldLayout>
</file>

<file path=ppt/slideLayouts/slideLayout132.xml><?xml version="1.0" encoding="utf-8"?>
<p:sldLayout xmlns:a="http://schemas.openxmlformats.org/drawingml/2006/main" xmlns:r="http://schemas.openxmlformats.org/officeDocument/2006/relationships" xmlns:p="http://schemas.openxmlformats.org/presentationml/2006/main" type="objOnly" preserve="1">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685800" y="609600"/>
            <a:ext cx="7772400" cy="54864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3D6E9899-9251-644D-B536-C3ED397BC84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403410387"/>
      </p:ext>
    </p:extLst>
  </p:cSld>
  <p:clrMapOvr>
    <a:masterClrMapping/>
  </p:clrMapOvr>
</p:sldLayout>
</file>

<file path=ppt/slideLayouts/slideLayout133.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Text Placeholder 2"/>
          <p:cNvSpPr>
            <a:spLocks noGrp="1"/>
          </p:cNvSpPr>
          <p:nvPr>
            <p:ph type="body"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9DD0D6E6-1BB9-B847-B084-08F3B554AD6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77862204"/>
      </p:ext>
    </p:extLst>
  </p:cSld>
  <p:clrMapOvr>
    <a:masterClrMapping/>
  </p:clrMapOvr>
</p:sldLayout>
</file>

<file path=ppt/slideLayouts/slideLayout134.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7"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8" name="Rectangle 6"/>
          <p:cNvSpPr>
            <a:spLocks noGrp="1" noChangeArrowheads="1"/>
          </p:cNvSpPr>
          <p:nvPr>
            <p:ph type="sldNum" sz="quarter" idx="12"/>
          </p:nvPr>
        </p:nvSpPr>
        <p:spPr>
          <a:ln/>
        </p:spPr>
        <p:txBody>
          <a:bodyPr/>
          <a:lstStyle>
            <a:lvl1pPr>
              <a:defRPr/>
            </a:lvl1pPr>
          </a:lstStyle>
          <a:p>
            <a:pPr>
              <a:defRPr/>
            </a:pPr>
            <a:fld id="{FDAD0CDE-13CF-7F4A-859F-8D84F62646A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111535069"/>
      </p:ext>
    </p:extLst>
  </p:cSld>
  <p:clrMapOvr>
    <a:masterClrMapping/>
  </p:clrMapOvr>
</p:sldLayout>
</file>

<file path=ppt/slideLayouts/slideLayout13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a:lvl1pPr>
            <a:lvl2pPr marL="456726" indent="0" algn="ctr">
              <a:buNone/>
              <a:defRPr/>
            </a:lvl2pPr>
            <a:lvl3pPr marL="913455" indent="0" algn="ctr">
              <a:buNone/>
              <a:defRPr/>
            </a:lvl3pPr>
            <a:lvl4pPr marL="1370172" indent="0" algn="ctr">
              <a:buNone/>
              <a:defRPr/>
            </a:lvl4pPr>
            <a:lvl5pPr marL="1826907" indent="0" algn="ctr">
              <a:buNone/>
              <a:defRPr/>
            </a:lvl5pPr>
            <a:lvl6pPr marL="2283619" indent="0" algn="ctr">
              <a:buNone/>
              <a:defRPr/>
            </a:lvl6pPr>
            <a:lvl7pPr marL="2740344" indent="0" algn="ctr">
              <a:buNone/>
              <a:defRPr/>
            </a:lvl7pPr>
            <a:lvl8pPr marL="3197066" indent="0" algn="ctr">
              <a:buNone/>
              <a:defRPr/>
            </a:lvl8pPr>
            <a:lvl9pPr marL="3653791"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C0260D57-83FF-5F46-B361-179B0B82F8E8}" type="slidenum">
              <a:rPr lang="en-US"/>
              <a:pPr>
                <a:defRPr/>
              </a:pPr>
              <a:t>‹#›</a:t>
            </a:fld>
            <a:endParaRPr lang="en-US"/>
          </a:p>
        </p:txBody>
      </p:sp>
    </p:spTree>
    <p:extLst>
      <p:ext uri="{BB962C8B-B14F-4D97-AF65-F5344CB8AC3E}">
        <p14:creationId xmlns:p14="http://schemas.microsoft.com/office/powerpoint/2010/main" val="1130009118"/>
      </p:ext>
    </p:extLst>
  </p:cSld>
  <p:clrMapOvr>
    <a:masterClrMapping/>
  </p:clrMapOvr>
</p:sldLayout>
</file>

<file path=ppt/slideLayouts/slideLayout13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A958550B-3443-FB4B-BB34-AA6BFBE0EC61}" type="slidenum">
              <a:rPr lang="en-US"/>
              <a:pPr>
                <a:defRPr/>
              </a:pPr>
              <a:t>‹#›</a:t>
            </a:fld>
            <a:endParaRPr lang="en-US"/>
          </a:p>
        </p:txBody>
      </p:sp>
    </p:spTree>
    <p:extLst>
      <p:ext uri="{BB962C8B-B14F-4D97-AF65-F5344CB8AC3E}">
        <p14:creationId xmlns:p14="http://schemas.microsoft.com/office/powerpoint/2010/main" val="890539328"/>
      </p:ext>
    </p:extLst>
  </p:cSld>
  <p:clrMapOvr>
    <a:masterClrMapping/>
  </p:clrMapOvr>
</p:sldLayout>
</file>

<file path=ppt/slideLayouts/slideLayout13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6726" indent="0">
              <a:buNone/>
              <a:defRPr sz="1800"/>
            </a:lvl2pPr>
            <a:lvl3pPr marL="913455" indent="0">
              <a:buNone/>
              <a:defRPr sz="1600"/>
            </a:lvl3pPr>
            <a:lvl4pPr marL="1370172" indent="0">
              <a:buNone/>
              <a:defRPr sz="1400"/>
            </a:lvl4pPr>
            <a:lvl5pPr marL="1826907" indent="0">
              <a:buNone/>
              <a:defRPr sz="1400"/>
            </a:lvl5pPr>
            <a:lvl6pPr marL="2283619" indent="0">
              <a:buNone/>
              <a:defRPr sz="1400"/>
            </a:lvl6pPr>
            <a:lvl7pPr marL="2740344" indent="0">
              <a:buNone/>
              <a:defRPr sz="1400"/>
            </a:lvl7pPr>
            <a:lvl8pPr marL="3197066" indent="0">
              <a:buNone/>
              <a:defRPr sz="1400"/>
            </a:lvl8pPr>
            <a:lvl9pPr marL="3653791"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EFFDA08C-7148-3846-AD81-BD957C17960A}" type="slidenum">
              <a:rPr lang="en-US"/>
              <a:pPr>
                <a:defRPr/>
              </a:pPr>
              <a:t>‹#›</a:t>
            </a:fld>
            <a:endParaRPr lang="en-US"/>
          </a:p>
        </p:txBody>
      </p:sp>
    </p:spTree>
    <p:extLst>
      <p:ext uri="{BB962C8B-B14F-4D97-AF65-F5344CB8AC3E}">
        <p14:creationId xmlns:p14="http://schemas.microsoft.com/office/powerpoint/2010/main" val="648717133"/>
      </p:ext>
    </p:extLst>
  </p:cSld>
  <p:clrMapOvr>
    <a:masterClrMapping/>
  </p:clrMapOvr>
</p:sldLayout>
</file>

<file path=ppt/slideLayouts/slideLayout13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0FDFD999-6572-FF49-BEA1-0D059E856774}" type="slidenum">
              <a:rPr lang="en-US"/>
              <a:pPr>
                <a:defRPr/>
              </a:pPr>
              <a:t>‹#›</a:t>
            </a:fld>
            <a:endParaRPr lang="en-US"/>
          </a:p>
        </p:txBody>
      </p:sp>
    </p:spTree>
    <p:extLst>
      <p:ext uri="{BB962C8B-B14F-4D97-AF65-F5344CB8AC3E}">
        <p14:creationId xmlns:p14="http://schemas.microsoft.com/office/powerpoint/2010/main" val="3360285520"/>
      </p:ext>
    </p:extLst>
  </p:cSld>
  <p:clrMapOvr>
    <a:masterClrMapping/>
  </p:clrMapOvr>
</p:sldLayout>
</file>

<file path=ppt/slideLayouts/slideLayout13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6726" indent="0">
              <a:buNone/>
              <a:defRPr sz="2000" b="1"/>
            </a:lvl2pPr>
            <a:lvl3pPr marL="913455" indent="0">
              <a:buNone/>
              <a:defRPr sz="1800" b="1"/>
            </a:lvl3pPr>
            <a:lvl4pPr marL="1370172" indent="0">
              <a:buNone/>
              <a:defRPr sz="1600" b="1"/>
            </a:lvl4pPr>
            <a:lvl5pPr marL="1826907" indent="0">
              <a:buNone/>
              <a:defRPr sz="1600" b="1"/>
            </a:lvl5pPr>
            <a:lvl6pPr marL="2283619" indent="0">
              <a:buNone/>
              <a:defRPr sz="1600" b="1"/>
            </a:lvl6pPr>
            <a:lvl7pPr marL="2740344" indent="0">
              <a:buNone/>
              <a:defRPr sz="1600" b="1"/>
            </a:lvl7pPr>
            <a:lvl8pPr marL="3197066" indent="0">
              <a:buNone/>
              <a:defRPr sz="1600" b="1"/>
            </a:lvl8pPr>
            <a:lvl9pPr marL="3653791"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46" y="1535113"/>
            <a:ext cx="4041775" cy="639762"/>
          </a:xfrm>
        </p:spPr>
        <p:txBody>
          <a:bodyPr anchor="b"/>
          <a:lstStyle>
            <a:lvl1pPr marL="0" indent="0">
              <a:buNone/>
              <a:defRPr sz="2400" b="1"/>
            </a:lvl1pPr>
            <a:lvl2pPr marL="456726" indent="0">
              <a:buNone/>
              <a:defRPr sz="2000" b="1"/>
            </a:lvl2pPr>
            <a:lvl3pPr marL="913455" indent="0">
              <a:buNone/>
              <a:defRPr sz="1800" b="1"/>
            </a:lvl3pPr>
            <a:lvl4pPr marL="1370172" indent="0">
              <a:buNone/>
              <a:defRPr sz="1600" b="1"/>
            </a:lvl4pPr>
            <a:lvl5pPr marL="1826907" indent="0">
              <a:buNone/>
              <a:defRPr sz="1600" b="1"/>
            </a:lvl5pPr>
            <a:lvl6pPr marL="2283619" indent="0">
              <a:buNone/>
              <a:defRPr sz="1600" b="1"/>
            </a:lvl6pPr>
            <a:lvl7pPr marL="2740344" indent="0">
              <a:buNone/>
              <a:defRPr sz="1600" b="1"/>
            </a:lvl7pPr>
            <a:lvl8pPr marL="3197066" indent="0">
              <a:buNone/>
              <a:defRPr sz="1600" b="1"/>
            </a:lvl8pPr>
            <a:lvl9pPr marL="3653791"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4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6902DC1D-8C7A-4249-B63C-731CD264F660}" type="slidenum">
              <a:rPr lang="en-US"/>
              <a:pPr>
                <a:defRPr/>
              </a:pPr>
              <a:t>‹#›</a:t>
            </a:fld>
            <a:endParaRPr lang="en-US"/>
          </a:p>
        </p:txBody>
      </p:sp>
    </p:spTree>
    <p:extLst>
      <p:ext uri="{BB962C8B-B14F-4D97-AF65-F5344CB8AC3E}">
        <p14:creationId xmlns:p14="http://schemas.microsoft.com/office/powerpoint/2010/main" val="484628634"/>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7EEF4A3B-6C77-B74E-ABF4-BB7A501CC4F1}" type="slidenum">
              <a:rPr lang="en-US">
                <a:solidFill>
                  <a:srgbClr val="000000"/>
                </a:solidFill>
                <a:latin typeface="Arial"/>
                <a:ea typeface="Arial"/>
              </a:rPr>
              <a:pPr>
                <a:defRPr/>
              </a:pPr>
              <a:t>‹#›</a:t>
            </a:fld>
            <a:endParaRPr lang="en-US">
              <a:solidFill>
                <a:srgbClr val="000000"/>
              </a:solidFill>
              <a:latin typeface="Arial"/>
              <a:ea typeface="Arial"/>
            </a:endParaRPr>
          </a:p>
        </p:txBody>
      </p:sp>
    </p:spTree>
    <p:extLst>
      <p:ext uri="{BB962C8B-B14F-4D97-AF65-F5344CB8AC3E}">
        <p14:creationId xmlns:p14="http://schemas.microsoft.com/office/powerpoint/2010/main" val="1137688091"/>
      </p:ext>
    </p:extLst>
  </p:cSld>
  <p:clrMapOvr>
    <a:masterClrMapping/>
  </p:clrMapOvr>
</p:sldLayout>
</file>

<file path=ppt/slideLayouts/slideLayout14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F8EF48BB-F565-E847-990E-AE6D66287A12}" type="slidenum">
              <a:rPr lang="en-US"/>
              <a:pPr>
                <a:defRPr/>
              </a:pPr>
              <a:t>‹#›</a:t>
            </a:fld>
            <a:endParaRPr lang="en-US"/>
          </a:p>
        </p:txBody>
      </p:sp>
    </p:spTree>
    <p:extLst>
      <p:ext uri="{BB962C8B-B14F-4D97-AF65-F5344CB8AC3E}">
        <p14:creationId xmlns:p14="http://schemas.microsoft.com/office/powerpoint/2010/main" val="531663283"/>
      </p:ext>
    </p:extLst>
  </p:cSld>
  <p:clrMapOvr>
    <a:masterClrMapping/>
  </p:clrMapOvr>
</p:sldLayout>
</file>

<file path=ppt/slideLayouts/slideLayout14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8C6B065B-65A7-5141-89A6-A26064F05FF0}" type="slidenum">
              <a:rPr lang="en-US"/>
              <a:pPr>
                <a:defRPr/>
              </a:pPr>
              <a:t>‹#›</a:t>
            </a:fld>
            <a:endParaRPr lang="en-US"/>
          </a:p>
        </p:txBody>
      </p:sp>
    </p:spTree>
    <p:extLst>
      <p:ext uri="{BB962C8B-B14F-4D97-AF65-F5344CB8AC3E}">
        <p14:creationId xmlns:p14="http://schemas.microsoft.com/office/powerpoint/2010/main" val="1666575964"/>
      </p:ext>
    </p:extLst>
  </p:cSld>
  <p:clrMapOvr>
    <a:masterClrMapping/>
  </p:clrMapOvr>
</p:sldLayout>
</file>

<file path=ppt/slideLayouts/slideLayout14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21"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71"/>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21" y="1435101"/>
            <a:ext cx="3008313" cy="4691063"/>
          </a:xfrm>
        </p:spPr>
        <p:txBody>
          <a:bodyPr/>
          <a:lstStyle>
            <a:lvl1pPr marL="0" indent="0">
              <a:buNone/>
              <a:defRPr sz="1400"/>
            </a:lvl1pPr>
            <a:lvl2pPr marL="456726" indent="0">
              <a:buNone/>
              <a:defRPr sz="1200"/>
            </a:lvl2pPr>
            <a:lvl3pPr marL="913455" indent="0">
              <a:buNone/>
              <a:defRPr sz="1000"/>
            </a:lvl3pPr>
            <a:lvl4pPr marL="1370172" indent="0">
              <a:buNone/>
              <a:defRPr sz="900"/>
            </a:lvl4pPr>
            <a:lvl5pPr marL="1826907" indent="0">
              <a:buNone/>
              <a:defRPr sz="900"/>
            </a:lvl5pPr>
            <a:lvl6pPr marL="2283619" indent="0">
              <a:buNone/>
              <a:defRPr sz="900"/>
            </a:lvl6pPr>
            <a:lvl7pPr marL="2740344" indent="0">
              <a:buNone/>
              <a:defRPr sz="900"/>
            </a:lvl7pPr>
            <a:lvl8pPr marL="3197066" indent="0">
              <a:buNone/>
              <a:defRPr sz="900"/>
            </a:lvl8pPr>
            <a:lvl9pPr marL="3653791"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BDDD306E-992C-1E4E-97A9-FEBBA540905D}" type="slidenum">
              <a:rPr lang="en-US"/>
              <a:pPr>
                <a:defRPr/>
              </a:pPr>
              <a:t>‹#›</a:t>
            </a:fld>
            <a:endParaRPr lang="en-US"/>
          </a:p>
        </p:txBody>
      </p:sp>
    </p:spTree>
    <p:extLst>
      <p:ext uri="{BB962C8B-B14F-4D97-AF65-F5344CB8AC3E}">
        <p14:creationId xmlns:p14="http://schemas.microsoft.com/office/powerpoint/2010/main" val="3508918025"/>
      </p:ext>
    </p:extLst>
  </p:cSld>
  <p:clrMapOvr>
    <a:masterClrMapping/>
  </p:clrMapOvr>
</p:sldLayout>
</file>

<file path=ppt/slideLayouts/slideLayout14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6726" indent="0">
              <a:buNone/>
              <a:defRPr sz="2800"/>
            </a:lvl2pPr>
            <a:lvl3pPr marL="913455" indent="0">
              <a:buNone/>
              <a:defRPr sz="2400"/>
            </a:lvl3pPr>
            <a:lvl4pPr marL="1370172" indent="0">
              <a:buNone/>
              <a:defRPr sz="2000"/>
            </a:lvl4pPr>
            <a:lvl5pPr marL="1826907" indent="0">
              <a:buNone/>
              <a:defRPr sz="2000"/>
            </a:lvl5pPr>
            <a:lvl6pPr marL="2283619" indent="0">
              <a:buNone/>
              <a:defRPr sz="2000"/>
            </a:lvl6pPr>
            <a:lvl7pPr marL="2740344" indent="0">
              <a:buNone/>
              <a:defRPr sz="2000"/>
            </a:lvl7pPr>
            <a:lvl8pPr marL="3197066" indent="0">
              <a:buNone/>
              <a:defRPr sz="2000"/>
            </a:lvl8pPr>
            <a:lvl9pPr marL="3653791"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726" indent="0">
              <a:buNone/>
              <a:defRPr sz="1200"/>
            </a:lvl2pPr>
            <a:lvl3pPr marL="913455" indent="0">
              <a:buNone/>
              <a:defRPr sz="1000"/>
            </a:lvl3pPr>
            <a:lvl4pPr marL="1370172" indent="0">
              <a:buNone/>
              <a:defRPr sz="900"/>
            </a:lvl4pPr>
            <a:lvl5pPr marL="1826907" indent="0">
              <a:buNone/>
              <a:defRPr sz="900"/>
            </a:lvl5pPr>
            <a:lvl6pPr marL="2283619" indent="0">
              <a:buNone/>
              <a:defRPr sz="900"/>
            </a:lvl6pPr>
            <a:lvl7pPr marL="2740344" indent="0">
              <a:buNone/>
              <a:defRPr sz="900"/>
            </a:lvl7pPr>
            <a:lvl8pPr marL="3197066" indent="0">
              <a:buNone/>
              <a:defRPr sz="900"/>
            </a:lvl8pPr>
            <a:lvl9pPr marL="3653791"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C56048E8-A159-5A4C-B064-36E2D20E6409}" type="slidenum">
              <a:rPr lang="en-US"/>
              <a:pPr>
                <a:defRPr/>
              </a:pPr>
              <a:t>‹#›</a:t>
            </a:fld>
            <a:endParaRPr lang="en-US"/>
          </a:p>
        </p:txBody>
      </p:sp>
    </p:spTree>
    <p:extLst>
      <p:ext uri="{BB962C8B-B14F-4D97-AF65-F5344CB8AC3E}">
        <p14:creationId xmlns:p14="http://schemas.microsoft.com/office/powerpoint/2010/main" val="3198503223"/>
      </p:ext>
    </p:extLst>
  </p:cSld>
  <p:clrMapOvr>
    <a:masterClrMapping/>
  </p:clrMapOvr>
</p:sldLayout>
</file>

<file path=ppt/slideLayouts/slideLayout14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59C8BB1D-CC13-EE4C-B117-703D4E048AE8}" type="slidenum">
              <a:rPr lang="en-US"/>
              <a:pPr>
                <a:defRPr/>
              </a:pPr>
              <a:t>‹#›</a:t>
            </a:fld>
            <a:endParaRPr lang="en-US"/>
          </a:p>
        </p:txBody>
      </p:sp>
    </p:spTree>
    <p:extLst>
      <p:ext uri="{BB962C8B-B14F-4D97-AF65-F5344CB8AC3E}">
        <p14:creationId xmlns:p14="http://schemas.microsoft.com/office/powerpoint/2010/main" val="3821458478"/>
      </p:ext>
    </p:extLst>
  </p:cSld>
  <p:clrMapOvr>
    <a:masterClrMapping/>
  </p:clrMapOvr>
</p:sldLayout>
</file>

<file path=ppt/slideLayouts/slideLayout14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59"/>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59"/>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A8FE597B-2E86-C742-9AEE-AEDDCFAF8BD9}" type="slidenum">
              <a:rPr lang="en-US"/>
              <a:pPr>
                <a:defRPr/>
              </a:pPr>
              <a:t>‹#›</a:t>
            </a:fld>
            <a:endParaRPr lang="en-US"/>
          </a:p>
        </p:txBody>
      </p:sp>
    </p:spTree>
    <p:extLst>
      <p:ext uri="{BB962C8B-B14F-4D97-AF65-F5344CB8AC3E}">
        <p14:creationId xmlns:p14="http://schemas.microsoft.com/office/powerpoint/2010/main" val="260313488"/>
      </p:ext>
    </p:extLst>
  </p:cSld>
  <p:clrMapOvr>
    <a:masterClrMapping/>
  </p:clrMapOvr>
</p:sldLayout>
</file>

<file path=ppt/slideLayouts/slideLayout146.xml><?xml version="1.0" encoding="utf-8"?>
<p:sldLayout xmlns:a="http://schemas.openxmlformats.org/drawingml/2006/main" xmlns:r="http://schemas.openxmlformats.org/officeDocument/2006/relationships" xmlns:p="http://schemas.openxmlformats.org/presentationml/2006/main" type="txAndClipArt" preserve="1">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lipArt Placeholder 3"/>
          <p:cNvSpPr>
            <a:spLocks noGrp="1"/>
          </p:cNvSpPr>
          <p:nvPr>
            <p:ph type="clipArt" sz="half" idx="2"/>
          </p:nvPr>
        </p:nvSpPr>
        <p:spPr>
          <a:xfrm>
            <a:off x="4648200" y="1600200"/>
            <a:ext cx="4038600" cy="4525963"/>
          </a:xfrm>
        </p:spPr>
        <p:txBody>
          <a:bodyPr/>
          <a:lstStyle/>
          <a:p>
            <a:pPr lvl="0"/>
            <a:endParaRPr lang="en-US" noProof="0"/>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EB48EB08-5597-314A-97DA-855E9376E776}" type="slidenum">
              <a:rPr lang="en-US"/>
              <a:pPr>
                <a:defRPr/>
              </a:pPr>
              <a:t>‹#›</a:t>
            </a:fld>
            <a:endParaRPr lang="en-US"/>
          </a:p>
        </p:txBody>
      </p:sp>
    </p:spTree>
    <p:extLst>
      <p:ext uri="{BB962C8B-B14F-4D97-AF65-F5344CB8AC3E}">
        <p14:creationId xmlns:p14="http://schemas.microsoft.com/office/powerpoint/2010/main" val="2626192481"/>
      </p:ext>
    </p:extLst>
  </p:cSld>
  <p:clrMapOvr>
    <a:masterClrMapping/>
  </p:clrMapOvr>
</p:sldLayout>
</file>

<file path=ppt/slideLayouts/slideLayout14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2"/>
          <p:cNvSpPr>
            <a:spLocks noGrp="1" noChangeArrowheads="1"/>
          </p:cNvSpPr>
          <p:nvPr>
            <p:ph type="dt" sz="half" idx="10"/>
          </p:nvPr>
        </p:nvSpPr>
        <p:spPr/>
        <p:txBody>
          <a:bodyPr/>
          <a:lstStyle>
            <a:lvl1pPr>
              <a:defRPr/>
            </a:lvl1pPr>
          </a:lstStyle>
          <a:p>
            <a:pPr>
              <a:defRPr/>
            </a:pPr>
            <a:endParaRPr lang="en-US"/>
          </a:p>
        </p:txBody>
      </p:sp>
      <p:sp>
        <p:nvSpPr>
          <p:cNvPr id="5" name="Rectangle 13"/>
          <p:cNvSpPr>
            <a:spLocks noGrp="1" noChangeArrowheads="1"/>
          </p:cNvSpPr>
          <p:nvPr>
            <p:ph type="ftr" sz="quarter" idx="11"/>
          </p:nvPr>
        </p:nvSpPr>
        <p:spPr/>
        <p:txBody>
          <a:bodyPr/>
          <a:lstStyle>
            <a:lvl1pPr>
              <a:defRPr/>
            </a:lvl1pPr>
          </a:lstStyle>
          <a:p>
            <a:pPr>
              <a:defRPr/>
            </a:pPr>
            <a:endParaRPr lang="en-US"/>
          </a:p>
        </p:txBody>
      </p:sp>
      <p:sp>
        <p:nvSpPr>
          <p:cNvPr id="6" name="Rectangle 14"/>
          <p:cNvSpPr>
            <a:spLocks noGrp="1" noChangeArrowheads="1"/>
          </p:cNvSpPr>
          <p:nvPr>
            <p:ph type="sldNum" sz="quarter" idx="12"/>
          </p:nvPr>
        </p:nvSpPr>
        <p:spPr/>
        <p:txBody>
          <a:bodyPr/>
          <a:lstStyle>
            <a:lvl1pPr>
              <a:defRPr/>
            </a:lvl1pPr>
          </a:lstStyle>
          <a:p>
            <a:pPr>
              <a:defRPr/>
            </a:pPr>
            <a:fld id="{F1EB1D4C-CA92-8943-9857-150F69A28476}" type="slidenum">
              <a:rPr lang="en-US"/>
              <a:pPr>
                <a:defRPr/>
              </a:pPr>
              <a:t>‹#›</a:t>
            </a:fld>
            <a:endParaRPr lang="en-US"/>
          </a:p>
        </p:txBody>
      </p:sp>
    </p:spTree>
    <p:extLst>
      <p:ext uri="{BB962C8B-B14F-4D97-AF65-F5344CB8AC3E}">
        <p14:creationId xmlns:p14="http://schemas.microsoft.com/office/powerpoint/2010/main" val="665754073"/>
      </p:ext>
    </p:extLst>
  </p:cSld>
  <p:clrMapOvr>
    <a:masterClrMapping/>
  </p:clrMapOvr>
  <p:transition/>
</p:sldLayout>
</file>

<file path=ppt/slideLayouts/slideLayout14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2"/>
          <p:cNvSpPr>
            <a:spLocks noGrp="1" noChangeArrowheads="1"/>
          </p:cNvSpPr>
          <p:nvPr>
            <p:ph type="dt" sz="half" idx="10"/>
          </p:nvPr>
        </p:nvSpPr>
        <p:spPr/>
        <p:txBody>
          <a:bodyPr/>
          <a:lstStyle>
            <a:lvl1pPr>
              <a:defRPr/>
            </a:lvl1pPr>
          </a:lstStyle>
          <a:p>
            <a:pPr>
              <a:defRPr/>
            </a:pPr>
            <a:endParaRPr lang="en-US"/>
          </a:p>
        </p:txBody>
      </p:sp>
      <p:sp>
        <p:nvSpPr>
          <p:cNvPr id="5" name="Rectangle 13"/>
          <p:cNvSpPr>
            <a:spLocks noGrp="1" noChangeArrowheads="1"/>
          </p:cNvSpPr>
          <p:nvPr>
            <p:ph type="ftr" sz="quarter" idx="11"/>
          </p:nvPr>
        </p:nvSpPr>
        <p:spPr/>
        <p:txBody>
          <a:bodyPr/>
          <a:lstStyle>
            <a:lvl1pPr>
              <a:defRPr/>
            </a:lvl1pPr>
          </a:lstStyle>
          <a:p>
            <a:pPr>
              <a:defRPr/>
            </a:pPr>
            <a:endParaRPr lang="en-US"/>
          </a:p>
        </p:txBody>
      </p:sp>
      <p:sp>
        <p:nvSpPr>
          <p:cNvPr id="6" name="Rectangle 14"/>
          <p:cNvSpPr>
            <a:spLocks noGrp="1" noChangeArrowheads="1"/>
          </p:cNvSpPr>
          <p:nvPr>
            <p:ph type="sldNum" sz="quarter" idx="12"/>
          </p:nvPr>
        </p:nvSpPr>
        <p:spPr/>
        <p:txBody>
          <a:bodyPr/>
          <a:lstStyle>
            <a:lvl1pPr>
              <a:defRPr/>
            </a:lvl1pPr>
          </a:lstStyle>
          <a:p>
            <a:pPr>
              <a:defRPr/>
            </a:pPr>
            <a:fld id="{3F2160CF-F1D9-734B-99C1-C126C755F827}" type="slidenum">
              <a:rPr lang="en-US"/>
              <a:pPr>
                <a:defRPr/>
              </a:pPr>
              <a:t>‹#›</a:t>
            </a:fld>
            <a:endParaRPr lang="en-US"/>
          </a:p>
        </p:txBody>
      </p:sp>
    </p:spTree>
    <p:extLst>
      <p:ext uri="{BB962C8B-B14F-4D97-AF65-F5344CB8AC3E}">
        <p14:creationId xmlns:p14="http://schemas.microsoft.com/office/powerpoint/2010/main" val="2777065372"/>
      </p:ext>
    </p:extLst>
  </p:cSld>
  <p:clrMapOvr>
    <a:masterClrMapping/>
  </p:clrMapOvr>
  <p:transition/>
</p:sldLayout>
</file>

<file path=ppt/slideLayouts/slideLayout14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2"/>
          <p:cNvSpPr>
            <a:spLocks noGrp="1" noChangeArrowheads="1"/>
          </p:cNvSpPr>
          <p:nvPr>
            <p:ph type="dt" sz="half" idx="10"/>
          </p:nvPr>
        </p:nvSpPr>
        <p:spPr/>
        <p:txBody>
          <a:bodyPr/>
          <a:lstStyle>
            <a:lvl1pPr>
              <a:defRPr/>
            </a:lvl1pPr>
          </a:lstStyle>
          <a:p>
            <a:pPr>
              <a:defRPr/>
            </a:pPr>
            <a:endParaRPr lang="en-US"/>
          </a:p>
        </p:txBody>
      </p:sp>
      <p:sp>
        <p:nvSpPr>
          <p:cNvPr id="6" name="Rectangle 13"/>
          <p:cNvSpPr>
            <a:spLocks noGrp="1" noChangeArrowheads="1"/>
          </p:cNvSpPr>
          <p:nvPr>
            <p:ph type="ftr" sz="quarter" idx="11"/>
          </p:nvPr>
        </p:nvSpPr>
        <p:spPr/>
        <p:txBody>
          <a:bodyPr/>
          <a:lstStyle>
            <a:lvl1pPr>
              <a:defRPr/>
            </a:lvl1pPr>
          </a:lstStyle>
          <a:p>
            <a:pPr>
              <a:defRPr/>
            </a:pPr>
            <a:endParaRPr lang="en-US"/>
          </a:p>
        </p:txBody>
      </p:sp>
      <p:sp>
        <p:nvSpPr>
          <p:cNvPr id="7" name="Rectangle 14"/>
          <p:cNvSpPr>
            <a:spLocks noGrp="1" noChangeArrowheads="1"/>
          </p:cNvSpPr>
          <p:nvPr>
            <p:ph type="sldNum" sz="quarter" idx="12"/>
          </p:nvPr>
        </p:nvSpPr>
        <p:spPr/>
        <p:txBody>
          <a:bodyPr/>
          <a:lstStyle>
            <a:lvl1pPr>
              <a:defRPr/>
            </a:lvl1pPr>
          </a:lstStyle>
          <a:p>
            <a:pPr>
              <a:defRPr/>
            </a:pPr>
            <a:fld id="{1C9ADBFE-261E-CE42-BD27-A3ACFEBC6D16}" type="slidenum">
              <a:rPr lang="en-US"/>
              <a:pPr>
                <a:defRPr/>
              </a:pPr>
              <a:t>‹#›</a:t>
            </a:fld>
            <a:endParaRPr lang="en-US"/>
          </a:p>
        </p:txBody>
      </p:sp>
    </p:spTree>
    <p:extLst>
      <p:ext uri="{BB962C8B-B14F-4D97-AF65-F5344CB8AC3E}">
        <p14:creationId xmlns:p14="http://schemas.microsoft.com/office/powerpoint/2010/main" val="1899497343"/>
      </p:ext>
    </p:extLst>
  </p:cSld>
  <p:clrMapOvr>
    <a:masterClrMapping/>
  </p:clrMapOvr>
  <p:transition/>
</p:sldLayout>
</file>

<file path=ppt/slideLayouts/slideLayout1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F2C44F80-A626-4D4C-8291-05528ADAE7DC}" type="slidenum">
              <a:rPr lang="en-US">
                <a:solidFill>
                  <a:srgbClr val="000000"/>
                </a:solidFill>
                <a:latin typeface="Arial"/>
                <a:ea typeface="Arial"/>
              </a:rPr>
              <a:pPr>
                <a:defRPr/>
              </a:pPr>
              <a:t>‹#›</a:t>
            </a:fld>
            <a:endParaRPr lang="en-US">
              <a:solidFill>
                <a:srgbClr val="000000"/>
              </a:solidFill>
              <a:latin typeface="Arial"/>
              <a:ea typeface="Arial"/>
            </a:endParaRPr>
          </a:p>
        </p:txBody>
      </p:sp>
    </p:spTree>
    <p:extLst>
      <p:ext uri="{BB962C8B-B14F-4D97-AF65-F5344CB8AC3E}">
        <p14:creationId xmlns:p14="http://schemas.microsoft.com/office/powerpoint/2010/main" val="4092258364"/>
      </p:ext>
    </p:extLst>
  </p:cSld>
  <p:clrMapOvr>
    <a:masterClrMapping/>
  </p:clrMapOvr>
</p:sldLayout>
</file>

<file path=ppt/slideLayouts/slideLayout15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2"/>
          <p:cNvSpPr>
            <a:spLocks noGrp="1" noChangeArrowheads="1"/>
          </p:cNvSpPr>
          <p:nvPr>
            <p:ph type="dt" sz="half" idx="10"/>
          </p:nvPr>
        </p:nvSpPr>
        <p:spPr/>
        <p:txBody>
          <a:bodyPr/>
          <a:lstStyle>
            <a:lvl1pPr>
              <a:defRPr/>
            </a:lvl1pPr>
          </a:lstStyle>
          <a:p>
            <a:pPr>
              <a:defRPr/>
            </a:pPr>
            <a:endParaRPr lang="en-US"/>
          </a:p>
        </p:txBody>
      </p:sp>
      <p:sp>
        <p:nvSpPr>
          <p:cNvPr id="8" name="Rectangle 13"/>
          <p:cNvSpPr>
            <a:spLocks noGrp="1" noChangeArrowheads="1"/>
          </p:cNvSpPr>
          <p:nvPr>
            <p:ph type="ftr" sz="quarter" idx="11"/>
          </p:nvPr>
        </p:nvSpPr>
        <p:spPr/>
        <p:txBody>
          <a:bodyPr/>
          <a:lstStyle>
            <a:lvl1pPr>
              <a:defRPr/>
            </a:lvl1pPr>
          </a:lstStyle>
          <a:p>
            <a:pPr>
              <a:defRPr/>
            </a:pPr>
            <a:endParaRPr lang="en-US"/>
          </a:p>
        </p:txBody>
      </p:sp>
      <p:sp>
        <p:nvSpPr>
          <p:cNvPr id="9" name="Rectangle 14"/>
          <p:cNvSpPr>
            <a:spLocks noGrp="1" noChangeArrowheads="1"/>
          </p:cNvSpPr>
          <p:nvPr>
            <p:ph type="sldNum" sz="quarter" idx="12"/>
          </p:nvPr>
        </p:nvSpPr>
        <p:spPr/>
        <p:txBody>
          <a:bodyPr/>
          <a:lstStyle>
            <a:lvl1pPr>
              <a:defRPr/>
            </a:lvl1pPr>
          </a:lstStyle>
          <a:p>
            <a:pPr>
              <a:defRPr/>
            </a:pPr>
            <a:fld id="{9DDD5C7D-6F9E-D441-A6E4-9711C9B9EAD0}" type="slidenum">
              <a:rPr lang="en-US"/>
              <a:pPr>
                <a:defRPr/>
              </a:pPr>
              <a:t>‹#›</a:t>
            </a:fld>
            <a:endParaRPr lang="en-US"/>
          </a:p>
        </p:txBody>
      </p:sp>
    </p:spTree>
    <p:extLst>
      <p:ext uri="{BB962C8B-B14F-4D97-AF65-F5344CB8AC3E}">
        <p14:creationId xmlns:p14="http://schemas.microsoft.com/office/powerpoint/2010/main" val="1692702503"/>
      </p:ext>
    </p:extLst>
  </p:cSld>
  <p:clrMapOvr>
    <a:masterClrMapping/>
  </p:clrMapOvr>
  <p:transition/>
</p:sldLayout>
</file>

<file path=ppt/slideLayouts/slideLayout15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2"/>
          <p:cNvSpPr>
            <a:spLocks noGrp="1" noChangeArrowheads="1"/>
          </p:cNvSpPr>
          <p:nvPr>
            <p:ph type="dt" sz="half" idx="10"/>
          </p:nvPr>
        </p:nvSpPr>
        <p:spPr/>
        <p:txBody>
          <a:bodyPr/>
          <a:lstStyle>
            <a:lvl1pPr>
              <a:defRPr/>
            </a:lvl1pPr>
          </a:lstStyle>
          <a:p>
            <a:pPr>
              <a:defRPr/>
            </a:pPr>
            <a:endParaRPr lang="en-US"/>
          </a:p>
        </p:txBody>
      </p:sp>
      <p:sp>
        <p:nvSpPr>
          <p:cNvPr id="4" name="Rectangle 13"/>
          <p:cNvSpPr>
            <a:spLocks noGrp="1" noChangeArrowheads="1"/>
          </p:cNvSpPr>
          <p:nvPr>
            <p:ph type="ftr" sz="quarter" idx="11"/>
          </p:nvPr>
        </p:nvSpPr>
        <p:spPr/>
        <p:txBody>
          <a:bodyPr/>
          <a:lstStyle>
            <a:lvl1pPr>
              <a:defRPr/>
            </a:lvl1pPr>
          </a:lstStyle>
          <a:p>
            <a:pPr>
              <a:defRPr/>
            </a:pPr>
            <a:endParaRPr lang="en-US"/>
          </a:p>
        </p:txBody>
      </p:sp>
      <p:sp>
        <p:nvSpPr>
          <p:cNvPr id="5" name="Rectangle 14"/>
          <p:cNvSpPr>
            <a:spLocks noGrp="1" noChangeArrowheads="1"/>
          </p:cNvSpPr>
          <p:nvPr>
            <p:ph type="sldNum" sz="quarter" idx="12"/>
          </p:nvPr>
        </p:nvSpPr>
        <p:spPr/>
        <p:txBody>
          <a:bodyPr/>
          <a:lstStyle>
            <a:lvl1pPr>
              <a:defRPr/>
            </a:lvl1pPr>
          </a:lstStyle>
          <a:p>
            <a:pPr>
              <a:defRPr/>
            </a:pPr>
            <a:fld id="{BE035E7B-B15D-CD45-9084-69F42CB4D9B0}" type="slidenum">
              <a:rPr lang="en-US"/>
              <a:pPr>
                <a:defRPr/>
              </a:pPr>
              <a:t>‹#›</a:t>
            </a:fld>
            <a:endParaRPr lang="en-US"/>
          </a:p>
        </p:txBody>
      </p:sp>
    </p:spTree>
    <p:extLst>
      <p:ext uri="{BB962C8B-B14F-4D97-AF65-F5344CB8AC3E}">
        <p14:creationId xmlns:p14="http://schemas.microsoft.com/office/powerpoint/2010/main" val="503946673"/>
      </p:ext>
    </p:extLst>
  </p:cSld>
  <p:clrMapOvr>
    <a:masterClrMapping/>
  </p:clrMapOvr>
  <p:transition/>
</p:sldLayout>
</file>

<file path=ppt/slideLayouts/slideLayout15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2"/>
          <p:cNvSpPr>
            <a:spLocks noGrp="1" noChangeArrowheads="1"/>
          </p:cNvSpPr>
          <p:nvPr>
            <p:ph type="dt" sz="half" idx="10"/>
          </p:nvPr>
        </p:nvSpPr>
        <p:spPr/>
        <p:txBody>
          <a:bodyPr/>
          <a:lstStyle>
            <a:lvl1pPr>
              <a:defRPr/>
            </a:lvl1pPr>
          </a:lstStyle>
          <a:p>
            <a:pPr>
              <a:defRPr/>
            </a:pPr>
            <a:endParaRPr lang="en-US"/>
          </a:p>
        </p:txBody>
      </p:sp>
      <p:sp>
        <p:nvSpPr>
          <p:cNvPr id="3" name="Rectangle 13"/>
          <p:cNvSpPr>
            <a:spLocks noGrp="1" noChangeArrowheads="1"/>
          </p:cNvSpPr>
          <p:nvPr>
            <p:ph type="ftr" sz="quarter" idx="11"/>
          </p:nvPr>
        </p:nvSpPr>
        <p:spPr/>
        <p:txBody>
          <a:bodyPr/>
          <a:lstStyle>
            <a:lvl1pPr>
              <a:defRPr/>
            </a:lvl1pPr>
          </a:lstStyle>
          <a:p>
            <a:pPr>
              <a:defRPr/>
            </a:pPr>
            <a:endParaRPr lang="en-US"/>
          </a:p>
        </p:txBody>
      </p:sp>
      <p:sp>
        <p:nvSpPr>
          <p:cNvPr id="4" name="Rectangle 14"/>
          <p:cNvSpPr>
            <a:spLocks noGrp="1" noChangeArrowheads="1"/>
          </p:cNvSpPr>
          <p:nvPr>
            <p:ph type="sldNum" sz="quarter" idx="12"/>
          </p:nvPr>
        </p:nvSpPr>
        <p:spPr/>
        <p:txBody>
          <a:bodyPr/>
          <a:lstStyle>
            <a:lvl1pPr>
              <a:defRPr/>
            </a:lvl1pPr>
          </a:lstStyle>
          <a:p>
            <a:pPr>
              <a:defRPr/>
            </a:pPr>
            <a:fld id="{0B329020-FFCC-5F4F-A898-7AD43BB4728D}" type="slidenum">
              <a:rPr lang="en-US"/>
              <a:pPr>
                <a:defRPr/>
              </a:pPr>
              <a:t>‹#›</a:t>
            </a:fld>
            <a:endParaRPr lang="en-US"/>
          </a:p>
        </p:txBody>
      </p:sp>
    </p:spTree>
    <p:extLst>
      <p:ext uri="{BB962C8B-B14F-4D97-AF65-F5344CB8AC3E}">
        <p14:creationId xmlns:p14="http://schemas.microsoft.com/office/powerpoint/2010/main" val="3730853317"/>
      </p:ext>
    </p:extLst>
  </p:cSld>
  <p:clrMapOvr>
    <a:masterClrMapping/>
  </p:clrMapOvr>
  <p:transition/>
</p:sldLayout>
</file>

<file path=ppt/slideLayouts/slideLayout15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2"/>
          <p:cNvSpPr>
            <a:spLocks noGrp="1" noChangeArrowheads="1"/>
          </p:cNvSpPr>
          <p:nvPr>
            <p:ph type="dt" sz="half" idx="10"/>
          </p:nvPr>
        </p:nvSpPr>
        <p:spPr/>
        <p:txBody>
          <a:bodyPr/>
          <a:lstStyle>
            <a:lvl1pPr>
              <a:defRPr/>
            </a:lvl1pPr>
          </a:lstStyle>
          <a:p>
            <a:pPr>
              <a:defRPr/>
            </a:pPr>
            <a:endParaRPr lang="en-US"/>
          </a:p>
        </p:txBody>
      </p:sp>
      <p:sp>
        <p:nvSpPr>
          <p:cNvPr id="6" name="Rectangle 13"/>
          <p:cNvSpPr>
            <a:spLocks noGrp="1" noChangeArrowheads="1"/>
          </p:cNvSpPr>
          <p:nvPr>
            <p:ph type="ftr" sz="quarter" idx="11"/>
          </p:nvPr>
        </p:nvSpPr>
        <p:spPr/>
        <p:txBody>
          <a:bodyPr/>
          <a:lstStyle>
            <a:lvl1pPr>
              <a:defRPr/>
            </a:lvl1pPr>
          </a:lstStyle>
          <a:p>
            <a:pPr>
              <a:defRPr/>
            </a:pPr>
            <a:endParaRPr lang="en-US"/>
          </a:p>
        </p:txBody>
      </p:sp>
      <p:sp>
        <p:nvSpPr>
          <p:cNvPr id="7" name="Rectangle 14"/>
          <p:cNvSpPr>
            <a:spLocks noGrp="1" noChangeArrowheads="1"/>
          </p:cNvSpPr>
          <p:nvPr>
            <p:ph type="sldNum" sz="quarter" idx="12"/>
          </p:nvPr>
        </p:nvSpPr>
        <p:spPr/>
        <p:txBody>
          <a:bodyPr/>
          <a:lstStyle>
            <a:lvl1pPr>
              <a:defRPr/>
            </a:lvl1pPr>
          </a:lstStyle>
          <a:p>
            <a:pPr>
              <a:defRPr/>
            </a:pPr>
            <a:fld id="{9684C5A6-FBF2-BE47-A52C-634A0F6727BB}" type="slidenum">
              <a:rPr lang="en-US"/>
              <a:pPr>
                <a:defRPr/>
              </a:pPr>
              <a:t>‹#›</a:t>
            </a:fld>
            <a:endParaRPr lang="en-US"/>
          </a:p>
        </p:txBody>
      </p:sp>
    </p:spTree>
    <p:extLst>
      <p:ext uri="{BB962C8B-B14F-4D97-AF65-F5344CB8AC3E}">
        <p14:creationId xmlns:p14="http://schemas.microsoft.com/office/powerpoint/2010/main" val="2122491166"/>
      </p:ext>
    </p:extLst>
  </p:cSld>
  <p:clrMapOvr>
    <a:masterClrMapping/>
  </p:clrMapOvr>
  <p:transition/>
</p:sldLayout>
</file>

<file path=ppt/slideLayouts/slideLayout15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2"/>
          <p:cNvSpPr>
            <a:spLocks noGrp="1" noChangeArrowheads="1"/>
          </p:cNvSpPr>
          <p:nvPr>
            <p:ph type="dt" sz="half" idx="10"/>
          </p:nvPr>
        </p:nvSpPr>
        <p:spPr/>
        <p:txBody>
          <a:bodyPr/>
          <a:lstStyle>
            <a:lvl1pPr>
              <a:defRPr/>
            </a:lvl1pPr>
          </a:lstStyle>
          <a:p>
            <a:pPr>
              <a:defRPr/>
            </a:pPr>
            <a:endParaRPr lang="en-US"/>
          </a:p>
        </p:txBody>
      </p:sp>
      <p:sp>
        <p:nvSpPr>
          <p:cNvPr id="6" name="Rectangle 13"/>
          <p:cNvSpPr>
            <a:spLocks noGrp="1" noChangeArrowheads="1"/>
          </p:cNvSpPr>
          <p:nvPr>
            <p:ph type="ftr" sz="quarter" idx="11"/>
          </p:nvPr>
        </p:nvSpPr>
        <p:spPr/>
        <p:txBody>
          <a:bodyPr/>
          <a:lstStyle>
            <a:lvl1pPr>
              <a:defRPr/>
            </a:lvl1pPr>
          </a:lstStyle>
          <a:p>
            <a:pPr>
              <a:defRPr/>
            </a:pPr>
            <a:endParaRPr lang="en-US"/>
          </a:p>
        </p:txBody>
      </p:sp>
      <p:sp>
        <p:nvSpPr>
          <p:cNvPr id="7" name="Rectangle 14"/>
          <p:cNvSpPr>
            <a:spLocks noGrp="1" noChangeArrowheads="1"/>
          </p:cNvSpPr>
          <p:nvPr>
            <p:ph type="sldNum" sz="quarter" idx="12"/>
          </p:nvPr>
        </p:nvSpPr>
        <p:spPr/>
        <p:txBody>
          <a:bodyPr/>
          <a:lstStyle>
            <a:lvl1pPr>
              <a:defRPr/>
            </a:lvl1pPr>
          </a:lstStyle>
          <a:p>
            <a:pPr>
              <a:defRPr/>
            </a:pPr>
            <a:fld id="{496027E5-F27B-9740-8BEC-D41EC8826B1C}" type="slidenum">
              <a:rPr lang="en-US"/>
              <a:pPr>
                <a:defRPr/>
              </a:pPr>
              <a:t>‹#›</a:t>
            </a:fld>
            <a:endParaRPr lang="en-US"/>
          </a:p>
        </p:txBody>
      </p:sp>
    </p:spTree>
    <p:extLst>
      <p:ext uri="{BB962C8B-B14F-4D97-AF65-F5344CB8AC3E}">
        <p14:creationId xmlns:p14="http://schemas.microsoft.com/office/powerpoint/2010/main" val="2936412361"/>
      </p:ext>
    </p:extLst>
  </p:cSld>
  <p:clrMapOvr>
    <a:masterClrMapping/>
  </p:clrMapOvr>
  <p:transition/>
</p:sldLayout>
</file>

<file path=ppt/slideLayouts/slideLayout15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2"/>
          <p:cNvSpPr>
            <a:spLocks noGrp="1" noChangeArrowheads="1"/>
          </p:cNvSpPr>
          <p:nvPr>
            <p:ph type="dt" sz="half" idx="10"/>
          </p:nvPr>
        </p:nvSpPr>
        <p:spPr/>
        <p:txBody>
          <a:bodyPr/>
          <a:lstStyle>
            <a:lvl1pPr>
              <a:defRPr/>
            </a:lvl1pPr>
          </a:lstStyle>
          <a:p>
            <a:pPr>
              <a:defRPr/>
            </a:pPr>
            <a:endParaRPr lang="en-US"/>
          </a:p>
        </p:txBody>
      </p:sp>
      <p:sp>
        <p:nvSpPr>
          <p:cNvPr id="5" name="Rectangle 13"/>
          <p:cNvSpPr>
            <a:spLocks noGrp="1" noChangeArrowheads="1"/>
          </p:cNvSpPr>
          <p:nvPr>
            <p:ph type="ftr" sz="quarter" idx="11"/>
          </p:nvPr>
        </p:nvSpPr>
        <p:spPr/>
        <p:txBody>
          <a:bodyPr/>
          <a:lstStyle>
            <a:lvl1pPr>
              <a:defRPr/>
            </a:lvl1pPr>
          </a:lstStyle>
          <a:p>
            <a:pPr>
              <a:defRPr/>
            </a:pPr>
            <a:endParaRPr lang="en-US"/>
          </a:p>
        </p:txBody>
      </p:sp>
      <p:sp>
        <p:nvSpPr>
          <p:cNvPr id="6" name="Rectangle 14"/>
          <p:cNvSpPr>
            <a:spLocks noGrp="1" noChangeArrowheads="1"/>
          </p:cNvSpPr>
          <p:nvPr>
            <p:ph type="sldNum" sz="quarter" idx="12"/>
          </p:nvPr>
        </p:nvSpPr>
        <p:spPr/>
        <p:txBody>
          <a:bodyPr/>
          <a:lstStyle>
            <a:lvl1pPr>
              <a:defRPr/>
            </a:lvl1pPr>
          </a:lstStyle>
          <a:p>
            <a:pPr>
              <a:defRPr/>
            </a:pPr>
            <a:fld id="{8E7E465A-3CFA-814A-8AD6-1BD50C4BCF82}" type="slidenum">
              <a:rPr lang="en-US"/>
              <a:pPr>
                <a:defRPr/>
              </a:pPr>
              <a:t>‹#›</a:t>
            </a:fld>
            <a:endParaRPr lang="en-US"/>
          </a:p>
        </p:txBody>
      </p:sp>
    </p:spTree>
    <p:extLst>
      <p:ext uri="{BB962C8B-B14F-4D97-AF65-F5344CB8AC3E}">
        <p14:creationId xmlns:p14="http://schemas.microsoft.com/office/powerpoint/2010/main" val="1409295697"/>
      </p:ext>
    </p:extLst>
  </p:cSld>
  <p:clrMapOvr>
    <a:masterClrMapping/>
  </p:clrMapOvr>
  <p:transition/>
</p:sldLayout>
</file>

<file path=ppt/slideLayouts/slideLayout15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2"/>
          <p:cNvSpPr>
            <a:spLocks noGrp="1" noChangeArrowheads="1"/>
          </p:cNvSpPr>
          <p:nvPr>
            <p:ph type="dt" sz="half" idx="10"/>
          </p:nvPr>
        </p:nvSpPr>
        <p:spPr/>
        <p:txBody>
          <a:bodyPr/>
          <a:lstStyle>
            <a:lvl1pPr>
              <a:defRPr/>
            </a:lvl1pPr>
          </a:lstStyle>
          <a:p>
            <a:pPr>
              <a:defRPr/>
            </a:pPr>
            <a:endParaRPr lang="en-US"/>
          </a:p>
        </p:txBody>
      </p:sp>
      <p:sp>
        <p:nvSpPr>
          <p:cNvPr id="5" name="Rectangle 13"/>
          <p:cNvSpPr>
            <a:spLocks noGrp="1" noChangeArrowheads="1"/>
          </p:cNvSpPr>
          <p:nvPr>
            <p:ph type="ftr" sz="quarter" idx="11"/>
          </p:nvPr>
        </p:nvSpPr>
        <p:spPr/>
        <p:txBody>
          <a:bodyPr/>
          <a:lstStyle>
            <a:lvl1pPr>
              <a:defRPr/>
            </a:lvl1pPr>
          </a:lstStyle>
          <a:p>
            <a:pPr>
              <a:defRPr/>
            </a:pPr>
            <a:endParaRPr lang="en-US"/>
          </a:p>
        </p:txBody>
      </p:sp>
      <p:sp>
        <p:nvSpPr>
          <p:cNvPr id="6" name="Rectangle 14"/>
          <p:cNvSpPr>
            <a:spLocks noGrp="1" noChangeArrowheads="1"/>
          </p:cNvSpPr>
          <p:nvPr>
            <p:ph type="sldNum" sz="quarter" idx="12"/>
          </p:nvPr>
        </p:nvSpPr>
        <p:spPr/>
        <p:txBody>
          <a:bodyPr/>
          <a:lstStyle>
            <a:lvl1pPr>
              <a:defRPr/>
            </a:lvl1pPr>
          </a:lstStyle>
          <a:p>
            <a:pPr>
              <a:defRPr/>
            </a:pPr>
            <a:fld id="{29B4992F-3A54-014F-851D-6B32DACE2F82}" type="slidenum">
              <a:rPr lang="en-US"/>
              <a:pPr>
                <a:defRPr/>
              </a:pPr>
              <a:t>‹#›</a:t>
            </a:fld>
            <a:endParaRPr lang="en-US"/>
          </a:p>
        </p:txBody>
      </p:sp>
    </p:spTree>
    <p:extLst>
      <p:ext uri="{BB962C8B-B14F-4D97-AF65-F5344CB8AC3E}">
        <p14:creationId xmlns:p14="http://schemas.microsoft.com/office/powerpoint/2010/main" val="305566683"/>
      </p:ext>
    </p:extLst>
  </p:cSld>
  <p:clrMapOvr>
    <a:masterClrMapping/>
  </p:clrMapOvr>
  <p:transition/>
</p:sldLayout>
</file>

<file path=ppt/slideLayouts/slideLayout157.xml><?xml version="1.0" encoding="utf-8"?>
<p:sldLayout xmlns:a="http://schemas.openxmlformats.org/drawingml/2006/main" xmlns:r="http://schemas.openxmlformats.org/officeDocument/2006/relationships" xmlns:p="http://schemas.openxmlformats.org/presentationml/2006/main" showMasterSp="0" type="tx">
  <p:cSld name="Title Slide">
    <p:spTree>
      <p:nvGrpSpPr>
        <p:cNvPr id="1" name=""/>
        <p:cNvGrpSpPr/>
        <p:nvPr/>
      </p:nvGrpSpPr>
      <p:grpSpPr>
        <a:xfrm>
          <a:off x="0" y="0"/>
          <a:ext cx="0" cy="0"/>
          <a:chOff x="0" y="0"/>
          <a:chExt cx="0" cy="0"/>
        </a:xfrm>
      </p:grpSpPr>
      <p:grpSp>
        <p:nvGrpSpPr>
          <p:cNvPr id="15" name="Group 7"/>
          <p:cNvGrpSpPr/>
          <p:nvPr/>
        </p:nvGrpSpPr>
        <p:grpSpPr>
          <a:xfrm>
            <a:off x="0" y="0"/>
            <a:ext cx="6362700" cy="6858000"/>
            <a:chOff x="0" y="0"/>
            <a:chExt cx="6362700" cy="6858000"/>
          </a:xfrm>
        </p:grpSpPr>
        <p:pic>
          <p:nvPicPr>
            <p:cNvPr id="13" name="Picture 8" descr="Picture 8"/>
            <p:cNvPicPr>
              <a:picLocks noChangeAspect="1"/>
            </p:cNvPicPr>
            <p:nvPr/>
          </p:nvPicPr>
          <p:blipFill>
            <a:blip r:embed="rId2" cstate="print"/>
            <a:stretch>
              <a:fillRect/>
            </a:stretch>
          </p:blipFill>
          <p:spPr>
            <a:xfrm>
              <a:off x="0" y="0"/>
              <a:ext cx="685800" cy="6858000"/>
            </a:xfrm>
            <a:prstGeom prst="rect">
              <a:avLst/>
            </a:prstGeom>
            <a:ln w="12700" cap="flat">
              <a:noFill/>
              <a:miter lim="400000"/>
            </a:ln>
            <a:effectLst/>
          </p:spPr>
        </p:pic>
        <p:pic>
          <p:nvPicPr>
            <p:cNvPr id="14" name="Picture 9" descr="Picture 9"/>
            <p:cNvPicPr>
              <a:picLocks noChangeAspect="1"/>
            </p:cNvPicPr>
            <p:nvPr/>
          </p:nvPicPr>
          <p:blipFill>
            <a:blip r:embed="rId3" cstate="print"/>
            <a:stretch>
              <a:fillRect/>
            </a:stretch>
          </p:blipFill>
          <p:spPr>
            <a:xfrm>
              <a:off x="3505200" y="5715000"/>
              <a:ext cx="2857500" cy="95250"/>
            </a:xfrm>
            <a:prstGeom prst="rect">
              <a:avLst/>
            </a:prstGeom>
            <a:ln w="12700" cap="flat">
              <a:noFill/>
              <a:miter lim="400000"/>
            </a:ln>
            <a:effectLst/>
          </p:spPr>
        </p:pic>
      </p:grpSp>
      <p:pic>
        <p:nvPicPr>
          <p:cNvPr id="16" name="Picture 10" descr="Picture 10"/>
          <p:cNvPicPr>
            <a:picLocks noChangeAspect="1"/>
          </p:cNvPicPr>
          <p:nvPr/>
        </p:nvPicPr>
        <p:blipFill>
          <a:blip r:embed="rId4" cstate="print"/>
          <a:stretch>
            <a:fillRect/>
          </a:stretch>
        </p:blipFill>
        <p:spPr>
          <a:xfrm>
            <a:off x="1981200" y="3657600"/>
            <a:ext cx="5715000" cy="95250"/>
          </a:xfrm>
          <a:prstGeom prst="rect">
            <a:avLst/>
          </a:prstGeom>
          <a:ln w="12700">
            <a:miter lim="400000"/>
          </a:ln>
        </p:spPr>
      </p:pic>
      <p:sp>
        <p:nvSpPr>
          <p:cNvPr id="17" name="Title Text"/>
          <p:cNvSpPr txBox="1">
            <a:spLocks noGrp="1"/>
          </p:cNvSpPr>
          <p:nvPr>
            <p:ph type="title"/>
          </p:nvPr>
        </p:nvSpPr>
        <p:spPr>
          <a:xfrm>
            <a:off x="1752600" y="990600"/>
            <a:ext cx="6400800" cy="2514600"/>
          </a:xfrm>
          <a:prstGeom prst="rect">
            <a:avLst/>
          </a:prstGeom>
        </p:spPr>
        <p:txBody>
          <a:bodyPr/>
          <a:lstStyle>
            <a:lvl1pPr algn="ctr"/>
          </a:lstStyle>
          <a:p>
            <a:r>
              <a:t>Title Text</a:t>
            </a:r>
          </a:p>
        </p:txBody>
      </p:sp>
      <p:sp>
        <p:nvSpPr>
          <p:cNvPr id="18" name="Body Level One…"/>
          <p:cNvSpPr txBox="1">
            <a:spLocks noGrp="1"/>
          </p:cNvSpPr>
          <p:nvPr>
            <p:ph type="body" sz="quarter" idx="1"/>
          </p:nvPr>
        </p:nvSpPr>
        <p:spPr>
          <a:xfrm>
            <a:off x="1752600" y="3886200"/>
            <a:ext cx="6400800" cy="1752600"/>
          </a:xfrm>
          <a:prstGeom prst="rect">
            <a:avLst/>
          </a:prstGeom>
        </p:spPr>
        <p:txBody>
          <a:bodyPr>
            <a:normAutofit/>
          </a:bodyPr>
          <a:lstStyle>
            <a:lvl1pPr marL="0" indent="0" algn="ctr">
              <a:buSzTx/>
              <a:buNone/>
            </a:lvl1pPr>
            <a:lvl2pPr algn="ctr">
              <a:buBlip>
                <a:blip r:embed="rId5"/>
              </a:buBlip>
            </a:lvl2pPr>
            <a:lvl3pPr algn="ctr"/>
            <a:lvl4pPr algn="ctr"/>
            <a:lvl5pPr algn="ctr"/>
          </a:lstStyle>
          <a:p>
            <a:r>
              <a:t>Body Level One</a:t>
            </a:r>
          </a:p>
          <a:p>
            <a:pPr lvl="1"/>
            <a:r>
              <a:t>Body Level Two</a:t>
            </a:r>
          </a:p>
          <a:p>
            <a:pPr lvl="2"/>
            <a:r>
              <a:t>Body Level Three</a:t>
            </a:r>
          </a:p>
          <a:p>
            <a:pPr lvl="3"/>
            <a:r>
              <a:t>Body Level Four</a:t>
            </a:r>
          </a:p>
          <a:p>
            <a:pPr lvl="4"/>
            <a:r>
              <a:t>Body Level Five</a:t>
            </a:r>
          </a:p>
        </p:txBody>
      </p:sp>
      <p:sp>
        <p:nvSpPr>
          <p:cNvPr id="19" name="Slide Number"/>
          <p:cNvSpPr txBox="1">
            <a:spLocks noGrp="1"/>
          </p:cNvSpPr>
          <p:nvPr>
            <p:ph type="sldNum" sz="quarter" idx="2"/>
          </p:nvPr>
        </p:nvSpPr>
        <p:spPr>
          <a:xfrm>
            <a:off x="8613492" y="6569176"/>
            <a:ext cx="301909" cy="288825"/>
          </a:xfrm>
          <a:prstGeom prst="rect">
            <a:avLst/>
          </a:prstGeom>
        </p:spPr>
        <p:txBody>
          <a:bodyPr/>
          <a:lstStyle>
            <a:lvl1pPr algn="r"/>
          </a:lstStyle>
          <a:p>
            <a:fld id="{86CB4B4D-7CA3-9044-876B-883B54F8677D}" type="slidenum">
              <a:rPr/>
              <a:pPr/>
              <a:t>‹#›</a:t>
            </a:fld>
            <a:endParaRPr/>
          </a:p>
        </p:txBody>
      </p:sp>
    </p:spTree>
    <p:extLst>
      <p:ext uri="{BB962C8B-B14F-4D97-AF65-F5344CB8AC3E}">
        <p14:creationId xmlns:p14="http://schemas.microsoft.com/office/powerpoint/2010/main" val="696471048"/>
      </p:ext>
    </p:extLst>
  </p:cSld>
  <p:clrMapOvr>
    <a:masterClrMapping/>
  </p:clrMapOvr>
  <p:transition spd="med"/>
</p:sldLayout>
</file>

<file path=ppt/slideLayouts/slideLayout158.xml><?xml version="1.0" encoding="utf-8"?>
<p:sldLayout xmlns:a="http://schemas.openxmlformats.org/drawingml/2006/main" xmlns:r="http://schemas.openxmlformats.org/officeDocument/2006/relationships" xmlns:p="http://schemas.openxmlformats.org/presentationml/2006/main" showMasterSp="0" type="tx">
  <p:cSld name="Title and Content">
    <p:spTree>
      <p:nvGrpSpPr>
        <p:cNvPr id="1" name=""/>
        <p:cNvGrpSpPr/>
        <p:nvPr/>
      </p:nvGrpSpPr>
      <p:grpSpPr>
        <a:xfrm>
          <a:off x="0" y="0"/>
          <a:ext cx="0" cy="0"/>
          <a:chOff x="0" y="0"/>
          <a:chExt cx="0" cy="0"/>
        </a:xfrm>
      </p:grpSpPr>
      <p:pic>
        <p:nvPicPr>
          <p:cNvPr id="26" name="Picture 2" descr="Picture 2"/>
          <p:cNvPicPr>
            <a:picLocks noChangeAspect="1"/>
          </p:cNvPicPr>
          <p:nvPr/>
        </p:nvPicPr>
        <p:blipFill>
          <a:blip r:embed="rId2" cstate="print"/>
          <a:stretch>
            <a:fillRect/>
          </a:stretch>
        </p:blipFill>
        <p:spPr>
          <a:xfrm>
            <a:off x="0" y="0"/>
            <a:ext cx="685800" cy="6858000"/>
          </a:xfrm>
          <a:prstGeom prst="rect">
            <a:avLst/>
          </a:prstGeom>
          <a:ln w="12700">
            <a:miter lim="400000"/>
          </a:ln>
        </p:spPr>
      </p:pic>
      <p:pic>
        <p:nvPicPr>
          <p:cNvPr id="27" name="Picture 7" descr="Picture 7"/>
          <p:cNvPicPr>
            <a:picLocks noChangeAspect="1"/>
          </p:cNvPicPr>
          <p:nvPr/>
        </p:nvPicPr>
        <p:blipFill>
          <a:blip r:embed="rId3" cstate="print"/>
          <a:stretch>
            <a:fillRect/>
          </a:stretch>
        </p:blipFill>
        <p:spPr>
          <a:xfrm>
            <a:off x="1066800" y="1574800"/>
            <a:ext cx="7772400" cy="130175"/>
          </a:xfrm>
          <a:prstGeom prst="rect">
            <a:avLst/>
          </a:prstGeom>
          <a:ln w="12700">
            <a:miter lim="400000"/>
          </a:ln>
        </p:spPr>
      </p:pic>
      <p:sp>
        <p:nvSpPr>
          <p:cNvPr id="28" name="Title Text"/>
          <p:cNvSpPr txBox="1">
            <a:spLocks noGrp="1"/>
          </p:cNvSpPr>
          <p:nvPr>
            <p:ph type="title"/>
          </p:nvPr>
        </p:nvSpPr>
        <p:spPr>
          <a:prstGeom prst="rect">
            <a:avLst/>
          </a:prstGeom>
        </p:spPr>
        <p:txBody>
          <a:bodyPr/>
          <a:lstStyle/>
          <a:p>
            <a:r>
              <a:t>Title Text</a:t>
            </a:r>
          </a:p>
        </p:txBody>
      </p:sp>
      <p:sp>
        <p:nvSpPr>
          <p:cNvPr id="29" name="Body Level One…"/>
          <p:cNvSpPr txBox="1">
            <a:spLocks noGrp="1"/>
          </p:cNvSpPr>
          <p:nvPr>
            <p:ph type="body" idx="1"/>
          </p:nvPr>
        </p:nvSpPr>
        <p:spPr>
          <a:xfrm>
            <a:off x="1062037" y="1766888"/>
            <a:ext cx="7769226" cy="4113213"/>
          </a:xfrm>
          <a:prstGeom prst="rect">
            <a:avLst/>
          </a:prstGeom>
        </p:spPr>
        <p:txBody>
          <a:bodyPr>
            <a:normAutofit/>
          </a:bodyPr>
          <a:lstStyle>
            <a:lvl1pPr>
              <a:buBlip>
                <a:blip r:embed="rId4"/>
              </a:buBlip>
            </a:lvl1pPr>
            <a:lvl2pPr>
              <a:buBlip>
                <a:blip r:embed="rId5"/>
              </a:buBlip>
            </a:lvl2pPr>
          </a:lstStyle>
          <a:p>
            <a:r>
              <a:t>Body Level One</a:t>
            </a:r>
          </a:p>
          <a:p>
            <a:pPr lvl="1"/>
            <a:r>
              <a:t>Body Level Two</a:t>
            </a:r>
          </a:p>
          <a:p>
            <a:pPr lvl="2"/>
            <a:r>
              <a:t>Body Level Three</a:t>
            </a:r>
          </a:p>
          <a:p>
            <a:pPr lvl="3"/>
            <a:r>
              <a:t>Body Level Four</a:t>
            </a:r>
          </a:p>
          <a:p>
            <a:pPr lvl="4"/>
            <a:r>
              <a:t>Body Level Five</a:t>
            </a:r>
          </a:p>
        </p:txBody>
      </p:sp>
      <p:sp>
        <p:nvSpPr>
          <p:cNvPr id="30"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3485206273"/>
      </p:ext>
    </p:extLst>
  </p:cSld>
  <p:clrMapOvr>
    <a:masterClrMapping/>
  </p:clrMapOvr>
  <p:transition spd="med"/>
</p:sldLayout>
</file>

<file path=ppt/slideLayouts/slideLayout159.xml><?xml version="1.0" encoding="utf-8"?>
<p:sldLayout xmlns:a="http://schemas.openxmlformats.org/drawingml/2006/main" xmlns:r="http://schemas.openxmlformats.org/officeDocument/2006/relationships" xmlns:p="http://schemas.openxmlformats.org/presentationml/2006/main" type="tx">
  <p:cSld name="Section Header">
    <p:spTree>
      <p:nvGrpSpPr>
        <p:cNvPr id="1" name=""/>
        <p:cNvGrpSpPr/>
        <p:nvPr/>
      </p:nvGrpSpPr>
      <p:grpSpPr>
        <a:xfrm>
          <a:off x="0" y="0"/>
          <a:ext cx="0" cy="0"/>
          <a:chOff x="0" y="0"/>
          <a:chExt cx="0" cy="0"/>
        </a:xfrm>
      </p:grpSpPr>
      <p:sp>
        <p:nvSpPr>
          <p:cNvPr id="37" name="Title Text"/>
          <p:cNvSpPr txBox="1">
            <a:spLocks noGrp="1"/>
          </p:cNvSpPr>
          <p:nvPr>
            <p:ph type="title"/>
          </p:nvPr>
        </p:nvSpPr>
        <p:spPr>
          <a:xfrm>
            <a:off x="722312" y="4406900"/>
            <a:ext cx="7772401" cy="1362075"/>
          </a:xfrm>
          <a:prstGeom prst="rect">
            <a:avLst/>
          </a:prstGeom>
        </p:spPr>
        <p:txBody>
          <a:bodyPr anchor="t"/>
          <a:lstStyle>
            <a:lvl1pPr>
              <a:defRPr sz="4000" b="1" cap="all"/>
            </a:lvl1pPr>
          </a:lstStyle>
          <a:p>
            <a:r>
              <a:t>Title Text</a:t>
            </a:r>
          </a:p>
        </p:txBody>
      </p:sp>
      <p:sp>
        <p:nvSpPr>
          <p:cNvPr id="38"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vl1pPr>
            <a:lvl2pPr marL="0" indent="457200">
              <a:spcBef>
                <a:spcPts val="400"/>
              </a:spcBef>
              <a:buSzTx/>
              <a:buNone/>
              <a:defRPr sz="2000"/>
            </a:lvl2pPr>
            <a:lvl3pPr marL="0" indent="914400">
              <a:spcBef>
                <a:spcPts val="400"/>
              </a:spcBef>
              <a:buSzTx/>
              <a:buNone/>
              <a:defRPr sz="2000"/>
            </a:lvl3pPr>
            <a:lvl4pPr marL="0" indent="1371600">
              <a:spcBef>
                <a:spcPts val="400"/>
              </a:spcBef>
              <a:buSzTx/>
              <a:buNone/>
              <a:defRPr sz="2000"/>
            </a:lvl4pPr>
            <a:lvl5pPr marL="0" indent="1828800">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39"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2406712344"/>
      </p:ext>
    </p:extLst>
  </p:cSld>
  <p:clrMapOvr>
    <a:masterClrMapping/>
  </p:clrMapOvr>
  <p:transition spd="med"/>
</p:sldLayout>
</file>

<file path=ppt/slideLayouts/slideLayout1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7210149A-FA96-304E-A179-81D7499C1C0E}" type="slidenum">
              <a:rPr lang="en-US">
                <a:solidFill>
                  <a:srgbClr val="000000"/>
                </a:solidFill>
                <a:latin typeface="Arial"/>
                <a:ea typeface="Arial"/>
              </a:rPr>
              <a:pPr>
                <a:defRPr/>
              </a:pPr>
              <a:t>‹#›</a:t>
            </a:fld>
            <a:endParaRPr lang="en-US">
              <a:solidFill>
                <a:srgbClr val="000000"/>
              </a:solidFill>
              <a:latin typeface="Arial"/>
              <a:ea typeface="Arial"/>
            </a:endParaRPr>
          </a:p>
        </p:txBody>
      </p:sp>
    </p:spTree>
    <p:extLst>
      <p:ext uri="{BB962C8B-B14F-4D97-AF65-F5344CB8AC3E}">
        <p14:creationId xmlns:p14="http://schemas.microsoft.com/office/powerpoint/2010/main" val="228466319"/>
      </p:ext>
    </p:extLst>
  </p:cSld>
  <p:clrMapOvr>
    <a:masterClrMapping/>
  </p:clrMapOvr>
</p:sldLayout>
</file>

<file path=ppt/slideLayouts/slideLayout160.xml><?xml version="1.0" encoding="utf-8"?>
<p:sldLayout xmlns:a="http://schemas.openxmlformats.org/drawingml/2006/main" xmlns:r="http://schemas.openxmlformats.org/officeDocument/2006/relationships" xmlns:p="http://schemas.openxmlformats.org/presentationml/2006/main" type="tx">
  <p:cSld name="Two Content">
    <p:spTree>
      <p:nvGrpSpPr>
        <p:cNvPr id="1" name=""/>
        <p:cNvGrpSpPr/>
        <p:nvPr/>
      </p:nvGrpSpPr>
      <p:grpSpPr>
        <a:xfrm>
          <a:off x="0" y="0"/>
          <a:ext cx="0" cy="0"/>
          <a:chOff x="0" y="0"/>
          <a:chExt cx="0" cy="0"/>
        </a:xfrm>
      </p:grpSpPr>
      <p:sp>
        <p:nvSpPr>
          <p:cNvPr id="46" name="Title Text"/>
          <p:cNvSpPr txBox="1">
            <a:spLocks noGrp="1"/>
          </p:cNvSpPr>
          <p:nvPr>
            <p:ph type="title"/>
          </p:nvPr>
        </p:nvSpPr>
        <p:spPr>
          <a:prstGeom prst="rect">
            <a:avLst/>
          </a:prstGeom>
        </p:spPr>
        <p:txBody>
          <a:bodyPr/>
          <a:lstStyle/>
          <a:p>
            <a:r>
              <a:t>Title Text</a:t>
            </a:r>
          </a:p>
        </p:txBody>
      </p:sp>
      <p:sp>
        <p:nvSpPr>
          <p:cNvPr id="47" name="Body Level One…"/>
          <p:cNvSpPr txBox="1">
            <a:spLocks noGrp="1"/>
          </p:cNvSpPr>
          <p:nvPr>
            <p:ph type="body" sz="half" idx="1"/>
          </p:nvPr>
        </p:nvSpPr>
        <p:spPr>
          <a:xfrm>
            <a:off x="1062037" y="1766888"/>
            <a:ext cx="3808414" cy="4113213"/>
          </a:xfrm>
          <a:prstGeom prst="rect">
            <a:avLst/>
          </a:prstGeom>
        </p:spPr>
        <p:txBody>
          <a:bodyPr>
            <a:normAutofit/>
          </a:bodyPr>
          <a:lstStyle>
            <a:lvl1pPr>
              <a:spcBef>
                <a:spcPts val="600"/>
              </a:spcBef>
              <a:buBlip>
                <a:blip r:embed="rId2"/>
              </a:buBlip>
              <a:defRPr sz="2800"/>
            </a:lvl1pPr>
            <a:lvl2pPr marL="790575" indent="-333375">
              <a:spcBef>
                <a:spcPts val="600"/>
              </a:spcBef>
              <a:buBlip>
                <a:blip r:embed="rId3"/>
              </a:buBlip>
              <a:defRPr sz="2800"/>
            </a:lvl2pPr>
            <a:lvl3pPr marL="1234439" indent="-320039">
              <a:spcBef>
                <a:spcPts val="600"/>
              </a:spcBef>
              <a:defRPr sz="2800"/>
            </a:lvl3pPr>
            <a:lvl4pPr marL="1727200" indent="-355600">
              <a:spcBef>
                <a:spcPts val="600"/>
              </a:spcBef>
              <a:defRPr sz="2800"/>
            </a:lvl4pPr>
            <a:lvl5pPr marL="2184400" indent="-355600">
              <a:spcBef>
                <a:spcPts val="600"/>
              </a:spcBef>
              <a:defRPr sz="2800"/>
            </a:lvl5pPr>
          </a:lstStyle>
          <a:p>
            <a:r>
              <a:t>Body Level One</a:t>
            </a:r>
          </a:p>
          <a:p>
            <a:pPr lvl="1"/>
            <a:r>
              <a:t>Body Level Two</a:t>
            </a:r>
          </a:p>
          <a:p>
            <a:pPr lvl="2"/>
            <a:r>
              <a:t>Body Level Three</a:t>
            </a:r>
          </a:p>
          <a:p>
            <a:pPr lvl="3"/>
            <a:r>
              <a:t>Body Level Four</a:t>
            </a:r>
          </a:p>
          <a:p>
            <a:pPr lvl="4"/>
            <a:r>
              <a:t>Body Level Five</a:t>
            </a:r>
          </a:p>
        </p:txBody>
      </p:sp>
      <p:sp>
        <p:nvSpPr>
          <p:cNvPr id="48"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1770141204"/>
      </p:ext>
    </p:extLst>
  </p:cSld>
  <p:clrMapOvr>
    <a:masterClrMapping/>
  </p:clrMapOvr>
  <p:transition spd="med"/>
</p:sldLayout>
</file>

<file path=ppt/slideLayouts/slideLayout161.xml><?xml version="1.0" encoding="utf-8"?>
<p:sldLayout xmlns:a="http://schemas.openxmlformats.org/drawingml/2006/main" xmlns:r="http://schemas.openxmlformats.org/officeDocument/2006/relationships" xmlns:p="http://schemas.openxmlformats.org/presentationml/2006/main" type="tx">
  <p:cSld name="Comparison">
    <p:spTree>
      <p:nvGrpSpPr>
        <p:cNvPr id="1" name=""/>
        <p:cNvGrpSpPr/>
        <p:nvPr/>
      </p:nvGrpSpPr>
      <p:grpSpPr>
        <a:xfrm>
          <a:off x="0" y="0"/>
          <a:ext cx="0" cy="0"/>
          <a:chOff x="0" y="0"/>
          <a:chExt cx="0" cy="0"/>
        </a:xfrm>
      </p:grpSpPr>
      <p:sp>
        <p:nvSpPr>
          <p:cNvPr id="55" name="Title Text"/>
          <p:cNvSpPr txBox="1">
            <a:spLocks noGrp="1"/>
          </p:cNvSpPr>
          <p:nvPr>
            <p:ph type="title"/>
          </p:nvPr>
        </p:nvSpPr>
        <p:spPr>
          <a:xfrm>
            <a:off x="457200" y="274638"/>
            <a:ext cx="8229600" cy="1143001"/>
          </a:xfrm>
          <a:prstGeom prst="rect">
            <a:avLst/>
          </a:prstGeom>
        </p:spPr>
        <p:txBody>
          <a:bodyPr/>
          <a:lstStyle/>
          <a:p>
            <a:r>
              <a:t>Title Text</a:t>
            </a:r>
          </a:p>
        </p:txBody>
      </p:sp>
      <p:sp>
        <p:nvSpPr>
          <p:cNvPr id="56"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vl1pPr>
            <a:lvl2pPr marL="0" indent="457200">
              <a:spcBef>
                <a:spcPts val="500"/>
              </a:spcBef>
              <a:buSzTx/>
              <a:buNone/>
              <a:defRPr sz="2400" b="1"/>
            </a:lvl2pPr>
            <a:lvl3pPr marL="0" indent="914400">
              <a:spcBef>
                <a:spcPts val="500"/>
              </a:spcBef>
              <a:buSzTx/>
              <a:buNone/>
              <a:defRPr sz="2400" b="1"/>
            </a:lvl3pPr>
            <a:lvl4pPr marL="0" indent="1371600">
              <a:spcBef>
                <a:spcPts val="500"/>
              </a:spcBef>
              <a:buSzTx/>
              <a:buNone/>
              <a:defRPr sz="2400" b="1"/>
            </a:lvl4pPr>
            <a:lvl5pPr marL="0" indent="1828800">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57"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pPr>
            <a:endParaRPr/>
          </a:p>
        </p:txBody>
      </p:sp>
      <p:sp>
        <p:nvSpPr>
          <p:cNvPr id="58"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1320312172"/>
      </p:ext>
    </p:extLst>
  </p:cSld>
  <p:clrMapOvr>
    <a:masterClrMapping/>
  </p:clrMapOvr>
  <p:transition spd="med"/>
</p:sldLayout>
</file>

<file path=ppt/slideLayouts/slideLayout162.xml><?xml version="1.0" encoding="utf-8"?>
<p:sldLayout xmlns:a="http://schemas.openxmlformats.org/drawingml/2006/main" xmlns:r="http://schemas.openxmlformats.org/officeDocument/2006/relationships" xmlns:p="http://schemas.openxmlformats.org/presentationml/2006/main" type="tx">
  <p:cSld name="Title Only">
    <p:spTree>
      <p:nvGrpSpPr>
        <p:cNvPr id="1" name=""/>
        <p:cNvGrpSpPr/>
        <p:nvPr/>
      </p:nvGrpSpPr>
      <p:grpSpPr>
        <a:xfrm>
          <a:off x="0" y="0"/>
          <a:ext cx="0" cy="0"/>
          <a:chOff x="0" y="0"/>
          <a:chExt cx="0" cy="0"/>
        </a:xfrm>
      </p:grpSpPr>
      <p:sp>
        <p:nvSpPr>
          <p:cNvPr id="65" name="Title Text"/>
          <p:cNvSpPr txBox="1">
            <a:spLocks noGrp="1"/>
          </p:cNvSpPr>
          <p:nvPr>
            <p:ph type="title"/>
          </p:nvPr>
        </p:nvSpPr>
        <p:spPr>
          <a:prstGeom prst="rect">
            <a:avLst/>
          </a:prstGeom>
        </p:spPr>
        <p:txBody>
          <a:bodyPr/>
          <a:lstStyle/>
          <a:p>
            <a:r>
              <a:t>Title Text</a:t>
            </a:r>
          </a:p>
        </p:txBody>
      </p:sp>
      <p:sp>
        <p:nvSpPr>
          <p:cNvPr id="66"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2713329385"/>
      </p:ext>
    </p:extLst>
  </p:cSld>
  <p:clrMapOvr>
    <a:masterClrMapping/>
  </p:clrMapOvr>
  <p:transition spd="med"/>
</p:sldLayout>
</file>

<file path=ppt/slideLayouts/slideLayout163.xml><?xml version="1.0" encoding="utf-8"?>
<p:sldLayout xmlns:a="http://schemas.openxmlformats.org/drawingml/2006/main" xmlns:r="http://schemas.openxmlformats.org/officeDocument/2006/relationships" xmlns:p="http://schemas.openxmlformats.org/presentationml/2006/main" showMasterSp="0" type="tx">
  <p:cSld name="Blank">
    <p:spTree>
      <p:nvGrpSpPr>
        <p:cNvPr id="1" name=""/>
        <p:cNvGrpSpPr/>
        <p:nvPr/>
      </p:nvGrpSpPr>
      <p:grpSpPr>
        <a:xfrm>
          <a:off x="0" y="0"/>
          <a:ext cx="0" cy="0"/>
          <a:chOff x="0" y="0"/>
          <a:chExt cx="0" cy="0"/>
        </a:xfrm>
      </p:grpSpPr>
      <p:pic>
        <p:nvPicPr>
          <p:cNvPr id="73" name="Picture 2" descr="Picture 2"/>
          <p:cNvPicPr>
            <a:picLocks noChangeAspect="1"/>
          </p:cNvPicPr>
          <p:nvPr/>
        </p:nvPicPr>
        <p:blipFill>
          <a:blip r:embed="rId2" cstate="print"/>
          <a:stretch>
            <a:fillRect/>
          </a:stretch>
        </p:blipFill>
        <p:spPr>
          <a:xfrm>
            <a:off x="0" y="0"/>
            <a:ext cx="685800" cy="6858000"/>
          </a:xfrm>
          <a:prstGeom prst="rect">
            <a:avLst/>
          </a:prstGeom>
          <a:ln w="12700">
            <a:miter lim="400000"/>
          </a:ln>
        </p:spPr>
      </p:pic>
      <p:pic>
        <p:nvPicPr>
          <p:cNvPr id="74" name="Picture 7" descr="Picture 7"/>
          <p:cNvPicPr>
            <a:picLocks noChangeAspect="1"/>
          </p:cNvPicPr>
          <p:nvPr/>
        </p:nvPicPr>
        <p:blipFill>
          <a:blip r:embed="rId3" cstate="print"/>
          <a:stretch>
            <a:fillRect/>
          </a:stretch>
        </p:blipFill>
        <p:spPr>
          <a:xfrm>
            <a:off x="1066800" y="1574800"/>
            <a:ext cx="7772400" cy="130175"/>
          </a:xfrm>
          <a:prstGeom prst="rect">
            <a:avLst/>
          </a:prstGeom>
          <a:ln w="12700">
            <a:miter lim="400000"/>
          </a:ln>
        </p:spPr>
      </p:pic>
      <p:sp>
        <p:nvSpPr>
          <p:cNvPr id="75"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2746002000"/>
      </p:ext>
    </p:extLst>
  </p:cSld>
  <p:clrMapOvr>
    <a:masterClrMapping/>
  </p:clrMapOvr>
  <p:transition spd="med"/>
</p:sldLayout>
</file>

<file path=ppt/slideLayouts/slideLayout164.xml><?xml version="1.0" encoding="utf-8"?>
<p:sldLayout xmlns:a="http://schemas.openxmlformats.org/drawingml/2006/main" xmlns:r="http://schemas.openxmlformats.org/officeDocument/2006/relationships" xmlns:p="http://schemas.openxmlformats.org/presentationml/2006/main" showMasterSp="0" type="tx">
  <p:cSld name="Blank 0">
    <p:spTree>
      <p:nvGrpSpPr>
        <p:cNvPr id="1" name=""/>
        <p:cNvGrpSpPr/>
        <p:nvPr/>
      </p:nvGrpSpPr>
      <p:grpSpPr>
        <a:xfrm>
          <a:off x="0" y="0"/>
          <a:ext cx="0" cy="0"/>
          <a:chOff x="0" y="0"/>
          <a:chExt cx="0" cy="0"/>
        </a:xfrm>
      </p:grpSpPr>
      <p:sp>
        <p:nvSpPr>
          <p:cNvPr id="82"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2753532912"/>
      </p:ext>
    </p:extLst>
  </p:cSld>
  <p:clrMapOvr>
    <a:masterClrMapping/>
  </p:clrMapOvr>
  <p:transition spd="med"/>
</p:sldLayout>
</file>

<file path=ppt/slideLayouts/slideLayout165.xml><?xml version="1.0" encoding="utf-8"?>
<p:sldLayout xmlns:a="http://schemas.openxmlformats.org/drawingml/2006/main" xmlns:r="http://schemas.openxmlformats.org/officeDocument/2006/relationships" xmlns:p="http://schemas.openxmlformats.org/presentationml/2006/main" type="tx">
  <p:cSld name="Content with Caption">
    <p:spTree>
      <p:nvGrpSpPr>
        <p:cNvPr id="1" name=""/>
        <p:cNvGrpSpPr/>
        <p:nvPr/>
      </p:nvGrpSpPr>
      <p:grpSpPr>
        <a:xfrm>
          <a:off x="0" y="0"/>
          <a:ext cx="0" cy="0"/>
          <a:chOff x="0" y="0"/>
          <a:chExt cx="0" cy="0"/>
        </a:xfrm>
      </p:grpSpPr>
      <p:sp>
        <p:nvSpPr>
          <p:cNvPr id="89" name="Title Text"/>
          <p:cNvSpPr txBox="1">
            <a:spLocks noGrp="1"/>
          </p:cNvSpPr>
          <p:nvPr>
            <p:ph type="title"/>
          </p:nvPr>
        </p:nvSpPr>
        <p:spPr>
          <a:xfrm>
            <a:off x="457200" y="273050"/>
            <a:ext cx="3008314" cy="1162050"/>
          </a:xfrm>
          <a:prstGeom prst="rect">
            <a:avLst/>
          </a:prstGeom>
        </p:spPr>
        <p:txBody>
          <a:bodyPr/>
          <a:lstStyle>
            <a:lvl1pPr>
              <a:defRPr sz="2000" b="1"/>
            </a:lvl1pPr>
          </a:lstStyle>
          <a:p>
            <a:r>
              <a:t>Title Text</a:t>
            </a:r>
          </a:p>
        </p:txBody>
      </p:sp>
      <p:sp>
        <p:nvSpPr>
          <p:cNvPr id="90" name="Body Level One…"/>
          <p:cNvSpPr txBox="1">
            <a:spLocks noGrp="1"/>
          </p:cNvSpPr>
          <p:nvPr>
            <p:ph type="body" idx="1"/>
          </p:nvPr>
        </p:nvSpPr>
        <p:spPr>
          <a:xfrm>
            <a:off x="3575050" y="273050"/>
            <a:ext cx="5111750" cy="5853113"/>
          </a:xfrm>
          <a:prstGeom prst="rect">
            <a:avLst/>
          </a:prstGeom>
        </p:spPr>
        <p:txBody>
          <a:bodyPr>
            <a:normAutofit/>
          </a:bodyPr>
          <a:lstStyle>
            <a:lvl1pPr>
              <a:buBlip>
                <a:blip r:embed="rId2"/>
              </a:buBlip>
            </a:lvl1pPr>
            <a:lvl2pPr>
              <a:buBlip>
                <a:blip r:embed="rId3"/>
              </a:buBlip>
            </a:lvl2pPr>
          </a:lstStyle>
          <a:p>
            <a:r>
              <a:t>Body Level One</a:t>
            </a:r>
          </a:p>
          <a:p>
            <a:pPr lvl="1"/>
            <a:r>
              <a:t>Body Level Two</a:t>
            </a:r>
          </a:p>
          <a:p>
            <a:pPr lvl="2"/>
            <a:r>
              <a:t>Body Level Three</a:t>
            </a:r>
          </a:p>
          <a:p>
            <a:pPr lvl="3"/>
            <a:r>
              <a:t>Body Level Four</a:t>
            </a:r>
          </a:p>
          <a:p>
            <a:pPr lvl="4"/>
            <a:r>
              <a:t>Body Level Five</a:t>
            </a:r>
          </a:p>
        </p:txBody>
      </p:sp>
      <p:sp>
        <p:nvSpPr>
          <p:cNvPr id="91"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pPr>
            <a:endParaRPr/>
          </a:p>
        </p:txBody>
      </p:sp>
      <p:sp>
        <p:nvSpPr>
          <p:cNvPr id="92"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3275829953"/>
      </p:ext>
    </p:extLst>
  </p:cSld>
  <p:clrMapOvr>
    <a:masterClrMapping/>
  </p:clrMapOvr>
  <p:transition spd="med"/>
</p:sldLayout>
</file>

<file path=ppt/slideLayouts/slideLayout166.xml><?xml version="1.0" encoding="utf-8"?>
<p:sldLayout xmlns:a="http://schemas.openxmlformats.org/drawingml/2006/main" xmlns:r="http://schemas.openxmlformats.org/officeDocument/2006/relationships" xmlns:p="http://schemas.openxmlformats.org/presentationml/2006/main" type="tx">
  <p:cSld name="Picture with Caption">
    <p:spTree>
      <p:nvGrpSpPr>
        <p:cNvPr id="1" name=""/>
        <p:cNvGrpSpPr/>
        <p:nvPr/>
      </p:nvGrpSpPr>
      <p:grpSpPr>
        <a:xfrm>
          <a:off x="0" y="0"/>
          <a:ext cx="0" cy="0"/>
          <a:chOff x="0" y="0"/>
          <a:chExt cx="0" cy="0"/>
        </a:xfrm>
      </p:grpSpPr>
      <p:sp>
        <p:nvSpPr>
          <p:cNvPr id="99" name="Title Text"/>
          <p:cNvSpPr txBox="1">
            <a:spLocks noGrp="1"/>
          </p:cNvSpPr>
          <p:nvPr>
            <p:ph type="title"/>
          </p:nvPr>
        </p:nvSpPr>
        <p:spPr>
          <a:xfrm>
            <a:off x="1792288" y="4800600"/>
            <a:ext cx="5486401" cy="566738"/>
          </a:xfrm>
          <a:prstGeom prst="rect">
            <a:avLst/>
          </a:prstGeom>
        </p:spPr>
        <p:txBody>
          <a:bodyPr/>
          <a:lstStyle>
            <a:lvl1pPr>
              <a:defRPr sz="2000" b="1"/>
            </a:lvl1pPr>
          </a:lstStyle>
          <a:p>
            <a:r>
              <a:t>Title Text</a:t>
            </a:r>
          </a:p>
        </p:txBody>
      </p:sp>
      <p:sp>
        <p:nvSpPr>
          <p:cNvPr id="100"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101"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vl1pPr>
            <a:lvl2pPr marL="0" indent="457200">
              <a:spcBef>
                <a:spcPts val="300"/>
              </a:spcBef>
              <a:buSzTx/>
              <a:buNone/>
              <a:defRPr sz="1400"/>
            </a:lvl2pPr>
            <a:lvl3pPr marL="0" indent="914400">
              <a:spcBef>
                <a:spcPts val="300"/>
              </a:spcBef>
              <a:buSzTx/>
              <a:buNone/>
              <a:defRPr sz="1400"/>
            </a:lvl3pPr>
            <a:lvl4pPr marL="0" indent="1371600">
              <a:spcBef>
                <a:spcPts val="300"/>
              </a:spcBef>
              <a:buSzTx/>
              <a:buNone/>
              <a:defRPr sz="1400"/>
            </a:lvl4pPr>
            <a:lvl5pPr marL="0" indent="1828800">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102"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3425802841"/>
      </p:ext>
    </p:extLst>
  </p:cSld>
  <p:clrMapOvr>
    <a:masterClrMapping/>
  </p:clrMapOvr>
  <p:transition spd="med"/>
</p:sldLayout>
</file>

<file path=ppt/slideLayouts/slideLayout167.xml><?xml version="1.0" encoding="utf-8"?>
<p:sldLayout xmlns:a="http://schemas.openxmlformats.org/drawingml/2006/main" xmlns:r="http://schemas.openxmlformats.org/officeDocument/2006/relationships" xmlns:p="http://schemas.openxmlformats.org/presentationml/2006/main" showMasterSp="0" type="tx">
  <p:cSld name="1_Title Slide">
    <p:bg>
      <p:bgPr>
        <a:solidFill>
          <a:srgbClr val="000000"/>
        </a:solidFill>
        <a:effectLst/>
      </p:bgPr>
    </p:bg>
    <p:spTree>
      <p:nvGrpSpPr>
        <p:cNvPr id="1" name=""/>
        <p:cNvGrpSpPr/>
        <p:nvPr/>
      </p:nvGrpSpPr>
      <p:grpSpPr>
        <a:xfrm>
          <a:off x="0" y="0"/>
          <a:ext cx="0" cy="0"/>
          <a:chOff x="0" y="0"/>
          <a:chExt cx="0" cy="0"/>
        </a:xfrm>
      </p:grpSpPr>
      <p:sp>
        <p:nvSpPr>
          <p:cNvPr id="109" name="Title Text"/>
          <p:cNvSpPr txBox="1">
            <a:spLocks noGrp="1"/>
          </p:cNvSpPr>
          <p:nvPr>
            <p:ph type="title"/>
          </p:nvPr>
        </p:nvSpPr>
        <p:spPr>
          <a:xfrm>
            <a:off x="685800" y="2130425"/>
            <a:ext cx="7772400" cy="1470025"/>
          </a:xfrm>
          <a:prstGeom prst="rect">
            <a:avLst/>
          </a:prstGeom>
        </p:spPr>
        <p:txBody>
          <a:bodyPr anchor="ctr"/>
          <a:lstStyle>
            <a:lvl1pPr algn="ctr">
              <a:defRPr>
                <a:solidFill>
                  <a:srgbClr val="000000"/>
                </a:solidFill>
              </a:defRPr>
            </a:lvl1pPr>
          </a:lstStyle>
          <a:p>
            <a:r>
              <a:t>Title Text</a:t>
            </a:r>
          </a:p>
        </p:txBody>
      </p:sp>
      <p:sp>
        <p:nvSpPr>
          <p:cNvPr id="110"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lvl1pPr>
            <a:lvl2pPr marL="0" indent="457200" algn="ctr">
              <a:buSzTx/>
              <a:buNone/>
            </a:lvl2pPr>
            <a:lvl3pPr marL="0" indent="914400" algn="ctr">
              <a:buSzTx/>
              <a:buNone/>
            </a:lvl3pPr>
            <a:lvl4pPr marL="0" indent="1371600" algn="ctr">
              <a:buSzTx/>
              <a:buNone/>
            </a:lvl4pPr>
            <a:lvl5pPr marL="0" indent="1828800" algn="ctr">
              <a:buSzTx/>
              <a:buNone/>
            </a:lvl5pPr>
          </a:lstStyle>
          <a:p>
            <a:r>
              <a:t>Body Level One</a:t>
            </a:r>
          </a:p>
          <a:p>
            <a:pPr lvl="1"/>
            <a:r>
              <a:t>Body Level Two</a:t>
            </a:r>
          </a:p>
          <a:p>
            <a:pPr lvl="2"/>
            <a:r>
              <a:t>Body Level Three</a:t>
            </a:r>
          </a:p>
          <a:p>
            <a:pPr lvl="3"/>
            <a:r>
              <a:t>Body Level Four</a:t>
            </a:r>
          </a:p>
          <a:p>
            <a:pPr lvl="4"/>
            <a:r>
              <a:t>Body Level Five</a:t>
            </a:r>
          </a:p>
        </p:txBody>
      </p:sp>
      <p:sp>
        <p:nvSpPr>
          <p:cNvPr id="111"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525678849"/>
      </p:ext>
    </p:extLst>
  </p:cSld>
  <p:clrMapOvr>
    <a:masterClrMapping/>
  </p:clrMapOvr>
  <p:transition spd="med"/>
</p:sldLayout>
</file>

<file path=ppt/slideLayouts/slideLayout168.xml><?xml version="1.0" encoding="utf-8"?>
<p:sldLayout xmlns:a="http://schemas.openxmlformats.org/drawingml/2006/main" xmlns:r="http://schemas.openxmlformats.org/officeDocument/2006/relationships" xmlns:p="http://schemas.openxmlformats.org/presentationml/2006/main" showMasterSp="0" type="tx">
  <p:cSld name="1_Title and Content">
    <p:bg>
      <p:bgPr>
        <a:solidFill>
          <a:srgbClr val="000000"/>
        </a:solidFill>
        <a:effectLst/>
      </p:bgPr>
    </p:bg>
    <p:spTree>
      <p:nvGrpSpPr>
        <p:cNvPr id="1" name=""/>
        <p:cNvGrpSpPr/>
        <p:nvPr/>
      </p:nvGrpSpPr>
      <p:grpSpPr>
        <a:xfrm>
          <a:off x="0" y="0"/>
          <a:ext cx="0" cy="0"/>
          <a:chOff x="0" y="0"/>
          <a:chExt cx="0" cy="0"/>
        </a:xfrm>
      </p:grpSpPr>
      <p:sp>
        <p:nvSpPr>
          <p:cNvPr id="118"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defRPr>
            </a:lvl1pPr>
          </a:lstStyle>
          <a:p>
            <a:r>
              <a:t>Title Text</a:t>
            </a:r>
          </a:p>
        </p:txBody>
      </p:sp>
      <p:sp>
        <p:nvSpPr>
          <p:cNvPr id="119" name="Body Level One…"/>
          <p:cNvSpPr txBox="1">
            <a:spLocks noGrp="1"/>
          </p:cNvSpPr>
          <p:nvPr>
            <p:ph type="body" idx="1"/>
          </p:nvPr>
        </p:nvSpPr>
        <p:spPr>
          <a:xfrm>
            <a:off x="457200" y="1600200"/>
            <a:ext cx="8229600" cy="4525963"/>
          </a:xfrm>
          <a:prstGeom prst="rect">
            <a:avLst/>
          </a:prstGeom>
        </p:spPr>
        <p:txBody>
          <a:bodyPr>
            <a:normAutofit/>
          </a:bodyPr>
          <a:lstStyle>
            <a:lvl1pPr>
              <a:buChar char="•"/>
            </a:lvl1pPr>
            <a:lvl2pPr>
              <a:buChar char="–"/>
            </a:lvl2pPr>
            <a:lvl4pPr>
              <a:buChar char="–"/>
            </a:lvl4pPr>
            <a:lvl5pPr>
              <a:buChar char="»"/>
            </a:lvl5pPr>
          </a:lstStyle>
          <a:p>
            <a:r>
              <a:t>Body Level One</a:t>
            </a:r>
          </a:p>
          <a:p>
            <a:pPr lvl="1"/>
            <a:r>
              <a:t>Body Level Two</a:t>
            </a:r>
          </a:p>
          <a:p>
            <a:pPr lvl="2"/>
            <a:r>
              <a:t>Body Level Three</a:t>
            </a:r>
          </a:p>
          <a:p>
            <a:pPr lvl="3"/>
            <a:r>
              <a:t>Body Level Four</a:t>
            </a:r>
          </a:p>
          <a:p>
            <a:pPr lvl="4"/>
            <a:r>
              <a:t>Body Level Five</a:t>
            </a:r>
          </a:p>
        </p:txBody>
      </p:sp>
      <p:sp>
        <p:nvSpPr>
          <p:cNvPr id="120"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702688786"/>
      </p:ext>
    </p:extLst>
  </p:cSld>
  <p:clrMapOvr>
    <a:masterClrMapping/>
  </p:clrMapOvr>
  <p:transition spd="med"/>
</p:sldLayout>
</file>

<file path=ppt/slideLayouts/slideLayout169.xml><?xml version="1.0" encoding="utf-8"?>
<p:sldLayout xmlns:a="http://schemas.openxmlformats.org/drawingml/2006/main" xmlns:r="http://schemas.openxmlformats.org/officeDocument/2006/relationships" xmlns:p="http://schemas.openxmlformats.org/presentationml/2006/main" showMasterSp="0" type="tx">
  <p:cSld name="1_Section Header">
    <p:bg>
      <p:bgPr>
        <a:solidFill>
          <a:srgbClr val="000000"/>
        </a:solidFill>
        <a:effectLst/>
      </p:bgPr>
    </p:bg>
    <p:spTree>
      <p:nvGrpSpPr>
        <p:cNvPr id="1" name=""/>
        <p:cNvGrpSpPr/>
        <p:nvPr/>
      </p:nvGrpSpPr>
      <p:grpSpPr>
        <a:xfrm>
          <a:off x="0" y="0"/>
          <a:ext cx="0" cy="0"/>
          <a:chOff x="0" y="0"/>
          <a:chExt cx="0" cy="0"/>
        </a:xfrm>
      </p:grpSpPr>
      <p:sp>
        <p:nvSpPr>
          <p:cNvPr id="127"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defRPr>
            </a:lvl1pPr>
          </a:lstStyle>
          <a:p>
            <a:r>
              <a:t>Title Text</a:t>
            </a:r>
          </a:p>
        </p:txBody>
      </p:sp>
      <p:sp>
        <p:nvSpPr>
          <p:cNvPr id="128"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vl1pPr>
            <a:lvl2pPr marL="0" indent="457200">
              <a:spcBef>
                <a:spcPts val="400"/>
              </a:spcBef>
              <a:buSzTx/>
              <a:buNone/>
              <a:defRPr sz="2000"/>
            </a:lvl2pPr>
            <a:lvl3pPr marL="0" indent="914400">
              <a:spcBef>
                <a:spcPts val="400"/>
              </a:spcBef>
              <a:buSzTx/>
              <a:buNone/>
              <a:defRPr sz="2000"/>
            </a:lvl3pPr>
            <a:lvl4pPr marL="0" indent="1371600">
              <a:spcBef>
                <a:spcPts val="400"/>
              </a:spcBef>
              <a:buSzTx/>
              <a:buNone/>
              <a:defRPr sz="2000"/>
            </a:lvl4pPr>
            <a:lvl5pPr marL="0" indent="1828800">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129"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435432973"/>
      </p:ext>
    </p:extLst>
  </p:cSld>
  <p:clrMapOvr>
    <a:masterClrMapping/>
  </p:clrMapOvr>
  <p:transition spd="med"/>
</p:sldLayout>
</file>

<file path=ppt/slideLayouts/slideLayout1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849B3026-5CF6-B144-9789-235634265EA9}" type="slidenum">
              <a:rPr lang="en-US">
                <a:solidFill>
                  <a:srgbClr val="000000"/>
                </a:solidFill>
                <a:latin typeface="Arial"/>
                <a:ea typeface="Arial"/>
              </a:rPr>
              <a:pPr>
                <a:defRPr/>
              </a:pPr>
              <a:t>‹#›</a:t>
            </a:fld>
            <a:endParaRPr lang="en-US">
              <a:solidFill>
                <a:srgbClr val="000000"/>
              </a:solidFill>
              <a:latin typeface="Arial"/>
              <a:ea typeface="Arial"/>
            </a:endParaRPr>
          </a:p>
        </p:txBody>
      </p:sp>
    </p:spTree>
    <p:extLst>
      <p:ext uri="{BB962C8B-B14F-4D97-AF65-F5344CB8AC3E}">
        <p14:creationId xmlns:p14="http://schemas.microsoft.com/office/powerpoint/2010/main" val="591044705"/>
      </p:ext>
    </p:extLst>
  </p:cSld>
  <p:clrMapOvr>
    <a:masterClrMapping/>
  </p:clrMapOvr>
</p:sldLayout>
</file>

<file path=ppt/slideLayouts/slideLayout170.xml><?xml version="1.0" encoding="utf-8"?>
<p:sldLayout xmlns:a="http://schemas.openxmlformats.org/drawingml/2006/main" xmlns:r="http://schemas.openxmlformats.org/officeDocument/2006/relationships" xmlns:p="http://schemas.openxmlformats.org/presentationml/2006/main" showMasterSp="0" type="tx">
  <p:cSld name="1_Two Content">
    <p:bg>
      <p:bgPr>
        <a:solidFill>
          <a:srgbClr val="000000"/>
        </a:solidFill>
        <a:effectLst/>
      </p:bgPr>
    </p:bg>
    <p:spTree>
      <p:nvGrpSpPr>
        <p:cNvPr id="1" name=""/>
        <p:cNvGrpSpPr/>
        <p:nvPr/>
      </p:nvGrpSpPr>
      <p:grpSpPr>
        <a:xfrm>
          <a:off x="0" y="0"/>
          <a:ext cx="0" cy="0"/>
          <a:chOff x="0" y="0"/>
          <a:chExt cx="0" cy="0"/>
        </a:xfrm>
      </p:grpSpPr>
      <p:sp>
        <p:nvSpPr>
          <p:cNvPr id="136"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defRPr>
            </a:lvl1pPr>
          </a:lstStyle>
          <a:p>
            <a:r>
              <a:t>Title Text</a:t>
            </a:r>
          </a:p>
        </p:txBody>
      </p:sp>
      <p:sp>
        <p:nvSpPr>
          <p:cNvPr id="137"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Char char="•"/>
              <a:defRPr sz="2800"/>
            </a:lvl1pPr>
            <a:lvl2pPr marL="790575" indent="-333375">
              <a:spcBef>
                <a:spcPts val="600"/>
              </a:spcBef>
              <a:buChar char="–"/>
              <a:defRPr sz="2800"/>
            </a:lvl2pPr>
            <a:lvl3pPr marL="1234439" indent="-320039">
              <a:spcBef>
                <a:spcPts val="600"/>
              </a:spcBef>
              <a:defRPr sz="2800"/>
            </a:lvl3pPr>
            <a:lvl4pPr marL="1727200" indent="-355600">
              <a:spcBef>
                <a:spcPts val="600"/>
              </a:spcBef>
              <a:buChar char="–"/>
              <a:defRPr sz="2800"/>
            </a:lvl4pPr>
            <a:lvl5pPr marL="2184400" indent="-355600">
              <a:spcBef>
                <a:spcPts val="600"/>
              </a:spcBef>
              <a:buChar char="»"/>
              <a:defRPr sz="2800"/>
            </a:lvl5pPr>
          </a:lstStyle>
          <a:p>
            <a:r>
              <a:t>Body Level One</a:t>
            </a:r>
          </a:p>
          <a:p>
            <a:pPr lvl="1"/>
            <a:r>
              <a:t>Body Level Two</a:t>
            </a:r>
          </a:p>
          <a:p>
            <a:pPr lvl="2"/>
            <a:r>
              <a:t>Body Level Three</a:t>
            </a:r>
          </a:p>
          <a:p>
            <a:pPr lvl="3"/>
            <a:r>
              <a:t>Body Level Four</a:t>
            </a:r>
          </a:p>
          <a:p>
            <a:pPr lvl="4"/>
            <a:r>
              <a:t>Body Level Five</a:t>
            </a:r>
          </a:p>
        </p:txBody>
      </p:sp>
      <p:sp>
        <p:nvSpPr>
          <p:cNvPr id="138"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404528094"/>
      </p:ext>
    </p:extLst>
  </p:cSld>
  <p:clrMapOvr>
    <a:masterClrMapping/>
  </p:clrMapOvr>
  <p:transition spd="med"/>
</p:sldLayout>
</file>

<file path=ppt/slideLayouts/slideLayout171.xml><?xml version="1.0" encoding="utf-8"?>
<p:sldLayout xmlns:a="http://schemas.openxmlformats.org/drawingml/2006/main" xmlns:r="http://schemas.openxmlformats.org/officeDocument/2006/relationships" xmlns:p="http://schemas.openxmlformats.org/presentationml/2006/main" showMasterSp="0" type="tx">
  <p:cSld name="1_Comparison">
    <p:bg>
      <p:bgPr>
        <a:solidFill>
          <a:srgbClr val="000000"/>
        </a:solidFill>
        <a:effectLst/>
      </p:bgPr>
    </p:bg>
    <p:spTree>
      <p:nvGrpSpPr>
        <p:cNvPr id="1" name=""/>
        <p:cNvGrpSpPr/>
        <p:nvPr/>
      </p:nvGrpSpPr>
      <p:grpSpPr>
        <a:xfrm>
          <a:off x="0" y="0"/>
          <a:ext cx="0" cy="0"/>
          <a:chOff x="0" y="0"/>
          <a:chExt cx="0" cy="0"/>
        </a:xfrm>
      </p:grpSpPr>
      <p:sp>
        <p:nvSpPr>
          <p:cNvPr id="145"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defRPr>
            </a:lvl1pPr>
          </a:lstStyle>
          <a:p>
            <a:r>
              <a:t>Title Text</a:t>
            </a:r>
          </a:p>
        </p:txBody>
      </p:sp>
      <p:sp>
        <p:nvSpPr>
          <p:cNvPr id="146"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vl1pPr>
            <a:lvl2pPr marL="0" indent="457200">
              <a:spcBef>
                <a:spcPts val="500"/>
              </a:spcBef>
              <a:buSzTx/>
              <a:buNone/>
              <a:defRPr sz="2400" b="1"/>
            </a:lvl2pPr>
            <a:lvl3pPr marL="0" indent="914400">
              <a:spcBef>
                <a:spcPts val="500"/>
              </a:spcBef>
              <a:buSzTx/>
              <a:buNone/>
              <a:defRPr sz="2400" b="1"/>
            </a:lvl3pPr>
            <a:lvl4pPr marL="0" indent="1371600">
              <a:spcBef>
                <a:spcPts val="500"/>
              </a:spcBef>
              <a:buSzTx/>
              <a:buNone/>
              <a:defRPr sz="2400" b="1"/>
            </a:lvl4pPr>
            <a:lvl5pPr marL="0" indent="1828800">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147"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pPr>
            <a:endParaRPr/>
          </a:p>
        </p:txBody>
      </p:sp>
      <p:sp>
        <p:nvSpPr>
          <p:cNvPr id="148"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656697132"/>
      </p:ext>
    </p:extLst>
  </p:cSld>
  <p:clrMapOvr>
    <a:masterClrMapping/>
  </p:clrMapOvr>
  <p:transition spd="med"/>
</p:sldLayout>
</file>

<file path=ppt/slideLayouts/slideLayout172.xml><?xml version="1.0" encoding="utf-8"?>
<p:sldLayout xmlns:a="http://schemas.openxmlformats.org/drawingml/2006/main" xmlns:r="http://schemas.openxmlformats.org/officeDocument/2006/relationships" xmlns:p="http://schemas.openxmlformats.org/presentationml/2006/main" showMasterSp="0" type="tx">
  <p:cSld name="1_Title Only">
    <p:bg>
      <p:bgPr>
        <a:solidFill>
          <a:srgbClr val="000000"/>
        </a:solidFill>
        <a:effectLst/>
      </p:bgPr>
    </p:bg>
    <p:spTree>
      <p:nvGrpSpPr>
        <p:cNvPr id="1" name=""/>
        <p:cNvGrpSpPr/>
        <p:nvPr/>
      </p:nvGrpSpPr>
      <p:grpSpPr>
        <a:xfrm>
          <a:off x="0" y="0"/>
          <a:ext cx="0" cy="0"/>
          <a:chOff x="0" y="0"/>
          <a:chExt cx="0" cy="0"/>
        </a:xfrm>
      </p:grpSpPr>
      <p:sp>
        <p:nvSpPr>
          <p:cNvPr id="155"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defRPr>
            </a:lvl1pPr>
          </a:lstStyle>
          <a:p>
            <a:r>
              <a:t>Title Text</a:t>
            </a:r>
          </a:p>
        </p:txBody>
      </p:sp>
      <p:sp>
        <p:nvSpPr>
          <p:cNvPr id="156"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062991902"/>
      </p:ext>
    </p:extLst>
  </p:cSld>
  <p:clrMapOvr>
    <a:masterClrMapping/>
  </p:clrMapOvr>
  <p:transition spd="med"/>
</p:sldLayout>
</file>

<file path=ppt/slideLayouts/slideLayout173.xml><?xml version="1.0" encoding="utf-8"?>
<p:sldLayout xmlns:a="http://schemas.openxmlformats.org/drawingml/2006/main" xmlns:r="http://schemas.openxmlformats.org/officeDocument/2006/relationships" xmlns:p="http://schemas.openxmlformats.org/presentationml/2006/main" showMasterSp="0" type="tx">
  <p:cSld name="1_Blank">
    <p:bg>
      <p:bgPr>
        <a:solidFill>
          <a:srgbClr val="000000"/>
        </a:solidFill>
        <a:effectLst/>
      </p:bgPr>
    </p:bg>
    <p:spTree>
      <p:nvGrpSpPr>
        <p:cNvPr id="1" name=""/>
        <p:cNvGrpSpPr/>
        <p:nvPr/>
      </p:nvGrpSpPr>
      <p:grpSpPr>
        <a:xfrm>
          <a:off x="0" y="0"/>
          <a:ext cx="0" cy="0"/>
          <a:chOff x="0" y="0"/>
          <a:chExt cx="0" cy="0"/>
        </a:xfrm>
      </p:grpSpPr>
      <p:sp>
        <p:nvSpPr>
          <p:cNvPr id="163"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758554667"/>
      </p:ext>
    </p:extLst>
  </p:cSld>
  <p:clrMapOvr>
    <a:masterClrMapping/>
  </p:clrMapOvr>
  <p:transition spd="med"/>
</p:sldLayout>
</file>

<file path=ppt/slideLayouts/slideLayout174.xml><?xml version="1.0" encoding="utf-8"?>
<p:sldLayout xmlns:a="http://schemas.openxmlformats.org/drawingml/2006/main" xmlns:r="http://schemas.openxmlformats.org/officeDocument/2006/relationships" xmlns:p="http://schemas.openxmlformats.org/presentationml/2006/main" showMasterSp="0" type="tx">
  <p:cSld name="1_Content with Caption">
    <p:bg>
      <p:bgPr>
        <a:solidFill>
          <a:srgbClr val="000000"/>
        </a:solidFill>
        <a:effectLst/>
      </p:bgPr>
    </p:bg>
    <p:spTree>
      <p:nvGrpSpPr>
        <p:cNvPr id="1" name=""/>
        <p:cNvGrpSpPr/>
        <p:nvPr/>
      </p:nvGrpSpPr>
      <p:grpSpPr>
        <a:xfrm>
          <a:off x="0" y="0"/>
          <a:ext cx="0" cy="0"/>
          <a:chOff x="0" y="0"/>
          <a:chExt cx="0" cy="0"/>
        </a:xfrm>
      </p:grpSpPr>
      <p:sp>
        <p:nvSpPr>
          <p:cNvPr id="170"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defRPr>
            </a:lvl1pPr>
          </a:lstStyle>
          <a:p>
            <a:r>
              <a:t>Title Text</a:t>
            </a:r>
          </a:p>
        </p:txBody>
      </p:sp>
      <p:sp>
        <p:nvSpPr>
          <p:cNvPr id="171" name="Body Level One…"/>
          <p:cNvSpPr txBox="1">
            <a:spLocks noGrp="1"/>
          </p:cNvSpPr>
          <p:nvPr>
            <p:ph type="body" idx="1"/>
          </p:nvPr>
        </p:nvSpPr>
        <p:spPr>
          <a:xfrm>
            <a:off x="3575050" y="273050"/>
            <a:ext cx="5111750" cy="5853113"/>
          </a:xfrm>
          <a:prstGeom prst="rect">
            <a:avLst/>
          </a:prstGeom>
        </p:spPr>
        <p:txBody>
          <a:bodyPr>
            <a:normAutofit/>
          </a:bodyPr>
          <a:lstStyle>
            <a:lvl1pPr>
              <a:buChar char="•"/>
            </a:lvl1pPr>
            <a:lvl2pPr>
              <a:buChar char="–"/>
            </a:lvl2pPr>
            <a:lvl4pPr>
              <a:buChar char="–"/>
            </a:lvl4pPr>
            <a:lvl5pPr>
              <a:buChar char="»"/>
            </a:lvl5pPr>
          </a:lstStyle>
          <a:p>
            <a:r>
              <a:t>Body Level One</a:t>
            </a:r>
          </a:p>
          <a:p>
            <a:pPr lvl="1"/>
            <a:r>
              <a:t>Body Level Two</a:t>
            </a:r>
          </a:p>
          <a:p>
            <a:pPr lvl="2"/>
            <a:r>
              <a:t>Body Level Three</a:t>
            </a:r>
          </a:p>
          <a:p>
            <a:pPr lvl="3"/>
            <a:r>
              <a:t>Body Level Four</a:t>
            </a:r>
          </a:p>
          <a:p>
            <a:pPr lvl="4"/>
            <a:r>
              <a:t>Body Level Five</a:t>
            </a:r>
          </a:p>
        </p:txBody>
      </p:sp>
      <p:sp>
        <p:nvSpPr>
          <p:cNvPr id="172"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pPr>
            <a:endParaRPr/>
          </a:p>
        </p:txBody>
      </p:sp>
      <p:sp>
        <p:nvSpPr>
          <p:cNvPr id="173"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719468012"/>
      </p:ext>
    </p:extLst>
  </p:cSld>
  <p:clrMapOvr>
    <a:masterClrMapping/>
  </p:clrMapOvr>
  <p:transition spd="med"/>
</p:sldLayout>
</file>

<file path=ppt/slideLayouts/slideLayout175.xml><?xml version="1.0" encoding="utf-8"?>
<p:sldLayout xmlns:a="http://schemas.openxmlformats.org/drawingml/2006/main" xmlns:r="http://schemas.openxmlformats.org/officeDocument/2006/relationships" xmlns:p="http://schemas.openxmlformats.org/presentationml/2006/main" showMasterSp="0" type="tx">
  <p:cSld name="1_Picture with Caption">
    <p:bg>
      <p:bgPr>
        <a:solidFill>
          <a:srgbClr val="000000"/>
        </a:solidFill>
        <a:effectLst/>
      </p:bgPr>
    </p:bg>
    <p:spTree>
      <p:nvGrpSpPr>
        <p:cNvPr id="1" name=""/>
        <p:cNvGrpSpPr/>
        <p:nvPr/>
      </p:nvGrpSpPr>
      <p:grpSpPr>
        <a:xfrm>
          <a:off x="0" y="0"/>
          <a:ext cx="0" cy="0"/>
          <a:chOff x="0" y="0"/>
          <a:chExt cx="0" cy="0"/>
        </a:xfrm>
      </p:grpSpPr>
      <p:sp>
        <p:nvSpPr>
          <p:cNvPr id="180"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defRPr>
            </a:lvl1pPr>
          </a:lstStyle>
          <a:p>
            <a:r>
              <a:t>Title Text</a:t>
            </a:r>
          </a:p>
        </p:txBody>
      </p:sp>
      <p:sp>
        <p:nvSpPr>
          <p:cNvPr id="181"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182"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vl1pPr>
            <a:lvl2pPr marL="0" indent="457200">
              <a:spcBef>
                <a:spcPts val="300"/>
              </a:spcBef>
              <a:buSzTx/>
              <a:buNone/>
              <a:defRPr sz="1400"/>
            </a:lvl2pPr>
            <a:lvl3pPr marL="0" indent="914400">
              <a:spcBef>
                <a:spcPts val="300"/>
              </a:spcBef>
              <a:buSzTx/>
              <a:buNone/>
              <a:defRPr sz="1400"/>
            </a:lvl3pPr>
            <a:lvl4pPr marL="0" indent="1371600">
              <a:spcBef>
                <a:spcPts val="300"/>
              </a:spcBef>
              <a:buSzTx/>
              <a:buNone/>
              <a:defRPr sz="1400"/>
            </a:lvl4pPr>
            <a:lvl5pPr marL="0" indent="1828800">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183"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069999813"/>
      </p:ext>
    </p:extLst>
  </p:cSld>
  <p:clrMapOvr>
    <a:masterClrMapping/>
  </p:clrMapOvr>
  <p:transition spd="med"/>
</p:sldLayout>
</file>

<file path=ppt/slideLayouts/slideLayout176.xml><?xml version="1.0" encoding="utf-8"?>
<p:sldLayout xmlns:a="http://schemas.openxmlformats.org/drawingml/2006/main" xmlns:r="http://schemas.openxmlformats.org/officeDocument/2006/relationships" xmlns:p="http://schemas.openxmlformats.org/presentationml/2006/main" showMasterSp="0" type="tx">
  <p:cSld name="2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190" name="Title Text"/>
          <p:cNvSpPr txBox="1">
            <a:spLocks noGrp="1"/>
          </p:cNvSpPr>
          <p:nvPr>
            <p:ph type="title"/>
          </p:nvPr>
        </p:nvSpPr>
        <p:spPr>
          <a:xfrm>
            <a:off x="685800" y="22860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191"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latin typeface="Arial"/>
                <a:ea typeface="Arial"/>
                <a:cs typeface="Arial"/>
                <a:sym typeface="Arial"/>
              </a:defRPr>
            </a:lvl1pPr>
            <a:lvl2pPr algn="ctr">
              <a:buChar char="–"/>
              <a:defRPr>
                <a:latin typeface="Arial"/>
                <a:ea typeface="Arial"/>
                <a:cs typeface="Arial"/>
                <a:sym typeface="Arial"/>
              </a:defRPr>
            </a:lvl2pPr>
            <a:lvl3pPr algn="ctr">
              <a:defRPr>
                <a:latin typeface="Arial"/>
                <a:ea typeface="Arial"/>
                <a:cs typeface="Arial"/>
                <a:sym typeface="Arial"/>
              </a:defRPr>
            </a:lvl3pPr>
            <a:lvl4pPr algn="ctr">
              <a:buChar char="–"/>
              <a:defRPr>
                <a:latin typeface="Arial"/>
                <a:ea typeface="Arial"/>
                <a:cs typeface="Arial"/>
                <a:sym typeface="Arial"/>
              </a:defRPr>
            </a:lvl4pPr>
            <a:lvl5pPr algn="ct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92" name="Slide Number"/>
          <p:cNvSpPr txBox="1">
            <a:spLocks noGrp="1"/>
          </p:cNvSpPr>
          <p:nvPr>
            <p:ph type="sldNum" sz="quarter" idx="2"/>
          </p:nvPr>
        </p:nvSpPr>
        <p:spPr>
          <a:xfrm>
            <a:off x="8156292" y="6248400"/>
            <a:ext cx="301909" cy="288824"/>
          </a:xfrm>
          <a:prstGeom prst="rect">
            <a:avLst/>
          </a:prstGeom>
        </p:spPr>
        <p:txBody>
          <a:bodyPr anchor="t"/>
          <a:lstStyle>
            <a:lvl1pPr algn="r">
              <a:defRPr>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888381690"/>
      </p:ext>
    </p:extLst>
  </p:cSld>
  <p:clrMapOvr>
    <a:masterClrMapping/>
  </p:clrMapOvr>
  <p:transition spd="med"/>
</p:sldLayout>
</file>

<file path=ppt/slideLayouts/slideLayout177.xml><?xml version="1.0" encoding="utf-8"?>
<p:sldLayout xmlns:a="http://schemas.openxmlformats.org/drawingml/2006/main" xmlns:r="http://schemas.openxmlformats.org/officeDocument/2006/relationships" xmlns:p="http://schemas.openxmlformats.org/presentationml/2006/main" showMasterSp="0" type="tx">
  <p:cSld name="2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199"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200"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201" name="Slide Number"/>
          <p:cNvSpPr txBox="1">
            <a:spLocks noGrp="1"/>
          </p:cNvSpPr>
          <p:nvPr>
            <p:ph type="sldNum" sz="quarter" idx="2"/>
          </p:nvPr>
        </p:nvSpPr>
        <p:spPr>
          <a:xfrm>
            <a:off x="8156292" y="6248400"/>
            <a:ext cx="301909" cy="288824"/>
          </a:xfrm>
          <a:prstGeom prst="rect">
            <a:avLst/>
          </a:prstGeom>
        </p:spPr>
        <p:txBody>
          <a:bodyPr anchor="t"/>
          <a:lstStyle>
            <a:lvl1pPr algn="r">
              <a:defRPr>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630458445"/>
      </p:ext>
    </p:extLst>
  </p:cSld>
  <p:clrMapOvr>
    <a:masterClrMapping/>
  </p:clrMapOvr>
  <p:transition spd="med"/>
</p:sldLayout>
</file>

<file path=ppt/slideLayouts/slideLayout178.xml><?xml version="1.0" encoding="utf-8"?>
<p:sldLayout xmlns:a="http://schemas.openxmlformats.org/drawingml/2006/main" xmlns:r="http://schemas.openxmlformats.org/officeDocument/2006/relationships" xmlns:p="http://schemas.openxmlformats.org/presentationml/2006/main" showMasterSp="0" type="tx">
  <p:cSld name="2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208"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latin typeface="Arial"/>
                <a:ea typeface="Arial"/>
                <a:cs typeface="Arial"/>
                <a:sym typeface="Arial"/>
              </a:defRPr>
            </a:lvl1pPr>
          </a:lstStyle>
          <a:p>
            <a:r>
              <a:t>Title Text</a:t>
            </a:r>
          </a:p>
        </p:txBody>
      </p:sp>
      <p:sp>
        <p:nvSpPr>
          <p:cNvPr id="209"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atin typeface="Arial"/>
                <a:ea typeface="Arial"/>
                <a:cs typeface="Arial"/>
                <a:sym typeface="Arial"/>
              </a:defRPr>
            </a:lvl1pPr>
            <a:lvl2pPr marL="0" indent="457200">
              <a:spcBef>
                <a:spcPts val="400"/>
              </a:spcBef>
              <a:buSzTx/>
              <a:buNone/>
              <a:defRPr sz="2000">
                <a:latin typeface="Arial"/>
                <a:ea typeface="Arial"/>
                <a:cs typeface="Arial"/>
                <a:sym typeface="Arial"/>
              </a:defRPr>
            </a:lvl2pPr>
            <a:lvl3pPr marL="0" indent="914400">
              <a:spcBef>
                <a:spcPts val="400"/>
              </a:spcBef>
              <a:buSzTx/>
              <a:buNone/>
              <a:defRPr sz="2000">
                <a:latin typeface="Arial"/>
                <a:ea typeface="Arial"/>
                <a:cs typeface="Arial"/>
                <a:sym typeface="Arial"/>
              </a:defRPr>
            </a:lvl3pPr>
            <a:lvl4pPr marL="0" indent="1371600">
              <a:spcBef>
                <a:spcPts val="400"/>
              </a:spcBef>
              <a:buSzTx/>
              <a:buNone/>
              <a:defRPr sz="2000">
                <a:latin typeface="Arial"/>
                <a:ea typeface="Arial"/>
                <a:cs typeface="Arial"/>
                <a:sym typeface="Arial"/>
              </a:defRPr>
            </a:lvl4pPr>
            <a:lvl5pPr marL="0" indent="1828800">
              <a:spcBef>
                <a:spcPts val="400"/>
              </a:spcBef>
              <a:buSzTx/>
              <a:buNone/>
              <a:defRPr sz="20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210" name="Slide Number"/>
          <p:cNvSpPr txBox="1">
            <a:spLocks noGrp="1"/>
          </p:cNvSpPr>
          <p:nvPr>
            <p:ph type="sldNum" sz="quarter" idx="2"/>
          </p:nvPr>
        </p:nvSpPr>
        <p:spPr>
          <a:xfrm>
            <a:off x="8156292" y="6248400"/>
            <a:ext cx="301909" cy="288824"/>
          </a:xfrm>
          <a:prstGeom prst="rect">
            <a:avLst/>
          </a:prstGeom>
        </p:spPr>
        <p:txBody>
          <a:bodyPr anchor="t"/>
          <a:lstStyle>
            <a:lvl1pPr algn="r">
              <a:defRPr>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102364715"/>
      </p:ext>
    </p:extLst>
  </p:cSld>
  <p:clrMapOvr>
    <a:masterClrMapping/>
  </p:clrMapOvr>
  <p:transition spd="med"/>
</p:sldLayout>
</file>

<file path=ppt/slideLayouts/slideLayout179.xml><?xml version="1.0" encoding="utf-8"?>
<p:sldLayout xmlns:a="http://schemas.openxmlformats.org/drawingml/2006/main" xmlns:r="http://schemas.openxmlformats.org/officeDocument/2006/relationships" xmlns:p="http://schemas.openxmlformats.org/presentationml/2006/main" showMasterSp="0" type="tx">
  <p:cSld name="2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217"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218"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a:latin typeface="Arial"/>
                <a:ea typeface="Arial"/>
                <a:cs typeface="Arial"/>
                <a:sym typeface="Arial"/>
              </a:defRPr>
            </a:lvl1pPr>
            <a:lvl2pPr marL="790575" indent="-333375">
              <a:spcBef>
                <a:spcPts val="600"/>
              </a:spcBef>
              <a:buChar char="–"/>
              <a:defRPr sz="2800">
                <a:latin typeface="Arial"/>
                <a:ea typeface="Arial"/>
                <a:cs typeface="Arial"/>
                <a:sym typeface="Arial"/>
              </a:defRPr>
            </a:lvl2pPr>
            <a:lvl3pPr marL="1234439" indent="-320039">
              <a:spcBef>
                <a:spcPts val="600"/>
              </a:spcBef>
              <a:defRPr sz="2800">
                <a:latin typeface="Arial"/>
                <a:ea typeface="Arial"/>
                <a:cs typeface="Arial"/>
                <a:sym typeface="Arial"/>
              </a:defRPr>
            </a:lvl3pPr>
            <a:lvl4pPr marL="1727200" indent="-355600">
              <a:spcBef>
                <a:spcPts val="600"/>
              </a:spcBef>
              <a:buChar char="–"/>
              <a:defRPr sz="2800">
                <a:latin typeface="Arial"/>
                <a:ea typeface="Arial"/>
                <a:cs typeface="Arial"/>
                <a:sym typeface="Arial"/>
              </a:defRPr>
            </a:lvl4pPr>
            <a:lvl5pPr marL="2184400" indent="-355600">
              <a:spcBef>
                <a:spcPts val="600"/>
              </a:spcBef>
              <a:buChar char="»"/>
              <a:defRPr sz="28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219" name="Slide Number"/>
          <p:cNvSpPr txBox="1">
            <a:spLocks noGrp="1"/>
          </p:cNvSpPr>
          <p:nvPr>
            <p:ph type="sldNum" sz="quarter" idx="2"/>
          </p:nvPr>
        </p:nvSpPr>
        <p:spPr>
          <a:xfrm>
            <a:off x="8156292" y="6248400"/>
            <a:ext cx="301909" cy="288824"/>
          </a:xfrm>
          <a:prstGeom prst="rect">
            <a:avLst/>
          </a:prstGeom>
        </p:spPr>
        <p:txBody>
          <a:bodyPr anchor="t"/>
          <a:lstStyle>
            <a:lvl1pPr algn="r">
              <a:defRPr>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4265269188"/>
      </p:ext>
    </p:extLst>
  </p:cSld>
  <p:clrMapOvr>
    <a:masterClrMapping/>
  </p:clrMapOvr>
  <p:transition spd="med"/>
</p:sldLayout>
</file>

<file path=ppt/slideLayouts/slideLayout1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3B03BAA3-0359-104F-B780-88A4390A74CB}" type="slidenum">
              <a:rPr lang="en-US">
                <a:solidFill>
                  <a:srgbClr val="000000"/>
                </a:solidFill>
                <a:latin typeface="Arial"/>
                <a:ea typeface="Arial"/>
              </a:rPr>
              <a:pPr>
                <a:defRPr/>
              </a:pPr>
              <a:t>‹#›</a:t>
            </a:fld>
            <a:endParaRPr lang="en-US">
              <a:solidFill>
                <a:srgbClr val="000000"/>
              </a:solidFill>
              <a:latin typeface="Arial"/>
              <a:ea typeface="Arial"/>
            </a:endParaRPr>
          </a:p>
        </p:txBody>
      </p:sp>
    </p:spTree>
    <p:extLst>
      <p:ext uri="{BB962C8B-B14F-4D97-AF65-F5344CB8AC3E}">
        <p14:creationId xmlns:p14="http://schemas.microsoft.com/office/powerpoint/2010/main" val="3237595881"/>
      </p:ext>
    </p:extLst>
  </p:cSld>
  <p:clrMapOvr>
    <a:masterClrMapping/>
  </p:clrMapOvr>
</p:sldLayout>
</file>

<file path=ppt/slideLayouts/slideLayout180.xml><?xml version="1.0" encoding="utf-8"?>
<p:sldLayout xmlns:a="http://schemas.openxmlformats.org/drawingml/2006/main" xmlns:r="http://schemas.openxmlformats.org/officeDocument/2006/relationships" xmlns:p="http://schemas.openxmlformats.org/presentationml/2006/main" showMasterSp="0" type="tx">
  <p:cSld name="2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226"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227"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atin typeface="Arial"/>
                <a:ea typeface="Arial"/>
                <a:cs typeface="Arial"/>
                <a:sym typeface="Arial"/>
              </a:defRPr>
            </a:lvl1pPr>
            <a:lvl2pPr marL="0" indent="457200">
              <a:spcBef>
                <a:spcPts val="500"/>
              </a:spcBef>
              <a:buSzTx/>
              <a:buNone/>
              <a:defRPr sz="2400" b="1">
                <a:latin typeface="Arial"/>
                <a:ea typeface="Arial"/>
                <a:cs typeface="Arial"/>
                <a:sym typeface="Arial"/>
              </a:defRPr>
            </a:lvl2pPr>
            <a:lvl3pPr marL="0" indent="914400">
              <a:spcBef>
                <a:spcPts val="500"/>
              </a:spcBef>
              <a:buSzTx/>
              <a:buNone/>
              <a:defRPr sz="2400" b="1">
                <a:latin typeface="Arial"/>
                <a:ea typeface="Arial"/>
                <a:cs typeface="Arial"/>
                <a:sym typeface="Arial"/>
              </a:defRPr>
            </a:lvl3pPr>
            <a:lvl4pPr marL="0" indent="1371600">
              <a:spcBef>
                <a:spcPts val="500"/>
              </a:spcBef>
              <a:buSzTx/>
              <a:buNone/>
              <a:defRPr sz="2400" b="1">
                <a:latin typeface="Arial"/>
                <a:ea typeface="Arial"/>
                <a:cs typeface="Arial"/>
                <a:sym typeface="Arial"/>
              </a:defRPr>
            </a:lvl4pPr>
            <a:lvl5pPr marL="0" indent="1828800">
              <a:spcBef>
                <a:spcPts val="500"/>
              </a:spcBef>
              <a:buSzTx/>
              <a:buNone/>
              <a:defRPr sz="2400" b="1">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228"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latin typeface="Arial"/>
                <a:ea typeface="Arial"/>
                <a:cs typeface="Arial"/>
                <a:sym typeface="Arial"/>
              </a:defRPr>
            </a:pPr>
            <a:endParaRPr/>
          </a:p>
        </p:txBody>
      </p:sp>
      <p:sp>
        <p:nvSpPr>
          <p:cNvPr id="229" name="Slide Number"/>
          <p:cNvSpPr txBox="1">
            <a:spLocks noGrp="1"/>
          </p:cNvSpPr>
          <p:nvPr>
            <p:ph type="sldNum" sz="quarter" idx="2"/>
          </p:nvPr>
        </p:nvSpPr>
        <p:spPr>
          <a:xfrm>
            <a:off x="8156292" y="6248400"/>
            <a:ext cx="301909" cy="288824"/>
          </a:xfrm>
          <a:prstGeom prst="rect">
            <a:avLst/>
          </a:prstGeom>
        </p:spPr>
        <p:txBody>
          <a:bodyPr anchor="t"/>
          <a:lstStyle>
            <a:lvl1pPr algn="r">
              <a:defRPr>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74576409"/>
      </p:ext>
    </p:extLst>
  </p:cSld>
  <p:clrMapOvr>
    <a:masterClrMapping/>
  </p:clrMapOvr>
  <p:transition spd="med"/>
</p:sldLayout>
</file>

<file path=ppt/slideLayouts/slideLayout181.xml><?xml version="1.0" encoding="utf-8"?>
<p:sldLayout xmlns:a="http://schemas.openxmlformats.org/drawingml/2006/main" xmlns:r="http://schemas.openxmlformats.org/officeDocument/2006/relationships" xmlns:p="http://schemas.openxmlformats.org/presentationml/2006/main" showMasterSp="0" type="tx">
  <p:cSld name="2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236"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237" name="Slide Number"/>
          <p:cNvSpPr txBox="1">
            <a:spLocks noGrp="1"/>
          </p:cNvSpPr>
          <p:nvPr>
            <p:ph type="sldNum" sz="quarter" idx="2"/>
          </p:nvPr>
        </p:nvSpPr>
        <p:spPr>
          <a:xfrm>
            <a:off x="8156292" y="6248400"/>
            <a:ext cx="301909" cy="288824"/>
          </a:xfrm>
          <a:prstGeom prst="rect">
            <a:avLst/>
          </a:prstGeom>
        </p:spPr>
        <p:txBody>
          <a:bodyPr anchor="t"/>
          <a:lstStyle>
            <a:lvl1pPr algn="r">
              <a:defRPr>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4100220937"/>
      </p:ext>
    </p:extLst>
  </p:cSld>
  <p:clrMapOvr>
    <a:masterClrMapping/>
  </p:clrMapOvr>
  <p:transition spd="med"/>
</p:sldLayout>
</file>

<file path=ppt/slideLayouts/slideLayout182.xml><?xml version="1.0" encoding="utf-8"?>
<p:sldLayout xmlns:a="http://schemas.openxmlformats.org/drawingml/2006/main" xmlns:r="http://schemas.openxmlformats.org/officeDocument/2006/relationships" xmlns:p="http://schemas.openxmlformats.org/presentationml/2006/main" showMasterSp="0" type="tx">
  <p:cSld name="2_Blank">
    <p:bg>
      <p:bgPr>
        <a:solidFill>
          <a:schemeClr val="accent3">
            <a:lumOff val="44000"/>
          </a:schemeClr>
        </a:solidFill>
        <a:effectLst/>
      </p:bgPr>
    </p:bg>
    <p:spTree>
      <p:nvGrpSpPr>
        <p:cNvPr id="1" name=""/>
        <p:cNvGrpSpPr/>
        <p:nvPr/>
      </p:nvGrpSpPr>
      <p:grpSpPr>
        <a:xfrm>
          <a:off x="0" y="0"/>
          <a:ext cx="0" cy="0"/>
          <a:chOff x="0" y="0"/>
          <a:chExt cx="0" cy="0"/>
        </a:xfrm>
      </p:grpSpPr>
      <p:sp>
        <p:nvSpPr>
          <p:cNvPr id="244" name="Slide Number"/>
          <p:cNvSpPr txBox="1">
            <a:spLocks noGrp="1"/>
          </p:cNvSpPr>
          <p:nvPr>
            <p:ph type="sldNum" sz="quarter" idx="2"/>
          </p:nvPr>
        </p:nvSpPr>
        <p:spPr>
          <a:xfrm>
            <a:off x="8156292" y="6248400"/>
            <a:ext cx="301909" cy="288824"/>
          </a:xfrm>
          <a:prstGeom prst="rect">
            <a:avLst/>
          </a:prstGeom>
        </p:spPr>
        <p:txBody>
          <a:bodyPr anchor="t"/>
          <a:lstStyle>
            <a:lvl1pPr algn="r">
              <a:defRPr>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411824915"/>
      </p:ext>
    </p:extLst>
  </p:cSld>
  <p:clrMapOvr>
    <a:masterClrMapping/>
  </p:clrMapOvr>
  <p:transition spd="med"/>
</p:sldLayout>
</file>

<file path=ppt/slideLayouts/slideLayout183.xml><?xml version="1.0" encoding="utf-8"?>
<p:sldLayout xmlns:a="http://schemas.openxmlformats.org/drawingml/2006/main" xmlns:r="http://schemas.openxmlformats.org/officeDocument/2006/relationships" xmlns:p="http://schemas.openxmlformats.org/presentationml/2006/main" showMasterSp="0" type="tx">
  <p:cSld name="2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251"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252"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253"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latin typeface="Arial"/>
                <a:ea typeface="Arial"/>
                <a:cs typeface="Arial"/>
                <a:sym typeface="Arial"/>
              </a:defRPr>
            </a:pPr>
            <a:endParaRPr/>
          </a:p>
        </p:txBody>
      </p:sp>
      <p:sp>
        <p:nvSpPr>
          <p:cNvPr id="254" name="Slide Number"/>
          <p:cNvSpPr txBox="1">
            <a:spLocks noGrp="1"/>
          </p:cNvSpPr>
          <p:nvPr>
            <p:ph type="sldNum" sz="quarter" idx="2"/>
          </p:nvPr>
        </p:nvSpPr>
        <p:spPr>
          <a:xfrm>
            <a:off x="8156292" y="6248400"/>
            <a:ext cx="301909" cy="288824"/>
          </a:xfrm>
          <a:prstGeom prst="rect">
            <a:avLst/>
          </a:prstGeom>
        </p:spPr>
        <p:txBody>
          <a:bodyPr anchor="t"/>
          <a:lstStyle>
            <a:lvl1pPr algn="r">
              <a:defRPr>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923479874"/>
      </p:ext>
    </p:extLst>
  </p:cSld>
  <p:clrMapOvr>
    <a:masterClrMapping/>
  </p:clrMapOvr>
  <p:transition spd="med"/>
</p:sldLayout>
</file>

<file path=ppt/slideLayouts/slideLayout184.xml><?xml version="1.0" encoding="utf-8"?>
<p:sldLayout xmlns:a="http://schemas.openxmlformats.org/drawingml/2006/main" xmlns:r="http://schemas.openxmlformats.org/officeDocument/2006/relationships" xmlns:p="http://schemas.openxmlformats.org/presentationml/2006/main" showMasterSp="0" type="tx">
  <p:cSld name="2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261"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262"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263"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atin typeface="Arial"/>
                <a:ea typeface="Arial"/>
                <a:cs typeface="Arial"/>
                <a:sym typeface="Arial"/>
              </a:defRPr>
            </a:lvl1pPr>
            <a:lvl2pPr marL="0" indent="457200">
              <a:spcBef>
                <a:spcPts val="300"/>
              </a:spcBef>
              <a:buSzTx/>
              <a:buNone/>
              <a:defRPr sz="1400">
                <a:latin typeface="Arial"/>
                <a:ea typeface="Arial"/>
                <a:cs typeface="Arial"/>
                <a:sym typeface="Arial"/>
              </a:defRPr>
            </a:lvl2pPr>
            <a:lvl3pPr marL="0" indent="914400">
              <a:spcBef>
                <a:spcPts val="300"/>
              </a:spcBef>
              <a:buSzTx/>
              <a:buNone/>
              <a:defRPr sz="1400">
                <a:latin typeface="Arial"/>
                <a:ea typeface="Arial"/>
                <a:cs typeface="Arial"/>
                <a:sym typeface="Arial"/>
              </a:defRPr>
            </a:lvl3pPr>
            <a:lvl4pPr marL="0" indent="1371600">
              <a:spcBef>
                <a:spcPts val="300"/>
              </a:spcBef>
              <a:buSzTx/>
              <a:buNone/>
              <a:defRPr sz="1400">
                <a:latin typeface="Arial"/>
                <a:ea typeface="Arial"/>
                <a:cs typeface="Arial"/>
                <a:sym typeface="Arial"/>
              </a:defRPr>
            </a:lvl4pPr>
            <a:lvl5pPr marL="0" indent="1828800">
              <a:spcBef>
                <a:spcPts val="300"/>
              </a:spcBef>
              <a:buSzTx/>
              <a:buNone/>
              <a:defRPr sz="14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264" name="Slide Number"/>
          <p:cNvSpPr txBox="1">
            <a:spLocks noGrp="1"/>
          </p:cNvSpPr>
          <p:nvPr>
            <p:ph type="sldNum" sz="quarter" idx="2"/>
          </p:nvPr>
        </p:nvSpPr>
        <p:spPr>
          <a:xfrm>
            <a:off x="8156292" y="6248400"/>
            <a:ext cx="301909" cy="288824"/>
          </a:xfrm>
          <a:prstGeom prst="rect">
            <a:avLst/>
          </a:prstGeom>
        </p:spPr>
        <p:txBody>
          <a:bodyPr anchor="t"/>
          <a:lstStyle>
            <a:lvl1pPr algn="r">
              <a:defRPr>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761216439"/>
      </p:ext>
    </p:extLst>
  </p:cSld>
  <p:clrMapOvr>
    <a:masterClrMapping/>
  </p:clrMapOvr>
  <p:transition spd="med"/>
</p:sldLayout>
</file>

<file path=ppt/slideLayouts/slideLayout185.xml><?xml version="1.0" encoding="utf-8"?>
<p:sldLayout xmlns:a="http://schemas.openxmlformats.org/drawingml/2006/main" xmlns:r="http://schemas.openxmlformats.org/officeDocument/2006/relationships" xmlns:p="http://schemas.openxmlformats.org/presentationml/2006/main" showMasterSp="0" type="tx">
  <p:cSld name="3_Title and Content">
    <p:bg>
      <p:bgPr>
        <a:solidFill>
          <a:srgbClr val="000000"/>
        </a:solidFill>
        <a:effectLst/>
      </p:bgPr>
    </p:bg>
    <p:spTree>
      <p:nvGrpSpPr>
        <p:cNvPr id="1" name=""/>
        <p:cNvGrpSpPr/>
        <p:nvPr/>
      </p:nvGrpSpPr>
      <p:grpSpPr>
        <a:xfrm>
          <a:off x="0" y="0"/>
          <a:ext cx="0" cy="0"/>
          <a:chOff x="0" y="0"/>
          <a:chExt cx="0" cy="0"/>
        </a:xfrm>
      </p:grpSpPr>
      <p:grpSp>
        <p:nvGrpSpPr>
          <p:cNvPr id="334" name="Group 2"/>
          <p:cNvGrpSpPr/>
          <p:nvPr/>
        </p:nvGrpSpPr>
        <p:grpSpPr>
          <a:xfrm>
            <a:off x="0" y="2286000"/>
            <a:ext cx="9144000" cy="3581400"/>
            <a:chOff x="0" y="0"/>
            <a:chExt cx="9144000" cy="3581400"/>
          </a:xfrm>
        </p:grpSpPr>
        <p:sp>
          <p:nvSpPr>
            <p:cNvPr id="271" name="Rectangle 3"/>
            <p:cNvSpPr/>
            <p:nvPr/>
          </p:nvSpPr>
          <p:spPr>
            <a:xfrm>
              <a:off x="0" y="304800"/>
              <a:ext cx="9144000" cy="838200"/>
            </a:xfrm>
            <a:prstGeom prst="rect">
              <a:avLst/>
            </a:prstGeom>
            <a:gradFill flip="none" rotWithShape="1">
              <a:gsLst>
                <a:gs pos="0">
                  <a:srgbClr val="000000"/>
                </a:gs>
                <a:gs pos="100000">
                  <a:srgbClr val="262626"/>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272" name="Rectangle 4"/>
            <p:cNvSpPr/>
            <p:nvPr/>
          </p:nvSpPr>
          <p:spPr>
            <a:xfrm>
              <a:off x="0" y="1143000"/>
              <a:ext cx="9144000" cy="1828800"/>
            </a:xfrm>
            <a:prstGeom prst="rect">
              <a:avLst/>
            </a:prstGeom>
            <a:gradFill flip="none" rotWithShape="1">
              <a:gsLst>
                <a:gs pos="0">
                  <a:srgbClr val="262626"/>
                </a:gs>
                <a:gs pos="100000">
                  <a:srgbClr val="000000"/>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273" name="Rectangle 5"/>
            <p:cNvSpPr/>
            <p:nvPr/>
          </p:nvSpPr>
          <p:spPr>
            <a:xfrm>
              <a:off x="15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274" name="Rectangle 6"/>
            <p:cNvSpPr/>
            <p:nvPr/>
          </p:nvSpPr>
          <p:spPr>
            <a:xfrm>
              <a:off x="30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275" name="Rectangle 7"/>
            <p:cNvSpPr/>
            <p:nvPr/>
          </p:nvSpPr>
          <p:spPr>
            <a:xfrm>
              <a:off x="45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276" name="Rectangle 8"/>
            <p:cNvSpPr/>
            <p:nvPr/>
          </p:nvSpPr>
          <p:spPr>
            <a:xfrm>
              <a:off x="60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277" name="Rectangle 9"/>
            <p:cNvSpPr/>
            <p:nvPr/>
          </p:nvSpPr>
          <p:spPr>
            <a:xfrm>
              <a:off x="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278" name="Rectangle 10"/>
            <p:cNvSpPr/>
            <p:nvPr/>
          </p:nvSpPr>
          <p:spPr>
            <a:xfrm>
              <a:off x="76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279" name="Rectangle 11"/>
            <p:cNvSpPr/>
            <p:nvPr/>
          </p:nvSpPr>
          <p:spPr>
            <a:xfrm>
              <a:off x="91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280" name="Rectangle 12"/>
            <p:cNvSpPr/>
            <p:nvPr/>
          </p:nvSpPr>
          <p:spPr>
            <a:xfrm>
              <a:off x="106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281" name="Rectangle 13"/>
            <p:cNvSpPr/>
            <p:nvPr/>
          </p:nvSpPr>
          <p:spPr>
            <a:xfrm>
              <a:off x="121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282" name="Rectangle 14"/>
            <p:cNvSpPr/>
            <p:nvPr/>
          </p:nvSpPr>
          <p:spPr>
            <a:xfrm>
              <a:off x="137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283" name="Rectangle 15"/>
            <p:cNvSpPr/>
            <p:nvPr/>
          </p:nvSpPr>
          <p:spPr>
            <a:xfrm>
              <a:off x="152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284" name="Rectangle 16"/>
            <p:cNvSpPr/>
            <p:nvPr/>
          </p:nvSpPr>
          <p:spPr>
            <a:xfrm>
              <a:off x="167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285" name="Rectangle 17"/>
            <p:cNvSpPr/>
            <p:nvPr/>
          </p:nvSpPr>
          <p:spPr>
            <a:xfrm>
              <a:off x="182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286" name="Rectangle 18"/>
            <p:cNvSpPr/>
            <p:nvPr/>
          </p:nvSpPr>
          <p:spPr>
            <a:xfrm>
              <a:off x="198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287" name="Rectangle 19"/>
            <p:cNvSpPr/>
            <p:nvPr/>
          </p:nvSpPr>
          <p:spPr>
            <a:xfrm>
              <a:off x="213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288" name="Rectangle 20"/>
            <p:cNvSpPr/>
            <p:nvPr/>
          </p:nvSpPr>
          <p:spPr>
            <a:xfrm>
              <a:off x="2286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289" name="Rectangle 21"/>
            <p:cNvSpPr/>
            <p:nvPr/>
          </p:nvSpPr>
          <p:spPr>
            <a:xfrm>
              <a:off x="243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290" name="Rectangle 22"/>
            <p:cNvSpPr/>
            <p:nvPr/>
          </p:nvSpPr>
          <p:spPr>
            <a:xfrm>
              <a:off x="2590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291" name="Rectangle 23"/>
            <p:cNvSpPr/>
            <p:nvPr/>
          </p:nvSpPr>
          <p:spPr>
            <a:xfrm>
              <a:off x="274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292" name="Rectangle 24"/>
            <p:cNvSpPr/>
            <p:nvPr/>
          </p:nvSpPr>
          <p:spPr>
            <a:xfrm>
              <a:off x="289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293" name="Rectangle 25"/>
            <p:cNvSpPr/>
            <p:nvPr/>
          </p:nvSpPr>
          <p:spPr>
            <a:xfrm>
              <a:off x="304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294" name="Rectangle 26"/>
            <p:cNvSpPr/>
            <p:nvPr/>
          </p:nvSpPr>
          <p:spPr>
            <a:xfrm>
              <a:off x="320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295" name="Rectangle 27"/>
            <p:cNvSpPr/>
            <p:nvPr/>
          </p:nvSpPr>
          <p:spPr>
            <a:xfrm>
              <a:off x="335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296" name="Rectangle 28"/>
            <p:cNvSpPr/>
            <p:nvPr/>
          </p:nvSpPr>
          <p:spPr>
            <a:xfrm>
              <a:off x="350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297" name="Rectangle 29"/>
            <p:cNvSpPr/>
            <p:nvPr/>
          </p:nvSpPr>
          <p:spPr>
            <a:xfrm>
              <a:off x="365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298" name="Rectangle 30"/>
            <p:cNvSpPr/>
            <p:nvPr/>
          </p:nvSpPr>
          <p:spPr>
            <a:xfrm>
              <a:off x="381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299" name="Rectangle 31"/>
            <p:cNvSpPr/>
            <p:nvPr/>
          </p:nvSpPr>
          <p:spPr>
            <a:xfrm>
              <a:off x="396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00" name="Rectangle 32"/>
            <p:cNvSpPr/>
            <p:nvPr/>
          </p:nvSpPr>
          <p:spPr>
            <a:xfrm>
              <a:off x="411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01" name="Rectangle 33"/>
            <p:cNvSpPr/>
            <p:nvPr/>
          </p:nvSpPr>
          <p:spPr>
            <a:xfrm>
              <a:off x="426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02" name="Rectangle 34"/>
            <p:cNvSpPr/>
            <p:nvPr/>
          </p:nvSpPr>
          <p:spPr>
            <a:xfrm>
              <a:off x="441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03" name="Rectangle 35"/>
            <p:cNvSpPr/>
            <p:nvPr/>
          </p:nvSpPr>
          <p:spPr>
            <a:xfrm>
              <a:off x="457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04" name="Rectangle 36"/>
            <p:cNvSpPr/>
            <p:nvPr/>
          </p:nvSpPr>
          <p:spPr>
            <a:xfrm>
              <a:off x="472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05" name="Rectangle 37"/>
            <p:cNvSpPr/>
            <p:nvPr/>
          </p:nvSpPr>
          <p:spPr>
            <a:xfrm>
              <a:off x="487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06" name="Rectangle 38"/>
            <p:cNvSpPr/>
            <p:nvPr/>
          </p:nvSpPr>
          <p:spPr>
            <a:xfrm>
              <a:off x="502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07" name="Rectangle 39"/>
            <p:cNvSpPr/>
            <p:nvPr/>
          </p:nvSpPr>
          <p:spPr>
            <a:xfrm>
              <a:off x="518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08" name="Rectangle 40"/>
            <p:cNvSpPr/>
            <p:nvPr/>
          </p:nvSpPr>
          <p:spPr>
            <a:xfrm>
              <a:off x="533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09" name="Rectangle 41"/>
            <p:cNvSpPr/>
            <p:nvPr/>
          </p:nvSpPr>
          <p:spPr>
            <a:xfrm>
              <a:off x="548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10" name="Rectangle 42"/>
            <p:cNvSpPr/>
            <p:nvPr/>
          </p:nvSpPr>
          <p:spPr>
            <a:xfrm>
              <a:off x="563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11" name="Rectangle 43"/>
            <p:cNvSpPr/>
            <p:nvPr/>
          </p:nvSpPr>
          <p:spPr>
            <a:xfrm>
              <a:off x="579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12" name="Rectangle 44"/>
            <p:cNvSpPr/>
            <p:nvPr/>
          </p:nvSpPr>
          <p:spPr>
            <a:xfrm>
              <a:off x="594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13" name="Rectangle 45"/>
            <p:cNvSpPr/>
            <p:nvPr/>
          </p:nvSpPr>
          <p:spPr>
            <a:xfrm>
              <a:off x="6019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14" name="Rectangle 46"/>
            <p:cNvSpPr/>
            <p:nvPr/>
          </p:nvSpPr>
          <p:spPr>
            <a:xfrm>
              <a:off x="624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15" name="Rectangle 47"/>
            <p:cNvSpPr/>
            <p:nvPr/>
          </p:nvSpPr>
          <p:spPr>
            <a:xfrm>
              <a:off x="6400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16" name="Rectangle 48"/>
            <p:cNvSpPr/>
            <p:nvPr/>
          </p:nvSpPr>
          <p:spPr>
            <a:xfrm>
              <a:off x="655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17" name="Rectangle 49"/>
            <p:cNvSpPr/>
            <p:nvPr/>
          </p:nvSpPr>
          <p:spPr>
            <a:xfrm>
              <a:off x="670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18" name="Rectangle 50"/>
            <p:cNvSpPr/>
            <p:nvPr/>
          </p:nvSpPr>
          <p:spPr>
            <a:xfrm>
              <a:off x="685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19" name="Rectangle 51"/>
            <p:cNvSpPr/>
            <p:nvPr/>
          </p:nvSpPr>
          <p:spPr>
            <a:xfrm>
              <a:off x="701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20" name="Rectangle 52"/>
            <p:cNvSpPr/>
            <p:nvPr/>
          </p:nvSpPr>
          <p:spPr>
            <a:xfrm>
              <a:off x="716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21" name="Rectangle 53"/>
            <p:cNvSpPr/>
            <p:nvPr/>
          </p:nvSpPr>
          <p:spPr>
            <a:xfrm>
              <a:off x="731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22" name="Rectangle 54"/>
            <p:cNvSpPr/>
            <p:nvPr/>
          </p:nvSpPr>
          <p:spPr>
            <a:xfrm>
              <a:off x="746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23" name="Rectangle 55"/>
            <p:cNvSpPr/>
            <p:nvPr/>
          </p:nvSpPr>
          <p:spPr>
            <a:xfrm>
              <a:off x="762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24" name="Rectangle 56"/>
            <p:cNvSpPr/>
            <p:nvPr/>
          </p:nvSpPr>
          <p:spPr>
            <a:xfrm>
              <a:off x="777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25" name="Rectangle 57"/>
            <p:cNvSpPr/>
            <p:nvPr/>
          </p:nvSpPr>
          <p:spPr>
            <a:xfrm>
              <a:off x="792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26" name="Rectangle 58"/>
            <p:cNvSpPr/>
            <p:nvPr/>
          </p:nvSpPr>
          <p:spPr>
            <a:xfrm>
              <a:off x="807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27" name="Rectangle 59"/>
            <p:cNvSpPr/>
            <p:nvPr/>
          </p:nvSpPr>
          <p:spPr>
            <a:xfrm>
              <a:off x="822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28" name="Rectangle 60"/>
            <p:cNvSpPr/>
            <p:nvPr/>
          </p:nvSpPr>
          <p:spPr>
            <a:xfrm>
              <a:off x="838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29" name="Rectangle 61"/>
            <p:cNvSpPr/>
            <p:nvPr/>
          </p:nvSpPr>
          <p:spPr>
            <a:xfrm>
              <a:off x="853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30" name="Rectangle 62"/>
            <p:cNvSpPr/>
            <p:nvPr/>
          </p:nvSpPr>
          <p:spPr>
            <a:xfrm>
              <a:off x="868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31" name="Rectangle 63"/>
            <p:cNvSpPr/>
            <p:nvPr/>
          </p:nvSpPr>
          <p:spPr>
            <a:xfrm>
              <a:off x="883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32" name="Rectangle 64"/>
            <p:cNvSpPr/>
            <p:nvPr/>
          </p:nvSpPr>
          <p:spPr>
            <a:xfrm>
              <a:off x="899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33" name="Rectangle 65"/>
            <p:cNvSpPr/>
            <p:nvPr/>
          </p:nvSpPr>
          <p:spPr>
            <a:xfrm>
              <a:off x="0" y="1219200"/>
              <a:ext cx="9144000" cy="762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grpSp>
      <p:pic>
        <p:nvPicPr>
          <p:cNvPr id="335" name="Picture 71" descr="Picture 71"/>
          <p:cNvPicPr>
            <a:picLocks noChangeAspect="1"/>
          </p:cNvPicPr>
          <p:nvPr/>
        </p:nvPicPr>
        <p:blipFill>
          <a:blip r:embed="rId2" cstate="print"/>
          <a:stretch>
            <a:fillRect/>
          </a:stretch>
        </p:blipFill>
        <p:spPr>
          <a:xfrm>
            <a:off x="685800" y="1652588"/>
            <a:ext cx="914400" cy="176213"/>
          </a:xfrm>
          <a:prstGeom prst="rect">
            <a:avLst/>
          </a:prstGeom>
          <a:ln w="12700">
            <a:miter lim="400000"/>
          </a:ln>
        </p:spPr>
      </p:pic>
      <p:sp>
        <p:nvSpPr>
          <p:cNvPr id="336" name="Title Text"/>
          <p:cNvSpPr txBox="1">
            <a:spLocks noGrp="1"/>
          </p:cNvSpPr>
          <p:nvPr>
            <p:ph type="title"/>
          </p:nvPr>
        </p:nvSpPr>
        <p:spPr>
          <a:xfrm>
            <a:off x="571500" y="685800"/>
            <a:ext cx="8001000" cy="914400"/>
          </a:xfrm>
          <a:prstGeom prst="rect">
            <a:avLst/>
          </a:prstGeom>
        </p:spPr>
        <p:txBody>
          <a:bodyPr anchor="ctr"/>
          <a:lstStyle>
            <a:lvl1pPr>
              <a:defRPr sz="4000">
                <a:solidFill>
                  <a:schemeClr val="accent3">
                    <a:lumOff val="44000"/>
                  </a:schemeClr>
                </a:solidFill>
                <a:latin typeface="+mj-lt"/>
                <a:ea typeface="+mj-ea"/>
                <a:cs typeface="+mj-cs"/>
                <a:sym typeface="Helvetica"/>
              </a:defRPr>
            </a:lvl1pPr>
          </a:lstStyle>
          <a:p>
            <a:r>
              <a:t>Title Text</a:t>
            </a:r>
          </a:p>
        </p:txBody>
      </p:sp>
      <p:sp>
        <p:nvSpPr>
          <p:cNvPr id="337" name="Body Level One…"/>
          <p:cNvSpPr txBox="1">
            <a:spLocks noGrp="1"/>
          </p:cNvSpPr>
          <p:nvPr>
            <p:ph type="body" idx="1"/>
          </p:nvPr>
        </p:nvSpPr>
        <p:spPr>
          <a:xfrm>
            <a:off x="571500" y="1981200"/>
            <a:ext cx="8001000" cy="3810000"/>
          </a:xfrm>
          <a:prstGeom prst="rect">
            <a:avLst/>
          </a:prstGeom>
        </p:spPr>
        <p:txBody>
          <a:bodyPr>
            <a:normAutofit/>
          </a:bodyPr>
          <a:lstStyle>
            <a:lvl1pPr marL="454025" indent="-352425">
              <a:lnSpc>
                <a:spcPct val="110000"/>
              </a:lnSpc>
              <a:buClr>
                <a:srgbClr val="960000"/>
              </a:buClr>
              <a:buChar char="✓"/>
              <a:defRPr>
                <a:solidFill>
                  <a:schemeClr val="accent3">
                    <a:lumOff val="44000"/>
                  </a:schemeClr>
                </a:solidFill>
                <a:latin typeface="+mj-lt"/>
                <a:ea typeface="+mj-ea"/>
                <a:cs typeface="+mj-cs"/>
                <a:sym typeface="Helvetica"/>
              </a:defRPr>
            </a:lvl1pPr>
            <a:lvl2pPr marL="969282" indent="-400957">
              <a:lnSpc>
                <a:spcPct val="110000"/>
              </a:lnSpc>
              <a:buClr>
                <a:srgbClr val="960000"/>
              </a:buClr>
              <a:buChar char="✓"/>
              <a:defRPr>
                <a:solidFill>
                  <a:schemeClr val="accent3">
                    <a:lumOff val="44000"/>
                  </a:schemeClr>
                </a:solidFill>
                <a:latin typeface="+mj-lt"/>
                <a:ea typeface="+mj-ea"/>
                <a:cs typeface="+mj-cs"/>
                <a:sym typeface="Helvetica"/>
              </a:defRPr>
            </a:lvl2pPr>
            <a:lvl3pPr marL="1477433" indent="-423333">
              <a:lnSpc>
                <a:spcPct val="110000"/>
              </a:lnSpc>
              <a:buClr>
                <a:srgbClr val="960000"/>
              </a:buClr>
              <a:buChar char="✓"/>
              <a:defRPr>
                <a:solidFill>
                  <a:schemeClr val="accent3">
                    <a:lumOff val="44000"/>
                  </a:schemeClr>
                </a:solidFill>
                <a:latin typeface="+mj-lt"/>
                <a:ea typeface="+mj-ea"/>
                <a:cs typeface="+mj-cs"/>
                <a:sym typeface="Helvetica"/>
              </a:defRPr>
            </a:lvl3pPr>
            <a:lvl4pPr marL="2025650" indent="-482600">
              <a:lnSpc>
                <a:spcPct val="110000"/>
              </a:lnSpc>
              <a:buClr>
                <a:srgbClr val="960000"/>
              </a:buClr>
              <a:buChar char="✓"/>
              <a:defRPr>
                <a:solidFill>
                  <a:schemeClr val="accent3">
                    <a:lumOff val="44000"/>
                  </a:schemeClr>
                </a:solidFill>
                <a:latin typeface="+mj-lt"/>
                <a:ea typeface="+mj-ea"/>
                <a:cs typeface="+mj-cs"/>
                <a:sym typeface="Helvetica"/>
              </a:defRPr>
            </a:lvl4pPr>
            <a:lvl5pPr marL="2525078" indent="-472439">
              <a:lnSpc>
                <a:spcPct val="110000"/>
              </a:lnSpc>
              <a:buClr>
                <a:srgbClr val="960000"/>
              </a:buClr>
              <a:buChar char="✓"/>
              <a:defRPr>
                <a:solidFill>
                  <a:schemeClr val="accent3">
                    <a:lumOff val="44000"/>
                  </a:schemeClr>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338" name="Slide Number"/>
          <p:cNvSpPr txBox="1">
            <a:spLocks noGrp="1"/>
          </p:cNvSpPr>
          <p:nvPr>
            <p:ph type="sldNum" sz="quarter" idx="2"/>
          </p:nvPr>
        </p:nvSpPr>
        <p:spPr>
          <a:xfrm>
            <a:off x="8040546" y="6248400"/>
            <a:ext cx="301908" cy="307340"/>
          </a:xfrm>
          <a:prstGeom prst="rect">
            <a:avLst/>
          </a:prstGeom>
        </p:spPr>
        <p:txBody>
          <a:bodyPr anchor="t"/>
          <a:lstStyle>
            <a:lvl1pPr>
              <a:defRPr>
                <a:solidFill>
                  <a:schemeClr val="accent3">
                    <a:lumOff val="44000"/>
                  </a:schemeClr>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1953395096"/>
      </p:ext>
    </p:extLst>
  </p:cSld>
  <p:clrMapOvr>
    <a:masterClrMapping/>
  </p:clrMapOvr>
  <p:transition spd="med"/>
</p:sldLayout>
</file>

<file path=ppt/slideLayouts/slideLayout186.xml><?xml version="1.0" encoding="utf-8"?>
<p:sldLayout xmlns:a="http://schemas.openxmlformats.org/drawingml/2006/main" xmlns:r="http://schemas.openxmlformats.org/officeDocument/2006/relationships" xmlns:p="http://schemas.openxmlformats.org/presentationml/2006/main" showMasterSp="0" type="tx">
  <p:cSld name="3_Section Header">
    <p:bg>
      <p:bgPr>
        <a:solidFill>
          <a:srgbClr val="000000"/>
        </a:solidFill>
        <a:effectLst/>
      </p:bgPr>
    </p:bg>
    <p:spTree>
      <p:nvGrpSpPr>
        <p:cNvPr id="1" name=""/>
        <p:cNvGrpSpPr/>
        <p:nvPr/>
      </p:nvGrpSpPr>
      <p:grpSpPr>
        <a:xfrm>
          <a:off x="0" y="0"/>
          <a:ext cx="0" cy="0"/>
          <a:chOff x="0" y="0"/>
          <a:chExt cx="0" cy="0"/>
        </a:xfrm>
      </p:grpSpPr>
      <p:grpSp>
        <p:nvGrpSpPr>
          <p:cNvPr id="408" name="Group 2"/>
          <p:cNvGrpSpPr/>
          <p:nvPr/>
        </p:nvGrpSpPr>
        <p:grpSpPr>
          <a:xfrm>
            <a:off x="0" y="2286000"/>
            <a:ext cx="9144000" cy="3581400"/>
            <a:chOff x="0" y="0"/>
            <a:chExt cx="9144000" cy="3581400"/>
          </a:xfrm>
        </p:grpSpPr>
        <p:sp>
          <p:nvSpPr>
            <p:cNvPr id="345" name="Rectangle 3"/>
            <p:cNvSpPr/>
            <p:nvPr/>
          </p:nvSpPr>
          <p:spPr>
            <a:xfrm>
              <a:off x="0" y="304800"/>
              <a:ext cx="9144000" cy="838200"/>
            </a:xfrm>
            <a:prstGeom prst="rect">
              <a:avLst/>
            </a:prstGeom>
            <a:gradFill flip="none" rotWithShape="1">
              <a:gsLst>
                <a:gs pos="0">
                  <a:srgbClr val="000000"/>
                </a:gs>
                <a:gs pos="100000">
                  <a:srgbClr val="262626"/>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46" name="Rectangle 4"/>
            <p:cNvSpPr/>
            <p:nvPr/>
          </p:nvSpPr>
          <p:spPr>
            <a:xfrm>
              <a:off x="0" y="1143000"/>
              <a:ext cx="9144000" cy="1828800"/>
            </a:xfrm>
            <a:prstGeom prst="rect">
              <a:avLst/>
            </a:prstGeom>
            <a:gradFill flip="none" rotWithShape="1">
              <a:gsLst>
                <a:gs pos="0">
                  <a:srgbClr val="262626"/>
                </a:gs>
                <a:gs pos="100000">
                  <a:srgbClr val="000000"/>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47" name="Rectangle 5"/>
            <p:cNvSpPr/>
            <p:nvPr/>
          </p:nvSpPr>
          <p:spPr>
            <a:xfrm>
              <a:off x="15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48" name="Rectangle 6"/>
            <p:cNvSpPr/>
            <p:nvPr/>
          </p:nvSpPr>
          <p:spPr>
            <a:xfrm>
              <a:off x="30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49" name="Rectangle 7"/>
            <p:cNvSpPr/>
            <p:nvPr/>
          </p:nvSpPr>
          <p:spPr>
            <a:xfrm>
              <a:off x="45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50" name="Rectangle 8"/>
            <p:cNvSpPr/>
            <p:nvPr/>
          </p:nvSpPr>
          <p:spPr>
            <a:xfrm>
              <a:off x="60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51" name="Rectangle 9"/>
            <p:cNvSpPr/>
            <p:nvPr/>
          </p:nvSpPr>
          <p:spPr>
            <a:xfrm>
              <a:off x="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52" name="Rectangle 10"/>
            <p:cNvSpPr/>
            <p:nvPr/>
          </p:nvSpPr>
          <p:spPr>
            <a:xfrm>
              <a:off x="76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53" name="Rectangle 11"/>
            <p:cNvSpPr/>
            <p:nvPr/>
          </p:nvSpPr>
          <p:spPr>
            <a:xfrm>
              <a:off x="91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54" name="Rectangle 12"/>
            <p:cNvSpPr/>
            <p:nvPr/>
          </p:nvSpPr>
          <p:spPr>
            <a:xfrm>
              <a:off x="106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55" name="Rectangle 13"/>
            <p:cNvSpPr/>
            <p:nvPr/>
          </p:nvSpPr>
          <p:spPr>
            <a:xfrm>
              <a:off x="121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56" name="Rectangle 14"/>
            <p:cNvSpPr/>
            <p:nvPr/>
          </p:nvSpPr>
          <p:spPr>
            <a:xfrm>
              <a:off x="137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57" name="Rectangle 15"/>
            <p:cNvSpPr/>
            <p:nvPr/>
          </p:nvSpPr>
          <p:spPr>
            <a:xfrm>
              <a:off x="152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58" name="Rectangle 16"/>
            <p:cNvSpPr/>
            <p:nvPr/>
          </p:nvSpPr>
          <p:spPr>
            <a:xfrm>
              <a:off x="167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59" name="Rectangle 17"/>
            <p:cNvSpPr/>
            <p:nvPr/>
          </p:nvSpPr>
          <p:spPr>
            <a:xfrm>
              <a:off x="182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60" name="Rectangle 18"/>
            <p:cNvSpPr/>
            <p:nvPr/>
          </p:nvSpPr>
          <p:spPr>
            <a:xfrm>
              <a:off x="198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61" name="Rectangle 19"/>
            <p:cNvSpPr/>
            <p:nvPr/>
          </p:nvSpPr>
          <p:spPr>
            <a:xfrm>
              <a:off x="213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62" name="Rectangle 20"/>
            <p:cNvSpPr/>
            <p:nvPr/>
          </p:nvSpPr>
          <p:spPr>
            <a:xfrm>
              <a:off x="2286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63" name="Rectangle 21"/>
            <p:cNvSpPr/>
            <p:nvPr/>
          </p:nvSpPr>
          <p:spPr>
            <a:xfrm>
              <a:off x="243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64" name="Rectangle 22"/>
            <p:cNvSpPr/>
            <p:nvPr/>
          </p:nvSpPr>
          <p:spPr>
            <a:xfrm>
              <a:off x="2590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65" name="Rectangle 23"/>
            <p:cNvSpPr/>
            <p:nvPr/>
          </p:nvSpPr>
          <p:spPr>
            <a:xfrm>
              <a:off x="274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66" name="Rectangle 24"/>
            <p:cNvSpPr/>
            <p:nvPr/>
          </p:nvSpPr>
          <p:spPr>
            <a:xfrm>
              <a:off x="289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67" name="Rectangle 25"/>
            <p:cNvSpPr/>
            <p:nvPr/>
          </p:nvSpPr>
          <p:spPr>
            <a:xfrm>
              <a:off x="304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68" name="Rectangle 26"/>
            <p:cNvSpPr/>
            <p:nvPr/>
          </p:nvSpPr>
          <p:spPr>
            <a:xfrm>
              <a:off x="320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69" name="Rectangle 27"/>
            <p:cNvSpPr/>
            <p:nvPr/>
          </p:nvSpPr>
          <p:spPr>
            <a:xfrm>
              <a:off x="335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70" name="Rectangle 28"/>
            <p:cNvSpPr/>
            <p:nvPr/>
          </p:nvSpPr>
          <p:spPr>
            <a:xfrm>
              <a:off x="350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71" name="Rectangle 29"/>
            <p:cNvSpPr/>
            <p:nvPr/>
          </p:nvSpPr>
          <p:spPr>
            <a:xfrm>
              <a:off x="365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72" name="Rectangle 30"/>
            <p:cNvSpPr/>
            <p:nvPr/>
          </p:nvSpPr>
          <p:spPr>
            <a:xfrm>
              <a:off x="381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73" name="Rectangle 31"/>
            <p:cNvSpPr/>
            <p:nvPr/>
          </p:nvSpPr>
          <p:spPr>
            <a:xfrm>
              <a:off x="396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74" name="Rectangle 32"/>
            <p:cNvSpPr/>
            <p:nvPr/>
          </p:nvSpPr>
          <p:spPr>
            <a:xfrm>
              <a:off x="411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75" name="Rectangle 33"/>
            <p:cNvSpPr/>
            <p:nvPr/>
          </p:nvSpPr>
          <p:spPr>
            <a:xfrm>
              <a:off x="426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76" name="Rectangle 34"/>
            <p:cNvSpPr/>
            <p:nvPr/>
          </p:nvSpPr>
          <p:spPr>
            <a:xfrm>
              <a:off x="441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77" name="Rectangle 35"/>
            <p:cNvSpPr/>
            <p:nvPr/>
          </p:nvSpPr>
          <p:spPr>
            <a:xfrm>
              <a:off x="457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78" name="Rectangle 36"/>
            <p:cNvSpPr/>
            <p:nvPr/>
          </p:nvSpPr>
          <p:spPr>
            <a:xfrm>
              <a:off x="472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79" name="Rectangle 37"/>
            <p:cNvSpPr/>
            <p:nvPr/>
          </p:nvSpPr>
          <p:spPr>
            <a:xfrm>
              <a:off x="487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80" name="Rectangle 38"/>
            <p:cNvSpPr/>
            <p:nvPr/>
          </p:nvSpPr>
          <p:spPr>
            <a:xfrm>
              <a:off x="502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81" name="Rectangle 39"/>
            <p:cNvSpPr/>
            <p:nvPr/>
          </p:nvSpPr>
          <p:spPr>
            <a:xfrm>
              <a:off x="518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82" name="Rectangle 40"/>
            <p:cNvSpPr/>
            <p:nvPr/>
          </p:nvSpPr>
          <p:spPr>
            <a:xfrm>
              <a:off x="533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83" name="Rectangle 41"/>
            <p:cNvSpPr/>
            <p:nvPr/>
          </p:nvSpPr>
          <p:spPr>
            <a:xfrm>
              <a:off x="548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84" name="Rectangle 42"/>
            <p:cNvSpPr/>
            <p:nvPr/>
          </p:nvSpPr>
          <p:spPr>
            <a:xfrm>
              <a:off x="563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85" name="Rectangle 43"/>
            <p:cNvSpPr/>
            <p:nvPr/>
          </p:nvSpPr>
          <p:spPr>
            <a:xfrm>
              <a:off x="579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86" name="Rectangle 44"/>
            <p:cNvSpPr/>
            <p:nvPr/>
          </p:nvSpPr>
          <p:spPr>
            <a:xfrm>
              <a:off x="594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87" name="Rectangle 45"/>
            <p:cNvSpPr/>
            <p:nvPr/>
          </p:nvSpPr>
          <p:spPr>
            <a:xfrm>
              <a:off x="6019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88" name="Rectangle 46"/>
            <p:cNvSpPr/>
            <p:nvPr/>
          </p:nvSpPr>
          <p:spPr>
            <a:xfrm>
              <a:off x="624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89" name="Rectangle 47"/>
            <p:cNvSpPr/>
            <p:nvPr/>
          </p:nvSpPr>
          <p:spPr>
            <a:xfrm>
              <a:off x="6400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90" name="Rectangle 48"/>
            <p:cNvSpPr/>
            <p:nvPr/>
          </p:nvSpPr>
          <p:spPr>
            <a:xfrm>
              <a:off x="655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91" name="Rectangle 49"/>
            <p:cNvSpPr/>
            <p:nvPr/>
          </p:nvSpPr>
          <p:spPr>
            <a:xfrm>
              <a:off x="670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92" name="Rectangle 50"/>
            <p:cNvSpPr/>
            <p:nvPr/>
          </p:nvSpPr>
          <p:spPr>
            <a:xfrm>
              <a:off x="685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93" name="Rectangle 51"/>
            <p:cNvSpPr/>
            <p:nvPr/>
          </p:nvSpPr>
          <p:spPr>
            <a:xfrm>
              <a:off x="701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94" name="Rectangle 52"/>
            <p:cNvSpPr/>
            <p:nvPr/>
          </p:nvSpPr>
          <p:spPr>
            <a:xfrm>
              <a:off x="716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95" name="Rectangle 53"/>
            <p:cNvSpPr/>
            <p:nvPr/>
          </p:nvSpPr>
          <p:spPr>
            <a:xfrm>
              <a:off x="731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96" name="Rectangle 54"/>
            <p:cNvSpPr/>
            <p:nvPr/>
          </p:nvSpPr>
          <p:spPr>
            <a:xfrm>
              <a:off x="746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97" name="Rectangle 55"/>
            <p:cNvSpPr/>
            <p:nvPr/>
          </p:nvSpPr>
          <p:spPr>
            <a:xfrm>
              <a:off x="762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98" name="Rectangle 56"/>
            <p:cNvSpPr/>
            <p:nvPr/>
          </p:nvSpPr>
          <p:spPr>
            <a:xfrm>
              <a:off x="777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99" name="Rectangle 57"/>
            <p:cNvSpPr/>
            <p:nvPr/>
          </p:nvSpPr>
          <p:spPr>
            <a:xfrm>
              <a:off x="792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00" name="Rectangle 58"/>
            <p:cNvSpPr/>
            <p:nvPr/>
          </p:nvSpPr>
          <p:spPr>
            <a:xfrm>
              <a:off x="807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01" name="Rectangle 59"/>
            <p:cNvSpPr/>
            <p:nvPr/>
          </p:nvSpPr>
          <p:spPr>
            <a:xfrm>
              <a:off x="822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02" name="Rectangle 60"/>
            <p:cNvSpPr/>
            <p:nvPr/>
          </p:nvSpPr>
          <p:spPr>
            <a:xfrm>
              <a:off x="838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03" name="Rectangle 61"/>
            <p:cNvSpPr/>
            <p:nvPr/>
          </p:nvSpPr>
          <p:spPr>
            <a:xfrm>
              <a:off x="853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04" name="Rectangle 62"/>
            <p:cNvSpPr/>
            <p:nvPr/>
          </p:nvSpPr>
          <p:spPr>
            <a:xfrm>
              <a:off x="868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05" name="Rectangle 63"/>
            <p:cNvSpPr/>
            <p:nvPr/>
          </p:nvSpPr>
          <p:spPr>
            <a:xfrm>
              <a:off x="883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06" name="Rectangle 64"/>
            <p:cNvSpPr/>
            <p:nvPr/>
          </p:nvSpPr>
          <p:spPr>
            <a:xfrm>
              <a:off x="899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07" name="Rectangle 65"/>
            <p:cNvSpPr/>
            <p:nvPr/>
          </p:nvSpPr>
          <p:spPr>
            <a:xfrm>
              <a:off x="0" y="1219200"/>
              <a:ext cx="9144000" cy="762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grpSp>
      <p:pic>
        <p:nvPicPr>
          <p:cNvPr id="409" name="Picture 71" descr="Picture 71"/>
          <p:cNvPicPr>
            <a:picLocks noChangeAspect="1"/>
          </p:cNvPicPr>
          <p:nvPr/>
        </p:nvPicPr>
        <p:blipFill>
          <a:blip r:embed="rId2" cstate="print"/>
          <a:stretch>
            <a:fillRect/>
          </a:stretch>
        </p:blipFill>
        <p:spPr>
          <a:xfrm>
            <a:off x="685800" y="1652588"/>
            <a:ext cx="914400" cy="176213"/>
          </a:xfrm>
          <a:prstGeom prst="rect">
            <a:avLst/>
          </a:prstGeom>
          <a:ln w="12700">
            <a:miter lim="400000"/>
          </a:ln>
        </p:spPr>
      </p:pic>
      <p:sp>
        <p:nvSpPr>
          <p:cNvPr id="410" name="Title Text"/>
          <p:cNvSpPr txBox="1">
            <a:spLocks noGrp="1"/>
          </p:cNvSpPr>
          <p:nvPr>
            <p:ph type="title"/>
          </p:nvPr>
        </p:nvSpPr>
        <p:spPr>
          <a:xfrm>
            <a:off x="722312" y="4406900"/>
            <a:ext cx="7772401" cy="1362075"/>
          </a:xfrm>
          <a:prstGeom prst="rect">
            <a:avLst/>
          </a:prstGeom>
        </p:spPr>
        <p:txBody>
          <a:bodyPr anchor="t"/>
          <a:lstStyle>
            <a:lvl1pPr>
              <a:defRPr sz="4000" b="1" cap="all">
                <a:solidFill>
                  <a:schemeClr val="accent3">
                    <a:lumOff val="44000"/>
                  </a:schemeClr>
                </a:solidFill>
                <a:latin typeface="+mj-lt"/>
                <a:ea typeface="+mj-ea"/>
                <a:cs typeface="+mj-cs"/>
                <a:sym typeface="Helvetica"/>
              </a:defRPr>
            </a:lvl1pPr>
          </a:lstStyle>
          <a:p>
            <a:r>
              <a:t>Title Text</a:t>
            </a:r>
          </a:p>
        </p:txBody>
      </p:sp>
      <p:sp>
        <p:nvSpPr>
          <p:cNvPr id="411"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lnSpc>
                <a:spcPct val="110000"/>
              </a:lnSpc>
              <a:spcBef>
                <a:spcPts val="400"/>
              </a:spcBef>
              <a:buSzTx/>
              <a:buNone/>
              <a:defRPr sz="2000">
                <a:solidFill>
                  <a:schemeClr val="accent3">
                    <a:lumOff val="44000"/>
                  </a:schemeClr>
                </a:solidFill>
                <a:latin typeface="+mj-lt"/>
                <a:ea typeface="+mj-ea"/>
                <a:cs typeface="+mj-cs"/>
                <a:sym typeface="Helvetica"/>
              </a:defRPr>
            </a:lvl1pPr>
            <a:lvl2pPr marL="0" indent="457200">
              <a:lnSpc>
                <a:spcPct val="110000"/>
              </a:lnSpc>
              <a:spcBef>
                <a:spcPts val="400"/>
              </a:spcBef>
              <a:buSzTx/>
              <a:buNone/>
              <a:defRPr sz="2000">
                <a:solidFill>
                  <a:schemeClr val="accent3">
                    <a:lumOff val="44000"/>
                  </a:schemeClr>
                </a:solidFill>
                <a:latin typeface="+mj-lt"/>
                <a:ea typeface="+mj-ea"/>
                <a:cs typeface="+mj-cs"/>
                <a:sym typeface="Helvetica"/>
              </a:defRPr>
            </a:lvl2pPr>
            <a:lvl3pPr marL="0" indent="914400">
              <a:lnSpc>
                <a:spcPct val="110000"/>
              </a:lnSpc>
              <a:spcBef>
                <a:spcPts val="400"/>
              </a:spcBef>
              <a:buSzTx/>
              <a:buNone/>
              <a:defRPr sz="2000">
                <a:solidFill>
                  <a:schemeClr val="accent3">
                    <a:lumOff val="44000"/>
                  </a:schemeClr>
                </a:solidFill>
                <a:latin typeface="+mj-lt"/>
                <a:ea typeface="+mj-ea"/>
                <a:cs typeface="+mj-cs"/>
                <a:sym typeface="Helvetica"/>
              </a:defRPr>
            </a:lvl3pPr>
            <a:lvl4pPr marL="0" indent="1371600">
              <a:lnSpc>
                <a:spcPct val="110000"/>
              </a:lnSpc>
              <a:spcBef>
                <a:spcPts val="400"/>
              </a:spcBef>
              <a:buSzTx/>
              <a:buNone/>
              <a:defRPr sz="2000">
                <a:solidFill>
                  <a:schemeClr val="accent3">
                    <a:lumOff val="44000"/>
                  </a:schemeClr>
                </a:solidFill>
                <a:latin typeface="+mj-lt"/>
                <a:ea typeface="+mj-ea"/>
                <a:cs typeface="+mj-cs"/>
                <a:sym typeface="Helvetica"/>
              </a:defRPr>
            </a:lvl4pPr>
            <a:lvl5pPr marL="0" indent="1828800">
              <a:lnSpc>
                <a:spcPct val="110000"/>
              </a:lnSpc>
              <a:spcBef>
                <a:spcPts val="400"/>
              </a:spcBef>
              <a:buSzTx/>
              <a:buNone/>
              <a:defRPr sz="2000">
                <a:solidFill>
                  <a:schemeClr val="accent3">
                    <a:lumOff val="44000"/>
                  </a:schemeClr>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412" name="Slide Number"/>
          <p:cNvSpPr txBox="1">
            <a:spLocks noGrp="1"/>
          </p:cNvSpPr>
          <p:nvPr>
            <p:ph type="sldNum" sz="quarter" idx="2"/>
          </p:nvPr>
        </p:nvSpPr>
        <p:spPr>
          <a:xfrm>
            <a:off x="8040546" y="6248400"/>
            <a:ext cx="301908" cy="307340"/>
          </a:xfrm>
          <a:prstGeom prst="rect">
            <a:avLst/>
          </a:prstGeom>
        </p:spPr>
        <p:txBody>
          <a:bodyPr anchor="t"/>
          <a:lstStyle>
            <a:lvl1pPr>
              <a:defRPr>
                <a:solidFill>
                  <a:schemeClr val="accent3">
                    <a:lumOff val="44000"/>
                  </a:schemeClr>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3083139329"/>
      </p:ext>
    </p:extLst>
  </p:cSld>
  <p:clrMapOvr>
    <a:masterClrMapping/>
  </p:clrMapOvr>
  <p:transition spd="med"/>
</p:sldLayout>
</file>

<file path=ppt/slideLayouts/slideLayout187.xml><?xml version="1.0" encoding="utf-8"?>
<p:sldLayout xmlns:a="http://schemas.openxmlformats.org/drawingml/2006/main" xmlns:r="http://schemas.openxmlformats.org/officeDocument/2006/relationships" xmlns:p="http://schemas.openxmlformats.org/presentationml/2006/main" showMasterSp="0" type="tx">
  <p:cSld name="3_Two Content">
    <p:bg>
      <p:bgPr>
        <a:solidFill>
          <a:srgbClr val="000000"/>
        </a:solidFill>
        <a:effectLst/>
      </p:bgPr>
    </p:bg>
    <p:spTree>
      <p:nvGrpSpPr>
        <p:cNvPr id="1" name=""/>
        <p:cNvGrpSpPr/>
        <p:nvPr/>
      </p:nvGrpSpPr>
      <p:grpSpPr>
        <a:xfrm>
          <a:off x="0" y="0"/>
          <a:ext cx="0" cy="0"/>
          <a:chOff x="0" y="0"/>
          <a:chExt cx="0" cy="0"/>
        </a:xfrm>
      </p:grpSpPr>
      <p:grpSp>
        <p:nvGrpSpPr>
          <p:cNvPr id="482" name="Group 2"/>
          <p:cNvGrpSpPr/>
          <p:nvPr/>
        </p:nvGrpSpPr>
        <p:grpSpPr>
          <a:xfrm>
            <a:off x="0" y="2286000"/>
            <a:ext cx="9144000" cy="3581400"/>
            <a:chOff x="0" y="0"/>
            <a:chExt cx="9144000" cy="3581400"/>
          </a:xfrm>
        </p:grpSpPr>
        <p:sp>
          <p:nvSpPr>
            <p:cNvPr id="419" name="Rectangle 3"/>
            <p:cNvSpPr/>
            <p:nvPr/>
          </p:nvSpPr>
          <p:spPr>
            <a:xfrm>
              <a:off x="0" y="304800"/>
              <a:ext cx="9144000" cy="838200"/>
            </a:xfrm>
            <a:prstGeom prst="rect">
              <a:avLst/>
            </a:prstGeom>
            <a:gradFill flip="none" rotWithShape="1">
              <a:gsLst>
                <a:gs pos="0">
                  <a:srgbClr val="000000"/>
                </a:gs>
                <a:gs pos="100000">
                  <a:srgbClr val="262626"/>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20" name="Rectangle 4"/>
            <p:cNvSpPr/>
            <p:nvPr/>
          </p:nvSpPr>
          <p:spPr>
            <a:xfrm>
              <a:off x="0" y="1143000"/>
              <a:ext cx="9144000" cy="1828800"/>
            </a:xfrm>
            <a:prstGeom prst="rect">
              <a:avLst/>
            </a:prstGeom>
            <a:gradFill flip="none" rotWithShape="1">
              <a:gsLst>
                <a:gs pos="0">
                  <a:srgbClr val="262626"/>
                </a:gs>
                <a:gs pos="100000">
                  <a:srgbClr val="000000"/>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21" name="Rectangle 5"/>
            <p:cNvSpPr/>
            <p:nvPr/>
          </p:nvSpPr>
          <p:spPr>
            <a:xfrm>
              <a:off x="15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22" name="Rectangle 6"/>
            <p:cNvSpPr/>
            <p:nvPr/>
          </p:nvSpPr>
          <p:spPr>
            <a:xfrm>
              <a:off x="30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23" name="Rectangle 7"/>
            <p:cNvSpPr/>
            <p:nvPr/>
          </p:nvSpPr>
          <p:spPr>
            <a:xfrm>
              <a:off x="45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24" name="Rectangle 8"/>
            <p:cNvSpPr/>
            <p:nvPr/>
          </p:nvSpPr>
          <p:spPr>
            <a:xfrm>
              <a:off x="60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25" name="Rectangle 9"/>
            <p:cNvSpPr/>
            <p:nvPr/>
          </p:nvSpPr>
          <p:spPr>
            <a:xfrm>
              <a:off x="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26" name="Rectangle 10"/>
            <p:cNvSpPr/>
            <p:nvPr/>
          </p:nvSpPr>
          <p:spPr>
            <a:xfrm>
              <a:off x="76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27" name="Rectangle 11"/>
            <p:cNvSpPr/>
            <p:nvPr/>
          </p:nvSpPr>
          <p:spPr>
            <a:xfrm>
              <a:off x="91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28" name="Rectangle 12"/>
            <p:cNvSpPr/>
            <p:nvPr/>
          </p:nvSpPr>
          <p:spPr>
            <a:xfrm>
              <a:off x="106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29" name="Rectangle 13"/>
            <p:cNvSpPr/>
            <p:nvPr/>
          </p:nvSpPr>
          <p:spPr>
            <a:xfrm>
              <a:off x="121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30" name="Rectangle 14"/>
            <p:cNvSpPr/>
            <p:nvPr/>
          </p:nvSpPr>
          <p:spPr>
            <a:xfrm>
              <a:off x="137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31" name="Rectangle 15"/>
            <p:cNvSpPr/>
            <p:nvPr/>
          </p:nvSpPr>
          <p:spPr>
            <a:xfrm>
              <a:off x="152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32" name="Rectangle 16"/>
            <p:cNvSpPr/>
            <p:nvPr/>
          </p:nvSpPr>
          <p:spPr>
            <a:xfrm>
              <a:off x="167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33" name="Rectangle 17"/>
            <p:cNvSpPr/>
            <p:nvPr/>
          </p:nvSpPr>
          <p:spPr>
            <a:xfrm>
              <a:off x="182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34" name="Rectangle 18"/>
            <p:cNvSpPr/>
            <p:nvPr/>
          </p:nvSpPr>
          <p:spPr>
            <a:xfrm>
              <a:off x="198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35" name="Rectangle 19"/>
            <p:cNvSpPr/>
            <p:nvPr/>
          </p:nvSpPr>
          <p:spPr>
            <a:xfrm>
              <a:off x="213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36" name="Rectangle 20"/>
            <p:cNvSpPr/>
            <p:nvPr/>
          </p:nvSpPr>
          <p:spPr>
            <a:xfrm>
              <a:off x="2286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37" name="Rectangle 21"/>
            <p:cNvSpPr/>
            <p:nvPr/>
          </p:nvSpPr>
          <p:spPr>
            <a:xfrm>
              <a:off x="243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38" name="Rectangle 22"/>
            <p:cNvSpPr/>
            <p:nvPr/>
          </p:nvSpPr>
          <p:spPr>
            <a:xfrm>
              <a:off x="2590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39" name="Rectangle 23"/>
            <p:cNvSpPr/>
            <p:nvPr/>
          </p:nvSpPr>
          <p:spPr>
            <a:xfrm>
              <a:off x="274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40" name="Rectangle 24"/>
            <p:cNvSpPr/>
            <p:nvPr/>
          </p:nvSpPr>
          <p:spPr>
            <a:xfrm>
              <a:off x="289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41" name="Rectangle 25"/>
            <p:cNvSpPr/>
            <p:nvPr/>
          </p:nvSpPr>
          <p:spPr>
            <a:xfrm>
              <a:off x="304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42" name="Rectangle 26"/>
            <p:cNvSpPr/>
            <p:nvPr/>
          </p:nvSpPr>
          <p:spPr>
            <a:xfrm>
              <a:off x="320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43" name="Rectangle 27"/>
            <p:cNvSpPr/>
            <p:nvPr/>
          </p:nvSpPr>
          <p:spPr>
            <a:xfrm>
              <a:off x="335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44" name="Rectangle 28"/>
            <p:cNvSpPr/>
            <p:nvPr/>
          </p:nvSpPr>
          <p:spPr>
            <a:xfrm>
              <a:off x="350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45" name="Rectangle 29"/>
            <p:cNvSpPr/>
            <p:nvPr/>
          </p:nvSpPr>
          <p:spPr>
            <a:xfrm>
              <a:off x="365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46" name="Rectangle 30"/>
            <p:cNvSpPr/>
            <p:nvPr/>
          </p:nvSpPr>
          <p:spPr>
            <a:xfrm>
              <a:off x="381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47" name="Rectangle 31"/>
            <p:cNvSpPr/>
            <p:nvPr/>
          </p:nvSpPr>
          <p:spPr>
            <a:xfrm>
              <a:off x="396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48" name="Rectangle 32"/>
            <p:cNvSpPr/>
            <p:nvPr/>
          </p:nvSpPr>
          <p:spPr>
            <a:xfrm>
              <a:off x="411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49" name="Rectangle 33"/>
            <p:cNvSpPr/>
            <p:nvPr/>
          </p:nvSpPr>
          <p:spPr>
            <a:xfrm>
              <a:off x="426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50" name="Rectangle 34"/>
            <p:cNvSpPr/>
            <p:nvPr/>
          </p:nvSpPr>
          <p:spPr>
            <a:xfrm>
              <a:off x="441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51" name="Rectangle 35"/>
            <p:cNvSpPr/>
            <p:nvPr/>
          </p:nvSpPr>
          <p:spPr>
            <a:xfrm>
              <a:off x="457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52" name="Rectangle 36"/>
            <p:cNvSpPr/>
            <p:nvPr/>
          </p:nvSpPr>
          <p:spPr>
            <a:xfrm>
              <a:off x="472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53" name="Rectangle 37"/>
            <p:cNvSpPr/>
            <p:nvPr/>
          </p:nvSpPr>
          <p:spPr>
            <a:xfrm>
              <a:off x="487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54" name="Rectangle 38"/>
            <p:cNvSpPr/>
            <p:nvPr/>
          </p:nvSpPr>
          <p:spPr>
            <a:xfrm>
              <a:off x="502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55" name="Rectangle 39"/>
            <p:cNvSpPr/>
            <p:nvPr/>
          </p:nvSpPr>
          <p:spPr>
            <a:xfrm>
              <a:off x="518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56" name="Rectangle 40"/>
            <p:cNvSpPr/>
            <p:nvPr/>
          </p:nvSpPr>
          <p:spPr>
            <a:xfrm>
              <a:off x="533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57" name="Rectangle 41"/>
            <p:cNvSpPr/>
            <p:nvPr/>
          </p:nvSpPr>
          <p:spPr>
            <a:xfrm>
              <a:off x="548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58" name="Rectangle 42"/>
            <p:cNvSpPr/>
            <p:nvPr/>
          </p:nvSpPr>
          <p:spPr>
            <a:xfrm>
              <a:off x="563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59" name="Rectangle 43"/>
            <p:cNvSpPr/>
            <p:nvPr/>
          </p:nvSpPr>
          <p:spPr>
            <a:xfrm>
              <a:off x="579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60" name="Rectangle 44"/>
            <p:cNvSpPr/>
            <p:nvPr/>
          </p:nvSpPr>
          <p:spPr>
            <a:xfrm>
              <a:off x="594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61" name="Rectangle 45"/>
            <p:cNvSpPr/>
            <p:nvPr/>
          </p:nvSpPr>
          <p:spPr>
            <a:xfrm>
              <a:off x="6019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62" name="Rectangle 46"/>
            <p:cNvSpPr/>
            <p:nvPr/>
          </p:nvSpPr>
          <p:spPr>
            <a:xfrm>
              <a:off x="624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63" name="Rectangle 47"/>
            <p:cNvSpPr/>
            <p:nvPr/>
          </p:nvSpPr>
          <p:spPr>
            <a:xfrm>
              <a:off x="6400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64" name="Rectangle 48"/>
            <p:cNvSpPr/>
            <p:nvPr/>
          </p:nvSpPr>
          <p:spPr>
            <a:xfrm>
              <a:off x="655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65" name="Rectangle 49"/>
            <p:cNvSpPr/>
            <p:nvPr/>
          </p:nvSpPr>
          <p:spPr>
            <a:xfrm>
              <a:off x="670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66" name="Rectangle 50"/>
            <p:cNvSpPr/>
            <p:nvPr/>
          </p:nvSpPr>
          <p:spPr>
            <a:xfrm>
              <a:off x="685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67" name="Rectangle 51"/>
            <p:cNvSpPr/>
            <p:nvPr/>
          </p:nvSpPr>
          <p:spPr>
            <a:xfrm>
              <a:off x="701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68" name="Rectangle 52"/>
            <p:cNvSpPr/>
            <p:nvPr/>
          </p:nvSpPr>
          <p:spPr>
            <a:xfrm>
              <a:off x="716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69" name="Rectangle 53"/>
            <p:cNvSpPr/>
            <p:nvPr/>
          </p:nvSpPr>
          <p:spPr>
            <a:xfrm>
              <a:off x="731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70" name="Rectangle 54"/>
            <p:cNvSpPr/>
            <p:nvPr/>
          </p:nvSpPr>
          <p:spPr>
            <a:xfrm>
              <a:off x="746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71" name="Rectangle 55"/>
            <p:cNvSpPr/>
            <p:nvPr/>
          </p:nvSpPr>
          <p:spPr>
            <a:xfrm>
              <a:off x="762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72" name="Rectangle 56"/>
            <p:cNvSpPr/>
            <p:nvPr/>
          </p:nvSpPr>
          <p:spPr>
            <a:xfrm>
              <a:off x="777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73" name="Rectangle 57"/>
            <p:cNvSpPr/>
            <p:nvPr/>
          </p:nvSpPr>
          <p:spPr>
            <a:xfrm>
              <a:off x="792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74" name="Rectangle 58"/>
            <p:cNvSpPr/>
            <p:nvPr/>
          </p:nvSpPr>
          <p:spPr>
            <a:xfrm>
              <a:off x="807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75" name="Rectangle 59"/>
            <p:cNvSpPr/>
            <p:nvPr/>
          </p:nvSpPr>
          <p:spPr>
            <a:xfrm>
              <a:off x="822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76" name="Rectangle 60"/>
            <p:cNvSpPr/>
            <p:nvPr/>
          </p:nvSpPr>
          <p:spPr>
            <a:xfrm>
              <a:off x="838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77" name="Rectangle 61"/>
            <p:cNvSpPr/>
            <p:nvPr/>
          </p:nvSpPr>
          <p:spPr>
            <a:xfrm>
              <a:off x="853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78" name="Rectangle 62"/>
            <p:cNvSpPr/>
            <p:nvPr/>
          </p:nvSpPr>
          <p:spPr>
            <a:xfrm>
              <a:off x="868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79" name="Rectangle 63"/>
            <p:cNvSpPr/>
            <p:nvPr/>
          </p:nvSpPr>
          <p:spPr>
            <a:xfrm>
              <a:off x="883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80" name="Rectangle 64"/>
            <p:cNvSpPr/>
            <p:nvPr/>
          </p:nvSpPr>
          <p:spPr>
            <a:xfrm>
              <a:off x="899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81" name="Rectangle 65"/>
            <p:cNvSpPr/>
            <p:nvPr/>
          </p:nvSpPr>
          <p:spPr>
            <a:xfrm>
              <a:off x="0" y="1219200"/>
              <a:ext cx="9144000" cy="762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grpSp>
      <p:pic>
        <p:nvPicPr>
          <p:cNvPr id="483" name="Picture 71" descr="Picture 71"/>
          <p:cNvPicPr>
            <a:picLocks noChangeAspect="1"/>
          </p:cNvPicPr>
          <p:nvPr/>
        </p:nvPicPr>
        <p:blipFill>
          <a:blip r:embed="rId2" cstate="print"/>
          <a:stretch>
            <a:fillRect/>
          </a:stretch>
        </p:blipFill>
        <p:spPr>
          <a:xfrm>
            <a:off x="685800" y="1652588"/>
            <a:ext cx="914400" cy="176213"/>
          </a:xfrm>
          <a:prstGeom prst="rect">
            <a:avLst/>
          </a:prstGeom>
          <a:ln w="12700">
            <a:miter lim="400000"/>
          </a:ln>
        </p:spPr>
      </p:pic>
      <p:sp>
        <p:nvSpPr>
          <p:cNvPr id="484" name="Title Text"/>
          <p:cNvSpPr txBox="1">
            <a:spLocks noGrp="1"/>
          </p:cNvSpPr>
          <p:nvPr>
            <p:ph type="title"/>
          </p:nvPr>
        </p:nvSpPr>
        <p:spPr>
          <a:xfrm>
            <a:off x="571500" y="685800"/>
            <a:ext cx="8001000" cy="914400"/>
          </a:xfrm>
          <a:prstGeom prst="rect">
            <a:avLst/>
          </a:prstGeom>
        </p:spPr>
        <p:txBody>
          <a:bodyPr anchor="ctr"/>
          <a:lstStyle>
            <a:lvl1pPr>
              <a:defRPr sz="4000">
                <a:solidFill>
                  <a:schemeClr val="accent3">
                    <a:lumOff val="44000"/>
                  </a:schemeClr>
                </a:solidFill>
                <a:latin typeface="+mj-lt"/>
                <a:ea typeface="+mj-ea"/>
                <a:cs typeface="+mj-cs"/>
                <a:sym typeface="Helvetica"/>
              </a:defRPr>
            </a:lvl1pPr>
          </a:lstStyle>
          <a:p>
            <a:r>
              <a:t>Title Text</a:t>
            </a:r>
          </a:p>
        </p:txBody>
      </p:sp>
      <p:sp>
        <p:nvSpPr>
          <p:cNvPr id="485" name="Body Level One…"/>
          <p:cNvSpPr txBox="1">
            <a:spLocks noGrp="1"/>
          </p:cNvSpPr>
          <p:nvPr>
            <p:ph type="body" sz="half" idx="1"/>
          </p:nvPr>
        </p:nvSpPr>
        <p:spPr>
          <a:xfrm>
            <a:off x="571500" y="1981200"/>
            <a:ext cx="3924300" cy="3810000"/>
          </a:xfrm>
          <a:prstGeom prst="rect">
            <a:avLst/>
          </a:prstGeom>
        </p:spPr>
        <p:txBody>
          <a:bodyPr>
            <a:normAutofit/>
          </a:bodyPr>
          <a:lstStyle>
            <a:lvl1pPr marL="454025" indent="-352425">
              <a:lnSpc>
                <a:spcPct val="110000"/>
              </a:lnSpc>
              <a:spcBef>
                <a:spcPts val="600"/>
              </a:spcBef>
              <a:buClr>
                <a:srgbClr val="960000"/>
              </a:buClr>
              <a:buChar char="✓"/>
              <a:defRPr sz="2800">
                <a:solidFill>
                  <a:schemeClr val="accent3">
                    <a:lumOff val="44000"/>
                  </a:schemeClr>
                </a:solidFill>
                <a:latin typeface="+mj-lt"/>
                <a:ea typeface="+mj-ea"/>
                <a:cs typeface="+mj-cs"/>
                <a:sym typeface="Helvetica"/>
              </a:defRPr>
            </a:lvl1pPr>
            <a:lvl2pPr marL="977636" indent="-409311">
              <a:lnSpc>
                <a:spcPct val="110000"/>
              </a:lnSpc>
              <a:spcBef>
                <a:spcPts val="600"/>
              </a:spcBef>
              <a:buClr>
                <a:srgbClr val="960000"/>
              </a:buClr>
              <a:buChar char="✓"/>
              <a:defRPr sz="2800">
                <a:solidFill>
                  <a:schemeClr val="accent3">
                    <a:lumOff val="44000"/>
                  </a:schemeClr>
                </a:solidFill>
                <a:latin typeface="+mj-lt"/>
                <a:ea typeface="+mj-ea"/>
                <a:cs typeface="+mj-cs"/>
                <a:sym typeface="Helvetica"/>
              </a:defRPr>
            </a:lvl2pPr>
            <a:lvl3pPr marL="1498600" indent="-444500">
              <a:lnSpc>
                <a:spcPct val="110000"/>
              </a:lnSpc>
              <a:spcBef>
                <a:spcPts val="600"/>
              </a:spcBef>
              <a:buClr>
                <a:srgbClr val="960000"/>
              </a:buClr>
              <a:buChar char="✓"/>
              <a:defRPr sz="2800">
                <a:solidFill>
                  <a:schemeClr val="accent3">
                    <a:lumOff val="44000"/>
                  </a:schemeClr>
                </a:solidFill>
                <a:latin typeface="+mj-lt"/>
                <a:ea typeface="+mj-ea"/>
                <a:cs typeface="+mj-cs"/>
                <a:sym typeface="Helvetica"/>
              </a:defRPr>
            </a:lvl3pPr>
            <a:lvl4pPr marL="2012244" indent="-469194">
              <a:lnSpc>
                <a:spcPct val="110000"/>
              </a:lnSpc>
              <a:spcBef>
                <a:spcPts val="600"/>
              </a:spcBef>
              <a:buClr>
                <a:srgbClr val="960000"/>
              </a:buClr>
              <a:buChar char="✓"/>
              <a:defRPr sz="2800">
                <a:solidFill>
                  <a:schemeClr val="accent3">
                    <a:lumOff val="44000"/>
                  </a:schemeClr>
                </a:solidFill>
                <a:latin typeface="+mj-lt"/>
                <a:ea typeface="+mj-ea"/>
                <a:cs typeface="+mj-cs"/>
                <a:sym typeface="Helvetica"/>
              </a:defRPr>
            </a:lvl4pPr>
            <a:lvl5pPr marL="2511954" indent="-459316">
              <a:lnSpc>
                <a:spcPct val="110000"/>
              </a:lnSpc>
              <a:spcBef>
                <a:spcPts val="600"/>
              </a:spcBef>
              <a:buClr>
                <a:srgbClr val="960000"/>
              </a:buClr>
              <a:buChar char="✓"/>
              <a:defRPr sz="2800">
                <a:solidFill>
                  <a:schemeClr val="accent3">
                    <a:lumOff val="44000"/>
                  </a:schemeClr>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486" name="Slide Number"/>
          <p:cNvSpPr txBox="1">
            <a:spLocks noGrp="1"/>
          </p:cNvSpPr>
          <p:nvPr>
            <p:ph type="sldNum" sz="quarter" idx="2"/>
          </p:nvPr>
        </p:nvSpPr>
        <p:spPr>
          <a:xfrm>
            <a:off x="8040546" y="6248400"/>
            <a:ext cx="301908" cy="307340"/>
          </a:xfrm>
          <a:prstGeom prst="rect">
            <a:avLst/>
          </a:prstGeom>
        </p:spPr>
        <p:txBody>
          <a:bodyPr anchor="t"/>
          <a:lstStyle>
            <a:lvl1pPr>
              <a:defRPr>
                <a:solidFill>
                  <a:schemeClr val="accent3">
                    <a:lumOff val="44000"/>
                  </a:schemeClr>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2347295715"/>
      </p:ext>
    </p:extLst>
  </p:cSld>
  <p:clrMapOvr>
    <a:masterClrMapping/>
  </p:clrMapOvr>
  <p:transition spd="med"/>
</p:sldLayout>
</file>

<file path=ppt/slideLayouts/slideLayout188.xml><?xml version="1.0" encoding="utf-8"?>
<p:sldLayout xmlns:a="http://schemas.openxmlformats.org/drawingml/2006/main" xmlns:r="http://schemas.openxmlformats.org/officeDocument/2006/relationships" xmlns:p="http://schemas.openxmlformats.org/presentationml/2006/main" showMasterSp="0" type="tx">
  <p:cSld name="3_Comparison">
    <p:bg>
      <p:bgPr>
        <a:solidFill>
          <a:srgbClr val="000000"/>
        </a:solidFill>
        <a:effectLst/>
      </p:bgPr>
    </p:bg>
    <p:spTree>
      <p:nvGrpSpPr>
        <p:cNvPr id="1" name=""/>
        <p:cNvGrpSpPr/>
        <p:nvPr/>
      </p:nvGrpSpPr>
      <p:grpSpPr>
        <a:xfrm>
          <a:off x="0" y="0"/>
          <a:ext cx="0" cy="0"/>
          <a:chOff x="0" y="0"/>
          <a:chExt cx="0" cy="0"/>
        </a:xfrm>
      </p:grpSpPr>
      <p:grpSp>
        <p:nvGrpSpPr>
          <p:cNvPr id="556" name="Group 2"/>
          <p:cNvGrpSpPr/>
          <p:nvPr/>
        </p:nvGrpSpPr>
        <p:grpSpPr>
          <a:xfrm>
            <a:off x="0" y="2286000"/>
            <a:ext cx="9144000" cy="3581400"/>
            <a:chOff x="0" y="0"/>
            <a:chExt cx="9144000" cy="3581400"/>
          </a:xfrm>
        </p:grpSpPr>
        <p:sp>
          <p:nvSpPr>
            <p:cNvPr id="493" name="Rectangle 3"/>
            <p:cNvSpPr/>
            <p:nvPr/>
          </p:nvSpPr>
          <p:spPr>
            <a:xfrm>
              <a:off x="0" y="304800"/>
              <a:ext cx="9144000" cy="838200"/>
            </a:xfrm>
            <a:prstGeom prst="rect">
              <a:avLst/>
            </a:prstGeom>
            <a:gradFill flip="none" rotWithShape="1">
              <a:gsLst>
                <a:gs pos="0">
                  <a:srgbClr val="000000"/>
                </a:gs>
                <a:gs pos="100000">
                  <a:srgbClr val="262626"/>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94" name="Rectangle 4"/>
            <p:cNvSpPr/>
            <p:nvPr/>
          </p:nvSpPr>
          <p:spPr>
            <a:xfrm>
              <a:off x="0" y="1143000"/>
              <a:ext cx="9144000" cy="1828800"/>
            </a:xfrm>
            <a:prstGeom prst="rect">
              <a:avLst/>
            </a:prstGeom>
            <a:gradFill flip="none" rotWithShape="1">
              <a:gsLst>
                <a:gs pos="0">
                  <a:srgbClr val="262626"/>
                </a:gs>
                <a:gs pos="100000">
                  <a:srgbClr val="000000"/>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95" name="Rectangle 5"/>
            <p:cNvSpPr/>
            <p:nvPr/>
          </p:nvSpPr>
          <p:spPr>
            <a:xfrm>
              <a:off x="15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96" name="Rectangle 6"/>
            <p:cNvSpPr/>
            <p:nvPr/>
          </p:nvSpPr>
          <p:spPr>
            <a:xfrm>
              <a:off x="30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97" name="Rectangle 7"/>
            <p:cNvSpPr/>
            <p:nvPr/>
          </p:nvSpPr>
          <p:spPr>
            <a:xfrm>
              <a:off x="45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98" name="Rectangle 8"/>
            <p:cNvSpPr/>
            <p:nvPr/>
          </p:nvSpPr>
          <p:spPr>
            <a:xfrm>
              <a:off x="60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99" name="Rectangle 9"/>
            <p:cNvSpPr/>
            <p:nvPr/>
          </p:nvSpPr>
          <p:spPr>
            <a:xfrm>
              <a:off x="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00" name="Rectangle 10"/>
            <p:cNvSpPr/>
            <p:nvPr/>
          </p:nvSpPr>
          <p:spPr>
            <a:xfrm>
              <a:off x="76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01" name="Rectangle 11"/>
            <p:cNvSpPr/>
            <p:nvPr/>
          </p:nvSpPr>
          <p:spPr>
            <a:xfrm>
              <a:off x="91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02" name="Rectangle 12"/>
            <p:cNvSpPr/>
            <p:nvPr/>
          </p:nvSpPr>
          <p:spPr>
            <a:xfrm>
              <a:off x="106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03" name="Rectangle 13"/>
            <p:cNvSpPr/>
            <p:nvPr/>
          </p:nvSpPr>
          <p:spPr>
            <a:xfrm>
              <a:off x="121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04" name="Rectangle 14"/>
            <p:cNvSpPr/>
            <p:nvPr/>
          </p:nvSpPr>
          <p:spPr>
            <a:xfrm>
              <a:off x="137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05" name="Rectangle 15"/>
            <p:cNvSpPr/>
            <p:nvPr/>
          </p:nvSpPr>
          <p:spPr>
            <a:xfrm>
              <a:off x="152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06" name="Rectangle 16"/>
            <p:cNvSpPr/>
            <p:nvPr/>
          </p:nvSpPr>
          <p:spPr>
            <a:xfrm>
              <a:off x="167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07" name="Rectangle 17"/>
            <p:cNvSpPr/>
            <p:nvPr/>
          </p:nvSpPr>
          <p:spPr>
            <a:xfrm>
              <a:off x="182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08" name="Rectangle 18"/>
            <p:cNvSpPr/>
            <p:nvPr/>
          </p:nvSpPr>
          <p:spPr>
            <a:xfrm>
              <a:off x="198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09" name="Rectangle 19"/>
            <p:cNvSpPr/>
            <p:nvPr/>
          </p:nvSpPr>
          <p:spPr>
            <a:xfrm>
              <a:off x="213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10" name="Rectangle 20"/>
            <p:cNvSpPr/>
            <p:nvPr/>
          </p:nvSpPr>
          <p:spPr>
            <a:xfrm>
              <a:off x="2286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11" name="Rectangle 21"/>
            <p:cNvSpPr/>
            <p:nvPr/>
          </p:nvSpPr>
          <p:spPr>
            <a:xfrm>
              <a:off x="243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12" name="Rectangle 22"/>
            <p:cNvSpPr/>
            <p:nvPr/>
          </p:nvSpPr>
          <p:spPr>
            <a:xfrm>
              <a:off x="2590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13" name="Rectangle 23"/>
            <p:cNvSpPr/>
            <p:nvPr/>
          </p:nvSpPr>
          <p:spPr>
            <a:xfrm>
              <a:off x="274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14" name="Rectangle 24"/>
            <p:cNvSpPr/>
            <p:nvPr/>
          </p:nvSpPr>
          <p:spPr>
            <a:xfrm>
              <a:off x="289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15" name="Rectangle 25"/>
            <p:cNvSpPr/>
            <p:nvPr/>
          </p:nvSpPr>
          <p:spPr>
            <a:xfrm>
              <a:off x="304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16" name="Rectangle 26"/>
            <p:cNvSpPr/>
            <p:nvPr/>
          </p:nvSpPr>
          <p:spPr>
            <a:xfrm>
              <a:off x="320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17" name="Rectangle 27"/>
            <p:cNvSpPr/>
            <p:nvPr/>
          </p:nvSpPr>
          <p:spPr>
            <a:xfrm>
              <a:off x="335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18" name="Rectangle 28"/>
            <p:cNvSpPr/>
            <p:nvPr/>
          </p:nvSpPr>
          <p:spPr>
            <a:xfrm>
              <a:off x="350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19" name="Rectangle 29"/>
            <p:cNvSpPr/>
            <p:nvPr/>
          </p:nvSpPr>
          <p:spPr>
            <a:xfrm>
              <a:off x="365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20" name="Rectangle 30"/>
            <p:cNvSpPr/>
            <p:nvPr/>
          </p:nvSpPr>
          <p:spPr>
            <a:xfrm>
              <a:off x="381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21" name="Rectangle 31"/>
            <p:cNvSpPr/>
            <p:nvPr/>
          </p:nvSpPr>
          <p:spPr>
            <a:xfrm>
              <a:off x="396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22" name="Rectangle 32"/>
            <p:cNvSpPr/>
            <p:nvPr/>
          </p:nvSpPr>
          <p:spPr>
            <a:xfrm>
              <a:off x="411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23" name="Rectangle 33"/>
            <p:cNvSpPr/>
            <p:nvPr/>
          </p:nvSpPr>
          <p:spPr>
            <a:xfrm>
              <a:off x="426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24" name="Rectangle 34"/>
            <p:cNvSpPr/>
            <p:nvPr/>
          </p:nvSpPr>
          <p:spPr>
            <a:xfrm>
              <a:off x="441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25" name="Rectangle 35"/>
            <p:cNvSpPr/>
            <p:nvPr/>
          </p:nvSpPr>
          <p:spPr>
            <a:xfrm>
              <a:off x="457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26" name="Rectangle 36"/>
            <p:cNvSpPr/>
            <p:nvPr/>
          </p:nvSpPr>
          <p:spPr>
            <a:xfrm>
              <a:off x="472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27" name="Rectangle 37"/>
            <p:cNvSpPr/>
            <p:nvPr/>
          </p:nvSpPr>
          <p:spPr>
            <a:xfrm>
              <a:off x="487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28" name="Rectangle 38"/>
            <p:cNvSpPr/>
            <p:nvPr/>
          </p:nvSpPr>
          <p:spPr>
            <a:xfrm>
              <a:off x="502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29" name="Rectangle 39"/>
            <p:cNvSpPr/>
            <p:nvPr/>
          </p:nvSpPr>
          <p:spPr>
            <a:xfrm>
              <a:off x="518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30" name="Rectangle 40"/>
            <p:cNvSpPr/>
            <p:nvPr/>
          </p:nvSpPr>
          <p:spPr>
            <a:xfrm>
              <a:off x="533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31" name="Rectangle 41"/>
            <p:cNvSpPr/>
            <p:nvPr/>
          </p:nvSpPr>
          <p:spPr>
            <a:xfrm>
              <a:off x="548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32" name="Rectangle 42"/>
            <p:cNvSpPr/>
            <p:nvPr/>
          </p:nvSpPr>
          <p:spPr>
            <a:xfrm>
              <a:off x="563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33" name="Rectangle 43"/>
            <p:cNvSpPr/>
            <p:nvPr/>
          </p:nvSpPr>
          <p:spPr>
            <a:xfrm>
              <a:off x="579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34" name="Rectangle 44"/>
            <p:cNvSpPr/>
            <p:nvPr/>
          </p:nvSpPr>
          <p:spPr>
            <a:xfrm>
              <a:off x="594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35" name="Rectangle 45"/>
            <p:cNvSpPr/>
            <p:nvPr/>
          </p:nvSpPr>
          <p:spPr>
            <a:xfrm>
              <a:off x="6019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36" name="Rectangle 46"/>
            <p:cNvSpPr/>
            <p:nvPr/>
          </p:nvSpPr>
          <p:spPr>
            <a:xfrm>
              <a:off x="624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37" name="Rectangle 47"/>
            <p:cNvSpPr/>
            <p:nvPr/>
          </p:nvSpPr>
          <p:spPr>
            <a:xfrm>
              <a:off x="6400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38" name="Rectangle 48"/>
            <p:cNvSpPr/>
            <p:nvPr/>
          </p:nvSpPr>
          <p:spPr>
            <a:xfrm>
              <a:off x="655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39" name="Rectangle 49"/>
            <p:cNvSpPr/>
            <p:nvPr/>
          </p:nvSpPr>
          <p:spPr>
            <a:xfrm>
              <a:off x="670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40" name="Rectangle 50"/>
            <p:cNvSpPr/>
            <p:nvPr/>
          </p:nvSpPr>
          <p:spPr>
            <a:xfrm>
              <a:off x="685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41" name="Rectangle 51"/>
            <p:cNvSpPr/>
            <p:nvPr/>
          </p:nvSpPr>
          <p:spPr>
            <a:xfrm>
              <a:off x="701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42" name="Rectangle 52"/>
            <p:cNvSpPr/>
            <p:nvPr/>
          </p:nvSpPr>
          <p:spPr>
            <a:xfrm>
              <a:off x="716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43" name="Rectangle 53"/>
            <p:cNvSpPr/>
            <p:nvPr/>
          </p:nvSpPr>
          <p:spPr>
            <a:xfrm>
              <a:off x="731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44" name="Rectangle 54"/>
            <p:cNvSpPr/>
            <p:nvPr/>
          </p:nvSpPr>
          <p:spPr>
            <a:xfrm>
              <a:off x="746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45" name="Rectangle 55"/>
            <p:cNvSpPr/>
            <p:nvPr/>
          </p:nvSpPr>
          <p:spPr>
            <a:xfrm>
              <a:off x="762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46" name="Rectangle 56"/>
            <p:cNvSpPr/>
            <p:nvPr/>
          </p:nvSpPr>
          <p:spPr>
            <a:xfrm>
              <a:off x="777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47" name="Rectangle 57"/>
            <p:cNvSpPr/>
            <p:nvPr/>
          </p:nvSpPr>
          <p:spPr>
            <a:xfrm>
              <a:off x="792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48" name="Rectangle 58"/>
            <p:cNvSpPr/>
            <p:nvPr/>
          </p:nvSpPr>
          <p:spPr>
            <a:xfrm>
              <a:off x="807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49" name="Rectangle 59"/>
            <p:cNvSpPr/>
            <p:nvPr/>
          </p:nvSpPr>
          <p:spPr>
            <a:xfrm>
              <a:off x="822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50" name="Rectangle 60"/>
            <p:cNvSpPr/>
            <p:nvPr/>
          </p:nvSpPr>
          <p:spPr>
            <a:xfrm>
              <a:off x="838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51" name="Rectangle 61"/>
            <p:cNvSpPr/>
            <p:nvPr/>
          </p:nvSpPr>
          <p:spPr>
            <a:xfrm>
              <a:off x="853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52" name="Rectangle 62"/>
            <p:cNvSpPr/>
            <p:nvPr/>
          </p:nvSpPr>
          <p:spPr>
            <a:xfrm>
              <a:off x="868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53" name="Rectangle 63"/>
            <p:cNvSpPr/>
            <p:nvPr/>
          </p:nvSpPr>
          <p:spPr>
            <a:xfrm>
              <a:off x="883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54" name="Rectangle 64"/>
            <p:cNvSpPr/>
            <p:nvPr/>
          </p:nvSpPr>
          <p:spPr>
            <a:xfrm>
              <a:off x="899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55" name="Rectangle 65"/>
            <p:cNvSpPr/>
            <p:nvPr/>
          </p:nvSpPr>
          <p:spPr>
            <a:xfrm>
              <a:off x="0" y="1219200"/>
              <a:ext cx="9144000" cy="762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grpSp>
      <p:pic>
        <p:nvPicPr>
          <p:cNvPr id="557" name="Picture 71" descr="Picture 71"/>
          <p:cNvPicPr>
            <a:picLocks noChangeAspect="1"/>
          </p:cNvPicPr>
          <p:nvPr/>
        </p:nvPicPr>
        <p:blipFill>
          <a:blip r:embed="rId2" cstate="print"/>
          <a:stretch>
            <a:fillRect/>
          </a:stretch>
        </p:blipFill>
        <p:spPr>
          <a:xfrm>
            <a:off x="685800" y="1652588"/>
            <a:ext cx="914400" cy="176213"/>
          </a:xfrm>
          <a:prstGeom prst="rect">
            <a:avLst/>
          </a:prstGeom>
          <a:ln w="12700">
            <a:miter lim="400000"/>
          </a:ln>
        </p:spPr>
      </p:pic>
      <p:sp>
        <p:nvSpPr>
          <p:cNvPr id="558" name="Title Text"/>
          <p:cNvSpPr txBox="1">
            <a:spLocks noGrp="1"/>
          </p:cNvSpPr>
          <p:nvPr>
            <p:ph type="title"/>
          </p:nvPr>
        </p:nvSpPr>
        <p:spPr>
          <a:xfrm>
            <a:off x="457200" y="274638"/>
            <a:ext cx="8229600" cy="1143001"/>
          </a:xfrm>
          <a:prstGeom prst="rect">
            <a:avLst/>
          </a:prstGeom>
        </p:spPr>
        <p:txBody>
          <a:bodyPr anchor="ctr"/>
          <a:lstStyle>
            <a:lvl1pPr>
              <a:defRPr sz="4000">
                <a:solidFill>
                  <a:schemeClr val="accent3">
                    <a:lumOff val="44000"/>
                  </a:schemeClr>
                </a:solidFill>
                <a:latin typeface="+mj-lt"/>
                <a:ea typeface="+mj-ea"/>
                <a:cs typeface="+mj-cs"/>
                <a:sym typeface="Helvetica"/>
              </a:defRPr>
            </a:lvl1pPr>
          </a:lstStyle>
          <a:p>
            <a:r>
              <a:t>Title Text</a:t>
            </a:r>
          </a:p>
        </p:txBody>
      </p:sp>
      <p:sp>
        <p:nvSpPr>
          <p:cNvPr id="559"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lnSpc>
                <a:spcPct val="110000"/>
              </a:lnSpc>
              <a:spcBef>
                <a:spcPts val="500"/>
              </a:spcBef>
              <a:buSzTx/>
              <a:buNone/>
              <a:defRPr sz="2400" b="1">
                <a:solidFill>
                  <a:schemeClr val="accent3">
                    <a:lumOff val="44000"/>
                  </a:schemeClr>
                </a:solidFill>
                <a:latin typeface="+mj-lt"/>
                <a:ea typeface="+mj-ea"/>
                <a:cs typeface="+mj-cs"/>
                <a:sym typeface="Helvetica"/>
              </a:defRPr>
            </a:lvl1pPr>
            <a:lvl2pPr marL="0" indent="457200">
              <a:lnSpc>
                <a:spcPct val="110000"/>
              </a:lnSpc>
              <a:spcBef>
                <a:spcPts val="500"/>
              </a:spcBef>
              <a:buSzTx/>
              <a:buNone/>
              <a:defRPr sz="2400" b="1">
                <a:solidFill>
                  <a:schemeClr val="accent3">
                    <a:lumOff val="44000"/>
                  </a:schemeClr>
                </a:solidFill>
                <a:latin typeface="+mj-lt"/>
                <a:ea typeface="+mj-ea"/>
                <a:cs typeface="+mj-cs"/>
                <a:sym typeface="Helvetica"/>
              </a:defRPr>
            </a:lvl2pPr>
            <a:lvl3pPr marL="0" indent="914400">
              <a:lnSpc>
                <a:spcPct val="110000"/>
              </a:lnSpc>
              <a:spcBef>
                <a:spcPts val="500"/>
              </a:spcBef>
              <a:buSzTx/>
              <a:buNone/>
              <a:defRPr sz="2400" b="1">
                <a:solidFill>
                  <a:schemeClr val="accent3">
                    <a:lumOff val="44000"/>
                  </a:schemeClr>
                </a:solidFill>
                <a:latin typeface="+mj-lt"/>
                <a:ea typeface="+mj-ea"/>
                <a:cs typeface="+mj-cs"/>
                <a:sym typeface="Helvetica"/>
              </a:defRPr>
            </a:lvl3pPr>
            <a:lvl4pPr marL="0" indent="1371600">
              <a:lnSpc>
                <a:spcPct val="110000"/>
              </a:lnSpc>
              <a:spcBef>
                <a:spcPts val="500"/>
              </a:spcBef>
              <a:buSzTx/>
              <a:buNone/>
              <a:defRPr sz="2400" b="1">
                <a:solidFill>
                  <a:schemeClr val="accent3">
                    <a:lumOff val="44000"/>
                  </a:schemeClr>
                </a:solidFill>
                <a:latin typeface="+mj-lt"/>
                <a:ea typeface="+mj-ea"/>
                <a:cs typeface="+mj-cs"/>
                <a:sym typeface="Helvetica"/>
              </a:defRPr>
            </a:lvl4pPr>
            <a:lvl5pPr marL="0" indent="1828800">
              <a:lnSpc>
                <a:spcPct val="110000"/>
              </a:lnSpc>
              <a:spcBef>
                <a:spcPts val="500"/>
              </a:spcBef>
              <a:buSzTx/>
              <a:buNone/>
              <a:defRPr sz="2400" b="1">
                <a:solidFill>
                  <a:schemeClr val="accent3">
                    <a:lumOff val="44000"/>
                  </a:schemeClr>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560"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lnSpc>
                <a:spcPct val="110000"/>
              </a:lnSpc>
              <a:spcBef>
                <a:spcPts val="500"/>
              </a:spcBef>
              <a:buSzTx/>
              <a:buNone/>
              <a:defRPr sz="2400" b="1">
                <a:solidFill>
                  <a:schemeClr val="accent3">
                    <a:lumOff val="44000"/>
                  </a:schemeClr>
                </a:solidFill>
                <a:latin typeface="+mj-lt"/>
                <a:ea typeface="+mj-ea"/>
                <a:cs typeface="+mj-cs"/>
                <a:sym typeface="Helvetica"/>
              </a:defRPr>
            </a:pPr>
            <a:endParaRPr/>
          </a:p>
        </p:txBody>
      </p:sp>
      <p:sp>
        <p:nvSpPr>
          <p:cNvPr id="561" name="Slide Number"/>
          <p:cNvSpPr txBox="1">
            <a:spLocks noGrp="1"/>
          </p:cNvSpPr>
          <p:nvPr>
            <p:ph type="sldNum" sz="quarter" idx="2"/>
          </p:nvPr>
        </p:nvSpPr>
        <p:spPr>
          <a:xfrm>
            <a:off x="8040546" y="6248400"/>
            <a:ext cx="301908" cy="307340"/>
          </a:xfrm>
          <a:prstGeom prst="rect">
            <a:avLst/>
          </a:prstGeom>
        </p:spPr>
        <p:txBody>
          <a:bodyPr anchor="t"/>
          <a:lstStyle>
            <a:lvl1pPr>
              <a:defRPr>
                <a:solidFill>
                  <a:schemeClr val="accent3">
                    <a:lumOff val="44000"/>
                  </a:schemeClr>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2230900636"/>
      </p:ext>
    </p:extLst>
  </p:cSld>
  <p:clrMapOvr>
    <a:masterClrMapping/>
  </p:clrMapOvr>
  <p:transition spd="med"/>
</p:sldLayout>
</file>

<file path=ppt/slideLayouts/slideLayout189.xml><?xml version="1.0" encoding="utf-8"?>
<p:sldLayout xmlns:a="http://schemas.openxmlformats.org/drawingml/2006/main" xmlns:r="http://schemas.openxmlformats.org/officeDocument/2006/relationships" xmlns:p="http://schemas.openxmlformats.org/presentationml/2006/main" showMasterSp="0" type="tx">
  <p:cSld name="3_Title Only">
    <p:bg>
      <p:bgPr>
        <a:solidFill>
          <a:srgbClr val="000000"/>
        </a:solidFill>
        <a:effectLst/>
      </p:bgPr>
    </p:bg>
    <p:spTree>
      <p:nvGrpSpPr>
        <p:cNvPr id="1" name=""/>
        <p:cNvGrpSpPr/>
        <p:nvPr/>
      </p:nvGrpSpPr>
      <p:grpSpPr>
        <a:xfrm>
          <a:off x="0" y="0"/>
          <a:ext cx="0" cy="0"/>
          <a:chOff x="0" y="0"/>
          <a:chExt cx="0" cy="0"/>
        </a:xfrm>
      </p:grpSpPr>
      <p:grpSp>
        <p:nvGrpSpPr>
          <p:cNvPr id="631" name="Group 2"/>
          <p:cNvGrpSpPr/>
          <p:nvPr/>
        </p:nvGrpSpPr>
        <p:grpSpPr>
          <a:xfrm>
            <a:off x="0" y="2286000"/>
            <a:ext cx="9144000" cy="3581400"/>
            <a:chOff x="0" y="0"/>
            <a:chExt cx="9144000" cy="3581400"/>
          </a:xfrm>
        </p:grpSpPr>
        <p:sp>
          <p:nvSpPr>
            <p:cNvPr id="568" name="Rectangle 3"/>
            <p:cNvSpPr/>
            <p:nvPr/>
          </p:nvSpPr>
          <p:spPr>
            <a:xfrm>
              <a:off x="0" y="304800"/>
              <a:ext cx="9144000" cy="838200"/>
            </a:xfrm>
            <a:prstGeom prst="rect">
              <a:avLst/>
            </a:prstGeom>
            <a:gradFill flip="none" rotWithShape="1">
              <a:gsLst>
                <a:gs pos="0">
                  <a:srgbClr val="000000"/>
                </a:gs>
                <a:gs pos="100000">
                  <a:srgbClr val="262626"/>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69" name="Rectangle 4"/>
            <p:cNvSpPr/>
            <p:nvPr/>
          </p:nvSpPr>
          <p:spPr>
            <a:xfrm>
              <a:off x="0" y="1143000"/>
              <a:ext cx="9144000" cy="1828800"/>
            </a:xfrm>
            <a:prstGeom prst="rect">
              <a:avLst/>
            </a:prstGeom>
            <a:gradFill flip="none" rotWithShape="1">
              <a:gsLst>
                <a:gs pos="0">
                  <a:srgbClr val="262626"/>
                </a:gs>
                <a:gs pos="100000">
                  <a:srgbClr val="000000"/>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70" name="Rectangle 5"/>
            <p:cNvSpPr/>
            <p:nvPr/>
          </p:nvSpPr>
          <p:spPr>
            <a:xfrm>
              <a:off x="15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71" name="Rectangle 6"/>
            <p:cNvSpPr/>
            <p:nvPr/>
          </p:nvSpPr>
          <p:spPr>
            <a:xfrm>
              <a:off x="30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72" name="Rectangle 7"/>
            <p:cNvSpPr/>
            <p:nvPr/>
          </p:nvSpPr>
          <p:spPr>
            <a:xfrm>
              <a:off x="45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73" name="Rectangle 8"/>
            <p:cNvSpPr/>
            <p:nvPr/>
          </p:nvSpPr>
          <p:spPr>
            <a:xfrm>
              <a:off x="60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74" name="Rectangle 9"/>
            <p:cNvSpPr/>
            <p:nvPr/>
          </p:nvSpPr>
          <p:spPr>
            <a:xfrm>
              <a:off x="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75" name="Rectangle 10"/>
            <p:cNvSpPr/>
            <p:nvPr/>
          </p:nvSpPr>
          <p:spPr>
            <a:xfrm>
              <a:off x="76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76" name="Rectangle 11"/>
            <p:cNvSpPr/>
            <p:nvPr/>
          </p:nvSpPr>
          <p:spPr>
            <a:xfrm>
              <a:off x="91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77" name="Rectangle 12"/>
            <p:cNvSpPr/>
            <p:nvPr/>
          </p:nvSpPr>
          <p:spPr>
            <a:xfrm>
              <a:off x="106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78" name="Rectangle 13"/>
            <p:cNvSpPr/>
            <p:nvPr/>
          </p:nvSpPr>
          <p:spPr>
            <a:xfrm>
              <a:off x="121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79" name="Rectangle 14"/>
            <p:cNvSpPr/>
            <p:nvPr/>
          </p:nvSpPr>
          <p:spPr>
            <a:xfrm>
              <a:off x="137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80" name="Rectangle 15"/>
            <p:cNvSpPr/>
            <p:nvPr/>
          </p:nvSpPr>
          <p:spPr>
            <a:xfrm>
              <a:off x="152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81" name="Rectangle 16"/>
            <p:cNvSpPr/>
            <p:nvPr/>
          </p:nvSpPr>
          <p:spPr>
            <a:xfrm>
              <a:off x="167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82" name="Rectangle 17"/>
            <p:cNvSpPr/>
            <p:nvPr/>
          </p:nvSpPr>
          <p:spPr>
            <a:xfrm>
              <a:off x="182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83" name="Rectangle 18"/>
            <p:cNvSpPr/>
            <p:nvPr/>
          </p:nvSpPr>
          <p:spPr>
            <a:xfrm>
              <a:off x="198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84" name="Rectangle 19"/>
            <p:cNvSpPr/>
            <p:nvPr/>
          </p:nvSpPr>
          <p:spPr>
            <a:xfrm>
              <a:off x="213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85" name="Rectangle 20"/>
            <p:cNvSpPr/>
            <p:nvPr/>
          </p:nvSpPr>
          <p:spPr>
            <a:xfrm>
              <a:off x="2286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86" name="Rectangle 21"/>
            <p:cNvSpPr/>
            <p:nvPr/>
          </p:nvSpPr>
          <p:spPr>
            <a:xfrm>
              <a:off x="243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87" name="Rectangle 22"/>
            <p:cNvSpPr/>
            <p:nvPr/>
          </p:nvSpPr>
          <p:spPr>
            <a:xfrm>
              <a:off x="2590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88" name="Rectangle 23"/>
            <p:cNvSpPr/>
            <p:nvPr/>
          </p:nvSpPr>
          <p:spPr>
            <a:xfrm>
              <a:off x="274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89" name="Rectangle 24"/>
            <p:cNvSpPr/>
            <p:nvPr/>
          </p:nvSpPr>
          <p:spPr>
            <a:xfrm>
              <a:off x="289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90" name="Rectangle 25"/>
            <p:cNvSpPr/>
            <p:nvPr/>
          </p:nvSpPr>
          <p:spPr>
            <a:xfrm>
              <a:off x="304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91" name="Rectangle 26"/>
            <p:cNvSpPr/>
            <p:nvPr/>
          </p:nvSpPr>
          <p:spPr>
            <a:xfrm>
              <a:off x="320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92" name="Rectangle 27"/>
            <p:cNvSpPr/>
            <p:nvPr/>
          </p:nvSpPr>
          <p:spPr>
            <a:xfrm>
              <a:off x="335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93" name="Rectangle 28"/>
            <p:cNvSpPr/>
            <p:nvPr/>
          </p:nvSpPr>
          <p:spPr>
            <a:xfrm>
              <a:off x="350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94" name="Rectangle 29"/>
            <p:cNvSpPr/>
            <p:nvPr/>
          </p:nvSpPr>
          <p:spPr>
            <a:xfrm>
              <a:off x="365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95" name="Rectangle 30"/>
            <p:cNvSpPr/>
            <p:nvPr/>
          </p:nvSpPr>
          <p:spPr>
            <a:xfrm>
              <a:off x="381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96" name="Rectangle 31"/>
            <p:cNvSpPr/>
            <p:nvPr/>
          </p:nvSpPr>
          <p:spPr>
            <a:xfrm>
              <a:off x="396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97" name="Rectangle 32"/>
            <p:cNvSpPr/>
            <p:nvPr/>
          </p:nvSpPr>
          <p:spPr>
            <a:xfrm>
              <a:off x="411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98" name="Rectangle 33"/>
            <p:cNvSpPr/>
            <p:nvPr/>
          </p:nvSpPr>
          <p:spPr>
            <a:xfrm>
              <a:off x="426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99" name="Rectangle 34"/>
            <p:cNvSpPr/>
            <p:nvPr/>
          </p:nvSpPr>
          <p:spPr>
            <a:xfrm>
              <a:off x="441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00" name="Rectangle 35"/>
            <p:cNvSpPr/>
            <p:nvPr/>
          </p:nvSpPr>
          <p:spPr>
            <a:xfrm>
              <a:off x="457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01" name="Rectangle 36"/>
            <p:cNvSpPr/>
            <p:nvPr/>
          </p:nvSpPr>
          <p:spPr>
            <a:xfrm>
              <a:off x="472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02" name="Rectangle 37"/>
            <p:cNvSpPr/>
            <p:nvPr/>
          </p:nvSpPr>
          <p:spPr>
            <a:xfrm>
              <a:off x="487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03" name="Rectangle 38"/>
            <p:cNvSpPr/>
            <p:nvPr/>
          </p:nvSpPr>
          <p:spPr>
            <a:xfrm>
              <a:off x="502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04" name="Rectangle 39"/>
            <p:cNvSpPr/>
            <p:nvPr/>
          </p:nvSpPr>
          <p:spPr>
            <a:xfrm>
              <a:off x="518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05" name="Rectangle 40"/>
            <p:cNvSpPr/>
            <p:nvPr/>
          </p:nvSpPr>
          <p:spPr>
            <a:xfrm>
              <a:off x="533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06" name="Rectangle 41"/>
            <p:cNvSpPr/>
            <p:nvPr/>
          </p:nvSpPr>
          <p:spPr>
            <a:xfrm>
              <a:off x="548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07" name="Rectangle 42"/>
            <p:cNvSpPr/>
            <p:nvPr/>
          </p:nvSpPr>
          <p:spPr>
            <a:xfrm>
              <a:off x="563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08" name="Rectangle 43"/>
            <p:cNvSpPr/>
            <p:nvPr/>
          </p:nvSpPr>
          <p:spPr>
            <a:xfrm>
              <a:off x="579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09" name="Rectangle 44"/>
            <p:cNvSpPr/>
            <p:nvPr/>
          </p:nvSpPr>
          <p:spPr>
            <a:xfrm>
              <a:off x="594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10" name="Rectangle 45"/>
            <p:cNvSpPr/>
            <p:nvPr/>
          </p:nvSpPr>
          <p:spPr>
            <a:xfrm>
              <a:off x="6019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11" name="Rectangle 46"/>
            <p:cNvSpPr/>
            <p:nvPr/>
          </p:nvSpPr>
          <p:spPr>
            <a:xfrm>
              <a:off x="624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12" name="Rectangle 47"/>
            <p:cNvSpPr/>
            <p:nvPr/>
          </p:nvSpPr>
          <p:spPr>
            <a:xfrm>
              <a:off x="6400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13" name="Rectangle 48"/>
            <p:cNvSpPr/>
            <p:nvPr/>
          </p:nvSpPr>
          <p:spPr>
            <a:xfrm>
              <a:off x="655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14" name="Rectangle 49"/>
            <p:cNvSpPr/>
            <p:nvPr/>
          </p:nvSpPr>
          <p:spPr>
            <a:xfrm>
              <a:off x="670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15" name="Rectangle 50"/>
            <p:cNvSpPr/>
            <p:nvPr/>
          </p:nvSpPr>
          <p:spPr>
            <a:xfrm>
              <a:off x="685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16" name="Rectangle 51"/>
            <p:cNvSpPr/>
            <p:nvPr/>
          </p:nvSpPr>
          <p:spPr>
            <a:xfrm>
              <a:off x="701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17" name="Rectangle 52"/>
            <p:cNvSpPr/>
            <p:nvPr/>
          </p:nvSpPr>
          <p:spPr>
            <a:xfrm>
              <a:off x="716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18" name="Rectangle 53"/>
            <p:cNvSpPr/>
            <p:nvPr/>
          </p:nvSpPr>
          <p:spPr>
            <a:xfrm>
              <a:off x="731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19" name="Rectangle 54"/>
            <p:cNvSpPr/>
            <p:nvPr/>
          </p:nvSpPr>
          <p:spPr>
            <a:xfrm>
              <a:off x="746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20" name="Rectangle 55"/>
            <p:cNvSpPr/>
            <p:nvPr/>
          </p:nvSpPr>
          <p:spPr>
            <a:xfrm>
              <a:off x="762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21" name="Rectangle 56"/>
            <p:cNvSpPr/>
            <p:nvPr/>
          </p:nvSpPr>
          <p:spPr>
            <a:xfrm>
              <a:off x="777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22" name="Rectangle 57"/>
            <p:cNvSpPr/>
            <p:nvPr/>
          </p:nvSpPr>
          <p:spPr>
            <a:xfrm>
              <a:off x="792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23" name="Rectangle 58"/>
            <p:cNvSpPr/>
            <p:nvPr/>
          </p:nvSpPr>
          <p:spPr>
            <a:xfrm>
              <a:off x="807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24" name="Rectangle 59"/>
            <p:cNvSpPr/>
            <p:nvPr/>
          </p:nvSpPr>
          <p:spPr>
            <a:xfrm>
              <a:off x="822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25" name="Rectangle 60"/>
            <p:cNvSpPr/>
            <p:nvPr/>
          </p:nvSpPr>
          <p:spPr>
            <a:xfrm>
              <a:off x="838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26" name="Rectangle 61"/>
            <p:cNvSpPr/>
            <p:nvPr/>
          </p:nvSpPr>
          <p:spPr>
            <a:xfrm>
              <a:off x="853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27" name="Rectangle 62"/>
            <p:cNvSpPr/>
            <p:nvPr/>
          </p:nvSpPr>
          <p:spPr>
            <a:xfrm>
              <a:off x="868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28" name="Rectangle 63"/>
            <p:cNvSpPr/>
            <p:nvPr/>
          </p:nvSpPr>
          <p:spPr>
            <a:xfrm>
              <a:off x="883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29" name="Rectangle 64"/>
            <p:cNvSpPr/>
            <p:nvPr/>
          </p:nvSpPr>
          <p:spPr>
            <a:xfrm>
              <a:off x="899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30" name="Rectangle 65"/>
            <p:cNvSpPr/>
            <p:nvPr/>
          </p:nvSpPr>
          <p:spPr>
            <a:xfrm>
              <a:off x="0" y="1219200"/>
              <a:ext cx="9144000" cy="762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grpSp>
      <p:pic>
        <p:nvPicPr>
          <p:cNvPr id="632" name="Picture 71" descr="Picture 71"/>
          <p:cNvPicPr>
            <a:picLocks noChangeAspect="1"/>
          </p:cNvPicPr>
          <p:nvPr/>
        </p:nvPicPr>
        <p:blipFill>
          <a:blip r:embed="rId2" cstate="print"/>
          <a:stretch>
            <a:fillRect/>
          </a:stretch>
        </p:blipFill>
        <p:spPr>
          <a:xfrm>
            <a:off x="685800" y="1652588"/>
            <a:ext cx="914400" cy="176213"/>
          </a:xfrm>
          <a:prstGeom prst="rect">
            <a:avLst/>
          </a:prstGeom>
          <a:ln w="12700">
            <a:miter lim="400000"/>
          </a:ln>
        </p:spPr>
      </p:pic>
      <p:sp>
        <p:nvSpPr>
          <p:cNvPr id="633" name="Title Text"/>
          <p:cNvSpPr txBox="1">
            <a:spLocks noGrp="1"/>
          </p:cNvSpPr>
          <p:nvPr>
            <p:ph type="title"/>
          </p:nvPr>
        </p:nvSpPr>
        <p:spPr>
          <a:xfrm>
            <a:off x="571500" y="685800"/>
            <a:ext cx="8001000" cy="914400"/>
          </a:xfrm>
          <a:prstGeom prst="rect">
            <a:avLst/>
          </a:prstGeom>
        </p:spPr>
        <p:txBody>
          <a:bodyPr anchor="ctr"/>
          <a:lstStyle>
            <a:lvl1pPr>
              <a:defRPr sz="4000">
                <a:solidFill>
                  <a:schemeClr val="accent3">
                    <a:lumOff val="44000"/>
                  </a:schemeClr>
                </a:solidFill>
                <a:latin typeface="+mj-lt"/>
                <a:ea typeface="+mj-ea"/>
                <a:cs typeface="+mj-cs"/>
                <a:sym typeface="Helvetica"/>
              </a:defRPr>
            </a:lvl1pPr>
          </a:lstStyle>
          <a:p>
            <a:r>
              <a:t>Title Text</a:t>
            </a:r>
          </a:p>
        </p:txBody>
      </p:sp>
      <p:sp>
        <p:nvSpPr>
          <p:cNvPr id="634" name="Slide Number"/>
          <p:cNvSpPr txBox="1">
            <a:spLocks noGrp="1"/>
          </p:cNvSpPr>
          <p:nvPr>
            <p:ph type="sldNum" sz="quarter" idx="2"/>
          </p:nvPr>
        </p:nvSpPr>
        <p:spPr>
          <a:xfrm>
            <a:off x="8040546" y="6248400"/>
            <a:ext cx="301908" cy="307340"/>
          </a:xfrm>
          <a:prstGeom prst="rect">
            <a:avLst/>
          </a:prstGeom>
        </p:spPr>
        <p:txBody>
          <a:bodyPr anchor="t"/>
          <a:lstStyle>
            <a:lvl1pPr>
              <a:defRPr>
                <a:solidFill>
                  <a:schemeClr val="accent3">
                    <a:lumOff val="44000"/>
                  </a:schemeClr>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551731048"/>
      </p:ext>
    </p:extLst>
  </p:cSld>
  <p:clrMapOvr>
    <a:masterClrMapping/>
  </p:clrMapOvr>
  <p:transition spd="med"/>
</p:sldLayout>
</file>

<file path=ppt/slideLayouts/slideLayout1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BDFDFCC1-87C7-2248-8C63-D0D76787A8DD}" type="slidenum">
              <a:rPr lang="en-US">
                <a:solidFill>
                  <a:srgbClr val="000000"/>
                </a:solidFill>
                <a:latin typeface="Arial"/>
                <a:ea typeface="Arial"/>
              </a:rPr>
              <a:pPr>
                <a:defRPr/>
              </a:pPr>
              <a:t>‹#›</a:t>
            </a:fld>
            <a:endParaRPr lang="en-US">
              <a:solidFill>
                <a:srgbClr val="000000"/>
              </a:solidFill>
              <a:latin typeface="Arial"/>
              <a:ea typeface="Arial"/>
            </a:endParaRPr>
          </a:p>
        </p:txBody>
      </p:sp>
    </p:spTree>
    <p:extLst>
      <p:ext uri="{BB962C8B-B14F-4D97-AF65-F5344CB8AC3E}">
        <p14:creationId xmlns:p14="http://schemas.microsoft.com/office/powerpoint/2010/main" val="4115279586"/>
      </p:ext>
    </p:extLst>
  </p:cSld>
  <p:clrMapOvr>
    <a:masterClrMapping/>
  </p:clrMapOvr>
</p:sldLayout>
</file>

<file path=ppt/slideLayouts/slideLayout190.xml><?xml version="1.0" encoding="utf-8"?>
<p:sldLayout xmlns:a="http://schemas.openxmlformats.org/drawingml/2006/main" xmlns:r="http://schemas.openxmlformats.org/officeDocument/2006/relationships" xmlns:p="http://schemas.openxmlformats.org/presentationml/2006/main" showMasterSp="0" type="tx">
  <p:cSld name="3_Blank">
    <p:bg>
      <p:bgPr>
        <a:solidFill>
          <a:srgbClr val="000000"/>
        </a:solidFill>
        <a:effectLst/>
      </p:bgPr>
    </p:bg>
    <p:spTree>
      <p:nvGrpSpPr>
        <p:cNvPr id="1" name=""/>
        <p:cNvGrpSpPr/>
        <p:nvPr/>
      </p:nvGrpSpPr>
      <p:grpSpPr>
        <a:xfrm>
          <a:off x="0" y="0"/>
          <a:ext cx="0" cy="0"/>
          <a:chOff x="0" y="0"/>
          <a:chExt cx="0" cy="0"/>
        </a:xfrm>
      </p:grpSpPr>
      <p:grpSp>
        <p:nvGrpSpPr>
          <p:cNvPr id="704" name="Group 2"/>
          <p:cNvGrpSpPr/>
          <p:nvPr/>
        </p:nvGrpSpPr>
        <p:grpSpPr>
          <a:xfrm>
            <a:off x="0" y="2286000"/>
            <a:ext cx="9144000" cy="3581400"/>
            <a:chOff x="0" y="0"/>
            <a:chExt cx="9144000" cy="3581400"/>
          </a:xfrm>
        </p:grpSpPr>
        <p:sp>
          <p:nvSpPr>
            <p:cNvPr id="641" name="Rectangle 3"/>
            <p:cNvSpPr/>
            <p:nvPr/>
          </p:nvSpPr>
          <p:spPr>
            <a:xfrm>
              <a:off x="0" y="304800"/>
              <a:ext cx="9144000" cy="838200"/>
            </a:xfrm>
            <a:prstGeom prst="rect">
              <a:avLst/>
            </a:prstGeom>
            <a:gradFill flip="none" rotWithShape="1">
              <a:gsLst>
                <a:gs pos="0">
                  <a:srgbClr val="000000"/>
                </a:gs>
                <a:gs pos="100000">
                  <a:srgbClr val="262626"/>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42" name="Rectangle 4"/>
            <p:cNvSpPr/>
            <p:nvPr/>
          </p:nvSpPr>
          <p:spPr>
            <a:xfrm>
              <a:off x="0" y="1143000"/>
              <a:ext cx="9144000" cy="1828800"/>
            </a:xfrm>
            <a:prstGeom prst="rect">
              <a:avLst/>
            </a:prstGeom>
            <a:gradFill flip="none" rotWithShape="1">
              <a:gsLst>
                <a:gs pos="0">
                  <a:srgbClr val="262626"/>
                </a:gs>
                <a:gs pos="100000">
                  <a:srgbClr val="000000"/>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43" name="Rectangle 5"/>
            <p:cNvSpPr/>
            <p:nvPr/>
          </p:nvSpPr>
          <p:spPr>
            <a:xfrm>
              <a:off x="15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44" name="Rectangle 6"/>
            <p:cNvSpPr/>
            <p:nvPr/>
          </p:nvSpPr>
          <p:spPr>
            <a:xfrm>
              <a:off x="30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45" name="Rectangle 7"/>
            <p:cNvSpPr/>
            <p:nvPr/>
          </p:nvSpPr>
          <p:spPr>
            <a:xfrm>
              <a:off x="45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46" name="Rectangle 8"/>
            <p:cNvSpPr/>
            <p:nvPr/>
          </p:nvSpPr>
          <p:spPr>
            <a:xfrm>
              <a:off x="60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47" name="Rectangle 9"/>
            <p:cNvSpPr/>
            <p:nvPr/>
          </p:nvSpPr>
          <p:spPr>
            <a:xfrm>
              <a:off x="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48" name="Rectangle 10"/>
            <p:cNvSpPr/>
            <p:nvPr/>
          </p:nvSpPr>
          <p:spPr>
            <a:xfrm>
              <a:off x="76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49" name="Rectangle 11"/>
            <p:cNvSpPr/>
            <p:nvPr/>
          </p:nvSpPr>
          <p:spPr>
            <a:xfrm>
              <a:off x="91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50" name="Rectangle 12"/>
            <p:cNvSpPr/>
            <p:nvPr/>
          </p:nvSpPr>
          <p:spPr>
            <a:xfrm>
              <a:off x="106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51" name="Rectangle 13"/>
            <p:cNvSpPr/>
            <p:nvPr/>
          </p:nvSpPr>
          <p:spPr>
            <a:xfrm>
              <a:off x="121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52" name="Rectangle 14"/>
            <p:cNvSpPr/>
            <p:nvPr/>
          </p:nvSpPr>
          <p:spPr>
            <a:xfrm>
              <a:off x="137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53" name="Rectangle 15"/>
            <p:cNvSpPr/>
            <p:nvPr/>
          </p:nvSpPr>
          <p:spPr>
            <a:xfrm>
              <a:off x="152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54" name="Rectangle 16"/>
            <p:cNvSpPr/>
            <p:nvPr/>
          </p:nvSpPr>
          <p:spPr>
            <a:xfrm>
              <a:off x="167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55" name="Rectangle 17"/>
            <p:cNvSpPr/>
            <p:nvPr/>
          </p:nvSpPr>
          <p:spPr>
            <a:xfrm>
              <a:off x="182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56" name="Rectangle 18"/>
            <p:cNvSpPr/>
            <p:nvPr/>
          </p:nvSpPr>
          <p:spPr>
            <a:xfrm>
              <a:off x="198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57" name="Rectangle 19"/>
            <p:cNvSpPr/>
            <p:nvPr/>
          </p:nvSpPr>
          <p:spPr>
            <a:xfrm>
              <a:off x="213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58" name="Rectangle 20"/>
            <p:cNvSpPr/>
            <p:nvPr/>
          </p:nvSpPr>
          <p:spPr>
            <a:xfrm>
              <a:off x="2286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59" name="Rectangle 21"/>
            <p:cNvSpPr/>
            <p:nvPr/>
          </p:nvSpPr>
          <p:spPr>
            <a:xfrm>
              <a:off x="243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60" name="Rectangle 22"/>
            <p:cNvSpPr/>
            <p:nvPr/>
          </p:nvSpPr>
          <p:spPr>
            <a:xfrm>
              <a:off x="2590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61" name="Rectangle 23"/>
            <p:cNvSpPr/>
            <p:nvPr/>
          </p:nvSpPr>
          <p:spPr>
            <a:xfrm>
              <a:off x="274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62" name="Rectangle 24"/>
            <p:cNvSpPr/>
            <p:nvPr/>
          </p:nvSpPr>
          <p:spPr>
            <a:xfrm>
              <a:off x="289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63" name="Rectangle 25"/>
            <p:cNvSpPr/>
            <p:nvPr/>
          </p:nvSpPr>
          <p:spPr>
            <a:xfrm>
              <a:off x="304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64" name="Rectangle 26"/>
            <p:cNvSpPr/>
            <p:nvPr/>
          </p:nvSpPr>
          <p:spPr>
            <a:xfrm>
              <a:off x="320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65" name="Rectangle 27"/>
            <p:cNvSpPr/>
            <p:nvPr/>
          </p:nvSpPr>
          <p:spPr>
            <a:xfrm>
              <a:off x="335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66" name="Rectangle 28"/>
            <p:cNvSpPr/>
            <p:nvPr/>
          </p:nvSpPr>
          <p:spPr>
            <a:xfrm>
              <a:off x="350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67" name="Rectangle 29"/>
            <p:cNvSpPr/>
            <p:nvPr/>
          </p:nvSpPr>
          <p:spPr>
            <a:xfrm>
              <a:off x="365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68" name="Rectangle 30"/>
            <p:cNvSpPr/>
            <p:nvPr/>
          </p:nvSpPr>
          <p:spPr>
            <a:xfrm>
              <a:off x="381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69" name="Rectangle 31"/>
            <p:cNvSpPr/>
            <p:nvPr/>
          </p:nvSpPr>
          <p:spPr>
            <a:xfrm>
              <a:off x="396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70" name="Rectangle 32"/>
            <p:cNvSpPr/>
            <p:nvPr/>
          </p:nvSpPr>
          <p:spPr>
            <a:xfrm>
              <a:off x="411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71" name="Rectangle 33"/>
            <p:cNvSpPr/>
            <p:nvPr/>
          </p:nvSpPr>
          <p:spPr>
            <a:xfrm>
              <a:off x="426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72" name="Rectangle 34"/>
            <p:cNvSpPr/>
            <p:nvPr/>
          </p:nvSpPr>
          <p:spPr>
            <a:xfrm>
              <a:off x="441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73" name="Rectangle 35"/>
            <p:cNvSpPr/>
            <p:nvPr/>
          </p:nvSpPr>
          <p:spPr>
            <a:xfrm>
              <a:off x="457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74" name="Rectangle 36"/>
            <p:cNvSpPr/>
            <p:nvPr/>
          </p:nvSpPr>
          <p:spPr>
            <a:xfrm>
              <a:off x="472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75" name="Rectangle 37"/>
            <p:cNvSpPr/>
            <p:nvPr/>
          </p:nvSpPr>
          <p:spPr>
            <a:xfrm>
              <a:off x="487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76" name="Rectangle 38"/>
            <p:cNvSpPr/>
            <p:nvPr/>
          </p:nvSpPr>
          <p:spPr>
            <a:xfrm>
              <a:off x="502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77" name="Rectangle 39"/>
            <p:cNvSpPr/>
            <p:nvPr/>
          </p:nvSpPr>
          <p:spPr>
            <a:xfrm>
              <a:off x="518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78" name="Rectangle 40"/>
            <p:cNvSpPr/>
            <p:nvPr/>
          </p:nvSpPr>
          <p:spPr>
            <a:xfrm>
              <a:off x="533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79" name="Rectangle 41"/>
            <p:cNvSpPr/>
            <p:nvPr/>
          </p:nvSpPr>
          <p:spPr>
            <a:xfrm>
              <a:off x="548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80" name="Rectangle 42"/>
            <p:cNvSpPr/>
            <p:nvPr/>
          </p:nvSpPr>
          <p:spPr>
            <a:xfrm>
              <a:off x="563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81" name="Rectangle 43"/>
            <p:cNvSpPr/>
            <p:nvPr/>
          </p:nvSpPr>
          <p:spPr>
            <a:xfrm>
              <a:off x="579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82" name="Rectangle 44"/>
            <p:cNvSpPr/>
            <p:nvPr/>
          </p:nvSpPr>
          <p:spPr>
            <a:xfrm>
              <a:off x="594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83" name="Rectangle 45"/>
            <p:cNvSpPr/>
            <p:nvPr/>
          </p:nvSpPr>
          <p:spPr>
            <a:xfrm>
              <a:off x="6019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84" name="Rectangle 46"/>
            <p:cNvSpPr/>
            <p:nvPr/>
          </p:nvSpPr>
          <p:spPr>
            <a:xfrm>
              <a:off x="624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85" name="Rectangle 47"/>
            <p:cNvSpPr/>
            <p:nvPr/>
          </p:nvSpPr>
          <p:spPr>
            <a:xfrm>
              <a:off x="6400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86" name="Rectangle 48"/>
            <p:cNvSpPr/>
            <p:nvPr/>
          </p:nvSpPr>
          <p:spPr>
            <a:xfrm>
              <a:off x="655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87" name="Rectangle 49"/>
            <p:cNvSpPr/>
            <p:nvPr/>
          </p:nvSpPr>
          <p:spPr>
            <a:xfrm>
              <a:off x="670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88" name="Rectangle 50"/>
            <p:cNvSpPr/>
            <p:nvPr/>
          </p:nvSpPr>
          <p:spPr>
            <a:xfrm>
              <a:off x="685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89" name="Rectangle 51"/>
            <p:cNvSpPr/>
            <p:nvPr/>
          </p:nvSpPr>
          <p:spPr>
            <a:xfrm>
              <a:off x="701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90" name="Rectangle 52"/>
            <p:cNvSpPr/>
            <p:nvPr/>
          </p:nvSpPr>
          <p:spPr>
            <a:xfrm>
              <a:off x="716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91" name="Rectangle 53"/>
            <p:cNvSpPr/>
            <p:nvPr/>
          </p:nvSpPr>
          <p:spPr>
            <a:xfrm>
              <a:off x="731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92" name="Rectangle 54"/>
            <p:cNvSpPr/>
            <p:nvPr/>
          </p:nvSpPr>
          <p:spPr>
            <a:xfrm>
              <a:off x="746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93" name="Rectangle 55"/>
            <p:cNvSpPr/>
            <p:nvPr/>
          </p:nvSpPr>
          <p:spPr>
            <a:xfrm>
              <a:off x="762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94" name="Rectangle 56"/>
            <p:cNvSpPr/>
            <p:nvPr/>
          </p:nvSpPr>
          <p:spPr>
            <a:xfrm>
              <a:off x="777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95" name="Rectangle 57"/>
            <p:cNvSpPr/>
            <p:nvPr/>
          </p:nvSpPr>
          <p:spPr>
            <a:xfrm>
              <a:off x="792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96" name="Rectangle 58"/>
            <p:cNvSpPr/>
            <p:nvPr/>
          </p:nvSpPr>
          <p:spPr>
            <a:xfrm>
              <a:off x="807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97" name="Rectangle 59"/>
            <p:cNvSpPr/>
            <p:nvPr/>
          </p:nvSpPr>
          <p:spPr>
            <a:xfrm>
              <a:off x="822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98" name="Rectangle 60"/>
            <p:cNvSpPr/>
            <p:nvPr/>
          </p:nvSpPr>
          <p:spPr>
            <a:xfrm>
              <a:off x="838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99" name="Rectangle 61"/>
            <p:cNvSpPr/>
            <p:nvPr/>
          </p:nvSpPr>
          <p:spPr>
            <a:xfrm>
              <a:off x="853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00" name="Rectangle 62"/>
            <p:cNvSpPr/>
            <p:nvPr/>
          </p:nvSpPr>
          <p:spPr>
            <a:xfrm>
              <a:off x="868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01" name="Rectangle 63"/>
            <p:cNvSpPr/>
            <p:nvPr/>
          </p:nvSpPr>
          <p:spPr>
            <a:xfrm>
              <a:off x="883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02" name="Rectangle 64"/>
            <p:cNvSpPr/>
            <p:nvPr/>
          </p:nvSpPr>
          <p:spPr>
            <a:xfrm>
              <a:off x="899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03" name="Rectangle 65"/>
            <p:cNvSpPr/>
            <p:nvPr/>
          </p:nvSpPr>
          <p:spPr>
            <a:xfrm>
              <a:off x="0" y="1219200"/>
              <a:ext cx="9144000" cy="762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grpSp>
      <p:pic>
        <p:nvPicPr>
          <p:cNvPr id="705" name="Picture 71" descr="Picture 71"/>
          <p:cNvPicPr>
            <a:picLocks noChangeAspect="1"/>
          </p:cNvPicPr>
          <p:nvPr/>
        </p:nvPicPr>
        <p:blipFill>
          <a:blip r:embed="rId2" cstate="print"/>
          <a:stretch>
            <a:fillRect/>
          </a:stretch>
        </p:blipFill>
        <p:spPr>
          <a:xfrm>
            <a:off x="685800" y="1652588"/>
            <a:ext cx="914400" cy="176213"/>
          </a:xfrm>
          <a:prstGeom prst="rect">
            <a:avLst/>
          </a:prstGeom>
          <a:ln w="12700">
            <a:miter lim="400000"/>
          </a:ln>
        </p:spPr>
      </p:pic>
      <p:sp>
        <p:nvSpPr>
          <p:cNvPr id="706" name="Slide Number"/>
          <p:cNvSpPr txBox="1">
            <a:spLocks noGrp="1"/>
          </p:cNvSpPr>
          <p:nvPr>
            <p:ph type="sldNum" sz="quarter" idx="2"/>
          </p:nvPr>
        </p:nvSpPr>
        <p:spPr>
          <a:xfrm>
            <a:off x="8040546" y="6248400"/>
            <a:ext cx="301908" cy="307340"/>
          </a:xfrm>
          <a:prstGeom prst="rect">
            <a:avLst/>
          </a:prstGeom>
        </p:spPr>
        <p:txBody>
          <a:bodyPr anchor="t"/>
          <a:lstStyle>
            <a:lvl1pPr>
              <a:defRPr>
                <a:solidFill>
                  <a:schemeClr val="accent3">
                    <a:lumOff val="44000"/>
                  </a:schemeClr>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3474955129"/>
      </p:ext>
    </p:extLst>
  </p:cSld>
  <p:clrMapOvr>
    <a:masterClrMapping/>
  </p:clrMapOvr>
  <p:transition spd="med"/>
</p:sldLayout>
</file>

<file path=ppt/slideLayouts/slideLayout191.xml><?xml version="1.0" encoding="utf-8"?>
<p:sldLayout xmlns:a="http://schemas.openxmlformats.org/drawingml/2006/main" xmlns:r="http://schemas.openxmlformats.org/officeDocument/2006/relationships" xmlns:p="http://schemas.openxmlformats.org/presentationml/2006/main" showMasterSp="0" type="tx">
  <p:cSld name="3_Content with Caption">
    <p:bg>
      <p:bgPr>
        <a:solidFill>
          <a:srgbClr val="000000"/>
        </a:solidFill>
        <a:effectLst/>
      </p:bgPr>
    </p:bg>
    <p:spTree>
      <p:nvGrpSpPr>
        <p:cNvPr id="1" name=""/>
        <p:cNvGrpSpPr/>
        <p:nvPr/>
      </p:nvGrpSpPr>
      <p:grpSpPr>
        <a:xfrm>
          <a:off x="0" y="0"/>
          <a:ext cx="0" cy="0"/>
          <a:chOff x="0" y="0"/>
          <a:chExt cx="0" cy="0"/>
        </a:xfrm>
      </p:grpSpPr>
      <p:grpSp>
        <p:nvGrpSpPr>
          <p:cNvPr id="776" name="Group 2"/>
          <p:cNvGrpSpPr/>
          <p:nvPr/>
        </p:nvGrpSpPr>
        <p:grpSpPr>
          <a:xfrm>
            <a:off x="0" y="2286000"/>
            <a:ext cx="9144000" cy="3581400"/>
            <a:chOff x="0" y="0"/>
            <a:chExt cx="9144000" cy="3581400"/>
          </a:xfrm>
        </p:grpSpPr>
        <p:sp>
          <p:nvSpPr>
            <p:cNvPr id="713" name="Rectangle 3"/>
            <p:cNvSpPr/>
            <p:nvPr/>
          </p:nvSpPr>
          <p:spPr>
            <a:xfrm>
              <a:off x="0" y="304800"/>
              <a:ext cx="9144000" cy="838200"/>
            </a:xfrm>
            <a:prstGeom prst="rect">
              <a:avLst/>
            </a:prstGeom>
            <a:gradFill flip="none" rotWithShape="1">
              <a:gsLst>
                <a:gs pos="0">
                  <a:srgbClr val="000000"/>
                </a:gs>
                <a:gs pos="100000">
                  <a:srgbClr val="262626"/>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14" name="Rectangle 4"/>
            <p:cNvSpPr/>
            <p:nvPr/>
          </p:nvSpPr>
          <p:spPr>
            <a:xfrm>
              <a:off x="0" y="1143000"/>
              <a:ext cx="9144000" cy="1828800"/>
            </a:xfrm>
            <a:prstGeom prst="rect">
              <a:avLst/>
            </a:prstGeom>
            <a:gradFill flip="none" rotWithShape="1">
              <a:gsLst>
                <a:gs pos="0">
                  <a:srgbClr val="262626"/>
                </a:gs>
                <a:gs pos="100000">
                  <a:srgbClr val="000000"/>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15" name="Rectangle 5"/>
            <p:cNvSpPr/>
            <p:nvPr/>
          </p:nvSpPr>
          <p:spPr>
            <a:xfrm>
              <a:off x="15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16" name="Rectangle 6"/>
            <p:cNvSpPr/>
            <p:nvPr/>
          </p:nvSpPr>
          <p:spPr>
            <a:xfrm>
              <a:off x="30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17" name="Rectangle 7"/>
            <p:cNvSpPr/>
            <p:nvPr/>
          </p:nvSpPr>
          <p:spPr>
            <a:xfrm>
              <a:off x="45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18" name="Rectangle 8"/>
            <p:cNvSpPr/>
            <p:nvPr/>
          </p:nvSpPr>
          <p:spPr>
            <a:xfrm>
              <a:off x="60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19" name="Rectangle 9"/>
            <p:cNvSpPr/>
            <p:nvPr/>
          </p:nvSpPr>
          <p:spPr>
            <a:xfrm>
              <a:off x="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20" name="Rectangle 10"/>
            <p:cNvSpPr/>
            <p:nvPr/>
          </p:nvSpPr>
          <p:spPr>
            <a:xfrm>
              <a:off x="76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21" name="Rectangle 11"/>
            <p:cNvSpPr/>
            <p:nvPr/>
          </p:nvSpPr>
          <p:spPr>
            <a:xfrm>
              <a:off x="91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22" name="Rectangle 12"/>
            <p:cNvSpPr/>
            <p:nvPr/>
          </p:nvSpPr>
          <p:spPr>
            <a:xfrm>
              <a:off x="106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23" name="Rectangle 13"/>
            <p:cNvSpPr/>
            <p:nvPr/>
          </p:nvSpPr>
          <p:spPr>
            <a:xfrm>
              <a:off x="121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24" name="Rectangle 14"/>
            <p:cNvSpPr/>
            <p:nvPr/>
          </p:nvSpPr>
          <p:spPr>
            <a:xfrm>
              <a:off x="137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25" name="Rectangle 15"/>
            <p:cNvSpPr/>
            <p:nvPr/>
          </p:nvSpPr>
          <p:spPr>
            <a:xfrm>
              <a:off x="152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26" name="Rectangle 16"/>
            <p:cNvSpPr/>
            <p:nvPr/>
          </p:nvSpPr>
          <p:spPr>
            <a:xfrm>
              <a:off x="167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27" name="Rectangle 17"/>
            <p:cNvSpPr/>
            <p:nvPr/>
          </p:nvSpPr>
          <p:spPr>
            <a:xfrm>
              <a:off x="182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28" name="Rectangle 18"/>
            <p:cNvSpPr/>
            <p:nvPr/>
          </p:nvSpPr>
          <p:spPr>
            <a:xfrm>
              <a:off x="198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29" name="Rectangle 19"/>
            <p:cNvSpPr/>
            <p:nvPr/>
          </p:nvSpPr>
          <p:spPr>
            <a:xfrm>
              <a:off x="213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30" name="Rectangle 20"/>
            <p:cNvSpPr/>
            <p:nvPr/>
          </p:nvSpPr>
          <p:spPr>
            <a:xfrm>
              <a:off x="2286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31" name="Rectangle 21"/>
            <p:cNvSpPr/>
            <p:nvPr/>
          </p:nvSpPr>
          <p:spPr>
            <a:xfrm>
              <a:off x="243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32" name="Rectangle 22"/>
            <p:cNvSpPr/>
            <p:nvPr/>
          </p:nvSpPr>
          <p:spPr>
            <a:xfrm>
              <a:off x="2590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33" name="Rectangle 23"/>
            <p:cNvSpPr/>
            <p:nvPr/>
          </p:nvSpPr>
          <p:spPr>
            <a:xfrm>
              <a:off x="274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34" name="Rectangle 24"/>
            <p:cNvSpPr/>
            <p:nvPr/>
          </p:nvSpPr>
          <p:spPr>
            <a:xfrm>
              <a:off x="289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35" name="Rectangle 25"/>
            <p:cNvSpPr/>
            <p:nvPr/>
          </p:nvSpPr>
          <p:spPr>
            <a:xfrm>
              <a:off x="304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36" name="Rectangle 26"/>
            <p:cNvSpPr/>
            <p:nvPr/>
          </p:nvSpPr>
          <p:spPr>
            <a:xfrm>
              <a:off x="320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37" name="Rectangle 27"/>
            <p:cNvSpPr/>
            <p:nvPr/>
          </p:nvSpPr>
          <p:spPr>
            <a:xfrm>
              <a:off x="335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38" name="Rectangle 28"/>
            <p:cNvSpPr/>
            <p:nvPr/>
          </p:nvSpPr>
          <p:spPr>
            <a:xfrm>
              <a:off x="350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39" name="Rectangle 29"/>
            <p:cNvSpPr/>
            <p:nvPr/>
          </p:nvSpPr>
          <p:spPr>
            <a:xfrm>
              <a:off x="365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40" name="Rectangle 30"/>
            <p:cNvSpPr/>
            <p:nvPr/>
          </p:nvSpPr>
          <p:spPr>
            <a:xfrm>
              <a:off x="381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41" name="Rectangle 31"/>
            <p:cNvSpPr/>
            <p:nvPr/>
          </p:nvSpPr>
          <p:spPr>
            <a:xfrm>
              <a:off x="396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42" name="Rectangle 32"/>
            <p:cNvSpPr/>
            <p:nvPr/>
          </p:nvSpPr>
          <p:spPr>
            <a:xfrm>
              <a:off x="411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43" name="Rectangle 33"/>
            <p:cNvSpPr/>
            <p:nvPr/>
          </p:nvSpPr>
          <p:spPr>
            <a:xfrm>
              <a:off x="426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44" name="Rectangle 34"/>
            <p:cNvSpPr/>
            <p:nvPr/>
          </p:nvSpPr>
          <p:spPr>
            <a:xfrm>
              <a:off x="441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45" name="Rectangle 35"/>
            <p:cNvSpPr/>
            <p:nvPr/>
          </p:nvSpPr>
          <p:spPr>
            <a:xfrm>
              <a:off x="457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46" name="Rectangle 36"/>
            <p:cNvSpPr/>
            <p:nvPr/>
          </p:nvSpPr>
          <p:spPr>
            <a:xfrm>
              <a:off x="472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47" name="Rectangle 37"/>
            <p:cNvSpPr/>
            <p:nvPr/>
          </p:nvSpPr>
          <p:spPr>
            <a:xfrm>
              <a:off x="487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48" name="Rectangle 38"/>
            <p:cNvSpPr/>
            <p:nvPr/>
          </p:nvSpPr>
          <p:spPr>
            <a:xfrm>
              <a:off x="502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49" name="Rectangle 39"/>
            <p:cNvSpPr/>
            <p:nvPr/>
          </p:nvSpPr>
          <p:spPr>
            <a:xfrm>
              <a:off x="518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50" name="Rectangle 40"/>
            <p:cNvSpPr/>
            <p:nvPr/>
          </p:nvSpPr>
          <p:spPr>
            <a:xfrm>
              <a:off x="533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51" name="Rectangle 41"/>
            <p:cNvSpPr/>
            <p:nvPr/>
          </p:nvSpPr>
          <p:spPr>
            <a:xfrm>
              <a:off x="548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52" name="Rectangle 42"/>
            <p:cNvSpPr/>
            <p:nvPr/>
          </p:nvSpPr>
          <p:spPr>
            <a:xfrm>
              <a:off x="563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53" name="Rectangle 43"/>
            <p:cNvSpPr/>
            <p:nvPr/>
          </p:nvSpPr>
          <p:spPr>
            <a:xfrm>
              <a:off x="579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54" name="Rectangle 44"/>
            <p:cNvSpPr/>
            <p:nvPr/>
          </p:nvSpPr>
          <p:spPr>
            <a:xfrm>
              <a:off x="594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55" name="Rectangle 45"/>
            <p:cNvSpPr/>
            <p:nvPr/>
          </p:nvSpPr>
          <p:spPr>
            <a:xfrm>
              <a:off x="6019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56" name="Rectangle 46"/>
            <p:cNvSpPr/>
            <p:nvPr/>
          </p:nvSpPr>
          <p:spPr>
            <a:xfrm>
              <a:off x="624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57" name="Rectangle 47"/>
            <p:cNvSpPr/>
            <p:nvPr/>
          </p:nvSpPr>
          <p:spPr>
            <a:xfrm>
              <a:off x="6400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58" name="Rectangle 48"/>
            <p:cNvSpPr/>
            <p:nvPr/>
          </p:nvSpPr>
          <p:spPr>
            <a:xfrm>
              <a:off x="655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59" name="Rectangle 49"/>
            <p:cNvSpPr/>
            <p:nvPr/>
          </p:nvSpPr>
          <p:spPr>
            <a:xfrm>
              <a:off x="670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60" name="Rectangle 50"/>
            <p:cNvSpPr/>
            <p:nvPr/>
          </p:nvSpPr>
          <p:spPr>
            <a:xfrm>
              <a:off x="685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61" name="Rectangle 51"/>
            <p:cNvSpPr/>
            <p:nvPr/>
          </p:nvSpPr>
          <p:spPr>
            <a:xfrm>
              <a:off x="701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62" name="Rectangle 52"/>
            <p:cNvSpPr/>
            <p:nvPr/>
          </p:nvSpPr>
          <p:spPr>
            <a:xfrm>
              <a:off x="716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63" name="Rectangle 53"/>
            <p:cNvSpPr/>
            <p:nvPr/>
          </p:nvSpPr>
          <p:spPr>
            <a:xfrm>
              <a:off x="731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64" name="Rectangle 54"/>
            <p:cNvSpPr/>
            <p:nvPr/>
          </p:nvSpPr>
          <p:spPr>
            <a:xfrm>
              <a:off x="746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65" name="Rectangle 55"/>
            <p:cNvSpPr/>
            <p:nvPr/>
          </p:nvSpPr>
          <p:spPr>
            <a:xfrm>
              <a:off x="762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66" name="Rectangle 56"/>
            <p:cNvSpPr/>
            <p:nvPr/>
          </p:nvSpPr>
          <p:spPr>
            <a:xfrm>
              <a:off x="777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67" name="Rectangle 57"/>
            <p:cNvSpPr/>
            <p:nvPr/>
          </p:nvSpPr>
          <p:spPr>
            <a:xfrm>
              <a:off x="792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68" name="Rectangle 58"/>
            <p:cNvSpPr/>
            <p:nvPr/>
          </p:nvSpPr>
          <p:spPr>
            <a:xfrm>
              <a:off x="807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69" name="Rectangle 59"/>
            <p:cNvSpPr/>
            <p:nvPr/>
          </p:nvSpPr>
          <p:spPr>
            <a:xfrm>
              <a:off x="822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70" name="Rectangle 60"/>
            <p:cNvSpPr/>
            <p:nvPr/>
          </p:nvSpPr>
          <p:spPr>
            <a:xfrm>
              <a:off x="838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71" name="Rectangle 61"/>
            <p:cNvSpPr/>
            <p:nvPr/>
          </p:nvSpPr>
          <p:spPr>
            <a:xfrm>
              <a:off x="853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72" name="Rectangle 62"/>
            <p:cNvSpPr/>
            <p:nvPr/>
          </p:nvSpPr>
          <p:spPr>
            <a:xfrm>
              <a:off x="868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73" name="Rectangle 63"/>
            <p:cNvSpPr/>
            <p:nvPr/>
          </p:nvSpPr>
          <p:spPr>
            <a:xfrm>
              <a:off x="883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74" name="Rectangle 64"/>
            <p:cNvSpPr/>
            <p:nvPr/>
          </p:nvSpPr>
          <p:spPr>
            <a:xfrm>
              <a:off x="899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75" name="Rectangle 65"/>
            <p:cNvSpPr/>
            <p:nvPr/>
          </p:nvSpPr>
          <p:spPr>
            <a:xfrm>
              <a:off x="0" y="1219200"/>
              <a:ext cx="9144000" cy="762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grpSp>
      <p:pic>
        <p:nvPicPr>
          <p:cNvPr id="777" name="Picture 71" descr="Picture 71"/>
          <p:cNvPicPr>
            <a:picLocks noChangeAspect="1"/>
          </p:cNvPicPr>
          <p:nvPr/>
        </p:nvPicPr>
        <p:blipFill>
          <a:blip r:embed="rId2" cstate="print"/>
          <a:stretch>
            <a:fillRect/>
          </a:stretch>
        </p:blipFill>
        <p:spPr>
          <a:xfrm>
            <a:off x="685800" y="1652588"/>
            <a:ext cx="914400" cy="176213"/>
          </a:xfrm>
          <a:prstGeom prst="rect">
            <a:avLst/>
          </a:prstGeom>
          <a:ln w="12700">
            <a:miter lim="400000"/>
          </a:ln>
        </p:spPr>
      </p:pic>
      <p:sp>
        <p:nvSpPr>
          <p:cNvPr id="778" name="Title Text"/>
          <p:cNvSpPr txBox="1">
            <a:spLocks noGrp="1"/>
          </p:cNvSpPr>
          <p:nvPr>
            <p:ph type="title"/>
          </p:nvPr>
        </p:nvSpPr>
        <p:spPr>
          <a:xfrm>
            <a:off x="457200" y="273050"/>
            <a:ext cx="3008314" cy="1162050"/>
          </a:xfrm>
          <a:prstGeom prst="rect">
            <a:avLst/>
          </a:prstGeom>
        </p:spPr>
        <p:txBody>
          <a:bodyPr/>
          <a:lstStyle>
            <a:lvl1pPr>
              <a:defRPr sz="2000" b="1">
                <a:solidFill>
                  <a:schemeClr val="accent3">
                    <a:lumOff val="44000"/>
                  </a:schemeClr>
                </a:solidFill>
                <a:latin typeface="+mj-lt"/>
                <a:ea typeface="+mj-ea"/>
                <a:cs typeface="+mj-cs"/>
                <a:sym typeface="Helvetica"/>
              </a:defRPr>
            </a:lvl1pPr>
          </a:lstStyle>
          <a:p>
            <a:r>
              <a:t>Title Text</a:t>
            </a:r>
          </a:p>
        </p:txBody>
      </p:sp>
      <p:sp>
        <p:nvSpPr>
          <p:cNvPr id="779" name="Body Level One…"/>
          <p:cNvSpPr txBox="1">
            <a:spLocks noGrp="1"/>
          </p:cNvSpPr>
          <p:nvPr>
            <p:ph type="body" idx="1"/>
          </p:nvPr>
        </p:nvSpPr>
        <p:spPr>
          <a:xfrm>
            <a:off x="3575050" y="273050"/>
            <a:ext cx="5111750" cy="5853113"/>
          </a:xfrm>
          <a:prstGeom prst="rect">
            <a:avLst/>
          </a:prstGeom>
        </p:spPr>
        <p:txBody>
          <a:bodyPr>
            <a:normAutofit/>
          </a:bodyPr>
          <a:lstStyle>
            <a:lvl1pPr marL="454025" indent="-352425">
              <a:lnSpc>
                <a:spcPct val="110000"/>
              </a:lnSpc>
              <a:buClr>
                <a:srgbClr val="960000"/>
              </a:buClr>
              <a:buChar char="✓"/>
              <a:defRPr>
                <a:solidFill>
                  <a:schemeClr val="accent3">
                    <a:lumOff val="44000"/>
                  </a:schemeClr>
                </a:solidFill>
                <a:latin typeface="+mj-lt"/>
                <a:ea typeface="+mj-ea"/>
                <a:cs typeface="+mj-cs"/>
                <a:sym typeface="Helvetica"/>
              </a:defRPr>
            </a:lvl1pPr>
            <a:lvl2pPr marL="969282" indent="-400957">
              <a:lnSpc>
                <a:spcPct val="110000"/>
              </a:lnSpc>
              <a:buClr>
                <a:srgbClr val="960000"/>
              </a:buClr>
              <a:buChar char="✓"/>
              <a:defRPr>
                <a:solidFill>
                  <a:schemeClr val="accent3">
                    <a:lumOff val="44000"/>
                  </a:schemeClr>
                </a:solidFill>
                <a:latin typeface="+mj-lt"/>
                <a:ea typeface="+mj-ea"/>
                <a:cs typeface="+mj-cs"/>
                <a:sym typeface="Helvetica"/>
              </a:defRPr>
            </a:lvl2pPr>
            <a:lvl3pPr marL="1477433" indent="-423333">
              <a:lnSpc>
                <a:spcPct val="110000"/>
              </a:lnSpc>
              <a:buClr>
                <a:srgbClr val="960000"/>
              </a:buClr>
              <a:buChar char="✓"/>
              <a:defRPr>
                <a:solidFill>
                  <a:schemeClr val="accent3">
                    <a:lumOff val="44000"/>
                  </a:schemeClr>
                </a:solidFill>
                <a:latin typeface="+mj-lt"/>
                <a:ea typeface="+mj-ea"/>
                <a:cs typeface="+mj-cs"/>
                <a:sym typeface="Helvetica"/>
              </a:defRPr>
            </a:lvl3pPr>
            <a:lvl4pPr marL="2025650" indent="-482600">
              <a:lnSpc>
                <a:spcPct val="110000"/>
              </a:lnSpc>
              <a:buClr>
                <a:srgbClr val="960000"/>
              </a:buClr>
              <a:buChar char="✓"/>
              <a:defRPr>
                <a:solidFill>
                  <a:schemeClr val="accent3">
                    <a:lumOff val="44000"/>
                  </a:schemeClr>
                </a:solidFill>
                <a:latin typeface="+mj-lt"/>
                <a:ea typeface="+mj-ea"/>
                <a:cs typeface="+mj-cs"/>
                <a:sym typeface="Helvetica"/>
              </a:defRPr>
            </a:lvl4pPr>
            <a:lvl5pPr marL="2525078" indent="-472439">
              <a:lnSpc>
                <a:spcPct val="110000"/>
              </a:lnSpc>
              <a:buClr>
                <a:srgbClr val="960000"/>
              </a:buClr>
              <a:buChar char="✓"/>
              <a:defRPr>
                <a:solidFill>
                  <a:schemeClr val="accent3">
                    <a:lumOff val="44000"/>
                  </a:schemeClr>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780"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lnSpc>
                <a:spcPct val="110000"/>
              </a:lnSpc>
              <a:spcBef>
                <a:spcPts val="300"/>
              </a:spcBef>
              <a:buSzTx/>
              <a:buNone/>
              <a:defRPr sz="1400">
                <a:solidFill>
                  <a:schemeClr val="accent3">
                    <a:lumOff val="44000"/>
                  </a:schemeClr>
                </a:solidFill>
                <a:latin typeface="+mj-lt"/>
                <a:ea typeface="+mj-ea"/>
                <a:cs typeface="+mj-cs"/>
                <a:sym typeface="Helvetica"/>
              </a:defRPr>
            </a:pPr>
            <a:endParaRPr/>
          </a:p>
        </p:txBody>
      </p:sp>
      <p:sp>
        <p:nvSpPr>
          <p:cNvPr id="781" name="Slide Number"/>
          <p:cNvSpPr txBox="1">
            <a:spLocks noGrp="1"/>
          </p:cNvSpPr>
          <p:nvPr>
            <p:ph type="sldNum" sz="quarter" idx="2"/>
          </p:nvPr>
        </p:nvSpPr>
        <p:spPr>
          <a:xfrm>
            <a:off x="8040546" y="6248400"/>
            <a:ext cx="301908" cy="307340"/>
          </a:xfrm>
          <a:prstGeom prst="rect">
            <a:avLst/>
          </a:prstGeom>
        </p:spPr>
        <p:txBody>
          <a:bodyPr anchor="t"/>
          <a:lstStyle>
            <a:lvl1pPr>
              <a:defRPr>
                <a:solidFill>
                  <a:schemeClr val="accent3">
                    <a:lumOff val="44000"/>
                  </a:schemeClr>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685744138"/>
      </p:ext>
    </p:extLst>
  </p:cSld>
  <p:clrMapOvr>
    <a:masterClrMapping/>
  </p:clrMapOvr>
  <p:transition spd="med"/>
</p:sldLayout>
</file>

<file path=ppt/slideLayouts/slideLayout192.xml><?xml version="1.0" encoding="utf-8"?>
<p:sldLayout xmlns:a="http://schemas.openxmlformats.org/drawingml/2006/main" xmlns:r="http://schemas.openxmlformats.org/officeDocument/2006/relationships" xmlns:p="http://schemas.openxmlformats.org/presentationml/2006/main" showMasterSp="0" type="tx">
  <p:cSld name="3_Picture with Caption">
    <p:bg>
      <p:bgPr>
        <a:solidFill>
          <a:srgbClr val="000000"/>
        </a:solidFill>
        <a:effectLst/>
      </p:bgPr>
    </p:bg>
    <p:spTree>
      <p:nvGrpSpPr>
        <p:cNvPr id="1" name=""/>
        <p:cNvGrpSpPr/>
        <p:nvPr/>
      </p:nvGrpSpPr>
      <p:grpSpPr>
        <a:xfrm>
          <a:off x="0" y="0"/>
          <a:ext cx="0" cy="0"/>
          <a:chOff x="0" y="0"/>
          <a:chExt cx="0" cy="0"/>
        </a:xfrm>
      </p:grpSpPr>
      <p:grpSp>
        <p:nvGrpSpPr>
          <p:cNvPr id="851" name="Group 2"/>
          <p:cNvGrpSpPr/>
          <p:nvPr/>
        </p:nvGrpSpPr>
        <p:grpSpPr>
          <a:xfrm>
            <a:off x="0" y="2286000"/>
            <a:ext cx="9144000" cy="3581400"/>
            <a:chOff x="0" y="0"/>
            <a:chExt cx="9144000" cy="3581400"/>
          </a:xfrm>
        </p:grpSpPr>
        <p:sp>
          <p:nvSpPr>
            <p:cNvPr id="788" name="Rectangle 3"/>
            <p:cNvSpPr/>
            <p:nvPr/>
          </p:nvSpPr>
          <p:spPr>
            <a:xfrm>
              <a:off x="0" y="304800"/>
              <a:ext cx="9144000" cy="838200"/>
            </a:xfrm>
            <a:prstGeom prst="rect">
              <a:avLst/>
            </a:prstGeom>
            <a:gradFill flip="none" rotWithShape="1">
              <a:gsLst>
                <a:gs pos="0">
                  <a:srgbClr val="000000"/>
                </a:gs>
                <a:gs pos="100000">
                  <a:srgbClr val="262626"/>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89" name="Rectangle 4"/>
            <p:cNvSpPr/>
            <p:nvPr/>
          </p:nvSpPr>
          <p:spPr>
            <a:xfrm>
              <a:off x="0" y="1143000"/>
              <a:ext cx="9144000" cy="1828800"/>
            </a:xfrm>
            <a:prstGeom prst="rect">
              <a:avLst/>
            </a:prstGeom>
            <a:gradFill flip="none" rotWithShape="1">
              <a:gsLst>
                <a:gs pos="0">
                  <a:srgbClr val="262626"/>
                </a:gs>
                <a:gs pos="100000">
                  <a:srgbClr val="000000"/>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90" name="Rectangle 5"/>
            <p:cNvSpPr/>
            <p:nvPr/>
          </p:nvSpPr>
          <p:spPr>
            <a:xfrm>
              <a:off x="15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91" name="Rectangle 6"/>
            <p:cNvSpPr/>
            <p:nvPr/>
          </p:nvSpPr>
          <p:spPr>
            <a:xfrm>
              <a:off x="30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92" name="Rectangle 7"/>
            <p:cNvSpPr/>
            <p:nvPr/>
          </p:nvSpPr>
          <p:spPr>
            <a:xfrm>
              <a:off x="45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93" name="Rectangle 8"/>
            <p:cNvSpPr/>
            <p:nvPr/>
          </p:nvSpPr>
          <p:spPr>
            <a:xfrm>
              <a:off x="60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94" name="Rectangle 9"/>
            <p:cNvSpPr/>
            <p:nvPr/>
          </p:nvSpPr>
          <p:spPr>
            <a:xfrm>
              <a:off x="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95" name="Rectangle 10"/>
            <p:cNvSpPr/>
            <p:nvPr/>
          </p:nvSpPr>
          <p:spPr>
            <a:xfrm>
              <a:off x="76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96" name="Rectangle 11"/>
            <p:cNvSpPr/>
            <p:nvPr/>
          </p:nvSpPr>
          <p:spPr>
            <a:xfrm>
              <a:off x="91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97" name="Rectangle 12"/>
            <p:cNvSpPr/>
            <p:nvPr/>
          </p:nvSpPr>
          <p:spPr>
            <a:xfrm>
              <a:off x="106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98" name="Rectangle 13"/>
            <p:cNvSpPr/>
            <p:nvPr/>
          </p:nvSpPr>
          <p:spPr>
            <a:xfrm>
              <a:off x="121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99" name="Rectangle 14"/>
            <p:cNvSpPr/>
            <p:nvPr/>
          </p:nvSpPr>
          <p:spPr>
            <a:xfrm>
              <a:off x="137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00" name="Rectangle 15"/>
            <p:cNvSpPr/>
            <p:nvPr/>
          </p:nvSpPr>
          <p:spPr>
            <a:xfrm>
              <a:off x="152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01" name="Rectangle 16"/>
            <p:cNvSpPr/>
            <p:nvPr/>
          </p:nvSpPr>
          <p:spPr>
            <a:xfrm>
              <a:off x="167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02" name="Rectangle 17"/>
            <p:cNvSpPr/>
            <p:nvPr/>
          </p:nvSpPr>
          <p:spPr>
            <a:xfrm>
              <a:off x="182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03" name="Rectangle 18"/>
            <p:cNvSpPr/>
            <p:nvPr/>
          </p:nvSpPr>
          <p:spPr>
            <a:xfrm>
              <a:off x="198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04" name="Rectangle 19"/>
            <p:cNvSpPr/>
            <p:nvPr/>
          </p:nvSpPr>
          <p:spPr>
            <a:xfrm>
              <a:off x="213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05" name="Rectangle 20"/>
            <p:cNvSpPr/>
            <p:nvPr/>
          </p:nvSpPr>
          <p:spPr>
            <a:xfrm>
              <a:off x="2286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06" name="Rectangle 21"/>
            <p:cNvSpPr/>
            <p:nvPr/>
          </p:nvSpPr>
          <p:spPr>
            <a:xfrm>
              <a:off x="243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07" name="Rectangle 22"/>
            <p:cNvSpPr/>
            <p:nvPr/>
          </p:nvSpPr>
          <p:spPr>
            <a:xfrm>
              <a:off x="2590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08" name="Rectangle 23"/>
            <p:cNvSpPr/>
            <p:nvPr/>
          </p:nvSpPr>
          <p:spPr>
            <a:xfrm>
              <a:off x="274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09" name="Rectangle 24"/>
            <p:cNvSpPr/>
            <p:nvPr/>
          </p:nvSpPr>
          <p:spPr>
            <a:xfrm>
              <a:off x="289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10" name="Rectangle 25"/>
            <p:cNvSpPr/>
            <p:nvPr/>
          </p:nvSpPr>
          <p:spPr>
            <a:xfrm>
              <a:off x="304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11" name="Rectangle 26"/>
            <p:cNvSpPr/>
            <p:nvPr/>
          </p:nvSpPr>
          <p:spPr>
            <a:xfrm>
              <a:off x="320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12" name="Rectangle 27"/>
            <p:cNvSpPr/>
            <p:nvPr/>
          </p:nvSpPr>
          <p:spPr>
            <a:xfrm>
              <a:off x="335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13" name="Rectangle 28"/>
            <p:cNvSpPr/>
            <p:nvPr/>
          </p:nvSpPr>
          <p:spPr>
            <a:xfrm>
              <a:off x="350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14" name="Rectangle 29"/>
            <p:cNvSpPr/>
            <p:nvPr/>
          </p:nvSpPr>
          <p:spPr>
            <a:xfrm>
              <a:off x="365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15" name="Rectangle 30"/>
            <p:cNvSpPr/>
            <p:nvPr/>
          </p:nvSpPr>
          <p:spPr>
            <a:xfrm>
              <a:off x="381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16" name="Rectangle 31"/>
            <p:cNvSpPr/>
            <p:nvPr/>
          </p:nvSpPr>
          <p:spPr>
            <a:xfrm>
              <a:off x="396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17" name="Rectangle 32"/>
            <p:cNvSpPr/>
            <p:nvPr/>
          </p:nvSpPr>
          <p:spPr>
            <a:xfrm>
              <a:off x="411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18" name="Rectangle 33"/>
            <p:cNvSpPr/>
            <p:nvPr/>
          </p:nvSpPr>
          <p:spPr>
            <a:xfrm>
              <a:off x="426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19" name="Rectangle 34"/>
            <p:cNvSpPr/>
            <p:nvPr/>
          </p:nvSpPr>
          <p:spPr>
            <a:xfrm>
              <a:off x="441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20" name="Rectangle 35"/>
            <p:cNvSpPr/>
            <p:nvPr/>
          </p:nvSpPr>
          <p:spPr>
            <a:xfrm>
              <a:off x="457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21" name="Rectangle 36"/>
            <p:cNvSpPr/>
            <p:nvPr/>
          </p:nvSpPr>
          <p:spPr>
            <a:xfrm>
              <a:off x="472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22" name="Rectangle 37"/>
            <p:cNvSpPr/>
            <p:nvPr/>
          </p:nvSpPr>
          <p:spPr>
            <a:xfrm>
              <a:off x="487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23" name="Rectangle 38"/>
            <p:cNvSpPr/>
            <p:nvPr/>
          </p:nvSpPr>
          <p:spPr>
            <a:xfrm>
              <a:off x="502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24" name="Rectangle 39"/>
            <p:cNvSpPr/>
            <p:nvPr/>
          </p:nvSpPr>
          <p:spPr>
            <a:xfrm>
              <a:off x="518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25" name="Rectangle 40"/>
            <p:cNvSpPr/>
            <p:nvPr/>
          </p:nvSpPr>
          <p:spPr>
            <a:xfrm>
              <a:off x="533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26" name="Rectangle 41"/>
            <p:cNvSpPr/>
            <p:nvPr/>
          </p:nvSpPr>
          <p:spPr>
            <a:xfrm>
              <a:off x="548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27" name="Rectangle 42"/>
            <p:cNvSpPr/>
            <p:nvPr/>
          </p:nvSpPr>
          <p:spPr>
            <a:xfrm>
              <a:off x="563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28" name="Rectangle 43"/>
            <p:cNvSpPr/>
            <p:nvPr/>
          </p:nvSpPr>
          <p:spPr>
            <a:xfrm>
              <a:off x="579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29" name="Rectangle 44"/>
            <p:cNvSpPr/>
            <p:nvPr/>
          </p:nvSpPr>
          <p:spPr>
            <a:xfrm>
              <a:off x="594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30" name="Rectangle 45"/>
            <p:cNvSpPr/>
            <p:nvPr/>
          </p:nvSpPr>
          <p:spPr>
            <a:xfrm>
              <a:off x="6019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31" name="Rectangle 46"/>
            <p:cNvSpPr/>
            <p:nvPr/>
          </p:nvSpPr>
          <p:spPr>
            <a:xfrm>
              <a:off x="624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32" name="Rectangle 47"/>
            <p:cNvSpPr/>
            <p:nvPr/>
          </p:nvSpPr>
          <p:spPr>
            <a:xfrm>
              <a:off x="6400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33" name="Rectangle 48"/>
            <p:cNvSpPr/>
            <p:nvPr/>
          </p:nvSpPr>
          <p:spPr>
            <a:xfrm>
              <a:off x="655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34" name="Rectangle 49"/>
            <p:cNvSpPr/>
            <p:nvPr/>
          </p:nvSpPr>
          <p:spPr>
            <a:xfrm>
              <a:off x="670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35" name="Rectangle 50"/>
            <p:cNvSpPr/>
            <p:nvPr/>
          </p:nvSpPr>
          <p:spPr>
            <a:xfrm>
              <a:off x="685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36" name="Rectangle 51"/>
            <p:cNvSpPr/>
            <p:nvPr/>
          </p:nvSpPr>
          <p:spPr>
            <a:xfrm>
              <a:off x="701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37" name="Rectangle 52"/>
            <p:cNvSpPr/>
            <p:nvPr/>
          </p:nvSpPr>
          <p:spPr>
            <a:xfrm>
              <a:off x="716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38" name="Rectangle 53"/>
            <p:cNvSpPr/>
            <p:nvPr/>
          </p:nvSpPr>
          <p:spPr>
            <a:xfrm>
              <a:off x="731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39" name="Rectangle 54"/>
            <p:cNvSpPr/>
            <p:nvPr/>
          </p:nvSpPr>
          <p:spPr>
            <a:xfrm>
              <a:off x="746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40" name="Rectangle 55"/>
            <p:cNvSpPr/>
            <p:nvPr/>
          </p:nvSpPr>
          <p:spPr>
            <a:xfrm>
              <a:off x="762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41" name="Rectangle 56"/>
            <p:cNvSpPr/>
            <p:nvPr/>
          </p:nvSpPr>
          <p:spPr>
            <a:xfrm>
              <a:off x="777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42" name="Rectangle 57"/>
            <p:cNvSpPr/>
            <p:nvPr/>
          </p:nvSpPr>
          <p:spPr>
            <a:xfrm>
              <a:off x="792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43" name="Rectangle 58"/>
            <p:cNvSpPr/>
            <p:nvPr/>
          </p:nvSpPr>
          <p:spPr>
            <a:xfrm>
              <a:off x="807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44" name="Rectangle 59"/>
            <p:cNvSpPr/>
            <p:nvPr/>
          </p:nvSpPr>
          <p:spPr>
            <a:xfrm>
              <a:off x="822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45" name="Rectangle 60"/>
            <p:cNvSpPr/>
            <p:nvPr/>
          </p:nvSpPr>
          <p:spPr>
            <a:xfrm>
              <a:off x="838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46" name="Rectangle 61"/>
            <p:cNvSpPr/>
            <p:nvPr/>
          </p:nvSpPr>
          <p:spPr>
            <a:xfrm>
              <a:off x="853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47" name="Rectangle 62"/>
            <p:cNvSpPr/>
            <p:nvPr/>
          </p:nvSpPr>
          <p:spPr>
            <a:xfrm>
              <a:off x="868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48" name="Rectangle 63"/>
            <p:cNvSpPr/>
            <p:nvPr/>
          </p:nvSpPr>
          <p:spPr>
            <a:xfrm>
              <a:off x="883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49" name="Rectangle 64"/>
            <p:cNvSpPr/>
            <p:nvPr/>
          </p:nvSpPr>
          <p:spPr>
            <a:xfrm>
              <a:off x="899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50" name="Rectangle 65"/>
            <p:cNvSpPr/>
            <p:nvPr/>
          </p:nvSpPr>
          <p:spPr>
            <a:xfrm>
              <a:off x="0" y="1219200"/>
              <a:ext cx="9144000" cy="762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grpSp>
      <p:pic>
        <p:nvPicPr>
          <p:cNvPr id="852" name="Picture 71" descr="Picture 71"/>
          <p:cNvPicPr>
            <a:picLocks noChangeAspect="1"/>
          </p:cNvPicPr>
          <p:nvPr/>
        </p:nvPicPr>
        <p:blipFill>
          <a:blip r:embed="rId2" cstate="print"/>
          <a:stretch>
            <a:fillRect/>
          </a:stretch>
        </p:blipFill>
        <p:spPr>
          <a:xfrm>
            <a:off x="685800" y="1652588"/>
            <a:ext cx="914400" cy="176213"/>
          </a:xfrm>
          <a:prstGeom prst="rect">
            <a:avLst/>
          </a:prstGeom>
          <a:ln w="12700">
            <a:miter lim="400000"/>
          </a:ln>
        </p:spPr>
      </p:pic>
      <p:sp>
        <p:nvSpPr>
          <p:cNvPr id="853" name="Title Text"/>
          <p:cNvSpPr txBox="1">
            <a:spLocks noGrp="1"/>
          </p:cNvSpPr>
          <p:nvPr>
            <p:ph type="title"/>
          </p:nvPr>
        </p:nvSpPr>
        <p:spPr>
          <a:xfrm>
            <a:off x="1792288" y="4800600"/>
            <a:ext cx="5486401" cy="566738"/>
          </a:xfrm>
          <a:prstGeom prst="rect">
            <a:avLst/>
          </a:prstGeom>
        </p:spPr>
        <p:txBody>
          <a:bodyPr/>
          <a:lstStyle>
            <a:lvl1pPr>
              <a:defRPr sz="2000" b="1">
                <a:solidFill>
                  <a:schemeClr val="accent3">
                    <a:lumOff val="44000"/>
                  </a:schemeClr>
                </a:solidFill>
                <a:latin typeface="+mj-lt"/>
                <a:ea typeface="+mj-ea"/>
                <a:cs typeface="+mj-cs"/>
                <a:sym typeface="Helvetica"/>
              </a:defRPr>
            </a:lvl1pPr>
          </a:lstStyle>
          <a:p>
            <a:r>
              <a:t>Title Text</a:t>
            </a:r>
          </a:p>
        </p:txBody>
      </p:sp>
      <p:sp>
        <p:nvSpPr>
          <p:cNvPr id="854"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855"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lnSpc>
                <a:spcPct val="110000"/>
              </a:lnSpc>
              <a:spcBef>
                <a:spcPts val="300"/>
              </a:spcBef>
              <a:buSzTx/>
              <a:buNone/>
              <a:defRPr sz="1400">
                <a:solidFill>
                  <a:schemeClr val="accent3">
                    <a:lumOff val="44000"/>
                  </a:schemeClr>
                </a:solidFill>
                <a:latin typeface="+mj-lt"/>
                <a:ea typeface="+mj-ea"/>
                <a:cs typeface="+mj-cs"/>
                <a:sym typeface="Helvetica"/>
              </a:defRPr>
            </a:lvl1pPr>
            <a:lvl2pPr marL="0" indent="457200">
              <a:lnSpc>
                <a:spcPct val="110000"/>
              </a:lnSpc>
              <a:spcBef>
                <a:spcPts val="300"/>
              </a:spcBef>
              <a:buSzTx/>
              <a:buNone/>
              <a:defRPr sz="1400">
                <a:solidFill>
                  <a:schemeClr val="accent3">
                    <a:lumOff val="44000"/>
                  </a:schemeClr>
                </a:solidFill>
                <a:latin typeface="+mj-lt"/>
                <a:ea typeface="+mj-ea"/>
                <a:cs typeface="+mj-cs"/>
                <a:sym typeface="Helvetica"/>
              </a:defRPr>
            </a:lvl2pPr>
            <a:lvl3pPr marL="0" indent="914400">
              <a:lnSpc>
                <a:spcPct val="110000"/>
              </a:lnSpc>
              <a:spcBef>
                <a:spcPts val="300"/>
              </a:spcBef>
              <a:buSzTx/>
              <a:buNone/>
              <a:defRPr sz="1400">
                <a:solidFill>
                  <a:schemeClr val="accent3">
                    <a:lumOff val="44000"/>
                  </a:schemeClr>
                </a:solidFill>
                <a:latin typeface="+mj-lt"/>
                <a:ea typeface="+mj-ea"/>
                <a:cs typeface="+mj-cs"/>
                <a:sym typeface="Helvetica"/>
              </a:defRPr>
            </a:lvl3pPr>
            <a:lvl4pPr marL="0" indent="1371600">
              <a:lnSpc>
                <a:spcPct val="110000"/>
              </a:lnSpc>
              <a:spcBef>
                <a:spcPts val="300"/>
              </a:spcBef>
              <a:buSzTx/>
              <a:buNone/>
              <a:defRPr sz="1400">
                <a:solidFill>
                  <a:schemeClr val="accent3">
                    <a:lumOff val="44000"/>
                  </a:schemeClr>
                </a:solidFill>
                <a:latin typeface="+mj-lt"/>
                <a:ea typeface="+mj-ea"/>
                <a:cs typeface="+mj-cs"/>
                <a:sym typeface="Helvetica"/>
              </a:defRPr>
            </a:lvl4pPr>
            <a:lvl5pPr marL="0" indent="1828800">
              <a:lnSpc>
                <a:spcPct val="110000"/>
              </a:lnSpc>
              <a:spcBef>
                <a:spcPts val="300"/>
              </a:spcBef>
              <a:buSzTx/>
              <a:buNone/>
              <a:defRPr sz="1400">
                <a:solidFill>
                  <a:schemeClr val="accent3">
                    <a:lumOff val="44000"/>
                  </a:schemeClr>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856" name="Slide Number"/>
          <p:cNvSpPr txBox="1">
            <a:spLocks noGrp="1"/>
          </p:cNvSpPr>
          <p:nvPr>
            <p:ph type="sldNum" sz="quarter" idx="2"/>
          </p:nvPr>
        </p:nvSpPr>
        <p:spPr>
          <a:xfrm>
            <a:off x="8040546" y="6248400"/>
            <a:ext cx="301908" cy="307340"/>
          </a:xfrm>
          <a:prstGeom prst="rect">
            <a:avLst/>
          </a:prstGeom>
        </p:spPr>
        <p:txBody>
          <a:bodyPr anchor="t"/>
          <a:lstStyle>
            <a:lvl1pPr>
              <a:defRPr>
                <a:solidFill>
                  <a:schemeClr val="accent3">
                    <a:lumOff val="44000"/>
                  </a:schemeClr>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2551585600"/>
      </p:ext>
    </p:extLst>
  </p:cSld>
  <p:clrMapOvr>
    <a:masterClrMapping/>
  </p:clrMapOvr>
  <p:transition spd="med"/>
</p:sldLayout>
</file>

<file path=ppt/slideLayouts/slideLayout193.xml><?xml version="1.0" encoding="utf-8"?>
<p:sldLayout xmlns:a="http://schemas.openxmlformats.org/drawingml/2006/main" xmlns:r="http://schemas.openxmlformats.org/officeDocument/2006/relationships" xmlns:p="http://schemas.openxmlformats.org/presentationml/2006/main" showMasterSp="0" type="tx">
  <p:cSld name="4_Title Only">
    <p:bg>
      <p:bgPr>
        <a:gradFill flip="none" rotWithShape="1">
          <a:gsLst>
            <a:gs pos="0">
              <a:srgbClr val="000066"/>
            </a:gs>
            <a:gs pos="100000">
              <a:srgbClr val="00005D"/>
            </a:gs>
          </a:gsLst>
          <a:lin ang="5400000" scaled="0"/>
        </a:gradFill>
        <a:effectLst/>
      </p:bgPr>
    </p:bg>
    <p:spTree>
      <p:nvGrpSpPr>
        <p:cNvPr id="1" name=""/>
        <p:cNvGrpSpPr/>
        <p:nvPr/>
      </p:nvGrpSpPr>
      <p:grpSpPr>
        <a:xfrm>
          <a:off x="0" y="0"/>
          <a:ext cx="0" cy="0"/>
          <a:chOff x="0" y="0"/>
          <a:chExt cx="0" cy="0"/>
        </a:xfrm>
      </p:grpSpPr>
      <p:grpSp>
        <p:nvGrpSpPr>
          <p:cNvPr id="1013" name="Group 2"/>
          <p:cNvGrpSpPr/>
          <p:nvPr/>
        </p:nvGrpSpPr>
        <p:grpSpPr>
          <a:xfrm>
            <a:off x="3707" y="1422400"/>
            <a:ext cx="9143469" cy="5435600"/>
            <a:chOff x="0" y="0"/>
            <a:chExt cx="9143467" cy="5435600"/>
          </a:xfrm>
        </p:grpSpPr>
        <p:grpSp>
          <p:nvGrpSpPr>
            <p:cNvPr id="876" name="Group 3"/>
            <p:cNvGrpSpPr/>
            <p:nvPr/>
          </p:nvGrpSpPr>
          <p:grpSpPr>
            <a:xfrm>
              <a:off x="28042" y="0"/>
              <a:ext cx="9115426" cy="5435600"/>
              <a:chOff x="0" y="0"/>
              <a:chExt cx="9115425" cy="5435600"/>
            </a:xfrm>
          </p:grpSpPr>
          <p:sp>
            <p:nvSpPr>
              <p:cNvPr id="863" name="Freeform 4"/>
              <p:cNvSpPr/>
              <p:nvPr/>
            </p:nvSpPr>
            <p:spPr>
              <a:xfrm>
                <a:off x="2189162" y="349250"/>
                <a:ext cx="4468813" cy="3349625"/>
              </a:xfrm>
              <a:custGeom>
                <a:avLst/>
                <a:gdLst/>
                <a:ahLst/>
                <a:cxnLst>
                  <a:cxn ang="0">
                    <a:pos x="wd2" y="hd2"/>
                  </a:cxn>
                  <a:cxn ang="5400000">
                    <a:pos x="wd2" y="hd2"/>
                  </a:cxn>
                  <a:cxn ang="10800000">
                    <a:pos x="wd2" y="hd2"/>
                  </a:cxn>
                  <a:cxn ang="16200000">
                    <a:pos x="wd2" y="hd2"/>
                  </a:cxn>
                </a:cxnLst>
                <a:rect l="0" t="0" r="r" b="b"/>
                <a:pathLst>
                  <a:path w="21600" h="21600" extrusionOk="0">
                    <a:moveTo>
                      <a:pt x="7290" y="870"/>
                    </a:moveTo>
                    <a:lnTo>
                      <a:pt x="4819" y="4484"/>
                    </a:lnTo>
                    <a:lnTo>
                      <a:pt x="506" y="4822"/>
                    </a:lnTo>
                    <a:lnTo>
                      <a:pt x="0" y="6419"/>
                    </a:lnTo>
                    <a:lnTo>
                      <a:pt x="2854" y="10503"/>
                    </a:lnTo>
                    <a:lnTo>
                      <a:pt x="4688" y="9234"/>
                    </a:lnTo>
                    <a:lnTo>
                      <a:pt x="7612" y="11107"/>
                    </a:lnTo>
                    <a:lnTo>
                      <a:pt x="8563" y="13707"/>
                    </a:lnTo>
                    <a:lnTo>
                      <a:pt x="8310" y="14844"/>
                    </a:lnTo>
                    <a:lnTo>
                      <a:pt x="8625" y="16983"/>
                    </a:lnTo>
                    <a:lnTo>
                      <a:pt x="8816" y="20464"/>
                    </a:lnTo>
                    <a:lnTo>
                      <a:pt x="11226" y="21600"/>
                    </a:lnTo>
                    <a:lnTo>
                      <a:pt x="12937" y="20730"/>
                    </a:lnTo>
                    <a:lnTo>
                      <a:pt x="12300" y="18191"/>
                    </a:lnTo>
                    <a:lnTo>
                      <a:pt x="15277" y="15918"/>
                    </a:lnTo>
                    <a:lnTo>
                      <a:pt x="17503" y="15785"/>
                    </a:lnTo>
                    <a:lnTo>
                      <a:pt x="18769" y="13912"/>
                    </a:lnTo>
                    <a:lnTo>
                      <a:pt x="18116" y="10247"/>
                    </a:lnTo>
                    <a:lnTo>
                      <a:pt x="19996" y="9142"/>
                    </a:lnTo>
                    <a:lnTo>
                      <a:pt x="21600" y="4648"/>
                    </a:lnTo>
                    <a:lnTo>
                      <a:pt x="19321" y="0"/>
                    </a:lnTo>
                  </a:path>
                </a:pathLst>
              </a:custGeom>
              <a:noFill/>
              <a:ln w="15240" cap="flat">
                <a:solidFill>
                  <a:srgbClr val="00007A"/>
                </a:solidFill>
                <a:prstDash val="solid"/>
                <a:round/>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864" name="Freeform 5"/>
              <p:cNvSpPr/>
              <p:nvPr/>
            </p:nvSpPr>
            <p:spPr>
              <a:xfrm>
                <a:off x="1035050" y="349250"/>
                <a:ext cx="6296025" cy="3756025"/>
              </a:xfrm>
              <a:custGeom>
                <a:avLst/>
                <a:gdLst/>
                <a:ahLst/>
                <a:cxnLst>
                  <a:cxn ang="0">
                    <a:pos x="wd2" y="hd2"/>
                  </a:cxn>
                  <a:cxn ang="5400000">
                    <a:pos x="wd2" y="hd2"/>
                  </a:cxn>
                  <a:cxn ang="10800000">
                    <a:pos x="wd2" y="hd2"/>
                  </a:cxn>
                  <a:cxn ang="16200000">
                    <a:pos x="wd2" y="hd2"/>
                  </a:cxn>
                </a:cxnLst>
                <a:rect l="0" t="0" r="r" b="b"/>
                <a:pathLst>
                  <a:path w="21600" h="21600" extrusionOk="0">
                    <a:moveTo>
                      <a:pt x="7750" y="593"/>
                    </a:moveTo>
                    <a:lnTo>
                      <a:pt x="6252" y="2392"/>
                    </a:lnTo>
                    <a:lnTo>
                      <a:pt x="5087" y="1972"/>
                    </a:lnTo>
                    <a:lnTo>
                      <a:pt x="2881" y="2867"/>
                    </a:lnTo>
                    <a:lnTo>
                      <a:pt x="948" y="2985"/>
                    </a:lnTo>
                    <a:lnTo>
                      <a:pt x="0" y="5733"/>
                    </a:lnTo>
                    <a:lnTo>
                      <a:pt x="496" y="6628"/>
                    </a:lnTo>
                    <a:lnTo>
                      <a:pt x="1258" y="5971"/>
                    </a:lnTo>
                    <a:lnTo>
                      <a:pt x="2342" y="6272"/>
                    </a:lnTo>
                    <a:lnTo>
                      <a:pt x="2745" y="7760"/>
                    </a:lnTo>
                    <a:lnTo>
                      <a:pt x="1890" y="9312"/>
                    </a:lnTo>
                    <a:lnTo>
                      <a:pt x="2881" y="10444"/>
                    </a:lnTo>
                    <a:lnTo>
                      <a:pt x="3959" y="10088"/>
                    </a:lnTo>
                    <a:lnTo>
                      <a:pt x="4907" y="11101"/>
                    </a:lnTo>
                    <a:lnTo>
                      <a:pt x="6841" y="11220"/>
                    </a:lnTo>
                    <a:lnTo>
                      <a:pt x="8774" y="13009"/>
                    </a:lnTo>
                    <a:lnTo>
                      <a:pt x="9226" y="15273"/>
                    </a:lnTo>
                    <a:lnTo>
                      <a:pt x="8818" y="19336"/>
                    </a:lnTo>
                    <a:lnTo>
                      <a:pt x="9226" y="20705"/>
                    </a:lnTo>
                    <a:lnTo>
                      <a:pt x="11611" y="20468"/>
                    </a:lnTo>
                    <a:lnTo>
                      <a:pt x="12467" y="21600"/>
                    </a:lnTo>
                    <a:lnTo>
                      <a:pt x="14128" y="18679"/>
                    </a:lnTo>
                    <a:lnTo>
                      <a:pt x="13817" y="16588"/>
                    </a:lnTo>
                    <a:lnTo>
                      <a:pt x="15348" y="15273"/>
                    </a:lnTo>
                    <a:lnTo>
                      <a:pt x="16426" y="15693"/>
                    </a:lnTo>
                    <a:lnTo>
                      <a:pt x="17864" y="14744"/>
                    </a:lnTo>
                    <a:lnTo>
                      <a:pt x="18545" y="10718"/>
                    </a:lnTo>
                    <a:lnTo>
                      <a:pt x="19841" y="8417"/>
                    </a:lnTo>
                    <a:lnTo>
                      <a:pt x="21600" y="8180"/>
                    </a:lnTo>
                    <a:lnTo>
                      <a:pt x="21284" y="6692"/>
                    </a:lnTo>
                    <a:lnTo>
                      <a:pt x="19982" y="5140"/>
                    </a:lnTo>
                    <a:lnTo>
                      <a:pt x="20789" y="1917"/>
                    </a:lnTo>
                    <a:lnTo>
                      <a:pt x="19552" y="0"/>
                    </a:lnTo>
                  </a:path>
                </a:pathLst>
              </a:custGeom>
              <a:noFill/>
              <a:ln w="16510" cap="flat">
                <a:solidFill>
                  <a:srgbClr val="00007A"/>
                </a:solidFill>
                <a:prstDash val="solid"/>
                <a:round/>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865" name="Freeform 6"/>
              <p:cNvSpPr/>
              <p:nvPr/>
            </p:nvSpPr>
            <p:spPr>
              <a:xfrm>
                <a:off x="0" y="274637"/>
                <a:ext cx="9099550" cy="4932363"/>
              </a:xfrm>
              <a:custGeom>
                <a:avLst/>
                <a:gdLst/>
                <a:ahLst/>
                <a:cxnLst>
                  <a:cxn ang="0">
                    <a:pos x="wd2" y="hd2"/>
                  </a:cxn>
                  <a:cxn ang="5400000">
                    <a:pos x="wd2" y="hd2"/>
                  </a:cxn>
                  <a:cxn ang="10800000">
                    <a:pos x="wd2" y="hd2"/>
                  </a:cxn>
                  <a:cxn ang="16200000">
                    <a:pos x="wd2" y="hd2"/>
                  </a:cxn>
                </a:cxnLst>
                <a:rect l="0" t="0" r="r" b="b"/>
                <a:pathLst>
                  <a:path w="21600" h="21600" extrusionOk="0">
                    <a:moveTo>
                      <a:pt x="305" y="0"/>
                    </a:moveTo>
                    <a:lnTo>
                      <a:pt x="501" y="2280"/>
                    </a:lnTo>
                    <a:lnTo>
                      <a:pt x="0" y="4630"/>
                    </a:lnTo>
                    <a:lnTo>
                      <a:pt x="313" y="8488"/>
                    </a:lnTo>
                    <a:lnTo>
                      <a:pt x="1556" y="10532"/>
                    </a:lnTo>
                    <a:lnTo>
                      <a:pt x="3320" y="11818"/>
                    </a:lnTo>
                    <a:lnTo>
                      <a:pt x="5426" y="11478"/>
                    </a:lnTo>
                    <a:lnTo>
                      <a:pt x="6613" y="13487"/>
                    </a:lnTo>
                    <a:lnTo>
                      <a:pt x="6229" y="14780"/>
                    </a:lnTo>
                    <a:lnTo>
                      <a:pt x="4281" y="14891"/>
                    </a:lnTo>
                    <a:lnTo>
                      <a:pt x="3433" y="14050"/>
                    </a:lnTo>
                    <a:lnTo>
                      <a:pt x="2785" y="14891"/>
                    </a:lnTo>
                    <a:lnTo>
                      <a:pt x="3595" y="17547"/>
                    </a:lnTo>
                    <a:lnTo>
                      <a:pt x="3667" y="20196"/>
                    </a:lnTo>
                    <a:lnTo>
                      <a:pt x="5694" y="21600"/>
                    </a:lnTo>
                    <a:lnTo>
                      <a:pt x="6195" y="20314"/>
                    </a:lnTo>
                    <a:lnTo>
                      <a:pt x="7827" y="19445"/>
                    </a:lnTo>
                    <a:lnTo>
                      <a:pt x="9835" y="20592"/>
                    </a:lnTo>
                    <a:lnTo>
                      <a:pt x="12142" y="19549"/>
                    </a:lnTo>
                    <a:lnTo>
                      <a:pt x="12974" y="20314"/>
                    </a:lnTo>
                    <a:lnTo>
                      <a:pt x="14549" y="18409"/>
                    </a:lnTo>
                    <a:lnTo>
                      <a:pt x="15544" y="16066"/>
                    </a:lnTo>
                    <a:lnTo>
                      <a:pt x="16464" y="16115"/>
                    </a:lnTo>
                    <a:lnTo>
                      <a:pt x="17161" y="16998"/>
                    </a:lnTo>
                    <a:lnTo>
                      <a:pt x="18898" y="14891"/>
                    </a:lnTo>
                    <a:lnTo>
                      <a:pt x="20364" y="15190"/>
                    </a:lnTo>
                    <a:lnTo>
                      <a:pt x="21600" y="14384"/>
                    </a:lnTo>
                  </a:path>
                </a:pathLst>
              </a:custGeom>
              <a:noFill/>
              <a:ln w="16510" cap="flat">
                <a:solidFill>
                  <a:srgbClr val="00007A"/>
                </a:solidFill>
                <a:prstDash val="solid"/>
                <a:round/>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866" name="Freeform 7"/>
              <p:cNvSpPr/>
              <p:nvPr/>
            </p:nvSpPr>
            <p:spPr>
              <a:xfrm>
                <a:off x="352425" y="395287"/>
                <a:ext cx="8750300" cy="4381501"/>
              </a:xfrm>
              <a:custGeom>
                <a:avLst/>
                <a:gdLst/>
                <a:ahLst/>
                <a:cxnLst>
                  <a:cxn ang="0">
                    <a:pos x="wd2" y="hd2"/>
                  </a:cxn>
                  <a:cxn ang="5400000">
                    <a:pos x="wd2" y="hd2"/>
                  </a:cxn>
                  <a:cxn ang="10800000">
                    <a:pos x="wd2" y="hd2"/>
                  </a:cxn>
                  <a:cxn ang="16200000">
                    <a:pos x="wd2" y="hd2"/>
                  </a:cxn>
                </a:cxnLst>
                <a:rect l="0" t="0" r="r" b="b"/>
                <a:pathLst>
                  <a:path w="21600" h="21600" extrusionOk="0">
                    <a:moveTo>
                      <a:pt x="940" y="0"/>
                    </a:moveTo>
                    <a:lnTo>
                      <a:pt x="0" y="2630"/>
                    </a:lnTo>
                    <a:lnTo>
                      <a:pt x="321" y="6425"/>
                    </a:lnTo>
                    <a:lnTo>
                      <a:pt x="952" y="6832"/>
                    </a:lnTo>
                    <a:lnTo>
                      <a:pt x="1854" y="8507"/>
                    </a:lnTo>
                    <a:lnTo>
                      <a:pt x="2183" y="11277"/>
                    </a:lnTo>
                    <a:lnTo>
                      <a:pt x="3288" y="11731"/>
                    </a:lnTo>
                    <a:lnTo>
                      <a:pt x="4930" y="10557"/>
                    </a:lnTo>
                    <a:lnTo>
                      <a:pt x="5122" y="11684"/>
                    </a:lnTo>
                    <a:lnTo>
                      <a:pt x="6352" y="11841"/>
                    </a:lnTo>
                    <a:lnTo>
                      <a:pt x="7297" y="14596"/>
                    </a:lnTo>
                    <a:lnTo>
                      <a:pt x="6536" y="16951"/>
                    </a:lnTo>
                    <a:lnTo>
                      <a:pt x="5126" y="17350"/>
                    </a:lnTo>
                    <a:lnTo>
                      <a:pt x="3887" y="16998"/>
                    </a:lnTo>
                    <a:lnTo>
                      <a:pt x="3539" y="17562"/>
                    </a:lnTo>
                    <a:lnTo>
                      <a:pt x="3950" y="18900"/>
                    </a:lnTo>
                    <a:lnTo>
                      <a:pt x="3887" y="19863"/>
                    </a:lnTo>
                    <a:lnTo>
                      <a:pt x="4456" y="21600"/>
                    </a:lnTo>
                    <a:lnTo>
                      <a:pt x="6509" y="20528"/>
                    </a:lnTo>
                    <a:lnTo>
                      <a:pt x="6760" y="19503"/>
                    </a:lnTo>
                    <a:lnTo>
                      <a:pt x="7426" y="19964"/>
                    </a:lnTo>
                    <a:lnTo>
                      <a:pt x="9162" y="19158"/>
                    </a:lnTo>
                    <a:lnTo>
                      <a:pt x="9573" y="21240"/>
                    </a:lnTo>
                    <a:lnTo>
                      <a:pt x="11247" y="19886"/>
                    </a:lnTo>
                    <a:lnTo>
                      <a:pt x="12791" y="20277"/>
                    </a:lnTo>
                    <a:lnTo>
                      <a:pt x="13802" y="18994"/>
                    </a:lnTo>
                    <a:lnTo>
                      <a:pt x="14084" y="16286"/>
                    </a:lnTo>
                    <a:lnTo>
                      <a:pt x="15726" y="16333"/>
                    </a:lnTo>
                    <a:lnTo>
                      <a:pt x="15949" y="15057"/>
                    </a:lnTo>
                    <a:lnTo>
                      <a:pt x="16611" y="15112"/>
                    </a:lnTo>
                    <a:lnTo>
                      <a:pt x="17497" y="16388"/>
                    </a:lnTo>
                    <a:lnTo>
                      <a:pt x="18951" y="14197"/>
                    </a:lnTo>
                    <a:lnTo>
                      <a:pt x="20475" y="13970"/>
                    </a:lnTo>
                    <a:lnTo>
                      <a:pt x="21032" y="12295"/>
                    </a:lnTo>
                    <a:lnTo>
                      <a:pt x="21600" y="12404"/>
                    </a:lnTo>
                  </a:path>
                </a:pathLst>
              </a:custGeom>
              <a:noFill/>
              <a:ln w="15240" cap="flat">
                <a:solidFill>
                  <a:srgbClr val="00007A"/>
                </a:solidFill>
                <a:prstDash val="solid"/>
                <a:round/>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867" name="Freeform 8"/>
              <p:cNvSpPr/>
              <p:nvPr/>
            </p:nvSpPr>
            <p:spPr>
              <a:xfrm>
                <a:off x="7651750" y="139700"/>
                <a:ext cx="1254125" cy="1887538"/>
              </a:xfrm>
              <a:custGeom>
                <a:avLst/>
                <a:gdLst/>
                <a:ahLst/>
                <a:cxnLst>
                  <a:cxn ang="0">
                    <a:pos x="wd2" y="hd2"/>
                  </a:cxn>
                  <a:cxn ang="5400000">
                    <a:pos x="wd2" y="hd2"/>
                  </a:cxn>
                  <a:cxn ang="10800000">
                    <a:pos x="wd2" y="hd2"/>
                  </a:cxn>
                  <a:cxn ang="16200000">
                    <a:pos x="wd2" y="hd2"/>
                  </a:cxn>
                </a:cxnLst>
                <a:rect l="0" t="0" r="r" b="b"/>
                <a:pathLst>
                  <a:path w="21600" h="21600" extrusionOk="0">
                    <a:moveTo>
                      <a:pt x="3801" y="0"/>
                    </a:moveTo>
                    <a:lnTo>
                      <a:pt x="5742" y="4233"/>
                    </a:lnTo>
                    <a:lnTo>
                      <a:pt x="4347" y="11681"/>
                    </a:lnTo>
                    <a:lnTo>
                      <a:pt x="12413" y="14006"/>
                    </a:lnTo>
                    <a:lnTo>
                      <a:pt x="16542" y="19002"/>
                    </a:lnTo>
                    <a:lnTo>
                      <a:pt x="21600" y="21600"/>
                    </a:lnTo>
                    <a:lnTo>
                      <a:pt x="14765" y="20183"/>
                    </a:lnTo>
                    <a:lnTo>
                      <a:pt x="9925" y="16041"/>
                    </a:lnTo>
                    <a:lnTo>
                      <a:pt x="3801" y="15478"/>
                    </a:lnTo>
                    <a:lnTo>
                      <a:pt x="0" y="9065"/>
                    </a:lnTo>
                    <a:lnTo>
                      <a:pt x="1312" y="3797"/>
                    </a:lnTo>
                  </a:path>
                </a:pathLst>
              </a:custGeom>
              <a:noFill/>
              <a:ln w="15240" cap="flat">
                <a:solidFill>
                  <a:srgbClr val="00007A"/>
                </a:solidFill>
                <a:prstDash val="solid"/>
                <a:round/>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868" name="Freeform 9"/>
              <p:cNvSpPr/>
              <p:nvPr/>
            </p:nvSpPr>
            <p:spPr>
              <a:xfrm>
                <a:off x="8180387" y="0"/>
                <a:ext cx="919163" cy="17732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775" y="6343"/>
                    </a:lnTo>
                    <a:lnTo>
                      <a:pt x="336" y="12743"/>
                    </a:lnTo>
                    <a:lnTo>
                      <a:pt x="1492" y="14755"/>
                    </a:lnTo>
                    <a:lnTo>
                      <a:pt x="8730" y="14290"/>
                    </a:lnTo>
                    <a:lnTo>
                      <a:pt x="12833" y="20401"/>
                    </a:lnTo>
                    <a:lnTo>
                      <a:pt x="21600" y="21600"/>
                    </a:lnTo>
                  </a:path>
                </a:pathLst>
              </a:custGeom>
              <a:noFill/>
              <a:ln w="16510" cap="flat">
                <a:solidFill>
                  <a:srgbClr val="00007A"/>
                </a:solidFill>
                <a:prstDash val="solid"/>
                <a:round/>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869" name="Freeform 10"/>
              <p:cNvSpPr/>
              <p:nvPr/>
            </p:nvSpPr>
            <p:spPr>
              <a:xfrm>
                <a:off x="5192712" y="114300"/>
                <a:ext cx="3922713" cy="3803650"/>
              </a:xfrm>
              <a:custGeom>
                <a:avLst/>
                <a:gdLst/>
                <a:ahLst/>
                <a:cxnLst>
                  <a:cxn ang="0">
                    <a:pos x="wd2" y="hd2"/>
                  </a:cxn>
                  <a:cxn ang="5400000">
                    <a:pos x="wd2" y="hd2"/>
                  </a:cxn>
                  <a:cxn ang="10800000">
                    <a:pos x="wd2" y="hd2"/>
                  </a:cxn>
                  <a:cxn ang="16200000">
                    <a:pos x="wd2" y="hd2"/>
                  </a:cxn>
                </a:cxnLst>
                <a:rect l="0" t="0" r="r" b="b"/>
                <a:pathLst>
                  <a:path w="21600" h="21600" extrusionOk="0">
                    <a:moveTo>
                      <a:pt x="9773" y="0"/>
                    </a:moveTo>
                    <a:lnTo>
                      <a:pt x="10306" y="2028"/>
                    </a:lnTo>
                    <a:lnTo>
                      <a:pt x="12177" y="3056"/>
                    </a:lnTo>
                    <a:lnTo>
                      <a:pt x="12273" y="4940"/>
                    </a:lnTo>
                    <a:lnTo>
                      <a:pt x="11731" y="6599"/>
                    </a:lnTo>
                    <a:lnTo>
                      <a:pt x="12535" y="8339"/>
                    </a:lnTo>
                    <a:lnTo>
                      <a:pt x="12719" y="9998"/>
                    </a:lnTo>
                    <a:lnTo>
                      <a:pt x="11460" y="10295"/>
                    </a:lnTo>
                    <a:lnTo>
                      <a:pt x="8095" y="12477"/>
                    </a:lnTo>
                    <a:lnTo>
                      <a:pt x="8523" y="13126"/>
                    </a:lnTo>
                    <a:lnTo>
                      <a:pt x="8357" y="14640"/>
                    </a:lnTo>
                    <a:lnTo>
                      <a:pt x="6836" y="16380"/>
                    </a:lnTo>
                    <a:lnTo>
                      <a:pt x="4712" y="17832"/>
                    </a:lnTo>
                    <a:lnTo>
                      <a:pt x="1329" y="18264"/>
                    </a:lnTo>
                    <a:lnTo>
                      <a:pt x="166" y="20293"/>
                    </a:lnTo>
                    <a:lnTo>
                      <a:pt x="0" y="21600"/>
                    </a:lnTo>
                    <a:lnTo>
                      <a:pt x="1862" y="19644"/>
                    </a:lnTo>
                    <a:lnTo>
                      <a:pt x="5498" y="18841"/>
                    </a:lnTo>
                    <a:lnTo>
                      <a:pt x="7815" y="17183"/>
                    </a:lnTo>
                    <a:lnTo>
                      <a:pt x="10752" y="17904"/>
                    </a:lnTo>
                    <a:lnTo>
                      <a:pt x="14581" y="17183"/>
                    </a:lnTo>
                    <a:lnTo>
                      <a:pt x="17334" y="15731"/>
                    </a:lnTo>
                    <a:lnTo>
                      <a:pt x="17605" y="14424"/>
                    </a:lnTo>
                    <a:lnTo>
                      <a:pt x="19555" y="13486"/>
                    </a:lnTo>
                    <a:lnTo>
                      <a:pt x="20621" y="13991"/>
                    </a:lnTo>
                    <a:lnTo>
                      <a:pt x="21600" y="13333"/>
                    </a:lnTo>
                  </a:path>
                </a:pathLst>
              </a:custGeom>
              <a:noFill/>
              <a:ln w="16510" cap="flat">
                <a:solidFill>
                  <a:srgbClr val="00007A"/>
                </a:solidFill>
                <a:prstDash val="solid"/>
                <a:round/>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870" name="Freeform 11"/>
              <p:cNvSpPr/>
              <p:nvPr/>
            </p:nvSpPr>
            <p:spPr>
              <a:xfrm>
                <a:off x="3724275" y="271462"/>
                <a:ext cx="2220913" cy="2141538"/>
              </a:xfrm>
              <a:custGeom>
                <a:avLst/>
                <a:gdLst/>
                <a:ahLst/>
                <a:cxnLst>
                  <a:cxn ang="0">
                    <a:pos x="wd2" y="hd2"/>
                  </a:cxn>
                  <a:cxn ang="5400000">
                    <a:pos x="wd2" y="hd2"/>
                  </a:cxn>
                  <a:cxn ang="10800000">
                    <a:pos x="wd2" y="hd2"/>
                  </a:cxn>
                  <a:cxn ang="16200000">
                    <a:pos x="wd2" y="hd2"/>
                  </a:cxn>
                </a:cxnLst>
                <a:rect l="0" t="0" r="r" b="b"/>
                <a:pathLst>
                  <a:path w="21600" h="21600" extrusionOk="0">
                    <a:moveTo>
                      <a:pt x="9573" y="2482"/>
                    </a:moveTo>
                    <a:lnTo>
                      <a:pt x="6500" y="2482"/>
                    </a:lnTo>
                    <a:lnTo>
                      <a:pt x="3165" y="8118"/>
                    </a:lnTo>
                    <a:lnTo>
                      <a:pt x="0" y="10776"/>
                    </a:lnTo>
                    <a:lnTo>
                      <a:pt x="7519" y="12537"/>
                    </a:lnTo>
                    <a:lnTo>
                      <a:pt x="6562" y="16156"/>
                    </a:lnTo>
                    <a:lnTo>
                      <a:pt x="9526" y="17389"/>
                    </a:lnTo>
                    <a:lnTo>
                      <a:pt x="7689" y="21600"/>
                    </a:lnTo>
                    <a:lnTo>
                      <a:pt x="14837" y="16572"/>
                    </a:lnTo>
                    <a:lnTo>
                      <a:pt x="14297" y="12425"/>
                    </a:lnTo>
                    <a:lnTo>
                      <a:pt x="18234" y="11993"/>
                    </a:lnTo>
                    <a:lnTo>
                      <a:pt x="21600" y="9623"/>
                    </a:lnTo>
                    <a:lnTo>
                      <a:pt x="20303" y="6661"/>
                    </a:lnTo>
                    <a:lnTo>
                      <a:pt x="20705" y="3138"/>
                    </a:lnTo>
                    <a:lnTo>
                      <a:pt x="18080" y="2626"/>
                    </a:lnTo>
                    <a:lnTo>
                      <a:pt x="14328" y="0"/>
                    </a:lnTo>
                    <a:lnTo>
                      <a:pt x="9573" y="2482"/>
                    </a:lnTo>
                    <a:close/>
                  </a:path>
                </a:pathLst>
              </a:custGeom>
              <a:noFill/>
              <a:ln w="17780" cap="flat">
                <a:solidFill>
                  <a:srgbClr val="00007A"/>
                </a:solidFill>
                <a:prstDash val="solid"/>
                <a:round/>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871" name="Freeform 12"/>
              <p:cNvSpPr/>
              <p:nvPr/>
            </p:nvSpPr>
            <p:spPr>
              <a:xfrm>
                <a:off x="6754812" y="1801812"/>
                <a:ext cx="1993901" cy="1285876"/>
              </a:xfrm>
              <a:custGeom>
                <a:avLst/>
                <a:gdLst/>
                <a:ahLst/>
                <a:cxnLst>
                  <a:cxn ang="0">
                    <a:pos x="wd2" y="hd2"/>
                  </a:cxn>
                  <a:cxn ang="5400000">
                    <a:pos x="wd2" y="hd2"/>
                  </a:cxn>
                  <a:cxn ang="10800000">
                    <a:pos x="wd2" y="hd2"/>
                  </a:cxn>
                  <a:cxn ang="16200000">
                    <a:pos x="wd2" y="hd2"/>
                  </a:cxn>
                </a:cxnLst>
                <a:rect l="0" t="0" r="r" b="b"/>
                <a:pathLst>
                  <a:path w="21600" h="21600" extrusionOk="0">
                    <a:moveTo>
                      <a:pt x="12365" y="4880"/>
                    </a:moveTo>
                    <a:lnTo>
                      <a:pt x="13070" y="880"/>
                    </a:lnTo>
                    <a:lnTo>
                      <a:pt x="15203" y="0"/>
                    </a:lnTo>
                    <a:lnTo>
                      <a:pt x="16905" y="2080"/>
                    </a:lnTo>
                    <a:lnTo>
                      <a:pt x="18608" y="6613"/>
                    </a:lnTo>
                    <a:lnTo>
                      <a:pt x="21600" y="6107"/>
                    </a:lnTo>
                    <a:lnTo>
                      <a:pt x="21462" y="9573"/>
                    </a:lnTo>
                    <a:lnTo>
                      <a:pt x="17473" y="11493"/>
                    </a:lnTo>
                    <a:lnTo>
                      <a:pt x="15117" y="11120"/>
                    </a:lnTo>
                    <a:lnTo>
                      <a:pt x="12365" y="12827"/>
                    </a:lnTo>
                    <a:lnTo>
                      <a:pt x="10164" y="16880"/>
                    </a:lnTo>
                    <a:lnTo>
                      <a:pt x="7275" y="14320"/>
                    </a:lnTo>
                    <a:lnTo>
                      <a:pt x="4403" y="21600"/>
                    </a:lnTo>
                    <a:lnTo>
                      <a:pt x="1135" y="20373"/>
                    </a:lnTo>
                    <a:lnTo>
                      <a:pt x="0" y="16027"/>
                    </a:lnTo>
                    <a:lnTo>
                      <a:pt x="2700" y="12880"/>
                    </a:lnTo>
                    <a:lnTo>
                      <a:pt x="4265" y="7493"/>
                    </a:lnTo>
                    <a:lnTo>
                      <a:pt x="7532" y="4000"/>
                    </a:lnTo>
                    <a:lnTo>
                      <a:pt x="12365" y="5040"/>
                    </a:lnTo>
                  </a:path>
                </a:pathLst>
              </a:custGeom>
              <a:noFill/>
              <a:ln w="17780" cap="flat">
                <a:solidFill>
                  <a:srgbClr val="00007A"/>
                </a:solidFill>
                <a:prstDash val="solid"/>
                <a:round/>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872" name="Freeform 13"/>
              <p:cNvSpPr/>
              <p:nvPr/>
            </p:nvSpPr>
            <p:spPr>
              <a:xfrm>
                <a:off x="4594225" y="4095750"/>
                <a:ext cx="4521200" cy="1250950"/>
              </a:xfrm>
              <a:custGeom>
                <a:avLst/>
                <a:gdLst/>
                <a:ahLst/>
                <a:cxnLst>
                  <a:cxn ang="0">
                    <a:pos x="wd2" y="hd2"/>
                  </a:cxn>
                  <a:cxn ang="5400000">
                    <a:pos x="wd2" y="hd2"/>
                  </a:cxn>
                  <a:cxn ang="10800000">
                    <a:pos x="wd2" y="hd2"/>
                  </a:cxn>
                  <a:cxn ang="16200000">
                    <a:pos x="wd2" y="hd2"/>
                  </a:cxn>
                </a:cxnLst>
                <a:rect l="0" t="0" r="r" b="b"/>
                <a:pathLst>
                  <a:path w="21600" h="21600" extrusionOk="0">
                    <a:moveTo>
                      <a:pt x="21524" y="439"/>
                    </a:moveTo>
                    <a:lnTo>
                      <a:pt x="18908" y="0"/>
                    </a:lnTo>
                    <a:lnTo>
                      <a:pt x="17277" y="2220"/>
                    </a:lnTo>
                    <a:lnTo>
                      <a:pt x="14683" y="1206"/>
                    </a:lnTo>
                    <a:lnTo>
                      <a:pt x="13189" y="9704"/>
                    </a:lnTo>
                    <a:lnTo>
                      <a:pt x="12135" y="5811"/>
                    </a:lnTo>
                    <a:lnTo>
                      <a:pt x="10254" y="8443"/>
                    </a:lnTo>
                    <a:lnTo>
                      <a:pt x="10959" y="14117"/>
                    </a:lnTo>
                    <a:lnTo>
                      <a:pt x="8130" y="11293"/>
                    </a:lnTo>
                    <a:lnTo>
                      <a:pt x="6735" y="14802"/>
                    </a:lnTo>
                    <a:lnTo>
                      <a:pt x="0" y="18091"/>
                    </a:lnTo>
                    <a:lnTo>
                      <a:pt x="2184" y="21600"/>
                    </a:lnTo>
                    <a:lnTo>
                      <a:pt x="7888" y="18530"/>
                    </a:lnTo>
                    <a:lnTo>
                      <a:pt x="9647" y="20504"/>
                    </a:lnTo>
                    <a:lnTo>
                      <a:pt x="15897" y="18941"/>
                    </a:lnTo>
                    <a:lnTo>
                      <a:pt x="17596" y="20504"/>
                    </a:lnTo>
                    <a:lnTo>
                      <a:pt x="18627" y="16337"/>
                    </a:lnTo>
                    <a:lnTo>
                      <a:pt x="20569" y="19626"/>
                    </a:lnTo>
                    <a:lnTo>
                      <a:pt x="20599" y="9292"/>
                    </a:lnTo>
                    <a:lnTo>
                      <a:pt x="21600" y="7072"/>
                    </a:lnTo>
                  </a:path>
                </a:pathLst>
              </a:custGeom>
              <a:noFill/>
              <a:ln w="17780" cap="flat">
                <a:solidFill>
                  <a:srgbClr val="00007A"/>
                </a:solidFill>
                <a:prstDash val="solid"/>
                <a:round/>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873" name="Freeform 14"/>
              <p:cNvSpPr/>
              <p:nvPr/>
            </p:nvSpPr>
            <p:spPr>
              <a:xfrm>
                <a:off x="8609012" y="41275"/>
                <a:ext cx="506413" cy="135572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177" y="7917"/>
                    </a:lnTo>
                    <a:lnTo>
                      <a:pt x="7177" y="16036"/>
                    </a:lnTo>
                    <a:lnTo>
                      <a:pt x="18147" y="21600"/>
                    </a:lnTo>
                    <a:lnTo>
                      <a:pt x="18824" y="14594"/>
                    </a:lnTo>
                    <a:lnTo>
                      <a:pt x="16115" y="10117"/>
                    </a:lnTo>
                    <a:lnTo>
                      <a:pt x="21600" y="6070"/>
                    </a:lnTo>
                  </a:path>
                </a:pathLst>
              </a:custGeom>
              <a:noFill/>
              <a:ln w="17780" cap="flat">
                <a:solidFill>
                  <a:srgbClr val="00007A"/>
                </a:solidFill>
                <a:prstDash val="solid"/>
                <a:round/>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874" name="Freeform 15"/>
              <p:cNvSpPr/>
              <p:nvPr/>
            </p:nvSpPr>
            <p:spPr>
              <a:xfrm>
                <a:off x="7832725" y="4241800"/>
                <a:ext cx="1025525" cy="622300"/>
              </a:xfrm>
              <a:custGeom>
                <a:avLst/>
                <a:gdLst/>
                <a:ahLst/>
                <a:cxnLst>
                  <a:cxn ang="0">
                    <a:pos x="wd2" y="hd2"/>
                  </a:cxn>
                  <a:cxn ang="5400000">
                    <a:pos x="wd2" y="hd2"/>
                  </a:cxn>
                  <a:cxn ang="10800000">
                    <a:pos x="wd2" y="hd2"/>
                  </a:cxn>
                  <a:cxn ang="16200000">
                    <a:pos x="wd2" y="hd2"/>
                  </a:cxn>
                </a:cxnLst>
                <a:rect l="0" t="0" r="r" b="b"/>
                <a:pathLst>
                  <a:path w="21600" h="21600" extrusionOk="0">
                    <a:moveTo>
                      <a:pt x="16852" y="0"/>
                    </a:moveTo>
                    <a:lnTo>
                      <a:pt x="10700" y="3361"/>
                    </a:lnTo>
                    <a:lnTo>
                      <a:pt x="7958" y="6006"/>
                    </a:lnTo>
                    <a:lnTo>
                      <a:pt x="4815" y="11902"/>
                    </a:lnTo>
                    <a:lnTo>
                      <a:pt x="0" y="21600"/>
                    </a:lnTo>
                    <a:lnTo>
                      <a:pt x="12037" y="14492"/>
                    </a:lnTo>
                    <a:lnTo>
                      <a:pt x="14445" y="10029"/>
                    </a:lnTo>
                    <a:lnTo>
                      <a:pt x="21600" y="7824"/>
                    </a:lnTo>
                    <a:lnTo>
                      <a:pt x="16852" y="0"/>
                    </a:lnTo>
                    <a:close/>
                  </a:path>
                </a:pathLst>
              </a:custGeom>
              <a:noFill/>
              <a:ln w="17780" cap="flat">
                <a:solidFill>
                  <a:srgbClr val="00007A"/>
                </a:solidFill>
                <a:prstDash val="solid"/>
                <a:round/>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875" name="Freeform 16"/>
              <p:cNvSpPr/>
              <p:nvPr/>
            </p:nvSpPr>
            <p:spPr>
              <a:xfrm>
                <a:off x="47625" y="2387600"/>
                <a:ext cx="4343400" cy="3048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58" y="3780"/>
                    </a:lnTo>
                    <a:lnTo>
                      <a:pt x="3032" y="4320"/>
                    </a:lnTo>
                    <a:lnTo>
                      <a:pt x="4547" y="8100"/>
                    </a:lnTo>
                    <a:lnTo>
                      <a:pt x="4168" y="10800"/>
                    </a:lnTo>
                    <a:lnTo>
                      <a:pt x="5305" y="12420"/>
                    </a:lnTo>
                    <a:lnTo>
                      <a:pt x="4547" y="15660"/>
                    </a:lnTo>
                    <a:lnTo>
                      <a:pt x="4926" y="18360"/>
                    </a:lnTo>
                    <a:lnTo>
                      <a:pt x="11747" y="21060"/>
                    </a:lnTo>
                    <a:lnTo>
                      <a:pt x="13263" y="19440"/>
                    </a:lnTo>
                    <a:lnTo>
                      <a:pt x="17432" y="19440"/>
                    </a:lnTo>
                    <a:lnTo>
                      <a:pt x="18189" y="18360"/>
                    </a:lnTo>
                    <a:lnTo>
                      <a:pt x="21600" y="21060"/>
                    </a:lnTo>
                    <a:lnTo>
                      <a:pt x="20842" y="21600"/>
                    </a:lnTo>
                    <a:lnTo>
                      <a:pt x="18189" y="20520"/>
                    </a:lnTo>
                    <a:lnTo>
                      <a:pt x="17053" y="21060"/>
                    </a:lnTo>
                    <a:lnTo>
                      <a:pt x="12884" y="21600"/>
                    </a:lnTo>
                    <a:lnTo>
                      <a:pt x="11368" y="21600"/>
                    </a:lnTo>
                    <a:lnTo>
                      <a:pt x="3789" y="20520"/>
                    </a:lnTo>
                    <a:lnTo>
                      <a:pt x="1516" y="21060"/>
                    </a:lnTo>
                    <a:lnTo>
                      <a:pt x="758" y="18900"/>
                    </a:lnTo>
                    <a:lnTo>
                      <a:pt x="2274" y="16200"/>
                    </a:lnTo>
                    <a:lnTo>
                      <a:pt x="2653" y="12420"/>
                    </a:lnTo>
                    <a:lnTo>
                      <a:pt x="1137" y="9720"/>
                    </a:lnTo>
                    <a:lnTo>
                      <a:pt x="1895" y="7020"/>
                    </a:lnTo>
                    <a:lnTo>
                      <a:pt x="379" y="5940"/>
                    </a:lnTo>
                    <a:lnTo>
                      <a:pt x="0" y="0"/>
                    </a:lnTo>
                    <a:close/>
                  </a:path>
                </a:pathLst>
              </a:custGeom>
              <a:noFill/>
              <a:ln w="9525" cap="flat">
                <a:solidFill>
                  <a:srgbClr val="00007A"/>
                </a:solidFill>
                <a:prstDash val="solid"/>
                <a:round/>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grpSp>
        <p:grpSp>
          <p:nvGrpSpPr>
            <p:cNvPr id="1012" name="Group 17"/>
            <p:cNvGrpSpPr/>
            <p:nvPr/>
          </p:nvGrpSpPr>
          <p:grpSpPr>
            <a:xfrm>
              <a:off x="0" y="2217622"/>
              <a:ext cx="2193877" cy="2694461"/>
              <a:chOff x="0" y="0"/>
              <a:chExt cx="2193877" cy="2694460"/>
            </a:xfrm>
          </p:grpSpPr>
          <p:sp>
            <p:nvSpPr>
              <p:cNvPr id="877" name="Rectangle 18"/>
              <p:cNvSpPr/>
              <p:nvPr/>
            </p:nvSpPr>
            <p:spPr>
              <a:xfrm rot="6798887">
                <a:off x="96305" y="2522652"/>
                <a:ext cx="119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78" name="Rectangle 19"/>
              <p:cNvSpPr/>
              <p:nvPr/>
            </p:nvSpPr>
            <p:spPr>
              <a:xfrm rot="6798887">
                <a:off x="48680" y="2519477"/>
                <a:ext cx="119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79" name="Rectangle 20"/>
              <p:cNvSpPr/>
              <p:nvPr/>
            </p:nvSpPr>
            <p:spPr>
              <a:xfrm rot="6798887">
                <a:off x="7405" y="2509952"/>
                <a:ext cx="119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80" name="Rectangle 21"/>
              <p:cNvSpPr/>
              <p:nvPr/>
            </p:nvSpPr>
            <p:spPr>
              <a:xfrm rot="5999912">
                <a:off x="328080" y="2525827"/>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81" name="Rectangle 22"/>
              <p:cNvSpPr/>
              <p:nvPr/>
            </p:nvSpPr>
            <p:spPr>
              <a:xfrm rot="5999912">
                <a:off x="286805" y="2532177"/>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82" name="Rectangle 23"/>
              <p:cNvSpPr/>
              <p:nvPr/>
            </p:nvSpPr>
            <p:spPr>
              <a:xfrm rot="6250139">
                <a:off x="239180" y="2532177"/>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83" name="Rectangle 24"/>
              <p:cNvSpPr/>
              <p:nvPr/>
            </p:nvSpPr>
            <p:spPr>
              <a:xfrm rot="6238076">
                <a:off x="191555" y="2529002"/>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84" name="Rectangle 25"/>
              <p:cNvSpPr/>
              <p:nvPr/>
            </p:nvSpPr>
            <p:spPr>
              <a:xfrm rot="5380717">
                <a:off x="572555" y="2500427"/>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85" name="Rectangle 26"/>
              <p:cNvSpPr/>
              <p:nvPr/>
            </p:nvSpPr>
            <p:spPr>
              <a:xfrm rot="5380717">
                <a:off x="524930" y="2506777"/>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86" name="Rectangle 27"/>
              <p:cNvSpPr/>
              <p:nvPr/>
            </p:nvSpPr>
            <p:spPr>
              <a:xfrm rot="5583201">
                <a:off x="477305" y="2513127"/>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87" name="Rectangle 28"/>
              <p:cNvSpPr/>
              <p:nvPr/>
            </p:nvSpPr>
            <p:spPr>
              <a:xfrm rot="5737625">
                <a:off x="426505" y="2522652"/>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88" name="Rectangle 29"/>
              <p:cNvSpPr/>
              <p:nvPr/>
            </p:nvSpPr>
            <p:spPr>
              <a:xfrm rot="4715477">
                <a:off x="817029" y="2436927"/>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89" name="Rectangle 30"/>
              <p:cNvSpPr/>
              <p:nvPr/>
            </p:nvSpPr>
            <p:spPr>
              <a:xfrm rot="4924949">
                <a:off x="767817" y="2446452"/>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90" name="Rectangle 31"/>
              <p:cNvSpPr/>
              <p:nvPr/>
            </p:nvSpPr>
            <p:spPr>
              <a:xfrm rot="4924949">
                <a:off x="720192" y="2468677"/>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91" name="Rectangle 32"/>
              <p:cNvSpPr/>
              <p:nvPr/>
            </p:nvSpPr>
            <p:spPr>
              <a:xfrm rot="5041351">
                <a:off x="674155" y="2471852"/>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92" name="Rectangle 33"/>
              <p:cNvSpPr/>
              <p:nvPr/>
            </p:nvSpPr>
            <p:spPr>
              <a:xfrm rot="3816888">
                <a:off x="1050392" y="2332152"/>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93" name="Rectangle 34"/>
              <p:cNvSpPr/>
              <p:nvPr/>
            </p:nvSpPr>
            <p:spPr>
              <a:xfrm rot="3816888">
                <a:off x="1002767" y="2360727"/>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94" name="Rectangle 35"/>
              <p:cNvSpPr/>
              <p:nvPr/>
            </p:nvSpPr>
            <p:spPr>
              <a:xfrm rot="4104185">
                <a:off x="958317" y="2376602"/>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95" name="Rectangle 36"/>
              <p:cNvSpPr/>
              <p:nvPr/>
            </p:nvSpPr>
            <p:spPr>
              <a:xfrm rot="4325343">
                <a:off x="909104" y="2398827"/>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96" name="Rectangle 37"/>
              <p:cNvSpPr/>
              <p:nvPr/>
            </p:nvSpPr>
            <p:spPr>
              <a:xfrm rot="3368036">
                <a:off x="1266292" y="2205152"/>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97" name="Rectangle 38"/>
              <p:cNvSpPr/>
              <p:nvPr/>
            </p:nvSpPr>
            <p:spPr>
              <a:xfrm rot="3368036">
                <a:off x="1221842" y="2230552"/>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98" name="Rectangle 39"/>
              <p:cNvSpPr/>
              <p:nvPr/>
            </p:nvSpPr>
            <p:spPr>
              <a:xfrm rot="3368036">
                <a:off x="1180567" y="2259127"/>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99" name="Rectangle 40"/>
              <p:cNvSpPr/>
              <p:nvPr/>
            </p:nvSpPr>
            <p:spPr>
              <a:xfrm rot="3816888">
                <a:off x="1134529" y="2287702"/>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00" name="Rectangle 41"/>
              <p:cNvSpPr/>
              <p:nvPr/>
            </p:nvSpPr>
            <p:spPr>
              <a:xfrm rot="2302266">
                <a:off x="1461554" y="2054340"/>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01" name="Rectangle 42"/>
              <p:cNvSpPr/>
              <p:nvPr/>
            </p:nvSpPr>
            <p:spPr>
              <a:xfrm rot="2302266">
                <a:off x="1423454" y="2084502"/>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02" name="Rectangle 43"/>
              <p:cNvSpPr/>
              <p:nvPr/>
            </p:nvSpPr>
            <p:spPr>
              <a:xfrm rot="2707562">
                <a:off x="1386942" y="2116252"/>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03" name="Rectangle 44"/>
              <p:cNvSpPr/>
              <p:nvPr/>
            </p:nvSpPr>
            <p:spPr>
              <a:xfrm rot="2707562">
                <a:off x="1345667" y="2144827"/>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04" name="Rectangle 45"/>
              <p:cNvSpPr/>
              <p:nvPr/>
            </p:nvSpPr>
            <p:spPr>
              <a:xfrm rot="1525831">
                <a:off x="1626654" y="1873365"/>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05" name="Rectangle 46"/>
              <p:cNvSpPr/>
              <p:nvPr/>
            </p:nvSpPr>
            <p:spPr>
              <a:xfrm rot="1525831">
                <a:off x="1598079" y="1911465"/>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06" name="Rectangle 47"/>
              <p:cNvSpPr/>
              <p:nvPr/>
            </p:nvSpPr>
            <p:spPr>
              <a:xfrm rot="1788116">
                <a:off x="1567917" y="1946390"/>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07" name="Rectangle 48"/>
              <p:cNvSpPr/>
              <p:nvPr/>
            </p:nvSpPr>
            <p:spPr>
              <a:xfrm rot="1788116">
                <a:off x="1534579" y="1986077"/>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08" name="Rectangle 49"/>
              <p:cNvSpPr/>
              <p:nvPr/>
            </p:nvSpPr>
            <p:spPr>
              <a:xfrm rot="841630">
                <a:off x="1763179" y="1686040"/>
                <a:ext cx="119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09" name="Rectangle 50"/>
              <p:cNvSpPr/>
              <p:nvPr/>
            </p:nvSpPr>
            <p:spPr>
              <a:xfrm rot="841630">
                <a:off x="1742542" y="1722552"/>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10" name="Rectangle 51"/>
              <p:cNvSpPr/>
              <p:nvPr/>
            </p:nvSpPr>
            <p:spPr>
              <a:xfrm rot="1308690">
                <a:off x="1720317" y="1763827"/>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11" name="Rectangle 52"/>
              <p:cNvSpPr/>
              <p:nvPr/>
            </p:nvSpPr>
            <p:spPr>
              <a:xfrm rot="1308690">
                <a:off x="1685392" y="1797165"/>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12" name="Rectangle 53"/>
              <p:cNvSpPr/>
              <p:nvPr/>
            </p:nvSpPr>
            <p:spPr>
              <a:xfrm rot="469913">
                <a:off x="1856842" y="1479665"/>
                <a:ext cx="12858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13" name="Rectangle 54"/>
              <p:cNvSpPr/>
              <p:nvPr/>
            </p:nvSpPr>
            <p:spPr>
              <a:xfrm rot="559869">
                <a:off x="1840967" y="1519352"/>
                <a:ext cx="12858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14" name="Rectangle 55"/>
              <p:cNvSpPr/>
              <p:nvPr/>
            </p:nvSpPr>
            <p:spPr>
              <a:xfrm rot="734079">
                <a:off x="1828267" y="1560627"/>
                <a:ext cx="12858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15" name="Rectangle 56"/>
              <p:cNvSpPr/>
              <p:nvPr/>
            </p:nvSpPr>
            <p:spPr>
              <a:xfrm rot="734079">
                <a:off x="1807629" y="1605077"/>
                <a:ext cx="119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16" name="Rectangle 57"/>
              <p:cNvSpPr/>
              <p:nvPr/>
            </p:nvSpPr>
            <p:spPr>
              <a:xfrm rot="21306096">
                <a:off x="1918754" y="1274877"/>
                <a:ext cx="12858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17" name="Rectangle 58"/>
              <p:cNvSpPr/>
              <p:nvPr/>
            </p:nvSpPr>
            <p:spPr>
              <a:xfrm rot="21599993">
                <a:off x="1902879" y="1316152"/>
                <a:ext cx="12858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18" name="Rectangle 59"/>
              <p:cNvSpPr/>
              <p:nvPr/>
            </p:nvSpPr>
            <p:spPr>
              <a:xfrm rot="21599993">
                <a:off x="1901292" y="1355840"/>
                <a:ext cx="12858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19" name="Rectangle 60"/>
              <p:cNvSpPr/>
              <p:nvPr/>
            </p:nvSpPr>
            <p:spPr>
              <a:xfrm rot="214188">
                <a:off x="1883829" y="1397115"/>
                <a:ext cx="12858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20" name="Rectangle 61"/>
              <p:cNvSpPr/>
              <p:nvPr/>
            </p:nvSpPr>
            <p:spPr>
              <a:xfrm rot="20917612">
                <a:off x="1931454" y="1066915"/>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21" name="Rectangle 62"/>
              <p:cNvSpPr/>
              <p:nvPr/>
            </p:nvSpPr>
            <p:spPr>
              <a:xfrm rot="21119601">
                <a:off x="1933042" y="1108190"/>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22" name="Rectangle 63"/>
              <p:cNvSpPr/>
              <p:nvPr/>
            </p:nvSpPr>
            <p:spPr>
              <a:xfrm rot="21119601">
                <a:off x="1933042" y="1146290"/>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23" name="Rectangle 64"/>
              <p:cNvSpPr/>
              <p:nvPr/>
            </p:nvSpPr>
            <p:spPr>
              <a:xfrm rot="21329454">
                <a:off x="1931454" y="1187565"/>
                <a:ext cx="12858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24" name="Rectangle 65"/>
              <p:cNvSpPr/>
              <p:nvPr/>
            </p:nvSpPr>
            <p:spPr>
              <a:xfrm rot="20467714">
                <a:off x="1912404" y="873240"/>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25" name="Rectangle 66"/>
              <p:cNvSpPr/>
              <p:nvPr/>
            </p:nvSpPr>
            <p:spPr>
              <a:xfrm rot="20630728">
                <a:off x="1921929" y="906577"/>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26" name="Rectangle 67"/>
              <p:cNvSpPr/>
              <p:nvPr/>
            </p:nvSpPr>
            <p:spPr>
              <a:xfrm rot="20630728">
                <a:off x="1926692" y="944677"/>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27" name="Rectangle 68"/>
              <p:cNvSpPr/>
              <p:nvPr/>
            </p:nvSpPr>
            <p:spPr>
              <a:xfrm rot="20793741">
                <a:off x="1931454" y="987540"/>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28" name="Rectangle 69"/>
              <p:cNvSpPr/>
              <p:nvPr/>
            </p:nvSpPr>
            <p:spPr>
              <a:xfrm rot="20056058">
                <a:off x="1845729" y="689090"/>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29" name="Rectangle 70"/>
              <p:cNvSpPr/>
              <p:nvPr/>
            </p:nvSpPr>
            <p:spPr>
              <a:xfrm rot="20258047">
                <a:off x="1863192" y="728777"/>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30" name="Rectangle 71"/>
              <p:cNvSpPr/>
              <p:nvPr/>
            </p:nvSpPr>
            <p:spPr>
              <a:xfrm rot="20258047">
                <a:off x="1875892" y="765290"/>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31" name="Rectangle 72"/>
              <p:cNvSpPr/>
              <p:nvPr/>
            </p:nvSpPr>
            <p:spPr>
              <a:xfrm rot="20258047">
                <a:off x="1891767" y="797040"/>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32" name="Rectangle 73"/>
              <p:cNvSpPr/>
              <p:nvPr/>
            </p:nvSpPr>
            <p:spPr>
              <a:xfrm rot="19671255">
                <a:off x="1744129" y="531927"/>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33" name="Rectangle 74"/>
              <p:cNvSpPr/>
              <p:nvPr/>
            </p:nvSpPr>
            <p:spPr>
              <a:xfrm rot="19755826">
                <a:off x="1764767" y="558915"/>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34" name="Rectangle 75"/>
              <p:cNvSpPr/>
              <p:nvPr/>
            </p:nvSpPr>
            <p:spPr>
              <a:xfrm rot="19847617">
                <a:off x="1788579" y="593840"/>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35" name="Rectangle 76"/>
              <p:cNvSpPr/>
              <p:nvPr/>
            </p:nvSpPr>
            <p:spPr>
              <a:xfrm rot="19847617">
                <a:off x="1809217" y="620827"/>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36" name="Rectangle 77"/>
              <p:cNvSpPr/>
              <p:nvPr/>
            </p:nvSpPr>
            <p:spPr>
              <a:xfrm rot="19133264">
                <a:off x="1606017" y="389052"/>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37" name="Rectangle 78"/>
              <p:cNvSpPr/>
              <p:nvPr/>
            </p:nvSpPr>
            <p:spPr>
              <a:xfrm rot="19133264">
                <a:off x="1639354" y="419215"/>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38" name="Rectangle 79"/>
              <p:cNvSpPr/>
              <p:nvPr/>
            </p:nvSpPr>
            <p:spPr>
              <a:xfrm rot="19133264">
                <a:off x="1663167" y="446202"/>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39" name="Rectangle 80"/>
              <p:cNvSpPr/>
              <p:nvPr/>
            </p:nvSpPr>
            <p:spPr>
              <a:xfrm rot="19257134">
                <a:off x="1691742" y="471602"/>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40" name="Freeform 81"/>
              <p:cNvSpPr/>
              <p:nvPr/>
            </p:nvSpPr>
            <p:spPr>
              <a:xfrm>
                <a:off x="767817" y="428740"/>
                <a:ext cx="285751" cy="239713"/>
              </a:xfrm>
              <a:custGeom>
                <a:avLst/>
                <a:gdLst/>
                <a:ahLst/>
                <a:cxnLst>
                  <a:cxn ang="0">
                    <a:pos x="wd2" y="hd2"/>
                  </a:cxn>
                  <a:cxn ang="5400000">
                    <a:pos x="wd2" y="hd2"/>
                  </a:cxn>
                  <a:cxn ang="10800000">
                    <a:pos x="wd2" y="hd2"/>
                  </a:cxn>
                  <a:cxn ang="16200000">
                    <a:pos x="wd2" y="hd2"/>
                  </a:cxn>
                </a:cxnLst>
                <a:rect l="0" t="0" r="r" b="b"/>
                <a:pathLst>
                  <a:path w="21600" h="21600" extrusionOk="0">
                    <a:moveTo>
                      <a:pt x="0" y="20599"/>
                    </a:moveTo>
                    <a:lnTo>
                      <a:pt x="3360" y="21028"/>
                    </a:lnTo>
                    <a:lnTo>
                      <a:pt x="7680" y="6580"/>
                    </a:lnTo>
                    <a:lnTo>
                      <a:pt x="11280" y="21600"/>
                    </a:lnTo>
                    <a:lnTo>
                      <a:pt x="15480" y="21600"/>
                    </a:lnTo>
                    <a:lnTo>
                      <a:pt x="21600" y="1287"/>
                    </a:lnTo>
                    <a:lnTo>
                      <a:pt x="17760" y="1430"/>
                    </a:lnTo>
                    <a:lnTo>
                      <a:pt x="13440" y="16021"/>
                    </a:lnTo>
                    <a:lnTo>
                      <a:pt x="9480" y="0"/>
                    </a:lnTo>
                    <a:lnTo>
                      <a:pt x="5760" y="0"/>
                    </a:lnTo>
                    <a:lnTo>
                      <a:pt x="0" y="20599"/>
                    </a:lnTo>
                    <a:close/>
                  </a:path>
                </a:pathLst>
              </a:custGeom>
              <a:solidFill>
                <a:srgbClr val="00007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941" name="Rectangle 82"/>
              <p:cNvSpPr/>
              <p:nvPr/>
            </p:nvSpPr>
            <p:spPr>
              <a:xfrm rot="6575641">
                <a:off x="-348196" y="1341552"/>
                <a:ext cx="194627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42" name="Rectangle 83"/>
              <p:cNvSpPr/>
              <p:nvPr/>
            </p:nvSpPr>
            <p:spPr>
              <a:xfrm rot="238799">
                <a:off x="2642" y="1354252"/>
                <a:ext cx="16367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43" name="Rectangle 84"/>
              <p:cNvSpPr/>
              <p:nvPr/>
            </p:nvSpPr>
            <p:spPr>
              <a:xfrm rot="18642971">
                <a:off x="1436154" y="284278"/>
                <a:ext cx="12858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44" name="Rectangle 85"/>
              <p:cNvSpPr/>
              <p:nvPr/>
            </p:nvSpPr>
            <p:spPr>
              <a:xfrm rot="18642971">
                <a:off x="1472667" y="306503"/>
                <a:ext cx="12858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45" name="Rectangle 86"/>
              <p:cNvSpPr/>
              <p:nvPr/>
            </p:nvSpPr>
            <p:spPr>
              <a:xfrm rot="18642971">
                <a:off x="1510767" y="323965"/>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46" name="Rectangle 87"/>
              <p:cNvSpPr/>
              <p:nvPr/>
            </p:nvSpPr>
            <p:spPr>
              <a:xfrm rot="18938967">
                <a:off x="1542517" y="343015"/>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47" name="Rectangle 88"/>
              <p:cNvSpPr/>
              <p:nvPr/>
            </p:nvSpPr>
            <p:spPr>
              <a:xfrm rot="17961497">
                <a:off x="1247242" y="211253"/>
                <a:ext cx="119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48" name="Rectangle 89"/>
              <p:cNvSpPr/>
              <p:nvPr/>
            </p:nvSpPr>
            <p:spPr>
              <a:xfrm rot="17961497">
                <a:off x="1290104" y="223953"/>
                <a:ext cx="119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49" name="Rectangle 90"/>
              <p:cNvSpPr/>
              <p:nvPr/>
            </p:nvSpPr>
            <p:spPr>
              <a:xfrm rot="18085367">
                <a:off x="1325029" y="233478"/>
                <a:ext cx="12858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50" name="Rectangle 91"/>
              <p:cNvSpPr/>
              <p:nvPr/>
            </p:nvSpPr>
            <p:spPr>
              <a:xfrm rot="18379200">
                <a:off x="1364717" y="252528"/>
                <a:ext cx="12858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51" name="Rectangle 92"/>
              <p:cNvSpPr/>
              <p:nvPr/>
            </p:nvSpPr>
            <p:spPr>
              <a:xfrm rot="17261750">
                <a:off x="1026579" y="163628"/>
                <a:ext cx="119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52" name="Rectangle 93"/>
              <p:cNvSpPr/>
              <p:nvPr/>
            </p:nvSpPr>
            <p:spPr>
              <a:xfrm rot="17349641">
                <a:off x="1071029" y="173153"/>
                <a:ext cx="119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53" name="Rectangle 94"/>
              <p:cNvSpPr/>
              <p:nvPr/>
            </p:nvSpPr>
            <p:spPr>
              <a:xfrm rot="17349641">
                <a:off x="1120242" y="179503"/>
                <a:ext cx="119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54" name="Rectangle 95"/>
              <p:cNvSpPr/>
              <p:nvPr/>
            </p:nvSpPr>
            <p:spPr>
              <a:xfrm rot="17610754">
                <a:off x="1167867" y="185853"/>
                <a:ext cx="119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55" name="Rectangle 96"/>
              <p:cNvSpPr/>
              <p:nvPr/>
            </p:nvSpPr>
            <p:spPr>
              <a:xfrm rot="16737784">
                <a:off x="794805" y="160453"/>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56" name="Rectangle 97"/>
              <p:cNvSpPr/>
              <p:nvPr/>
            </p:nvSpPr>
            <p:spPr>
              <a:xfrm rot="16926630">
                <a:off x="844017" y="157278"/>
                <a:ext cx="119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57" name="Rectangle 98"/>
              <p:cNvSpPr/>
              <p:nvPr/>
            </p:nvSpPr>
            <p:spPr>
              <a:xfrm rot="16953279">
                <a:off x="890054" y="154103"/>
                <a:ext cx="119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58" name="Rectangle 99"/>
              <p:cNvSpPr/>
              <p:nvPr/>
            </p:nvSpPr>
            <p:spPr>
              <a:xfrm rot="17019377">
                <a:off x="940854" y="154103"/>
                <a:ext cx="119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59" name="Rectangle 100"/>
              <p:cNvSpPr/>
              <p:nvPr/>
            </p:nvSpPr>
            <p:spPr>
              <a:xfrm rot="16404871">
                <a:off x="559855" y="192203"/>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60" name="Rectangle 101"/>
              <p:cNvSpPr/>
              <p:nvPr/>
            </p:nvSpPr>
            <p:spPr>
              <a:xfrm rot="16239516">
                <a:off x="607480" y="182678"/>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61" name="Rectangle 102"/>
              <p:cNvSpPr/>
              <p:nvPr/>
            </p:nvSpPr>
            <p:spPr>
              <a:xfrm rot="16311061">
                <a:off x="661455" y="176328"/>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62" name="Rectangle 103"/>
              <p:cNvSpPr/>
              <p:nvPr/>
            </p:nvSpPr>
            <p:spPr>
              <a:xfrm rot="16435146">
                <a:off x="709080" y="169978"/>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63" name="Rectangle 104"/>
              <p:cNvSpPr/>
              <p:nvPr/>
            </p:nvSpPr>
            <p:spPr>
              <a:xfrm rot="15467838">
                <a:off x="323317" y="262053"/>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64" name="Rectangle 105"/>
              <p:cNvSpPr/>
              <p:nvPr/>
            </p:nvSpPr>
            <p:spPr>
              <a:xfrm rot="15379567">
                <a:off x="372530" y="246178"/>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65" name="Rectangle 106"/>
              <p:cNvSpPr/>
              <p:nvPr/>
            </p:nvSpPr>
            <p:spPr>
              <a:xfrm rot="15489056">
                <a:off x="418567" y="230303"/>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66" name="Rectangle 107"/>
              <p:cNvSpPr/>
              <p:nvPr/>
            </p:nvSpPr>
            <p:spPr>
              <a:xfrm rot="15680431">
                <a:off x="461430" y="211253"/>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67" name="Rectangle 108"/>
              <p:cNvSpPr/>
              <p:nvPr/>
            </p:nvSpPr>
            <p:spPr>
              <a:xfrm rot="14223709">
                <a:off x="5817" y="404928"/>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68" name="Rectangle 109"/>
              <p:cNvSpPr/>
              <p:nvPr/>
            </p:nvSpPr>
            <p:spPr>
              <a:xfrm rot="14431653">
                <a:off x="99480" y="354128"/>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69" name="Rectangle 110"/>
              <p:cNvSpPr/>
              <p:nvPr/>
            </p:nvSpPr>
            <p:spPr>
              <a:xfrm rot="14797584">
                <a:off x="142342" y="331903"/>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70" name="Rectangle 111"/>
              <p:cNvSpPr/>
              <p:nvPr/>
            </p:nvSpPr>
            <p:spPr>
              <a:xfrm rot="14797584">
                <a:off x="185205" y="316028"/>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71" name="Rectangle 112"/>
              <p:cNvSpPr/>
              <p:nvPr/>
            </p:nvSpPr>
            <p:spPr>
              <a:xfrm rot="15142296">
                <a:off x="234417" y="293803"/>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72" name="Rectangle 113"/>
              <p:cNvSpPr/>
              <p:nvPr/>
            </p:nvSpPr>
            <p:spPr>
              <a:xfrm rot="19723229">
                <a:off x="-3708" y="1698740"/>
                <a:ext cx="119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73" name="Rectangle 114"/>
              <p:cNvSpPr/>
              <p:nvPr/>
            </p:nvSpPr>
            <p:spPr>
              <a:xfrm rot="3283993">
                <a:off x="807504" y="1881302"/>
                <a:ext cx="38417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74" name="Rectangle 115"/>
              <p:cNvSpPr/>
              <p:nvPr/>
            </p:nvSpPr>
            <p:spPr>
              <a:xfrm rot="3283993">
                <a:off x="51854" y="801802"/>
                <a:ext cx="38417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75" name="Rectangle 116"/>
              <p:cNvSpPr/>
              <p:nvPr/>
            </p:nvSpPr>
            <p:spPr>
              <a:xfrm rot="19723229">
                <a:off x="1107542" y="885940"/>
                <a:ext cx="5032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76" name="Rectangle 117"/>
              <p:cNvSpPr/>
              <p:nvPr/>
            </p:nvSpPr>
            <p:spPr>
              <a:xfrm rot="5908517">
                <a:off x="313792" y="2575040"/>
                <a:ext cx="21907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77" name="Rectangle 118"/>
              <p:cNvSpPr/>
              <p:nvPr/>
            </p:nvSpPr>
            <p:spPr>
              <a:xfrm rot="6683973">
                <a:off x="67729" y="2575040"/>
                <a:ext cx="228601"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78" name="Rectangle 119"/>
              <p:cNvSpPr/>
              <p:nvPr/>
            </p:nvSpPr>
            <p:spPr>
              <a:xfrm rot="5245609">
                <a:off x="569379" y="2540115"/>
                <a:ext cx="209551"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79" name="Rectangle 120"/>
              <p:cNvSpPr/>
              <p:nvPr/>
            </p:nvSpPr>
            <p:spPr>
              <a:xfrm rot="4500520">
                <a:off x="824967" y="2467090"/>
                <a:ext cx="209551"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80" name="Rectangle 121"/>
              <p:cNvSpPr/>
              <p:nvPr/>
            </p:nvSpPr>
            <p:spPr>
              <a:xfrm rot="3805226">
                <a:off x="1059917" y="2357552"/>
                <a:ext cx="209551"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81" name="Rectangle 122"/>
              <p:cNvSpPr/>
              <p:nvPr/>
            </p:nvSpPr>
            <p:spPr>
              <a:xfrm rot="3060137">
                <a:off x="1286929" y="2214677"/>
                <a:ext cx="209551"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82" name="Rectangle 123"/>
              <p:cNvSpPr/>
              <p:nvPr/>
            </p:nvSpPr>
            <p:spPr>
              <a:xfrm rot="2090281">
                <a:off x="1485367" y="2046402"/>
                <a:ext cx="209551"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83" name="Rectangle 124"/>
              <p:cNvSpPr/>
              <p:nvPr/>
            </p:nvSpPr>
            <p:spPr>
              <a:xfrm rot="14431653">
                <a:off x="-32283" y="338252"/>
                <a:ext cx="209551"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84" name="Rectangle 125"/>
              <p:cNvSpPr/>
              <p:nvPr/>
            </p:nvSpPr>
            <p:spPr>
              <a:xfrm rot="15193499">
                <a:off x="212192" y="222365"/>
                <a:ext cx="209551"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85" name="Rectangle 126"/>
              <p:cNvSpPr/>
              <p:nvPr/>
            </p:nvSpPr>
            <p:spPr>
              <a:xfrm rot="16629380">
                <a:off x="705904" y="112827"/>
                <a:ext cx="21907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86" name="Rectangle 127"/>
              <p:cNvSpPr/>
              <p:nvPr/>
            </p:nvSpPr>
            <p:spPr>
              <a:xfrm rot="17301498">
                <a:off x="944029" y="106477"/>
                <a:ext cx="2381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87" name="Rectangle 128"/>
              <p:cNvSpPr/>
              <p:nvPr/>
            </p:nvSpPr>
            <p:spPr>
              <a:xfrm rot="17923694">
                <a:off x="1169454" y="147753"/>
                <a:ext cx="246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88" name="Rectangle 129"/>
              <p:cNvSpPr/>
              <p:nvPr/>
            </p:nvSpPr>
            <p:spPr>
              <a:xfrm rot="18411383">
                <a:off x="1375829" y="217603"/>
                <a:ext cx="2651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89" name="Rectangle 130"/>
              <p:cNvSpPr/>
              <p:nvPr/>
            </p:nvSpPr>
            <p:spPr>
              <a:xfrm rot="18989755">
                <a:off x="1558392" y="323965"/>
                <a:ext cx="2651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90" name="Rectangle 131"/>
              <p:cNvSpPr/>
              <p:nvPr/>
            </p:nvSpPr>
            <p:spPr>
              <a:xfrm rot="19409993">
                <a:off x="1702854" y="463665"/>
                <a:ext cx="2746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91" name="Rectangle 132"/>
              <p:cNvSpPr/>
              <p:nvPr/>
            </p:nvSpPr>
            <p:spPr>
              <a:xfrm rot="19871442">
                <a:off x="1817154" y="627177"/>
                <a:ext cx="2651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92" name="Rectangle 133"/>
              <p:cNvSpPr/>
              <p:nvPr/>
            </p:nvSpPr>
            <p:spPr>
              <a:xfrm rot="20427881">
                <a:off x="1898117" y="812915"/>
                <a:ext cx="2651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93" name="Rectangle 134"/>
              <p:cNvSpPr/>
              <p:nvPr/>
            </p:nvSpPr>
            <p:spPr>
              <a:xfrm rot="20846155">
                <a:off x="1929867" y="1011352"/>
                <a:ext cx="2651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94" name="Rectangle 135"/>
              <p:cNvSpPr/>
              <p:nvPr/>
            </p:nvSpPr>
            <p:spPr>
              <a:xfrm rot="21312177">
                <a:off x="1921929" y="1227252"/>
                <a:ext cx="2651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95" name="Rectangle 136"/>
              <p:cNvSpPr/>
              <p:nvPr/>
            </p:nvSpPr>
            <p:spPr>
              <a:xfrm rot="696742">
                <a:off x="1783817" y="1657465"/>
                <a:ext cx="2381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96" name="Rectangle 137"/>
              <p:cNvSpPr/>
              <p:nvPr/>
            </p:nvSpPr>
            <p:spPr>
              <a:xfrm rot="1529991">
                <a:off x="1648879" y="1860665"/>
                <a:ext cx="222251"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97" name="Freeform 138"/>
              <p:cNvSpPr/>
              <p:nvPr/>
            </p:nvSpPr>
            <p:spPr>
              <a:xfrm>
                <a:off x="1345667" y="1338377"/>
                <a:ext cx="323851" cy="190501"/>
              </a:xfrm>
              <a:custGeom>
                <a:avLst/>
                <a:gdLst/>
                <a:ahLst/>
                <a:cxnLst>
                  <a:cxn ang="0">
                    <a:pos x="wd2" y="hd2"/>
                  </a:cxn>
                  <a:cxn ang="5400000">
                    <a:pos x="wd2" y="hd2"/>
                  </a:cxn>
                  <a:cxn ang="10800000">
                    <a:pos x="wd2" y="hd2"/>
                  </a:cxn>
                  <a:cxn ang="16200000">
                    <a:pos x="wd2" y="hd2"/>
                  </a:cxn>
                </a:cxnLst>
                <a:rect l="0" t="0" r="r" b="b"/>
                <a:pathLst>
                  <a:path w="21600" h="21600" extrusionOk="0">
                    <a:moveTo>
                      <a:pt x="17788" y="21600"/>
                    </a:moveTo>
                    <a:lnTo>
                      <a:pt x="21600" y="2160"/>
                    </a:lnTo>
                    <a:lnTo>
                      <a:pt x="4447" y="0"/>
                    </a:lnTo>
                    <a:lnTo>
                      <a:pt x="0" y="19440"/>
                    </a:lnTo>
                    <a:lnTo>
                      <a:pt x="3176" y="20520"/>
                    </a:lnTo>
                    <a:lnTo>
                      <a:pt x="6353" y="5400"/>
                    </a:lnTo>
                    <a:lnTo>
                      <a:pt x="10800" y="6480"/>
                    </a:lnTo>
                    <a:lnTo>
                      <a:pt x="8259" y="19440"/>
                    </a:lnTo>
                    <a:lnTo>
                      <a:pt x="10800" y="19440"/>
                    </a:lnTo>
                    <a:lnTo>
                      <a:pt x="13976" y="6480"/>
                    </a:lnTo>
                    <a:lnTo>
                      <a:pt x="17153" y="6480"/>
                    </a:lnTo>
                    <a:lnTo>
                      <a:pt x="14612" y="20520"/>
                    </a:lnTo>
                    <a:lnTo>
                      <a:pt x="17788" y="21600"/>
                    </a:lnTo>
                    <a:close/>
                  </a:path>
                </a:pathLst>
              </a:custGeom>
              <a:solidFill>
                <a:srgbClr val="00007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998" name="Freeform 139"/>
              <p:cNvSpPr/>
              <p:nvPr/>
            </p:nvSpPr>
            <p:spPr>
              <a:xfrm>
                <a:off x="26454" y="681152"/>
                <a:ext cx="142876" cy="123826"/>
              </a:xfrm>
              <a:custGeom>
                <a:avLst/>
                <a:gdLst/>
                <a:ahLst/>
                <a:cxnLst>
                  <a:cxn ang="0">
                    <a:pos x="wd2" y="hd2"/>
                  </a:cxn>
                  <a:cxn ang="5400000">
                    <a:pos x="wd2" y="hd2"/>
                  </a:cxn>
                  <a:cxn ang="10800000">
                    <a:pos x="wd2" y="hd2"/>
                  </a:cxn>
                  <a:cxn ang="16200000">
                    <a:pos x="wd2" y="hd2"/>
                  </a:cxn>
                </a:cxnLst>
                <a:rect l="0" t="0" r="r" b="b"/>
                <a:pathLst>
                  <a:path w="21600" h="21600" extrusionOk="0">
                    <a:moveTo>
                      <a:pt x="15840" y="9969"/>
                    </a:moveTo>
                    <a:lnTo>
                      <a:pt x="4320" y="6646"/>
                    </a:lnTo>
                    <a:lnTo>
                      <a:pt x="0" y="8308"/>
                    </a:lnTo>
                    <a:lnTo>
                      <a:pt x="8640" y="21600"/>
                    </a:lnTo>
                    <a:lnTo>
                      <a:pt x="11520" y="19938"/>
                    </a:lnTo>
                    <a:lnTo>
                      <a:pt x="5760" y="9969"/>
                    </a:lnTo>
                    <a:lnTo>
                      <a:pt x="17280" y="14954"/>
                    </a:lnTo>
                    <a:lnTo>
                      <a:pt x="21600" y="11631"/>
                    </a:lnTo>
                    <a:lnTo>
                      <a:pt x="12960" y="0"/>
                    </a:lnTo>
                    <a:lnTo>
                      <a:pt x="10080" y="1662"/>
                    </a:lnTo>
                    <a:lnTo>
                      <a:pt x="15840" y="9969"/>
                    </a:lnTo>
                    <a:close/>
                  </a:path>
                </a:pathLst>
              </a:custGeom>
              <a:solidFill>
                <a:srgbClr val="00007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999" name="Freeform 140"/>
              <p:cNvSpPr/>
              <p:nvPr/>
            </p:nvSpPr>
            <p:spPr>
              <a:xfrm>
                <a:off x="150279" y="568440"/>
                <a:ext cx="160339" cy="141288"/>
              </a:xfrm>
              <a:custGeom>
                <a:avLst/>
                <a:gdLst/>
                <a:ahLst/>
                <a:cxnLst>
                  <a:cxn ang="0">
                    <a:pos x="wd2" y="hd2"/>
                  </a:cxn>
                  <a:cxn ang="5400000">
                    <a:pos x="wd2" y="hd2"/>
                  </a:cxn>
                  <a:cxn ang="10800000">
                    <a:pos x="wd2" y="hd2"/>
                  </a:cxn>
                  <a:cxn ang="16200000">
                    <a:pos x="wd2" y="hd2"/>
                  </a:cxn>
                </a:cxnLst>
                <a:rect l="0" t="0" r="r" b="b"/>
                <a:pathLst>
                  <a:path w="21600" h="21600" extrusionOk="0">
                    <a:moveTo>
                      <a:pt x="11549" y="21600"/>
                    </a:moveTo>
                    <a:lnTo>
                      <a:pt x="13901" y="20144"/>
                    </a:lnTo>
                    <a:lnTo>
                      <a:pt x="10265" y="8494"/>
                    </a:lnTo>
                    <a:lnTo>
                      <a:pt x="19034" y="15775"/>
                    </a:lnTo>
                    <a:lnTo>
                      <a:pt x="21600" y="14319"/>
                    </a:lnTo>
                    <a:lnTo>
                      <a:pt x="17750" y="0"/>
                    </a:lnTo>
                    <a:lnTo>
                      <a:pt x="15184" y="2912"/>
                    </a:lnTo>
                    <a:lnTo>
                      <a:pt x="17750" y="9951"/>
                    </a:lnTo>
                    <a:lnTo>
                      <a:pt x="10265" y="5582"/>
                    </a:lnTo>
                    <a:lnTo>
                      <a:pt x="7699" y="7038"/>
                    </a:lnTo>
                    <a:lnTo>
                      <a:pt x="9624" y="16503"/>
                    </a:lnTo>
                    <a:lnTo>
                      <a:pt x="3850" y="9951"/>
                    </a:lnTo>
                    <a:lnTo>
                      <a:pt x="0" y="12863"/>
                    </a:lnTo>
                    <a:lnTo>
                      <a:pt x="11549" y="21600"/>
                    </a:lnTo>
                    <a:close/>
                  </a:path>
                </a:pathLst>
              </a:custGeom>
              <a:solidFill>
                <a:srgbClr val="00007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00" name="Freeform 141"/>
              <p:cNvSpPr/>
              <p:nvPr/>
            </p:nvSpPr>
            <p:spPr>
              <a:xfrm>
                <a:off x="1071029" y="1919402"/>
                <a:ext cx="131764" cy="123826"/>
              </a:xfrm>
              <a:custGeom>
                <a:avLst/>
                <a:gdLst/>
                <a:ahLst/>
                <a:cxnLst>
                  <a:cxn ang="0">
                    <a:pos x="wd2" y="hd2"/>
                  </a:cxn>
                  <a:cxn ang="5400000">
                    <a:pos x="wd2" y="hd2"/>
                  </a:cxn>
                  <a:cxn ang="10800000">
                    <a:pos x="wd2" y="hd2"/>
                  </a:cxn>
                  <a:cxn ang="16200000">
                    <a:pos x="wd2" y="hd2"/>
                  </a:cxn>
                </a:cxnLst>
                <a:rect l="0" t="0" r="r" b="b"/>
                <a:pathLst>
                  <a:path w="21600" h="21600" extrusionOk="0">
                    <a:moveTo>
                      <a:pt x="9369" y="21600"/>
                    </a:moveTo>
                    <a:lnTo>
                      <a:pt x="21600" y="13292"/>
                    </a:lnTo>
                    <a:lnTo>
                      <a:pt x="14053" y="0"/>
                    </a:lnTo>
                    <a:lnTo>
                      <a:pt x="0" y="8308"/>
                    </a:lnTo>
                    <a:lnTo>
                      <a:pt x="1561" y="9969"/>
                    </a:lnTo>
                    <a:lnTo>
                      <a:pt x="10930" y="4985"/>
                    </a:lnTo>
                    <a:lnTo>
                      <a:pt x="14053" y="8308"/>
                    </a:lnTo>
                    <a:lnTo>
                      <a:pt x="6246" y="13292"/>
                    </a:lnTo>
                    <a:lnTo>
                      <a:pt x="7807" y="14954"/>
                    </a:lnTo>
                    <a:lnTo>
                      <a:pt x="15614" y="9969"/>
                    </a:lnTo>
                    <a:lnTo>
                      <a:pt x="17176" y="13292"/>
                    </a:lnTo>
                    <a:lnTo>
                      <a:pt x="7807" y="18277"/>
                    </a:lnTo>
                    <a:lnTo>
                      <a:pt x="9369" y="21600"/>
                    </a:lnTo>
                    <a:close/>
                  </a:path>
                </a:pathLst>
              </a:custGeom>
              <a:solidFill>
                <a:srgbClr val="00007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01" name="Freeform 142"/>
              <p:cNvSpPr/>
              <p:nvPr/>
            </p:nvSpPr>
            <p:spPr>
              <a:xfrm>
                <a:off x="1488542" y="776402"/>
                <a:ext cx="142876" cy="114301"/>
              </a:xfrm>
              <a:custGeom>
                <a:avLst/>
                <a:gdLst/>
                <a:ahLst/>
                <a:cxnLst>
                  <a:cxn ang="0">
                    <a:pos x="wd2" y="hd2"/>
                  </a:cxn>
                  <a:cxn ang="5400000">
                    <a:pos x="wd2" y="hd2"/>
                  </a:cxn>
                  <a:cxn ang="10800000">
                    <a:pos x="wd2" y="hd2"/>
                  </a:cxn>
                  <a:cxn ang="16200000">
                    <a:pos x="wd2" y="hd2"/>
                  </a:cxn>
                </a:cxnLst>
                <a:rect l="0" t="0" r="r" b="b"/>
                <a:pathLst>
                  <a:path w="21600" h="21600" extrusionOk="0">
                    <a:moveTo>
                      <a:pt x="21600" y="9000"/>
                    </a:moveTo>
                    <a:lnTo>
                      <a:pt x="15840" y="0"/>
                    </a:lnTo>
                    <a:lnTo>
                      <a:pt x="0" y="10800"/>
                    </a:lnTo>
                    <a:lnTo>
                      <a:pt x="5760" y="21600"/>
                    </a:lnTo>
                    <a:lnTo>
                      <a:pt x="8640" y="19800"/>
                    </a:lnTo>
                    <a:lnTo>
                      <a:pt x="4320" y="12600"/>
                    </a:lnTo>
                    <a:lnTo>
                      <a:pt x="8640" y="9000"/>
                    </a:lnTo>
                    <a:lnTo>
                      <a:pt x="12960" y="16200"/>
                    </a:lnTo>
                    <a:lnTo>
                      <a:pt x="14400" y="14400"/>
                    </a:lnTo>
                    <a:lnTo>
                      <a:pt x="11520" y="7200"/>
                    </a:lnTo>
                    <a:lnTo>
                      <a:pt x="14400" y="3600"/>
                    </a:lnTo>
                    <a:lnTo>
                      <a:pt x="18720" y="12600"/>
                    </a:lnTo>
                    <a:lnTo>
                      <a:pt x="21600" y="9000"/>
                    </a:lnTo>
                    <a:close/>
                  </a:path>
                </a:pathLst>
              </a:custGeom>
              <a:solidFill>
                <a:srgbClr val="00007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02" name="Freeform 143"/>
              <p:cNvSpPr/>
              <p:nvPr/>
            </p:nvSpPr>
            <p:spPr>
              <a:xfrm>
                <a:off x="1421867" y="671627"/>
                <a:ext cx="142876" cy="133351"/>
              </a:xfrm>
              <a:custGeom>
                <a:avLst/>
                <a:gdLst/>
                <a:ahLst/>
                <a:cxnLst>
                  <a:cxn ang="0">
                    <a:pos x="wd2" y="hd2"/>
                  </a:cxn>
                  <a:cxn ang="5400000">
                    <a:pos x="wd2" y="hd2"/>
                  </a:cxn>
                  <a:cxn ang="10800000">
                    <a:pos x="wd2" y="hd2"/>
                  </a:cxn>
                  <a:cxn ang="16200000">
                    <a:pos x="wd2" y="hd2"/>
                  </a:cxn>
                </a:cxnLst>
                <a:rect l="0" t="0" r="r" b="b"/>
                <a:pathLst>
                  <a:path w="21600" h="21600" extrusionOk="0">
                    <a:moveTo>
                      <a:pt x="10080" y="15429"/>
                    </a:moveTo>
                    <a:lnTo>
                      <a:pt x="17280" y="3086"/>
                    </a:lnTo>
                    <a:lnTo>
                      <a:pt x="15840" y="0"/>
                    </a:lnTo>
                    <a:lnTo>
                      <a:pt x="0" y="10800"/>
                    </a:lnTo>
                    <a:lnTo>
                      <a:pt x="1440" y="13886"/>
                    </a:lnTo>
                    <a:lnTo>
                      <a:pt x="12960" y="6171"/>
                    </a:lnTo>
                    <a:lnTo>
                      <a:pt x="4320" y="18514"/>
                    </a:lnTo>
                    <a:lnTo>
                      <a:pt x="5760" y="21600"/>
                    </a:lnTo>
                    <a:lnTo>
                      <a:pt x="21600" y="10800"/>
                    </a:lnTo>
                    <a:lnTo>
                      <a:pt x="20160" y="7714"/>
                    </a:lnTo>
                    <a:lnTo>
                      <a:pt x="10080" y="15429"/>
                    </a:lnTo>
                    <a:close/>
                  </a:path>
                </a:pathLst>
              </a:custGeom>
              <a:solidFill>
                <a:srgbClr val="00007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03" name="Freeform 144"/>
              <p:cNvSpPr/>
              <p:nvPr/>
            </p:nvSpPr>
            <p:spPr>
              <a:xfrm>
                <a:off x="5817" y="2451215"/>
                <a:ext cx="12701" cy="190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0"/>
                    </a:lnTo>
                    <a:lnTo>
                      <a:pt x="0" y="21600"/>
                    </a:lnTo>
                    <a:lnTo>
                      <a:pt x="21600" y="0"/>
                    </a:lnTo>
                    <a:close/>
                  </a:path>
                </a:pathLst>
              </a:custGeom>
              <a:solidFill>
                <a:srgbClr val="00007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04" name="Freeform 145"/>
              <p:cNvSpPr/>
              <p:nvPr/>
            </p:nvSpPr>
            <p:spPr>
              <a:xfrm>
                <a:off x="7404" y="416040"/>
                <a:ext cx="47626" cy="76201"/>
              </a:xfrm>
              <a:custGeom>
                <a:avLst/>
                <a:gdLst/>
                <a:ahLst/>
                <a:cxnLst>
                  <a:cxn ang="0">
                    <a:pos x="wd2" y="hd2"/>
                  </a:cxn>
                  <a:cxn ang="5400000">
                    <a:pos x="wd2" y="hd2"/>
                  </a:cxn>
                  <a:cxn ang="10800000">
                    <a:pos x="wd2" y="hd2"/>
                  </a:cxn>
                  <a:cxn ang="16200000">
                    <a:pos x="wd2" y="hd2"/>
                  </a:cxn>
                </a:cxnLst>
                <a:rect l="0" t="0" r="r" b="b"/>
                <a:pathLst>
                  <a:path w="21600" h="21600" extrusionOk="0">
                    <a:moveTo>
                      <a:pt x="12960" y="21600"/>
                    </a:moveTo>
                    <a:lnTo>
                      <a:pt x="21600" y="18900"/>
                    </a:lnTo>
                    <a:lnTo>
                      <a:pt x="0" y="0"/>
                    </a:lnTo>
                    <a:lnTo>
                      <a:pt x="0" y="10800"/>
                    </a:lnTo>
                    <a:lnTo>
                      <a:pt x="12960" y="21600"/>
                    </a:lnTo>
                    <a:close/>
                  </a:path>
                </a:pathLst>
              </a:custGeom>
              <a:solidFill>
                <a:srgbClr val="00007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05" name="Freeform 146"/>
              <p:cNvSpPr/>
              <p:nvPr/>
            </p:nvSpPr>
            <p:spPr>
              <a:xfrm>
                <a:off x="7404" y="2460740"/>
                <a:ext cx="57151" cy="1047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4400" y="0"/>
                    </a:lnTo>
                    <a:lnTo>
                      <a:pt x="0" y="11782"/>
                    </a:lnTo>
                    <a:lnTo>
                      <a:pt x="0" y="21600"/>
                    </a:lnTo>
                    <a:lnTo>
                      <a:pt x="21600" y="0"/>
                    </a:lnTo>
                    <a:close/>
                  </a:path>
                </a:pathLst>
              </a:custGeom>
              <a:solidFill>
                <a:srgbClr val="00007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06" name="Rectangle 147"/>
              <p:cNvSpPr/>
              <p:nvPr/>
            </p:nvSpPr>
            <p:spPr>
              <a:xfrm rot="244926">
                <a:off x="1864779" y="1441565"/>
                <a:ext cx="25558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1007" name="Rectangle 148"/>
              <p:cNvSpPr/>
              <p:nvPr/>
            </p:nvSpPr>
            <p:spPr>
              <a:xfrm rot="16001411">
                <a:off x="456667" y="147752"/>
                <a:ext cx="21907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1008" name="Freeform 149"/>
              <p:cNvSpPr/>
              <p:nvPr/>
            </p:nvSpPr>
            <p:spPr>
              <a:xfrm>
                <a:off x="216954" y="2034159"/>
                <a:ext cx="224302" cy="242432"/>
              </a:xfrm>
              <a:custGeom>
                <a:avLst/>
                <a:gdLst/>
                <a:ahLst/>
                <a:cxnLst>
                  <a:cxn ang="0">
                    <a:pos x="wd2" y="hd2"/>
                  </a:cxn>
                  <a:cxn ang="5400000">
                    <a:pos x="wd2" y="hd2"/>
                  </a:cxn>
                  <a:cxn ang="10800000">
                    <a:pos x="wd2" y="hd2"/>
                  </a:cxn>
                  <a:cxn ang="16200000">
                    <a:pos x="wd2" y="hd2"/>
                  </a:cxn>
                </a:cxnLst>
                <a:rect l="0" t="0" r="r" b="b"/>
                <a:pathLst>
                  <a:path w="21194" h="21419" extrusionOk="0">
                    <a:moveTo>
                      <a:pt x="0" y="14125"/>
                    </a:moveTo>
                    <a:cubicBezTo>
                      <a:pt x="900" y="19455"/>
                      <a:pt x="3750" y="21419"/>
                      <a:pt x="8850" y="21419"/>
                    </a:cubicBezTo>
                    <a:cubicBezTo>
                      <a:pt x="16650" y="21138"/>
                      <a:pt x="15900" y="18053"/>
                      <a:pt x="17550" y="16650"/>
                    </a:cubicBezTo>
                    <a:cubicBezTo>
                      <a:pt x="17850" y="8375"/>
                      <a:pt x="12600" y="11601"/>
                      <a:pt x="9300" y="7533"/>
                    </a:cubicBezTo>
                    <a:cubicBezTo>
                      <a:pt x="8850" y="5710"/>
                      <a:pt x="11700" y="1362"/>
                      <a:pt x="15600" y="4588"/>
                    </a:cubicBezTo>
                    <a:cubicBezTo>
                      <a:pt x="16200" y="5570"/>
                      <a:pt x="16650" y="6972"/>
                      <a:pt x="17550" y="7253"/>
                    </a:cubicBezTo>
                    <a:cubicBezTo>
                      <a:pt x="18450" y="7533"/>
                      <a:pt x="21600" y="7533"/>
                      <a:pt x="21150" y="6411"/>
                    </a:cubicBezTo>
                    <a:cubicBezTo>
                      <a:pt x="20700" y="5289"/>
                      <a:pt x="18900" y="520"/>
                      <a:pt x="14550" y="100"/>
                    </a:cubicBezTo>
                    <a:cubicBezTo>
                      <a:pt x="11550" y="-181"/>
                      <a:pt x="7200" y="-181"/>
                      <a:pt x="5400" y="4448"/>
                    </a:cubicBezTo>
                    <a:cubicBezTo>
                      <a:pt x="2250" y="12302"/>
                      <a:pt x="12450" y="10900"/>
                      <a:pt x="13500" y="14827"/>
                    </a:cubicBezTo>
                    <a:cubicBezTo>
                      <a:pt x="14400" y="18053"/>
                      <a:pt x="5100" y="20437"/>
                      <a:pt x="4200" y="13985"/>
                    </a:cubicBezTo>
                    <a:cubicBezTo>
                      <a:pt x="1800" y="14406"/>
                      <a:pt x="2250" y="13564"/>
                      <a:pt x="0" y="14125"/>
                    </a:cubicBezTo>
                    <a:close/>
                  </a:path>
                </a:pathLst>
              </a:custGeom>
              <a:solidFill>
                <a:srgbClr val="00007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09" name="Freeform 150"/>
              <p:cNvSpPr/>
              <p:nvPr/>
            </p:nvSpPr>
            <p:spPr>
              <a:xfrm rot="18742963">
                <a:off x="979624" y="1997119"/>
                <a:ext cx="105920" cy="108623"/>
              </a:xfrm>
              <a:custGeom>
                <a:avLst/>
                <a:gdLst/>
                <a:ahLst/>
                <a:cxnLst>
                  <a:cxn ang="0">
                    <a:pos x="wd2" y="hd2"/>
                  </a:cxn>
                  <a:cxn ang="5400000">
                    <a:pos x="wd2" y="hd2"/>
                  </a:cxn>
                  <a:cxn ang="10800000">
                    <a:pos x="wd2" y="hd2"/>
                  </a:cxn>
                  <a:cxn ang="16200000">
                    <a:pos x="wd2" y="hd2"/>
                  </a:cxn>
                </a:cxnLst>
                <a:rect l="0" t="0" r="r" b="b"/>
                <a:pathLst>
                  <a:path w="21194" h="21419" extrusionOk="0">
                    <a:moveTo>
                      <a:pt x="0" y="14125"/>
                    </a:moveTo>
                    <a:cubicBezTo>
                      <a:pt x="900" y="19455"/>
                      <a:pt x="3750" y="21419"/>
                      <a:pt x="8850" y="21419"/>
                    </a:cubicBezTo>
                    <a:cubicBezTo>
                      <a:pt x="16650" y="21138"/>
                      <a:pt x="15900" y="18053"/>
                      <a:pt x="17550" y="16650"/>
                    </a:cubicBezTo>
                    <a:cubicBezTo>
                      <a:pt x="16950" y="6411"/>
                      <a:pt x="12600" y="11601"/>
                      <a:pt x="9300" y="7533"/>
                    </a:cubicBezTo>
                    <a:cubicBezTo>
                      <a:pt x="8850" y="5710"/>
                      <a:pt x="11700" y="1362"/>
                      <a:pt x="15600" y="4588"/>
                    </a:cubicBezTo>
                    <a:cubicBezTo>
                      <a:pt x="16200" y="5570"/>
                      <a:pt x="16650" y="6972"/>
                      <a:pt x="17550" y="7253"/>
                    </a:cubicBezTo>
                    <a:cubicBezTo>
                      <a:pt x="18450" y="7533"/>
                      <a:pt x="21600" y="7533"/>
                      <a:pt x="21150" y="6411"/>
                    </a:cubicBezTo>
                    <a:cubicBezTo>
                      <a:pt x="20700" y="5289"/>
                      <a:pt x="18900" y="520"/>
                      <a:pt x="14550" y="100"/>
                    </a:cubicBezTo>
                    <a:cubicBezTo>
                      <a:pt x="11550" y="-181"/>
                      <a:pt x="7200" y="-181"/>
                      <a:pt x="5400" y="4448"/>
                    </a:cubicBezTo>
                    <a:cubicBezTo>
                      <a:pt x="2250" y="12302"/>
                      <a:pt x="12450" y="10900"/>
                      <a:pt x="13500" y="14827"/>
                    </a:cubicBezTo>
                    <a:cubicBezTo>
                      <a:pt x="14400" y="18053"/>
                      <a:pt x="5100" y="20437"/>
                      <a:pt x="4200" y="13985"/>
                    </a:cubicBezTo>
                    <a:cubicBezTo>
                      <a:pt x="1800" y="14406"/>
                      <a:pt x="2250" y="13564"/>
                      <a:pt x="0" y="14125"/>
                    </a:cubicBezTo>
                    <a:close/>
                  </a:path>
                </a:pathLst>
              </a:custGeom>
              <a:solidFill>
                <a:srgbClr val="00007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10" name="Freeform 151"/>
              <p:cNvSpPr/>
              <p:nvPr/>
            </p:nvSpPr>
            <p:spPr>
              <a:xfrm>
                <a:off x="369354" y="333490"/>
                <a:ext cx="552451" cy="20193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814" y="9883"/>
                    </a:lnTo>
                    <a:lnTo>
                      <a:pt x="21600" y="21600"/>
                    </a:lnTo>
                    <a:lnTo>
                      <a:pt x="3352" y="11479"/>
                    </a:lnTo>
                    <a:lnTo>
                      <a:pt x="0" y="0"/>
                    </a:lnTo>
                    <a:close/>
                  </a:path>
                </a:pathLst>
              </a:custGeom>
              <a:gradFill flip="none" rotWithShape="1">
                <a:gsLst>
                  <a:gs pos="0">
                    <a:srgbClr val="00007A"/>
                  </a:gs>
                  <a:gs pos="100000">
                    <a:srgbClr val="000076"/>
                  </a:gs>
                </a:gsLst>
                <a:lin ang="189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11" name="Oval 152"/>
              <p:cNvSpPr/>
              <p:nvPr/>
            </p:nvSpPr>
            <p:spPr>
              <a:xfrm>
                <a:off x="473694" y="1187996"/>
                <a:ext cx="335835" cy="294414"/>
              </a:xfrm>
              <a:custGeom>
                <a:avLst/>
                <a:gdLst/>
                <a:ahLst/>
                <a:cxnLst>
                  <a:cxn ang="0">
                    <a:pos x="wd2" y="hd2"/>
                  </a:cxn>
                  <a:cxn ang="5400000">
                    <a:pos x="wd2" y="hd2"/>
                  </a:cxn>
                  <a:cxn ang="10800000">
                    <a:pos x="wd2" y="hd2"/>
                  </a:cxn>
                  <a:cxn ang="16200000">
                    <a:pos x="wd2" y="hd2"/>
                  </a:cxn>
                </a:cxnLst>
                <a:rect l="0" t="0" r="r" b="b"/>
                <a:pathLst>
                  <a:path w="19022" h="18988" extrusionOk="0">
                    <a:moveTo>
                      <a:pt x="744" y="14818"/>
                    </a:moveTo>
                    <a:cubicBezTo>
                      <a:pt x="-1289" y="10477"/>
                      <a:pt x="988" y="4575"/>
                      <a:pt x="5830" y="1634"/>
                    </a:cubicBezTo>
                    <a:cubicBezTo>
                      <a:pt x="10672" y="-1306"/>
                      <a:pt x="16245" y="-171"/>
                      <a:pt x="18278" y="4170"/>
                    </a:cubicBezTo>
                    <a:cubicBezTo>
                      <a:pt x="20311" y="8511"/>
                      <a:pt x="18034" y="14413"/>
                      <a:pt x="13192" y="17354"/>
                    </a:cubicBezTo>
                    <a:cubicBezTo>
                      <a:pt x="8350" y="20294"/>
                      <a:pt x="2777" y="19159"/>
                      <a:pt x="744" y="14818"/>
                    </a:cubicBezTo>
                    <a:close/>
                  </a:path>
                </a:pathLst>
              </a:custGeom>
              <a:gradFill flip="none" rotWithShape="1">
                <a:gsLst>
                  <a:gs pos="0">
                    <a:srgbClr val="00006F"/>
                  </a:gs>
                  <a:gs pos="50000">
                    <a:srgbClr val="00007A"/>
                  </a:gs>
                  <a:gs pos="100000">
                    <a:srgbClr val="00006F"/>
                  </a:gs>
                </a:gsLst>
                <a:lin ang="189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grpSp>
      </p:grpSp>
      <p:sp>
        <p:nvSpPr>
          <p:cNvPr id="1014" name="Title Text"/>
          <p:cNvSpPr txBox="1">
            <a:spLocks noGrp="1"/>
          </p:cNvSpPr>
          <p:nvPr>
            <p:ph type="title"/>
          </p:nvPr>
        </p:nvSpPr>
        <p:spPr>
          <a:xfrm>
            <a:off x="301625" y="228600"/>
            <a:ext cx="8540750" cy="1143000"/>
          </a:xfrm>
          <a:prstGeom prst="rect">
            <a:avLst/>
          </a:prstGeom>
        </p:spPr>
        <p:txBody>
          <a:bodyPr anchor="ctr"/>
          <a:lstStyle>
            <a:lvl1pPr algn="ctr">
              <a:defRPr>
                <a:solidFill>
                  <a:srgbClr val="CCECFF"/>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1015" name="Slide Number"/>
          <p:cNvSpPr txBox="1">
            <a:spLocks noGrp="1"/>
          </p:cNvSpPr>
          <p:nvPr>
            <p:ph type="sldNum" sz="quarter" idx="2"/>
          </p:nvPr>
        </p:nvSpPr>
        <p:spPr>
          <a:xfrm>
            <a:off x="8596972" y="6245225"/>
            <a:ext cx="245404" cy="226986"/>
          </a:xfrm>
          <a:prstGeom prst="rect">
            <a:avLst/>
          </a:prstGeom>
        </p:spPr>
        <p:txBody>
          <a:bodyPr anchor="t"/>
          <a:lstStyle>
            <a:lvl1pPr algn="r">
              <a:defRPr sz="1000" b="1">
                <a:solidFill>
                  <a:schemeClr val="accent3">
                    <a:lumOff val="44000"/>
                  </a:schemeClr>
                </a:solidFill>
              </a:defRPr>
            </a:lvl1pPr>
          </a:lstStyle>
          <a:p>
            <a:fld id="{86CB4B4D-7CA3-9044-876B-883B54F8677D}" type="slidenum">
              <a:rPr/>
              <a:pPr/>
              <a:t>‹#›</a:t>
            </a:fld>
            <a:endParaRPr/>
          </a:p>
        </p:txBody>
      </p:sp>
    </p:spTree>
    <p:extLst>
      <p:ext uri="{BB962C8B-B14F-4D97-AF65-F5344CB8AC3E}">
        <p14:creationId xmlns:p14="http://schemas.microsoft.com/office/powerpoint/2010/main" val="1282522309"/>
      </p:ext>
    </p:extLst>
  </p:cSld>
  <p:clrMapOvr>
    <a:masterClrMapping/>
  </p:clrMapOvr>
  <p:transition spd="med"/>
</p:sldLayout>
</file>

<file path=ppt/slideLayouts/slideLayout194.xml><?xml version="1.0" encoding="utf-8"?>
<p:sldLayout xmlns:a="http://schemas.openxmlformats.org/drawingml/2006/main" xmlns:r="http://schemas.openxmlformats.org/officeDocument/2006/relationships" xmlns:p="http://schemas.openxmlformats.org/presentationml/2006/main" type="tx">
  <p:cSld name="4_Blank">
    <p:spTree>
      <p:nvGrpSpPr>
        <p:cNvPr id="1" name=""/>
        <p:cNvGrpSpPr/>
        <p:nvPr/>
      </p:nvGrpSpPr>
      <p:grpSpPr>
        <a:xfrm>
          <a:off x="0" y="0"/>
          <a:ext cx="0" cy="0"/>
          <a:chOff x="0" y="0"/>
          <a:chExt cx="0" cy="0"/>
        </a:xfrm>
      </p:grpSpPr>
      <p:sp>
        <p:nvSpPr>
          <p:cNvPr id="1022"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2813203703"/>
      </p:ext>
    </p:extLst>
  </p:cSld>
  <p:clrMapOvr>
    <a:masterClrMapping/>
  </p:clrMapOvr>
  <p:transition spd="med"/>
</p:sldLayout>
</file>

<file path=ppt/slideLayouts/slideLayout195.xml><?xml version="1.0" encoding="utf-8"?>
<p:sldLayout xmlns:a="http://schemas.openxmlformats.org/drawingml/2006/main" xmlns:r="http://schemas.openxmlformats.org/officeDocument/2006/relationships" xmlns:p="http://schemas.openxmlformats.org/presentationml/2006/main" showMasterSp="0" type="tx">
  <p:cSld name="1_Blank 0">
    <p:spTree>
      <p:nvGrpSpPr>
        <p:cNvPr id="1" name=""/>
        <p:cNvGrpSpPr/>
        <p:nvPr/>
      </p:nvGrpSpPr>
      <p:grpSpPr>
        <a:xfrm>
          <a:off x="0" y="0"/>
          <a:ext cx="0" cy="0"/>
          <a:chOff x="0" y="0"/>
          <a:chExt cx="0" cy="0"/>
        </a:xfrm>
      </p:grpSpPr>
      <p:sp>
        <p:nvSpPr>
          <p:cNvPr id="1029"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3395189796"/>
      </p:ext>
    </p:extLst>
  </p:cSld>
  <p:clrMapOvr>
    <a:masterClrMapping/>
  </p:clrMapOvr>
  <p:transition spd="med"/>
</p:sldLayout>
</file>

<file path=ppt/slideLayouts/slideLayout196.xml><?xml version="1.0" encoding="utf-8"?>
<p:sldLayout xmlns:a="http://schemas.openxmlformats.org/drawingml/2006/main" xmlns:r="http://schemas.openxmlformats.org/officeDocument/2006/relationships" xmlns:p="http://schemas.openxmlformats.org/presentationml/2006/main" showMasterSp="0" type="tx">
  <p:cSld name="5_Blank">
    <p:spTree>
      <p:nvGrpSpPr>
        <p:cNvPr id="1" name=""/>
        <p:cNvGrpSpPr/>
        <p:nvPr/>
      </p:nvGrpSpPr>
      <p:grpSpPr>
        <a:xfrm>
          <a:off x="0" y="0"/>
          <a:ext cx="0" cy="0"/>
          <a:chOff x="0" y="0"/>
          <a:chExt cx="0" cy="0"/>
        </a:xfrm>
      </p:grpSpPr>
      <p:pic>
        <p:nvPicPr>
          <p:cNvPr id="1036" name="Picture 2" descr="Picture 2"/>
          <p:cNvPicPr>
            <a:picLocks noChangeAspect="1"/>
          </p:cNvPicPr>
          <p:nvPr/>
        </p:nvPicPr>
        <p:blipFill>
          <a:blip r:embed="rId2" cstate="print"/>
          <a:stretch>
            <a:fillRect/>
          </a:stretch>
        </p:blipFill>
        <p:spPr>
          <a:xfrm>
            <a:off x="0" y="0"/>
            <a:ext cx="685800" cy="6858000"/>
          </a:xfrm>
          <a:prstGeom prst="rect">
            <a:avLst/>
          </a:prstGeom>
          <a:ln w="12700">
            <a:miter lim="400000"/>
          </a:ln>
        </p:spPr>
      </p:pic>
      <p:pic>
        <p:nvPicPr>
          <p:cNvPr id="1037" name="Picture 7" descr="Picture 7"/>
          <p:cNvPicPr>
            <a:picLocks noChangeAspect="1"/>
          </p:cNvPicPr>
          <p:nvPr/>
        </p:nvPicPr>
        <p:blipFill>
          <a:blip r:embed="rId3" cstate="print"/>
          <a:stretch>
            <a:fillRect/>
          </a:stretch>
        </p:blipFill>
        <p:spPr>
          <a:xfrm>
            <a:off x="1066800" y="1574800"/>
            <a:ext cx="7772400" cy="130175"/>
          </a:xfrm>
          <a:prstGeom prst="rect">
            <a:avLst/>
          </a:prstGeom>
          <a:ln w="12700">
            <a:miter lim="400000"/>
          </a:ln>
        </p:spPr>
      </p:pic>
      <p:sp>
        <p:nvSpPr>
          <p:cNvPr id="1038"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89801574"/>
      </p:ext>
    </p:extLst>
  </p:cSld>
  <p:clrMapOvr>
    <a:masterClrMapping/>
  </p:clrMapOvr>
  <p:transition spd="med"/>
</p:sldLayout>
</file>

<file path=ppt/slideLayouts/slideLayout197.xml><?xml version="1.0" encoding="utf-8"?>
<p:sldLayout xmlns:a="http://schemas.openxmlformats.org/drawingml/2006/main" xmlns:r="http://schemas.openxmlformats.org/officeDocument/2006/relationships" xmlns:p="http://schemas.openxmlformats.org/presentationml/2006/main" showMasterSp="0" type="tx">
  <p:cSld name="2_Blank 0">
    <p:spTree>
      <p:nvGrpSpPr>
        <p:cNvPr id="1" name=""/>
        <p:cNvGrpSpPr/>
        <p:nvPr/>
      </p:nvGrpSpPr>
      <p:grpSpPr>
        <a:xfrm>
          <a:off x="0" y="0"/>
          <a:ext cx="0" cy="0"/>
          <a:chOff x="0" y="0"/>
          <a:chExt cx="0" cy="0"/>
        </a:xfrm>
      </p:grpSpPr>
      <p:sp>
        <p:nvSpPr>
          <p:cNvPr id="1045"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3076503063"/>
      </p:ext>
    </p:extLst>
  </p:cSld>
  <p:clrMapOvr>
    <a:masterClrMapping/>
  </p:clrMapOvr>
  <p:transition spd="med"/>
</p:sldLayout>
</file>

<file path=ppt/slideLayouts/slideLayout198.xml><?xml version="1.0" encoding="utf-8"?>
<p:sldLayout xmlns:a="http://schemas.openxmlformats.org/drawingml/2006/main" xmlns:r="http://schemas.openxmlformats.org/officeDocument/2006/relationships" xmlns:p="http://schemas.openxmlformats.org/presentationml/2006/main" showMasterSp="0" type="tx">
  <p:cSld name="3_Title Slide">
    <p:spTree>
      <p:nvGrpSpPr>
        <p:cNvPr id="1" name=""/>
        <p:cNvGrpSpPr/>
        <p:nvPr/>
      </p:nvGrpSpPr>
      <p:grpSpPr>
        <a:xfrm>
          <a:off x="0" y="0"/>
          <a:ext cx="0" cy="0"/>
          <a:chOff x="0" y="0"/>
          <a:chExt cx="0" cy="0"/>
        </a:xfrm>
      </p:grpSpPr>
      <p:pic>
        <p:nvPicPr>
          <p:cNvPr id="1052" name="Picture 2" descr="Picture 2"/>
          <p:cNvPicPr>
            <a:picLocks noChangeAspect="1"/>
          </p:cNvPicPr>
          <p:nvPr/>
        </p:nvPicPr>
        <p:blipFill>
          <a:blip r:embed="rId2" cstate="print"/>
          <a:stretch>
            <a:fillRect/>
          </a:stretch>
        </p:blipFill>
        <p:spPr>
          <a:xfrm>
            <a:off x="0" y="0"/>
            <a:ext cx="685800" cy="6858000"/>
          </a:xfrm>
          <a:prstGeom prst="rect">
            <a:avLst/>
          </a:prstGeom>
          <a:ln w="12700">
            <a:miter lim="400000"/>
          </a:ln>
        </p:spPr>
      </p:pic>
      <p:pic>
        <p:nvPicPr>
          <p:cNvPr id="1053" name="Picture 7" descr="Picture 7"/>
          <p:cNvPicPr>
            <a:picLocks noChangeAspect="1"/>
          </p:cNvPicPr>
          <p:nvPr/>
        </p:nvPicPr>
        <p:blipFill>
          <a:blip r:embed="rId3" cstate="print"/>
          <a:stretch>
            <a:fillRect/>
          </a:stretch>
        </p:blipFill>
        <p:spPr>
          <a:xfrm>
            <a:off x="1066800" y="1574800"/>
            <a:ext cx="7772400" cy="130175"/>
          </a:xfrm>
          <a:prstGeom prst="rect">
            <a:avLst/>
          </a:prstGeom>
          <a:ln w="12700">
            <a:miter lim="400000"/>
          </a:ln>
        </p:spPr>
      </p:pic>
      <p:sp>
        <p:nvSpPr>
          <p:cNvPr id="1054" name="Title Text"/>
          <p:cNvSpPr txBox="1">
            <a:spLocks noGrp="1"/>
          </p:cNvSpPr>
          <p:nvPr>
            <p:ph type="title"/>
          </p:nvPr>
        </p:nvSpPr>
        <p:spPr>
          <a:xfrm>
            <a:off x="685800" y="2286000"/>
            <a:ext cx="7772400" cy="1143000"/>
          </a:xfrm>
          <a:prstGeom prst="rect">
            <a:avLst/>
          </a:prstGeom>
        </p:spPr>
        <p:txBody>
          <a:bodyPr/>
          <a:lstStyle/>
          <a:p>
            <a:r>
              <a:t>Title Text</a:t>
            </a:r>
          </a:p>
        </p:txBody>
      </p:sp>
      <p:sp>
        <p:nvSpPr>
          <p:cNvPr id="1055"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lvl1pPr>
            <a:lvl2pPr algn="ctr">
              <a:buBlip>
                <a:blip r:embed="rId4"/>
              </a:buBlip>
            </a:lvl2pPr>
            <a:lvl3pPr algn="ctr"/>
            <a:lvl4pPr algn="ctr"/>
            <a:lvl5pPr algn="ctr"/>
          </a:lstStyle>
          <a:p>
            <a:r>
              <a:t>Body Level One</a:t>
            </a:r>
          </a:p>
          <a:p>
            <a:pPr lvl="1"/>
            <a:r>
              <a:t>Body Level Two</a:t>
            </a:r>
          </a:p>
          <a:p>
            <a:pPr lvl="2"/>
            <a:r>
              <a:t>Body Level Three</a:t>
            </a:r>
          </a:p>
          <a:p>
            <a:pPr lvl="3"/>
            <a:r>
              <a:t>Body Level Four</a:t>
            </a:r>
          </a:p>
          <a:p>
            <a:pPr lvl="4"/>
            <a:r>
              <a:t>Body Level Five</a:t>
            </a:r>
          </a:p>
        </p:txBody>
      </p:sp>
      <p:sp>
        <p:nvSpPr>
          <p:cNvPr id="1056"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2390858341"/>
      </p:ext>
    </p:extLst>
  </p:cSld>
  <p:clrMapOvr>
    <a:masterClrMapping/>
  </p:clrMapOvr>
  <p:transition spd="med"/>
</p:sldLayout>
</file>

<file path=ppt/slideLayouts/slideLayout199.xml><?xml version="1.0" encoding="utf-8"?>
<p:sldLayout xmlns:a="http://schemas.openxmlformats.org/drawingml/2006/main" xmlns:r="http://schemas.openxmlformats.org/officeDocument/2006/relationships" xmlns:p="http://schemas.openxmlformats.org/presentationml/2006/main" type="tx">
  <p:cSld name="6_Blank">
    <p:spTree>
      <p:nvGrpSpPr>
        <p:cNvPr id="1" name=""/>
        <p:cNvGrpSpPr/>
        <p:nvPr/>
      </p:nvGrpSpPr>
      <p:grpSpPr>
        <a:xfrm>
          <a:off x="0" y="0"/>
          <a:ext cx="0" cy="0"/>
          <a:chOff x="0" y="0"/>
          <a:chExt cx="0" cy="0"/>
        </a:xfrm>
      </p:grpSpPr>
      <p:sp>
        <p:nvSpPr>
          <p:cNvPr id="1063"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1405006493"/>
      </p:ext>
    </p:extLst>
  </p:cSld>
  <p:clrMapOvr>
    <a:masterClrMapping/>
  </p:clrMapOvr>
  <p:transition spd="med"/>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82C88301-3BDD-3D42-9AC1-721E603CF32E}" type="datetimeFigureOut">
              <a:rPr lang="en-US" smtClean="0"/>
              <a:t>1/14/24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6EDC6863-9655-8444-A142-27D9B2E72677}" type="slidenum">
              <a:rPr lang="en-US" smtClean="0"/>
              <a:t>‹#›</a:t>
            </a:fld>
            <a:endParaRPr lang="en-US"/>
          </a:p>
        </p:txBody>
      </p:sp>
    </p:spTree>
    <p:extLst>
      <p:ext uri="{BB962C8B-B14F-4D97-AF65-F5344CB8AC3E}">
        <p14:creationId xmlns:p14="http://schemas.microsoft.com/office/powerpoint/2010/main" val="1855074494"/>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2FC455B1-4510-0741-B541-BF1A4733BD56}" type="slidenum">
              <a:rPr lang="en-US">
                <a:solidFill>
                  <a:srgbClr val="000000"/>
                </a:solidFill>
                <a:latin typeface="Arial"/>
                <a:ea typeface="Arial"/>
              </a:rPr>
              <a:pPr>
                <a:defRPr/>
              </a:pPr>
              <a:t>‹#›</a:t>
            </a:fld>
            <a:endParaRPr lang="en-US">
              <a:solidFill>
                <a:srgbClr val="000000"/>
              </a:solidFill>
              <a:latin typeface="Arial"/>
              <a:ea typeface="Arial"/>
            </a:endParaRPr>
          </a:p>
        </p:txBody>
      </p:sp>
    </p:spTree>
    <p:extLst>
      <p:ext uri="{BB962C8B-B14F-4D97-AF65-F5344CB8AC3E}">
        <p14:creationId xmlns:p14="http://schemas.microsoft.com/office/powerpoint/2010/main" val="2164508888"/>
      </p:ext>
    </p:extLst>
  </p:cSld>
  <p:clrMapOvr>
    <a:masterClrMapping/>
  </p:clrMapOvr>
</p:sldLayout>
</file>

<file path=ppt/slideLayouts/slideLayout200.xml><?xml version="1.0" encoding="utf-8"?>
<p:sldLayout xmlns:a="http://schemas.openxmlformats.org/drawingml/2006/main" xmlns:r="http://schemas.openxmlformats.org/officeDocument/2006/relationships" xmlns:p="http://schemas.openxmlformats.org/presentationml/2006/main" showMasterSp="0" type="tx">
  <p:cSld name="3_Blank 0">
    <p:spTree>
      <p:nvGrpSpPr>
        <p:cNvPr id="1" name=""/>
        <p:cNvGrpSpPr/>
        <p:nvPr/>
      </p:nvGrpSpPr>
      <p:grpSpPr>
        <a:xfrm>
          <a:off x="0" y="0"/>
          <a:ext cx="0" cy="0"/>
          <a:chOff x="0" y="0"/>
          <a:chExt cx="0" cy="0"/>
        </a:xfrm>
      </p:grpSpPr>
      <p:sp>
        <p:nvSpPr>
          <p:cNvPr id="1070"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11687687"/>
      </p:ext>
    </p:extLst>
  </p:cSld>
  <p:clrMapOvr>
    <a:masterClrMapping/>
  </p:clrMapOvr>
  <p:transition spd="med"/>
</p:sldLayout>
</file>

<file path=ppt/slideLayouts/slideLayout201.xml><?xml version="1.0" encoding="utf-8"?>
<p:sldLayout xmlns:a="http://schemas.openxmlformats.org/drawingml/2006/main" xmlns:r="http://schemas.openxmlformats.org/officeDocument/2006/relationships" xmlns:p="http://schemas.openxmlformats.org/presentationml/2006/main" type="tx">
  <p:cSld name="7_Blank">
    <p:spTree>
      <p:nvGrpSpPr>
        <p:cNvPr id="1" name=""/>
        <p:cNvGrpSpPr/>
        <p:nvPr/>
      </p:nvGrpSpPr>
      <p:grpSpPr>
        <a:xfrm>
          <a:off x="0" y="0"/>
          <a:ext cx="0" cy="0"/>
          <a:chOff x="0" y="0"/>
          <a:chExt cx="0" cy="0"/>
        </a:xfrm>
      </p:grpSpPr>
      <p:sp>
        <p:nvSpPr>
          <p:cNvPr id="1077"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1656727004"/>
      </p:ext>
    </p:extLst>
  </p:cSld>
  <p:clrMapOvr>
    <a:masterClrMapping/>
  </p:clrMapOvr>
  <p:transition spd="med"/>
</p:sldLayout>
</file>

<file path=ppt/slideLayouts/slideLayout202.xml><?xml version="1.0" encoding="utf-8"?>
<p:sldLayout xmlns:a="http://schemas.openxmlformats.org/drawingml/2006/main" xmlns:r="http://schemas.openxmlformats.org/officeDocument/2006/relationships" xmlns:p="http://schemas.openxmlformats.org/presentationml/2006/main" showMasterSp="0" type="tx">
  <p:cSld name="4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1084" name="Title Text"/>
          <p:cNvSpPr txBox="1">
            <a:spLocks noGrp="1"/>
          </p:cNvSpPr>
          <p:nvPr>
            <p:ph type="title"/>
          </p:nvPr>
        </p:nvSpPr>
        <p:spPr>
          <a:xfrm>
            <a:off x="685800" y="22860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1085"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latin typeface="Arial"/>
                <a:ea typeface="Arial"/>
                <a:cs typeface="Arial"/>
                <a:sym typeface="Arial"/>
              </a:defRPr>
            </a:lvl1pPr>
            <a:lvl2pPr algn="ctr">
              <a:buChar char="–"/>
              <a:defRPr>
                <a:latin typeface="Arial"/>
                <a:ea typeface="Arial"/>
                <a:cs typeface="Arial"/>
                <a:sym typeface="Arial"/>
              </a:defRPr>
            </a:lvl2pPr>
            <a:lvl3pPr algn="ctr">
              <a:defRPr>
                <a:latin typeface="Arial"/>
                <a:ea typeface="Arial"/>
                <a:cs typeface="Arial"/>
                <a:sym typeface="Arial"/>
              </a:defRPr>
            </a:lvl3pPr>
            <a:lvl4pPr algn="ctr">
              <a:buChar char="–"/>
              <a:defRPr>
                <a:latin typeface="Arial"/>
                <a:ea typeface="Arial"/>
                <a:cs typeface="Arial"/>
                <a:sym typeface="Arial"/>
              </a:defRPr>
            </a:lvl4pPr>
            <a:lvl5pPr algn="ct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86" name="Slide Number"/>
          <p:cNvSpPr txBox="1">
            <a:spLocks noGrp="1"/>
          </p:cNvSpPr>
          <p:nvPr>
            <p:ph type="sldNum" sz="quarter" idx="2"/>
          </p:nvPr>
        </p:nvSpPr>
        <p:spPr>
          <a:xfrm>
            <a:off x="8156292" y="6248400"/>
            <a:ext cx="301909" cy="288824"/>
          </a:xfrm>
          <a:prstGeom prst="rect">
            <a:avLst/>
          </a:prstGeom>
        </p:spPr>
        <p:txBody>
          <a:bodyPr anchor="t"/>
          <a:lstStyle>
            <a:lvl1pPr algn="r">
              <a:defRPr>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818714835"/>
      </p:ext>
    </p:extLst>
  </p:cSld>
  <p:clrMapOvr>
    <a:masterClrMapping/>
  </p:clrMapOvr>
  <p:transition spd="med"/>
</p:sldLayout>
</file>

<file path=ppt/slideLayouts/slideLayout203.xml><?xml version="1.0" encoding="utf-8"?>
<p:sldLayout xmlns:a="http://schemas.openxmlformats.org/drawingml/2006/main" xmlns:r="http://schemas.openxmlformats.org/officeDocument/2006/relationships" xmlns:p="http://schemas.openxmlformats.org/presentationml/2006/main" showMasterSp="0" type="tx">
  <p:cSld name="5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1093" name="Title Text"/>
          <p:cNvSpPr txBox="1">
            <a:spLocks noGrp="1"/>
          </p:cNvSpPr>
          <p:nvPr>
            <p:ph type="title"/>
          </p:nvPr>
        </p:nvSpPr>
        <p:spPr>
          <a:xfrm>
            <a:off x="685800" y="22860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1094"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latin typeface="Arial"/>
                <a:ea typeface="Arial"/>
                <a:cs typeface="Arial"/>
                <a:sym typeface="Arial"/>
              </a:defRPr>
            </a:lvl1pPr>
            <a:lvl2pPr algn="ctr">
              <a:buChar char="–"/>
              <a:defRPr>
                <a:latin typeface="Arial"/>
                <a:ea typeface="Arial"/>
                <a:cs typeface="Arial"/>
                <a:sym typeface="Arial"/>
              </a:defRPr>
            </a:lvl2pPr>
            <a:lvl3pPr algn="ctr">
              <a:defRPr>
                <a:latin typeface="Arial"/>
                <a:ea typeface="Arial"/>
                <a:cs typeface="Arial"/>
                <a:sym typeface="Arial"/>
              </a:defRPr>
            </a:lvl3pPr>
            <a:lvl4pPr algn="ctr">
              <a:buChar char="–"/>
              <a:defRPr>
                <a:latin typeface="Arial"/>
                <a:ea typeface="Arial"/>
                <a:cs typeface="Arial"/>
                <a:sym typeface="Arial"/>
              </a:defRPr>
            </a:lvl4pPr>
            <a:lvl5pPr algn="ct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95" name="Slide Number"/>
          <p:cNvSpPr txBox="1">
            <a:spLocks noGrp="1"/>
          </p:cNvSpPr>
          <p:nvPr>
            <p:ph type="sldNum" sz="quarter" idx="2"/>
          </p:nvPr>
        </p:nvSpPr>
        <p:spPr>
          <a:xfrm>
            <a:off x="8156292" y="6248400"/>
            <a:ext cx="301909" cy="288824"/>
          </a:xfrm>
          <a:prstGeom prst="rect">
            <a:avLst/>
          </a:prstGeom>
        </p:spPr>
        <p:txBody>
          <a:bodyPr anchor="t"/>
          <a:lstStyle>
            <a:lvl1pPr algn="r">
              <a:defRPr>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252631502"/>
      </p:ext>
    </p:extLst>
  </p:cSld>
  <p:clrMapOvr>
    <a:masterClrMapping/>
  </p:clrMapOvr>
  <p:transition spd="med"/>
</p:sldLayout>
</file>

<file path=ppt/slideLayouts/slideLayout204.xml><?xml version="1.0" encoding="utf-8"?>
<p:sldLayout xmlns:a="http://schemas.openxmlformats.org/drawingml/2006/main" xmlns:r="http://schemas.openxmlformats.org/officeDocument/2006/relationships" xmlns:p="http://schemas.openxmlformats.org/presentationml/2006/main" showMasterSp="0" type="tx">
  <p:cSld name="4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1102"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1103"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104" name="Slide Number"/>
          <p:cNvSpPr txBox="1">
            <a:spLocks noGrp="1"/>
          </p:cNvSpPr>
          <p:nvPr>
            <p:ph type="sldNum" sz="quarter" idx="2"/>
          </p:nvPr>
        </p:nvSpPr>
        <p:spPr>
          <a:xfrm>
            <a:off x="8156292" y="6248400"/>
            <a:ext cx="301909" cy="288824"/>
          </a:xfrm>
          <a:prstGeom prst="rect">
            <a:avLst/>
          </a:prstGeom>
        </p:spPr>
        <p:txBody>
          <a:bodyPr anchor="t"/>
          <a:lstStyle>
            <a:lvl1pPr algn="r">
              <a:defRPr>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425953417"/>
      </p:ext>
    </p:extLst>
  </p:cSld>
  <p:clrMapOvr>
    <a:masterClrMapping/>
  </p:clrMapOvr>
  <p:transition spd="med"/>
</p:sldLayout>
</file>

<file path=ppt/slideLayouts/slideLayout205.xml><?xml version="1.0" encoding="utf-8"?>
<p:sldLayout xmlns:a="http://schemas.openxmlformats.org/drawingml/2006/main" xmlns:r="http://schemas.openxmlformats.org/officeDocument/2006/relationships" xmlns:p="http://schemas.openxmlformats.org/presentationml/2006/main" showMasterSp="0" type="tx">
  <p:cSld name="6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1111" name="Title Text"/>
          <p:cNvSpPr txBox="1">
            <a:spLocks noGrp="1"/>
          </p:cNvSpPr>
          <p:nvPr>
            <p:ph type="title"/>
          </p:nvPr>
        </p:nvSpPr>
        <p:spPr>
          <a:xfrm>
            <a:off x="685800" y="22860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1112"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latin typeface="Arial"/>
                <a:ea typeface="Arial"/>
                <a:cs typeface="Arial"/>
                <a:sym typeface="Arial"/>
              </a:defRPr>
            </a:lvl1pPr>
            <a:lvl2pPr algn="ctr">
              <a:buChar char="–"/>
              <a:defRPr>
                <a:latin typeface="Arial"/>
                <a:ea typeface="Arial"/>
                <a:cs typeface="Arial"/>
                <a:sym typeface="Arial"/>
              </a:defRPr>
            </a:lvl2pPr>
            <a:lvl3pPr algn="ctr">
              <a:defRPr>
                <a:latin typeface="Arial"/>
                <a:ea typeface="Arial"/>
                <a:cs typeface="Arial"/>
                <a:sym typeface="Arial"/>
              </a:defRPr>
            </a:lvl3pPr>
            <a:lvl4pPr algn="ctr">
              <a:buChar char="–"/>
              <a:defRPr>
                <a:latin typeface="Arial"/>
                <a:ea typeface="Arial"/>
                <a:cs typeface="Arial"/>
                <a:sym typeface="Arial"/>
              </a:defRPr>
            </a:lvl4pPr>
            <a:lvl5pPr algn="ct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113" name="Slide Number"/>
          <p:cNvSpPr txBox="1">
            <a:spLocks noGrp="1"/>
          </p:cNvSpPr>
          <p:nvPr>
            <p:ph type="sldNum" sz="quarter" idx="2"/>
          </p:nvPr>
        </p:nvSpPr>
        <p:spPr>
          <a:xfrm>
            <a:off x="8156292" y="6248400"/>
            <a:ext cx="301909" cy="288824"/>
          </a:xfrm>
          <a:prstGeom prst="rect">
            <a:avLst/>
          </a:prstGeom>
        </p:spPr>
        <p:txBody>
          <a:bodyPr anchor="t"/>
          <a:lstStyle>
            <a:lvl1pPr algn="r">
              <a:defRPr>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598055097"/>
      </p:ext>
    </p:extLst>
  </p:cSld>
  <p:clrMapOvr>
    <a:masterClrMapping/>
  </p:clrMapOvr>
  <p:transition spd="med"/>
</p:sldLayout>
</file>

<file path=ppt/slideLayouts/slideLayout206.xml><?xml version="1.0" encoding="utf-8"?>
<p:sldLayout xmlns:a="http://schemas.openxmlformats.org/drawingml/2006/main" xmlns:r="http://schemas.openxmlformats.org/officeDocument/2006/relationships" xmlns:p="http://schemas.openxmlformats.org/presentationml/2006/main" showMasterSp="0" type="tx">
  <p:cSld name="4_Two Content">
    <p:bg>
      <p:bgPr>
        <a:gradFill flip="none" rotWithShape="1">
          <a:gsLst>
            <a:gs pos="0">
              <a:srgbClr val="663300"/>
            </a:gs>
            <a:gs pos="50000">
              <a:srgbClr val="996600"/>
            </a:gs>
            <a:gs pos="100000">
              <a:srgbClr val="663300"/>
            </a:gs>
          </a:gsLst>
          <a:lin ang="5400000" scaled="0"/>
        </a:gradFill>
        <a:effectLst/>
      </p:bgPr>
    </p:bg>
    <p:spTree>
      <p:nvGrpSpPr>
        <p:cNvPr id="1" name=""/>
        <p:cNvGrpSpPr/>
        <p:nvPr/>
      </p:nvGrpSpPr>
      <p:grpSpPr>
        <a:xfrm>
          <a:off x="0" y="0"/>
          <a:ext cx="0" cy="0"/>
          <a:chOff x="0" y="0"/>
          <a:chExt cx="0" cy="0"/>
        </a:xfrm>
      </p:grpSpPr>
      <p:grpSp>
        <p:nvGrpSpPr>
          <p:cNvPr id="1154" name="Group 2"/>
          <p:cNvGrpSpPr/>
          <p:nvPr/>
        </p:nvGrpSpPr>
        <p:grpSpPr>
          <a:xfrm>
            <a:off x="3800475" y="1789113"/>
            <a:ext cx="5350047" cy="5056188"/>
            <a:chOff x="0" y="0"/>
            <a:chExt cx="5350046" cy="5056187"/>
          </a:xfrm>
        </p:grpSpPr>
        <p:sp>
          <p:nvSpPr>
            <p:cNvPr id="1120" name="Rectangle 3"/>
            <p:cNvSpPr/>
            <p:nvPr/>
          </p:nvSpPr>
          <p:spPr>
            <a:xfrm>
              <a:off x="2914650" y="377824"/>
              <a:ext cx="312738" cy="161925"/>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121" name="Oval 4"/>
            <p:cNvSpPr/>
            <p:nvPr/>
          </p:nvSpPr>
          <p:spPr>
            <a:xfrm>
              <a:off x="3024187" y="92074"/>
              <a:ext cx="74613" cy="74613"/>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122" name="Rectangle 5"/>
            <p:cNvSpPr/>
            <p:nvPr/>
          </p:nvSpPr>
          <p:spPr>
            <a:xfrm>
              <a:off x="3991359" y="650874"/>
              <a:ext cx="951732" cy="3157539"/>
            </a:xfrm>
            <a:custGeom>
              <a:avLst/>
              <a:gdLst/>
              <a:ahLst/>
              <a:cxnLst>
                <a:cxn ang="0">
                  <a:pos x="wd2" y="hd2"/>
                </a:cxn>
                <a:cxn ang="5400000">
                  <a:pos x="wd2" y="hd2"/>
                </a:cxn>
                <a:cxn ang="10800000">
                  <a:pos x="wd2" y="hd2"/>
                </a:cxn>
                <a:cxn ang="16200000">
                  <a:pos x="wd2" y="hd2"/>
                </a:cxn>
              </a:cxnLst>
              <a:rect l="0" t="0" r="r" b="b"/>
              <a:pathLst>
                <a:path w="21600" h="21600" extrusionOk="0">
                  <a:moveTo>
                    <a:pt x="21324" y="0"/>
                  </a:moveTo>
                  <a:lnTo>
                    <a:pt x="21600" y="25"/>
                  </a:lnTo>
                  <a:lnTo>
                    <a:pt x="276" y="21600"/>
                  </a:lnTo>
                  <a:lnTo>
                    <a:pt x="0" y="21575"/>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123" name="Freeform 6"/>
            <p:cNvSpPr/>
            <p:nvPr/>
          </p:nvSpPr>
          <p:spPr>
            <a:xfrm>
              <a:off x="3932237" y="3779837"/>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5891" y="21600"/>
                  </a:moveTo>
                  <a:lnTo>
                    <a:pt x="13745" y="17550"/>
                  </a:lnTo>
                  <a:lnTo>
                    <a:pt x="19636" y="13500"/>
                  </a:lnTo>
                  <a:lnTo>
                    <a:pt x="21600" y="8100"/>
                  </a:lnTo>
                  <a:lnTo>
                    <a:pt x="19636" y="2700"/>
                  </a:lnTo>
                  <a:lnTo>
                    <a:pt x="11782" y="0"/>
                  </a:lnTo>
                  <a:lnTo>
                    <a:pt x="3927" y="2700"/>
                  </a:lnTo>
                  <a:lnTo>
                    <a:pt x="0" y="8100"/>
                  </a:lnTo>
                  <a:lnTo>
                    <a:pt x="0" y="13500"/>
                  </a:lnTo>
                  <a:lnTo>
                    <a:pt x="5891" y="21600"/>
                  </a:lnTo>
                  <a:close/>
                  <a:moveTo>
                    <a:pt x="13745" y="4050"/>
                  </a:moveTo>
                  <a:lnTo>
                    <a:pt x="17673" y="5400"/>
                  </a:lnTo>
                  <a:lnTo>
                    <a:pt x="19636" y="8100"/>
                  </a:lnTo>
                  <a:lnTo>
                    <a:pt x="19636" y="10800"/>
                  </a:lnTo>
                  <a:lnTo>
                    <a:pt x="11782" y="16200"/>
                  </a:lnTo>
                  <a:lnTo>
                    <a:pt x="7855" y="17550"/>
                  </a:lnTo>
                  <a:lnTo>
                    <a:pt x="3927" y="10800"/>
                  </a:lnTo>
                  <a:lnTo>
                    <a:pt x="5891" y="5400"/>
                  </a:lnTo>
                  <a:lnTo>
                    <a:pt x="9818" y="4050"/>
                  </a:lnTo>
                  <a:lnTo>
                    <a:pt x="13745"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124" name="Rectangle 7"/>
            <p:cNvSpPr/>
            <p:nvPr/>
          </p:nvSpPr>
          <p:spPr>
            <a:xfrm>
              <a:off x="4866237" y="648095"/>
              <a:ext cx="97326" cy="3171034"/>
            </a:xfrm>
            <a:custGeom>
              <a:avLst/>
              <a:gdLst/>
              <a:ahLst/>
              <a:cxnLst>
                <a:cxn ang="0">
                  <a:pos x="wd2" y="hd2"/>
                </a:cxn>
                <a:cxn ang="5400000">
                  <a:pos x="wd2" y="hd2"/>
                </a:cxn>
                <a:cxn ang="10800000">
                  <a:pos x="wd2" y="hd2"/>
                </a:cxn>
                <a:cxn ang="16200000">
                  <a:pos x="wd2" y="hd2"/>
                </a:cxn>
              </a:cxnLst>
              <a:rect l="0" t="0" r="r" b="b"/>
              <a:pathLst>
                <a:path w="21600" h="21600" extrusionOk="0">
                  <a:moveTo>
                    <a:pt x="18782" y="0"/>
                  </a:moveTo>
                  <a:lnTo>
                    <a:pt x="21600" y="2"/>
                  </a:lnTo>
                  <a:lnTo>
                    <a:pt x="2818" y="21600"/>
                  </a:lnTo>
                  <a:lnTo>
                    <a:pt x="0" y="2159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125" name="Rectangle 8"/>
            <p:cNvSpPr/>
            <p:nvPr/>
          </p:nvSpPr>
          <p:spPr>
            <a:xfrm>
              <a:off x="4965529" y="649012"/>
              <a:ext cx="384518" cy="1351513"/>
            </a:xfrm>
            <a:custGeom>
              <a:avLst/>
              <a:gdLst/>
              <a:ahLst/>
              <a:cxnLst>
                <a:cxn ang="0">
                  <a:pos x="wd2" y="hd2"/>
                </a:cxn>
                <a:cxn ang="5400000">
                  <a:pos x="wd2" y="hd2"/>
                </a:cxn>
                <a:cxn ang="10800000">
                  <a:pos x="wd2" y="hd2"/>
                </a:cxn>
                <a:cxn ang="16200000">
                  <a:pos x="wd2" y="hd2"/>
                </a:cxn>
              </a:cxnLst>
              <a:rect l="0" t="0" r="r" b="b"/>
              <a:pathLst>
                <a:path w="21600" h="21600" extrusionOk="0">
                  <a:moveTo>
                    <a:pt x="0" y="54"/>
                  </a:moveTo>
                  <a:lnTo>
                    <a:pt x="688" y="0"/>
                  </a:lnTo>
                  <a:lnTo>
                    <a:pt x="21600" y="21546"/>
                  </a:lnTo>
                  <a:lnTo>
                    <a:pt x="20912"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126" name="Rectangle 9"/>
            <p:cNvSpPr/>
            <p:nvPr/>
          </p:nvSpPr>
          <p:spPr>
            <a:xfrm>
              <a:off x="1140127" y="1179683"/>
              <a:ext cx="1063021" cy="3055596"/>
            </a:xfrm>
            <a:custGeom>
              <a:avLst/>
              <a:gdLst/>
              <a:ahLst/>
              <a:cxnLst>
                <a:cxn ang="0">
                  <a:pos x="wd2" y="hd2"/>
                </a:cxn>
                <a:cxn ang="5400000">
                  <a:pos x="wd2" y="hd2"/>
                </a:cxn>
                <a:cxn ang="10800000">
                  <a:pos x="wd2" y="hd2"/>
                </a:cxn>
                <a:cxn ang="16200000">
                  <a:pos x="wd2" y="hd2"/>
                </a:cxn>
              </a:cxnLst>
              <a:rect l="0" t="0" r="r" b="b"/>
              <a:pathLst>
                <a:path w="21600" h="21600" extrusionOk="0">
                  <a:moveTo>
                    <a:pt x="0" y="29"/>
                  </a:moveTo>
                  <a:lnTo>
                    <a:pt x="244" y="0"/>
                  </a:lnTo>
                  <a:lnTo>
                    <a:pt x="21600" y="21571"/>
                  </a:lnTo>
                  <a:lnTo>
                    <a:pt x="21356"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127" name="Rectangle 10"/>
            <p:cNvSpPr/>
            <p:nvPr/>
          </p:nvSpPr>
          <p:spPr>
            <a:xfrm>
              <a:off x="39266" y="1187306"/>
              <a:ext cx="1083518" cy="3192751"/>
            </a:xfrm>
            <a:custGeom>
              <a:avLst/>
              <a:gdLst/>
              <a:ahLst/>
              <a:cxnLst>
                <a:cxn ang="0">
                  <a:pos x="wd2" y="hd2"/>
                </a:cxn>
                <a:cxn ang="5400000">
                  <a:pos x="wd2" y="hd2"/>
                </a:cxn>
                <a:cxn ang="10800000">
                  <a:pos x="wd2" y="hd2"/>
                </a:cxn>
                <a:cxn ang="16200000">
                  <a:pos x="wd2" y="hd2"/>
                </a:cxn>
              </a:cxnLst>
              <a:rect l="0" t="0" r="r" b="b"/>
              <a:pathLst>
                <a:path w="21600" h="21600" extrusionOk="0">
                  <a:moveTo>
                    <a:pt x="21360" y="0"/>
                  </a:moveTo>
                  <a:lnTo>
                    <a:pt x="21600" y="27"/>
                  </a:lnTo>
                  <a:lnTo>
                    <a:pt x="240" y="21600"/>
                  </a:lnTo>
                  <a:lnTo>
                    <a:pt x="0" y="2157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128" name="Rectangle 11"/>
            <p:cNvSpPr/>
            <p:nvPr/>
          </p:nvSpPr>
          <p:spPr>
            <a:xfrm>
              <a:off x="904041" y="1183192"/>
              <a:ext cx="236618" cy="3018415"/>
            </a:xfrm>
            <a:custGeom>
              <a:avLst/>
              <a:gdLst/>
              <a:ahLst/>
              <a:cxnLst>
                <a:cxn ang="0">
                  <a:pos x="wd2" y="hd2"/>
                </a:cxn>
                <a:cxn ang="5400000">
                  <a:pos x="wd2" y="hd2"/>
                </a:cxn>
                <a:cxn ang="10800000">
                  <a:pos x="wd2" y="hd2"/>
                </a:cxn>
                <a:cxn ang="16200000">
                  <a:pos x="wd2" y="hd2"/>
                </a:cxn>
              </a:cxnLst>
              <a:rect l="0" t="0" r="r" b="b"/>
              <a:pathLst>
                <a:path w="21600" h="21600" extrusionOk="0">
                  <a:moveTo>
                    <a:pt x="20444" y="0"/>
                  </a:moveTo>
                  <a:lnTo>
                    <a:pt x="21600" y="7"/>
                  </a:lnTo>
                  <a:lnTo>
                    <a:pt x="1156" y="21600"/>
                  </a:lnTo>
                  <a:lnTo>
                    <a:pt x="0" y="2159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129" name="Freeform 12"/>
            <p:cNvSpPr/>
            <p:nvPr/>
          </p:nvSpPr>
          <p:spPr>
            <a:xfrm>
              <a:off x="2560637" y="3006724"/>
              <a:ext cx="989013" cy="247651"/>
            </a:xfrm>
            <a:custGeom>
              <a:avLst/>
              <a:gdLst/>
              <a:ahLst/>
              <a:cxnLst>
                <a:cxn ang="0">
                  <a:pos x="wd2" y="hd2"/>
                </a:cxn>
                <a:cxn ang="5400000">
                  <a:pos x="wd2" y="hd2"/>
                </a:cxn>
                <a:cxn ang="10800000">
                  <a:pos x="wd2" y="hd2"/>
                </a:cxn>
                <a:cxn ang="16200000">
                  <a:pos x="wd2" y="hd2"/>
                </a:cxn>
              </a:cxnLst>
              <a:rect l="0" t="0" r="r" b="b"/>
              <a:pathLst>
                <a:path w="21600" h="21600" extrusionOk="0">
                  <a:moveTo>
                    <a:pt x="208" y="2492"/>
                  </a:moveTo>
                  <a:lnTo>
                    <a:pt x="5617" y="4985"/>
                  </a:lnTo>
                  <a:lnTo>
                    <a:pt x="8702" y="4985"/>
                  </a:lnTo>
                  <a:lnTo>
                    <a:pt x="12274" y="4154"/>
                  </a:lnTo>
                  <a:lnTo>
                    <a:pt x="16399" y="2492"/>
                  </a:lnTo>
                  <a:lnTo>
                    <a:pt x="21184" y="0"/>
                  </a:lnTo>
                  <a:lnTo>
                    <a:pt x="21600" y="15785"/>
                  </a:lnTo>
                  <a:lnTo>
                    <a:pt x="17231" y="19108"/>
                  </a:lnTo>
                  <a:lnTo>
                    <a:pt x="14354" y="20769"/>
                  </a:lnTo>
                  <a:lnTo>
                    <a:pt x="11025" y="21600"/>
                  </a:lnTo>
                  <a:lnTo>
                    <a:pt x="7454" y="21600"/>
                  </a:lnTo>
                  <a:lnTo>
                    <a:pt x="3744" y="20769"/>
                  </a:lnTo>
                  <a:lnTo>
                    <a:pt x="0" y="18277"/>
                  </a:lnTo>
                  <a:lnTo>
                    <a:pt x="208" y="2492"/>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130" name="Freeform 13"/>
            <p:cNvSpPr/>
            <p:nvPr/>
          </p:nvSpPr>
          <p:spPr>
            <a:xfrm>
              <a:off x="3759200" y="3911599"/>
              <a:ext cx="1581150" cy="200026"/>
            </a:xfrm>
            <a:custGeom>
              <a:avLst/>
              <a:gdLst/>
              <a:ahLst/>
              <a:cxnLst>
                <a:cxn ang="0">
                  <a:pos x="wd2" y="hd2"/>
                </a:cxn>
                <a:cxn ang="5400000">
                  <a:pos x="wd2" y="hd2"/>
                </a:cxn>
                <a:cxn ang="10800000">
                  <a:pos x="wd2" y="hd2"/>
                </a:cxn>
                <a:cxn ang="16200000">
                  <a:pos x="wd2" y="hd2"/>
                </a:cxn>
              </a:cxnLst>
              <a:rect l="0" t="0" r="r" b="b"/>
              <a:pathLst>
                <a:path w="21600" h="21600" extrusionOk="0">
                  <a:moveTo>
                    <a:pt x="16401" y="1029"/>
                  </a:moveTo>
                  <a:lnTo>
                    <a:pt x="8723" y="1029"/>
                  </a:lnTo>
                  <a:lnTo>
                    <a:pt x="7287" y="0"/>
                  </a:lnTo>
                  <a:lnTo>
                    <a:pt x="4829" y="0"/>
                  </a:lnTo>
                  <a:lnTo>
                    <a:pt x="3915" y="1029"/>
                  </a:lnTo>
                  <a:lnTo>
                    <a:pt x="1175" y="1029"/>
                  </a:lnTo>
                  <a:lnTo>
                    <a:pt x="522" y="2057"/>
                  </a:lnTo>
                  <a:lnTo>
                    <a:pt x="131" y="3086"/>
                  </a:lnTo>
                  <a:lnTo>
                    <a:pt x="0" y="4114"/>
                  </a:lnTo>
                  <a:lnTo>
                    <a:pt x="261" y="7200"/>
                  </a:lnTo>
                  <a:lnTo>
                    <a:pt x="392" y="8229"/>
                  </a:lnTo>
                  <a:lnTo>
                    <a:pt x="653" y="9257"/>
                  </a:lnTo>
                  <a:lnTo>
                    <a:pt x="1305" y="10286"/>
                  </a:lnTo>
                  <a:lnTo>
                    <a:pt x="1958" y="12343"/>
                  </a:lnTo>
                  <a:lnTo>
                    <a:pt x="3132" y="14400"/>
                  </a:lnTo>
                  <a:lnTo>
                    <a:pt x="4568" y="15429"/>
                  </a:lnTo>
                  <a:lnTo>
                    <a:pt x="6373" y="17486"/>
                  </a:lnTo>
                  <a:lnTo>
                    <a:pt x="8462" y="18514"/>
                  </a:lnTo>
                  <a:lnTo>
                    <a:pt x="10941" y="20571"/>
                  </a:lnTo>
                  <a:lnTo>
                    <a:pt x="13530" y="20571"/>
                  </a:lnTo>
                  <a:lnTo>
                    <a:pt x="16401" y="21600"/>
                  </a:lnTo>
                  <a:lnTo>
                    <a:pt x="21600" y="21600"/>
                  </a:lnTo>
                  <a:lnTo>
                    <a:pt x="21600" y="2057"/>
                  </a:lnTo>
                  <a:lnTo>
                    <a:pt x="19120" y="2057"/>
                  </a:lnTo>
                  <a:lnTo>
                    <a:pt x="16401" y="1029"/>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131" name="Freeform 14"/>
            <p:cNvSpPr/>
            <p:nvPr/>
          </p:nvSpPr>
          <p:spPr>
            <a:xfrm>
              <a:off x="3797300" y="3997324"/>
              <a:ext cx="1543051" cy="388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535" y="4761"/>
                  </a:lnTo>
                  <a:lnTo>
                    <a:pt x="1471" y="8464"/>
                  </a:lnTo>
                  <a:lnTo>
                    <a:pt x="2675" y="12078"/>
                  </a:lnTo>
                  <a:lnTo>
                    <a:pt x="4414" y="15252"/>
                  </a:lnTo>
                  <a:lnTo>
                    <a:pt x="6531" y="17897"/>
                  </a:lnTo>
                  <a:lnTo>
                    <a:pt x="9206" y="20013"/>
                  </a:lnTo>
                  <a:lnTo>
                    <a:pt x="10677" y="20542"/>
                  </a:lnTo>
                  <a:lnTo>
                    <a:pt x="12394" y="21071"/>
                  </a:lnTo>
                  <a:lnTo>
                    <a:pt x="14133" y="21600"/>
                  </a:lnTo>
                  <a:lnTo>
                    <a:pt x="19059" y="21600"/>
                  </a:lnTo>
                  <a:lnTo>
                    <a:pt x="21600" y="21071"/>
                  </a:lnTo>
                  <a:lnTo>
                    <a:pt x="21600" y="5290"/>
                  </a:lnTo>
                  <a:lnTo>
                    <a:pt x="15604" y="5290"/>
                  </a:lnTo>
                  <a:lnTo>
                    <a:pt x="11212" y="4761"/>
                  </a:lnTo>
                  <a:lnTo>
                    <a:pt x="7066" y="3703"/>
                  </a:lnTo>
                  <a:lnTo>
                    <a:pt x="3344" y="2116"/>
                  </a:lnTo>
                  <a:lnTo>
                    <a:pt x="1605" y="1058"/>
                  </a:lnTo>
                  <a:lnTo>
                    <a:pt x="0" y="0"/>
                  </a:lnTo>
                  <a:close/>
                </a:path>
              </a:pathLst>
            </a:custGeom>
            <a:gradFill flip="none" rotWithShape="1">
              <a:gsLst>
                <a:gs pos="0">
                  <a:srgbClr val="663300"/>
                </a:gs>
                <a:gs pos="100000">
                  <a:srgbClr val="82582E"/>
                </a:gs>
              </a:gsLst>
              <a:lin ang="189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132" name="Freeform 15"/>
            <p:cNvSpPr/>
            <p:nvPr/>
          </p:nvSpPr>
          <p:spPr>
            <a:xfrm>
              <a:off x="3825875" y="3911599"/>
              <a:ext cx="1514476" cy="142876"/>
            </a:xfrm>
            <a:custGeom>
              <a:avLst/>
              <a:gdLst/>
              <a:ahLst/>
              <a:cxnLst>
                <a:cxn ang="0">
                  <a:pos x="wd2" y="hd2"/>
                </a:cxn>
                <a:cxn ang="5400000">
                  <a:pos x="wd2" y="hd2"/>
                </a:cxn>
                <a:cxn ang="10800000">
                  <a:pos x="wd2" y="hd2"/>
                </a:cxn>
                <a:cxn ang="16200000">
                  <a:pos x="wd2" y="hd2"/>
                </a:cxn>
              </a:cxnLst>
              <a:rect l="0" t="0" r="r" b="b"/>
              <a:pathLst>
                <a:path w="21600" h="21600" extrusionOk="0">
                  <a:moveTo>
                    <a:pt x="15899" y="0"/>
                  </a:moveTo>
                  <a:lnTo>
                    <a:pt x="3679" y="0"/>
                  </a:lnTo>
                  <a:lnTo>
                    <a:pt x="2862" y="1440"/>
                  </a:lnTo>
                  <a:lnTo>
                    <a:pt x="2180" y="1440"/>
                  </a:lnTo>
                  <a:lnTo>
                    <a:pt x="1226" y="2880"/>
                  </a:lnTo>
                  <a:lnTo>
                    <a:pt x="681" y="2880"/>
                  </a:lnTo>
                  <a:lnTo>
                    <a:pt x="273" y="4320"/>
                  </a:lnTo>
                  <a:lnTo>
                    <a:pt x="136" y="4320"/>
                  </a:lnTo>
                  <a:lnTo>
                    <a:pt x="0" y="5760"/>
                  </a:lnTo>
                  <a:lnTo>
                    <a:pt x="136" y="7200"/>
                  </a:lnTo>
                  <a:lnTo>
                    <a:pt x="545" y="8640"/>
                  </a:lnTo>
                  <a:lnTo>
                    <a:pt x="1226" y="10080"/>
                  </a:lnTo>
                  <a:lnTo>
                    <a:pt x="2317" y="12960"/>
                  </a:lnTo>
                  <a:lnTo>
                    <a:pt x="3816" y="14400"/>
                  </a:lnTo>
                  <a:lnTo>
                    <a:pt x="5701" y="15840"/>
                  </a:lnTo>
                  <a:lnTo>
                    <a:pt x="7745" y="18720"/>
                  </a:lnTo>
                  <a:lnTo>
                    <a:pt x="10198" y="20160"/>
                  </a:lnTo>
                  <a:lnTo>
                    <a:pt x="12901" y="20160"/>
                  </a:lnTo>
                  <a:lnTo>
                    <a:pt x="15763" y="21600"/>
                  </a:lnTo>
                  <a:lnTo>
                    <a:pt x="21600" y="21600"/>
                  </a:lnTo>
                  <a:lnTo>
                    <a:pt x="21600" y="1440"/>
                  </a:lnTo>
                  <a:lnTo>
                    <a:pt x="17534" y="1440"/>
                  </a:lnTo>
                  <a:lnTo>
                    <a:pt x="15899"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133" name="Freeform 16"/>
            <p:cNvSpPr/>
            <p:nvPr/>
          </p:nvSpPr>
          <p:spPr>
            <a:xfrm>
              <a:off x="1055687" y="657224"/>
              <a:ext cx="161926" cy="246064"/>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672"/>
                  </a:lnTo>
                  <a:lnTo>
                    <a:pt x="6353" y="10034"/>
                  </a:lnTo>
                  <a:lnTo>
                    <a:pt x="6353" y="21600"/>
                  </a:lnTo>
                  <a:lnTo>
                    <a:pt x="15247" y="21600"/>
                  </a:lnTo>
                  <a:lnTo>
                    <a:pt x="15247" y="9197"/>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134" name="Freeform 17"/>
            <p:cNvSpPr/>
            <p:nvPr/>
          </p:nvSpPr>
          <p:spPr>
            <a:xfrm>
              <a:off x="1055687" y="893762"/>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1520" y="21600"/>
                  </a:moveTo>
                  <a:lnTo>
                    <a:pt x="17280" y="16200"/>
                  </a:lnTo>
                  <a:lnTo>
                    <a:pt x="21600" y="8100"/>
                  </a:lnTo>
                  <a:lnTo>
                    <a:pt x="20160" y="5400"/>
                  </a:lnTo>
                  <a:lnTo>
                    <a:pt x="15840" y="1350"/>
                  </a:lnTo>
                  <a:lnTo>
                    <a:pt x="10080" y="0"/>
                  </a:lnTo>
                  <a:lnTo>
                    <a:pt x="5760" y="0"/>
                  </a:lnTo>
                  <a:lnTo>
                    <a:pt x="2880" y="2700"/>
                  </a:lnTo>
                  <a:lnTo>
                    <a:pt x="0" y="8100"/>
                  </a:lnTo>
                  <a:lnTo>
                    <a:pt x="2880" y="14850"/>
                  </a:lnTo>
                  <a:lnTo>
                    <a:pt x="7200" y="18900"/>
                  </a:lnTo>
                  <a:lnTo>
                    <a:pt x="11520" y="21600"/>
                  </a:lnTo>
                  <a:close/>
                  <a:moveTo>
                    <a:pt x="11520" y="2700"/>
                  </a:moveTo>
                  <a:lnTo>
                    <a:pt x="15840" y="4050"/>
                  </a:lnTo>
                  <a:lnTo>
                    <a:pt x="17280" y="5400"/>
                  </a:lnTo>
                  <a:lnTo>
                    <a:pt x="17280" y="10800"/>
                  </a:lnTo>
                  <a:lnTo>
                    <a:pt x="12960" y="14850"/>
                  </a:lnTo>
                  <a:lnTo>
                    <a:pt x="11520" y="17550"/>
                  </a:lnTo>
                  <a:lnTo>
                    <a:pt x="7200" y="14850"/>
                  </a:lnTo>
                  <a:lnTo>
                    <a:pt x="4320" y="6750"/>
                  </a:lnTo>
                  <a:lnTo>
                    <a:pt x="7200" y="2700"/>
                  </a:lnTo>
                  <a:lnTo>
                    <a:pt x="11520"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135" name="Freeform 18"/>
            <p:cNvSpPr/>
            <p:nvPr/>
          </p:nvSpPr>
          <p:spPr>
            <a:xfrm>
              <a:off x="1055687" y="10175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2880" y="20400"/>
                  </a:lnTo>
                  <a:lnTo>
                    <a:pt x="5760" y="21600"/>
                  </a:lnTo>
                  <a:lnTo>
                    <a:pt x="12960" y="21600"/>
                  </a:lnTo>
                  <a:lnTo>
                    <a:pt x="18720" y="19200"/>
                  </a:lnTo>
                  <a:lnTo>
                    <a:pt x="21600" y="14400"/>
                  </a:lnTo>
                  <a:lnTo>
                    <a:pt x="20160" y="8400"/>
                  </a:lnTo>
                  <a:lnTo>
                    <a:pt x="11520" y="1200"/>
                  </a:lnTo>
                  <a:lnTo>
                    <a:pt x="11520" y="0"/>
                  </a:lnTo>
                  <a:lnTo>
                    <a:pt x="5760" y="4800"/>
                  </a:lnTo>
                  <a:lnTo>
                    <a:pt x="1440" y="9600"/>
                  </a:lnTo>
                  <a:lnTo>
                    <a:pt x="0" y="13200"/>
                  </a:lnTo>
                  <a:lnTo>
                    <a:pt x="0" y="18000"/>
                  </a:lnTo>
                  <a:close/>
                  <a:moveTo>
                    <a:pt x="2880" y="13200"/>
                  </a:moveTo>
                  <a:lnTo>
                    <a:pt x="4320" y="9600"/>
                  </a:lnTo>
                  <a:lnTo>
                    <a:pt x="11520" y="3600"/>
                  </a:lnTo>
                  <a:lnTo>
                    <a:pt x="15840" y="6000"/>
                  </a:lnTo>
                  <a:lnTo>
                    <a:pt x="17280" y="9600"/>
                  </a:lnTo>
                  <a:lnTo>
                    <a:pt x="18720" y="14400"/>
                  </a:lnTo>
                  <a:lnTo>
                    <a:pt x="18720" y="16800"/>
                  </a:lnTo>
                  <a:lnTo>
                    <a:pt x="15840" y="19200"/>
                  </a:lnTo>
                  <a:lnTo>
                    <a:pt x="10080" y="20400"/>
                  </a:lnTo>
                  <a:lnTo>
                    <a:pt x="4320" y="18000"/>
                  </a:lnTo>
                  <a:lnTo>
                    <a:pt x="2880" y="15600"/>
                  </a:lnTo>
                  <a:lnTo>
                    <a:pt x="288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136" name="Freeform 19"/>
            <p:cNvSpPr/>
            <p:nvPr/>
          </p:nvSpPr>
          <p:spPr>
            <a:xfrm>
              <a:off x="4883150" y="123824"/>
              <a:ext cx="161925" cy="2476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831"/>
                  </a:lnTo>
                  <a:lnTo>
                    <a:pt x="6353" y="9969"/>
                  </a:lnTo>
                  <a:lnTo>
                    <a:pt x="6353" y="21600"/>
                  </a:lnTo>
                  <a:lnTo>
                    <a:pt x="15247" y="21600"/>
                  </a:lnTo>
                  <a:lnTo>
                    <a:pt x="15247" y="9138"/>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137" name="Freeform 20"/>
            <p:cNvSpPr/>
            <p:nvPr/>
          </p:nvSpPr>
          <p:spPr>
            <a:xfrm>
              <a:off x="4892675" y="352424"/>
              <a:ext cx="133350" cy="152401"/>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16971" y="17550"/>
                  </a:lnTo>
                  <a:lnTo>
                    <a:pt x="21600" y="12150"/>
                  </a:lnTo>
                  <a:lnTo>
                    <a:pt x="21600" y="6750"/>
                  </a:lnTo>
                  <a:lnTo>
                    <a:pt x="16971" y="1350"/>
                  </a:lnTo>
                  <a:lnTo>
                    <a:pt x="10800" y="0"/>
                  </a:lnTo>
                  <a:lnTo>
                    <a:pt x="6171" y="1350"/>
                  </a:lnTo>
                  <a:lnTo>
                    <a:pt x="3086" y="4050"/>
                  </a:lnTo>
                  <a:lnTo>
                    <a:pt x="0" y="9450"/>
                  </a:lnTo>
                  <a:lnTo>
                    <a:pt x="3086" y="14850"/>
                  </a:lnTo>
                  <a:lnTo>
                    <a:pt x="10800" y="21600"/>
                  </a:lnTo>
                  <a:close/>
                  <a:moveTo>
                    <a:pt x="12343" y="2700"/>
                  </a:moveTo>
                  <a:lnTo>
                    <a:pt x="16971" y="4050"/>
                  </a:lnTo>
                  <a:lnTo>
                    <a:pt x="18514" y="6750"/>
                  </a:lnTo>
                  <a:lnTo>
                    <a:pt x="18514" y="9450"/>
                  </a:lnTo>
                  <a:lnTo>
                    <a:pt x="16971" y="12150"/>
                  </a:lnTo>
                  <a:lnTo>
                    <a:pt x="13886" y="16200"/>
                  </a:lnTo>
                  <a:lnTo>
                    <a:pt x="10800" y="18900"/>
                  </a:lnTo>
                  <a:lnTo>
                    <a:pt x="7714" y="16200"/>
                  </a:lnTo>
                  <a:lnTo>
                    <a:pt x="4629" y="12150"/>
                  </a:lnTo>
                  <a:lnTo>
                    <a:pt x="4629" y="6750"/>
                  </a:lnTo>
                  <a:lnTo>
                    <a:pt x="7714" y="4050"/>
                  </a:lnTo>
                  <a:lnTo>
                    <a:pt x="12343"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138" name="Freeform 21"/>
            <p:cNvSpPr/>
            <p:nvPr/>
          </p:nvSpPr>
          <p:spPr>
            <a:xfrm>
              <a:off x="4883150" y="485774"/>
              <a:ext cx="142875" cy="171451"/>
            </a:xfrm>
            <a:custGeom>
              <a:avLst/>
              <a:gdLst/>
              <a:ahLst/>
              <a:cxnLst>
                <a:cxn ang="0">
                  <a:pos x="wd2" y="hd2"/>
                </a:cxn>
                <a:cxn ang="5400000">
                  <a:pos x="wd2" y="hd2"/>
                </a:cxn>
                <a:cxn ang="10800000">
                  <a:pos x="wd2" y="hd2"/>
                </a:cxn>
                <a:cxn ang="16200000">
                  <a:pos x="wd2" y="hd2"/>
                </a:cxn>
              </a:cxnLst>
              <a:rect l="0" t="0" r="r" b="b"/>
              <a:pathLst>
                <a:path w="21600" h="21600" extrusionOk="0">
                  <a:moveTo>
                    <a:pt x="1440" y="18000"/>
                  </a:moveTo>
                  <a:lnTo>
                    <a:pt x="4320" y="20400"/>
                  </a:lnTo>
                  <a:lnTo>
                    <a:pt x="7200" y="21600"/>
                  </a:lnTo>
                  <a:lnTo>
                    <a:pt x="14400" y="21600"/>
                  </a:lnTo>
                  <a:lnTo>
                    <a:pt x="20160" y="19200"/>
                  </a:lnTo>
                  <a:lnTo>
                    <a:pt x="21600" y="16800"/>
                  </a:lnTo>
                  <a:lnTo>
                    <a:pt x="21600" y="13200"/>
                  </a:lnTo>
                  <a:lnTo>
                    <a:pt x="20160" y="7200"/>
                  </a:lnTo>
                  <a:lnTo>
                    <a:pt x="17280" y="3600"/>
                  </a:lnTo>
                  <a:lnTo>
                    <a:pt x="12960" y="0"/>
                  </a:lnTo>
                  <a:lnTo>
                    <a:pt x="11520" y="0"/>
                  </a:lnTo>
                  <a:lnTo>
                    <a:pt x="5760" y="4800"/>
                  </a:lnTo>
                  <a:lnTo>
                    <a:pt x="2880" y="9600"/>
                  </a:lnTo>
                  <a:lnTo>
                    <a:pt x="0" y="13200"/>
                  </a:lnTo>
                  <a:lnTo>
                    <a:pt x="1440" y="18000"/>
                  </a:lnTo>
                  <a:close/>
                  <a:moveTo>
                    <a:pt x="4320" y="13200"/>
                  </a:moveTo>
                  <a:lnTo>
                    <a:pt x="5760" y="9600"/>
                  </a:lnTo>
                  <a:lnTo>
                    <a:pt x="8640" y="6000"/>
                  </a:lnTo>
                  <a:lnTo>
                    <a:pt x="10080" y="3600"/>
                  </a:lnTo>
                  <a:lnTo>
                    <a:pt x="11520" y="2400"/>
                  </a:lnTo>
                  <a:lnTo>
                    <a:pt x="18720" y="8400"/>
                  </a:lnTo>
                  <a:lnTo>
                    <a:pt x="20160" y="13200"/>
                  </a:lnTo>
                  <a:lnTo>
                    <a:pt x="15840" y="18000"/>
                  </a:lnTo>
                  <a:lnTo>
                    <a:pt x="12960" y="19200"/>
                  </a:lnTo>
                  <a:lnTo>
                    <a:pt x="7200" y="19200"/>
                  </a:lnTo>
                  <a:lnTo>
                    <a:pt x="5760" y="16800"/>
                  </a:lnTo>
                  <a:lnTo>
                    <a:pt x="4320" y="15600"/>
                  </a:lnTo>
                  <a:lnTo>
                    <a:pt x="432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139" name="Freeform 22"/>
            <p:cNvSpPr/>
            <p:nvPr/>
          </p:nvSpPr>
          <p:spPr>
            <a:xfrm>
              <a:off x="4816475" y="3806824"/>
              <a:ext cx="104775" cy="152401"/>
            </a:xfrm>
            <a:custGeom>
              <a:avLst/>
              <a:gdLst/>
              <a:ahLst/>
              <a:cxnLst>
                <a:cxn ang="0">
                  <a:pos x="wd2" y="hd2"/>
                </a:cxn>
                <a:cxn ang="5400000">
                  <a:pos x="wd2" y="hd2"/>
                </a:cxn>
                <a:cxn ang="10800000">
                  <a:pos x="wd2" y="hd2"/>
                </a:cxn>
                <a:cxn ang="16200000">
                  <a:pos x="wd2" y="hd2"/>
                </a:cxn>
              </a:cxnLst>
              <a:rect l="0" t="0" r="r" b="b"/>
              <a:pathLst>
                <a:path w="21600" h="21600" extrusionOk="0">
                  <a:moveTo>
                    <a:pt x="9818" y="21600"/>
                  </a:moveTo>
                  <a:lnTo>
                    <a:pt x="17673" y="16200"/>
                  </a:lnTo>
                  <a:lnTo>
                    <a:pt x="21600" y="10800"/>
                  </a:lnTo>
                  <a:lnTo>
                    <a:pt x="21600" y="5400"/>
                  </a:lnTo>
                  <a:lnTo>
                    <a:pt x="17673" y="1350"/>
                  </a:lnTo>
                  <a:lnTo>
                    <a:pt x="9818" y="0"/>
                  </a:lnTo>
                  <a:lnTo>
                    <a:pt x="5891" y="0"/>
                  </a:lnTo>
                  <a:lnTo>
                    <a:pt x="1964" y="2700"/>
                  </a:lnTo>
                  <a:lnTo>
                    <a:pt x="0" y="8100"/>
                  </a:lnTo>
                  <a:lnTo>
                    <a:pt x="1964" y="13500"/>
                  </a:lnTo>
                  <a:lnTo>
                    <a:pt x="5891" y="18900"/>
                  </a:lnTo>
                  <a:lnTo>
                    <a:pt x="9818" y="21600"/>
                  </a:lnTo>
                  <a:close/>
                  <a:moveTo>
                    <a:pt x="9818" y="2700"/>
                  </a:moveTo>
                  <a:lnTo>
                    <a:pt x="15709" y="4050"/>
                  </a:lnTo>
                  <a:lnTo>
                    <a:pt x="17673" y="5400"/>
                  </a:lnTo>
                  <a:lnTo>
                    <a:pt x="17673" y="8100"/>
                  </a:lnTo>
                  <a:lnTo>
                    <a:pt x="15709" y="10800"/>
                  </a:lnTo>
                  <a:lnTo>
                    <a:pt x="11782" y="14850"/>
                  </a:lnTo>
                  <a:lnTo>
                    <a:pt x="9818" y="17550"/>
                  </a:lnTo>
                  <a:lnTo>
                    <a:pt x="5891" y="14850"/>
                  </a:lnTo>
                  <a:lnTo>
                    <a:pt x="1964" y="6750"/>
                  </a:lnTo>
                  <a:lnTo>
                    <a:pt x="5891" y="2700"/>
                  </a:lnTo>
                  <a:lnTo>
                    <a:pt x="9818"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140" name="Freeform 23"/>
            <p:cNvSpPr/>
            <p:nvPr/>
          </p:nvSpPr>
          <p:spPr>
            <a:xfrm>
              <a:off x="989012" y="0"/>
              <a:ext cx="4132263" cy="704850"/>
            </a:xfrm>
            <a:custGeom>
              <a:avLst/>
              <a:gdLst/>
              <a:ahLst/>
              <a:cxnLst>
                <a:cxn ang="0">
                  <a:pos x="wd2" y="hd2"/>
                </a:cxn>
                <a:cxn ang="5400000">
                  <a:pos x="wd2" y="hd2"/>
                </a:cxn>
                <a:cxn ang="10800000">
                  <a:pos x="wd2" y="hd2"/>
                </a:cxn>
                <a:cxn ang="16200000">
                  <a:pos x="wd2" y="hd2"/>
                </a:cxn>
              </a:cxnLst>
              <a:rect l="0" t="0" r="r" b="b"/>
              <a:pathLst>
                <a:path w="21600" h="21600" extrusionOk="0">
                  <a:moveTo>
                    <a:pt x="21458" y="0"/>
                  </a:moveTo>
                  <a:lnTo>
                    <a:pt x="21600" y="3503"/>
                  </a:lnTo>
                  <a:lnTo>
                    <a:pt x="50" y="21600"/>
                  </a:lnTo>
                  <a:lnTo>
                    <a:pt x="0" y="19265"/>
                  </a:lnTo>
                  <a:lnTo>
                    <a:pt x="10200" y="4670"/>
                  </a:lnTo>
                  <a:lnTo>
                    <a:pt x="11250" y="3795"/>
                  </a:lnTo>
                  <a:lnTo>
                    <a:pt x="21458"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141" name="Freeform 24"/>
            <p:cNvSpPr/>
            <p:nvPr/>
          </p:nvSpPr>
          <p:spPr>
            <a:xfrm>
              <a:off x="857250" y="4200524"/>
              <a:ext cx="133350" cy="150814"/>
            </a:xfrm>
            <a:custGeom>
              <a:avLst/>
              <a:gdLst/>
              <a:ahLst/>
              <a:cxnLst>
                <a:cxn ang="0">
                  <a:pos x="wd2" y="hd2"/>
                </a:cxn>
                <a:cxn ang="5400000">
                  <a:pos x="wd2" y="hd2"/>
                </a:cxn>
                <a:cxn ang="10800000">
                  <a:pos x="wd2" y="hd2"/>
                </a:cxn>
                <a:cxn ang="16200000">
                  <a:pos x="wd2" y="hd2"/>
                </a:cxn>
              </a:cxnLst>
              <a:rect l="0" t="0" r="r" b="b"/>
              <a:pathLst>
                <a:path w="21600" h="21600" extrusionOk="0">
                  <a:moveTo>
                    <a:pt x="9257" y="21600"/>
                  </a:moveTo>
                  <a:lnTo>
                    <a:pt x="15429" y="17507"/>
                  </a:lnTo>
                  <a:lnTo>
                    <a:pt x="20057" y="12051"/>
                  </a:lnTo>
                  <a:lnTo>
                    <a:pt x="21600" y="9549"/>
                  </a:lnTo>
                  <a:lnTo>
                    <a:pt x="21600" y="6821"/>
                  </a:lnTo>
                  <a:lnTo>
                    <a:pt x="18514" y="1364"/>
                  </a:lnTo>
                  <a:lnTo>
                    <a:pt x="10800" y="0"/>
                  </a:lnTo>
                  <a:lnTo>
                    <a:pt x="7714" y="0"/>
                  </a:lnTo>
                  <a:lnTo>
                    <a:pt x="3086" y="2728"/>
                  </a:lnTo>
                  <a:lnTo>
                    <a:pt x="0" y="5457"/>
                  </a:lnTo>
                  <a:lnTo>
                    <a:pt x="0" y="8185"/>
                  </a:lnTo>
                  <a:lnTo>
                    <a:pt x="1543" y="13415"/>
                  </a:lnTo>
                  <a:lnTo>
                    <a:pt x="6171" y="18872"/>
                  </a:lnTo>
                  <a:lnTo>
                    <a:pt x="9257" y="21600"/>
                  </a:lnTo>
                  <a:close/>
                  <a:moveTo>
                    <a:pt x="12343" y="2728"/>
                  </a:moveTo>
                  <a:lnTo>
                    <a:pt x="16971" y="4093"/>
                  </a:lnTo>
                  <a:lnTo>
                    <a:pt x="18514" y="6821"/>
                  </a:lnTo>
                  <a:lnTo>
                    <a:pt x="18514" y="9549"/>
                  </a:lnTo>
                  <a:lnTo>
                    <a:pt x="16971" y="12051"/>
                  </a:lnTo>
                  <a:lnTo>
                    <a:pt x="10800" y="17507"/>
                  </a:lnTo>
                  <a:lnTo>
                    <a:pt x="9257" y="17507"/>
                  </a:lnTo>
                  <a:lnTo>
                    <a:pt x="6171" y="14779"/>
                  </a:lnTo>
                  <a:lnTo>
                    <a:pt x="4629" y="10914"/>
                  </a:lnTo>
                  <a:lnTo>
                    <a:pt x="4629" y="6821"/>
                  </a:lnTo>
                  <a:lnTo>
                    <a:pt x="7714" y="2728"/>
                  </a:lnTo>
                  <a:lnTo>
                    <a:pt x="12343" y="272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142" name="Freeform 25"/>
            <p:cNvSpPr/>
            <p:nvPr/>
          </p:nvSpPr>
          <p:spPr>
            <a:xfrm>
              <a:off x="2198687" y="43576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2880" y="19200"/>
                  </a:moveTo>
                  <a:lnTo>
                    <a:pt x="5760" y="21600"/>
                  </a:lnTo>
                  <a:lnTo>
                    <a:pt x="10080" y="21600"/>
                  </a:lnTo>
                  <a:lnTo>
                    <a:pt x="15840" y="20400"/>
                  </a:lnTo>
                  <a:lnTo>
                    <a:pt x="20160" y="15600"/>
                  </a:lnTo>
                  <a:lnTo>
                    <a:pt x="21600" y="13200"/>
                  </a:lnTo>
                  <a:lnTo>
                    <a:pt x="20160" y="9600"/>
                  </a:lnTo>
                  <a:lnTo>
                    <a:pt x="15840" y="4800"/>
                  </a:lnTo>
                  <a:lnTo>
                    <a:pt x="11520" y="2400"/>
                  </a:lnTo>
                  <a:lnTo>
                    <a:pt x="8640" y="0"/>
                  </a:lnTo>
                  <a:lnTo>
                    <a:pt x="5760" y="0"/>
                  </a:lnTo>
                  <a:lnTo>
                    <a:pt x="2880" y="6000"/>
                  </a:lnTo>
                  <a:lnTo>
                    <a:pt x="0" y="10800"/>
                  </a:lnTo>
                  <a:lnTo>
                    <a:pt x="0" y="15600"/>
                  </a:lnTo>
                  <a:lnTo>
                    <a:pt x="2880" y="19200"/>
                  </a:lnTo>
                  <a:close/>
                  <a:moveTo>
                    <a:pt x="2880" y="14400"/>
                  </a:moveTo>
                  <a:lnTo>
                    <a:pt x="7200" y="3600"/>
                  </a:lnTo>
                  <a:lnTo>
                    <a:pt x="7200" y="2400"/>
                  </a:lnTo>
                  <a:lnTo>
                    <a:pt x="15840" y="7200"/>
                  </a:lnTo>
                  <a:lnTo>
                    <a:pt x="18720" y="10800"/>
                  </a:lnTo>
                  <a:lnTo>
                    <a:pt x="18720" y="14400"/>
                  </a:lnTo>
                  <a:lnTo>
                    <a:pt x="17280" y="16800"/>
                  </a:lnTo>
                  <a:lnTo>
                    <a:pt x="11520" y="19200"/>
                  </a:lnTo>
                  <a:lnTo>
                    <a:pt x="8640" y="19200"/>
                  </a:lnTo>
                  <a:lnTo>
                    <a:pt x="5760" y="18000"/>
                  </a:lnTo>
                  <a:lnTo>
                    <a:pt x="4320" y="16800"/>
                  </a:lnTo>
                  <a:lnTo>
                    <a:pt x="2880" y="144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143" name="Freeform 26"/>
            <p:cNvSpPr/>
            <p:nvPr/>
          </p:nvSpPr>
          <p:spPr>
            <a:xfrm>
              <a:off x="9524" y="4357687"/>
              <a:ext cx="114301" cy="1428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8640"/>
                  </a:lnTo>
                  <a:lnTo>
                    <a:pt x="18254" y="2880"/>
                  </a:lnTo>
                  <a:lnTo>
                    <a:pt x="10952" y="0"/>
                  </a:lnTo>
                  <a:lnTo>
                    <a:pt x="3651" y="2880"/>
                  </a:lnTo>
                  <a:lnTo>
                    <a:pt x="0" y="8640"/>
                  </a:lnTo>
                  <a:lnTo>
                    <a:pt x="1825" y="14400"/>
                  </a:lnTo>
                  <a:lnTo>
                    <a:pt x="9127" y="18720"/>
                  </a:lnTo>
                  <a:lnTo>
                    <a:pt x="16428" y="21600"/>
                  </a:lnTo>
                  <a:lnTo>
                    <a:pt x="21600" y="21600"/>
                  </a:lnTo>
                  <a:close/>
                  <a:moveTo>
                    <a:pt x="7301" y="4320"/>
                  </a:moveTo>
                  <a:lnTo>
                    <a:pt x="16428" y="4320"/>
                  </a:lnTo>
                  <a:lnTo>
                    <a:pt x="18254" y="10080"/>
                  </a:lnTo>
                  <a:lnTo>
                    <a:pt x="18254" y="18720"/>
                  </a:lnTo>
                  <a:lnTo>
                    <a:pt x="7301" y="15840"/>
                  </a:lnTo>
                  <a:lnTo>
                    <a:pt x="3651" y="11520"/>
                  </a:lnTo>
                  <a:lnTo>
                    <a:pt x="3651" y="7200"/>
                  </a:lnTo>
                  <a:lnTo>
                    <a:pt x="7301" y="432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144" name="Oval 27"/>
            <p:cNvSpPr/>
            <p:nvPr/>
          </p:nvSpPr>
          <p:spPr>
            <a:xfrm>
              <a:off x="79374" y="4303712"/>
              <a:ext cx="2190751" cy="617539"/>
            </a:xfrm>
            <a:prstGeom prst="ellipse">
              <a:avLst/>
            </a:pr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145" name="Oval 28"/>
            <p:cNvSpPr/>
            <p:nvPr/>
          </p:nvSpPr>
          <p:spPr>
            <a:xfrm>
              <a:off x="0" y="4297362"/>
              <a:ext cx="2384426" cy="457201"/>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146" name="Oval 29"/>
            <p:cNvSpPr/>
            <p:nvPr/>
          </p:nvSpPr>
          <p:spPr>
            <a:xfrm>
              <a:off x="74612" y="4338637"/>
              <a:ext cx="2262189" cy="349251"/>
            </a:xfrm>
            <a:prstGeom prst="ellipse">
              <a:avLst/>
            </a:prstGeom>
            <a:gradFill flip="none" rotWithShape="1">
              <a:gsLst>
                <a:gs pos="0">
                  <a:srgbClr val="663300"/>
                </a:gs>
                <a:gs pos="100000">
                  <a:srgbClr val="82582E"/>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147" name="Freeform 30"/>
            <p:cNvSpPr/>
            <p:nvPr/>
          </p:nvSpPr>
          <p:spPr>
            <a:xfrm>
              <a:off x="2141537" y="4224337"/>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5840" y="21600"/>
                  </a:moveTo>
                  <a:lnTo>
                    <a:pt x="18720" y="14850"/>
                  </a:lnTo>
                  <a:lnTo>
                    <a:pt x="21600" y="9450"/>
                  </a:lnTo>
                  <a:lnTo>
                    <a:pt x="18720" y="4050"/>
                  </a:lnTo>
                  <a:lnTo>
                    <a:pt x="14400" y="0"/>
                  </a:lnTo>
                  <a:lnTo>
                    <a:pt x="7200" y="1350"/>
                  </a:lnTo>
                  <a:lnTo>
                    <a:pt x="1440" y="6750"/>
                  </a:lnTo>
                  <a:lnTo>
                    <a:pt x="0" y="9450"/>
                  </a:lnTo>
                  <a:lnTo>
                    <a:pt x="1440" y="13500"/>
                  </a:lnTo>
                  <a:lnTo>
                    <a:pt x="5760" y="17550"/>
                  </a:lnTo>
                  <a:lnTo>
                    <a:pt x="11520" y="20250"/>
                  </a:lnTo>
                  <a:lnTo>
                    <a:pt x="15840" y="21600"/>
                  </a:lnTo>
                  <a:close/>
                  <a:moveTo>
                    <a:pt x="10080" y="4050"/>
                  </a:moveTo>
                  <a:lnTo>
                    <a:pt x="14400" y="4050"/>
                  </a:lnTo>
                  <a:lnTo>
                    <a:pt x="17280" y="5400"/>
                  </a:lnTo>
                  <a:lnTo>
                    <a:pt x="17280" y="10800"/>
                  </a:lnTo>
                  <a:lnTo>
                    <a:pt x="15840" y="16200"/>
                  </a:lnTo>
                  <a:lnTo>
                    <a:pt x="14400" y="17550"/>
                  </a:lnTo>
                  <a:lnTo>
                    <a:pt x="14400" y="18900"/>
                  </a:lnTo>
                  <a:lnTo>
                    <a:pt x="10080" y="16200"/>
                  </a:lnTo>
                  <a:lnTo>
                    <a:pt x="7200" y="14850"/>
                  </a:lnTo>
                  <a:lnTo>
                    <a:pt x="4320" y="9450"/>
                  </a:lnTo>
                  <a:lnTo>
                    <a:pt x="5760" y="6750"/>
                  </a:lnTo>
                  <a:lnTo>
                    <a:pt x="10080"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148" name="Freeform 31"/>
            <p:cNvSpPr/>
            <p:nvPr/>
          </p:nvSpPr>
          <p:spPr>
            <a:xfrm>
              <a:off x="4806950" y="3930649"/>
              <a:ext cx="114300"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3600" y="20400"/>
                  </a:lnTo>
                  <a:lnTo>
                    <a:pt x="7200" y="21600"/>
                  </a:lnTo>
                  <a:lnTo>
                    <a:pt x="14400" y="21600"/>
                  </a:lnTo>
                  <a:lnTo>
                    <a:pt x="19800" y="19200"/>
                  </a:lnTo>
                  <a:lnTo>
                    <a:pt x="21600" y="13200"/>
                  </a:lnTo>
                  <a:lnTo>
                    <a:pt x="18000" y="3600"/>
                  </a:lnTo>
                  <a:lnTo>
                    <a:pt x="12600" y="0"/>
                  </a:lnTo>
                  <a:lnTo>
                    <a:pt x="10800" y="0"/>
                  </a:lnTo>
                  <a:lnTo>
                    <a:pt x="5400" y="4800"/>
                  </a:lnTo>
                  <a:lnTo>
                    <a:pt x="1800" y="9600"/>
                  </a:lnTo>
                  <a:lnTo>
                    <a:pt x="0" y="13200"/>
                  </a:lnTo>
                  <a:lnTo>
                    <a:pt x="0" y="18000"/>
                  </a:lnTo>
                  <a:close/>
                  <a:moveTo>
                    <a:pt x="3600" y="13200"/>
                  </a:moveTo>
                  <a:lnTo>
                    <a:pt x="5400" y="9600"/>
                  </a:lnTo>
                  <a:lnTo>
                    <a:pt x="9000" y="4800"/>
                  </a:lnTo>
                  <a:lnTo>
                    <a:pt x="10800" y="3600"/>
                  </a:lnTo>
                  <a:lnTo>
                    <a:pt x="16200" y="6000"/>
                  </a:lnTo>
                  <a:lnTo>
                    <a:pt x="18000" y="9600"/>
                  </a:lnTo>
                  <a:lnTo>
                    <a:pt x="19800" y="14400"/>
                  </a:lnTo>
                  <a:lnTo>
                    <a:pt x="19800" y="16800"/>
                  </a:lnTo>
                  <a:lnTo>
                    <a:pt x="16200" y="19200"/>
                  </a:lnTo>
                  <a:lnTo>
                    <a:pt x="9000" y="20400"/>
                  </a:lnTo>
                  <a:lnTo>
                    <a:pt x="7200" y="19200"/>
                  </a:lnTo>
                  <a:lnTo>
                    <a:pt x="3600" y="18000"/>
                  </a:lnTo>
                  <a:lnTo>
                    <a:pt x="360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149" name="Rectangle 32"/>
            <p:cNvSpPr/>
            <p:nvPr/>
          </p:nvSpPr>
          <p:spPr>
            <a:xfrm>
              <a:off x="2927350" y="1025525"/>
              <a:ext cx="274638" cy="4030663"/>
            </a:xfrm>
            <a:prstGeom prst="rect">
              <a:avLst/>
            </a:pr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150" name="Rectangle 33"/>
            <p:cNvSpPr/>
            <p:nvPr/>
          </p:nvSpPr>
          <p:spPr>
            <a:xfrm>
              <a:off x="3006725" y="663574"/>
              <a:ext cx="120650" cy="381000"/>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151" name="AutoShape 34"/>
            <p:cNvSpPr/>
            <p:nvPr/>
          </p:nvSpPr>
          <p:spPr>
            <a:xfrm>
              <a:off x="2898775" y="977899"/>
              <a:ext cx="325438" cy="82551"/>
            </a:xfrm>
            <a:prstGeom prst="roundRect">
              <a:avLst>
                <a:gd name="adj" fmla="val 16667"/>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152" name="Freeform 35"/>
            <p:cNvSpPr/>
            <p:nvPr/>
          </p:nvSpPr>
          <p:spPr>
            <a:xfrm>
              <a:off x="3035300" y="638175"/>
              <a:ext cx="400050" cy="2501900"/>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1029" y="1151"/>
                  </a:lnTo>
                  <a:lnTo>
                    <a:pt x="1029" y="822"/>
                  </a:lnTo>
                  <a:lnTo>
                    <a:pt x="0" y="164"/>
                  </a:lnTo>
                  <a:lnTo>
                    <a:pt x="6171" y="0"/>
                  </a:lnTo>
                  <a:lnTo>
                    <a:pt x="6686" y="658"/>
                  </a:lnTo>
                  <a:lnTo>
                    <a:pt x="7543" y="905"/>
                  </a:lnTo>
                </a:path>
              </a:pathLst>
            </a:cu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153" name="Freeform 36"/>
            <p:cNvSpPr/>
            <p:nvPr/>
          </p:nvSpPr>
          <p:spPr>
            <a:xfrm>
              <a:off x="2817812" y="466725"/>
              <a:ext cx="503239" cy="219075"/>
            </a:xfrm>
            <a:custGeom>
              <a:avLst/>
              <a:gdLst/>
              <a:ahLst/>
              <a:cxnLst>
                <a:cxn ang="0">
                  <a:pos x="wd2" y="hd2"/>
                </a:cxn>
                <a:cxn ang="5400000">
                  <a:pos x="wd2" y="hd2"/>
                </a:cxn>
                <a:cxn ang="10800000">
                  <a:pos x="wd2" y="hd2"/>
                </a:cxn>
                <a:cxn ang="16200000">
                  <a:pos x="wd2" y="hd2"/>
                </a:cxn>
              </a:cxnLst>
              <a:rect l="0" t="0" r="r" b="b"/>
              <a:pathLst>
                <a:path w="21600" h="21600" extrusionOk="0">
                  <a:moveTo>
                    <a:pt x="11005" y="0"/>
                  </a:moveTo>
                  <a:lnTo>
                    <a:pt x="15516" y="939"/>
                  </a:lnTo>
                  <a:lnTo>
                    <a:pt x="18797" y="5635"/>
                  </a:lnTo>
                  <a:lnTo>
                    <a:pt x="20780" y="12209"/>
                  </a:lnTo>
                  <a:lnTo>
                    <a:pt x="21600" y="21600"/>
                  </a:lnTo>
                  <a:lnTo>
                    <a:pt x="0" y="21600"/>
                  </a:lnTo>
                  <a:lnTo>
                    <a:pt x="752" y="12209"/>
                  </a:lnTo>
                  <a:lnTo>
                    <a:pt x="3213" y="5635"/>
                  </a:lnTo>
                  <a:lnTo>
                    <a:pt x="6494" y="939"/>
                  </a:lnTo>
                  <a:lnTo>
                    <a:pt x="11005"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grpSp>
      <p:sp>
        <p:nvSpPr>
          <p:cNvPr id="1155" name="Title Text"/>
          <p:cNvSpPr txBox="1">
            <a:spLocks noGrp="1"/>
          </p:cNvSpPr>
          <p:nvPr>
            <p:ph type="title"/>
          </p:nvPr>
        </p:nvSpPr>
        <p:spPr>
          <a:xfrm>
            <a:off x="457200" y="277813"/>
            <a:ext cx="8229600" cy="1143001"/>
          </a:xfrm>
          <a:prstGeom prst="rect">
            <a:avLst/>
          </a:prstGeom>
        </p:spPr>
        <p:txBody>
          <a:bodyPr anchor="ctr"/>
          <a:lstStyle>
            <a:lvl1pPr algn="ctr">
              <a:defRPr>
                <a:solidFill>
                  <a:srgbClr val="DBBD71"/>
                </a:solidFill>
                <a:effectLst>
                  <a:outerShdw blurRad="38100" dist="38100" dir="2700000" rotWithShape="0">
                    <a:srgbClr val="000000"/>
                  </a:outerShdw>
                </a:effectLst>
                <a:latin typeface="Arial"/>
                <a:ea typeface="Arial"/>
                <a:cs typeface="Arial"/>
                <a:sym typeface="Arial"/>
              </a:defRPr>
            </a:lvl1pPr>
          </a:lstStyle>
          <a:p>
            <a:r>
              <a:t>Title Text</a:t>
            </a:r>
          </a:p>
        </p:txBody>
      </p:sp>
      <p:sp>
        <p:nvSpPr>
          <p:cNvPr id="1156" name="Body Level One…"/>
          <p:cNvSpPr txBox="1">
            <a:spLocks noGrp="1"/>
          </p:cNvSpPr>
          <p:nvPr>
            <p:ph type="body" sz="half" idx="1"/>
          </p:nvPr>
        </p:nvSpPr>
        <p:spPr>
          <a:xfrm>
            <a:off x="457200" y="1600200"/>
            <a:ext cx="4038600" cy="4530725"/>
          </a:xfrm>
          <a:prstGeom prst="rect">
            <a:avLst/>
          </a:prstGeom>
        </p:spPr>
        <p:txBody>
          <a:bodyPr>
            <a:normAutofit/>
          </a:bodyPr>
          <a:lstStyle>
            <a:lvl1pPr>
              <a:spcBef>
                <a:spcPts val="600"/>
              </a:spcBef>
              <a:buClr>
                <a:srgbClr val="FFCC66"/>
              </a:buClr>
              <a:buSzPct val="65000"/>
              <a:buChar char="■"/>
              <a:defRPr sz="2800">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vl2pPr marL="790575" indent="-333375">
              <a:spcBef>
                <a:spcPts val="600"/>
              </a:spcBef>
              <a:buClr>
                <a:srgbClr val="FFCC66"/>
              </a:buClr>
              <a:buSzPct val="65000"/>
              <a:buChar char="■"/>
              <a:defRPr sz="2800">
                <a:solidFill>
                  <a:schemeClr val="accent3">
                    <a:lumOff val="44000"/>
                  </a:schemeClr>
                </a:solidFill>
                <a:effectLst>
                  <a:outerShdw blurRad="38100" dist="38100" dir="2700000" rotWithShape="0">
                    <a:srgbClr val="000000"/>
                  </a:outerShdw>
                </a:effectLst>
                <a:latin typeface="Tahoma"/>
                <a:ea typeface="Tahoma"/>
                <a:cs typeface="Tahoma"/>
                <a:sym typeface="Tahoma"/>
              </a:defRPr>
            </a:lvl2pPr>
            <a:lvl3pPr marL="1234439" indent="-320039">
              <a:spcBef>
                <a:spcPts val="600"/>
              </a:spcBef>
              <a:buClr>
                <a:srgbClr val="FFCC66"/>
              </a:buClr>
              <a:buSzPct val="65000"/>
              <a:buChar char="■"/>
              <a:defRPr sz="2800">
                <a:solidFill>
                  <a:schemeClr val="accent3">
                    <a:lumOff val="44000"/>
                  </a:schemeClr>
                </a:solidFill>
                <a:effectLst>
                  <a:outerShdw blurRad="38100" dist="38100" dir="2700000" rotWithShape="0">
                    <a:srgbClr val="000000"/>
                  </a:outerShdw>
                </a:effectLst>
                <a:latin typeface="Tahoma"/>
                <a:ea typeface="Tahoma"/>
                <a:cs typeface="Tahoma"/>
                <a:sym typeface="Tahoma"/>
              </a:defRPr>
            </a:lvl3pPr>
            <a:lvl4pPr marL="1727200" indent="-355600">
              <a:spcBef>
                <a:spcPts val="600"/>
              </a:spcBef>
              <a:buClr>
                <a:srgbClr val="FFCC66"/>
              </a:buClr>
              <a:buSzPct val="65000"/>
              <a:buChar char="■"/>
              <a:defRPr sz="2800">
                <a:solidFill>
                  <a:schemeClr val="accent3">
                    <a:lumOff val="44000"/>
                  </a:schemeClr>
                </a:solidFill>
                <a:effectLst>
                  <a:outerShdw blurRad="38100" dist="38100" dir="2700000" rotWithShape="0">
                    <a:srgbClr val="000000"/>
                  </a:outerShdw>
                </a:effectLst>
                <a:latin typeface="Tahoma"/>
                <a:ea typeface="Tahoma"/>
                <a:cs typeface="Tahoma"/>
                <a:sym typeface="Tahoma"/>
              </a:defRPr>
            </a:lvl4pPr>
            <a:lvl5pPr marL="2184400" indent="-355600">
              <a:spcBef>
                <a:spcPts val="600"/>
              </a:spcBef>
              <a:buClr>
                <a:srgbClr val="FFCC66"/>
              </a:buClr>
              <a:buSzPct val="65000"/>
              <a:buChar char="■"/>
              <a:defRPr sz="2800">
                <a:solidFill>
                  <a:schemeClr val="accent3">
                    <a:lumOff val="44000"/>
                  </a:schemeClr>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1157" name="Slide Number"/>
          <p:cNvSpPr txBox="1">
            <a:spLocks noGrp="1"/>
          </p:cNvSpPr>
          <p:nvPr>
            <p:ph type="sldNum" sz="quarter" idx="2"/>
          </p:nvPr>
        </p:nvSpPr>
        <p:spPr>
          <a:xfrm>
            <a:off x="8416270" y="6466522"/>
            <a:ext cx="270531" cy="269241"/>
          </a:xfrm>
          <a:prstGeom prst="rect">
            <a:avLst/>
          </a:prstGeom>
        </p:spPr>
        <p:txBody>
          <a:bodyPr/>
          <a:lstStyle>
            <a:lvl1pPr algn="r">
              <a:defRPr sz="1200">
                <a:solidFill>
                  <a:schemeClr val="accent3">
                    <a:lumOff val="44000"/>
                  </a:schemeClr>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91630475"/>
      </p:ext>
    </p:extLst>
  </p:cSld>
  <p:clrMapOvr>
    <a:masterClrMapping/>
  </p:clrMapOvr>
  <p:transition spd="med"/>
</p:sldLayout>
</file>

<file path=ppt/slideLayouts/slideLayout207.xml><?xml version="1.0" encoding="utf-8"?>
<p:sldLayout xmlns:a="http://schemas.openxmlformats.org/drawingml/2006/main" xmlns:r="http://schemas.openxmlformats.org/officeDocument/2006/relationships" xmlns:p="http://schemas.openxmlformats.org/presentationml/2006/main" showMasterSp="0" type="tx">
  <p:cSld name="7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1164" name="Title Text"/>
          <p:cNvSpPr txBox="1">
            <a:spLocks noGrp="1"/>
          </p:cNvSpPr>
          <p:nvPr>
            <p:ph type="title"/>
          </p:nvPr>
        </p:nvSpPr>
        <p:spPr>
          <a:xfrm>
            <a:off x="685800" y="22860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1165"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latin typeface="Arial"/>
                <a:ea typeface="Arial"/>
                <a:cs typeface="Arial"/>
                <a:sym typeface="Arial"/>
              </a:defRPr>
            </a:lvl1pPr>
            <a:lvl2pPr algn="ctr">
              <a:buChar char="–"/>
              <a:defRPr>
                <a:latin typeface="Arial"/>
                <a:ea typeface="Arial"/>
                <a:cs typeface="Arial"/>
                <a:sym typeface="Arial"/>
              </a:defRPr>
            </a:lvl2pPr>
            <a:lvl3pPr algn="ctr">
              <a:defRPr>
                <a:latin typeface="Arial"/>
                <a:ea typeface="Arial"/>
                <a:cs typeface="Arial"/>
                <a:sym typeface="Arial"/>
              </a:defRPr>
            </a:lvl3pPr>
            <a:lvl4pPr algn="ctr">
              <a:buChar char="–"/>
              <a:defRPr>
                <a:latin typeface="Arial"/>
                <a:ea typeface="Arial"/>
                <a:cs typeface="Arial"/>
                <a:sym typeface="Arial"/>
              </a:defRPr>
            </a:lvl4pPr>
            <a:lvl5pPr algn="ct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166" name="Slide Number"/>
          <p:cNvSpPr txBox="1">
            <a:spLocks noGrp="1"/>
          </p:cNvSpPr>
          <p:nvPr>
            <p:ph type="sldNum" sz="quarter" idx="2"/>
          </p:nvPr>
        </p:nvSpPr>
        <p:spPr>
          <a:xfrm>
            <a:off x="8156292" y="6248400"/>
            <a:ext cx="301909" cy="288824"/>
          </a:xfrm>
          <a:prstGeom prst="rect">
            <a:avLst/>
          </a:prstGeom>
        </p:spPr>
        <p:txBody>
          <a:bodyPr anchor="t"/>
          <a:lstStyle>
            <a:lvl1pPr algn="r">
              <a:defRPr>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4170714041"/>
      </p:ext>
    </p:extLst>
  </p:cSld>
  <p:clrMapOvr>
    <a:masterClrMapping/>
  </p:clrMapOvr>
  <p:transition spd="med"/>
</p:sldLayout>
</file>

<file path=ppt/slideLayouts/slideLayout208.xml><?xml version="1.0" encoding="utf-8"?>
<p:sldLayout xmlns:a="http://schemas.openxmlformats.org/drawingml/2006/main" xmlns:r="http://schemas.openxmlformats.org/officeDocument/2006/relationships" xmlns:p="http://schemas.openxmlformats.org/presentationml/2006/main" showMasterSp="0" type="tx">
  <p:cSld name="8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1173" name="Title Text"/>
          <p:cNvSpPr txBox="1">
            <a:spLocks noGrp="1"/>
          </p:cNvSpPr>
          <p:nvPr>
            <p:ph type="title"/>
          </p:nvPr>
        </p:nvSpPr>
        <p:spPr>
          <a:xfrm>
            <a:off x="685800" y="22860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1174"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latin typeface="Arial"/>
                <a:ea typeface="Arial"/>
                <a:cs typeface="Arial"/>
                <a:sym typeface="Arial"/>
              </a:defRPr>
            </a:lvl1pPr>
            <a:lvl2pPr algn="ctr">
              <a:buChar char="–"/>
              <a:defRPr>
                <a:latin typeface="Arial"/>
                <a:ea typeface="Arial"/>
                <a:cs typeface="Arial"/>
                <a:sym typeface="Arial"/>
              </a:defRPr>
            </a:lvl2pPr>
            <a:lvl3pPr algn="ctr">
              <a:defRPr>
                <a:latin typeface="Arial"/>
                <a:ea typeface="Arial"/>
                <a:cs typeface="Arial"/>
                <a:sym typeface="Arial"/>
              </a:defRPr>
            </a:lvl3pPr>
            <a:lvl4pPr algn="ctr">
              <a:buChar char="–"/>
              <a:defRPr>
                <a:latin typeface="Arial"/>
                <a:ea typeface="Arial"/>
                <a:cs typeface="Arial"/>
                <a:sym typeface="Arial"/>
              </a:defRPr>
            </a:lvl4pPr>
            <a:lvl5pPr algn="ct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175" name="Slide Number"/>
          <p:cNvSpPr txBox="1">
            <a:spLocks noGrp="1"/>
          </p:cNvSpPr>
          <p:nvPr>
            <p:ph type="sldNum" sz="quarter" idx="2"/>
          </p:nvPr>
        </p:nvSpPr>
        <p:spPr>
          <a:xfrm>
            <a:off x="8156292" y="6248400"/>
            <a:ext cx="301909" cy="288824"/>
          </a:xfrm>
          <a:prstGeom prst="rect">
            <a:avLst/>
          </a:prstGeom>
        </p:spPr>
        <p:txBody>
          <a:bodyPr anchor="t"/>
          <a:lstStyle>
            <a:lvl1pPr algn="r">
              <a:defRPr>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834129447"/>
      </p:ext>
    </p:extLst>
  </p:cSld>
  <p:clrMapOvr>
    <a:masterClrMapping/>
  </p:clrMapOvr>
  <p:transition spd="med"/>
</p:sldLayout>
</file>

<file path=ppt/slideLayouts/slideLayout209.xml><?xml version="1.0" encoding="utf-8"?>
<p:sldLayout xmlns:a="http://schemas.openxmlformats.org/drawingml/2006/main" xmlns:r="http://schemas.openxmlformats.org/officeDocument/2006/relationships" xmlns:p="http://schemas.openxmlformats.org/presentationml/2006/main" showMasterSp="0" type="tx">
  <p:cSld name="9_Title Slide">
    <p:bg>
      <p:bgPr>
        <a:solidFill>
          <a:srgbClr val="000000"/>
        </a:solidFill>
        <a:effectLst/>
      </p:bgPr>
    </p:bg>
    <p:spTree>
      <p:nvGrpSpPr>
        <p:cNvPr id="1" name=""/>
        <p:cNvGrpSpPr/>
        <p:nvPr/>
      </p:nvGrpSpPr>
      <p:grpSpPr>
        <a:xfrm>
          <a:off x="0" y="0"/>
          <a:ext cx="0" cy="0"/>
          <a:chOff x="0" y="0"/>
          <a:chExt cx="0" cy="0"/>
        </a:xfrm>
      </p:grpSpPr>
      <p:sp>
        <p:nvSpPr>
          <p:cNvPr id="1182" name="Title Text"/>
          <p:cNvSpPr txBox="1">
            <a:spLocks noGrp="1"/>
          </p:cNvSpPr>
          <p:nvPr>
            <p:ph type="title"/>
          </p:nvPr>
        </p:nvSpPr>
        <p:spPr>
          <a:xfrm>
            <a:off x="685800" y="2130425"/>
            <a:ext cx="7772400" cy="1470025"/>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1183"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latin typeface="Arial"/>
                <a:ea typeface="Arial"/>
                <a:cs typeface="Arial"/>
                <a:sym typeface="Arial"/>
              </a:defRPr>
            </a:lvl1pPr>
            <a:lvl2pPr marL="0" indent="457200" algn="ctr">
              <a:buSzTx/>
              <a:buNone/>
              <a:defRPr>
                <a:latin typeface="Arial"/>
                <a:ea typeface="Arial"/>
                <a:cs typeface="Arial"/>
                <a:sym typeface="Arial"/>
              </a:defRPr>
            </a:lvl2pPr>
            <a:lvl3pPr marL="0" indent="914400" algn="ctr">
              <a:buSzTx/>
              <a:buNone/>
              <a:defRPr>
                <a:latin typeface="Arial"/>
                <a:ea typeface="Arial"/>
                <a:cs typeface="Arial"/>
                <a:sym typeface="Arial"/>
              </a:defRPr>
            </a:lvl3pPr>
            <a:lvl4pPr marL="0" indent="1371600" algn="ctr">
              <a:buSzTx/>
              <a:buNone/>
              <a:defRPr>
                <a:latin typeface="Arial"/>
                <a:ea typeface="Arial"/>
                <a:cs typeface="Arial"/>
                <a:sym typeface="Arial"/>
              </a:defRPr>
            </a:lvl4pPr>
            <a:lvl5pPr marL="0" indent="1828800" algn="ctr">
              <a:buSzTx/>
              <a:buNone/>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184"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897565989"/>
      </p:ext>
    </p:extLst>
  </p:cSld>
  <p:clrMapOvr>
    <a:masterClrMapping/>
  </p:clrMapOvr>
  <p:transition spd="med"/>
</p:sldLayout>
</file>

<file path=ppt/slideLayouts/slideLayout2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F2C91410-DA72-164C-B4DD-D59B5667A3E5}" type="slidenum">
              <a:rPr lang="en-US">
                <a:solidFill>
                  <a:srgbClr val="000000"/>
                </a:solidFill>
                <a:latin typeface="Arial"/>
                <a:ea typeface="Arial"/>
              </a:rPr>
              <a:pPr>
                <a:defRPr/>
              </a:pPr>
              <a:t>‹#›</a:t>
            </a:fld>
            <a:endParaRPr lang="en-US">
              <a:solidFill>
                <a:srgbClr val="000000"/>
              </a:solidFill>
              <a:latin typeface="Arial"/>
              <a:ea typeface="Arial"/>
            </a:endParaRPr>
          </a:p>
        </p:txBody>
      </p:sp>
    </p:spTree>
    <p:extLst>
      <p:ext uri="{BB962C8B-B14F-4D97-AF65-F5344CB8AC3E}">
        <p14:creationId xmlns:p14="http://schemas.microsoft.com/office/powerpoint/2010/main" val="2796771437"/>
      </p:ext>
    </p:extLst>
  </p:cSld>
  <p:clrMapOvr>
    <a:masterClrMapping/>
  </p:clrMapOvr>
</p:sldLayout>
</file>

<file path=ppt/slideLayouts/slideLayout210.xml><?xml version="1.0" encoding="utf-8"?>
<p:sldLayout xmlns:a="http://schemas.openxmlformats.org/drawingml/2006/main" xmlns:r="http://schemas.openxmlformats.org/officeDocument/2006/relationships" xmlns:p="http://schemas.openxmlformats.org/presentationml/2006/main" showMasterSp="0" type="tx">
  <p:cSld name="8_Blank">
    <p:bg>
      <p:bgPr>
        <a:solidFill>
          <a:schemeClr val="accent3">
            <a:lumOff val="44000"/>
          </a:schemeClr>
        </a:solidFill>
        <a:effectLst/>
      </p:bgPr>
    </p:bg>
    <p:spTree>
      <p:nvGrpSpPr>
        <p:cNvPr id="1" name=""/>
        <p:cNvGrpSpPr/>
        <p:nvPr/>
      </p:nvGrpSpPr>
      <p:grpSpPr>
        <a:xfrm>
          <a:off x="0" y="0"/>
          <a:ext cx="0" cy="0"/>
          <a:chOff x="0" y="0"/>
          <a:chExt cx="0" cy="0"/>
        </a:xfrm>
      </p:grpSpPr>
      <p:sp>
        <p:nvSpPr>
          <p:cNvPr id="1191"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4118991046"/>
      </p:ext>
    </p:extLst>
  </p:cSld>
  <p:clrMapOvr>
    <a:masterClrMapping/>
  </p:clrMapOvr>
  <p:transition spd="med"/>
</p:sldLayout>
</file>

<file path=ppt/slideLayouts/slideLayout211.xml><?xml version="1.0" encoding="utf-8"?>
<p:sldLayout xmlns:a="http://schemas.openxmlformats.org/drawingml/2006/main" xmlns:r="http://schemas.openxmlformats.org/officeDocument/2006/relationships" xmlns:p="http://schemas.openxmlformats.org/presentationml/2006/main" showMasterSp="0" type="tx">
  <p:cSld name="10_Title Slide">
    <p:bg>
      <p:bgPr>
        <a:solidFill>
          <a:srgbClr val="000000"/>
        </a:solidFill>
        <a:effectLst/>
      </p:bgPr>
    </p:bg>
    <p:spTree>
      <p:nvGrpSpPr>
        <p:cNvPr id="1" name=""/>
        <p:cNvGrpSpPr/>
        <p:nvPr/>
      </p:nvGrpSpPr>
      <p:grpSpPr>
        <a:xfrm>
          <a:off x="0" y="0"/>
          <a:ext cx="0" cy="0"/>
          <a:chOff x="0" y="0"/>
          <a:chExt cx="0" cy="0"/>
        </a:xfrm>
      </p:grpSpPr>
      <p:grpSp>
        <p:nvGrpSpPr>
          <p:cNvPr id="1200" name="Group 4"/>
          <p:cNvGrpSpPr/>
          <p:nvPr/>
        </p:nvGrpSpPr>
        <p:grpSpPr>
          <a:xfrm>
            <a:off x="177800" y="230188"/>
            <a:ext cx="203200" cy="6503987"/>
            <a:chOff x="0" y="0"/>
            <a:chExt cx="203200" cy="6503986"/>
          </a:xfrm>
        </p:grpSpPr>
        <p:sp>
          <p:nvSpPr>
            <p:cNvPr id="1198" name="Rectangle 5"/>
            <p:cNvSpPr/>
            <p:nvPr/>
          </p:nvSpPr>
          <p:spPr>
            <a:xfrm>
              <a:off x="127000" y="26987"/>
              <a:ext cx="76200" cy="6477000"/>
            </a:xfrm>
            <a:prstGeom prst="rect">
              <a:avLst/>
            </a:prstGeom>
            <a:gradFill flip="none" rotWithShape="1">
              <a:gsLst>
                <a:gs pos="0">
                  <a:srgbClr val="000000"/>
                </a:gs>
                <a:gs pos="100000">
                  <a:srgbClr val="0099CC"/>
                </a:gs>
              </a:gsLst>
              <a:lin ang="5400000" scaled="0"/>
            </a:gradFill>
            <a:ln w="12700" cap="flat">
              <a:noFill/>
              <a:miter lim="4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a:p>
          </p:txBody>
        </p:sp>
        <p:sp>
          <p:nvSpPr>
            <p:cNvPr id="1199" name="Rectangle 6"/>
            <p:cNvSpPr/>
            <p:nvPr/>
          </p:nvSpPr>
          <p:spPr>
            <a:xfrm>
              <a:off x="0" y="0"/>
              <a:ext cx="76200" cy="6256336"/>
            </a:xfrm>
            <a:prstGeom prst="rect">
              <a:avLst/>
            </a:prstGeom>
            <a:gradFill flip="none" rotWithShape="1">
              <a:gsLst>
                <a:gs pos="0">
                  <a:srgbClr val="000000"/>
                </a:gs>
                <a:gs pos="100000">
                  <a:srgbClr val="00FFFF"/>
                </a:gs>
              </a:gsLst>
              <a:lin ang="5400000" scaled="0"/>
            </a:gradFill>
            <a:ln w="12700" cap="flat">
              <a:noFill/>
              <a:miter lim="400000"/>
            </a:ln>
            <a:effectLst/>
          </p:spPr>
          <p:txBody>
            <a:bodyPr wrap="square" lIns="45719" tIns="45719" rIns="45719" bIns="45719" numCol="1" anchor="ctr">
              <a:noAutofit/>
            </a:bodyPr>
            <a:lstStyle/>
            <a:p>
              <a:pPr>
                <a:defRPr b="0">
                  <a:solidFill>
                    <a:srgbClr val="F8F8F8"/>
                  </a:solidFill>
                </a:defRPr>
              </a:pPr>
              <a:endParaRPr/>
            </a:p>
          </p:txBody>
        </p:sp>
      </p:grpSp>
      <p:grpSp>
        <p:nvGrpSpPr>
          <p:cNvPr id="1203" name="Group 7"/>
          <p:cNvGrpSpPr/>
          <p:nvPr/>
        </p:nvGrpSpPr>
        <p:grpSpPr>
          <a:xfrm>
            <a:off x="8793163" y="220662"/>
            <a:ext cx="198437" cy="6408738"/>
            <a:chOff x="0" y="0"/>
            <a:chExt cx="198436" cy="6408736"/>
          </a:xfrm>
        </p:grpSpPr>
        <p:sp>
          <p:nvSpPr>
            <p:cNvPr id="1201" name="Rectangle 8"/>
            <p:cNvSpPr/>
            <p:nvPr/>
          </p:nvSpPr>
          <p:spPr>
            <a:xfrm>
              <a:off x="130174" y="-1"/>
              <a:ext cx="68263" cy="6332539"/>
            </a:xfrm>
            <a:prstGeom prst="rect">
              <a:avLst/>
            </a:prstGeom>
            <a:gradFill flip="none" rotWithShape="1">
              <a:gsLst>
                <a:gs pos="0">
                  <a:srgbClr val="6699FF"/>
                </a:gs>
                <a:gs pos="100000">
                  <a:srgbClr val="000000"/>
                </a:gs>
              </a:gsLst>
              <a:lin ang="5400000" scaled="0"/>
            </a:gradFill>
            <a:ln w="12700" cap="flat">
              <a:noFill/>
              <a:miter lim="4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a:p>
          </p:txBody>
        </p:sp>
        <p:sp>
          <p:nvSpPr>
            <p:cNvPr id="1202" name="Rectangle 9"/>
            <p:cNvSpPr/>
            <p:nvPr/>
          </p:nvSpPr>
          <p:spPr>
            <a:xfrm>
              <a:off x="0" y="160337"/>
              <a:ext cx="77788" cy="6248400"/>
            </a:xfrm>
            <a:prstGeom prst="rect">
              <a:avLst/>
            </a:prstGeom>
            <a:gradFill flip="none" rotWithShape="1">
              <a:gsLst>
                <a:gs pos="0">
                  <a:srgbClr val="9933FF"/>
                </a:gs>
                <a:gs pos="100000">
                  <a:srgbClr val="000000"/>
                </a:gs>
              </a:gsLst>
              <a:lin ang="5400000" scaled="0"/>
            </a:gradFill>
            <a:ln w="12700" cap="flat">
              <a:noFill/>
              <a:miter lim="4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a:p>
          </p:txBody>
        </p:sp>
      </p:grpSp>
      <p:grpSp>
        <p:nvGrpSpPr>
          <p:cNvPr id="1206" name="Group 10"/>
          <p:cNvGrpSpPr/>
          <p:nvPr/>
        </p:nvGrpSpPr>
        <p:grpSpPr>
          <a:xfrm>
            <a:off x="412749" y="6477000"/>
            <a:ext cx="8686801" cy="227807"/>
            <a:chOff x="0" y="0"/>
            <a:chExt cx="8686800" cy="227806"/>
          </a:xfrm>
        </p:grpSpPr>
        <p:sp>
          <p:nvSpPr>
            <p:cNvPr id="1204" name="Rectangle 11"/>
            <p:cNvSpPr/>
            <p:nvPr/>
          </p:nvSpPr>
          <p:spPr>
            <a:xfrm>
              <a:off x="0" y="0"/>
              <a:ext cx="8686800" cy="76200"/>
            </a:xfrm>
            <a:prstGeom prst="rect">
              <a:avLst/>
            </a:prstGeom>
            <a:gradFill flip="none" rotWithShape="1">
              <a:gsLst>
                <a:gs pos="0">
                  <a:srgbClr val="000000"/>
                </a:gs>
                <a:gs pos="100000">
                  <a:srgbClr val="6699FF"/>
                </a:gs>
              </a:gsLst>
              <a:lin ang="0" scaled="0"/>
            </a:gradFill>
            <a:ln w="12700" cap="flat">
              <a:noFill/>
              <a:miter lim="4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a:p>
          </p:txBody>
        </p:sp>
        <p:sp>
          <p:nvSpPr>
            <p:cNvPr id="1205" name="Rectangle 12"/>
            <p:cNvSpPr/>
            <p:nvPr/>
          </p:nvSpPr>
          <p:spPr>
            <a:xfrm>
              <a:off x="793" y="151606"/>
              <a:ext cx="8501064" cy="76201"/>
            </a:xfrm>
            <a:prstGeom prst="rect">
              <a:avLst/>
            </a:prstGeom>
            <a:gradFill flip="none" rotWithShape="1">
              <a:gsLst>
                <a:gs pos="0">
                  <a:srgbClr val="000000"/>
                </a:gs>
                <a:gs pos="100000">
                  <a:srgbClr val="00FFFF"/>
                </a:gs>
              </a:gsLst>
              <a:lin ang="0" scaled="0"/>
            </a:gradFill>
            <a:ln w="12700" cap="flat">
              <a:noFill/>
              <a:miter lim="4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a:p>
          </p:txBody>
        </p:sp>
      </p:grpSp>
      <p:grpSp>
        <p:nvGrpSpPr>
          <p:cNvPr id="1209" name="Group 13"/>
          <p:cNvGrpSpPr/>
          <p:nvPr/>
        </p:nvGrpSpPr>
        <p:grpSpPr>
          <a:xfrm>
            <a:off x="75406" y="177006"/>
            <a:ext cx="8746333" cy="161132"/>
            <a:chOff x="0" y="0"/>
            <a:chExt cx="8746332" cy="161130"/>
          </a:xfrm>
        </p:grpSpPr>
        <p:sp>
          <p:nvSpPr>
            <p:cNvPr id="1207" name="Rectangle 14"/>
            <p:cNvSpPr/>
            <p:nvPr/>
          </p:nvSpPr>
          <p:spPr>
            <a:xfrm>
              <a:off x="219868" y="102393"/>
              <a:ext cx="8526465" cy="58738"/>
            </a:xfrm>
            <a:prstGeom prst="rect">
              <a:avLst/>
            </a:prstGeom>
            <a:gradFill flip="none" rotWithShape="1">
              <a:gsLst>
                <a:gs pos="0">
                  <a:srgbClr val="00FFFF"/>
                </a:gs>
                <a:gs pos="100000">
                  <a:srgbClr val="000000"/>
                </a:gs>
              </a:gsLst>
              <a:lin ang="0" scaled="0"/>
            </a:gradFill>
            <a:ln w="12700" cap="flat">
              <a:noFill/>
              <a:miter lim="4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a:p>
          </p:txBody>
        </p:sp>
        <p:sp>
          <p:nvSpPr>
            <p:cNvPr id="1208" name="Rectangle 15"/>
            <p:cNvSpPr/>
            <p:nvPr/>
          </p:nvSpPr>
          <p:spPr>
            <a:xfrm>
              <a:off x="0" y="0"/>
              <a:ext cx="8745539" cy="60325"/>
            </a:xfrm>
            <a:prstGeom prst="rect">
              <a:avLst/>
            </a:prstGeom>
            <a:gradFill flip="none" rotWithShape="1">
              <a:gsLst>
                <a:gs pos="0">
                  <a:srgbClr val="6699FF"/>
                </a:gs>
                <a:gs pos="100000">
                  <a:srgbClr val="000000"/>
                </a:gs>
              </a:gsLst>
              <a:lin ang="0" scaled="0"/>
            </a:gradFill>
            <a:ln w="12700" cap="flat">
              <a:noFill/>
              <a:miter lim="4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a:p>
          </p:txBody>
        </p:sp>
      </p:grpSp>
      <p:sp>
        <p:nvSpPr>
          <p:cNvPr id="1210" name="Title Text"/>
          <p:cNvSpPr txBox="1">
            <a:spLocks noGrp="1"/>
          </p:cNvSpPr>
          <p:nvPr>
            <p:ph type="title"/>
          </p:nvPr>
        </p:nvSpPr>
        <p:spPr>
          <a:xfrm>
            <a:off x="685800" y="1219200"/>
            <a:ext cx="7772400" cy="1143000"/>
          </a:xfrm>
          <a:prstGeom prst="rect">
            <a:avLst/>
          </a:prstGeom>
        </p:spPr>
        <p:txBody>
          <a:bodyPr anchor="t"/>
          <a:lstStyle>
            <a:lvl1pPr algn="ctr">
              <a:defRPr sz="4000">
                <a:solidFill>
                  <a:srgbClr val="F8F8F8"/>
                </a:solidFill>
                <a:latin typeface="+mj-lt"/>
                <a:ea typeface="+mj-ea"/>
                <a:cs typeface="+mj-cs"/>
                <a:sym typeface="Helvetica"/>
              </a:defRPr>
            </a:lvl1pPr>
          </a:lstStyle>
          <a:p>
            <a:r>
              <a:t>Title Text</a:t>
            </a:r>
          </a:p>
        </p:txBody>
      </p:sp>
      <p:sp>
        <p:nvSpPr>
          <p:cNvPr id="1211" name="Body Level One…"/>
          <p:cNvSpPr txBox="1">
            <a:spLocks noGrp="1"/>
          </p:cNvSpPr>
          <p:nvPr>
            <p:ph type="body" sz="quarter" idx="1"/>
          </p:nvPr>
        </p:nvSpPr>
        <p:spPr>
          <a:xfrm>
            <a:off x="1371600" y="2667000"/>
            <a:ext cx="6400800" cy="1752600"/>
          </a:xfrm>
          <a:prstGeom prst="rect">
            <a:avLst/>
          </a:prstGeom>
        </p:spPr>
        <p:txBody>
          <a:bodyPr>
            <a:normAutofit/>
          </a:bodyPr>
          <a:lstStyle>
            <a:lvl1pPr marL="0" indent="0" algn="ctr">
              <a:spcBef>
                <a:spcPts val="600"/>
              </a:spcBef>
              <a:buSzTx/>
              <a:buNone/>
              <a:defRPr sz="2800">
                <a:solidFill>
                  <a:srgbClr val="F8F8F8"/>
                </a:solidFill>
                <a:latin typeface="+mj-lt"/>
                <a:ea typeface="+mj-ea"/>
                <a:cs typeface="+mj-cs"/>
                <a:sym typeface="Helvetica"/>
              </a:defRPr>
            </a:lvl1pPr>
            <a:lvl2pPr marL="742950" indent="-285750" algn="ctr">
              <a:spcBef>
                <a:spcPts val="600"/>
              </a:spcBef>
              <a:buChar char="–"/>
              <a:defRPr sz="2800">
                <a:solidFill>
                  <a:srgbClr val="F8F8F8"/>
                </a:solidFill>
                <a:latin typeface="+mj-lt"/>
                <a:ea typeface="+mj-ea"/>
                <a:cs typeface="+mj-cs"/>
                <a:sym typeface="Helvetica"/>
              </a:defRPr>
            </a:lvl2pPr>
            <a:lvl3pPr marL="1181100" indent="-266700" algn="ctr">
              <a:spcBef>
                <a:spcPts val="600"/>
              </a:spcBef>
              <a:defRPr sz="2800">
                <a:solidFill>
                  <a:srgbClr val="F8F8F8"/>
                </a:solidFill>
                <a:latin typeface="+mj-lt"/>
                <a:ea typeface="+mj-ea"/>
                <a:cs typeface="+mj-cs"/>
                <a:sym typeface="Helvetica"/>
              </a:defRPr>
            </a:lvl3pPr>
            <a:lvl4pPr marL="1691639" indent="-320039" algn="ctr">
              <a:spcBef>
                <a:spcPts val="600"/>
              </a:spcBef>
              <a:buChar char="–"/>
              <a:defRPr sz="2800">
                <a:solidFill>
                  <a:srgbClr val="F8F8F8"/>
                </a:solidFill>
                <a:latin typeface="+mj-lt"/>
                <a:ea typeface="+mj-ea"/>
                <a:cs typeface="+mj-cs"/>
                <a:sym typeface="Helvetica"/>
              </a:defRPr>
            </a:lvl4pPr>
            <a:lvl5pPr marL="2148839" indent="-320039" algn="ctr">
              <a:spcBef>
                <a:spcPts val="600"/>
              </a:spcBef>
              <a:buChar char="»"/>
              <a:defRPr sz="2800">
                <a:solidFill>
                  <a:srgbClr val="F8F8F8"/>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1212" name="Slide Number"/>
          <p:cNvSpPr txBox="1">
            <a:spLocks noGrp="1"/>
          </p:cNvSpPr>
          <p:nvPr>
            <p:ph type="sldNum" sz="quarter" idx="2"/>
          </p:nvPr>
        </p:nvSpPr>
        <p:spPr>
          <a:xfrm>
            <a:off x="8461092" y="6164897"/>
            <a:ext cx="301909" cy="307341"/>
          </a:xfrm>
          <a:prstGeom prst="rect">
            <a:avLst/>
          </a:prstGeom>
        </p:spPr>
        <p:txBody>
          <a:bodyPr/>
          <a:lstStyle>
            <a:lvl1pPr algn="r">
              <a:defRPr b="1">
                <a:solidFill>
                  <a:srgbClr val="808080"/>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1848186231"/>
      </p:ext>
    </p:extLst>
  </p:cSld>
  <p:clrMapOvr>
    <a:masterClrMapping/>
  </p:clrMapOvr>
  <p:transition spd="med"/>
</p:sldLayout>
</file>

<file path=ppt/slideLayouts/slideLayout212.xml><?xml version="1.0" encoding="utf-8"?>
<p:sldLayout xmlns:a="http://schemas.openxmlformats.org/drawingml/2006/main" xmlns:r="http://schemas.openxmlformats.org/officeDocument/2006/relationships" xmlns:p="http://schemas.openxmlformats.org/presentationml/2006/main" showMasterSp="0" type="tx">
  <p:cSld name="11_Title Slide">
    <p:bg>
      <p:bgPr>
        <a:solidFill>
          <a:srgbClr val="000000"/>
        </a:solidFill>
        <a:effectLst/>
      </p:bgPr>
    </p:bg>
    <p:spTree>
      <p:nvGrpSpPr>
        <p:cNvPr id="1" name=""/>
        <p:cNvGrpSpPr/>
        <p:nvPr/>
      </p:nvGrpSpPr>
      <p:grpSpPr>
        <a:xfrm>
          <a:off x="0" y="0"/>
          <a:ext cx="0" cy="0"/>
          <a:chOff x="0" y="0"/>
          <a:chExt cx="0" cy="0"/>
        </a:xfrm>
      </p:grpSpPr>
      <p:grpSp>
        <p:nvGrpSpPr>
          <p:cNvPr id="1230" name="Group 2"/>
          <p:cNvGrpSpPr/>
          <p:nvPr/>
        </p:nvGrpSpPr>
        <p:grpSpPr>
          <a:xfrm>
            <a:off x="3953333" y="1538745"/>
            <a:ext cx="5415635" cy="5887123"/>
            <a:chOff x="0" y="0"/>
            <a:chExt cx="5415634" cy="5887122"/>
          </a:xfrm>
        </p:grpSpPr>
        <p:sp>
          <p:nvSpPr>
            <p:cNvPr id="1219" name="AutoShape 3"/>
            <p:cNvSpPr/>
            <p:nvPr/>
          </p:nvSpPr>
          <p:spPr>
            <a:xfrm rot="13500000" flipH="1">
              <a:off x="3115804" y="4462005"/>
              <a:ext cx="901701" cy="90170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0" y="0"/>
                  </a:lnTo>
                  <a:close/>
                </a:path>
              </a:pathLst>
            </a:custGeom>
            <a:noFill/>
            <a:ln w="12700" cap="flat">
              <a:solidFill>
                <a:srgbClr val="006600"/>
              </a:solidFill>
              <a:prstDash val="solid"/>
              <a:miter lim="8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a:p>
          </p:txBody>
        </p:sp>
        <p:sp>
          <p:nvSpPr>
            <p:cNvPr id="1220" name="AutoShape 4"/>
            <p:cNvSpPr/>
            <p:nvPr/>
          </p:nvSpPr>
          <p:spPr>
            <a:xfrm rot="16200000">
              <a:off x="3525380" y="3730167"/>
              <a:ext cx="1362075" cy="13525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0" y="0"/>
                  </a:lnTo>
                  <a:close/>
                </a:path>
              </a:pathLst>
            </a:custGeom>
            <a:noFill/>
            <a:ln w="12700" cap="flat">
              <a:solidFill>
                <a:srgbClr val="006600"/>
              </a:solidFill>
              <a:prstDash val="solid"/>
              <a:miter lim="8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a:p>
          </p:txBody>
        </p:sp>
        <p:sp>
          <p:nvSpPr>
            <p:cNvPr id="1221" name="AutoShape 5"/>
            <p:cNvSpPr/>
            <p:nvPr/>
          </p:nvSpPr>
          <p:spPr>
            <a:xfrm>
              <a:off x="3900029" y="2607804"/>
              <a:ext cx="1282701" cy="1282701"/>
            </a:xfrm>
            <a:prstGeom prst="diamond">
              <a:avLst/>
            </a:prstGeom>
            <a:noFill/>
            <a:ln w="12700" cap="flat">
              <a:solidFill>
                <a:srgbClr val="006600"/>
              </a:solidFill>
              <a:prstDash val="solid"/>
              <a:miter lim="8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a:p>
          </p:txBody>
        </p:sp>
        <p:sp>
          <p:nvSpPr>
            <p:cNvPr id="1222" name="AutoShape 6"/>
            <p:cNvSpPr/>
            <p:nvPr/>
          </p:nvSpPr>
          <p:spPr>
            <a:xfrm rot="13500000">
              <a:off x="412292" y="3484105"/>
              <a:ext cx="1990725" cy="1990726"/>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0" y="0"/>
                  </a:lnTo>
                  <a:close/>
                </a:path>
              </a:pathLst>
            </a:custGeom>
            <a:noFill/>
            <a:ln w="12700" cap="flat">
              <a:solidFill>
                <a:srgbClr val="006600"/>
              </a:solidFill>
              <a:prstDash val="solid"/>
              <a:miter lim="8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a:p>
          </p:txBody>
        </p:sp>
        <p:sp>
          <p:nvSpPr>
            <p:cNvPr id="1223" name="AutoShape 7"/>
            <p:cNvSpPr/>
            <p:nvPr/>
          </p:nvSpPr>
          <p:spPr>
            <a:xfrm rot="8100000" flipH="1">
              <a:off x="1953754" y="2422067"/>
              <a:ext cx="901701" cy="90170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0" y="0"/>
                  </a:lnTo>
                  <a:close/>
                </a:path>
              </a:pathLst>
            </a:custGeom>
            <a:noFill/>
            <a:ln w="12700" cap="flat">
              <a:solidFill>
                <a:srgbClr val="006600"/>
              </a:solidFill>
              <a:prstDash val="solid"/>
              <a:miter lim="8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a:p>
          </p:txBody>
        </p:sp>
        <p:grpSp>
          <p:nvGrpSpPr>
            <p:cNvPr id="1228" name="Group 8"/>
            <p:cNvGrpSpPr/>
            <p:nvPr/>
          </p:nvGrpSpPr>
          <p:grpSpPr>
            <a:xfrm>
              <a:off x="3006267" y="1928355"/>
              <a:ext cx="638176" cy="1901824"/>
              <a:chOff x="0" y="0"/>
              <a:chExt cx="638174" cy="1901822"/>
            </a:xfrm>
          </p:grpSpPr>
          <p:sp>
            <p:nvSpPr>
              <p:cNvPr id="1224" name="Line 9"/>
              <p:cNvSpPr/>
              <p:nvPr/>
            </p:nvSpPr>
            <p:spPr>
              <a:xfrm flipH="1">
                <a:off x="635000" y="15875"/>
                <a:ext cx="1" cy="1244600"/>
              </a:xfrm>
              <a:prstGeom prst="line">
                <a:avLst/>
              </a:prstGeom>
              <a:noFill/>
              <a:ln w="12700" cap="flat">
                <a:solidFill>
                  <a:srgbClr val="006600"/>
                </a:solidFill>
                <a:prstDash val="solid"/>
                <a:round/>
              </a:ln>
              <a:effectLst/>
            </p:spPr>
            <p:txBody>
              <a:bodyPr wrap="square" lIns="45719" tIns="45719" rIns="45719" bIns="45719" numCol="1" anchor="t">
                <a:noAutofit/>
              </a:bodyPr>
              <a:lstStyle/>
              <a:p>
                <a:endParaRPr/>
              </a:p>
            </p:txBody>
          </p:sp>
          <p:sp>
            <p:nvSpPr>
              <p:cNvPr id="1225" name="Line 10"/>
              <p:cNvSpPr/>
              <p:nvPr/>
            </p:nvSpPr>
            <p:spPr>
              <a:xfrm flipH="1">
                <a:off x="6349" y="631824"/>
                <a:ext cx="2" cy="1270000"/>
              </a:xfrm>
              <a:prstGeom prst="line">
                <a:avLst/>
              </a:prstGeom>
              <a:noFill/>
              <a:ln w="12700" cap="flat">
                <a:solidFill>
                  <a:srgbClr val="006600"/>
                </a:solidFill>
                <a:prstDash val="solid"/>
                <a:round/>
              </a:ln>
              <a:effectLst/>
            </p:spPr>
            <p:txBody>
              <a:bodyPr wrap="square" lIns="45719" tIns="45719" rIns="45719" bIns="45719" numCol="1" anchor="t">
                <a:noAutofit/>
              </a:bodyPr>
              <a:lstStyle/>
              <a:p>
                <a:endParaRPr/>
              </a:p>
            </p:txBody>
          </p:sp>
          <p:sp>
            <p:nvSpPr>
              <p:cNvPr id="1226" name="Line 11"/>
              <p:cNvSpPr/>
              <p:nvPr/>
            </p:nvSpPr>
            <p:spPr>
              <a:xfrm flipV="1">
                <a:off x="6350" y="1263650"/>
                <a:ext cx="631825" cy="631825"/>
              </a:xfrm>
              <a:prstGeom prst="line">
                <a:avLst/>
              </a:prstGeom>
              <a:noFill/>
              <a:ln w="12700" cap="flat">
                <a:solidFill>
                  <a:srgbClr val="006600"/>
                </a:solidFill>
                <a:prstDash val="solid"/>
                <a:round/>
              </a:ln>
              <a:effectLst/>
            </p:spPr>
            <p:txBody>
              <a:bodyPr wrap="square" lIns="45719" tIns="45719" rIns="45719" bIns="45719" numCol="1" anchor="t">
                <a:noAutofit/>
              </a:bodyPr>
              <a:lstStyle/>
              <a:p>
                <a:endParaRPr/>
              </a:p>
            </p:txBody>
          </p:sp>
          <p:sp>
            <p:nvSpPr>
              <p:cNvPr id="1227" name="Line 12"/>
              <p:cNvSpPr/>
              <p:nvPr/>
            </p:nvSpPr>
            <p:spPr>
              <a:xfrm flipV="1">
                <a:off x="0" y="0"/>
                <a:ext cx="638175" cy="638175"/>
              </a:xfrm>
              <a:prstGeom prst="line">
                <a:avLst/>
              </a:prstGeom>
              <a:noFill/>
              <a:ln w="12700" cap="flat">
                <a:solidFill>
                  <a:srgbClr val="006600"/>
                </a:solidFill>
                <a:prstDash val="solid"/>
                <a:round/>
              </a:ln>
              <a:effectLst/>
            </p:spPr>
            <p:txBody>
              <a:bodyPr wrap="square" lIns="45719" tIns="45719" rIns="45719" bIns="45719" numCol="1" anchor="t">
                <a:noAutofit/>
              </a:bodyPr>
              <a:lstStyle/>
              <a:p>
                <a:endParaRPr/>
              </a:p>
            </p:txBody>
          </p:sp>
        </p:grpSp>
        <p:sp>
          <p:nvSpPr>
            <p:cNvPr id="1229" name="AutoShape 13"/>
            <p:cNvSpPr/>
            <p:nvPr/>
          </p:nvSpPr>
          <p:spPr>
            <a:xfrm rot="18900000">
              <a:off x="3012617" y="412292"/>
              <a:ext cx="1990726" cy="1990725"/>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0" y="0"/>
                  </a:lnTo>
                  <a:close/>
                </a:path>
              </a:pathLst>
            </a:custGeom>
            <a:noFill/>
            <a:ln w="12700" cap="flat">
              <a:solidFill>
                <a:srgbClr val="006600"/>
              </a:solidFill>
              <a:prstDash val="solid"/>
              <a:miter lim="8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a:p>
          </p:txBody>
        </p:sp>
      </p:grpSp>
      <p:grpSp>
        <p:nvGrpSpPr>
          <p:cNvPr id="1238" name="Group 15"/>
          <p:cNvGrpSpPr/>
          <p:nvPr/>
        </p:nvGrpSpPr>
        <p:grpSpPr>
          <a:xfrm>
            <a:off x="3344863" y="2457450"/>
            <a:ext cx="5449887" cy="4684136"/>
            <a:chOff x="0" y="0"/>
            <a:chExt cx="5449886" cy="4684135"/>
          </a:xfrm>
        </p:grpSpPr>
        <p:sp>
          <p:nvSpPr>
            <p:cNvPr id="1231" name="AutoShape 16"/>
            <p:cNvSpPr/>
            <p:nvPr/>
          </p:nvSpPr>
          <p:spPr>
            <a:xfrm>
              <a:off x="4167186" y="898524"/>
              <a:ext cx="1282701" cy="1282702"/>
            </a:xfrm>
            <a:prstGeom prst="diamond">
              <a:avLst/>
            </a:prstGeom>
            <a:solidFill>
              <a:srgbClr val="669900"/>
            </a:solidFill>
            <a:ln w="12700" cap="flat">
              <a:solidFill>
                <a:srgbClr val="669900"/>
              </a:solidFill>
              <a:prstDash val="solid"/>
              <a:miter lim="8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a:p>
          </p:txBody>
        </p:sp>
        <p:sp>
          <p:nvSpPr>
            <p:cNvPr id="1232" name="Freeform 17"/>
            <p:cNvSpPr/>
            <p:nvPr/>
          </p:nvSpPr>
          <p:spPr>
            <a:xfrm>
              <a:off x="3101974" y="614362"/>
              <a:ext cx="638175" cy="1890714"/>
            </a:xfrm>
            <a:custGeom>
              <a:avLst/>
              <a:gdLst/>
              <a:ahLst/>
              <a:cxnLst>
                <a:cxn ang="0">
                  <a:pos x="wd2" y="hd2"/>
                </a:cxn>
                <a:cxn ang="5400000">
                  <a:pos x="wd2" y="hd2"/>
                </a:cxn>
                <a:cxn ang="10800000">
                  <a:pos x="wd2" y="hd2"/>
                </a:cxn>
                <a:cxn ang="16200000">
                  <a:pos x="wd2" y="hd2"/>
                </a:cxn>
              </a:cxnLst>
              <a:rect l="0" t="0" r="r" b="b"/>
              <a:pathLst>
                <a:path w="21600" h="21600" extrusionOk="0">
                  <a:moveTo>
                    <a:pt x="21439" y="0"/>
                  </a:moveTo>
                  <a:lnTo>
                    <a:pt x="0" y="7236"/>
                  </a:lnTo>
                  <a:lnTo>
                    <a:pt x="0" y="21600"/>
                  </a:lnTo>
                  <a:lnTo>
                    <a:pt x="21600" y="14309"/>
                  </a:lnTo>
                  <a:lnTo>
                    <a:pt x="21439" y="0"/>
                  </a:lnTo>
                </a:path>
              </a:pathLst>
            </a:custGeom>
            <a:solidFill>
              <a:srgbClr val="669900"/>
            </a:solidFill>
            <a:ln w="12700" cap="flat">
              <a:solidFill>
                <a:srgbClr val="669900"/>
              </a:solidFill>
              <a:prstDash val="solid"/>
              <a:round/>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a:p>
          </p:txBody>
        </p:sp>
        <p:sp>
          <p:nvSpPr>
            <p:cNvPr id="1233" name="AutoShape 18"/>
            <p:cNvSpPr/>
            <p:nvPr/>
          </p:nvSpPr>
          <p:spPr>
            <a:xfrm rot="18900000">
              <a:off x="666749" y="1717675"/>
              <a:ext cx="1990725" cy="1990726"/>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0" y="0"/>
                  </a:lnTo>
                  <a:close/>
                </a:path>
              </a:pathLst>
            </a:custGeom>
            <a:solidFill>
              <a:srgbClr val="669900"/>
            </a:solidFill>
            <a:ln w="12700" cap="flat">
              <a:solidFill>
                <a:srgbClr val="669900"/>
              </a:solidFill>
              <a:prstDash val="solid"/>
              <a:miter lim="8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a:p>
          </p:txBody>
        </p:sp>
        <p:sp>
          <p:nvSpPr>
            <p:cNvPr id="1234" name="AutoShape 19"/>
            <p:cNvSpPr/>
            <p:nvPr/>
          </p:nvSpPr>
          <p:spPr>
            <a:xfrm rot="13500000" flipH="1">
              <a:off x="2706686" y="3595687"/>
              <a:ext cx="901700" cy="90170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0" y="0"/>
                  </a:lnTo>
                  <a:close/>
                </a:path>
              </a:pathLst>
            </a:custGeom>
            <a:solidFill>
              <a:srgbClr val="669900"/>
            </a:solidFill>
            <a:ln w="12700" cap="flat">
              <a:solidFill>
                <a:srgbClr val="669900"/>
              </a:solidFill>
              <a:prstDash val="solid"/>
              <a:miter lim="8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a:p>
          </p:txBody>
        </p:sp>
        <p:sp>
          <p:nvSpPr>
            <p:cNvPr id="1235" name="AutoShape 20"/>
            <p:cNvSpPr/>
            <p:nvPr/>
          </p:nvSpPr>
          <p:spPr>
            <a:xfrm rot="16200000">
              <a:off x="3676648" y="2189163"/>
              <a:ext cx="1362076" cy="135255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0" y="0"/>
                  </a:lnTo>
                  <a:close/>
                </a:path>
              </a:pathLst>
            </a:custGeom>
            <a:solidFill>
              <a:srgbClr val="669900"/>
            </a:solidFill>
            <a:ln w="12700" cap="flat">
              <a:solidFill>
                <a:srgbClr val="669900"/>
              </a:solidFill>
              <a:prstDash val="solid"/>
              <a:miter lim="8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a:p>
          </p:txBody>
        </p:sp>
        <p:sp>
          <p:nvSpPr>
            <p:cNvPr id="1236" name="AutoShape 21"/>
            <p:cNvSpPr/>
            <p:nvPr/>
          </p:nvSpPr>
          <p:spPr>
            <a:xfrm rot="10800000">
              <a:off x="0" y="0"/>
              <a:ext cx="1990725" cy="1990726"/>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0" y="0"/>
                  </a:lnTo>
                  <a:close/>
                </a:path>
              </a:pathLst>
            </a:custGeom>
            <a:solidFill>
              <a:srgbClr val="669900"/>
            </a:solidFill>
            <a:ln w="12700" cap="flat">
              <a:solidFill>
                <a:srgbClr val="669900"/>
              </a:solidFill>
              <a:prstDash val="solid"/>
              <a:miter lim="8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a:p>
          </p:txBody>
        </p:sp>
        <p:sp>
          <p:nvSpPr>
            <p:cNvPr id="1237" name="AutoShape 22"/>
            <p:cNvSpPr/>
            <p:nvPr/>
          </p:nvSpPr>
          <p:spPr>
            <a:xfrm rot="8100000" flipH="1">
              <a:off x="2068511" y="1831975"/>
              <a:ext cx="901701" cy="90170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0" y="0"/>
                  </a:lnTo>
                  <a:close/>
                </a:path>
              </a:pathLst>
            </a:custGeom>
            <a:solidFill>
              <a:srgbClr val="669900"/>
            </a:solidFill>
            <a:ln w="12700" cap="flat">
              <a:solidFill>
                <a:srgbClr val="669900"/>
              </a:solidFill>
              <a:prstDash val="solid"/>
              <a:miter lim="8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a:p>
          </p:txBody>
        </p:sp>
      </p:grpSp>
      <p:sp>
        <p:nvSpPr>
          <p:cNvPr id="1239" name="Rectangle 23"/>
          <p:cNvSpPr/>
          <p:nvPr/>
        </p:nvSpPr>
        <p:spPr>
          <a:xfrm>
            <a:off x="6588125" y="5181600"/>
            <a:ext cx="2555875" cy="381000"/>
          </a:xfrm>
          <a:prstGeom prst="rect">
            <a:avLst/>
          </a:prstGeom>
          <a:solidFill>
            <a:srgbClr val="FFCC00"/>
          </a:solidFill>
          <a:ln w="12700">
            <a:miter lim="400000"/>
          </a:ln>
        </p:spPr>
        <p:txBody>
          <a:bodyPr lIns="45719" rIns="45719" anchor="ctr"/>
          <a:lstStyle/>
          <a:p>
            <a:pPr algn="l">
              <a:defRPr b="0">
                <a:solidFill>
                  <a:srgbClr val="F8F8F8"/>
                </a:solidFill>
                <a:latin typeface="Arial"/>
                <a:ea typeface="Arial"/>
                <a:cs typeface="Arial"/>
                <a:sym typeface="Arial"/>
              </a:defRPr>
            </a:pPr>
            <a:endParaRPr/>
          </a:p>
        </p:txBody>
      </p:sp>
      <p:sp>
        <p:nvSpPr>
          <p:cNvPr id="1240" name="Title Text"/>
          <p:cNvSpPr txBox="1">
            <a:spLocks noGrp="1"/>
          </p:cNvSpPr>
          <p:nvPr>
            <p:ph type="title"/>
          </p:nvPr>
        </p:nvSpPr>
        <p:spPr>
          <a:xfrm>
            <a:off x="914400" y="228600"/>
            <a:ext cx="7772400" cy="2438400"/>
          </a:xfrm>
          <a:prstGeom prst="rect">
            <a:avLst/>
          </a:prstGeom>
        </p:spPr>
        <p:txBody>
          <a:bodyPr lIns="46037" tIns="46037" rIns="46037" bIns="46037"/>
          <a:lstStyle>
            <a:lvl1pPr algn="r">
              <a:defRPr sz="6600">
                <a:solidFill>
                  <a:srgbClr val="6666FF"/>
                </a:solidFill>
                <a:latin typeface="Arial"/>
                <a:ea typeface="Arial"/>
                <a:cs typeface="Arial"/>
                <a:sym typeface="Arial"/>
              </a:defRPr>
            </a:lvl1pPr>
          </a:lstStyle>
          <a:p>
            <a:r>
              <a:t>Title Text</a:t>
            </a:r>
          </a:p>
        </p:txBody>
      </p:sp>
      <p:sp>
        <p:nvSpPr>
          <p:cNvPr id="1241" name="Body Level One…"/>
          <p:cNvSpPr txBox="1">
            <a:spLocks noGrp="1"/>
          </p:cNvSpPr>
          <p:nvPr>
            <p:ph type="body" sz="quarter" idx="1"/>
          </p:nvPr>
        </p:nvSpPr>
        <p:spPr>
          <a:xfrm>
            <a:off x="4876800" y="4368800"/>
            <a:ext cx="4259263" cy="742950"/>
          </a:xfrm>
          <a:prstGeom prst="rect">
            <a:avLst/>
          </a:prstGeom>
          <a:solidFill>
            <a:srgbClr val="6666FF"/>
          </a:solidFill>
          <a:ln>
            <a:solidFill>
              <a:srgbClr val="6666FF"/>
            </a:solidFill>
            <a:round/>
          </a:ln>
        </p:spPr>
        <p:txBody>
          <a:bodyPr lIns="0" tIns="0" rIns="0" bIns="0" anchor="b">
            <a:normAutofit/>
          </a:bodyPr>
          <a:lstStyle>
            <a:lvl1pPr marL="0" indent="0">
              <a:spcBef>
                <a:spcPts val="0"/>
              </a:spcBef>
              <a:buSzTx/>
              <a:buNone/>
              <a:defRPr sz="2400">
                <a:latin typeface="Arial"/>
                <a:ea typeface="Arial"/>
                <a:cs typeface="Arial"/>
                <a:sym typeface="Arial"/>
              </a:defRPr>
            </a:lvl1pPr>
            <a:lvl2pPr marL="702128" indent="-244928">
              <a:spcBef>
                <a:spcPts val="0"/>
              </a:spcBef>
              <a:buSzPct val="65000"/>
              <a:buChar char="■"/>
              <a:defRPr sz="2400">
                <a:latin typeface="Arial"/>
                <a:ea typeface="Arial"/>
                <a:cs typeface="Arial"/>
                <a:sym typeface="Arial"/>
              </a:defRPr>
            </a:lvl2pPr>
            <a:lvl3pPr marL="1085850" indent="-228600">
              <a:spcBef>
                <a:spcPts val="0"/>
              </a:spcBef>
              <a:buSzPct val="60000"/>
              <a:buChar char="◆"/>
              <a:defRPr sz="2400">
                <a:latin typeface="Arial"/>
                <a:ea typeface="Arial"/>
                <a:cs typeface="Arial"/>
                <a:sym typeface="Arial"/>
              </a:defRPr>
            </a:lvl3pPr>
            <a:lvl4pPr marL="1474469" indent="-274319">
              <a:spcBef>
                <a:spcPts val="0"/>
              </a:spcBef>
              <a:buSzPct val="70000"/>
              <a:buChar char="■"/>
              <a:defRPr sz="2400">
                <a:latin typeface="Arial"/>
                <a:ea typeface="Arial"/>
                <a:cs typeface="Arial"/>
                <a:sym typeface="Arial"/>
              </a:defRPr>
            </a:lvl4pPr>
            <a:lvl5pPr marL="1817370" indent="-274320">
              <a:spcBef>
                <a:spcPts val="0"/>
              </a:spcBef>
              <a:buSzPct val="65000"/>
              <a:buChar char="◆"/>
              <a:defRPr sz="24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242" name="Slide Number"/>
          <p:cNvSpPr txBox="1">
            <a:spLocks noGrp="1"/>
          </p:cNvSpPr>
          <p:nvPr>
            <p:ph type="sldNum" sz="quarter" idx="2"/>
          </p:nvPr>
        </p:nvSpPr>
        <p:spPr>
          <a:xfrm>
            <a:off x="1371600" y="6568540"/>
            <a:ext cx="304800" cy="289460"/>
          </a:xfrm>
          <a:prstGeom prst="rect">
            <a:avLst/>
          </a:prstGeom>
          <a:solidFill>
            <a:srgbClr val="669900"/>
          </a:solidFill>
        </p:spPr>
        <p:txBody>
          <a:bodyPr wrap="square" lIns="46037" tIns="46037" rIns="46037" bIns="46037"/>
          <a:lstStyle>
            <a:lvl1pPr algn="r">
              <a:defRPr b="1">
                <a:solidFill>
                  <a:srgbClr val="F8F8F8"/>
                </a:solidFill>
              </a:defRPr>
            </a:lvl1pPr>
          </a:lstStyle>
          <a:p>
            <a:fld id="{86CB4B4D-7CA3-9044-876B-883B54F8677D}" type="slidenum">
              <a:rPr/>
              <a:pPr/>
              <a:t>‹#›</a:t>
            </a:fld>
            <a:endParaRPr/>
          </a:p>
        </p:txBody>
      </p:sp>
    </p:spTree>
    <p:extLst>
      <p:ext uri="{BB962C8B-B14F-4D97-AF65-F5344CB8AC3E}">
        <p14:creationId xmlns:p14="http://schemas.microsoft.com/office/powerpoint/2010/main" val="828962383"/>
      </p:ext>
    </p:extLst>
  </p:cSld>
  <p:clrMapOvr>
    <a:masterClrMapping/>
  </p:clrMapOvr>
  <p:transition spd="med"/>
</p:sldLayout>
</file>

<file path=ppt/slideLayouts/slideLayout213.xml><?xml version="1.0" encoding="utf-8"?>
<p:sldLayout xmlns:a="http://schemas.openxmlformats.org/drawingml/2006/main" xmlns:r="http://schemas.openxmlformats.org/officeDocument/2006/relationships" xmlns:p="http://schemas.openxmlformats.org/presentationml/2006/main" showMasterSp="0" type="tx">
  <p:cSld name="5_Title and Content">
    <p:bg>
      <p:bgPr>
        <a:solidFill>
          <a:srgbClr val="003399"/>
        </a:solidFill>
        <a:effectLst/>
      </p:bgPr>
    </p:bg>
    <p:spTree>
      <p:nvGrpSpPr>
        <p:cNvPr id="1" name=""/>
        <p:cNvGrpSpPr/>
        <p:nvPr/>
      </p:nvGrpSpPr>
      <p:grpSpPr>
        <a:xfrm>
          <a:off x="0" y="0"/>
          <a:ext cx="0" cy="0"/>
          <a:chOff x="0" y="0"/>
          <a:chExt cx="0" cy="0"/>
        </a:xfrm>
      </p:grpSpPr>
      <p:grpSp>
        <p:nvGrpSpPr>
          <p:cNvPr id="1257" name="Group 4"/>
          <p:cNvGrpSpPr/>
          <p:nvPr/>
        </p:nvGrpSpPr>
        <p:grpSpPr>
          <a:xfrm>
            <a:off x="0" y="0"/>
            <a:ext cx="9140826" cy="6850064"/>
            <a:chOff x="0" y="0"/>
            <a:chExt cx="9140825" cy="6850063"/>
          </a:xfrm>
        </p:grpSpPr>
        <p:grpSp>
          <p:nvGrpSpPr>
            <p:cNvPr id="1254" name="Group 5"/>
            <p:cNvGrpSpPr/>
            <p:nvPr/>
          </p:nvGrpSpPr>
          <p:grpSpPr>
            <a:xfrm>
              <a:off x="2743200" y="3540125"/>
              <a:ext cx="6392863" cy="3309939"/>
              <a:chOff x="0" y="0"/>
              <a:chExt cx="6392862" cy="3309937"/>
            </a:xfrm>
          </p:grpSpPr>
          <p:sp>
            <p:nvSpPr>
              <p:cNvPr id="1249" name="Freeform 6"/>
              <p:cNvSpPr/>
              <p:nvPr/>
            </p:nvSpPr>
            <p:spPr>
              <a:xfrm>
                <a:off x="0" y="657225"/>
                <a:ext cx="4575175" cy="2652713"/>
              </a:xfrm>
              <a:custGeom>
                <a:avLst/>
                <a:gdLst/>
                <a:ahLst/>
                <a:cxnLst>
                  <a:cxn ang="0">
                    <a:pos x="wd2" y="hd2"/>
                  </a:cxn>
                  <a:cxn ang="5400000">
                    <a:pos x="wd2" y="hd2"/>
                  </a:cxn>
                  <a:cxn ang="10800000">
                    <a:pos x="wd2" y="hd2"/>
                  </a:cxn>
                  <a:cxn ang="16200000">
                    <a:pos x="wd2" y="hd2"/>
                  </a:cxn>
                </a:cxnLst>
                <a:rect l="0" t="0" r="r" b="b"/>
                <a:pathLst>
                  <a:path w="21600" h="21600" extrusionOk="0">
                    <a:moveTo>
                      <a:pt x="20783" y="7032"/>
                    </a:moveTo>
                    <a:lnTo>
                      <a:pt x="20536" y="6825"/>
                    </a:lnTo>
                    <a:lnTo>
                      <a:pt x="20176" y="6541"/>
                    </a:lnTo>
                    <a:lnTo>
                      <a:pt x="19726" y="6256"/>
                    </a:lnTo>
                    <a:lnTo>
                      <a:pt x="19194" y="5907"/>
                    </a:lnTo>
                    <a:lnTo>
                      <a:pt x="18587" y="5481"/>
                    </a:lnTo>
                    <a:lnTo>
                      <a:pt x="17898" y="5132"/>
                    </a:lnTo>
                    <a:lnTo>
                      <a:pt x="16511" y="4434"/>
                    </a:lnTo>
                    <a:lnTo>
                      <a:pt x="15574" y="4007"/>
                    </a:lnTo>
                    <a:lnTo>
                      <a:pt x="14765" y="3581"/>
                    </a:lnTo>
                    <a:lnTo>
                      <a:pt x="14075" y="3167"/>
                    </a:lnTo>
                    <a:lnTo>
                      <a:pt x="13543" y="2740"/>
                    </a:lnTo>
                    <a:lnTo>
                      <a:pt x="13056" y="2314"/>
                    </a:lnTo>
                    <a:lnTo>
                      <a:pt x="12689" y="1965"/>
                    </a:lnTo>
                    <a:lnTo>
                      <a:pt x="12404" y="1616"/>
                    </a:lnTo>
                    <a:lnTo>
                      <a:pt x="12202" y="1331"/>
                    </a:lnTo>
                    <a:lnTo>
                      <a:pt x="12037" y="1047"/>
                    </a:lnTo>
                    <a:lnTo>
                      <a:pt x="11917" y="776"/>
                    </a:lnTo>
                    <a:lnTo>
                      <a:pt x="11879" y="556"/>
                    </a:lnTo>
                    <a:lnTo>
                      <a:pt x="11834" y="349"/>
                    </a:lnTo>
                    <a:lnTo>
                      <a:pt x="11879" y="65"/>
                    </a:lnTo>
                    <a:lnTo>
                      <a:pt x="11879" y="0"/>
                    </a:lnTo>
                    <a:lnTo>
                      <a:pt x="11752" y="349"/>
                    </a:lnTo>
                    <a:lnTo>
                      <a:pt x="11669" y="633"/>
                    </a:lnTo>
                    <a:lnTo>
                      <a:pt x="11669" y="982"/>
                    </a:lnTo>
                    <a:lnTo>
                      <a:pt x="11752" y="1267"/>
                    </a:lnTo>
                    <a:lnTo>
                      <a:pt x="11917" y="1551"/>
                    </a:lnTo>
                    <a:lnTo>
                      <a:pt x="12119" y="1823"/>
                    </a:lnTo>
                    <a:lnTo>
                      <a:pt x="12366" y="2107"/>
                    </a:lnTo>
                    <a:lnTo>
                      <a:pt x="12651" y="2391"/>
                    </a:lnTo>
                    <a:lnTo>
                      <a:pt x="13018" y="2676"/>
                    </a:lnTo>
                    <a:lnTo>
                      <a:pt x="13423" y="2947"/>
                    </a:lnTo>
                    <a:lnTo>
                      <a:pt x="14278" y="3451"/>
                    </a:lnTo>
                    <a:lnTo>
                      <a:pt x="15289" y="4007"/>
                    </a:lnTo>
                    <a:lnTo>
                      <a:pt x="16354" y="4498"/>
                    </a:lnTo>
                    <a:lnTo>
                      <a:pt x="17126" y="4925"/>
                    </a:lnTo>
                    <a:lnTo>
                      <a:pt x="17853" y="5274"/>
                    </a:lnTo>
                    <a:lnTo>
                      <a:pt x="18467" y="5623"/>
                    </a:lnTo>
                    <a:lnTo>
                      <a:pt x="19037" y="5972"/>
                    </a:lnTo>
                    <a:lnTo>
                      <a:pt x="19524" y="6256"/>
                    </a:lnTo>
                    <a:lnTo>
                      <a:pt x="19929" y="6541"/>
                    </a:lnTo>
                    <a:lnTo>
                      <a:pt x="20296" y="6825"/>
                    </a:lnTo>
                    <a:lnTo>
                      <a:pt x="20536" y="7032"/>
                    </a:lnTo>
                    <a:lnTo>
                      <a:pt x="20746" y="7239"/>
                    </a:lnTo>
                    <a:lnTo>
                      <a:pt x="20866" y="7459"/>
                    </a:lnTo>
                    <a:lnTo>
                      <a:pt x="20948" y="7665"/>
                    </a:lnTo>
                    <a:lnTo>
                      <a:pt x="20985" y="7950"/>
                    </a:lnTo>
                    <a:lnTo>
                      <a:pt x="20948" y="8299"/>
                    </a:lnTo>
                    <a:lnTo>
                      <a:pt x="20866" y="8583"/>
                    </a:lnTo>
                    <a:lnTo>
                      <a:pt x="20701" y="8932"/>
                    </a:lnTo>
                    <a:lnTo>
                      <a:pt x="20461" y="9217"/>
                    </a:lnTo>
                    <a:lnTo>
                      <a:pt x="20176" y="9501"/>
                    </a:lnTo>
                    <a:lnTo>
                      <a:pt x="19809" y="9772"/>
                    </a:lnTo>
                    <a:lnTo>
                      <a:pt x="19404" y="10057"/>
                    </a:lnTo>
                    <a:lnTo>
                      <a:pt x="18954" y="10341"/>
                    </a:lnTo>
                    <a:lnTo>
                      <a:pt x="18422" y="10625"/>
                    </a:lnTo>
                    <a:lnTo>
                      <a:pt x="17853" y="10897"/>
                    </a:lnTo>
                    <a:lnTo>
                      <a:pt x="17246" y="11181"/>
                    </a:lnTo>
                    <a:lnTo>
                      <a:pt x="16593" y="11466"/>
                    </a:lnTo>
                    <a:lnTo>
                      <a:pt x="15214" y="12022"/>
                    </a:lnTo>
                    <a:lnTo>
                      <a:pt x="13663" y="12655"/>
                    </a:lnTo>
                    <a:lnTo>
                      <a:pt x="12037" y="13366"/>
                    </a:lnTo>
                    <a:lnTo>
                      <a:pt x="10328" y="14141"/>
                    </a:lnTo>
                    <a:lnTo>
                      <a:pt x="8582" y="15046"/>
                    </a:lnTo>
                    <a:lnTo>
                      <a:pt x="6835" y="16042"/>
                    </a:lnTo>
                    <a:lnTo>
                      <a:pt x="5044" y="17166"/>
                    </a:lnTo>
                    <a:lnTo>
                      <a:pt x="3298" y="18498"/>
                    </a:lnTo>
                    <a:lnTo>
                      <a:pt x="1626" y="19971"/>
                    </a:lnTo>
                    <a:lnTo>
                      <a:pt x="0" y="21600"/>
                    </a:lnTo>
                    <a:lnTo>
                      <a:pt x="2646" y="21600"/>
                    </a:lnTo>
                    <a:lnTo>
                      <a:pt x="4152" y="20256"/>
                    </a:lnTo>
                    <a:lnTo>
                      <a:pt x="5651" y="18989"/>
                    </a:lnTo>
                    <a:lnTo>
                      <a:pt x="7158" y="17942"/>
                    </a:lnTo>
                    <a:lnTo>
                      <a:pt x="8582" y="16946"/>
                    </a:lnTo>
                    <a:lnTo>
                      <a:pt x="10006" y="16042"/>
                    </a:lnTo>
                    <a:lnTo>
                      <a:pt x="11385" y="15331"/>
                    </a:lnTo>
                    <a:lnTo>
                      <a:pt x="12689" y="14633"/>
                    </a:lnTo>
                    <a:lnTo>
                      <a:pt x="13948" y="13999"/>
                    </a:lnTo>
                    <a:lnTo>
                      <a:pt x="15132" y="13508"/>
                    </a:lnTo>
                    <a:lnTo>
                      <a:pt x="16226" y="13017"/>
                    </a:lnTo>
                    <a:lnTo>
                      <a:pt x="17246" y="12590"/>
                    </a:lnTo>
                    <a:lnTo>
                      <a:pt x="18182" y="12241"/>
                    </a:lnTo>
                    <a:lnTo>
                      <a:pt x="18992" y="11815"/>
                    </a:lnTo>
                    <a:lnTo>
                      <a:pt x="19681" y="11530"/>
                    </a:lnTo>
                    <a:lnTo>
                      <a:pt x="20251" y="11181"/>
                    </a:lnTo>
                    <a:lnTo>
                      <a:pt x="20701" y="10832"/>
                    </a:lnTo>
                    <a:lnTo>
                      <a:pt x="20985" y="10548"/>
                    </a:lnTo>
                    <a:lnTo>
                      <a:pt x="21188" y="10264"/>
                    </a:lnTo>
                    <a:lnTo>
                      <a:pt x="21353" y="9915"/>
                    </a:lnTo>
                    <a:lnTo>
                      <a:pt x="21473" y="9630"/>
                    </a:lnTo>
                    <a:lnTo>
                      <a:pt x="21555" y="9359"/>
                    </a:lnTo>
                    <a:lnTo>
                      <a:pt x="21600" y="9074"/>
                    </a:lnTo>
                    <a:lnTo>
                      <a:pt x="21555" y="8506"/>
                    </a:lnTo>
                    <a:lnTo>
                      <a:pt x="21390" y="8014"/>
                    </a:lnTo>
                    <a:lnTo>
                      <a:pt x="21233" y="7601"/>
                    </a:lnTo>
                    <a:lnTo>
                      <a:pt x="20985" y="7239"/>
                    </a:lnTo>
                    <a:lnTo>
                      <a:pt x="20783" y="7032"/>
                    </a:lnTo>
                    <a:close/>
                  </a:path>
                </a:pathLst>
              </a:custGeom>
              <a:gradFill flip="none" rotWithShape="1">
                <a:gsLst>
                  <a:gs pos="0">
                    <a:srgbClr val="003399"/>
                  </a:gs>
                  <a:gs pos="100000">
                    <a:srgbClr val="002E8B"/>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250" name="Freeform 7"/>
              <p:cNvSpPr/>
              <p:nvPr/>
            </p:nvSpPr>
            <p:spPr>
              <a:xfrm>
                <a:off x="3876675" y="700087"/>
                <a:ext cx="1998663" cy="1287464"/>
              </a:xfrm>
              <a:custGeom>
                <a:avLst/>
                <a:gdLst/>
                <a:ahLst/>
                <a:cxnLst>
                  <a:cxn ang="0">
                    <a:pos x="wd2" y="hd2"/>
                  </a:cxn>
                  <a:cxn ang="5400000">
                    <a:pos x="wd2" y="hd2"/>
                  </a:cxn>
                  <a:cxn ang="10800000">
                    <a:pos x="wd2" y="hd2"/>
                  </a:cxn>
                  <a:cxn ang="16200000">
                    <a:pos x="wd2" y="hd2"/>
                  </a:cxn>
                </a:cxnLst>
                <a:rect l="0" t="0" r="r" b="b"/>
                <a:pathLst>
                  <a:path w="21600" h="21600" extrusionOk="0">
                    <a:moveTo>
                      <a:pt x="21600" y="16380"/>
                    </a:moveTo>
                    <a:lnTo>
                      <a:pt x="21411" y="15661"/>
                    </a:lnTo>
                    <a:lnTo>
                      <a:pt x="21223" y="15075"/>
                    </a:lnTo>
                    <a:lnTo>
                      <a:pt x="20862" y="14356"/>
                    </a:lnTo>
                    <a:lnTo>
                      <a:pt x="20382" y="13770"/>
                    </a:lnTo>
                    <a:lnTo>
                      <a:pt x="19267" y="12758"/>
                    </a:lnTo>
                    <a:lnTo>
                      <a:pt x="17877" y="11745"/>
                    </a:lnTo>
                    <a:lnTo>
                      <a:pt x="16196" y="10867"/>
                    </a:lnTo>
                    <a:lnTo>
                      <a:pt x="14429" y="10147"/>
                    </a:lnTo>
                    <a:lnTo>
                      <a:pt x="12473" y="9269"/>
                    </a:lnTo>
                    <a:lnTo>
                      <a:pt x="8561" y="7830"/>
                    </a:lnTo>
                    <a:lnTo>
                      <a:pt x="6708" y="6951"/>
                    </a:lnTo>
                    <a:lnTo>
                      <a:pt x="4941" y="6099"/>
                    </a:lnTo>
                    <a:lnTo>
                      <a:pt x="3346" y="5220"/>
                    </a:lnTo>
                    <a:lnTo>
                      <a:pt x="2042" y="4048"/>
                    </a:lnTo>
                    <a:lnTo>
                      <a:pt x="926" y="2903"/>
                    </a:lnTo>
                    <a:lnTo>
                      <a:pt x="566" y="2317"/>
                    </a:lnTo>
                    <a:lnTo>
                      <a:pt x="275" y="1598"/>
                    </a:lnTo>
                    <a:lnTo>
                      <a:pt x="86" y="879"/>
                    </a:lnTo>
                    <a:lnTo>
                      <a:pt x="0" y="0"/>
                    </a:lnTo>
                    <a:lnTo>
                      <a:pt x="0" y="1012"/>
                    </a:lnTo>
                    <a:lnTo>
                      <a:pt x="86" y="1598"/>
                    </a:lnTo>
                    <a:lnTo>
                      <a:pt x="275" y="2317"/>
                    </a:lnTo>
                    <a:lnTo>
                      <a:pt x="566" y="3036"/>
                    </a:lnTo>
                    <a:lnTo>
                      <a:pt x="926" y="3782"/>
                    </a:lnTo>
                    <a:lnTo>
                      <a:pt x="1493" y="4634"/>
                    </a:lnTo>
                    <a:lnTo>
                      <a:pt x="2145" y="5513"/>
                    </a:lnTo>
                    <a:lnTo>
                      <a:pt x="3071" y="6392"/>
                    </a:lnTo>
                    <a:lnTo>
                      <a:pt x="4186" y="7404"/>
                    </a:lnTo>
                    <a:lnTo>
                      <a:pt x="5593" y="8256"/>
                    </a:lnTo>
                    <a:lnTo>
                      <a:pt x="7171" y="9269"/>
                    </a:lnTo>
                    <a:lnTo>
                      <a:pt x="9024" y="10147"/>
                    </a:lnTo>
                    <a:lnTo>
                      <a:pt x="11272" y="11026"/>
                    </a:lnTo>
                    <a:lnTo>
                      <a:pt x="12850" y="11586"/>
                    </a:lnTo>
                    <a:lnTo>
                      <a:pt x="14240" y="12331"/>
                    </a:lnTo>
                    <a:lnTo>
                      <a:pt x="15458" y="13051"/>
                    </a:lnTo>
                    <a:lnTo>
                      <a:pt x="16573" y="13636"/>
                    </a:lnTo>
                    <a:lnTo>
                      <a:pt x="17414" y="14356"/>
                    </a:lnTo>
                    <a:lnTo>
                      <a:pt x="18066" y="15075"/>
                    </a:lnTo>
                    <a:lnTo>
                      <a:pt x="18529" y="15794"/>
                    </a:lnTo>
                    <a:lnTo>
                      <a:pt x="18906" y="16513"/>
                    </a:lnTo>
                    <a:lnTo>
                      <a:pt x="19078" y="17259"/>
                    </a:lnTo>
                    <a:lnTo>
                      <a:pt x="19181" y="17978"/>
                    </a:lnTo>
                    <a:lnTo>
                      <a:pt x="19078" y="18564"/>
                    </a:lnTo>
                    <a:lnTo>
                      <a:pt x="18803" y="19283"/>
                    </a:lnTo>
                    <a:lnTo>
                      <a:pt x="18529" y="19869"/>
                    </a:lnTo>
                    <a:lnTo>
                      <a:pt x="18066" y="20428"/>
                    </a:lnTo>
                    <a:lnTo>
                      <a:pt x="16762" y="21600"/>
                    </a:lnTo>
                    <a:lnTo>
                      <a:pt x="17963" y="21014"/>
                    </a:lnTo>
                    <a:lnTo>
                      <a:pt x="18992" y="20428"/>
                    </a:lnTo>
                    <a:lnTo>
                      <a:pt x="19833" y="19869"/>
                    </a:lnTo>
                    <a:lnTo>
                      <a:pt x="20571" y="19283"/>
                    </a:lnTo>
                    <a:lnTo>
                      <a:pt x="21034" y="18697"/>
                    </a:lnTo>
                    <a:lnTo>
                      <a:pt x="21411" y="17978"/>
                    </a:lnTo>
                    <a:lnTo>
                      <a:pt x="21600" y="17259"/>
                    </a:lnTo>
                    <a:lnTo>
                      <a:pt x="21600" y="16380"/>
                    </a:lnTo>
                    <a:close/>
                  </a:path>
                </a:pathLst>
              </a:custGeom>
              <a:gradFill flip="none" rotWithShape="1">
                <a:gsLst>
                  <a:gs pos="0">
                    <a:srgbClr val="003399"/>
                  </a:gs>
                  <a:gs pos="100000">
                    <a:srgbClr val="002E8B"/>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251" name="Freeform 8"/>
              <p:cNvSpPr/>
              <p:nvPr/>
            </p:nvSpPr>
            <p:spPr>
              <a:xfrm>
                <a:off x="1860550" y="1771650"/>
                <a:ext cx="4522788" cy="1538288"/>
              </a:xfrm>
              <a:custGeom>
                <a:avLst/>
                <a:gdLst/>
                <a:ahLst/>
                <a:cxnLst>
                  <a:cxn ang="0">
                    <a:pos x="wd2" y="hd2"/>
                  </a:cxn>
                  <a:cxn ang="5400000">
                    <a:pos x="wd2" y="hd2"/>
                  </a:cxn>
                  <a:cxn ang="10800000">
                    <a:pos x="wd2" y="hd2"/>
                  </a:cxn>
                  <a:cxn ang="16200000">
                    <a:pos x="wd2" y="hd2"/>
                  </a:cxn>
                </a:cxnLst>
                <a:rect l="0" t="0" r="r" b="b"/>
                <a:pathLst>
                  <a:path w="21600" h="21600" extrusionOk="0">
                    <a:moveTo>
                      <a:pt x="698" y="21355"/>
                    </a:moveTo>
                    <a:lnTo>
                      <a:pt x="0" y="21600"/>
                    </a:lnTo>
                    <a:lnTo>
                      <a:pt x="2964" y="21600"/>
                    </a:lnTo>
                    <a:lnTo>
                      <a:pt x="3290" y="21110"/>
                    </a:lnTo>
                    <a:lnTo>
                      <a:pt x="3662" y="20374"/>
                    </a:lnTo>
                    <a:lnTo>
                      <a:pt x="4200" y="19527"/>
                    </a:lnTo>
                    <a:lnTo>
                      <a:pt x="4814" y="18680"/>
                    </a:lnTo>
                    <a:lnTo>
                      <a:pt x="5512" y="17699"/>
                    </a:lnTo>
                    <a:lnTo>
                      <a:pt x="6338" y="16607"/>
                    </a:lnTo>
                    <a:lnTo>
                      <a:pt x="7286" y="15515"/>
                    </a:lnTo>
                    <a:lnTo>
                      <a:pt x="8355" y="14311"/>
                    </a:lnTo>
                    <a:lnTo>
                      <a:pt x="9545" y="12973"/>
                    </a:lnTo>
                    <a:lnTo>
                      <a:pt x="10864" y="11636"/>
                    </a:lnTo>
                    <a:lnTo>
                      <a:pt x="12305" y="10298"/>
                    </a:lnTo>
                    <a:lnTo>
                      <a:pt x="13867" y="8983"/>
                    </a:lnTo>
                    <a:lnTo>
                      <a:pt x="15595" y="7646"/>
                    </a:lnTo>
                    <a:lnTo>
                      <a:pt x="17445" y="6308"/>
                    </a:lnTo>
                    <a:lnTo>
                      <a:pt x="19462" y="4971"/>
                    </a:lnTo>
                    <a:lnTo>
                      <a:pt x="21600" y="3633"/>
                    </a:lnTo>
                    <a:lnTo>
                      <a:pt x="21600" y="0"/>
                    </a:lnTo>
                    <a:lnTo>
                      <a:pt x="21357" y="357"/>
                    </a:lnTo>
                    <a:lnTo>
                      <a:pt x="21024" y="736"/>
                    </a:lnTo>
                    <a:lnTo>
                      <a:pt x="20614" y="1204"/>
                    </a:lnTo>
                    <a:lnTo>
                      <a:pt x="20076" y="1694"/>
                    </a:lnTo>
                    <a:lnTo>
                      <a:pt x="19500" y="2185"/>
                    </a:lnTo>
                    <a:lnTo>
                      <a:pt x="18886" y="2675"/>
                    </a:lnTo>
                    <a:lnTo>
                      <a:pt x="18188" y="3277"/>
                    </a:lnTo>
                    <a:lnTo>
                      <a:pt x="17445" y="3767"/>
                    </a:lnTo>
                    <a:lnTo>
                      <a:pt x="14322" y="6175"/>
                    </a:lnTo>
                    <a:lnTo>
                      <a:pt x="12798" y="7267"/>
                    </a:lnTo>
                    <a:lnTo>
                      <a:pt x="12055" y="7891"/>
                    </a:lnTo>
                    <a:lnTo>
                      <a:pt x="11395" y="8493"/>
                    </a:lnTo>
                    <a:lnTo>
                      <a:pt x="8393" y="11279"/>
                    </a:lnTo>
                    <a:lnTo>
                      <a:pt x="6914" y="12862"/>
                    </a:lnTo>
                    <a:lnTo>
                      <a:pt x="5512" y="14422"/>
                    </a:lnTo>
                    <a:lnTo>
                      <a:pt x="4155" y="16005"/>
                    </a:lnTo>
                    <a:lnTo>
                      <a:pt x="2881" y="17699"/>
                    </a:lnTo>
                    <a:lnTo>
                      <a:pt x="1729" y="19527"/>
                    </a:lnTo>
                    <a:lnTo>
                      <a:pt x="698" y="21355"/>
                    </a:lnTo>
                    <a:close/>
                  </a:path>
                </a:pathLst>
              </a:custGeom>
              <a:gradFill flip="none" rotWithShape="1">
                <a:gsLst>
                  <a:gs pos="0">
                    <a:srgbClr val="002A7D"/>
                  </a:gs>
                  <a:gs pos="100000">
                    <a:srgbClr val="003399"/>
                  </a:gs>
                </a:gsLst>
                <a:lin ang="54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252" name="Freeform 9"/>
              <p:cNvSpPr/>
              <p:nvPr/>
            </p:nvSpPr>
            <p:spPr>
              <a:xfrm>
                <a:off x="1619250" y="0"/>
                <a:ext cx="4773613" cy="3309938"/>
              </a:xfrm>
              <a:custGeom>
                <a:avLst/>
                <a:gdLst/>
                <a:ahLst/>
                <a:cxnLst>
                  <a:cxn ang="0">
                    <a:pos x="wd2" y="hd2"/>
                  </a:cxn>
                  <a:cxn ang="5400000">
                    <a:pos x="wd2" y="hd2"/>
                  </a:cxn>
                  <a:cxn ang="10800000">
                    <a:pos x="wd2" y="hd2"/>
                  </a:cxn>
                  <a:cxn ang="16200000">
                    <a:pos x="wd2" y="hd2"/>
                  </a:cxn>
                </a:cxnLst>
                <a:rect l="0" t="0" r="r" b="b"/>
                <a:pathLst>
                  <a:path w="21600" h="21600" extrusionOk="0">
                    <a:moveTo>
                      <a:pt x="10250" y="4569"/>
                    </a:moveTo>
                    <a:lnTo>
                      <a:pt x="10294" y="4911"/>
                    </a:lnTo>
                    <a:lnTo>
                      <a:pt x="10373" y="5190"/>
                    </a:lnTo>
                    <a:lnTo>
                      <a:pt x="10488" y="5470"/>
                    </a:lnTo>
                    <a:lnTo>
                      <a:pt x="10646" y="5698"/>
                    </a:lnTo>
                    <a:lnTo>
                      <a:pt x="11069" y="6143"/>
                    </a:lnTo>
                    <a:lnTo>
                      <a:pt x="11658" y="6599"/>
                    </a:lnTo>
                    <a:lnTo>
                      <a:pt x="12319" y="6941"/>
                    </a:lnTo>
                    <a:lnTo>
                      <a:pt x="13059" y="7273"/>
                    </a:lnTo>
                    <a:lnTo>
                      <a:pt x="13842" y="7614"/>
                    </a:lnTo>
                    <a:lnTo>
                      <a:pt x="15480" y="8174"/>
                    </a:lnTo>
                    <a:lnTo>
                      <a:pt x="16299" y="8516"/>
                    </a:lnTo>
                    <a:lnTo>
                      <a:pt x="17039" y="8795"/>
                    </a:lnTo>
                    <a:lnTo>
                      <a:pt x="17700" y="9137"/>
                    </a:lnTo>
                    <a:lnTo>
                      <a:pt x="18324" y="9531"/>
                    </a:lnTo>
                    <a:lnTo>
                      <a:pt x="18791" y="9925"/>
                    </a:lnTo>
                    <a:lnTo>
                      <a:pt x="18949" y="10153"/>
                    </a:lnTo>
                    <a:lnTo>
                      <a:pt x="19100" y="10432"/>
                    </a:lnTo>
                    <a:lnTo>
                      <a:pt x="19222" y="10660"/>
                    </a:lnTo>
                    <a:lnTo>
                      <a:pt x="19258" y="10940"/>
                    </a:lnTo>
                    <a:lnTo>
                      <a:pt x="19258" y="11220"/>
                    </a:lnTo>
                    <a:lnTo>
                      <a:pt x="19222" y="11447"/>
                    </a:lnTo>
                    <a:lnTo>
                      <a:pt x="19143" y="11675"/>
                    </a:lnTo>
                    <a:lnTo>
                      <a:pt x="18985" y="11903"/>
                    </a:lnTo>
                    <a:lnTo>
                      <a:pt x="18791" y="12121"/>
                    </a:lnTo>
                    <a:lnTo>
                      <a:pt x="18554" y="12297"/>
                    </a:lnTo>
                    <a:lnTo>
                      <a:pt x="18281" y="12515"/>
                    </a:lnTo>
                    <a:lnTo>
                      <a:pt x="17972" y="12691"/>
                    </a:lnTo>
                    <a:lnTo>
                      <a:pt x="17585" y="12856"/>
                    </a:lnTo>
                    <a:lnTo>
                      <a:pt x="17154" y="13022"/>
                    </a:lnTo>
                    <a:lnTo>
                      <a:pt x="16723" y="13198"/>
                    </a:lnTo>
                    <a:lnTo>
                      <a:pt x="16220" y="13364"/>
                    </a:lnTo>
                    <a:lnTo>
                      <a:pt x="15128" y="13758"/>
                    </a:lnTo>
                    <a:lnTo>
                      <a:pt x="13878" y="14214"/>
                    </a:lnTo>
                    <a:lnTo>
                      <a:pt x="12513" y="14721"/>
                    </a:lnTo>
                    <a:lnTo>
                      <a:pt x="10998" y="15281"/>
                    </a:lnTo>
                    <a:lnTo>
                      <a:pt x="9396" y="15954"/>
                    </a:lnTo>
                    <a:lnTo>
                      <a:pt x="7679" y="16752"/>
                    </a:lnTo>
                    <a:lnTo>
                      <a:pt x="5890" y="17705"/>
                    </a:lnTo>
                    <a:lnTo>
                      <a:pt x="3980" y="18834"/>
                    </a:lnTo>
                    <a:lnTo>
                      <a:pt x="2026" y="20129"/>
                    </a:lnTo>
                    <a:lnTo>
                      <a:pt x="0" y="21600"/>
                    </a:lnTo>
                    <a:lnTo>
                      <a:pt x="1092" y="21600"/>
                    </a:lnTo>
                    <a:lnTo>
                      <a:pt x="1753" y="21486"/>
                    </a:lnTo>
                    <a:lnTo>
                      <a:pt x="2773" y="20637"/>
                    </a:lnTo>
                    <a:lnTo>
                      <a:pt x="3857" y="19787"/>
                    </a:lnTo>
                    <a:lnTo>
                      <a:pt x="5028" y="19000"/>
                    </a:lnTo>
                    <a:lnTo>
                      <a:pt x="6314" y="18264"/>
                    </a:lnTo>
                    <a:lnTo>
                      <a:pt x="7643" y="17539"/>
                    </a:lnTo>
                    <a:lnTo>
                      <a:pt x="9044" y="16803"/>
                    </a:lnTo>
                    <a:lnTo>
                      <a:pt x="11931" y="15508"/>
                    </a:lnTo>
                    <a:lnTo>
                      <a:pt x="12556" y="15229"/>
                    </a:lnTo>
                    <a:lnTo>
                      <a:pt x="13253" y="14939"/>
                    </a:lnTo>
                    <a:lnTo>
                      <a:pt x="14697" y="14431"/>
                    </a:lnTo>
                    <a:lnTo>
                      <a:pt x="17656" y="13312"/>
                    </a:lnTo>
                    <a:lnTo>
                      <a:pt x="18324" y="13084"/>
                    </a:lnTo>
                    <a:lnTo>
                      <a:pt x="18985" y="12805"/>
                    </a:lnTo>
                    <a:lnTo>
                      <a:pt x="19610" y="12577"/>
                    </a:lnTo>
                    <a:lnTo>
                      <a:pt x="20156" y="12349"/>
                    </a:lnTo>
                    <a:lnTo>
                      <a:pt x="20659" y="12121"/>
                    </a:lnTo>
                    <a:lnTo>
                      <a:pt x="21054" y="11903"/>
                    </a:lnTo>
                    <a:lnTo>
                      <a:pt x="21363" y="11727"/>
                    </a:lnTo>
                    <a:lnTo>
                      <a:pt x="21600" y="11561"/>
                    </a:lnTo>
                    <a:lnTo>
                      <a:pt x="21600" y="9023"/>
                    </a:lnTo>
                    <a:lnTo>
                      <a:pt x="21126" y="8909"/>
                    </a:lnTo>
                    <a:lnTo>
                      <a:pt x="20544" y="8744"/>
                    </a:lnTo>
                    <a:lnTo>
                      <a:pt x="19919" y="8567"/>
                    </a:lnTo>
                    <a:lnTo>
                      <a:pt x="19179" y="8350"/>
                    </a:lnTo>
                    <a:lnTo>
                      <a:pt x="18439" y="8122"/>
                    </a:lnTo>
                    <a:lnTo>
                      <a:pt x="17656" y="7842"/>
                    </a:lnTo>
                    <a:lnTo>
                      <a:pt x="16098" y="7273"/>
                    </a:lnTo>
                    <a:lnTo>
                      <a:pt x="15358" y="6941"/>
                    </a:lnTo>
                    <a:lnTo>
                      <a:pt x="14697" y="6599"/>
                    </a:lnTo>
                    <a:lnTo>
                      <a:pt x="14072" y="6257"/>
                    </a:lnTo>
                    <a:lnTo>
                      <a:pt x="13526" y="5864"/>
                    </a:lnTo>
                    <a:lnTo>
                      <a:pt x="13102" y="5532"/>
                    </a:lnTo>
                    <a:lnTo>
                      <a:pt x="12786" y="5128"/>
                    </a:lnTo>
                    <a:lnTo>
                      <a:pt x="12707" y="4911"/>
                    </a:lnTo>
                    <a:lnTo>
                      <a:pt x="12628" y="4734"/>
                    </a:lnTo>
                    <a:lnTo>
                      <a:pt x="12592" y="4517"/>
                    </a:lnTo>
                    <a:lnTo>
                      <a:pt x="12628" y="4341"/>
                    </a:lnTo>
                    <a:lnTo>
                      <a:pt x="12786" y="3947"/>
                    </a:lnTo>
                    <a:lnTo>
                      <a:pt x="13023" y="3553"/>
                    </a:lnTo>
                    <a:lnTo>
                      <a:pt x="13375" y="3274"/>
                    </a:lnTo>
                    <a:lnTo>
                      <a:pt x="13799" y="2994"/>
                    </a:lnTo>
                    <a:lnTo>
                      <a:pt x="14266" y="2766"/>
                    </a:lnTo>
                    <a:lnTo>
                      <a:pt x="14812" y="2538"/>
                    </a:lnTo>
                    <a:lnTo>
                      <a:pt x="16062" y="2207"/>
                    </a:lnTo>
                    <a:lnTo>
                      <a:pt x="17462" y="1865"/>
                    </a:lnTo>
                    <a:lnTo>
                      <a:pt x="18870" y="1637"/>
                    </a:lnTo>
                    <a:lnTo>
                      <a:pt x="20307" y="1295"/>
                    </a:lnTo>
                    <a:lnTo>
                      <a:pt x="20975" y="1129"/>
                    </a:lnTo>
                    <a:lnTo>
                      <a:pt x="21600" y="901"/>
                    </a:lnTo>
                    <a:lnTo>
                      <a:pt x="21600" y="0"/>
                    </a:lnTo>
                    <a:lnTo>
                      <a:pt x="20896" y="228"/>
                    </a:lnTo>
                    <a:lnTo>
                      <a:pt x="20077" y="456"/>
                    </a:lnTo>
                    <a:lnTo>
                      <a:pt x="19222" y="684"/>
                    </a:lnTo>
                    <a:lnTo>
                      <a:pt x="18324" y="849"/>
                    </a:lnTo>
                    <a:lnTo>
                      <a:pt x="16414" y="1243"/>
                    </a:lnTo>
                    <a:lnTo>
                      <a:pt x="15480" y="1409"/>
                    </a:lnTo>
                    <a:lnTo>
                      <a:pt x="14582" y="1637"/>
                    </a:lnTo>
                    <a:lnTo>
                      <a:pt x="13684" y="1803"/>
                    </a:lnTo>
                    <a:lnTo>
                      <a:pt x="12865" y="2093"/>
                    </a:lnTo>
                    <a:lnTo>
                      <a:pt x="12125" y="2372"/>
                    </a:lnTo>
                    <a:lnTo>
                      <a:pt x="11500" y="2704"/>
                    </a:lnTo>
                    <a:lnTo>
                      <a:pt x="10954" y="3108"/>
                    </a:lnTo>
                    <a:lnTo>
                      <a:pt x="10567" y="3502"/>
                    </a:lnTo>
                    <a:lnTo>
                      <a:pt x="10452" y="3719"/>
                    </a:lnTo>
                    <a:lnTo>
                      <a:pt x="10329" y="4009"/>
                    </a:lnTo>
                    <a:lnTo>
                      <a:pt x="10250" y="4289"/>
                    </a:lnTo>
                    <a:lnTo>
                      <a:pt x="10250" y="4569"/>
                    </a:lnTo>
                    <a:close/>
                  </a:path>
                </a:pathLst>
              </a:custGeom>
              <a:solidFill>
                <a:srgbClr val="0033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253" name="Freeform 10"/>
              <p:cNvSpPr/>
              <p:nvPr/>
            </p:nvSpPr>
            <p:spPr>
              <a:xfrm>
                <a:off x="4402137" y="138112"/>
                <a:ext cx="1981201" cy="855664"/>
              </a:xfrm>
              <a:custGeom>
                <a:avLst/>
                <a:gdLst/>
                <a:ahLst/>
                <a:cxnLst>
                  <a:cxn ang="0">
                    <a:pos x="wd2" y="hd2"/>
                  </a:cxn>
                  <a:cxn ang="5400000">
                    <a:pos x="wd2" y="hd2"/>
                  </a:cxn>
                  <a:cxn ang="10800000">
                    <a:pos x="wd2" y="hd2"/>
                  </a:cxn>
                  <a:cxn ang="16200000">
                    <a:pos x="wd2" y="hd2"/>
                  </a:cxn>
                </a:cxnLst>
                <a:rect l="0" t="0" r="r" b="b"/>
                <a:pathLst>
                  <a:path w="21600" h="21600" extrusionOk="0">
                    <a:moveTo>
                      <a:pt x="0" y="13305"/>
                    </a:moveTo>
                    <a:lnTo>
                      <a:pt x="0" y="14427"/>
                    </a:lnTo>
                    <a:lnTo>
                      <a:pt x="87" y="15509"/>
                    </a:lnTo>
                    <a:lnTo>
                      <a:pt x="467" y="16591"/>
                    </a:lnTo>
                    <a:lnTo>
                      <a:pt x="935" y="17472"/>
                    </a:lnTo>
                    <a:lnTo>
                      <a:pt x="1592" y="18554"/>
                    </a:lnTo>
                    <a:lnTo>
                      <a:pt x="2440" y="19636"/>
                    </a:lnTo>
                    <a:lnTo>
                      <a:pt x="3375" y="20518"/>
                    </a:lnTo>
                    <a:lnTo>
                      <a:pt x="4413" y="21600"/>
                    </a:lnTo>
                    <a:lnTo>
                      <a:pt x="3669" y="20718"/>
                    </a:lnTo>
                    <a:lnTo>
                      <a:pt x="3098" y="19636"/>
                    </a:lnTo>
                    <a:lnTo>
                      <a:pt x="2717" y="18755"/>
                    </a:lnTo>
                    <a:lnTo>
                      <a:pt x="2440" y="17913"/>
                    </a:lnTo>
                    <a:lnTo>
                      <a:pt x="2354" y="17032"/>
                    </a:lnTo>
                    <a:lnTo>
                      <a:pt x="2354" y="16150"/>
                    </a:lnTo>
                    <a:lnTo>
                      <a:pt x="2440" y="15268"/>
                    </a:lnTo>
                    <a:lnTo>
                      <a:pt x="3098" y="13745"/>
                    </a:lnTo>
                    <a:lnTo>
                      <a:pt x="3479" y="13104"/>
                    </a:lnTo>
                    <a:lnTo>
                      <a:pt x="4604" y="11782"/>
                    </a:lnTo>
                    <a:lnTo>
                      <a:pt x="6110" y="10499"/>
                    </a:lnTo>
                    <a:lnTo>
                      <a:pt x="7702" y="9377"/>
                    </a:lnTo>
                    <a:lnTo>
                      <a:pt x="9588" y="8536"/>
                    </a:lnTo>
                    <a:lnTo>
                      <a:pt x="11458" y="7654"/>
                    </a:lnTo>
                    <a:lnTo>
                      <a:pt x="15404" y="6131"/>
                    </a:lnTo>
                    <a:lnTo>
                      <a:pt x="17187" y="5450"/>
                    </a:lnTo>
                    <a:lnTo>
                      <a:pt x="18883" y="4809"/>
                    </a:lnTo>
                    <a:lnTo>
                      <a:pt x="20388" y="4609"/>
                    </a:lnTo>
                    <a:lnTo>
                      <a:pt x="21600" y="4168"/>
                    </a:lnTo>
                    <a:lnTo>
                      <a:pt x="21600" y="0"/>
                    </a:lnTo>
                    <a:lnTo>
                      <a:pt x="20094" y="882"/>
                    </a:lnTo>
                    <a:lnTo>
                      <a:pt x="18502" y="1523"/>
                    </a:lnTo>
                    <a:lnTo>
                      <a:pt x="15127" y="2845"/>
                    </a:lnTo>
                    <a:lnTo>
                      <a:pt x="11648" y="3727"/>
                    </a:lnTo>
                    <a:lnTo>
                      <a:pt x="8360" y="5049"/>
                    </a:lnTo>
                    <a:lnTo>
                      <a:pt x="6767" y="5691"/>
                    </a:lnTo>
                    <a:lnTo>
                      <a:pt x="5348" y="6332"/>
                    </a:lnTo>
                    <a:lnTo>
                      <a:pt x="3946" y="7213"/>
                    </a:lnTo>
                    <a:lnTo>
                      <a:pt x="2821" y="8095"/>
                    </a:lnTo>
                    <a:lnTo>
                      <a:pt x="1783" y="9177"/>
                    </a:lnTo>
                    <a:lnTo>
                      <a:pt x="935" y="10259"/>
                    </a:lnTo>
                    <a:lnTo>
                      <a:pt x="381" y="11782"/>
                    </a:lnTo>
                    <a:lnTo>
                      <a:pt x="0" y="13305"/>
                    </a:lnTo>
                    <a:close/>
                  </a:path>
                </a:pathLst>
              </a:custGeom>
              <a:gradFill flip="none" rotWithShape="1">
                <a:gsLst>
                  <a:gs pos="0">
                    <a:srgbClr val="002D86"/>
                  </a:gs>
                  <a:gs pos="100000">
                    <a:srgbClr val="003399"/>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sp>
          <p:nvSpPr>
            <p:cNvPr id="1255" name="Freeform 11"/>
            <p:cNvSpPr/>
            <p:nvPr/>
          </p:nvSpPr>
          <p:spPr>
            <a:xfrm>
              <a:off x="5273675" y="2128837"/>
              <a:ext cx="2897188" cy="2439989"/>
            </a:xfrm>
            <a:custGeom>
              <a:avLst/>
              <a:gdLst/>
              <a:ahLst/>
              <a:cxnLst>
                <a:cxn ang="0">
                  <a:pos x="wd2" y="hd2"/>
                </a:cxn>
                <a:cxn ang="5400000">
                  <a:pos x="wd2" y="hd2"/>
                </a:cxn>
                <a:cxn ang="10800000">
                  <a:pos x="wd2" y="hd2"/>
                </a:cxn>
                <a:cxn ang="16200000">
                  <a:pos x="wd2" y="hd2"/>
                </a:cxn>
              </a:cxnLst>
              <a:rect l="0" t="0" r="r" b="b"/>
              <a:pathLst>
                <a:path w="21600" h="21600" extrusionOk="0">
                  <a:moveTo>
                    <a:pt x="7253" y="15998"/>
                  </a:moveTo>
                  <a:lnTo>
                    <a:pt x="9238" y="15601"/>
                  </a:lnTo>
                  <a:lnTo>
                    <a:pt x="11082" y="15204"/>
                  </a:lnTo>
                  <a:lnTo>
                    <a:pt x="12766" y="14880"/>
                  </a:lnTo>
                  <a:lnTo>
                    <a:pt x="14300" y="14483"/>
                  </a:lnTo>
                  <a:lnTo>
                    <a:pt x="15673" y="14072"/>
                  </a:lnTo>
                  <a:lnTo>
                    <a:pt x="16896" y="13675"/>
                  </a:lnTo>
                  <a:lnTo>
                    <a:pt x="18025" y="13189"/>
                  </a:lnTo>
                  <a:lnTo>
                    <a:pt x="18938" y="12792"/>
                  </a:lnTo>
                  <a:lnTo>
                    <a:pt x="19756" y="12234"/>
                  </a:lnTo>
                  <a:lnTo>
                    <a:pt x="20424" y="11763"/>
                  </a:lnTo>
                  <a:lnTo>
                    <a:pt x="20885" y="11116"/>
                  </a:lnTo>
                  <a:lnTo>
                    <a:pt x="21290" y="10469"/>
                  </a:lnTo>
                  <a:lnTo>
                    <a:pt x="21497" y="9837"/>
                  </a:lnTo>
                  <a:lnTo>
                    <a:pt x="21600" y="9028"/>
                  </a:lnTo>
                  <a:lnTo>
                    <a:pt x="21544" y="8234"/>
                  </a:lnTo>
                  <a:lnTo>
                    <a:pt x="21346" y="7352"/>
                  </a:lnTo>
                  <a:lnTo>
                    <a:pt x="21083" y="6720"/>
                  </a:lnTo>
                  <a:lnTo>
                    <a:pt x="20678" y="5999"/>
                  </a:lnTo>
                  <a:lnTo>
                    <a:pt x="20170" y="5352"/>
                  </a:lnTo>
                  <a:lnTo>
                    <a:pt x="19559" y="4720"/>
                  </a:lnTo>
                  <a:lnTo>
                    <a:pt x="18891" y="4073"/>
                  </a:lnTo>
                  <a:lnTo>
                    <a:pt x="18129" y="3441"/>
                  </a:lnTo>
                  <a:lnTo>
                    <a:pt x="16642" y="2309"/>
                  </a:lnTo>
                  <a:lnTo>
                    <a:pt x="15880" y="1838"/>
                  </a:lnTo>
                  <a:lnTo>
                    <a:pt x="15165" y="1353"/>
                  </a:lnTo>
                  <a:lnTo>
                    <a:pt x="14450" y="956"/>
                  </a:lnTo>
                  <a:lnTo>
                    <a:pt x="13886" y="632"/>
                  </a:lnTo>
                  <a:lnTo>
                    <a:pt x="13378" y="397"/>
                  </a:lnTo>
                  <a:lnTo>
                    <a:pt x="13020" y="147"/>
                  </a:lnTo>
                  <a:lnTo>
                    <a:pt x="12766" y="74"/>
                  </a:lnTo>
                  <a:lnTo>
                    <a:pt x="12663" y="0"/>
                  </a:lnTo>
                  <a:lnTo>
                    <a:pt x="14093" y="794"/>
                  </a:lnTo>
                  <a:lnTo>
                    <a:pt x="15570" y="1750"/>
                  </a:lnTo>
                  <a:lnTo>
                    <a:pt x="17000" y="2720"/>
                  </a:lnTo>
                  <a:lnTo>
                    <a:pt x="18326" y="3749"/>
                  </a:lnTo>
                  <a:lnTo>
                    <a:pt x="18938" y="4235"/>
                  </a:lnTo>
                  <a:lnTo>
                    <a:pt x="19455" y="4793"/>
                  </a:lnTo>
                  <a:lnTo>
                    <a:pt x="19963" y="5352"/>
                  </a:lnTo>
                  <a:lnTo>
                    <a:pt x="20424" y="5911"/>
                  </a:lnTo>
                  <a:lnTo>
                    <a:pt x="20782" y="6470"/>
                  </a:lnTo>
                  <a:lnTo>
                    <a:pt x="21036" y="7028"/>
                  </a:lnTo>
                  <a:lnTo>
                    <a:pt x="21186" y="7675"/>
                  </a:lnTo>
                  <a:lnTo>
                    <a:pt x="21290" y="8234"/>
                  </a:lnTo>
                  <a:lnTo>
                    <a:pt x="21243" y="8793"/>
                  </a:lnTo>
                  <a:lnTo>
                    <a:pt x="21083" y="9352"/>
                  </a:lnTo>
                  <a:lnTo>
                    <a:pt x="20829" y="9837"/>
                  </a:lnTo>
                  <a:lnTo>
                    <a:pt x="20424" y="10322"/>
                  </a:lnTo>
                  <a:lnTo>
                    <a:pt x="19963" y="10719"/>
                  </a:lnTo>
                  <a:lnTo>
                    <a:pt x="19399" y="11116"/>
                  </a:lnTo>
                  <a:lnTo>
                    <a:pt x="18787" y="11440"/>
                  </a:lnTo>
                  <a:lnTo>
                    <a:pt x="18072" y="11763"/>
                  </a:lnTo>
                  <a:lnTo>
                    <a:pt x="17254" y="12072"/>
                  </a:lnTo>
                  <a:lnTo>
                    <a:pt x="16445" y="12395"/>
                  </a:lnTo>
                  <a:lnTo>
                    <a:pt x="14601" y="12881"/>
                  </a:lnTo>
                  <a:lnTo>
                    <a:pt x="12710" y="13351"/>
                  </a:lnTo>
                  <a:lnTo>
                    <a:pt x="10668" y="13836"/>
                  </a:lnTo>
                  <a:lnTo>
                    <a:pt x="8683" y="14233"/>
                  </a:lnTo>
                  <a:lnTo>
                    <a:pt x="6736" y="14630"/>
                  </a:lnTo>
                  <a:lnTo>
                    <a:pt x="4901" y="15116"/>
                  </a:lnTo>
                  <a:lnTo>
                    <a:pt x="4083" y="15351"/>
                  </a:lnTo>
                  <a:lnTo>
                    <a:pt x="3321" y="15674"/>
                  </a:lnTo>
                  <a:lnTo>
                    <a:pt x="2606" y="15910"/>
                  </a:lnTo>
                  <a:lnTo>
                    <a:pt x="1938" y="16233"/>
                  </a:lnTo>
                  <a:lnTo>
                    <a:pt x="1383" y="16557"/>
                  </a:lnTo>
                  <a:lnTo>
                    <a:pt x="866" y="16880"/>
                  </a:lnTo>
                  <a:lnTo>
                    <a:pt x="508" y="17277"/>
                  </a:lnTo>
                  <a:lnTo>
                    <a:pt x="207" y="17674"/>
                  </a:lnTo>
                  <a:lnTo>
                    <a:pt x="56" y="18071"/>
                  </a:lnTo>
                  <a:lnTo>
                    <a:pt x="0" y="18556"/>
                  </a:lnTo>
                  <a:lnTo>
                    <a:pt x="103" y="19042"/>
                  </a:lnTo>
                  <a:lnTo>
                    <a:pt x="254" y="19512"/>
                  </a:lnTo>
                  <a:lnTo>
                    <a:pt x="508" y="19924"/>
                  </a:lnTo>
                  <a:lnTo>
                    <a:pt x="922" y="20321"/>
                  </a:lnTo>
                  <a:lnTo>
                    <a:pt x="1326" y="20644"/>
                  </a:lnTo>
                  <a:lnTo>
                    <a:pt x="1844" y="20953"/>
                  </a:lnTo>
                  <a:lnTo>
                    <a:pt x="3067" y="21600"/>
                  </a:lnTo>
                  <a:lnTo>
                    <a:pt x="2502" y="21203"/>
                  </a:lnTo>
                  <a:lnTo>
                    <a:pt x="2041" y="20791"/>
                  </a:lnTo>
                  <a:lnTo>
                    <a:pt x="1637" y="20394"/>
                  </a:lnTo>
                  <a:lnTo>
                    <a:pt x="1383" y="19997"/>
                  </a:lnTo>
                  <a:lnTo>
                    <a:pt x="1176" y="19600"/>
                  </a:lnTo>
                  <a:lnTo>
                    <a:pt x="1129" y="19203"/>
                  </a:lnTo>
                  <a:lnTo>
                    <a:pt x="1176" y="18792"/>
                  </a:lnTo>
                  <a:lnTo>
                    <a:pt x="1326" y="18483"/>
                  </a:lnTo>
                  <a:lnTo>
                    <a:pt x="1637" y="18071"/>
                  </a:lnTo>
                  <a:lnTo>
                    <a:pt x="1994" y="17762"/>
                  </a:lnTo>
                  <a:lnTo>
                    <a:pt x="2559" y="17439"/>
                  </a:lnTo>
                  <a:lnTo>
                    <a:pt x="3217" y="17115"/>
                  </a:lnTo>
                  <a:lnTo>
                    <a:pt x="3979" y="16792"/>
                  </a:lnTo>
                  <a:lnTo>
                    <a:pt x="4958" y="16483"/>
                  </a:lnTo>
                  <a:lnTo>
                    <a:pt x="6030" y="16233"/>
                  </a:lnTo>
                  <a:lnTo>
                    <a:pt x="7253" y="15998"/>
                  </a:lnTo>
                  <a:close/>
                </a:path>
              </a:pathLst>
            </a:custGeom>
            <a:gradFill flip="none" rotWithShape="1">
              <a:gsLst>
                <a:gs pos="0">
                  <a:srgbClr val="002B82"/>
                </a:gs>
                <a:gs pos="100000">
                  <a:srgbClr val="003399"/>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256" name="Freeform 12"/>
            <p:cNvSpPr/>
            <p:nvPr/>
          </p:nvSpPr>
          <p:spPr>
            <a:xfrm>
              <a:off x="0" y="0"/>
              <a:ext cx="9140826" cy="2819401"/>
            </a:xfrm>
            <a:prstGeom prst="rect">
              <a:avLst/>
            </a:prstGeom>
            <a:gradFill flip="none" rotWithShape="1">
              <a:gsLst>
                <a:gs pos="0">
                  <a:srgbClr val="000514"/>
                </a:gs>
                <a:gs pos="100000">
                  <a:srgbClr val="003399"/>
                </a:gs>
              </a:gsLst>
              <a:lin ang="54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sp>
        <p:nvSpPr>
          <p:cNvPr id="1258" name="Title Text"/>
          <p:cNvSpPr txBox="1">
            <a:spLocks noGrp="1"/>
          </p:cNvSpPr>
          <p:nvPr>
            <p:ph type="title"/>
          </p:nvPr>
        </p:nvSpPr>
        <p:spPr>
          <a:xfrm>
            <a:off x="457200" y="274638"/>
            <a:ext cx="8229600" cy="1143001"/>
          </a:xfrm>
          <a:prstGeom prst="rect">
            <a:avLst/>
          </a:prstGeom>
        </p:spPr>
        <p:txBody>
          <a:bodyPr anchor="ctr"/>
          <a:lstStyle>
            <a:lvl1pPr algn="ctr">
              <a:defRPr b="1">
                <a:solidFill>
                  <a:srgbClr val="E5E5FF"/>
                </a:solidFill>
                <a:effectLst>
                  <a:outerShdw blurRad="38100" dist="38100" dir="2700000" rotWithShape="0">
                    <a:srgbClr val="000000"/>
                  </a:outerShdw>
                </a:effectLst>
                <a:latin typeface="Garamond"/>
                <a:ea typeface="Garamond"/>
                <a:cs typeface="Garamond"/>
                <a:sym typeface="Garamond"/>
              </a:defRPr>
            </a:lvl1pPr>
          </a:lstStyle>
          <a:p>
            <a:r>
              <a:t>Title Text</a:t>
            </a:r>
          </a:p>
        </p:txBody>
      </p:sp>
      <p:sp>
        <p:nvSpPr>
          <p:cNvPr id="1259" name="Body Level One…"/>
          <p:cNvSpPr txBox="1">
            <a:spLocks noGrp="1"/>
          </p:cNvSpPr>
          <p:nvPr>
            <p:ph type="body" idx="1"/>
          </p:nvPr>
        </p:nvSpPr>
        <p:spPr>
          <a:xfrm>
            <a:off x="457200" y="1600200"/>
            <a:ext cx="8229600" cy="4525963"/>
          </a:xfrm>
          <a:prstGeom prst="rect">
            <a:avLst/>
          </a:prstGeom>
        </p:spPr>
        <p:txBody>
          <a:bodyPr>
            <a:normAutofit/>
          </a:bodyPr>
          <a:lstStyle>
            <a:lvl1pPr>
              <a:buClr>
                <a:srgbClr val="FFCC00"/>
              </a:buClr>
              <a:buSzPct val="70000"/>
              <a:buChar char="■"/>
              <a:defRPr>
                <a:solidFill>
                  <a:schemeClr val="accent3">
                    <a:lumOff val="44000"/>
                  </a:schemeClr>
                </a:solidFill>
                <a:effectLst>
                  <a:outerShdw blurRad="38100" dist="38100" dir="2700000" rotWithShape="0">
                    <a:srgbClr val="000000"/>
                  </a:outerShdw>
                </a:effectLst>
                <a:latin typeface="Garamond"/>
                <a:ea typeface="Garamond"/>
                <a:cs typeface="Garamond"/>
                <a:sym typeface="Garamond"/>
              </a:defRPr>
            </a:lvl1pPr>
            <a:lvl2pPr>
              <a:buClr>
                <a:srgbClr val="FFCC00"/>
              </a:buClr>
              <a:buSzPct val="70000"/>
              <a:buChar char="■"/>
              <a:defRPr>
                <a:solidFill>
                  <a:schemeClr val="accent3">
                    <a:lumOff val="44000"/>
                  </a:schemeClr>
                </a:solidFill>
                <a:effectLst>
                  <a:outerShdw blurRad="38100" dist="38100" dir="2700000" rotWithShape="0">
                    <a:srgbClr val="000000"/>
                  </a:outerShdw>
                </a:effectLst>
                <a:latin typeface="Garamond"/>
                <a:ea typeface="Garamond"/>
                <a:cs typeface="Garamond"/>
                <a:sym typeface="Garamond"/>
              </a:defRPr>
            </a:lvl2pPr>
            <a:lvl3pPr>
              <a:buClr>
                <a:srgbClr val="FFCC00"/>
              </a:buClr>
              <a:buSzPct val="70000"/>
              <a:buChar char="■"/>
              <a:defRPr>
                <a:solidFill>
                  <a:schemeClr val="accent3">
                    <a:lumOff val="44000"/>
                  </a:schemeClr>
                </a:solidFill>
                <a:effectLst>
                  <a:outerShdw blurRad="38100" dist="38100" dir="2700000" rotWithShape="0">
                    <a:srgbClr val="000000"/>
                  </a:outerShdw>
                </a:effectLst>
                <a:latin typeface="Garamond"/>
                <a:ea typeface="Garamond"/>
                <a:cs typeface="Garamond"/>
                <a:sym typeface="Garamond"/>
              </a:defRPr>
            </a:lvl3pPr>
            <a:lvl4pPr>
              <a:buClr>
                <a:srgbClr val="FFCC00"/>
              </a:buClr>
              <a:buSzPct val="70000"/>
              <a:buChar char="■"/>
              <a:defRPr>
                <a:solidFill>
                  <a:schemeClr val="accent3">
                    <a:lumOff val="44000"/>
                  </a:schemeClr>
                </a:solidFill>
                <a:effectLst>
                  <a:outerShdw blurRad="38100" dist="38100" dir="2700000" rotWithShape="0">
                    <a:srgbClr val="000000"/>
                  </a:outerShdw>
                </a:effectLst>
                <a:latin typeface="Garamond"/>
                <a:ea typeface="Garamond"/>
                <a:cs typeface="Garamond"/>
                <a:sym typeface="Garamond"/>
              </a:defRPr>
            </a:lvl4pPr>
            <a:lvl5pPr>
              <a:buClr>
                <a:srgbClr val="FFCC00"/>
              </a:buClr>
              <a:buSzPct val="70000"/>
              <a:buChar char="■"/>
              <a:defRPr>
                <a:solidFill>
                  <a:schemeClr val="accent3">
                    <a:lumOff val="44000"/>
                  </a:schemeClr>
                </a:solidFill>
                <a:effectLst>
                  <a:outerShdw blurRad="38100" dist="38100" dir="2700000" rotWithShape="0">
                    <a:srgbClr val="000000"/>
                  </a:outerShdw>
                </a:effectLst>
                <a:latin typeface="Garamond"/>
                <a:ea typeface="Garamond"/>
                <a:cs typeface="Garamond"/>
                <a:sym typeface="Garamond"/>
              </a:defRPr>
            </a:lvl5pPr>
          </a:lstStyle>
          <a:p>
            <a:r>
              <a:t>Body Level One</a:t>
            </a:r>
          </a:p>
          <a:p>
            <a:pPr lvl="1"/>
            <a:r>
              <a:t>Body Level Two</a:t>
            </a:r>
          </a:p>
          <a:p>
            <a:pPr lvl="2"/>
            <a:r>
              <a:t>Body Level Three</a:t>
            </a:r>
          </a:p>
          <a:p>
            <a:pPr lvl="3"/>
            <a:r>
              <a:t>Body Level Four</a:t>
            </a:r>
          </a:p>
          <a:p>
            <a:pPr lvl="4"/>
            <a:r>
              <a:t>Body Level Five</a:t>
            </a:r>
          </a:p>
        </p:txBody>
      </p:sp>
      <p:sp>
        <p:nvSpPr>
          <p:cNvPr id="1260" name="Slide Number"/>
          <p:cNvSpPr txBox="1">
            <a:spLocks noGrp="1"/>
          </p:cNvSpPr>
          <p:nvPr>
            <p:ph type="sldNum" sz="quarter" idx="2"/>
          </p:nvPr>
        </p:nvSpPr>
        <p:spPr>
          <a:xfrm>
            <a:off x="8413144" y="6460395"/>
            <a:ext cx="273657" cy="264256"/>
          </a:xfrm>
          <a:prstGeom prst="rect">
            <a:avLst/>
          </a:prstGeom>
        </p:spPr>
        <p:txBody>
          <a:bodyPr/>
          <a:lstStyle>
            <a:lvl1pPr algn="r">
              <a:defRPr sz="1200" b="1">
                <a:solidFill>
                  <a:schemeClr val="accent3">
                    <a:lumOff val="44000"/>
                  </a:schemeClr>
                </a:solidFill>
              </a:defRPr>
            </a:lvl1pPr>
          </a:lstStyle>
          <a:p>
            <a:fld id="{86CB4B4D-7CA3-9044-876B-883B54F8677D}" type="slidenum">
              <a:rPr/>
              <a:pPr/>
              <a:t>‹#›</a:t>
            </a:fld>
            <a:endParaRPr/>
          </a:p>
        </p:txBody>
      </p:sp>
    </p:spTree>
    <p:extLst>
      <p:ext uri="{BB962C8B-B14F-4D97-AF65-F5344CB8AC3E}">
        <p14:creationId xmlns:p14="http://schemas.microsoft.com/office/powerpoint/2010/main" val="2389321443"/>
      </p:ext>
    </p:extLst>
  </p:cSld>
  <p:clrMapOvr>
    <a:masterClrMapping/>
  </p:clrMapOvr>
  <p:transition spd="med"/>
</p:sldLayout>
</file>

<file path=ppt/slideLayouts/slideLayout214.xml><?xml version="1.0" encoding="utf-8"?>
<p:sldLayout xmlns:a="http://schemas.openxmlformats.org/drawingml/2006/main" xmlns:r="http://schemas.openxmlformats.org/officeDocument/2006/relationships" xmlns:p="http://schemas.openxmlformats.org/presentationml/2006/main" showMasterSp="0" type="tx">
  <p:cSld name="12_Title Slide">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1267" name="Title Text"/>
          <p:cNvSpPr txBox="1">
            <a:spLocks noGrp="1"/>
          </p:cNvSpPr>
          <p:nvPr>
            <p:ph type="title"/>
          </p:nvPr>
        </p:nvSpPr>
        <p:spPr>
          <a:xfrm>
            <a:off x="304800" y="2286000"/>
            <a:ext cx="7467600" cy="1143000"/>
          </a:xfrm>
          <a:prstGeom prst="rect">
            <a:avLst/>
          </a:prstGeom>
          <a:effectLst>
            <a:outerShdw blurRad="50800" dist="25399" dir="2700000" rotWithShape="0">
              <a:schemeClr val="accent3">
                <a:lumOff val="44000"/>
                <a:alpha val="74998"/>
              </a:schemeClr>
            </a:outerShdw>
          </a:effectLst>
        </p:spPr>
        <p:txBody>
          <a:bodyPr anchor="ctr"/>
          <a:lstStyle>
            <a:lvl1pPr algn="r">
              <a:defRPr>
                <a:solidFill>
                  <a:srgbClr val="000000"/>
                </a:solidFill>
                <a:latin typeface="Impact"/>
                <a:ea typeface="Impact"/>
                <a:cs typeface="Impact"/>
                <a:sym typeface="Impact"/>
              </a:defRPr>
            </a:lvl1pPr>
          </a:lstStyle>
          <a:p>
            <a:r>
              <a:t>Title Text</a:t>
            </a:r>
          </a:p>
        </p:txBody>
      </p:sp>
      <p:sp>
        <p:nvSpPr>
          <p:cNvPr id="1268" name="Body Level One…"/>
          <p:cNvSpPr txBox="1">
            <a:spLocks noGrp="1"/>
          </p:cNvSpPr>
          <p:nvPr>
            <p:ph type="body" sz="quarter" idx="1"/>
          </p:nvPr>
        </p:nvSpPr>
        <p:spPr>
          <a:xfrm>
            <a:off x="1371600" y="3886200"/>
            <a:ext cx="6400800" cy="1752600"/>
          </a:xfrm>
          <a:prstGeom prst="rect">
            <a:avLst/>
          </a:prstGeom>
          <a:effectLst>
            <a:outerShdw blurRad="50800" dist="25399" dir="2700000" rotWithShape="0">
              <a:schemeClr val="accent3">
                <a:lumOff val="44000"/>
                <a:alpha val="74998"/>
              </a:schemeClr>
            </a:outerShdw>
          </a:effectLst>
        </p:spPr>
        <p:txBody>
          <a:bodyPr>
            <a:normAutofit/>
          </a:bodyPr>
          <a:lstStyle>
            <a:lvl1pPr marL="0" indent="0" algn="r">
              <a:buSzTx/>
              <a:buNone/>
              <a:defRPr>
                <a:latin typeface="Impact"/>
                <a:ea typeface="Impact"/>
                <a:cs typeface="Impact"/>
                <a:sym typeface="Impact"/>
              </a:defRPr>
            </a:lvl1pPr>
            <a:lvl2pPr algn="r">
              <a:buChar char="▭"/>
              <a:defRPr>
                <a:latin typeface="Impact"/>
                <a:ea typeface="Impact"/>
                <a:cs typeface="Impact"/>
                <a:sym typeface="Impact"/>
              </a:defRPr>
            </a:lvl2pPr>
            <a:lvl3pPr algn="r">
              <a:buChar char="▭"/>
              <a:defRPr>
                <a:latin typeface="Impact"/>
                <a:ea typeface="Impact"/>
                <a:cs typeface="Impact"/>
                <a:sym typeface="Impact"/>
              </a:defRPr>
            </a:lvl3pPr>
            <a:lvl4pPr algn="r">
              <a:buChar char="▭"/>
              <a:defRPr>
                <a:latin typeface="Impact"/>
                <a:ea typeface="Impact"/>
                <a:cs typeface="Impact"/>
                <a:sym typeface="Impact"/>
              </a:defRPr>
            </a:lvl4pPr>
            <a:lvl5pPr algn="r">
              <a:buChar char="▭"/>
              <a:defRPr>
                <a:latin typeface="Impact"/>
                <a:ea typeface="Impact"/>
                <a:cs typeface="Impact"/>
                <a:sym typeface="Impact"/>
              </a:defRPr>
            </a:lvl5pPr>
          </a:lstStyle>
          <a:p>
            <a:r>
              <a:t>Body Level One</a:t>
            </a:r>
          </a:p>
          <a:p>
            <a:pPr lvl="1"/>
            <a:r>
              <a:t>Body Level Two</a:t>
            </a:r>
          </a:p>
          <a:p>
            <a:pPr lvl="2"/>
            <a:r>
              <a:t>Body Level Three</a:t>
            </a:r>
          </a:p>
          <a:p>
            <a:pPr lvl="3"/>
            <a:r>
              <a:t>Body Level Four</a:t>
            </a:r>
          </a:p>
          <a:p>
            <a:pPr lvl="4"/>
            <a:r>
              <a:t>Body Level Five</a:t>
            </a:r>
          </a:p>
        </p:txBody>
      </p:sp>
      <p:sp>
        <p:nvSpPr>
          <p:cNvPr id="1269" name="Slide Number"/>
          <p:cNvSpPr txBox="1">
            <a:spLocks noGrp="1"/>
          </p:cNvSpPr>
          <p:nvPr>
            <p:ph type="sldNum" sz="quarter" idx="2"/>
          </p:nvPr>
        </p:nvSpPr>
        <p:spPr>
          <a:xfrm>
            <a:off x="7546692" y="6248400"/>
            <a:ext cx="301909" cy="288824"/>
          </a:xfrm>
          <a:prstGeom prst="rect">
            <a:avLst/>
          </a:prstGeom>
          <a:effectLst>
            <a:outerShdw blurRad="38100" dist="12700" dir="2700000" rotWithShape="0">
              <a:schemeClr val="accent3">
                <a:lumOff val="44000"/>
                <a:alpha val="74998"/>
              </a:schemeClr>
            </a:outerShdw>
          </a:effectLst>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211715254"/>
      </p:ext>
    </p:extLst>
  </p:cSld>
  <p:clrMapOvr>
    <a:masterClrMapping/>
  </p:clrMapOvr>
  <p:transition spd="med"/>
</p:sldLayout>
</file>

<file path=ppt/slideLayouts/slideLayout215.xml><?xml version="1.0" encoding="utf-8"?>
<p:sldLayout xmlns:a="http://schemas.openxmlformats.org/drawingml/2006/main" xmlns:r="http://schemas.openxmlformats.org/officeDocument/2006/relationships" xmlns:p="http://schemas.openxmlformats.org/presentationml/2006/main" showMasterSp="0" type="tx">
  <p:cSld name="9_Blank">
    <p:bg>
      <p:bgPr>
        <a:solidFill>
          <a:schemeClr val="accent3">
            <a:lumOff val="44000"/>
          </a:schemeClr>
        </a:solidFill>
        <a:effectLst/>
      </p:bgPr>
    </p:bg>
    <p:spTree>
      <p:nvGrpSpPr>
        <p:cNvPr id="1" name=""/>
        <p:cNvGrpSpPr/>
        <p:nvPr/>
      </p:nvGrpSpPr>
      <p:grpSpPr>
        <a:xfrm>
          <a:off x="0" y="0"/>
          <a:ext cx="0" cy="0"/>
          <a:chOff x="0" y="0"/>
          <a:chExt cx="0" cy="0"/>
        </a:xfrm>
      </p:grpSpPr>
      <p:sp>
        <p:nvSpPr>
          <p:cNvPr id="1276"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501033140"/>
      </p:ext>
    </p:extLst>
  </p:cSld>
  <p:clrMapOvr>
    <a:masterClrMapping/>
  </p:clrMapOvr>
  <p:transition spd="med"/>
</p:sldLayout>
</file>

<file path=ppt/slideLayouts/slideLayout216.xml><?xml version="1.0" encoding="utf-8"?>
<p:sldLayout xmlns:a="http://schemas.openxmlformats.org/drawingml/2006/main" xmlns:r="http://schemas.openxmlformats.org/officeDocument/2006/relationships" xmlns:p="http://schemas.openxmlformats.org/presentationml/2006/main" showMasterSp="0" type="tx">
  <p:cSld name="10_Blank">
    <p:bg>
      <p:bgPr>
        <a:solidFill>
          <a:srgbClr val="000000"/>
        </a:solidFill>
        <a:effectLst/>
      </p:bgPr>
    </p:bg>
    <p:spTree>
      <p:nvGrpSpPr>
        <p:cNvPr id="1" name=""/>
        <p:cNvGrpSpPr/>
        <p:nvPr/>
      </p:nvGrpSpPr>
      <p:grpSpPr>
        <a:xfrm>
          <a:off x="0" y="0"/>
          <a:ext cx="0" cy="0"/>
          <a:chOff x="0" y="0"/>
          <a:chExt cx="0" cy="0"/>
        </a:xfrm>
      </p:grpSpPr>
      <p:sp>
        <p:nvSpPr>
          <p:cNvPr id="1283"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997430948"/>
      </p:ext>
    </p:extLst>
  </p:cSld>
  <p:clrMapOvr>
    <a:masterClrMapping/>
  </p:clrMapOvr>
  <p:transition spd="med"/>
</p:sldLayout>
</file>

<file path=ppt/slideLayouts/slideLayout217.xml><?xml version="1.0" encoding="utf-8"?>
<p:sldLayout xmlns:a="http://schemas.openxmlformats.org/drawingml/2006/main" xmlns:r="http://schemas.openxmlformats.org/officeDocument/2006/relationships" xmlns:p="http://schemas.openxmlformats.org/presentationml/2006/main" showMasterSp="0" type="tx">
  <p:cSld name="6_Title and Content">
    <p:bg>
      <p:bgPr>
        <a:solidFill>
          <a:srgbClr val="000000"/>
        </a:solidFill>
        <a:effectLst/>
      </p:bgPr>
    </p:bg>
    <p:spTree>
      <p:nvGrpSpPr>
        <p:cNvPr id="1" name=""/>
        <p:cNvGrpSpPr/>
        <p:nvPr/>
      </p:nvGrpSpPr>
      <p:grpSpPr>
        <a:xfrm>
          <a:off x="0" y="0"/>
          <a:ext cx="0" cy="0"/>
          <a:chOff x="0" y="0"/>
          <a:chExt cx="0" cy="0"/>
        </a:xfrm>
      </p:grpSpPr>
      <p:sp>
        <p:nvSpPr>
          <p:cNvPr id="1290"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1291" name="Body Level One…"/>
          <p:cNvSpPr txBox="1">
            <a:spLocks noGrp="1"/>
          </p:cNvSpPr>
          <p:nvPr>
            <p:ph type="body" idx="1"/>
          </p:nvPr>
        </p:nvSpPr>
        <p:spPr>
          <a:xfrm>
            <a:off x="457200" y="1600200"/>
            <a:ext cx="8229600" cy="4525963"/>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292"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873654241"/>
      </p:ext>
    </p:extLst>
  </p:cSld>
  <p:clrMapOvr>
    <a:masterClrMapping/>
  </p:clrMapOvr>
  <p:transition spd="med"/>
</p:sldLayout>
</file>

<file path=ppt/slideLayouts/slideLayout218.xml><?xml version="1.0" encoding="utf-8"?>
<p:sldLayout xmlns:a="http://schemas.openxmlformats.org/drawingml/2006/main" xmlns:r="http://schemas.openxmlformats.org/officeDocument/2006/relationships" xmlns:p="http://schemas.openxmlformats.org/presentationml/2006/main" showMasterSp="0" type="tx">
  <p:cSld name="7_Title and Content">
    <p:bg>
      <p:bgPr>
        <a:solidFill>
          <a:srgbClr val="21239A"/>
        </a:solidFill>
        <a:effectLst/>
      </p:bgPr>
    </p:bg>
    <p:spTree>
      <p:nvGrpSpPr>
        <p:cNvPr id="1" name=""/>
        <p:cNvGrpSpPr/>
        <p:nvPr/>
      </p:nvGrpSpPr>
      <p:grpSpPr>
        <a:xfrm>
          <a:off x="0" y="0"/>
          <a:ext cx="0" cy="0"/>
          <a:chOff x="0" y="0"/>
          <a:chExt cx="0" cy="0"/>
        </a:xfrm>
      </p:grpSpPr>
      <p:pic>
        <p:nvPicPr>
          <p:cNvPr id="1299" name="Picture 2" descr="Picture 2"/>
          <p:cNvPicPr>
            <a:picLocks noChangeAspect="1"/>
          </p:cNvPicPr>
          <p:nvPr/>
        </p:nvPicPr>
        <p:blipFill>
          <a:blip r:embed="rId2" cstate="print"/>
          <a:stretch>
            <a:fillRect/>
          </a:stretch>
        </p:blipFill>
        <p:spPr>
          <a:xfrm>
            <a:off x="0" y="0"/>
            <a:ext cx="9144000" cy="6858000"/>
          </a:xfrm>
          <a:prstGeom prst="rect">
            <a:avLst/>
          </a:prstGeom>
          <a:ln w="12700">
            <a:miter lim="400000"/>
          </a:ln>
        </p:spPr>
      </p:pic>
      <p:sp>
        <p:nvSpPr>
          <p:cNvPr id="1300" name="Title Text"/>
          <p:cNvSpPr txBox="1">
            <a:spLocks noGrp="1"/>
          </p:cNvSpPr>
          <p:nvPr>
            <p:ph type="title"/>
          </p:nvPr>
        </p:nvSpPr>
        <p:spPr>
          <a:xfrm>
            <a:off x="685800" y="609600"/>
            <a:ext cx="7772400" cy="1143000"/>
          </a:xfrm>
          <a:prstGeom prst="rect">
            <a:avLst/>
          </a:prstGeom>
        </p:spPr>
        <p:txBody>
          <a:bodyPr anchor="ctr"/>
          <a:lstStyle>
            <a:lvl1pPr algn="ctr">
              <a:defRPr b="1">
                <a:solidFill>
                  <a:schemeClr val="accent3">
                    <a:lumOff val="44000"/>
                  </a:schemeClr>
                </a:solidFill>
                <a:latin typeface="+mj-lt"/>
                <a:ea typeface="+mj-ea"/>
                <a:cs typeface="+mj-cs"/>
                <a:sym typeface="Helvetica"/>
              </a:defRPr>
            </a:lvl1pPr>
          </a:lstStyle>
          <a:p>
            <a:r>
              <a:t>Title Text</a:t>
            </a:r>
          </a:p>
        </p:txBody>
      </p:sp>
      <p:sp>
        <p:nvSpPr>
          <p:cNvPr id="1301" name="Body Level One…"/>
          <p:cNvSpPr txBox="1">
            <a:spLocks noGrp="1"/>
          </p:cNvSpPr>
          <p:nvPr>
            <p:ph type="body" idx="1"/>
          </p:nvPr>
        </p:nvSpPr>
        <p:spPr>
          <a:xfrm>
            <a:off x="685800" y="1981200"/>
            <a:ext cx="7772400" cy="4114800"/>
          </a:xfrm>
          <a:prstGeom prst="rect">
            <a:avLst/>
          </a:prstGeom>
        </p:spPr>
        <p:txBody>
          <a:bodyPr>
            <a:normAutofit/>
          </a:bodyPr>
          <a:lstStyle>
            <a:lvl1pPr>
              <a:buSzPct val="90000"/>
              <a:buBlip>
                <a:blip r:embed="rId3"/>
              </a:buBlip>
              <a:defRPr>
                <a:solidFill>
                  <a:srgbClr val="BBE0E3"/>
                </a:solidFill>
                <a:latin typeface="+mj-lt"/>
                <a:ea typeface="+mj-ea"/>
                <a:cs typeface="+mj-cs"/>
                <a:sym typeface="Helvetica"/>
              </a:defRPr>
            </a:lvl1pPr>
            <a:lvl2pPr>
              <a:buSzPct val="85000"/>
              <a:buBlip>
                <a:blip r:embed="rId4"/>
              </a:buBlip>
              <a:defRPr>
                <a:solidFill>
                  <a:srgbClr val="BBE0E3"/>
                </a:solidFill>
                <a:latin typeface="+mj-lt"/>
                <a:ea typeface="+mj-ea"/>
                <a:cs typeface="+mj-cs"/>
                <a:sym typeface="Helvetica"/>
              </a:defRPr>
            </a:lvl2pPr>
            <a:lvl3pPr>
              <a:buSzPct val="95000"/>
              <a:buBlip>
                <a:blip r:embed="rId3"/>
              </a:buBlip>
              <a:defRPr>
                <a:solidFill>
                  <a:srgbClr val="BBE0E3"/>
                </a:solidFill>
                <a:latin typeface="+mj-lt"/>
                <a:ea typeface="+mj-ea"/>
                <a:cs typeface="+mj-cs"/>
                <a:sym typeface="Helvetica"/>
              </a:defRPr>
            </a:lvl3pPr>
            <a:lvl4pPr>
              <a:buBlip>
                <a:blip r:embed="rId4"/>
              </a:buBlip>
              <a:defRPr>
                <a:solidFill>
                  <a:srgbClr val="BBE0E3"/>
                </a:solidFill>
                <a:latin typeface="+mj-lt"/>
                <a:ea typeface="+mj-ea"/>
                <a:cs typeface="+mj-cs"/>
                <a:sym typeface="Helvetica"/>
              </a:defRPr>
            </a:lvl4pPr>
            <a:lvl5pPr>
              <a:buBlip>
                <a:blip r:embed="rId3"/>
              </a:buBlip>
              <a:defRPr>
                <a:solidFill>
                  <a:srgbClr val="BBE0E3"/>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1302" name="Slide Number"/>
          <p:cNvSpPr txBox="1">
            <a:spLocks noGrp="1"/>
          </p:cNvSpPr>
          <p:nvPr>
            <p:ph type="sldNum" sz="quarter" idx="2"/>
          </p:nvPr>
        </p:nvSpPr>
        <p:spPr>
          <a:xfrm>
            <a:off x="8156292" y="6248400"/>
            <a:ext cx="301909" cy="307340"/>
          </a:xfrm>
          <a:prstGeom prst="rect">
            <a:avLst/>
          </a:prstGeom>
        </p:spPr>
        <p:txBody>
          <a:bodyPr anchor="t"/>
          <a:lstStyle>
            <a:lvl1pPr algn="r">
              <a:defRPr b="1">
                <a:solidFill>
                  <a:srgbClr val="BBE0E3"/>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1725833384"/>
      </p:ext>
    </p:extLst>
  </p:cSld>
  <p:clrMapOvr>
    <a:masterClrMapping/>
  </p:clrMapOvr>
  <p:transition spd="med"/>
</p:sldLayout>
</file>

<file path=ppt/slideLayouts/slideLayout219.xml><?xml version="1.0" encoding="utf-8"?>
<p:sldLayout xmlns:a="http://schemas.openxmlformats.org/drawingml/2006/main" xmlns:r="http://schemas.openxmlformats.org/officeDocument/2006/relationships" xmlns:p="http://schemas.openxmlformats.org/presentationml/2006/main" showMasterSp="0" type="tx">
  <p:cSld name="8_Title and Content">
    <p:bg>
      <p:bgPr>
        <a:solidFill>
          <a:srgbClr val="000000"/>
        </a:solidFill>
        <a:effectLst/>
      </p:bgPr>
    </p:bg>
    <p:spTree>
      <p:nvGrpSpPr>
        <p:cNvPr id="1" name=""/>
        <p:cNvGrpSpPr/>
        <p:nvPr/>
      </p:nvGrpSpPr>
      <p:grpSpPr>
        <a:xfrm>
          <a:off x="0" y="0"/>
          <a:ext cx="0" cy="0"/>
          <a:chOff x="0" y="0"/>
          <a:chExt cx="0" cy="0"/>
        </a:xfrm>
      </p:grpSpPr>
      <p:grpSp>
        <p:nvGrpSpPr>
          <p:cNvPr id="1316" name="Group 2"/>
          <p:cNvGrpSpPr/>
          <p:nvPr/>
        </p:nvGrpSpPr>
        <p:grpSpPr>
          <a:xfrm>
            <a:off x="0" y="3902075"/>
            <a:ext cx="3400426" cy="2949575"/>
            <a:chOff x="0" y="0"/>
            <a:chExt cx="3400425" cy="2949575"/>
          </a:xfrm>
        </p:grpSpPr>
        <p:sp>
          <p:nvSpPr>
            <p:cNvPr id="1309"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310"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311"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312"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313"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314"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315"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sp>
        <p:nvSpPr>
          <p:cNvPr id="1317" name="Title Text"/>
          <p:cNvSpPr txBox="1">
            <a:spLocks noGrp="1"/>
          </p:cNvSpPr>
          <p:nvPr>
            <p:ph type="title"/>
          </p:nvPr>
        </p:nvSpPr>
        <p:spPr>
          <a:xfrm>
            <a:off x="457200" y="277813"/>
            <a:ext cx="8229600" cy="1139826"/>
          </a:xfrm>
          <a:prstGeom prst="rect">
            <a:avLst/>
          </a:prstGeom>
        </p:spPr>
        <p:txBody>
          <a:bodyPr anchor="ctr"/>
          <a:lstStyle>
            <a:lvl1pPr algn="ctr">
              <a:defRPr>
                <a:solidFill>
                  <a:schemeClr val="accent3">
                    <a:lumOff val="44000"/>
                  </a:schemeClr>
                </a:solidFill>
                <a:effectLst>
                  <a:outerShdw blurRad="38100" dist="38100" dir="2700000" rotWithShape="0">
                    <a:srgbClr val="000000"/>
                  </a:outerShdw>
                </a:effectLst>
                <a:latin typeface="Arial"/>
                <a:ea typeface="Arial"/>
                <a:cs typeface="Arial"/>
                <a:sym typeface="Arial"/>
              </a:defRPr>
            </a:lvl1pPr>
          </a:lstStyle>
          <a:p>
            <a:r>
              <a:t>Title Text</a:t>
            </a:r>
          </a:p>
        </p:txBody>
      </p:sp>
      <p:sp>
        <p:nvSpPr>
          <p:cNvPr id="1318" name="Body Level One…"/>
          <p:cNvSpPr txBox="1">
            <a:spLocks noGrp="1"/>
          </p:cNvSpPr>
          <p:nvPr>
            <p:ph type="body" idx="1"/>
          </p:nvPr>
        </p:nvSpPr>
        <p:spPr>
          <a:xfrm>
            <a:off x="457200" y="1600200"/>
            <a:ext cx="8229600" cy="4530725"/>
          </a:xfrm>
          <a:prstGeom prst="rect">
            <a:avLst/>
          </a:prstGeom>
        </p:spPr>
        <p:txBody>
          <a:bodyPr>
            <a:normAutofit/>
          </a:bodyPr>
          <a:lstStyle>
            <a:lvl1pPr>
              <a:buClr>
                <a:srgbClr val="FFFFCC"/>
              </a:buClr>
              <a:buSzPct val="75000"/>
              <a:buChar char="●"/>
              <a:defRPr>
                <a:solidFill>
                  <a:schemeClr val="accent3">
                    <a:lumOff val="44000"/>
                  </a:schemeClr>
                </a:solidFill>
                <a:effectLst>
                  <a:outerShdw blurRad="38100" dist="38100" dir="2700000" rotWithShape="0">
                    <a:srgbClr val="000000"/>
                  </a:outerShdw>
                </a:effectLst>
                <a:latin typeface="Arial"/>
                <a:ea typeface="Arial"/>
                <a:cs typeface="Arial"/>
                <a:sym typeface="Arial"/>
              </a:defRPr>
            </a:lvl1pPr>
            <a:lvl2pPr>
              <a:buClr>
                <a:srgbClr val="FFFFCC"/>
              </a:buClr>
              <a:buSzPct val="75000"/>
              <a:buChar char="●"/>
              <a:defRPr>
                <a:solidFill>
                  <a:schemeClr val="accent3">
                    <a:lumOff val="44000"/>
                  </a:schemeClr>
                </a:solidFill>
                <a:effectLst>
                  <a:outerShdw blurRad="38100" dist="38100" dir="2700000" rotWithShape="0">
                    <a:srgbClr val="000000"/>
                  </a:outerShdw>
                </a:effectLst>
                <a:latin typeface="Arial"/>
                <a:ea typeface="Arial"/>
                <a:cs typeface="Arial"/>
                <a:sym typeface="Arial"/>
              </a:defRPr>
            </a:lvl2pPr>
            <a:lvl3pPr>
              <a:buClr>
                <a:srgbClr val="FFFFCC"/>
              </a:buClr>
              <a:buSzPct val="75000"/>
              <a:buChar char="●"/>
              <a:defRPr>
                <a:solidFill>
                  <a:schemeClr val="accent3">
                    <a:lumOff val="44000"/>
                  </a:schemeClr>
                </a:solidFill>
                <a:effectLst>
                  <a:outerShdw blurRad="38100" dist="38100" dir="2700000" rotWithShape="0">
                    <a:srgbClr val="000000"/>
                  </a:outerShdw>
                </a:effectLst>
                <a:latin typeface="Arial"/>
                <a:ea typeface="Arial"/>
                <a:cs typeface="Arial"/>
                <a:sym typeface="Arial"/>
              </a:defRPr>
            </a:lvl3pPr>
            <a:lvl4pPr>
              <a:buClr>
                <a:srgbClr val="FFFFCC"/>
              </a:buClr>
              <a:buSzPct val="75000"/>
              <a:buChar char="●"/>
              <a:defRPr>
                <a:solidFill>
                  <a:schemeClr val="accent3">
                    <a:lumOff val="44000"/>
                  </a:schemeClr>
                </a:solidFill>
                <a:effectLst>
                  <a:outerShdw blurRad="38100" dist="38100" dir="2700000" rotWithShape="0">
                    <a:srgbClr val="000000"/>
                  </a:outerShdw>
                </a:effectLst>
                <a:latin typeface="Arial"/>
                <a:ea typeface="Arial"/>
                <a:cs typeface="Arial"/>
                <a:sym typeface="Arial"/>
              </a:defRPr>
            </a:lvl4pPr>
            <a:lvl5pPr>
              <a:buClr>
                <a:srgbClr val="FFFFCC"/>
              </a:buClr>
              <a:buSzPct val="75000"/>
              <a:buChar char="●"/>
              <a:defRPr>
                <a:solidFill>
                  <a:schemeClr val="accent3">
                    <a:lumOff val="44000"/>
                  </a:schemeClr>
                </a:solidFill>
                <a:effectLst>
                  <a:outerShdw blurRad="38100" dist="38100" dir="2700000" rotWithShape="0">
                    <a:srgbClr val="000000"/>
                  </a:outerShdw>
                </a:effectLst>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319" name="Slide Number"/>
          <p:cNvSpPr txBox="1">
            <a:spLocks noGrp="1"/>
          </p:cNvSpPr>
          <p:nvPr>
            <p:ph type="sldNum" sz="quarter" idx="2"/>
          </p:nvPr>
        </p:nvSpPr>
        <p:spPr>
          <a:xfrm>
            <a:off x="8441397" y="6248400"/>
            <a:ext cx="245404" cy="226986"/>
          </a:xfrm>
          <a:prstGeom prst="rect">
            <a:avLst/>
          </a:prstGeom>
        </p:spPr>
        <p:txBody>
          <a:bodyPr anchor="t"/>
          <a:lstStyle>
            <a:lvl1pPr algn="r">
              <a:defRPr sz="1000" b="1">
                <a:solidFill>
                  <a:schemeClr val="accent3">
                    <a:lumOff val="44000"/>
                  </a:schemeClr>
                </a:solidFill>
                <a:effectLst>
                  <a:outerShdw blurRad="38100" dist="38100" dir="2700000" rotWithShape="0">
                    <a:srgbClr val="000000"/>
                  </a:outerShdw>
                </a:effectLst>
              </a:defRPr>
            </a:lvl1pPr>
          </a:lstStyle>
          <a:p>
            <a:fld id="{86CB4B4D-7CA3-9044-876B-883B54F8677D}" type="slidenum">
              <a:rPr/>
              <a:pPr/>
              <a:t>‹#›</a:t>
            </a:fld>
            <a:endParaRPr/>
          </a:p>
        </p:txBody>
      </p:sp>
    </p:spTree>
    <p:extLst>
      <p:ext uri="{BB962C8B-B14F-4D97-AF65-F5344CB8AC3E}">
        <p14:creationId xmlns:p14="http://schemas.microsoft.com/office/powerpoint/2010/main" val="886246929"/>
      </p:ext>
    </p:extLst>
  </p:cSld>
  <p:clrMapOvr>
    <a:masterClrMapping/>
  </p:clrMapOvr>
  <p:transition spd="med"/>
</p:sldLayout>
</file>

<file path=ppt/slideLayouts/slideLayout2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671F3EB7-9AEF-9A4B-A6DF-ABF540B061D2}" type="slidenum">
              <a:rPr lang="en-US">
                <a:solidFill>
                  <a:srgbClr val="000000"/>
                </a:solidFill>
                <a:latin typeface="Arial"/>
                <a:ea typeface="Arial"/>
              </a:rPr>
              <a:pPr>
                <a:defRPr/>
              </a:pPr>
              <a:t>‹#›</a:t>
            </a:fld>
            <a:endParaRPr lang="en-US">
              <a:solidFill>
                <a:srgbClr val="000000"/>
              </a:solidFill>
              <a:latin typeface="Arial"/>
              <a:ea typeface="Arial"/>
            </a:endParaRPr>
          </a:p>
        </p:txBody>
      </p:sp>
    </p:spTree>
    <p:extLst>
      <p:ext uri="{BB962C8B-B14F-4D97-AF65-F5344CB8AC3E}">
        <p14:creationId xmlns:p14="http://schemas.microsoft.com/office/powerpoint/2010/main" val="680556185"/>
      </p:ext>
    </p:extLst>
  </p:cSld>
  <p:clrMapOvr>
    <a:masterClrMapping/>
  </p:clrMapOvr>
</p:sldLayout>
</file>

<file path=ppt/slideLayouts/slideLayout220.xml><?xml version="1.0" encoding="utf-8"?>
<p:sldLayout xmlns:a="http://schemas.openxmlformats.org/drawingml/2006/main" xmlns:r="http://schemas.openxmlformats.org/officeDocument/2006/relationships" xmlns:p="http://schemas.openxmlformats.org/presentationml/2006/main" showMasterSp="0" type="tx">
  <p:cSld name="9_Title and Content">
    <p:bg>
      <p:bgPr>
        <a:gradFill flip="none" rotWithShape="1">
          <a:gsLst>
            <a:gs pos="0">
              <a:srgbClr val="000058"/>
            </a:gs>
            <a:gs pos="100000">
              <a:srgbClr val="000099"/>
            </a:gs>
          </a:gsLst>
          <a:lin ang="2700000" scaled="0"/>
        </a:gradFill>
        <a:effectLst/>
      </p:bgPr>
    </p:bg>
    <p:spTree>
      <p:nvGrpSpPr>
        <p:cNvPr id="1" name=""/>
        <p:cNvGrpSpPr/>
        <p:nvPr/>
      </p:nvGrpSpPr>
      <p:grpSpPr>
        <a:xfrm>
          <a:off x="0" y="0"/>
          <a:ext cx="0" cy="0"/>
          <a:chOff x="0" y="0"/>
          <a:chExt cx="0" cy="0"/>
        </a:xfrm>
      </p:grpSpPr>
      <p:grpSp>
        <p:nvGrpSpPr>
          <p:cNvPr id="1367" name="Group 2"/>
          <p:cNvGrpSpPr/>
          <p:nvPr/>
        </p:nvGrpSpPr>
        <p:grpSpPr>
          <a:xfrm>
            <a:off x="-1" y="-1"/>
            <a:ext cx="9145589" cy="6856415"/>
            <a:chOff x="0" y="0"/>
            <a:chExt cx="9145587" cy="6856413"/>
          </a:xfrm>
        </p:grpSpPr>
        <p:sp>
          <p:nvSpPr>
            <p:cNvPr id="1326" name="Freeform 3"/>
            <p:cNvSpPr/>
            <p:nvPr/>
          </p:nvSpPr>
          <p:spPr>
            <a:xfrm>
              <a:off x="0" y="19049"/>
              <a:ext cx="9140826" cy="5195889"/>
            </a:xfrm>
            <a:custGeom>
              <a:avLst/>
              <a:gdLst/>
              <a:ahLst/>
              <a:cxnLst>
                <a:cxn ang="0">
                  <a:pos x="wd2" y="hd2"/>
                </a:cxn>
                <a:cxn ang="5400000">
                  <a:pos x="wd2" y="hd2"/>
                </a:cxn>
                <a:cxn ang="10800000">
                  <a:pos x="wd2" y="hd2"/>
                </a:cxn>
                <a:cxn ang="16200000">
                  <a:pos x="wd2" y="hd2"/>
                </a:cxn>
              </a:cxnLst>
              <a:rect l="0" t="0" r="r" b="b"/>
              <a:pathLst>
                <a:path w="21600" h="21600" extrusionOk="0">
                  <a:moveTo>
                    <a:pt x="12015" y="11985"/>
                  </a:moveTo>
                  <a:lnTo>
                    <a:pt x="0" y="0"/>
                  </a:lnTo>
                  <a:lnTo>
                    <a:pt x="0" y="3445"/>
                  </a:lnTo>
                  <a:lnTo>
                    <a:pt x="11428" y="13054"/>
                  </a:lnTo>
                  <a:lnTo>
                    <a:pt x="21600" y="21600"/>
                  </a:lnTo>
                  <a:lnTo>
                    <a:pt x="21600" y="21560"/>
                  </a:lnTo>
                  <a:lnTo>
                    <a:pt x="12015" y="11985"/>
                  </a:lnTo>
                  <a:close/>
                </a:path>
              </a:pathLst>
            </a:custGeom>
            <a:gradFill flip="none" rotWithShape="1">
              <a:gsLst>
                <a:gs pos="0">
                  <a:srgbClr val="000051"/>
                </a:gs>
                <a:gs pos="100000">
                  <a:srgbClr val="00008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327" name="Freeform 4"/>
            <p:cNvSpPr/>
            <p:nvPr/>
          </p:nvSpPr>
          <p:spPr>
            <a:xfrm>
              <a:off x="236538" y="-1"/>
              <a:ext cx="8904287" cy="5148264"/>
            </a:xfrm>
            <a:custGeom>
              <a:avLst/>
              <a:gdLst/>
              <a:ahLst/>
              <a:cxnLst>
                <a:cxn ang="0">
                  <a:pos x="wd2" y="hd2"/>
                </a:cxn>
                <a:cxn ang="5400000">
                  <a:pos x="wd2" y="hd2"/>
                </a:cxn>
                <a:cxn ang="10800000">
                  <a:pos x="wd2" y="hd2"/>
                </a:cxn>
                <a:cxn ang="16200000">
                  <a:pos x="wd2" y="hd2"/>
                </a:cxn>
              </a:cxnLst>
              <a:rect l="0" t="0" r="r" b="b"/>
              <a:pathLst>
                <a:path w="21600" h="21600" extrusionOk="0">
                  <a:moveTo>
                    <a:pt x="12220" y="11416"/>
                  </a:moveTo>
                  <a:lnTo>
                    <a:pt x="1665" y="0"/>
                  </a:lnTo>
                  <a:lnTo>
                    <a:pt x="0" y="0"/>
                  </a:lnTo>
                  <a:lnTo>
                    <a:pt x="11922" y="11896"/>
                  </a:lnTo>
                  <a:lnTo>
                    <a:pt x="21600" y="21600"/>
                  </a:lnTo>
                  <a:lnTo>
                    <a:pt x="21600" y="21560"/>
                  </a:lnTo>
                  <a:lnTo>
                    <a:pt x="12220" y="11416"/>
                  </a:lnTo>
                  <a:close/>
                </a:path>
              </a:pathLst>
            </a:custGeom>
            <a:gradFill flip="none" rotWithShape="1">
              <a:gsLst>
                <a:gs pos="0">
                  <a:srgbClr val="00005D"/>
                </a:gs>
                <a:gs pos="100000">
                  <a:srgbClr val="000099"/>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328" name="Freeform 5"/>
            <p:cNvSpPr/>
            <p:nvPr/>
          </p:nvSpPr>
          <p:spPr>
            <a:xfrm>
              <a:off x="-1" y="5449888"/>
              <a:ext cx="6410326" cy="303213"/>
            </a:xfrm>
            <a:custGeom>
              <a:avLst/>
              <a:gdLst/>
              <a:ahLst/>
              <a:cxnLst>
                <a:cxn ang="0">
                  <a:pos x="wd2" y="hd2"/>
                </a:cxn>
                <a:cxn ang="5400000">
                  <a:pos x="wd2" y="hd2"/>
                </a:cxn>
                <a:cxn ang="10800000">
                  <a:pos x="wd2" y="hd2"/>
                </a:cxn>
                <a:cxn ang="16200000">
                  <a:pos x="wd2" y="hd2"/>
                </a:cxn>
              </a:cxnLst>
              <a:rect l="0" t="0" r="r" b="b"/>
              <a:pathLst>
                <a:path w="21600" h="21600" extrusionOk="0">
                  <a:moveTo>
                    <a:pt x="0" y="17550"/>
                  </a:moveTo>
                  <a:lnTo>
                    <a:pt x="21600" y="21600"/>
                  </a:lnTo>
                  <a:lnTo>
                    <a:pt x="21600" y="16200"/>
                  </a:lnTo>
                  <a:lnTo>
                    <a:pt x="0" y="0"/>
                  </a:lnTo>
                  <a:lnTo>
                    <a:pt x="0" y="17550"/>
                  </a:lnTo>
                  <a:close/>
                </a:path>
              </a:pathLst>
            </a:custGeom>
            <a:gradFill flip="none" rotWithShape="1">
              <a:gsLst>
                <a:gs pos="0">
                  <a:srgbClr val="000061"/>
                </a:gs>
                <a:gs pos="100000">
                  <a:srgbClr val="00008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329" name="Freeform 6"/>
            <p:cNvSpPr/>
            <p:nvPr/>
          </p:nvSpPr>
          <p:spPr>
            <a:xfrm>
              <a:off x="6410325" y="5678488"/>
              <a:ext cx="2730501" cy="103188"/>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9636"/>
                  </a:lnTo>
                  <a:lnTo>
                    <a:pt x="0" y="0"/>
                  </a:lnTo>
                  <a:lnTo>
                    <a:pt x="0" y="15709"/>
                  </a:lnTo>
                  <a:lnTo>
                    <a:pt x="21600" y="21600"/>
                  </a:lnTo>
                  <a:close/>
                </a:path>
              </a:pathLst>
            </a:custGeom>
            <a:gradFill flip="none" rotWithShape="1">
              <a:gsLst>
                <a:gs pos="0">
                  <a:srgbClr val="000080"/>
                </a:gs>
                <a:gs pos="100000">
                  <a:srgbClr val="000099"/>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330" name="Freeform 7"/>
            <p:cNvSpPr/>
            <p:nvPr/>
          </p:nvSpPr>
          <p:spPr>
            <a:xfrm>
              <a:off x="-1" y="5915025"/>
              <a:ext cx="7594601" cy="522289"/>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5055"/>
                  </a:lnTo>
                  <a:lnTo>
                    <a:pt x="21600" y="0"/>
                  </a:lnTo>
                  <a:lnTo>
                    <a:pt x="0" y="7025"/>
                  </a:lnTo>
                  <a:lnTo>
                    <a:pt x="0" y="21600"/>
                  </a:lnTo>
                  <a:close/>
                </a:path>
              </a:pathLst>
            </a:custGeom>
            <a:gradFill flip="none" rotWithShape="1">
              <a:gsLst>
                <a:gs pos="0">
                  <a:srgbClr val="00007D"/>
                </a:gs>
                <a:gs pos="100000">
                  <a:srgbClr val="000099"/>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331" name="Freeform 8"/>
            <p:cNvSpPr/>
            <p:nvPr/>
          </p:nvSpPr>
          <p:spPr>
            <a:xfrm>
              <a:off x="7594600" y="5876925"/>
              <a:ext cx="1546226" cy="160339"/>
            </a:xfrm>
            <a:custGeom>
              <a:avLst/>
              <a:gdLst/>
              <a:ahLst/>
              <a:cxnLst>
                <a:cxn ang="0">
                  <a:pos x="wd2" y="hd2"/>
                </a:cxn>
                <a:cxn ang="5400000">
                  <a:pos x="wd2" y="hd2"/>
                </a:cxn>
                <a:cxn ang="10800000">
                  <a:pos x="wd2" y="hd2"/>
                </a:cxn>
                <a:cxn ang="16200000">
                  <a:pos x="wd2" y="hd2"/>
                </a:cxn>
              </a:cxnLst>
              <a:rect l="0" t="0" r="r" b="b"/>
              <a:pathLst>
                <a:path w="21600" h="21600" extrusionOk="0">
                  <a:moveTo>
                    <a:pt x="21600" y="10265"/>
                  </a:moveTo>
                  <a:lnTo>
                    <a:pt x="21600" y="0"/>
                  </a:lnTo>
                  <a:lnTo>
                    <a:pt x="0" y="5133"/>
                  </a:lnTo>
                  <a:lnTo>
                    <a:pt x="0" y="21600"/>
                  </a:lnTo>
                  <a:lnTo>
                    <a:pt x="21600" y="10265"/>
                  </a:lnTo>
                  <a:close/>
                </a:path>
              </a:pathLst>
            </a:custGeom>
            <a:solidFill>
              <a:srgbClr val="00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332" name="Freeform 9"/>
            <p:cNvSpPr/>
            <p:nvPr/>
          </p:nvSpPr>
          <p:spPr>
            <a:xfrm>
              <a:off x="5745162" y="6056313"/>
              <a:ext cx="3395663" cy="31432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7018"/>
                  </a:lnTo>
                  <a:lnTo>
                    <a:pt x="0" y="21600"/>
                  </a:lnTo>
                  <a:lnTo>
                    <a:pt x="21600" y="0"/>
                  </a:lnTo>
                  <a:close/>
                </a:path>
              </a:pathLst>
            </a:custGeom>
            <a:solidFill>
              <a:srgbClr val="00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333" name="Freeform 10"/>
            <p:cNvSpPr/>
            <p:nvPr/>
          </p:nvSpPr>
          <p:spPr>
            <a:xfrm>
              <a:off x="0" y="6303963"/>
              <a:ext cx="5745163" cy="5524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854" y="21600"/>
                  </a:lnTo>
                  <a:lnTo>
                    <a:pt x="21600" y="2607"/>
                  </a:lnTo>
                  <a:lnTo>
                    <a:pt x="21600" y="0"/>
                  </a:lnTo>
                  <a:lnTo>
                    <a:pt x="0" y="16386"/>
                  </a:lnTo>
                  <a:lnTo>
                    <a:pt x="0" y="21600"/>
                  </a:lnTo>
                  <a:close/>
                </a:path>
              </a:pathLst>
            </a:custGeom>
            <a:gradFill flip="none" rotWithShape="1">
              <a:gsLst>
                <a:gs pos="0">
                  <a:srgbClr val="00006F"/>
                </a:gs>
                <a:gs pos="100000">
                  <a:srgbClr val="000099"/>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334" name="Freeform 11"/>
            <p:cNvSpPr/>
            <p:nvPr/>
          </p:nvSpPr>
          <p:spPr>
            <a:xfrm>
              <a:off x="3328987" y="6418263"/>
              <a:ext cx="3990976" cy="438151"/>
            </a:xfrm>
            <a:custGeom>
              <a:avLst/>
              <a:gdLst/>
              <a:ahLst/>
              <a:cxnLst>
                <a:cxn ang="0">
                  <a:pos x="wd2" y="hd2"/>
                </a:cxn>
                <a:cxn ang="5400000">
                  <a:pos x="wd2" y="hd2"/>
                </a:cxn>
                <a:cxn ang="10800000">
                  <a:pos x="wd2" y="hd2"/>
                </a:cxn>
                <a:cxn ang="16200000">
                  <a:pos x="wd2" y="hd2"/>
                </a:cxn>
              </a:cxnLst>
              <a:rect l="0" t="0" r="r" b="b"/>
              <a:pathLst>
                <a:path w="21600" h="21600" extrusionOk="0">
                  <a:moveTo>
                    <a:pt x="18725" y="21600"/>
                  </a:moveTo>
                  <a:lnTo>
                    <a:pt x="21600" y="15965"/>
                  </a:lnTo>
                  <a:lnTo>
                    <a:pt x="19395" y="0"/>
                  </a:lnTo>
                  <a:lnTo>
                    <a:pt x="0" y="21600"/>
                  </a:lnTo>
                  <a:lnTo>
                    <a:pt x="18725" y="21600"/>
                  </a:lnTo>
                  <a:close/>
                </a:path>
              </a:pathLst>
            </a:custGeom>
            <a:solidFill>
              <a:srgbClr val="00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335" name="Freeform 12"/>
            <p:cNvSpPr/>
            <p:nvPr/>
          </p:nvSpPr>
          <p:spPr>
            <a:xfrm>
              <a:off x="6911975" y="6142038"/>
              <a:ext cx="2228850" cy="600076"/>
            </a:xfrm>
            <a:custGeom>
              <a:avLst/>
              <a:gdLst/>
              <a:ahLst/>
              <a:cxnLst>
                <a:cxn ang="0">
                  <a:pos x="wd2" y="hd2"/>
                </a:cxn>
                <a:cxn ang="5400000">
                  <a:pos x="wd2" y="hd2"/>
                </a:cxn>
                <a:cxn ang="10800000">
                  <a:pos x="wd2" y="hd2"/>
                </a:cxn>
                <a:cxn ang="16200000">
                  <a:pos x="wd2" y="hd2"/>
                </a:cxn>
              </a:cxnLst>
              <a:rect l="0" t="0" r="r" b="b"/>
              <a:pathLst>
                <a:path w="21600" h="21600" extrusionOk="0">
                  <a:moveTo>
                    <a:pt x="21600" y="7200"/>
                  </a:moveTo>
                  <a:lnTo>
                    <a:pt x="21600" y="0"/>
                  </a:lnTo>
                  <a:lnTo>
                    <a:pt x="0" y="9943"/>
                  </a:lnTo>
                  <a:lnTo>
                    <a:pt x="3951" y="21600"/>
                  </a:lnTo>
                  <a:lnTo>
                    <a:pt x="21600" y="7200"/>
                  </a:lnTo>
                  <a:close/>
                </a:path>
              </a:pathLst>
            </a:custGeom>
            <a:gradFill flip="none" rotWithShape="1">
              <a:gsLst>
                <a:gs pos="0">
                  <a:srgbClr val="000099"/>
                </a:gs>
                <a:gs pos="100000">
                  <a:srgbClr val="08089C"/>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336" name="Freeform 13"/>
            <p:cNvSpPr/>
            <p:nvPr/>
          </p:nvSpPr>
          <p:spPr>
            <a:xfrm>
              <a:off x="7985125" y="5002213"/>
              <a:ext cx="1155700" cy="3810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0" y="540"/>
                  </a:lnTo>
                  <a:lnTo>
                    <a:pt x="21600" y="21600"/>
                  </a:lnTo>
                  <a:close/>
                </a:path>
              </a:pathLst>
            </a:custGeom>
            <a:solidFill>
              <a:srgbClr val="00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337" name="Freeform 14"/>
            <p:cNvSpPr/>
            <p:nvPr/>
          </p:nvSpPr>
          <p:spPr>
            <a:xfrm>
              <a:off x="0" y="2359025"/>
              <a:ext cx="7985126" cy="2652713"/>
            </a:xfrm>
            <a:custGeom>
              <a:avLst/>
              <a:gdLst/>
              <a:ahLst/>
              <a:cxnLst>
                <a:cxn ang="0">
                  <a:pos x="wd2" y="hd2"/>
                </a:cxn>
                <a:cxn ang="5400000">
                  <a:pos x="wd2" y="hd2"/>
                </a:cxn>
                <a:cxn ang="10800000">
                  <a:pos x="wd2" y="hd2"/>
                </a:cxn>
                <a:cxn ang="16200000">
                  <a:pos x="wd2" y="hd2"/>
                </a:cxn>
              </a:cxnLst>
              <a:rect l="0" t="0" r="r" b="b"/>
              <a:pathLst>
                <a:path w="21600" h="21600" extrusionOk="0">
                  <a:moveTo>
                    <a:pt x="0" y="930"/>
                  </a:moveTo>
                  <a:lnTo>
                    <a:pt x="21600" y="21600"/>
                  </a:lnTo>
                  <a:lnTo>
                    <a:pt x="21600" y="21522"/>
                  </a:lnTo>
                  <a:lnTo>
                    <a:pt x="0" y="0"/>
                  </a:lnTo>
                  <a:lnTo>
                    <a:pt x="0" y="930"/>
                  </a:lnTo>
                  <a:close/>
                </a:path>
              </a:pathLst>
            </a:custGeom>
            <a:gradFill flip="none" rotWithShape="1">
              <a:gsLst>
                <a:gs pos="0">
                  <a:srgbClr val="000053"/>
                </a:gs>
                <a:gs pos="100000">
                  <a:srgbClr val="000099"/>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338" name="Freeform 15"/>
            <p:cNvSpPr/>
            <p:nvPr/>
          </p:nvSpPr>
          <p:spPr>
            <a:xfrm>
              <a:off x="7985125" y="4840287"/>
              <a:ext cx="1155700" cy="50482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21192"/>
                  </a:lnTo>
                  <a:lnTo>
                    <a:pt x="0" y="0"/>
                  </a:lnTo>
                  <a:lnTo>
                    <a:pt x="0" y="3668"/>
                  </a:lnTo>
                  <a:lnTo>
                    <a:pt x="21600" y="21600"/>
                  </a:lnTo>
                  <a:close/>
                </a:path>
              </a:pathLst>
            </a:custGeom>
            <a:gradFill flip="none" rotWithShape="1">
              <a:gsLst>
                <a:gs pos="0">
                  <a:srgbClr val="000080"/>
                </a:gs>
                <a:gs pos="100000">
                  <a:srgbClr val="000099"/>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339" name="Freeform 16"/>
            <p:cNvSpPr/>
            <p:nvPr/>
          </p:nvSpPr>
          <p:spPr>
            <a:xfrm>
              <a:off x="0" y="1454150"/>
              <a:ext cx="7985126" cy="3471863"/>
            </a:xfrm>
            <a:custGeom>
              <a:avLst/>
              <a:gdLst/>
              <a:ahLst/>
              <a:cxnLst>
                <a:cxn ang="0">
                  <a:pos x="wd2" y="hd2"/>
                </a:cxn>
                <a:cxn ang="5400000">
                  <a:pos x="wd2" y="hd2"/>
                </a:cxn>
                <a:cxn ang="10800000">
                  <a:pos x="wd2" y="hd2"/>
                </a:cxn>
                <a:cxn ang="16200000">
                  <a:pos x="wd2" y="hd2"/>
                </a:cxn>
              </a:cxnLst>
              <a:rect l="0" t="0" r="r" b="b"/>
              <a:pathLst>
                <a:path w="21600" h="21600" extrusionOk="0">
                  <a:moveTo>
                    <a:pt x="0" y="3909"/>
                  </a:moveTo>
                  <a:lnTo>
                    <a:pt x="21600" y="21600"/>
                  </a:lnTo>
                  <a:lnTo>
                    <a:pt x="21600" y="21067"/>
                  </a:lnTo>
                  <a:lnTo>
                    <a:pt x="0" y="0"/>
                  </a:lnTo>
                  <a:lnTo>
                    <a:pt x="0" y="3909"/>
                  </a:lnTo>
                  <a:close/>
                </a:path>
              </a:pathLst>
            </a:custGeom>
            <a:gradFill flip="none" rotWithShape="1">
              <a:gsLst>
                <a:gs pos="0">
                  <a:srgbClr val="000055"/>
                </a:gs>
                <a:gs pos="100000">
                  <a:srgbClr val="00008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340" name="Freeform 17"/>
            <p:cNvSpPr/>
            <p:nvPr/>
          </p:nvSpPr>
          <p:spPr>
            <a:xfrm>
              <a:off x="3641725" y="-1"/>
              <a:ext cx="5014913" cy="4325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477" y="21600"/>
                  </a:lnTo>
                  <a:lnTo>
                    <a:pt x="21600" y="21418"/>
                  </a:lnTo>
                  <a:lnTo>
                    <a:pt x="697" y="0"/>
                  </a:lnTo>
                  <a:lnTo>
                    <a:pt x="0" y="0"/>
                  </a:lnTo>
                  <a:close/>
                </a:path>
              </a:pathLst>
            </a:custGeom>
            <a:gradFill flip="none" rotWithShape="1">
              <a:gsLst>
                <a:gs pos="0">
                  <a:srgbClr val="00006B"/>
                </a:gs>
                <a:gs pos="100000">
                  <a:srgbClr val="000099"/>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341" name="Freeform 18"/>
            <p:cNvSpPr/>
            <p:nvPr/>
          </p:nvSpPr>
          <p:spPr>
            <a:xfrm>
              <a:off x="8628062" y="4289425"/>
              <a:ext cx="512763" cy="474663"/>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8999"/>
                  </a:lnTo>
                  <a:lnTo>
                    <a:pt x="1204" y="0"/>
                  </a:lnTo>
                  <a:lnTo>
                    <a:pt x="0" y="1662"/>
                  </a:lnTo>
                  <a:lnTo>
                    <a:pt x="21600" y="21600"/>
                  </a:lnTo>
                  <a:close/>
                </a:path>
              </a:pathLst>
            </a:custGeom>
            <a:gradFill flip="none" rotWithShape="1">
              <a:gsLst>
                <a:gs pos="0">
                  <a:srgbClr val="000099"/>
                </a:gs>
                <a:gs pos="100000">
                  <a:srgbClr val="0F0F9F"/>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342" name="Freeform 19"/>
            <p:cNvSpPr/>
            <p:nvPr/>
          </p:nvSpPr>
          <p:spPr>
            <a:xfrm>
              <a:off x="8694737" y="4108450"/>
              <a:ext cx="446088" cy="531813"/>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1155"/>
                  </a:lnTo>
                  <a:lnTo>
                    <a:pt x="7379" y="0"/>
                  </a:lnTo>
                  <a:lnTo>
                    <a:pt x="0" y="5803"/>
                  </a:lnTo>
                  <a:lnTo>
                    <a:pt x="21600" y="21600"/>
                  </a:lnTo>
                  <a:close/>
                </a:path>
              </a:pathLst>
            </a:custGeom>
            <a:solidFill>
              <a:srgbClr val="00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343" name="Freeform 20"/>
            <p:cNvSpPr/>
            <p:nvPr/>
          </p:nvSpPr>
          <p:spPr>
            <a:xfrm>
              <a:off x="3895725" y="0"/>
              <a:ext cx="4951413" cy="42513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0936" y="21600"/>
                  </a:lnTo>
                  <a:lnTo>
                    <a:pt x="21600" y="20875"/>
                  </a:lnTo>
                  <a:lnTo>
                    <a:pt x="2650" y="0"/>
                  </a:lnTo>
                  <a:lnTo>
                    <a:pt x="0" y="0"/>
                  </a:lnTo>
                  <a:close/>
                </a:path>
              </a:pathLst>
            </a:custGeom>
            <a:gradFill flip="none" rotWithShape="1">
              <a:gsLst>
                <a:gs pos="0">
                  <a:srgbClr val="000047"/>
                </a:gs>
                <a:gs pos="100000">
                  <a:srgbClr val="000099"/>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nvGrpSpPr>
            <p:cNvPr id="1346" name="Freeform 21"/>
            <p:cNvGrpSpPr/>
            <p:nvPr/>
          </p:nvGrpSpPr>
          <p:grpSpPr>
            <a:xfrm>
              <a:off x="8931274" y="4022725"/>
              <a:ext cx="209551" cy="209551"/>
              <a:chOff x="0" y="0"/>
              <a:chExt cx="209550" cy="209550"/>
            </a:xfrm>
          </p:grpSpPr>
          <p:sp>
            <p:nvSpPr>
              <p:cNvPr id="1344" name="Line"/>
              <p:cNvSpPr/>
              <p:nvPr/>
            </p:nvSpPr>
            <p:spPr>
              <a:xfrm flipH="1" flipV="1">
                <a:off x="-1" y="0"/>
                <a:ext cx="209551" cy="20955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345" name="Line"/>
              <p:cNvSpPr/>
              <p:nvPr/>
            </p:nvSpPr>
            <p:spPr>
              <a:xfrm>
                <a:off x="-1" y="0"/>
                <a:ext cx="209551" cy="20955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1347" name="Freeform 22"/>
            <p:cNvSpPr/>
            <p:nvPr/>
          </p:nvSpPr>
          <p:spPr>
            <a:xfrm>
              <a:off x="4940300" y="0"/>
              <a:ext cx="3990975" cy="4022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566" y="0"/>
                  </a:lnTo>
                  <a:lnTo>
                    <a:pt x="0" y="0"/>
                  </a:lnTo>
                  <a:close/>
                </a:path>
              </a:pathLst>
            </a:custGeom>
            <a:gradFill flip="none" rotWithShape="1">
              <a:gsLst>
                <a:gs pos="0">
                  <a:srgbClr val="00004F"/>
                </a:gs>
                <a:gs pos="100000">
                  <a:srgbClr val="000099"/>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348" name="Freeform 23"/>
            <p:cNvSpPr/>
            <p:nvPr/>
          </p:nvSpPr>
          <p:spPr>
            <a:xfrm>
              <a:off x="5537200" y="0"/>
              <a:ext cx="3489325" cy="393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482" y="21600"/>
                  </a:lnTo>
                  <a:lnTo>
                    <a:pt x="21600" y="21548"/>
                  </a:lnTo>
                  <a:lnTo>
                    <a:pt x="3112" y="0"/>
                  </a:lnTo>
                  <a:lnTo>
                    <a:pt x="0" y="0"/>
                  </a:lnTo>
                  <a:close/>
                </a:path>
              </a:pathLst>
            </a:custGeom>
            <a:gradFill flip="none" rotWithShape="1">
              <a:gsLst>
                <a:gs pos="0">
                  <a:srgbClr val="000065"/>
                </a:gs>
                <a:gs pos="100000">
                  <a:srgbClr val="000080"/>
                </a:gs>
              </a:gsLst>
              <a:lin ang="54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349" name="Freeform 24"/>
            <p:cNvSpPr/>
            <p:nvPr/>
          </p:nvSpPr>
          <p:spPr>
            <a:xfrm>
              <a:off x="9007475" y="3927475"/>
              <a:ext cx="133350" cy="1524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20250"/>
                  </a:lnTo>
                  <a:lnTo>
                    <a:pt x="3086" y="0"/>
                  </a:lnTo>
                  <a:lnTo>
                    <a:pt x="0" y="1350"/>
                  </a:lnTo>
                  <a:lnTo>
                    <a:pt x="21600" y="21600"/>
                  </a:lnTo>
                  <a:close/>
                </a:path>
              </a:pathLst>
            </a:custGeom>
            <a:gradFill flip="none" rotWithShape="1">
              <a:gsLst>
                <a:gs pos="0">
                  <a:srgbClr val="000099"/>
                </a:gs>
                <a:gs pos="100000">
                  <a:srgbClr val="1717A2"/>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350" name="Freeform 25"/>
            <p:cNvSpPr/>
            <p:nvPr/>
          </p:nvSpPr>
          <p:spPr>
            <a:xfrm>
              <a:off x="8894762" y="1349375"/>
              <a:ext cx="246063" cy="8191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8540"/>
                  </a:lnTo>
                  <a:lnTo>
                    <a:pt x="10730" y="0"/>
                  </a:lnTo>
                  <a:lnTo>
                    <a:pt x="0" y="8037"/>
                  </a:lnTo>
                  <a:lnTo>
                    <a:pt x="21600" y="21600"/>
                  </a:lnTo>
                  <a:close/>
                </a:path>
              </a:pathLst>
            </a:custGeom>
            <a:solidFill>
              <a:srgbClr val="00008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351" name="Freeform 26"/>
            <p:cNvSpPr/>
            <p:nvPr/>
          </p:nvSpPr>
          <p:spPr>
            <a:xfrm>
              <a:off x="8107362" y="-1"/>
              <a:ext cx="909638" cy="16541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8702" y="21600"/>
                  </a:lnTo>
                  <a:lnTo>
                    <a:pt x="21600" y="17624"/>
                  </a:lnTo>
                  <a:lnTo>
                    <a:pt x="9445" y="0"/>
                  </a:lnTo>
                  <a:lnTo>
                    <a:pt x="0" y="0"/>
                  </a:lnTo>
                  <a:close/>
                </a:path>
              </a:pathLst>
            </a:custGeom>
            <a:gradFill flip="none" rotWithShape="1">
              <a:gsLst>
                <a:gs pos="0">
                  <a:srgbClr val="000055"/>
                </a:gs>
                <a:gs pos="100000">
                  <a:srgbClr val="000080"/>
                </a:gs>
              </a:gsLst>
              <a:lin ang="54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352" name="Freeform 27"/>
            <p:cNvSpPr/>
            <p:nvPr/>
          </p:nvSpPr>
          <p:spPr>
            <a:xfrm>
              <a:off x="8589962" y="-1"/>
              <a:ext cx="541338" cy="1263652"/>
            </a:xfrm>
            <a:custGeom>
              <a:avLst/>
              <a:gdLst/>
              <a:ahLst/>
              <a:cxnLst>
                <a:cxn ang="0">
                  <a:pos x="wd2" y="hd2"/>
                </a:cxn>
                <a:cxn ang="5400000">
                  <a:pos x="wd2" y="hd2"/>
                </a:cxn>
                <a:cxn ang="10800000">
                  <a:pos x="wd2" y="hd2"/>
                </a:cxn>
                <a:cxn ang="16200000">
                  <a:pos x="wd2" y="hd2"/>
                </a:cxn>
              </a:cxnLst>
              <a:rect l="0" t="0" r="r" b="b"/>
              <a:pathLst>
                <a:path w="21600" h="21600" extrusionOk="0">
                  <a:moveTo>
                    <a:pt x="9121" y="0"/>
                  </a:moveTo>
                  <a:lnTo>
                    <a:pt x="0" y="0"/>
                  </a:lnTo>
                  <a:lnTo>
                    <a:pt x="18179" y="21600"/>
                  </a:lnTo>
                  <a:lnTo>
                    <a:pt x="21600" y="17697"/>
                  </a:lnTo>
                  <a:lnTo>
                    <a:pt x="9121" y="0"/>
                  </a:lnTo>
                  <a:close/>
                </a:path>
              </a:pathLst>
            </a:custGeom>
            <a:gradFill flip="none" rotWithShape="1">
              <a:gsLst>
                <a:gs pos="0">
                  <a:srgbClr val="000059"/>
                </a:gs>
                <a:gs pos="100000">
                  <a:srgbClr val="000080"/>
                </a:gs>
              </a:gsLst>
              <a:lin ang="54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353" name="Freeform 28"/>
            <p:cNvSpPr/>
            <p:nvPr/>
          </p:nvSpPr>
          <p:spPr>
            <a:xfrm>
              <a:off x="9045575" y="1036637"/>
              <a:ext cx="95250" cy="493714"/>
            </a:xfrm>
            <a:custGeom>
              <a:avLst/>
              <a:gdLst/>
              <a:ahLst/>
              <a:cxnLst>
                <a:cxn ang="0">
                  <a:pos x="wd2" y="hd2"/>
                </a:cxn>
                <a:cxn ang="5400000">
                  <a:pos x="wd2" y="hd2"/>
                </a:cxn>
                <a:cxn ang="10800000">
                  <a:pos x="wd2" y="hd2"/>
                </a:cxn>
                <a:cxn ang="16200000">
                  <a:pos x="wd2" y="hd2"/>
                </a:cxn>
              </a:cxnLst>
              <a:rect l="0" t="0" r="r" b="b"/>
              <a:pathLst>
                <a:path w="21600" h="21600" extrusionOk="0">
                  <a:moveTo>
                    <a:pt x="0" y="9969"/>
                  </a:moveTo>
                  <a:lnTo>
                    <a:pt x="21600" y="21600"/>
                  </a:lnTo>
                  <a:lnTo>
                    <a:pt x="21600" y="415"/>
                  </a:lnTo>
                  <a:lnTo>
                    <a:pt x="19440" y="0"/>
                  </a:lnTo>
                  <a:lnTo>
                    <a:pt x="0" y="9969"/>
                  </a:lnTo>
                  <a:close/>
                </a:path>
              </a:pathLst>
            </a:custGeom>
            <a:solidFill>
              <a:srgbClr val="00008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354" name="Freeform 29"/>
            <p:cNvSpPr/>
            <p:nvPr/>
          </p:nvSpPr>
          <p:spPr>
            <a:xfrm>
              <a:off x="3175" y="2541587"/>
              <a:ext cx="9131301" cy="2959102"/>
            </a:xfrm>
            <a:custGeom>
              <a:avLst/>
              <a:gdLst/>
              <a:ahLst/>
              <a:cxnLst>
                <a:cxn ang="0">
                  <a:pos x="wd2" y="hd2"/>
                </a:cxn>
                <a:cxn ang="5400000">
                  <a:pos x="wd2" y="hd2"/>
                </a:cxn>
                <a:cxn ang="10800000">
                  <a:pos x="wd2" y="hd2"/>
                </a:cxn>
                <a:cxn ang="16200000">
                  <a:pos x="wd2" y="hd2"/>
                </a:cxn>
              </a:cxnLst>
              <a:rect l="0" t="0" r="r" b="b"/>
              <a:pathLst>
                <a:path w="21600" h="21600" extrusionOk="0">
                  <a:moveTo>
                    <a:pt x="0" y="4299"/>
                  </a:moveTo>
                  <a:lnTo>
                    <a:pt x="21600" y="21600"/>
                  </a:lnTo>
                  <a:lnTo>
                    <a:pt x="21600" y="21252"/>
                  </a:lnTo>
                  <a:lnTo>
                    <a:pt x="0" y="0"/>
                  </a:lnTo>
                  <a:lnTo>
                    <a:pt x="0" y="4299"/>
                  </a:lnTo>
                  <a:close/>
                </a:path>
              </a:pathLst>
            </a:custGeom>
            <a:gradFill flip="none" rotWithShape="1">
              <a:gsLst>
                <a:gs pos="0">
                  <a:srgbClr val="000061"/>
                </a:gs>
                <a:gs pos="100000">
                  <a:srgbClr val="000099"/>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355" name="Freeform 30"/>
            <p:cNvSpPr/>
            <p:nvPr/>
          </p:nvSpPr>
          <p:spPr>
            <a:xfrm>
              <a:off x="9132887" y="552767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0" y="21600"/>
                  </a:lnTo>
                  <a:lnTo>
                    <a:pt x="21600" y="21600"/>
                  </a:lnTo>
                  <a:close/>
                </a:path>
              </a:pathLst>
            </a:custGeom>
            <a:solidFill>
              <a:srgbClr val="18FF0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356" name="Freeform 31"/>
            <p:cNvSpPr/>
            <p:nvPr/>
          </p:nvSpPr>
          <p:spPr>
            <a:xfrm>
              <a:off x="3175" y="3416300"/>
              <a:ext cx="9131301" cy="2122489"/>
            </a:xfrm>
            <a:custGeom>
              <a:avLst/>
              <a:gdLst/>
              <a:ahLst/>
              <a:cxnLst>
                <a:cxn ang="0">
                  <a:pos x="wd2" y="hd2"/>
                </a:cxn>
                <a:cxn ang="5400000">
                  <a:pos x="wd2" y="hd2"/>
                </a:cxn>
                <a:cxn ang="10800000">
                  <a:pos x="wd2" y="hd2"/>
                </a:cxn>
                <a:cxn ang="16200000">
                  <a:pos x="wd2" y="hd2"/>
                </a:cxn>
              </a:cxnLst>
              <a:rect l="0" t="0" r="r" b="b"/>
              <a:pathLst>
                <a:path w="21600" h="21600" extrusionOk="0">
                  <a:moveTo>
                    <a:pt x="0" y="5913"/>
                  </a:moveTo>
                  <a:lnTo>
                    <a:pt x="21600" y="21600"/>
                  </a:lnTo>
                  <a:lnTo>
                    <a:pt x="21600" y="21503"/>
                  </a:lnTo>
                  <a:lnTo>
                    <a:pt x="0" y="0"/>
                  </a:lnTo>
                  <a:lnTo>
                    <a:pt x="0" y="5913"/>
                  </a:lnTo>
                  <a:close/>
                </a:path>
              </a:pathLst>
            </a:custGeom>
            <a:gradFill flip="none" rotWithShape="1">
              <a:gsLst>
                <a:gs pos="0">
                  <a:srgbClr val="00005D"/>
                </a:gs>
                <a:gs pos="100000">
                  <a:srgbClr val="000099"/>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357" name="Freeform 32"/>
            <p:cNvSpPr/>
            <p:nvPr/>
          </p:nvSpPr>
          <p:spPr>
            <a:xfrm>
              <a:off x="3175" y="5043487"/>
              <a:ext cx="9131301" cy="657226"/>
            </a:xfrm>
            <a:custGeom>
              <a:avLst/>
              <a:gdLst/>
              <a:ahLst/>
              <a:cxnLst>
                <a:cxn ang="0">
                  <a:pos x="wd2" y="hd2"/>
                </a:cxn>
                <a:cxn ang="5400000">
                  <a:pos x="wd2" y="hd2"/>
                </a:cxn>
                <a:cxn ang="10800000">
                  <a:pos x="wd2" y="hd2"/>
                </a:cxn>
                <a:cxn ang="16200000">
                  <a:pos x="wd2" y="hd2"/>
                </a:cxn>
              </a:cxnLst>
              <a:rect l="0" t="0" r="r" b="b"/>
              <a:pathLst>
                <a:path w="21600" h="21600" extrusionOk="0">
                  <a:moveTo>
                    <a:pt x="0" y="2504"/>
                  </a:moveTo>
                  <a:lnTo>
                    <a:pt x="21600" y="21600"/>
                  </a:lnTo>
                  <a:lnTo>
                    <a:pt x="21600" y="20974"/>
                  </a:lnTo>
                  <a:lnTo>
                    <a:pt x="0" y="0"/>
                  </a:lnTo>
                  <a:lnTo>
                    <a:pt x="0" y="2504"/>
                  </a:lnTo>
                  <a:close/>
                </a:path>
              </a:pathLst>
            </a:custGeom>
            <a:gradFill flip="none" rotWithShape="1">
              <a:gsLst>
                <a:gs pos="0">
                  <a:srgbClr val="000082"/>
                </a:gs>
                <a:gs pos="100000">
                  <a:srgbClr val="000099"/>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358" name="Freeform 33"/>
            <p:cNvSpPr/>
            <p:nvPr/>
          </p:nvSpPr>
          <p:spPr>
            <a:xfrm>
              <a:off x="2058987" y="-1"/>
              <a:ext cx="7075488" cy="50434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437"/>
                  </a:lnTo>
                  <a:lnTo>
                    <a:pt x="607" y="0"/>
                  </a:lnTo>
                  <a:lnTo>
                    <a:pt x="0" y="0"/>
                  </a:lnTo>
                  <a:close/>
                </a:path>
              </a:pathLst>
            </a:custGeom>
            <a:gradFill flip="none" rotWithShape="1">
              <a:gsLst>
                <a:gs pos="0">
                  <a:srgbClr val="00004A"/>
                </a:gs>
                <a:gs pos="100000">
                  <a:srgbClr val="000099"/>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359" name="Freeform 34"/>
            <p:cNvSpPr/>
            <p:nvPr/>
          </p:nvSpPr>
          <p:spPr>
            <a:xfrm>
              <a:off x="5272087" y="-1"/>
              <a:ext cx="3862388" cy="414972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550"/>
                  </a:lnTo>
                  <a:lnTo>
                    <a:pt x="587" y="0"/>
                  </a:lnTo>
                  <a:lnTo>
                    <a:pt x="0" y="0"/>
                  </a:lnTo>
                  <a:close/>
                </a:path>
              </a:pathLst>
            </a:custGeom>
            <a:gradFill flip="none" rotWithShape="1">
              <a:gsLst>
                <a:gs pos="0">
                  <a:srgbClr val="000082"/>
                </a:gs>
                <a:gs pos="100000">
                  <a:srgbClr val="000099"/>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360" name="Freeform 35"/>
            <p:cNvSpPr/>
            <p:nvPr/>
          </p:nvSpPr>
          <p:spPr>
            <a:xfrm>
              <a:off x="6270625" y="-1"/>
              <a:ext cx="2863851" cy="3911602"/>
            </a:xfrm>
            <a:custGeom>
              <a:avLst/>
              <a:gdLst/>
              <a:ahLst/>
              <a:cxnLst>
                <a:cxn ang="0">
                  <a:pos x="wd2" y="hd2"/>
                </a:cxn>
                <a:cxn ang="5400000">
                  <a:pos x="wd2" y="hd2"/>
                </a:cxn>
                <a:cxn ang="10800000">
                  <a:pos x="wd2" y="hd2"/>
                </a:cxn>
                <a:cxn ang="16200000">
                  <a:pos x="wd2" y="hd2"/>
                </a:cxn>
              </a:cxnLst>
              <a:rect l="0" t="0" r="r" b="b"/>
              <a:pathLst>
                <a:path w="21600" h="21600" extrusionOk="0">
                  <a:moveTo>
                    <a:pt x="5820" y="0"/>
                  </a:moveTo>
                  <a:lnTo>
                    <a:pt x="0" y="0"/>
                  </a:lnTo>
                  <a:lnTo>
                    <a:pt x="21600" y="21600"/>
                  </a:lnTo>
                  <a:lnTo>
                    <a:pt x="21600" y="19706"/>
                  </a:lnTo>
                  <a:lnTo>
                    <a:pt x="21528" y="19706"/>
                  </a:lnTo>
                  <a:lnTo>
                    <a:pt x="5820" y="0"/>
                  </a:lnTo>
                  <a:close/>
                </a:path>
              </a:pathLst>
            </a:custGeom>
            <a:gradFill flip="none" rotWithShape="1">
              <a:gsLst>
                <a:gs pos="0">
                  <a:srgbClr val="000065"/>
                </a:gs>
                <a:gs pos="100000">
                  <a:srgbClr val="000080"/>
                </a:gs>
              </a:gsLst>
              <a:lin ang="54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361" name="Freeform 36"/>
            <p:cNvSpPr/>
            <p:nvPr/>
          </p:nvSpPr>
          <p:spPr>
            <a:xfrm>
              <a:off x="7173912" y="0"/>
              <a:ext cx="1960564" cy="32924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225"/>
                  </a:lnTo>
                  <a:lnTo>
                    <a:pt x="736" y="0"/>
                  </a:lnTo>
                  <a:lnTo>
                    <a:pt x="0" y="0"/>
                  </a:lnTo>
                  <a:close/>
                </a:path>
              </a:pathLst>
            </a:custGeom>
            <a:gradFill flip="none" rotWithShape="1">
              <a:gsLst>
                <a:gs pos="0">
                  <a:srgbClr val="000058"/>
                </a:gs>
                <a:gs pos="100000">
                  <a:srgbClr val="000099"/>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362" name="Freeform 37"/>
            <p:cNvSpPr/>
            <p:nvPr/>
          </p:nvSpPr>
          <p:spPr>
            <a:xfrm>
              <a:off x="7451725" y="0"/>
              <a:ext cx="1682750" cy="30734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533"/>
                  </a:lnTo>
                  <a:lnTo>
                    <a:pt x="1102" y="0"/>
                  </a:lnTo>
                  <a:lnTo>
                    <a:pt x="0" y="0"/>
                  </a:lnTo>
                  <a:close/>
                </a:path>
              </a:pathLst>
            </a:custGeom>
            <a:gradFill flip="none" rotWithShape="1">
              <a:gsLst>
                <a:gs pos="0">
                  <a:srgbClr val="00006F"/>
                </a:gs>
                <a:gs pos="100000">
                  <a:srgbClr val="000099"/>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363" name="Freeform 38"/>
            <p:cNvSpPr/>
            <p:nvPr/>
          </p:nvSpPr>
          <p:spPr>
            <a:xfrm>
              <a:off x="7907337" y="0"/>
              <a:ext cx="1227138" cy="2360613"/>
            </a:xfrm>
            <a:custGeom>
              <a:avLst/>
              <a:gdLst/>
              <a:ahLst/>
              <a:cxnLst>
                <a:cxn ang="0">
                  <a:pos x="wd2" y="hd2"/>
                </a:cxn>
                <a:cxn ang="5400000">
                  <a:pos x="wd2" y="hd2"/>
                </a:cxn>
                <a:cxn ang="10800000">
                  <a:pos x="wd2" y="hd2"/>
                </a:cxn>
                <a:cxn ang="16200000">
                  <a:pos x="wd2" y="hd2"/>
                </a:cxn>
              </a:cxnLst>
              <a:rect l="0" t="0" r="r" b="b"/>
              <a:pathLst>
                <a:path w="21600" h="21600" extrusionOk="0">
                  <a:moveTo>
                    <a:pt x="21600" y="20816"/>
                  </a:moveTo>
                  <a:lnTo>
                    <a:pt x="1177" y="0"/>
                  </a:lnTo>
                  <a:lnTo>
                    <a:pt x="0" y="0"/>
                  </a:lnTo>
                  <a:lnTo>
                    <a:pt x="21600" y="21600"/>
                  </a:lnTo>
                  <a:lnTo>
                    <a:pt x="21600" y="20816"/>
                  </a:lnTo>
                  <a:close/>
                </a:path>
              </a:pathLst>
            </a:custGeom>
            <a:gradFill flip="none" rotWithShape="1">
              <a:gsLst>
                <a:gs pos="0">
                  <a:srgbClr val="000079"/>
                </a:gs>
                <a:gs pos="100000">
                  <a:srgbClr val="000099"/>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nvGrpSpPr>
            <p:cNvPr id="1366" name="Group 39"/>
            <p:cNvGrpSpPr/>
            <p:nvPr/>
          </p:nvGrpSpPr>
          <p:grpSpPr>
            <a:xfrm>
              <a:off x="-1" y="2590800"/>
              <a:ext cx="9140826" cy="2949576"/>
              <a:chOff x="0" y="0"/>
              <a:chExt cx="9140825" cy="2949575"/>
            </a:xfrm>
          </p:grpSpPr>
          <p:sp>
            <p:nvSpPr>
              <p:cNvPr id="1364" name="Freeform 40"/>
              <p:cNvSpPr/>
              <p:nvPr/>
            </p:nvSpPr>
            <p:spPr>
              <a:xfrm>
                <a:off x="-1" y="0"/>
                <a:ext cx="5826126" cy="20843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6021"/>
                    </a:lnTo>
                    <a:lnTo>
                      <a:pt x="21458" y="21600"/>
                    </a:lnTo>
                    <a:lnTo>
                      <a:pt x="21529" y="20317"/>
                    </a:lnTo>
                    <a:lnTo>
                      <a:pt x="21600" y="19132"/>
                    </a:lnTo>
                    <a:lnTo>
                      <a:pt x="0" y="0"/>
                    </a:lnTo>
                    <a:close/>
                  </a:path>
                </a:pathLst>
              </a:custGeom>
              <a:gradFill flip="none" rotWithShape="1">
                <a:gsLst>
                  <a:gs pos="0">
                    <a:srgbClr val="00006F"/>
                  </a:gs>
                  <a:gs pos="100000">
                    <a:srgbClr val="000099"/>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365" name="Freeform 41"/>
              <p:cNvSpPr/>
              <p:nvPr/>
            </p:nvSpPr>
            <p:spPr>
              <a:xfrm>
                <a:off x="5788025" y="1846262"/>
                <a:ext cx="3352800" cy="1103314"/>
              </a:xfrm>
              <a:custGeom>
                <a:avLst/>
                <a:gdLst/>
                <a:ahLst/>
                <a:cxnLst>
                  <a:cxn ang="0">
                    <a:pos x="wd2" y="hd2"/>
                  </a:cxn>
                  <a:cxn ang="5400000">
                    <a:pos x="wd2" y="hd2"/>
                  </a:cxn>
                  <a:cxn ang="10800000">
                    <a:pos x="wd2" y="hd2"/>
                  </a:cxn>
                  <a:cxn ang="16200000">
                    <a:pos x="wd2" y="hd2"/>
                  </a:cxn>
                </a:cxnLst>
                <a:rect l="0" t="0" r="r" b="b"/>
                <a:pathLst>
                  <a:path w="21600" h="21600" extrusionOk="0">
                    <a:moveTo>
                      <a:pt x="21600" y="20668"/>
                    </a:moveTo>
                    <a:lnTo>
                      <a:pt x="246" y="0"/>
                    </a:lnTo>
                    <a:lnTo>
                      <a:pt x="123" y="2238"/>
                    </a:lnTo>
                    <a:lnTo>
                      <a:pt x="0" y="4662"/>
                    </a:lnTo>
                    <a:lnTo>
                      <a:pt x="21600" y="21600"/>
                    </a:lnTo>
                    <a:lnTo>
                      <a:pt x="21600" y="20668"/>
                    </a:lnTo>
                    <a:close/>
                  </a:path>
                </a:pathLst>
              </a:custGeom>
              <a:gradFill flip="none" rotWithShape="1">
                <a:gsLst>
                  <a:gs pos="0">
                    <a:srgbClr val="000099"/>
                  </a:gs>
                  <a:gs pos="100000">
                    <a:srgbClr val="1717A2"/>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grpSp>
      <p:sp>
        <p:nvSpPr>
          <p:cNvPr id="1368" name="Title Text"/>
          <p:cNvSpPr txBox="1">
            <a:spLocks noGrp="1"/>
          </p:cNvSpPr>
          <p:nvPr>
            <p:ph type="title"/>
          </p:nvPr>
        </p:nvSpPr>
        <p:spPr>
          <a:xfrm>
            <a:off x="457200" y="277813"/>
            <a:ext cx="8229600" cy="1143001"/>
          </a:xfrm>
          <a:prstGeom prst="rect">
            <a:avLst/>
          </a:prstGeom>
        </p:spPr>
        <p:txBody>
          <a:bodyPr anchor="ctr"/>
          <a:lstStyle>
            <a:lvl1pPr algn="ctr">
              <a:defRPr>
                <a:solidFill>
                  <a:schemeClr val="accent3">
                    <a:lumOff val="44000"/>
                  </a:schemeClr>
                </a:solidFill>
                <a:effectLst>
                  <a:outerShdw blurRad="38100" dist="38100" dir="2700000" rotWithShape="0">
                    <a:srgbClr val="000000"/>
                  </a:outerShdw>
                </a:effectLst>
                <a:latin typeface="Arial"/>
                <a:ea typeface="Arial"/>
                <a:cs typeface="Arial"/>
                <a:sym typeface="Arial"/>
              </a:defRPr>
            </a:lvl1pPr>
          </a:lstStyle>
          <a:p>
            <a:r>
              <a:t>Title Text</a:t>
            </a:r>
          </a:p>
        </p:txBody>
      </p:sp>
      <p:sp>
        <p:nvSpPr>
          <p:cNvPr id="1369" name="Body Level One…"/>
          <p:cNvSpPr txBox="1">
            <a:spLocks noGrp="1"/>
          </p:cNvSpPr>
          <p:nvPr>
            <p:ph type="body" idx="1"/>
          </p:nvPr>
        </p:nvSpPr>
        <p:spPr>
          <a:xfrm>
            <a:off x="457200" y="1600200"/>
            <a:ext cx="8229600" cy="4530725"/>
          </a:xfrm>
          <a:prstGeom prst="rect">
            <a:avLst/>
          </a:prstGeom>
        </p:spPr>
        <p:txBody>
          <a:bodyPr>
            <a:normAutofit/>
          </a:bodyPr>
          <a:lstStyle>
            <a:lvl1pPr>
              <a:buSzPct val="90000"/>
              <a:buBlip>
                <a:blip r:embed="rId2"/>
              </a:buBlip>
              <a:defRPr>
                <a:solidFill>
                  <a:schemeClr val="accent3">
                    <a:lumOff val="44000"/>
                  </a:schemeClr>
                </a:solidFill>
                <a:effectLst>
                  <a:outerShdw blurRad="38100" dist="38100" dir="2700000" rotWithShape="0">
                    <a:srgbClr val="000000"/>
                  </a:outerShdw>
                </a:effectLst>
                <a:latin typeface="Arial"/>
                <a:ea typeface="Arial"/>
                <a:cs typeface="Arial"/>
                <a:sym typeface="Arial"/>
              </a:defRPr>
            </a:lvl1pPr>
            <a:lvl2pPr>
              <a:buChar char="–"/>
              <a:defRPr>
                <a:solidFill>
                  <a:schemeClr val="accent3">
                    <a:lumOff val="44000"/>
                  </a:schemeClr>
                </a:solidFill>
                <a:effectLst>
                  <a:outerShdw blurRad="38100" dist="38100" dir="2700000" rotWithShape="0">
                    <a:srgbClr val="000000"/>
                  </a:outerShdw>
                </a:effectLst>
                <a:latin typeface="Arial"/>
                <a:ea typeface="Arial"/>
                <a:cs typeface="Arial"/>
                <a:sym typeface="Arial"/>
              </a:defRPr>
            </a:lvl2pPr>
            <a:lvl3pPr>
              <a:buSzPct val="90000"/>
              <a:buBlip>
                <a:blip r:embed="rId3"/>
              </a:buBlip>
              <a:defRPr>
                <a:solidFill>
                  <a:schemeClr val="accent3">
                    <a:lumOff val="44000"/>
                  </a:schemeClr>
                </a:solidFill>
                <a:effectLst>
                  <a:outerShdw blurRad="38100" dist="38100" dir="2700000" rotWithShape="0">
                    <a:srgbClr val="000000"/>
                  </a:outerShdw>
                </a:effectLst>
                <a:latin typeface="Arial"/>
                <a:ea typeface="Arial"/>
                <a:cs typeface="Arial"/>
                <a:sym typeface="Arial"/>
              </a:defRPr>
            </a:lvl3pPr>
            <a:lvl4pPr>
              <a:buChar char="–"/>
              <a:defRPr>
                <a:solidFill>
                  <a:schemeClr val="accent3">
                    <a:lumOff val="44000"/>
                  </a:schemeClr>
                </a:solidFill>
                <a:effectLst>
                  <a:outerShdw blurRad="38100" dist="38100" dir="2700000" rotWithShape="0">
                    <a:srgbClr val="000000"/>
                  </a:outerShdw>
                </a:effectLst>
                <a:latin typeface="Arial"/>
                <a:ea typeface="Arial"/>
                <a:cs typeface="Arial"/>
                <a:sym typeface="Arial"/>
              </a:defRPr>
            </a:lvl4pPr>
            <a:lvl5pPr>
              <a:buSzPct val="90000"/>
              <a:buBlip>
                <a:blip r:embed="rId4"/>
              </a:buBlip>
              <a:defRPr>
                <a:solidFill>
                  <a:schemeClr val="accent3">
                    <a:lumOff val="44000"/>
                  </a:schemeClr>
                </a:solidFill>
                <a:effectLst>
                  <a:outerShdw blurRad="38100" dist="38100" dir="2700000" rotWithShape="0">
                    <a:srgbClr val="000000"/>
                  </a:outerShdw>
                </a:effectLst>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370" name="Slide Number"/>
          <p:cNvSpPr txBox="1">
            <a:spLocks noGrp="1"/>
          </p:cNvSpPr>
          <p:nvPr>
            <p:ph type="sldNum" sz="quarter" idx="2"/>
          </p:nvPr>
        </p:nvSpPr>
        <p:spPr>
          <a:xfrm>
            <a:off x="8413144" y="6436583"/>
            <a:ext cx="273657" cy="264255"/>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defRPr>
            </a:lvl1pPr>
          </a:lstStyle>
          <a:p>
            <a:fld id="{86CB4B4D-7CA3-9044-876B-883B54F8677D}" type="slidenum">
              <a:rPr/>
              <a:pPr/>
              <a:t>‹#›</a:t>
            </a:fld>
            <a:endParaRPr/>
          </a:p>
        </p:txBody>
      </p:sp>
    </p:spTree>
    <p:extLst>
      <p:ext uri="{BB962C8B-B14F-4D97-AF65-F5344CB8AC3E}">
        <p14:creationId xmlns:p14="http://schemas.microsoft.com/office/powerpoint/2010/main" val="4016302143"/>
      </p:ext>
    </p:extLst>
  </p:cSld>
  <p:clrMapOvr>
    <a:masterClrMapping/>
  </p:clrMapOvr>
  <p:transition spd="med"/>
</p:sldLayout>
</file>

<file path=ppt/slideLayouts/slideLayout221.xml><?xml version="1.0" encoding="utf-8"?>
<p:sldLayout xmlns:a="http://schemas.openxmlformats.org/drawingml/2006/main" xmlns:r="http://schemas.openxmlformats.org/officeDocument/2006/relationships" xmlns:p="http://schemas.openxmlformats.org/presentationml/2006/main" showMasterSp="0" type="tx">
  <p:cSld name="13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1377" name="Title Text"/>
          <p:cNvSpPr txBox="1">
            <a:spLocks noGrp="1"/>
          </p:cNvSpPr>
          <p:nvPr>
            <p:ph type="title"/>
          </p:nvPr>
        </p:nvSpPr>
        <p:spPr>
          <a:xfrm>
            <a:off x="685800" y="22860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1378"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latin typeface="Arial"/>
                <a:ea typeface="Arial"/>
                <a:cs typeface="Arial"/>
                <a:sym typeface="Arial"/>
              </a:defRPr>
            </a:lvl1pPr>
            <a:lvl2pPr algn="ctr">
              <a:buChar char="–"/>
              <a:defRPr>
                <a:latin typeface="Arial"/>
                <a:ea typeface="Arial"/>
                <a:cs typeface="Arial"/>
                <a:sym typeface="Arial"/>
              </a:defRPr>
            </a:lvl2pPr>
            <a:lvl3pPr algn="ctr">
              <a:defRPr>
                <a:latin typeface="Arial"/>
                <a:ea typeface="Arial"/>
                <a:cs typeface="Arial"/>
                <a:sym typeface="Arial"/>
              </a:defRPr>
            </a:lvl3pPr>
            <a:lvl4pPr algn="ctr">
              <a:buChar char="–"/>
              <a:defRPr>
                <a:latin typeface="Arial"/>
                <a:ea typeface="Arial"/>
                <a:cs typeface="Arial"/>
                <a:sym typeface="Arial"/>
              </a:defRPr>
            </a:lvl4pPr>
            <a:lvl5pPr algn="ct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379"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838017320"/>
      </p:ext>
    </p:extLst>
  </p:cSld>
  <p:clrMapOvr>
    <a:masterClrMapping/>
  </p:clrMapOvr>
  <p:transition spd="med"/>
</p:sldLayout>
</file>

<file path=ppt/slideLayouts/slideLayout222.xml><?xml version="1.0" encoding="utf-8"?>
<p:sldLayout xmlns:a="http://schemas.openxmlformats.org/drawingml/2006/main" xmlns:r="http://schemas.openxmlformats.org/officeDocument/2006/relationships" xmlns:p="http://schemas.openxmlformats.org/presentationml/2006/main" showMasterSp="0" type="tx">
  <p:cSld name="4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1395"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latin typeface="Arial"/>
                <a:ea typeface="Arial"/>
                <a:cs typeface="Arial"/>
                <a:sym typeface="Arial"/>
              </a:defRPr>
            </a:lvl1pPr>
          </a:lstStyle>
          <a:p>
            <a:r>
              <a:t>Title Text</a:t>
            </a:r>
          </a:p>
        </p:txBody>
      </p:sp>
      <p:sp>
        <p:nvSpPr>
          <p:cNvPr id="1396"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atin typeface="Arial"/>
                <a:ea typeface="Arial"/>
                <a:cs typeface="Arial"/>
                <a:sym typeface="Arial"/>
              </a:defRPr>
            </a:lvl1pPr>
            <a:lvl2pPr marL="0" indent="457200">
              <a:spcBef>
                <a:spcPts val="400"/>
              </a:spcBef>
              <a:buSzTx/>
              <a:buNone/>
              <a:defRPr sz="2000">
                <a:latin typeface="Arial"/>
                <a:ea typeface="Arial"/>
                <a:cs typeface="Arial"/>
                <a:sym typeface="Arial"/>
              </a:defRPr>
            </a:lvl2pPr>
            <a:lvl3pPr marL="0" indent="914400">
              <a:spcBef>
                <a:spcPts val="400"/>
              </a:spcBef>
              <a:buSzTx/>
              <a:buNone/>
              <a:defRPr sz="2000">
                <a:latin typeface="Arial"/>
                <a:ea typeface="Arial"/>
                <a:cs typeface="Arial"/>
                <a:sym typeface="Arial"/>
              </a:defRPr>
            </a:lvl3pPr>
            <a:lvl4pPr marL="0" indent="1371600">
              <a:spcBef>
                <a:spcPts val="400"/>
              </a:spcBef>
              <a:buSzTx/>
              <a:buNone/>
              <a:defRPr sz="2000">
                <a:latin typeface="Arial"/>
                <a:ea typeface="Arial"/>
                <a:cs typeface="Arial"/>
                <a:sym typeface="Arial"/>
              </a:defRPr>
            </a:lvl4pPr>
            <a:lvl5pPr marL="0" indent="1828800">
              <a:spcBef>
                <a:spcPts val="400"/>
              </a:spcBef>
              <a:buSzTx/>
              <a:buNone/>
              <a:defRPr sz="20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397"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200591109"/>
      </p:ext>
    </p:extLst>
  </p:cSld>
  <p:clrMapOvr>
    <a:masterClrMapping/>
  </p:clrMapOvr>
  <p:transition spd="med"/>
</p:sldLayout>
</file>

<file path=ppt/slideLayouts/slideLayout223.xml><?xml version="1.0" encoding="utf-8"?>
<p:sldLayout xmlns:a="http://schemas.openxmlformats.org/drawingml/2006/main" xmlns:r="http://schemas.openxmlformats.org/officeDocument/2006/relationships" xmlns:p="http://schemas.openxmlformats.org/presentationml/2006/main" showMasterSp="0" type="tx">
  <p:cSld name="5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1404"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1405"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a:latin typeface="Arial"/>
                <a:ea typeface="Arial"/>
                <a:cs typeface="Arial"/>
                <a:sym typeface="Arial"/>
              </a:defRPr>
            </a:lvl1pPr>
            <a:lvl2pPr marL="790575" indent="-333375">
              <a:spcBef>
                <a:spcPts val="600"/>
              </a:spcBef>
              <a:buChar char="–"/>
              <a:defRPr sz="2800">
                <a:latin typeface="Arial"/>
                <a:ea typeface="Arial"/>
                <a:cs typeface="Arial"/>
                <a:sym typeface="Arial"/>
              </a:defRPr>
            </a:lvl2pPr>
            <a:lvl3pPr marL="1234439" indent="-320039">
              <a:spcBef>
                <a:spcPts val="600"/>
              </a:spcBef>
              <a:defRPr sz="2800">
                <a:latin typeface="Arial"/>
                <a:ea typeface="Arial"/>
                <a:cs typeface="Arial"/>
                <a:sym typeface="Arial"/>
              </a:defRPr>
            </a:lvl3pPr>
            <a:lvl4pPr marL="1727200" indent="-355600">
              <a:spcBef>
                <a:spcPts val="600"/>
              </a:spcBef>
              <a:buChar char="–"/>
              <a:defRPr sz="2800">
                <a:latin typeface="Arial"/>
                <a:ea typeface="Arial"/>
                <a:cs typeface="Arial"/>
                <a:sym typeface="Arial"/>
              </a:defRPr>
            </a:lvl4pPr>
            <a:lvl5pPr marL="2184400" indent="-355600">
              <a:spcBef>
                <a:spcPts val="600"/>
              </a:spcBef>
              <a:buChar char="»"/>
              <a:defRPr sz="28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406"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699868652"/>
      </p:ext>
    </p:extLst>
  </p:cSld>
  <p:clrMapOvr>
    <a:masterClrMapping/>
  </p:clrMapOvr>
  <p:transition spd="med"/>
</p:sldLayout>
</file>

<file path=ppt/slideLayouts/slideLayout224.xml><?xml version="1.0" encoding="utf-8"?>
<p:sldLayout xmlns:a="http://schemas.openxmlformats.org/drawingml/2006/main" xmlns:r="http://schemas.openxmlformats.org/officeDocument/2006/relationships" xmlns:p="http://schemas.openxmlformats.org/presentationml/2006/main" showMasterSp="0" type="tx">
  <p:cSld name="4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1413"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1414"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atin typeface="Arial"/>
                <a:ea typeface="Arial"/>
                <a:cs typeface="Arial"/>
                <a:sym typeface="Arial"/>
              </a:defRPr>
            </a:lvl1pPr>
            <a:lvl2pPr marL="0" indent="457200">
              <a:spcBef>
                <a:spcPts val="500"/>
              </a:spcBef>
              <a:buSzTx/>
              <a:buNone/>
              <a:defRPr sz="2400" b="1">
                <a:latin typeface="Arial"/>
                <a:ea typeface="Arial"/>
                <a:cs typeface="Arial"/>
                <a:sym typeface="Arial"/>
              </a:defRPr>
            </a:lvl2pPr>
            <a:lvl3pPr marL="0" indent="914400">
              <a:spcBef>
                <a:spcPts val="500"/>
              </a:spcBef>
              <a:buSzTx/>
              <a:buNone/>
              <a:defRPr sz="2400" b="1">
                <a:latin typeface="Arial"/>
                <a:ea typeface="Arial"/>
                <a:cs typeface="Arial"/>
                <a:sym typeface="Arial"/>
              </a:defRPr>
            </a:lvl3pPr>
            <a:lvl4pPr marL="0" indent="1371600">
              <a:spcBef>
                <a:spcPts val="500"/>
              </a:spcBef>
              <a:buSzTx/>
              <a:buNone/>
              <a:defRPr sz="2400" b="1">
                <a:latin typeface="Arial"/>
                <a:ea typeface="Arial"/>
                <a:cs typeface="Arial"/>
                <a:sym typeface="Arial"/>
              </a:defRPr>
            </a:lvl4pPr>
            <a:lvl5pPr marL="0" indent="1828800">
              <a:spcBef>
                <a:spcPts val="500"/>
              </a:spcBef>
              <a:buSzTx/>
              <a:buNone/>
              <a:defRPr sz="2400" b="1">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415"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latin typeface="Arial"/>
                <a:ea typeface="Arial"/>
                <a:cs typeface="Arial"/>
                <a:sym typeface="Arial"/>
              </a:defRPr>
            </a:pPr>
            <a:endParaRPr/>
          </a:p>
        </p:txBody>
      </p:sp>
      <p:sp>
        <p:nvSpPr>
          <p:cNvPr id="1416"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37022547"/>
      </p:ext>
    </p:extLst>
  </p:cSld>
  <p:clrMapOvr>
    <a:masterClrMapping/>
  </p:clrMapOvr>
  <p:transition spd="med"/>
</p:sldLayout>
</file>

<file path=ppt/slideLayouts/slideLayout225.xml><?xml version="1.0" encoding="utf-8"?>
<p:sldLayout xmlns:a="http://schemas.openxmlformats.org/drawingml/2006/main" xmlns:r="http://schemas.openxmlformats.org/officeDocument/2006/relationships" xmlns:p="http://schemas.openxmlformats.org/presentationml/2006/main" showMasterSp="0" type="tx">
  <p:cSld name="5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1423"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1424"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4221413989"/>
      </p:ext>
    </p:extLst>
  </p:cSld>
  <p:clrMapOvr>
    <a:masterClrMapping/>
  </p:clrMapOvr>
  <p:transition spd="med"/>
</p:sldLayout>
</file>

<file path=ppt/slideLayouts/slideLayout226.xml><?xml version="1.0" encoding="utf-8"?>
<p:sldLayout xmlns:a="http://schemas.openxmlformats.org/drawingml/2006/main" xmlns:r="http://schemas.openxmlformats.org/officeDocument/2006/relationships" xmlns:p="http://schemas.openxmlformats.org/presentationml/2006/main" showMasterSp="0" type="tx">
  <p:cSld name="11_Blank">
    <p:bg>
      <p:bgPr>
        <a:solidFill>
          <a:schemeClr val="accent3">
            <a:lumOff val="44000"/>
          </a:schemeClr>
        </a:solidFill>
        <a:effectLst/>
      </p:bgPr>
    </p:bg>
    <p:spTree>
      <p:nvGrpSpPr>
        <p:cNvPr id="1" name=""/>
        <p:cNvGrpSpPr/>
        <p:nvPr/>
      </p:nvGrpSpPr>
      <p:grpSpPr>
        <a:xfrm>
          <a:off x="0" y="0"/>
          <a:ext cx="0" cy="0"/>
          <a:chOff x="0" y="0"/>
          <a:chExt cx="0" cy="0"/>
        </a:xfrm>
      </p:grpSpPr>
      <p:sp>
        <p:nvSpPr>
          <p:cNvPr id="1431"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872277725"/>
      </p:ext>
    </p:extLst>
  </p:cSld>
  <p:clrMapOvr>
    <a:masterClrMapping/>
  </p:clrMapOvr>
  <p:transition spd="med"/>
</p:sldLayout>
</file>

<file path=ppt/slideLayouts/slideLayout227.xml><?xml version="1.0" encoding="utf-8"?>
<p:sldLayout xmlns:a="http://schemas.openxmlformats.org/drawingml/2006/main" xmlns:r="http://schemas.openxmlformats.org/officeDocument/2006/relationships" xmlns:p="http://schemas.openxmlformats.org/presentationml/2006/main" showMasterSp="0" type="tx">
  <p:cSld name="4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1438"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1439"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440"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latin typeface="Arial"/>
                <a:ea typeface="Arial"/>
                <a:cs typeface="Arial"/>
                <a:sym typeface="Arial"/>
              </a:defRPr>
            </a:pPr>
            <a:endParaRPr/>
          </a:p>
        </p:txBody>
      </p:sp>
      <p:sp>
        <p:nvSpPr>
          <p:cNvPr id="1441"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293311767"/>
      </p:ext>
    </p:extLst>
  </p:cSld>
  <p:clrMapOvr>
    <a:masterClrMapping/>
  </p:clrMapOvr>
  <p:transition spd="med"/>
</p:sldLayout>
</file>

<file path=ppt/slideLayouts/slideLayout228.xml><?xml version="1.0" encoding="utf-8"?>
<p:sldLayout xmlns:a="http://schemas.openxmlformats.org/drawingml/2006/main" xmlns:r="http://schemas.openxmlformats.org/officeDocument/2006/relationships" xmlns:p="http://schemas.openxmlformats.org/presentationml/2006/main" showMasterSp="0" type="tx">
  <p:cSld name="4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1448"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1449"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1450"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atin typeface="Arial"/>
                <a:ea typeface="Arial"/>
                <a:cs typeface="Arial"/>
                <a:sym typeface="Arial"/>
              </a:defRPr>
            </a:lvl1pPr>
            <a:lvl2pPr marL="0" indent="457200">
              <a:spcBef>
                <a:spcPts val="300"/>
              </a:spcBef>
              <a:buSzTx/>
              <a:buNone/>
              <a:defRPr sz="1400">
                <a:latin typeface="Arial"/>
                <a:ea typeface="Arial"/>
                <a:cs typeface="Arial"/>
                <a:sym typeface="Arial"/>
              </a:defRPr>
            </a:lvl2pPr>
            <a:lvl3pPr marL="0" indent="914400">
              <a:spcBef>
                <a:spcPts val="300"/>
              </a:spcBef>
              <a:buSzTx/>
              <a:buNone/>
              <a:defRPr sz="1400">
                <a:latin typeface="Arial"/>
                <a:ea typeface="Arial"/>
                <a:cs typeface="Arial"/>
                <a:sym typeface="Arial"/>
              </a:defRPr>
            </a:lvl3pPr>
            <a:lvl4pPr marL="0" indent="1371600">
              <a:spcBef>
                <a:spcPts val="300"/>
              </a:spcBef>
              <a:buSzTx/>
              <a:buNone/>
              <a:defRPr sz="1400">
                <a:latin typeface="Arial"/>
                <a:ea typeface="Arial"/>
                <a:cs typeface="Arial"/>
                <a:sym typeface="Arial"/>
              </a:defRPr>
            </a:lvl4pPr>
            <a:lvl5pPr marL="0" indent="1828800">
              <a:spcBef>
                <a:spcPts val="300"/>
              </a:spcBef>
              <a:buSzTx/>
              <a:buNone/>
              <a:defRPr sz="14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451"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496430152"/>
      </p:ext>
    </p:extLst>
  </p:cSld>
  <p:clrMapOvr>
    <a:masterClrMapping/>
  </p:clrMapOvr>
  <p:transition spd="med"/>
</p:sldLayout>
</file>

<file path=ppt/slideLayouts/slideLayout229.xml><?xml version="1.0" encoding="utf-8"?>
<p:sldLayout xmlns:a="http://schemas.openxmlformats.org/drawingml/2006/main" xmlns:r="http://schemas.openxmlformats.org/officeDocument/2006/relationships" xmlns:p="http://schemas.openxmlformats.org/presentationml/2006/main" showMasterSp="0" type="tx">
  <p:cSld name="14_Title Slide">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1480" name="Group 2"/>
          <p:cNvGrpSpPr/>
          <p:nvPr/>
        </p:nvGrpSpPr>
        <p:grpSpPr>
          <a:xfrm>
            <a:off x="-1" y="-1"/>
            <a:ext cx="9144001" cy="6858001"/>
            <a:chOff x="0" y="0"/>
            <a:chExt cx="9143999" cy="6858000"/>
          </a:xfrm>
        </p:grpSpPr>
        <p:grpSp>
          <p:nvGrpSpPr>
            <p:cNvPr id="1476" name="Group 3"/>
            <p:cNvGrpSpPr/>
            <p:nvPr/>
          </p:nvGrpSpPr>
          <p:grpSpPr>
            <a:xfrm>
              <a:off x="0" y="0"/>
              <a:ext cx="8839200" cy="6858000"/>
              <a:chOff x="0" y="0"/>
              <a:chExt cx="8839200" cy="6858000"/>
            </a:xfrm>
          </p:grpSpPr>
          <p:grpSp>
            <p:nvGrpSpPr>
              <p:cNvPr id="1463" name="Group 4"/>
              <p:cNvGrpSpPr/>
              <p:nvPr/>
            </p:nvGrpSpPr>
            <p:grpSpPr>
              <a:xfrm>
                <a:off x="0" y="-1"/>
                <a:ext cx="5105400" cy="4876801"/>
                <a:chOff x="0" y="0"/>
                <a:chExt cx="5105400" cy="4876800"/>
              </a:xfrm>
            </p:grpSpPr>
            <p:sp>
              <p:nvSpPr>
                <p:cNvPr id="1458" name="Oval 5"/>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459" name="Oval 6"/>
                <p:cNvSpPr/>
                <p:nvPr/>
              </p:nvSpPr>
              <p:spPr>
                <a:xfrm>
                  <a:off x="418475" y="420413"/>
                  <a:ext cx="4268451"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460" name="Oval 7"/>
                <p:cNvSpPr/>
                <p:nvPr/>
              </p:nvSpPr>
              <p:spPr>
                <a:xfrm>
                  <a:off x="836950" y="840827"/>
                  <a:ext cx="3431499" cy="319514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461" name="Oval 8"/>
                <p:cNvSpPr/>
                <p:nvPr/>
              </p:nvSpPr>
              <p:spPr>
                <a:xfrm>
                  <a:off x="1255426" y="1261241"/>
                  <a:ext cx="2594549" cy="235431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462" name="Oval 9"/>
                <p:cNvSpPr/>
                <p:nvPr/>
              </p:nvSpPr>
              <p:spPr>
                <a:xfrm>
                  <a:off x="1590206" y="1597572"/>
                  <a:ext cx="1924989" cy="168165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nvGrpSpPr>
              <p:cNvPr id="1469" name="Group 10"/>
              <p:cNvGrpSpPr/>
              <p:nvPr/>
            </p:nvGrpSpPr>
            <p:grpSpPr>
              <a:xfrm>
                <a:off x="3200400" y="3200399"/>
                <a:ext cx="3886200" cy="3657601"/>
                <a:chOff x="0" y="0"/>
                <a:chExt cx="3886200" cy="3657600"/>
              </a:xfrm>
            </p:grpSpPr>
            <p:sp>
              <p:nvSpPr>
                <p:cNvPr id="1464" name="Oval 11"/>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465" name="Oval 12"/>
                <p:cNvSpPr/>
                <p:nvPr/>
              </p:nvSpPr>
              <p:spPr>
                <a:xfrm>
                  <a:off x="318540" y="315310"/>
                  <a:ext cx="3249119" cy="302698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466" name="Oval 13"/>
                <p:cNvSpPr/>
                <p:nvPr/>
              </p:nvSpPr>
              <p:spPr>
                <a:xfrm>
                  <a:off x="637081" y="630620"/>
                  <a:ext cx="2612038" cy="239635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467" name="Oval 14"/>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468" name="Oval 15"/>
                <p:cNvSpPr/>
                <p:nvPr/>
              </p:nvSpPr>
              <p:spPr>
                <a:xfrm>
                  <a:off x="1210455" y="1198179"/>
                  <a:ext cx="1465289" cy="1261243"/>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nvGrpSpPr>
              <p:cNvPr id="1475" name="Group 16"/>
              <p:cNvGrpSpPr/>
              <p:nvPr/>
            </p:nvGrpSpPr>
            <p:grpSpPr>
              <a:xfrm>
                <a:off x="4495800" y="152399"/>
                <a:ext cx="4343400" cy="4114801"/>
                <a:chOff x="0" y="0"/>
                <a:chExt cx="4343400" cy="4114800"/>
              </a:xfrm>
            </p:grpSpPr>
            <p:sp>
              <p:nvSpPr>
                <p:cNvPr id="1470" name="Oval 17"/>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471" name="Oval 18"/>
                <p:cNvSpPr/>
                <p:nvPr/>
              </p:nvSpPr>
              <p:spPr>
                <a:xfrm>
                  <a:off x="356016" y="354723"/>
                  <a:ext cx="3631369" cy="3405354"/>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472" name="Oval 19"/>
                <p:cNvSpPr/>
                <p:nvPr/>
              </p:nvSpPr>
              <p:spPr>
                <a:xfrm>
                  <a:off x="712032" y="709448"/>
                  <a:ext cx="2919335"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473" name="Oval 20"/>
                <p:cNvSpPr/>
                <p:nvPr/>
              </p:nvSpPr>
              <p:spPr>
                <a:xfrm>
                  <a:off x="1068049" y="1064172"/>
                  <a:ext cx="2207303" cy="198645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474" name="Oval 21"/>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sp>
          <p:nvSpPr>
            <p:cNvPr id="1477" name="Line 22"/>
            <p:cNvSpPr/>
            <p:nvPr/>
          </p:nvSpPr>
          <p:spPr>
            <a:xfrm flipH="1">
              <a:off x="-1" y="2438400"/>
              <a:ext cx="2514602" cy="3429000"/>
            </a:xfrm>
            <a:prstGeom prst="line">
              <a:avLst/>
            </a:prstGeom>
            <a:noFill/>
            <a:ln w="9525" cap="flat">
              <a:solidFill>
                <a:srgbClr val="003399"/>
              </a:solidFill>
              <a:prstDash val="dash"/>
              <a:round/>
            </a:ln>
            <a:effectLst/>
          </p:spPr>
          <p:txBody>
            <a:bodyPr wrap="square" lIns="45719" tIns="45719" rIns="45719" bIns="45719" numCol="1" anchor="t">
              <a:noAutofit/>
            </a:bodyPr>
            <a:lstStyle/>
            <a:p>
              <a:endParaRPr/>
            </a:p>
          </p:txBody>
        </p:sp>
        <p:sp>
          <p:nvSpPr>
            <p:cNvPr id="1478" name="Line 23"/>
            <p:cNvSpPr/>
            <p:nvPr/>
          </p:nvSpPr>
          <p:spPr>
            <a:xfrm>
              <a:off x="6629400" y="2209799"/>
              <a:ext cx="2514600" cy="2743202"/>
            </a:xfrm>
            <a:prstGeom prst="line">
              <a:avLst/>
            </a:prstGeom>
            <a:noFill/>
            <a:ln w="9525" cap="flat">
              <a:solidFill>
                <a:srgbClr val="003399"/>
              </a:solidFill>
              <a:prstDash val="dash"/>
              <a:round/>
            </a:ln>
            <a:effectLst/>
          </p:spPr>
          <p:txBody>
            <a:bodyPr wrap="square" lIns="45719" tIns="45719" rIns="45719" bIns="45719" numCol="1" anchor="t">
              <a:noAutofit/>
            </a:bodyPr>
            <a:lstStyle/>
            <a:p>
              <a:endParaRPr/>
            </a:p>
          </p:txBody>
        </p:sp>
        <p:sp>
          <p:nvSpPr>
            <p:cNvPr id="1479" name="Line 24"/>
            <p:cNvSpPr/>
            <p:nvPr/>
          </p:nvSpPr>
          <p:spPr>
            <a:xfrm flipV="1">
              <a:off x="5105400" y="-1"/>
              <a:ext cx="381000" cy="4953002"/>
            </a:xfrm>
            <a:prstGeom prst="line">
              <a:avLst/>
            </a:prstGeom>
            <a:noFill/>
            <a:ln w="9525" cap="flat">
              <a:solidFill>
                <a:srgbClr val="003399"/>
              </a:solidFill>
              <a:prstDash val="solid"/>
              <a:round/>
            </a:ln>
            <a:effectLst/>
          </p:spPr>
          <p:txBody>
            <a:bodyPr wrap="square" lIns="45719" tIns="45719" rIns="45719" bIns="45719" numCol="1" anchor="t">
              <a:noAutofit/>
            </a:bodyPr>
            <a:lstStyle/>
            <a:p>
              <a:endParaRPr/>
            </a:p>
          </p:txBody>
        </p:sp>
      </p:grpSp>
      <p:sp>
        <p:nvSpPr>
          <p:cNvPr id="1481" name="Title Text"/>
          <p:cNvSpPr txBox="1">
            <a:spLocks noGrp="1"/>
          </p:cNvSpPr>
          <p:nvPr>
            <p:ph type="title"/>
          </p:nvPr>
        </p:nvSpPr>
        <p:spPr>
          <a:xfrm>
            <a:off x="685800" y="2286000"/>
            <a:ext cx="7772400" cy="1143000"/>
          </a:xfrm>
          <a:prstGeom prst="rect">
            <a:avLst/>
          </a:prstGeom>
        </p:spPr>
        <p:txBody>
          <a:bodyPr anchor="ctr"/>
          <a:lstStyle>
            <a:lvl1pPr algn="ctr">
              <a:defRPr>
                <a:solidFill>
                  <a:schemeClr val="accent3">
                    <a:lumOff val="44000"/>
                  </a:schemeClr>
                </a:solidFill>
              </a:defRPr>
            </a:lvl1pPr>
          </a:lstStyle>
          <a:p>
            <a:r>
              <a:t>Title Text</a:t>
            </a:r>
          </a:p>
        </p:txBody>
      </p:sp>
      <p:sp>
        <p:nvSpPr>
          <p:cNvPr id="1482"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solidFill>
                  <a:srgbClr val="EAEAEA"/>
                </a:solidFill>
              </a:defRPr>
            </a:lvl1pPr>
            <a:lvl2pPr algn="ctr">
              <a:buSzPct val="110000"/>
              <a:buChar char="•"/>
              <a:defRPr>
                <a:solidFill>
                  <a:srgbClr val="EAEAEA"/>
                </a:solidFill>
              </a:defRPr>
            </a:lvl2pPr>
            <a:lvl3pPr algn="ctr">
              <a:buSzPct val="110000"/>
              <a:defRPr>
                <a:solidFill>
                  <a:srgbClr val="EAEAEA"/>
                </a:solidFill>
              </a:defRPr>
            </a:lvl3pPr>
            <a:lvl4pPr algn="ctr">
              <a:buChar char="–"/>
              <a:defRPr>
                <a:solidFill>
                  <a:srgbClr val="EAEAEA"/>
                </a:solidFill>
              </a:defRPr>
            </a:lvl4pPr>
            <a:lvl5pPr algn="ctr">
              <a:buChar char="•"/>
              <a:defRPr>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1483"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493494758"/>
      </p:ext>
    </p:extLst>
  </p:cSld>
  <p:clrMapOvr>
    <a:masterClrMapping/>
  </p:clrMapOvr>
  <p:transition spd="med"/>
</p:sldLayout>
</file>

<file path=ppt/slideLayouts/slideLayout23.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Table Placeholder 2"/>
          <p:cNvSpPr>
            <a:spLocks noGrp="1"/>
          </p:cNvSpPr>
          <p:nvPr>
            <p:ph type="tbl" idx="1"/>
          </p:nvPr>
        </p:nvSpPr>
        <p:spPr>
          <a:xfrm>
            <a:off x="457200" y="1600200"/>
            <a:ext cx="8229600" cy="4525963"/>
          </a:xfrm>
        </p:spPr>
        <p:txBody>
          <a:bodyPr/>
          <a:lstStyle/>
          <a:p>
            <a:pPr lvl="0"/>
            <a:endParaRPr lang="en-US" noProof="0"/>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7E0E5529-CF71-8945-9AC3-2CB5A42FFB1C}" type="slidenum">
              <a:rPr lang="en-US">
                <a:solidFill>
                  <a:srgbClr val="000000"/>
                </a:solidFill>
                <a:latin typeface="Arial"/>
                <a:ea typeface="Arial"/>
              </a:rPr>
              <a:pPr>
                <a:defRPr/>
              </a:pPr>
              <a:t>‹#›</a:t>
            </a:fld>
            <a:endParaRPr lang="en-US">
              <a:solidFill>
                <a:srgbClr val="000000"/>
              </a:solidFill>
              <a:latin typeface="Arial"/>
              <a:ea typeface="Arial"/>
            </a:endParaRPr>
          </a:p>
        </p:txBody>
      </p:sp>
    </p:spTree>
    <p:extLst>
      <p:ext uri="{BB962C8B-B14F-4D97-AF65-F5344CB8AC3E}">
        <p14:creationId xmlns:p14="http://schemas.microsoft.com/office/powerpoint/2010/main" val="2603056737"/>
      </p:ext>
    </p:extLst>
  </p:cSld>
  <p:clrMapOvr>
    <a:masterClrMapping/>
  </p:clrMapOvr>
</p:sldLayout>
</file>

<file path=ppt/slideLayouts/slideLayout230.xml><?xml version="1.0" encoding="utf-8"?>
<p:sldLayout xmlns:a="http://schemas.openxmlformats.org/drawingml/2006/main" xmlns:r="http://schemas.openxmlformats.org/officeDocument/2006/relationships" xmlns:p="http://schemas.openxmlformats.org/presentationml/2006/main" showMasterSp="0" type="tx">
  <p:cSld name="10_Title and Content">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1508" name="Group 2"/>
          <p:cNvGrpSpPr/>
          <p:nvPr/>
        </p:nvGrpSpPr>
        <p:grpSpPr>
          <a:xfrm>
            <a:off x="0" y="0"/>
            <a:ext cx="8839200" cy="6858000"/>
            <a:chOff x="0" y="0"/>
            <a:chExt cx="8839200" cy="6858000"/>
          </a:xfrm>
        </p:grpSpPr>
        <p:grpSp>
          <p:nvGrpSpPr>
            <p:cNvPr id="1495" name="Group 3"/>
            <p:cNvGrpSpPr/>
            <p:nvPr/>
          </p:nvGrpSpPr>
          <p:grpSpPr>
            <a:xfrm>
              <a:off x="0" y="-1"/>
              <a:ext cx="5105400" cy="4876801"/>
              <a:chOff x="0" y="0"/>
              <a:chExt cx="5105400" cy="4876800"/>
            </a:xfrm>
          </p:grpSpPr>
          <p:sp>
            <p:nvSpPr>
              <p:cNvPr id="1490"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491" name="Oval 5"/>
              <p:cNvSpPr/>
              <p:nvPr/>
            </p:nvSpPr>
            <p:spPr>
              <a:xfrm>
                <a:off x="418475" y="420413"/>
                <a:ext cx="4268451"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492" name="Oval 6"/>
              <p:cNvSpPr/>
              <p:nvPr/>
            </p:nvSpPr>
            <p:spPr>
              <a:xfrm>
                <a:off x="836950" y="840827"/>
                <a:ext cx="3431499" cy="319514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493" name="Oval 7"/>
              <p:cNvSpPr/>
              <p:nvPr/>
            </p:nvSpPr>
            <p:spPr>
              <a:xfrm>
                <a:off x="1255426" y="1261241"/>
                <a:ext cx="2594549" cy="235431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494" name="Oval 8"/>
              <p:cNvSpPr/>
              <p:nvPr/>
            </p:nvSpPr>
            <p:spPr>
              <a:xfrm>
                <a:off x="1590206" y="1597572"/>
                <a:ext cx="1924989" cy="168165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nvGrpSpPr>
            <p:cNvPr id="1501" name="Group 9"/>
            <p:cNvGrpSpPr/>
            <p:nvPr/>
          </p:nvGrpSpPr>
          <p:grpSpPr>
            <a:xfrm>
              <a:off x="3200400" y="3200399"/>
              <a:ext cx="3886200" cy="3657601"/>
              <a:chOff x="0" y="0"/>
              <a:chExt cx="3886200" cy="3657600"/>
            </a:xfrm>
          </p:grpSpPr>
          <p:sp>
            <p:nvSpPr>
              <p:cNvPr id="1496"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497" name="Oval 11"/>
              <p:cNvSpPr/>
              <p:nvPr/>
            </p:nvSpPr>
            <p:spPr>
              <a:xfrm>
                <a:off x="318540" y="315310"/>
                <a:ext cx="3249119" cy="302698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498" name="Oval 12"/>
              <p:cNvSpPr/>
              <p:nvPr/>
            </p:nvSpPr>
            <p:spPr>
              <a:xfrm>
                <a:off x="637081" y="630620"/>
                <a:ext cx="2612038" cy="239635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499"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500" name="Oval 14"/>
              <p:cNvSpPr/>
              <p:nvPr/>
            </p:nvSpPr>
            <p:spPr>
              <a:xfrm>
                <a:off x="1210455" y="1198179"/>
                <a:ext cx="1465289" cy="1261243"/>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nvGrpSpPr>
            <p:cNvPr id="1507" name="Group 15"/>
            <p:cNvGrpSpPr/>
            <p:nvPr/>
          </p:nvGrpSpPr>
          <p:grpSpPr>
            <a:xfrm>
              <a:off x="4495800" y="152399"/>
              <a:ext cx="4343400" cy="4114801"/>
              <a:chOff x="0" y="0"/>
              <a:chExt cx="4343400" cy="4114800"/>
            </a:xfrm>
          </p:grpSpPr>
          <p:sp>
            <p:nvSpPr>
              <p:cNvPr id="1502"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503" name="Oval 17"/>
              <p:cNvSpPr/>
              <p:nvPr/>
            </p:nvSpPr>
            <p:spPr>
              <a:xfrm>
                <a:off x="356016" y="354723"/>
                <a:ext cx="3631369" cy="3405354"/>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504" name="Oval 18"/>
              <p:cNvSpPr/>
              <p:nvPr/>
            </p:nvSpPr>
            <p:spPr>
              <a:xfrm>
                <a:off x="712032" y="709448"/>
                <a:ext cx="2919335"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505" name="Oval 19"/>
              <p:cNvSpPr/>
              <p:nvPr/>
            </p:nvSpPr>
            <p:spPr>
              <a:xfrm>
                <a:off x="1068049" y="1064172"/>
                <a:ext cx="2207303" cy="198645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506"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sp>
        <p:nvSpPr>
          <p:cNvPr id="1509" name="Title Text"/>
          <p:cNvSpPr txBox="1">
            <a:spLocks noGrp="1"/>
          </p:cNvSpPr>
          <p:nvPr>
            <p:ph type="title"/>
          </p:nvPr>
        </p:nvSpPr>
        <p:spPr>
          <a:xfrm>
            <a:off x="685800" y="609600"/>
            <a:ext cx="7772400" cy="1143000"/>
          </a:xfrm>
          <a:prstGeom prst="rect">
            <a:avLst/>
          </a:prstGeom>
        </p:spPr>
        <p:txBody>
          <a:bodyPr anchor="ctr"/>
          <a:lstStyle>
            <a:lvl1pPr algn="ctr">
              <a:defRPr>
                <a:solidFill>
                  <a:schemeClr val="accent3">
                    <a:lumOff val="44000"/>
                  </a:schemeClr>
                </a:solidFill>
              </a:defRPr>
            </a:lvl1pPr>
          </a:lstStyle>
          <a:p>
            <a:r>
              <a:t>Title Text</a:t>
            </a:r>
          </a:p>
        </p:txBody>
      </p:sp>
      <p:sp>
        <p:nvSpPr>
          <p:cNvPr id="1510" name="Body Level One…"/>
          <p:cNvSpPr txBox="1">
            <a:spLocks noGrp="1"/>
          </p:cNvSpPr>
          <p:nvPr>
            <p:ph type="body" idx="1"/>
          </p:nvPr>
        </p:nvSpPr>
        <p:spPr>
          <a:xfrm>
            <a:off x="685800" y="1981200"/>
            <a:ext cx="7772400" cy="4114800"/>
          </a:xfrm>
          <a:prstGeom prst="rect">
            <a:avLst/>
          </a:prstGeom>
        </p:spPr>
        <p:txBody>
          <a:bodyPr>
            <a:normAutofit/>
          </a:bodyPr>
          <a:lstStyle>
            <a:lvl1pPr>
              <a:buClr>
                <a:srgbClr val="99CCFF"/>
              </a:buClr>
              <a:buSzPct val="110000"/>
              <a:buChar char="•"/>
              <a:defRPr>
                <a:solidFill>
                  <a:srgbClr val="EAEAEA"/>
                </a:solidFill>
              </a:defRPr>
            </a:lvl1pPr>
            <a:lvl2pPr>
              <a:buClr>
                <a:srgbClr val="99CCFF"/>
              </a:buClr>
              <a:buSzPct val="110000"/>
              <a:buChar char="•"/>
              <a:defRPr>
                <a:solidFill>
                  <a:srgbClr val="EAEAEA"/>
                </a:solidFill>
              </a:defRPr>
            </a:lvl2pPr>
            <a:lvl3pPr>
              <a:buClr>
                <a:srgbClr val="99CCFF"/>
              </a:buClr>
              <a:buSzPct val="110000"/>
              <a:defRPr>
                <a:solidFill>
                  <a:srgbClr val="EAEAEA"/>
                </a:solidFill>
              </a:defRPr>
            </a:lvl3pPr>
            <a:lvl4pPr>
              <a:buClr>
                <a:srgbClr val="99CCFF"/>
              </a:buClr>
              <a:buChar char="–"/>
              <a:defRPr>
                <a:solidFill>
                  <a:srgbClr val="EAEAEA"/>
                </a:solidFill>
              </a:defRPr>
            </a:lvl4pPr>
            <a:lvl5pPr>
              <a:buClr>
                <a:srgbClr val="99CCFF"/>
              </a:buClr>
              <a:buChar char="•"/>
              <a:defRPr>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1511"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569721560"/>
      </p:ext>
    </p:extLst>
  </p:cSld>
  <p:clrMapOvr>
    <a:masterClrMapping/>
  </p:clrMapOvr>
  <p:transition spd="med"/>
</p:sldLayout>
</file>

<file path=ppt/slideLayouts/slideLayout231.xml><?xml version="1.0" encoding="utf-8"?>
<p:sldLayout xmlns:a="http://schemas.openxmlformats.org/drawingml/2006/main" xmlns:r="http://schemas.openxmlformats.org/officeDocument/2006/relationships" xmlns:p="http://schemas.openxmlformats.org/presentationml/2006/main" showMasterSp="0" type="tx">
  <p:cSld name="5_Section Header">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1536" name="Group 2"/>
          <p:cNvGrpSpPr/>
          <p:nvPr/>
        </p:nvGrpSpPr>
        <p:grpSpPr>
          <a:xfrm>
            <a:off x="0" y="0"/>
            <a:ext cx="8839200" cy="6858000"/>
            <a:chOff x="0" y="0"/>
            <a:chExt cx="8839200" cy="6858000"/>
          </a:xfrm>
        </p:grpSpPr>
        <p:grpSp>
          <p:nvGrpSpPr>
            <p:cNvPr id="1523" name="Group 3"/>
            <p:cNvGrpSpPr/>
            <p:nvPr/>
          </p:nvGrpSpPr>
          <p:grpSpPr>
            <a:xfrm>
              <a:off x="0" y="-1"/>
              <a:ext cx="5105400" cy="4876801"/>
              <a:chOff x="0" y="0"/>
              <a:chExt cx="5105400" cy="4876800"/>
            </a:xfrm>
          </p:grpSpPr>
          <p:sp>
            <p:nvSpPr>
              <p:cNvPr id="1518"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519" name="Oval 5"/>
              <p:cNvSpPr/>
              <p:nvPr/>
            </p:nvSpPr>
            <p:spPr>
              <a:xfrm>
                <a:off x="418475" y="420413"/>
                <a:ext cx="4268451"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520" name="Oval 6"/>
              <p:cNvSpPr/>
              <p:nvPr/>
            </p:nvSpPr>
            <p:spPr>
              <a:xfrm>
                <a:off x="836950" y="840827"/>
                <a:ext cx="3431499" cy="319514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521" name="Oval 7"/>
              <p:cNvSpPr/>
              <p:nvPr/>
            </p:nvSpPr>
            <p:spPr>
              <a:xfrm>
                <a:off x="1255426" y="1261241"/>
                <a:ext cx="2594549" cy="235431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522" name="Oval 8"/>
              <p:cNvSpPr/>
              <p:nvPr/>
            </p:nvSpPr>
            <p:spPr>
              <a:xfrm>
                <a:off x="1590206" y="1597572"/>
                <a:ext cx="1924989" cy="168165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nvGrpSpPr>
            <p:cNvPr id="1529" name="Group 9"/>
            <p:cNvGrpSpPr/>
            <p:nvPr/>
          </p:nvGrpSpPr>
          <p:grpSpPr>
            <a:xfrm>
              <a:off x="3200400" y="3200399"/>
              <a:ext cx="3886200" cy="3657601"/>
              <a:chOff x="0" y="0"/>
              <a:chExt cx="3886200" cy="3657600"/>
            </a:xfrm>
          </p:grpSpPr>
          <p:sp>
            <p:nvSpPr>
              <p:cNvPr id="1524"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525" name="Oval 11"/>
              <p:cNvSpPr/>
              <p:nvPr/>
            </p:nvSpPr>
            <p:spPr>
              <a:xfrm>
                <a:off x="318540" y="315310"/>
                <a:ext cx="3249119" cy="302698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526" name="Oval 12"/>
              <p:cNvSpPr/>
              <p:nvPr/>
            </p:nvSpPr>
            <p:spPr>
              <a:xfrm>
                <a:off x="637081" y="630620"/>
                <a:ext cx="2612038" cy="239635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527"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528" name="Oval 14"/>
              <p:cNvSpPr/>
              <p:nvPr/>
            </p:nvSpPr>
            <p:spPr>
              <a:xfrm>
                <a:off x="1210455" y="1198179"/>
                <a:ext cx="1465289" cy="1261243"/>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nvGrpSpPr>
            <p:cNvPr id="1535" name="Group 15"/>
            <p:cNvGrpSpPr/>
            <p:nvPr/>
          </p:nvGrpSpPr>
          <p:grpSpPr>
            <a:xfrm>
              <a:off x="4495800" y="152399"/>
              <a:ext cx="4343400" cy="4114801"/>
              <a:chOff x="0" y="0"/>
              <a:chExt cx="4343400" cy="4114800"/>
            </a:xfrm>
          </p:grpSpPr>
          <p:sp>
            <p:nvSpPr>
              <p:cNvPr id="1530"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531" name="Oval 17"/>
              <p:cNvSpPr/>
              <p:nvPr/>
            </p:nvSpPr>
            <p:spPr>
              <a:xfrm>
                <a:off x="356016" y="354723"/>
                <a:ext cx="3631369" cy="3405354"/>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532" name="Oval 18"/>
              <p:cNvSpPr/>
              <p:nvPr/>
            </p:nvSpPr>
            <p:spPr>
              <a:xfrm>
                <a:off x="712032" y="709448"/>
                <a:ext cx="2919335"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533" name="Oval 19"/>
              <p:cNvSpPr/>
              <p:nvPr/>
            </p:nvSpPr>
            <p:spPr>
              <a:xfrm>
                <a:off x="1068049" y="1064172"/>
                <a:ext cx="2207303" cy="198645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534"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sp>
        <p:nvSpPr>
          <p:cNvPr id="1537" name="Title Text"/>
          <p:cNvSpPr txBox="1">
            <a:spLocks noGrp="1"/>
          </p:cNvSpPr>
          <p:nvPr>
            <p:ph type="title"/>
          </p:nvPr>
        </p:nvSpPr>
        <p:spPr>
          <a:xfrm>
            <a:off x="722312" y="4406900"/>
            <a:ext cx="7772401" cy="1362075"/>
          </a:xfrm>
          <a:prstGeom prst="rect">
            <a:avLst/>
          </a:prstGeom>
        </p:spPr>
        <p:txBody>
          <a:bodyPr anchor="t"/>
          <a:lstStyle>
            <a:lvl1pPr>
              <a:defRPr sz="4000" b="1" cap="all">
                <a:solidFill>
                  <a:schemeClr val="accent3">
                    <a:lumOff val="44000"/>
                  </a:schemeClr>
                </a:solidFill>
              </a:defRPr>
            </a:lvl1pPr>
          </a:lstStyle>
          <a:p>
            <a:r>
              <a:t>Title Text</a:t>
            </a:r>
          </a:p>
        </p:txBody>
      </p:sp>
      <p:sp>
        <p:nvSpPr>
          <p:cNvPr id="1538"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rgbClr val="EAEAEA"/>
                </a:solidFill>
              </a:defRPr>
            </a:lvl1pPr>
            <a:lvl2pPr marL="0" indent="457200">
              <a:spcBef>
                <a:spcPts val="400"/>
              </a:spcBef>
              <a:buSzTx/>
              <a:buNone/>
              <a:defRPr sz="2000">
                <a:solidFill>
                  <a:srgbClr val="EAEAEA"/>
                </a:solidFill>
              </a:defRPr>
            </a:lvl2pPr>
            <a:lvl3pPr marL="0" indent="914400">
              <a:spcBef>
                <a:spcPts val="400"/>
              </a:spcBef>
              <a:buSzTx/>
              <a:buNone/>
              <a:defRPr sz="2000">
                <a:solidFill>
                  <a:srgbClr val="EAEAEA"/>
                </a:solidFill>
              </a:defRPr>
            </a:lvl3pPr>
            <a:lvl4pPr marL="0" indent="1371600">
              <a:spcBef>
                <a:spcPts val="400"/>
              </a:spcBef>
              <a:buSzTx/>
              <a:buNone/>
              <a:defRPr sz="2000">
                <a:solidFill>
                  <a:srgbClr val="EAEAEA"/>
                </a:solidFill>
              </a:defRPr>
            </a:lvl4pPr>
            <a:lvl5pPr marL="0" indent="1828800">
              <a:spcBef>
                <a:spcPts val="400"/>
              </a:spcBef>
              <a:buSzTx/>
              <a:buNone/>
              <a:defRPr sz="2000">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1539"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384096792"/>
      </p:ext>
    </p:extLst>
  </p:cSld>
  <p:clrMapOvr>
    <a:masterClrMapping/>
  </p:clrMapOvr>
  <p:transition spd="med"/>
</p:sldLayout>
</file>

<file path=ppt/slideLayouts/slideLayout232.xml><?xml version="1.0" encoding="utf-8"?>
<p:sldLayout xmlns:a="http://schemas.openxmlformats.org/drawingml/2006/main" xmlns:r="http://schemas.openxmlformats.org/officeDocument/2006/relationships" xmlns:p="http://schemas.openxmlformats.org/presentationml/2006/main" showMasterSp="0" type="tx">
  <p:cSld name="6_Two Content">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1564" name="Group 2"/>
          <p:cNvGrpSpPr/>
          <p:nvPr/>
        </p:nvGrpSpPr>
        <p:grpSpPr>
          <a:xfrm>
            <a:off x="0" y="0"/>
            <a:ext cx="8839200" cy="6858000"/>
            <a:chOff x="0" y="0"/>
            <a:chExt cx="8839200" cy="6858000"/>
          </a:xfrm>
        </p:grpSpPr>
        <p:grpSp>
          <p:nvGrpSpPr>
            <p:cNvPr id="1551" name="Group 3"/>
            <p:cNvGrpSpPr/>
            <p:nvPr/>
          </p:nvGrpSpPr>
          <p:grpSpPr>
            <a:xfrm>
              <a:off x="0" y="-1"/>
              <a:ext cx="5105400" cy="4876801"/>
              <a:chOff x="0" y="0"/>
              <a:chExt cx="5105400" cy="4876800"/>
            </a:xfrm>
          </p:grpSpPr>
          <p:sp>
            <p:nvSpPr>
              <p:cNvPr id="1546"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547" name="Oval 5"/>
              <p:cNvSpPr/>
              <p:nvPr/>
            </p:nvSpPr>
            <p:spPr>
              <a:xfrm>
                <a:off x="418475" y="420413"/>
                <a:ext cx="4268451"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548" name="Oval 6"/>
              <p:cNvSpPr/>
              <p:nvPr/>
            </p:nvSpPr>
            <p:spPr>
              <a:xfrm>
                <a:off x="836950" y="840827"/>
                <a:ext cx="3431499" cy="319514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549" name="Oval 7"/>
              <p:cNvSpPr/>
              <p:nvPr/>
            </p:nvSpPr>
            <p:spPr>
              <a:xfrm>
                <a:off x="1255426" y="1261241"/>
                <a:ext cx="2594549" cy="235431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550" name="Oval 8"/>
              <p:cNvSpPr/>
              <p:nvPr/>
            </p:nvSpPr>
            <p:spPr>
              <a:xfrm>
                <a:off x="1590206" y="1597572"/>
                <a:ext cx="1924989" cy="168165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nvGrpSpPr>
            <p:cNvPr id="1557" name="Group 9"/>
            <p:cNvGrpSpPr/>
            <p:nvPr/>
          </p:nvGrpSpPr>
          <p:grpSpPr>
            <a:xfrm>
              <a:off x="3200400" y="3200399"/>
              <a:ext cx="3886200" cy="3657601"/>
              <a:chOff x="0" y="0"/>
              <a:chExt cx="3886200" cy="3657600"/>
            </a:xfrm>
          </p:grpSpPr>
          <p:sp>
            <p:nvSpPr>
              <p:cNvPr id="1552"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553" name="Oval 11"/>
              <p:cNvSpPr/>
              <p:nvPr/>
            </p:nvSpPr>
            <p:spPr>
              <a:xfrm>
                <a:off x="318540" y="315310"/>
                <a:ext cx="3249119" cy="302698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554" name="Oval 12"/>
              <p:cNvSpPr/>
              <p:nvPr/>
            </p:nvSpPr>
            <p:spPr>
              <a:xfrm>
                <a:off x="637081" y="630620"/>
                <a:ext cx="2612038" cy="239635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555"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556" name="Oval 14"/>
              <p:cNvSpPr/>
              <p:nvPr/>
            </p:nvSpPr>
            <p:spPr>
              <a:xfrm>
                <a:off x="1210455" y="1198179"/>
                <a:ext cx="1465289" cy="1261243"/>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nvGrpSpPr>
            <p:cNvPr id="1563" name="Group 15"/>
            <p:cNvGrpSpPr/>
            <p:nvPr/>
          </p:nvGrpSpPr>
          <p:grpSpPr>
            <a:xfrm>
              <a:off x="4495800" y="152399"/>
              <a:ext cx="4343400" cy="4114801"/>
              <a:chOff x="0" y="0"/>
              <a:chExt cx="4343400" cy="4114800"/>
            </a:xfrm>
          </p:grpSpPr>
          <p:sp>
            <p:nvSpPr>
              <p:cNvPr id="1558"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559" name="Oval 17"/>
              <p:cNvSpPr/>
              <p:nvPr/>
            </p:nvSpPr>
            <p:spPr>
              <a:xfrm>
                <a:off x="356016" y="354723"/>
                <a:ext cx="3631369" cy="3405354"/>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560" name="Oval 18"/>
              <p:cNvSpPr/>
              <p:nvPr/>
            </p:nvSpPr>
            <p:spPr>
              <a:xfrm>
                <a:off x="712032" y="709448"/>
                <a:ext cx="2919335"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561" name="Oval 19"/>
              <p:cNvSpPr/>
              <p:nvPr/>
            </p:nvSpPr>
            <p:spPr>
              <a:xfrm>
                <a:off x="1068049" y="1064172"/>
                <a:ext cx="2207303" cy="198645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562"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sp>
        <p:nvSpPr>
          <p:cNvPr id="1565" name="Title Text"/>
          <p:cNvSpPr txBox="1">
            <a:spLocks noGrp="1"/>
          </p:cNvSpPr>
          <p:nvPr>
            <p:ph type="title"/>
          </p:nvPr>
        </p:nvSpPr>
        <p:spPr>
          <a:xfrm>
            <a:off x="685800" y="609600"/>
            <a:ext cx="7772400" cy="1143000"/>
          </a:xfrm>
          <a:prstGeom prst="rect">
            <a:avLst/>
          </a:prstGeom>
        </p:spPr>
        <p:txBody>
          <a:bodyPr anchor="ctr"/>
          <a:lstStyle>
            <a:lvl1pPr algn="ctr">
              <a:defRPr>
                <a:solidFill>
                  <a:schemeClr val="accent3">
                    <a:lumOff val="44000"/>
                  </a:schemeClr>
                </a:solidFill>
              </a:defRPr>
            </a:lvl1pPr>
          </a:lstStyle>
          <a:p>
            <a:r>
              <a:t>Title Text</a:t>
            </a:r>
          </a:p>
        </p:txBody>
      </p:sp>
      <p:sp>
        <p:nvSpPr>
          <p:cNvPr id="1566"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lr>
                <a:srgbClr val="99CCFF"/>
              </a:buClr>
              <a:buSzPct val="110000"/>
              <a:buChar char="•"/>
              <a:defRPr sz="2800">
                <a:solidFill>
                  <a:srgbClr val="EAEAEA"/>
                </a:solidFill>
              </a:defRPr>
            </a:lvl1pPr>
            <a:lvl2pPr marL="790575" indent="-333375">
              <a:spcBef>
                <a:spcPts val="600"/>
              </a:spcBef>
              <a:buClr>
                <a:srgbClr val="99CCFF"/>
              </a:buClr>
              <a:buSzPct val="110000"/>
              <a:buChar char="•"/>
              <a:defRPr sz="2800">
                <a:solidFill>
                  <a:srgbClr val="EAEAEA"/>
                </a:solidFill>
              </a:defRPr>
            </a:lvl2pPr>
            <a:lvl3pPr marL="1234439" indent="-320039">
              <a:spcBef>
                <a:spcPts val="600"/>
              </a:spcBef>
              <a:buClr>
                <a:srgbClr val="99CCFF"/>
              </a:buClr>
              <a:buSzPct val="110000"/>
              <a:defRPr sz="2800">
                <a:solidFill>
                  <a:srgbClr val="EAEAEA"/>
                </a:solidFill>
              </a:defRPr>
            </a:lvl3pPr>
            <a:lvl4pPr marL="1727200" indent="-355600">
              <a:spcBef>
                <a:spcPts val="600"/>
              </a:spcBef>
              <a:buClr>
                <a:srgbClr val="99CCFF"/>
              </a:buClr>
              <a:buChar char="–"/>
              <a:defRPr sz="2800">
                <a:solidFill>
                  <a:srgbClr val="EAEAEA"/>
                </a:solidFill>
              </a:defRPr>
            </a:lvl4pPr>
            <a:lvl5pPr marL="2184400" indent="-355600">
              <a:spcBef>
                <a:spcPts val="600"/>
              </a:spcBef>
              <a:buClr>
                <a:srgbClr val="99CCFF"/>
              </a:buClr>
              <a:buChar char="•"/>
              <a:defRPr sz="2800">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1567"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347546210"/>
      </p:ext>
    </p:extLst>
  </p:cSld>
  <p:clrMapOvr>
    <a:masterClrMapping/>
  </p:clrMapOvr>
  <p:transition spd="med"/>
</p:sldLayout>
</file>

<file path=ppt/slideLayouts/slideLayout233.xml><?xml version="1.0" encoding="utf-8"?>
<p:sldLayout xmlns:a="http://schemas.openxmlformats.org/drawingml/2006/main" xmlns:r="http://schemas.openxmlformats.org/officeDocument/2006/relationships" xmlns:p="http://schemas.openxmlformats.org/presentationml/2006/main" showMasterSp="0" type="tx">
  <p:cSld name="5_Comparison">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1592" name="Group 2"/>
          <p:cNvGrpSpPr/>
          <p:nvPr/>
        </p:nvGrpSpPr>
        <p:grpSpPr>
          <a:xfrm>
            <a:off x="0" y="0"/>
            <a:ext cx="8839200" cy="6858000"/>
            <a:chOff x="0" y="0"/>
            <a:chExt cx="8839200" cy="6858000"/>
          </a:xfrm>
        </p:grpSpPr>
        <p:grpSp>
          <p:nvGrpSpPr>
            <p:cNvPr id="1579" name="Group 3"/>
            <p:cNvGrpSpPr/>
            <p:nvPr/>
          </p:nvGrpSpPr>
          <p:grpSpPr>
            <a:xfrm>
              <a:off x="0" y="-1"/>
              <a:ext cx="5105400" cy="4876801"/>
              <a:chOff x="0" y="0"/>
              <a:chExt cx="5105400" cy="4876800"/>
            </a:xfrm>
          </p:grpSpPr>
          <p:sp>
            <p:nvSpPr>
              <p:cNvPr id="1574"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575" name="Oval 5"/>
              <p:cNvSpPr/>
              <p:nvPr/>
            </p:nvSpPr>
            <p:spPr>
              <a:xfrm>
                <a:off x="418475" y="420413"/>
                <a:ext cx="4268451"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576" name="Oval 6"/>
              <p:cNvSpPr/>
              <p:nvPr/>
            </p:nvSpPr>
            <p:spPr>
              <a:xfrm>
                <a:off x="836950" y="840827"/>
                <a:ext cx="3431499" cy="319514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577" name="Oval 7"/>
              <p:cNvSpPr/>
              <p:nvPr/>
            </p:nvSpPr>
            <p:spPr>
              <a:xfrm>
                <a:off x="1255426" y="1261241"/>
                <a:ext cx="2594549" cy="235431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578" name="Oval 8"/>
              <p:cNvSpPr/>
              <p:nvPr/>
            </p:nvSpPr>
            <p:spPr>
              <a:xfrm>
                <a:off x="1590206" y="1597572"/>
                <a:ext cx="1924989" cy="168165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nvGrpSpPr>
            <p:cNvPr id="1585" name="Group 9"/>
            <p:cNvGrpSpPr/>
            <p:nvPr/>
          </p:nvGrpSpPr>
          <p:grpSpPr>
            <a:xfrm>
              <a:off x="3200400" y="3200399"/>
              <a:ext cx="3886200" cy="3657601"/>
              <a:chOff x="0" y="0"/>
              <a:chExt cx="3886200" cy="3657600"/>
            </a:xfrm>
          </p:grpSpPr>
          <p:sp>
            <p:nvSpPr>
              <p:cNvPr id="1580"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581" name="Oval 11"/>
              <p:cNvSpPr/>
              <p:nvPr/>
            </p:nvSpPr>
            <p:spPr>
              <a:xfrm>
                <a:off x="318540" y="315310"/>
                <a:ext cx="3249119" cy="302698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582" name="Oval 12"/>
              <p:cNvSpPr/>
              <p:nvPr/>
            </p:nvSpPr>
            <p:spPr>
              <a:xfrm>
                <a:off x="637081" y="630620"/>
                <a:ext cx="2612038" cy="239635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583"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584" name="Oval 14"/>
              <p:cNvSpPr/>
              <p:nvPr/>
            </p:nvSpPr>
            <p:spPr>
              <a:xfrm>
                <a:off x="1210455" y="1198179"/>
                <a:ext cx="1465289" cy="1261243"/>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nvGrpSpPr>
            <p:cNvPr id="1591" name="Group 15"/>
            <p:cNvGrpSpPr/>
            <p:nvPr/>
          </p:nvGrpSpPr>
          <p:grpSpPr>
            <a:xfrm>
              <a:off x="4495800" y="152399"/>
              <a:ext cx="4343400" cy="4114801"/>
              <a:chOff x="0" y="0"/>
              <a:chExt cx="4343400" cy="4114800"/>
            </a:xfrm>
          </p:grpSpPr>
          <p:sp>
            <p:nvSpPr>
              <p:cNvPr id="1586"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587" name="Oval 17"/>
              <p:cNvSpPr/>
              <p:nvPr/>
            </p:nvSpPr>
            <p:spPr>
              <a:xfrm>
                <a:off x="356016" y="354723"/>
                <a:ext cx="3631369" cy="3405354"/>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588" name="Oval 18"/>
              <p:cNvSpPr/>
              <p:nvPr/>
            </p:nvSpPr>
            <p:spPr>
              <a:xfrm>
                <a:off x="712032" y="709448"/>
                <a:ext cx="2919335"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589" name="Oval 19"/>
              <p:cNvSpPr/>
              <p:nvPr/>
            </p:nvSpPr>
            <p:spPr>
              <a:xfrm>
                <a:off x="1068049" y="1064172"/>
                <a:ext cx="2207303" cy="198645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590"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sp>
        <p:nvSpPr>
          <p:cNvPr id="1593" name="Title Text"/>
          <p:cNvSpPr txBox="1">
            <a:spLocks noGrp="1"/>
          </p:cNvSpPr>
          <p:nvPr>
            <p:ph type="title"/>
          </p:nvPr>
        </p:nvSpPr>
        <p:spPr>
          <a:xfrm>
            <a:off x="457200" y="274638"/>
            <a:ext cx="8229600" cy="1143001"/>
          </a:xfrm>
          <a:prstGeom prst="rect">
            <a:avLst/>
          </a:prstGeom>
        </p:spPr>
        <p:txBody>
          <a:bodyPr anchor="ctr"/>
          <a:lstStyle>
            <a:lvl1pPr algn="ctr">
              <a:defRPr>
                <a:solidFill>
                  <a:schemeClr val="accent3">
                    <a:lumOff val="44000"/>
                  </a:schemeClr>
                </a:solidFill>
              </a:defRPr>
            </a:lvl1pPr>
          </a:lstStyle>
          <a:p>
            <a:r>
              <a:t>Title Text</a:t>
            </a:r>
          </a:p>
        </p:txBody>
      </p:sp>
      <p:sp>
        <p:nvSpPr>
          <p:cNvPr id="1594"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rgbClr val="EAEAEA"/>
                </a:solidFill>
              </a:defRPr>
            </a:lvl1pPr>
            <a:lvl2pPr marL="0" indent="457200">
              <a:spcBef>
                <a:spcPts val="500"/>
              </a:spcBef>
              <a:buSzTx/>
              <a:buNone/>
              <a:defRPr sz="2400" b="1">
                <a:solidFill>
                  <a:srgbClr val="EAEAEA"/>
                </a:solidFill>
              </a:defRPr>
            </a:lvl2pPr>
            <a:lvl3pPr marL="0" indent="914400">
              <a:spcBef>
                <a:spcPts val="500"/>
              </a:spcBef>
              <a:buSzTx/>
              <a:buNone/>
              <a:defRPr sz="2400" b="1">
                <a:solidFill>
                  <a:srgbClr val="EAEAEA"/>
                </a:solidFill>
              </a:defRPr>
            </a:lvl3pPr>
            <a:lvl4pPr marL="0" indent="1371600">
              <a:spcBef>
                <a:spcPts val="500"/>
              </a:spcBef>
              <a:buSzTx/>
              <a:buNone/>
              <a:defRPr sz="2400" b="1">
                <a:solidFill>
                  <a:srgbClr val="EAEAEA"/>
                </a:solidFill>
              </a:defRPr>
            </a:lvl4pPr>
            <a:lvl5pPr marL="0" indent="1828800">
              <a:spcBef>
                <a:spcPts val="500"/>
              </a:spcBef>
              <a:buSzTx/>
              <a:buNone/>
              <a:defRPr sz="2400" b="1">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1595"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solidFill>
                  <a:srgbClr val="EAEAEA"/>
                </a:solidFill>
              </a:defRPr>
            </a:pPr>
            <a:endParaRPr/>
          </a:p>
        </p:txBody>
      </p:sp>
      <p:sp>
        <p:nvSpPr>
          <p:cNvPr id="1596"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080933629"/>
      </p:ext>
    </p:extLst>
  </p:cSld>
  <p:clrMapOvr>
    <a:masterClrMapping/>
  </p:clrMapOvr>
  <p:transition spd="med"/>
</p:sldLayout>
</file>

<file path=ppt/slideLayouts/slideLayout234.xml><?xml version="1.0" encoding="utf-8"?>
<p:sldLayout xmlns:a="http://schemas.openxmlformats.org/drawingml/2006/main" xmlns:r="http://schemas.openxmlformats.org/officeDocument/2006/relationships" xmlns:p="http://schemas.openxmlformats.org/presentationml/2006/main" showMasterSp="0" type="tx">
  <p:cSld name="6_Title Only">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1621" name="Group 2"/>
          <p:cNvGrpSpPr/>
          <p:nvPr/>
        </p:nvGrpSpPr>
        <p:grpSpPr>
          <a:xfrm>
            <a:off x="0" y="0"/>
            <a:ext cx="8839200" cy="6858000"/>
            <a:chOff x="0" y="0"/>
            <a:chExt cx="8839200" cy="6858000"/>
          </a:xfrm>
        </p:grpSpPr>
        <p:grpSp>
          <p:nvGrpSpPr>
            <p:cNvPr id="1608" name="Group 3"/>
            <p:cNvGrpSpPr/>
            <p:nvPr/>
          </p:nvGrpSpPr>
          <p:grpSpPr>
            <a:xfrm>
              <a:off x="0" y="-1"/>
              <a:ext cx="5105400" cy="4876801"/>
              <a:chOff x="0" y="0"/>
              <a:chExt cx="5105400" cy="4876800"/>
            </a:xfrm>
          </p:grpSpPr>
          <p:sp>
            <p:nvSpPr>
              <p:cNvPr id="1603"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04" name="Oval 5"/>
              <p:cNvSpPr/>
              <p:nvPr/>
            </p:nvSpPr>
            <p:spPr>
              <a:xfrm>
                <a:off x="418475" y="420413"/>
                <a:ext cx="4268451"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05" name="Oval 6"/>
              <p:cNvSpPr/>
              <p:nvPr/>
            </p:nvSpPr>
            <p:spPr>
              <a:xfrm>
                <a:off x="836950" y="840827"/>
                <a:ext cx="3431499" cy="319514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06" name="Oval 7"/>
              <p:cNvSpPr/>
              <p:nvPr/>
            </p:nvSpPr>
            <p:spPr>
              <a:xfrm>
                <a:off x="1255426" y="1261241"/>
                <a:ext cx="2594549" cy="235431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07" name="Oval 8"/>
              <p:cNvSpPr/>
              <p:nvPr/>
            </p:nvSpPr>
            <p:spPr>
              <a:xfrm>
                <a:off x="1590206" y="1597572"/>
                <a:ext cx="1924989" cy="168165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nvGrpSpPr>
            <p:cNvPr id="1614" name="Group 9"/>
            <p:cNvGrpSpPr/>
            <p:nvPr/>
          </p:nvGrpSpPr>
          <p:grpSpPr>
            <a:xfrm>
              <a:off x="3200400" y="3200399"/>
              <a:ext cx="3886200" cy="3657601"/>
              <a:chOff x="0" y="0"/>
              <a:chExt cx="3886200" cy="3657600"/>
            </a:xfrm>
          </p:grpSpPr>
          <p:sp>
            <p:nvSpPr>
              <p:cNvPr id="1609"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10" name="Oval 11"/>
              <p:cNvSpPr/>
              <p:nvPr/>
            </p:nvSpPr>
            <p:spPr>
              <a:xfrm>
                <a:off x="318540" y="315310"/>
                <a:ext cx="3249119" cy="302698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11" name="Oval 12"/>
              <p:cNvSpPr/>
              <p:nvPr/>
            </p:nvSpPr>
            <p:spPr>
              <a:xfrm>
                <a:off x="637081" y="630620"/>
                <a:ext cx="2612038" cy="239635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12"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13" name="Oval 14"/>
              <p:cNvSpPr/>
              <p:nvPr/>
            </p:nvSpPr>
            <p:spPr>
              <a:xfrm>
                <a:off x="1210455" y="1198179"/>
                <a:ext cx="1465289" cy="1261243"/>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nvGrpSpPr>
            <p:cNvPr id="1620" name="Group 15"/>
            <p:cNvGrpSpPr/>
            <p:nvPr/>
          </p:nvGrpSpPr>
          <p:grpSpPr>
            <a:xfrm>
              <a:off x="4495800" y="152399"/>
              <a:ext cx="4343400" cy="4114801"/>
              <a:chOff x="0" y="0"/>
              <a:chExt cx="4343400" cy="4114800"/>
            </a:xfrm>
          </p:grpSpPr>
          <p:sp>
            <p:nvSpPr>
              <p:cNvPr id="1615"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16" name="Oval 17"/>
              <p:cNvSpPr/>
              <p:nvPr/>
            </p:nvSpPr>
            <p:spPr>
              <a:xfrm>
                <a:off x="356016" y="354723"/>
                <a:ext cx="3631369" cy="3405354"/>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17" name="Oval 18"/>
              <p:cNvSpPr/>
              <p:nvPr/>
            </p:nvSpPr>
            <p:spPr>
              <a:xfrm>
                <a:off x="712032" y="709448"/>
                <a:ext cx="2919335"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18" name="Oval 19"/>
              <p:cNvSpPr/>
              <p:nvPr/>
            </p:nvSpPr>
            <p:spPr>
              <a:xfrm>
                <a:off x="1068049" y="1064172"/>
                <a:ext cx="2207303" cy="198645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19"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sp>
        <p:nvSpPr>
          <p:cNvPr id="1622" name="Title Text"/>
          <p:cNvSpPr txBox="1">
            <a:spLocks noGrp="1"/>
          </p:cNvSpPr>
          <p:nvPr>
            <p:ph type="title"/>
          </p:nvPr>
        </p:nvSpPr>
        <p:spPr>
          <a:xfrm>
            <a:off x="685800" y="609600"/>
            <a:ext cx="7772400" cy="1143000"/>
          </a:xfrm>
          <a:prstGeom prst="rect">
            <a:avLst/>
          </a:prstGeom>
        </p:spPr>
        <p:txBody>
          <a:bodyPr anchor="ctr"/>
          <a:lstStyle>
            <a:lvl1pPr algn="ctr">
              <a:defRPr>
                <a:solidFill>
                  <a:schemeClr val="accent3">
                    <a:lumOff val="44000"/>
                  </a:schemeClr>
                </a:solidFill>
              </a:defRPr>
            </a:lvl1pPr>
          </a:lstStyle>
          <a:p>
            <a:r>
              <a:t>Title Text</a:t>
            </a:r>
          </a:p>
        </p:txBody>
      </p:sp>
      <p:sp>
        <p:nvSpPr>
          <p:cNvPr id="1623"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268292246"/>
      </p:ext>
    </p:extLst>
  </p:cSld>
  <p:clrMapOvr>
    <a:masterClrMapping/>
  </p:clrMapOvr>
  <p:transition spd="med"/>
</p:sldLayout>
</file>

<file path=ppt/slideLayouts/slideLayout235.xml><?xml version="1.0" encoding="utf-8"?>
<p:sldLayout xmlns:a="http://schemas.openxmlformats.org/drawingml/2006/main" xmlns:r="http://schemas.openxmlformats.org/officeDocument/2006/relationships" xmlns:p="http://schemas.openxmlformats.org/presentationml/2006/main" showMasterSp="0" type="tx">
  <p:cSld name="12_Blank">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1648" name="Group 2"/>
          <p:cNvGrpSpPr/>
          <p:nvPr/>
        </p:nvGrpSpPr>
        <p:grpSpPr>
          <a:xfrm>
            <a:off x="0" y="0"/>
            <a:ext cx="8839200" cy="6858000"/>
            <a:chOff x="0" y="0"/>
            <a:chExt cx="8839200" cy="6858000"/>
          </a:xfrm>
        </p:grpSpPr>
        <p:grpSp>
          <p:nvGrpSpPr>
            <p:cNvPr id="1635" name="Group 3"/>
            <p:cNvGrpSpPr/>
            <p:nvPr/>
          </p:nvGrpSpPr>
          <p:grpSpPr>
            <a:xfrm>
              <a:off x="0" y="-1"/>
              <a:ext cx="5105400" cy="4876801"/>
              <a:chOff x="0" y="0"/>
              <a:chExt cx="5105400" cy="4876800"/>
            </a:xfrm>
          </p:grpSpPr>
          <p:sp>
            <p:nvSpPr>
              <p:cNvPr id="1630"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31" name="Oval 5"/>
              <p:cNvSpPr/>
              <p:nvPr/>
            </p:nvSpPr>
            <p:spPr>
              <a:xfrm>
                <a:off x="418475" y="420413"/>
                <a:ext cx="4268451"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32" name="Oval 6"/>
              <p:cNvSpPr/>
              <p:nvPr/>
            </p:nvSpPr>
            <p:spPr>
              <a:xfrm>
                <a:off x="836950" y="840827"/>
                <a:ext cx="3431499" cy="319514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33" name="Oval 7"/>
              <p:cNvSpPr/>
              <p:nvPr/>
            </p:nvSpPr>
            <p:spPr>
              <a:xfrm>
                <a:off x="1255426" y="1261241"/>
                <a:ext cx="2594549" cy="235431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34" name="Oval 8"/>
              <p:cNvSpPr/>
              <p:nvPr/>
            </p:nvSpPr>
            <p:spPr>
              <a:xfrm>
                <a:off x="1590206" y="1597572"/>
                <a:ext cx="1924989" cy="168165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nvGrpSpPr>
            <p:cNvPr id="1641" name="Group 9"/>
            <p:cNvGrpSpPr/>
            <p:nvPr/>
          </p:nvGrpSpPr>
          <p:grpSpPr>
            <a:xfrm>
              <a:off x="3200400" y="3200399"/>
              <a:ext cx="3886200" cy="3657601"/>
              <a:chOff x="0" y="0"/>
              <a:chExt cx="3886200" cy="3657600"/>
            </a:xfrm>
          </p:grpSpPr>
          <p:sp>
            <p:nvSpPr>
              <p:cNvPr id="1636"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37" name="Oval 11"/>
              <p:cNvSpPr/>
              <p:nvPr/>
            </p:nvSpPr>
            <p:spPr>
              <a:xfrm>
                <a:off x="318540" y="315310"/>
                <a:ext cx="3249119" cy="302698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38" name="Oval 12"/>
              <p:cNvSpPr/>
              <p:nvPr/>
            </p:nvSpPr>
            <p:spPr>
              <a:xfrm>
                <a:off x="637081" y="630620"/>
                <a:ext cx="2612038" cy="239635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39"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40" name="Oval 14"/>
              <p:cNvSpPr/>
              <p:nvPr/>
            </p:nvSpPr>
            <p:spPr>
              <a:xfrm>
                <a:off x="1210455" y="1198179"/>
                <a:ext cx="1465289" cy="1261243"/>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nvGrpSpPr>
            <p:cNvPr id="1647" name="Group 15"/>
            <p:cNvGrpSpPr/>
            <p:nvPr/>
          </p:nvGrpSpPr>
          <p:grpSpPr>
            <a:xfrm>
              <a:off x="4495800" y="152399"/>
              <a:ext cx="4343400" cy="4114801"/>
              <a:chOff x="0" y="0"/>
              <a:chExt cx="4343400" cy="4114800"/>
            </a:xfrm>
          </p:grpSpPr>
          <p:sp>
            <p:nvSpPr>
              <p:cNvPr id="1642"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43" name="Oval 17"/>
              <p:cNvSpPr/>
              <p:nvPr/>
            </p:nvSpPr>
            <p:spPr>
              <a:xfrm>
                <a:off x="356016" y="354723"/>
                <a:ext cx="3631369" cy="3405354"/>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44" name="Oval 18"/>
              <p:cNvSpPr/>
              <p:nvPr/>
            </p:nvSpPr>
            <p:spPr>
              <a:xfrm>
                <a:off x="712032" y="709448"/>
                <a:ext cx="2919335"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45" name="Oval 19"/>
              <p:cNvSpPr/>
              <p:nvPr/>
            </p:nvSpPr>
            <p:spPr>
              <a:xfrm>
                <a:off x="1068049" y="1064172"/>
                <a:ext cx="2207303" cy="198645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46"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sp>
        <p:nvSpPr>
          <p:cNvPr id="1649"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768009506"/>
      </p:ext>
    </p:extLst>
  </p:cSld>
  <p:clrMapOvr>
    <a:masterClrMapping/>
  </p:clrMapOvr>
  <p:transition spd="med"/>
</p:sldLayout>
</file>

<file path=ppt/slideLayouts/slideLayout236.xml><?xml version="1.0" encoding="utf-8"?>
<p:sldLayout xmlns:a="http://schemas.openxmlformats.org/drawingml/2006/main" xmlns:r="http://schemas.openxmlformats.org/officeDocument/2006/relationships" xmlns:p="http://schemas.openxmlformats.org/presentationml/2006/main" showMasterSp="0" type="tx">
  <p:cSld name="5_Content with Caption">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1674" name="Group 2"/>
          <p:cNvGrpSpPr/>
          <p:nvPr/>
        </p:nvGrpSpPr>
        <p:grpSpPr>
          <a:xfrm>
            <a:off x="0" y="0"/>
            <a:ext cx="8839200" cy="6858000"/>
            <a:chOff x="0" y="0"/>
            <a:chExt cx="8839200" cy="6858000"/>
          </a:xfrm>
        </p:grpSpPr>
        <p:grpSp>
          <p:nvGrpSpPr>
            <p:cNvPr id="1661" name="Group 3"/>
            <p:cNvGrpSpPr/>
            <p:nvPr/>
          </p:nvGrpSpPr>
          <p:grpSpPr>
            <a:xfrm>
              <a:off x="0" y="-1"/>
              <a:ext cx="5105400" cy="4876801"/>
              <a:chOff x="0" y="0"/>
              <a:chExt cx="5105400" cy="4876800"/>
            </a:xfrm>
          </p:grpSpPr>
          <p:sp>
            <p:nvSpPr>
              <p:cNvPr id="1656"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57" name="Oval 5"/>
              <p:cNvSpPr/>
              <p:nvPr/>
            </p:nvSpPr>
            <p:spPr>
              <a:xfrm>
                <a:off x="418475" y="420413"/>
                <a:ext cx="4268451"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58" name="Oval 6"/>
              <p:cNvSpPr/>
              <p:nvPr/>
            </p:nvSpPr>
            <p:spPr>
              <a:xfrm>
                <a:off x="836950" y="840827"/>
                <a:ext cx="3431499" cy="319514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59" name="Oval 7"/>
              <p:cNvSpPr/>
              <p:nvPr/>
            </p:nvSpPr>
            <p:spPr>
              <a:xfrm>
                <a:off x="1255426" y="1261241"/>
                <a:ext cx="2594549" cy="235431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60" name="Oval 8"/>
              <p:cNvSpPr/>
              <p:nvPr/>
            </p:nvSpPr>
            <p:spPr>
              <a:xfrm>
                <a:off x="1590206" y="1597572"/>
                <a:ext cx="1924989" cy="168165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nvGrpSpPr>
            <p:cNvPr id="1667" name="Group 9"/>
            <p:cNvGrpSpPr/>
            <p:nvPr/>
          </p:nvGrpSpPr>
          <p:grpSpPr>
            <a:xfrm>
              <a:off x="3200400" y="3200399"/>
              <a:ext cx="3886200" cy="3657601"/>
              <a:chOff x="0" y="0"/>
              <a:chExt cx="3886200" cy="3657600"/>
            </a:xfrm>
          </p:grpSpPr>
          <p:sp>
            <p:nvSpPr>
              <p:cNvPr id="1662"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63" name="Oval 11"/>
              <p:cNvSpPr/>
              <p:nvPr/>
            </p:nvSpPr>
            <p:spPr>
              <a:xfrm>
                <a:off x="318540" y="315310"/>
                <a:ext cx="3249119" cy="302698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64" name="Oval 12"/>
              <p:cNvSpPr/>
              <p:nvPr/>
            </p:nvSpPr>
            <p:spPr>
              <a:xfrm>
                <a:off x="637081" y="630620"/>
                <a:ext cx="2612038" cy="239635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65"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66" name="Oval 14"/>
              <p:cNvSpPr/>
              <p:nvPr/>
            </p:nvSpPr>
            <p:spPr>
              <a:xfrm>
                <a:off x="1210455" y="1198179"/>
                <a:ext cx="1465289" cy="1261243"/>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nvGrpSpPr>
            <p:cNvPr id="1673" name="Group 15"/>
            <p:cNvGrpSpPr/>
            <p:nvPr/>
          </p:nvGrpSpPr>
          <p:grpSpPr>
            <a:xfrm>
              <a:off x="4495800" y="152399"/>
              <a:ext cx="4343400" cy="4114801"/>
              <a:chOff x="0" y="0"/>
              <a:chExt cx="4343400" cy="4114800"/>
            </a:xfrm>
          </p:grpSpPr>
          <p:sp>
            <p:nvSpPr>
              <p:cNvPr id="1668"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69" name="Oval 17"/>
              <p:cNvSpPr/>
              <p:nvPr/>
            </p:nvSpPr>
            <p:spPr>
              <a:xfrm>
                <a:off x="356016" y="354723"/>
                <a:ext cx="3631369" cy="3405354"/>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70" name="Oval 18"/>
              <p:cNvSpPr/>
              <p:nvPr/>
            </p:nvSpPr>
            <p:spPr>
              <a:xfrm>
                <a:off x="712032" y="709448"/>
                <a:ext cx="2919335"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71" name="Oval 19"/>
              <p:cNvSpPr/>
              <p:nvPr/>
            </p:nvSpPr>
            <p:spPr>
              <a:xfrm>
                <a:off x="1068049" y="1064172"/>
                <a:ext cx="2207303" cy="198645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72"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sp>
        <p:nvSpPr>
          <p:cNvPr id="1675" name="Title Text"/>
          <p:cNvSpPr txBox="1">
            <a:spLocks noGrp="1"/>
          </p:cNvSpPr>
          <p:nvPr>
            <p:ph type="title"/>
          </p:nvPr>
        </p:nvSpPr>
        <p:spPr>
          <a:xfrm>
            <a:off x="457200" y="273050"/>
            <a:ext cx="3008314" cy="1162050"/>
          </a:xfrm>
          <a:prstGeom prst="rect">
            <a:avLst/>
          </a:prstGeom>
        </p:spPr>
        <p:txBody>
          <a:bodyPr/>
          <a:lstStyle>
            <a:lvl1pPr>
              <a:defRPr sz="2000" b="1">
                <a:solidFill>
                  <a:schemeClr val="accent3">
                    <a:lumOff val="44000"/>
                  </a:schemeClr>
                </a:solidFill>
              </a:defRPr>
            </a:lvl1pPr>
          </a:lstStyle>
          <a:p>
            <a:r>
              <a:t>Title Text</a:t>
            </a:r>
          </a:p>
        </p:txBody>
      </p:sp>
      <p:sp>
        <p:nvSpPr>
          <p:cNvPr id="1676" name="Body Level One…"/>
          <p:cNvSpPr txBox="1">
            <a:spLocks noGrp="1"/>
          </p:cNvSpPr>
          <p:nvPr>
            <p:ph type="body" idx="1"/>
          </p:nvPr>
        </p:nvSpPr>
        <p:spPr>
          <a:xfrm>
            <a:off x="3575050" y="273050"/>
            <a:ext cx="5111750" cy="5853113"/>
          </a:xfrm>
          <a:prstGeom prst="rect">
            <a:avLst/>
          </a:prstGeom>
        </p:spPr>
        <p:txBody>
          <a:bodyPr>
            <a:normAutofit/>
          </a:bodyPr>
          <a:lstStyle>
            <a:lvl1pPr>
              <a:buClr>
                <a:srgbClr val="99CCFF"/>
              </a:buClr>
              <a:buSzPct val="110000"/>
              <a:buChar char="•"/>
              <a:defRPr>
                <a:solidFill>
                  <a:srgbClr val="EAEAEA"/>
                </a:solidFill>
              </a:defRPr>
            </a:lvl1pPr>
            <a:lvl2pPr>
              <a:buClr>
                <a:srgbClr val="99CCFF"/>
              </a:buClr>
              <a:buSzPct val="110000"/>
              <a:buChar char="•"/>
              <a:defRPr>
                <a:solidFill>
                  <a:srgbClr val="EAEAEA"/>
                </a:solidFill>
              </a:defRPr>
            </a:lvl2pPr>
            <a:lvl3pPr>
              <a:buClr>
                <a:srgbClr val="99CCFF"/>
              </a:buClr>
              <a:buSzPct val="110000"/>
              <a:defRPr>
                <a:solidFill>
                  <a:srgbClr val="EAEAEA"/>
                </a:solidFill>
              </a:defRPr>
            </a:lvl3pPr>
            <a:lvl4pPr>
              <a:buClr>
                <a:srgbClr val="99CCFF"/>
              </a:buClr>
              <a:buChar char="–"/>
              <a:defRPr>
                <a:solidFill>
                  <a:srgbClr val="EAEAEA"/>
                </a:solidFill>
              </a:defRPr>
            </a:lvl4pPr>
            <a:lvl5pPr>
              <a:buClr>
                <a:srgbClr val="99CCFF"/>
              </a:buClr>
              <a:buChar char="•"/>
              <a:defRPr>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1677"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solidFill>
                  <a:srgbClr val="EAEAEA"/>
                </a:solidFill>
              </a:defRPr>
            </a:pPr>
            <a:endParaRPr/>
          </a:p>
        </p:txBody>
      </p:sp>
      <p:sp>
        <p:nvSpPr>
          <p:cNvPr id="1678"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03595656"/>
      </p:ext>
    </p:extLst>
  </p:cSld>
  <p:clrMapOvr>
    <a:masterClrMapping/>
  </p:clrMapOvr>
  <p:transition spd="med"/>
</p:sldLayout>
</file>

<file path=ppt/slideLayouts/slideLayout237.xml><?xml version="1.0" encoding="utf-8"?>
<p:sldLayout xmlns:a="http://schemas.openxmlformats.org/drawingml/2006/main" xmlns:r="http://schemas.openxmlformats.org/officeDocument/2006/relationships" xmlns:p="http://schemas.openxmlformats.org/presentationml/2006/main" showMasterSp="0" type="tx">
  <p:cSld name="5_Picture with Caption">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1703" name="Group 2"/>
          <p:cNvGrpSpPr/>
          <p:nvPr/>
        </p:nvGrpSpPr>
        <p:grpSpPr>
          <a:xfrm>
            <a:off x="0" y="0"/>
            <a:ext cx="8839200" cy="6858000"/>
            <a:chOff x="0" y="0"/>
            <a:chExt cx="8839200" cy="6858000"/>
          </a:xfrm>
        </p:grpSpPr>
        <p:grpSp>
          <p:nvGrpSpPr>
            <p:cNvPr id="1690" name="Group 3"/>
            <p:cNvGrpSpPr/>
            <p:nvPr/>
          </p:nvGrpSpPr>
          <p:grpSpPr>
            <a:xfrm>
              <a:off x="0" y="-1"/>
              <a:ext cx="5105400" cy="4876801"/>
              <a:chOff x="0" y="0"/>
              <a:chExt cx="5105400" cy="4876800"/>
            </a:xfrm>
          </p:grpSpPr>
          <p:sp>
            <p:nvSpPr>
              <p:cNvPr id="1685"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86" name="Oval 5"/>
              <p:cNvSpPr/>
              <p:nvPr/>
            </p:nvSpPr>
            <p:spPr>
              <a:xfrm>
                <a:off x="418475" y="420413"/>
                <a:ext cx="4268451"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87" name="Oval 6"/>
              <p:cNvSpPr/>
              <p:nvPr/>
            </p:nvSpPr>
            <p:spPr>
              <a:xfrm>
                <a:off x="836950" y="840827"/>
                <a:ext cx="3431499" cy="319514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88" name="Oval 7"/>
              <p:cNvSpPr/>
              <p:nvPr/>
            </p:nvSpPr>
            <p:spPr>
              <a:xfrm>
                <a:off x="1255426" y="1261241"/>
                <a:ext cx="2594549" cy="235431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89" name="Oval 8"/>
              <p:cNvSpPr/>
              <p:nvPr/>
            </p:nvSpPr>
            <p:spPr>
              <a:xfrm>
                <a:off x="1590206" y="1597572"/>
                <a:ext cx="1924989" cy="168165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nvGrpSpPr>
            <p:cNvPr id="1696" name="Group 9"/>
            <p:cNvGrpSpPr/>
            <p:nvPr/>
          </p:nvGrpSpPr>
          <p:grpSpPr>
            <a:xfrm>
              <a:off x="3200400" y="3200399"/>
              <a:ext cx="3886200" cy="3657601"/>
              <a:chOff x="0" y="0"/>
              <a:chExt cx="3886200" cy="3657600"/>
            </a:xfrm>
          </p:grpSpPr>
          <p:sp>
            <p:nvSpPr>
              <p:cNvPr id="1691"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92" name="Oval 11"/>
              <p:cNvSpPr/>
              <p:nvPr/>
            </p:nvSpPr>
            <p:spPr>
              <a:xfrm>
                <a:off x="318540" y="315310"/>
                <a:ext cx="3249119" cy="302698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93" name="Oval 12"/>
              <p:cNvSpPr/>
              <p:nvPr/>
            </p:nvSpPr>
            <p:spPr>
              <a:xfrm>
                <a:off x="637081" y="630620"/>
                <a:ext cx="2612038" cy="239635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94"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95" name="Oval 14"/>
              <p:cNvSpPr/>
              <p:nvPr/>
            </p:nvSpPr>
            <p:spPr>
              <a:xfrm>
                <a:off x="1210455" y="1198179"/>
                <a:ext cx="1465289" cy="1261243"/>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nvGrpSpPr>
            <p:cNvPr id="1702" name="Group 15"/>
            <p:cNvGrpSpPr/>
            <p:nvPr/>
          </p:nvGrpSpPr>
          <p:grpSpPr>
            <a:xfrm>
              <a:off x="4495800" y="152399"/>
              <a:ext cx="4343400" cy="4114801"/>
              <a:chOff x="0" y="0"/>
              <a:chExt cx="4343400" cy="4114800"/>
            </a:xfrm>
          </p:grpSpPr>
          <p:sp>
            <p:nvSpPr>
              <p:cNvPr id="1697"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98" name="Oval 17"/>
              <p:cNvSpPr/>
              <p:nvPr/>
            </p:nvSpPr>
            <p:spPr>
              <a:xfrm>
                <a:off x="356016" y="354723"/>
                <a:ext cx="3631369" cy="3405354"/>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99" name="Oval 18"/>
              <p:cNvSpPr/>
              <p:nvPr/>
            </p:nvSpPr>
            <p:spPr>
              <a:xfrm>
                <a:off x="712032" y="709448"/>
                <a:ext cx="2919335"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700" name="Oval 19"/>
              <p:cNvSpPr/>
              <p:nvPr/>
            </p:nvSpPr>
            <p:spPr>
              <a:xfrm>
                <a:off x="1068049" y="1064172"/>
                <a:ext cx="2207303" cy="198645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701"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sp>
        <p:nvSpPr>
          <p:cNvPr id="1704" name="Title Text"/>
          <p:cNvSpPr txBox="1">
            <a:spLocks noGrp="1"/>
          </p:cNvSpPr>
          <p:nvPr>
            <p:ph type="title"/>
          </p:nvPr>
        </p:nvSpPr>
        <p:spPr>
          <a:xfrm>
            <a:off x="1792288" y="4800600"/>
            <a:ext cx="5486401" cy="566738"/>
          </a:xfrm>
          <a:prstGeom prst="rect">
            <a:avLst/>
          </a:prstGeom>
        </p:spPr>
        <p:txBody>
          <a:bodyPr/>
          <a:lstStyle>
            <a:lvl1pPr>
              <a:defRPr sz="2000" b="1">
                <a:solidFill>
                  <a:schemeClr val="accent3">
                    <a:lumOff val="44000"/>
                  </a:schemeClr>
                </a:solidFill>
              </a:defRPr>
            </a:lvl1pPr>
          </a:lstStyle>
          <a:p>
            <a:r>
              <a:t>Title Text</a:t>
            </a:r>
          </a:p>
        </p:txBody>
      </p:sp>
      <p:sp>
        <p:nvSpPr>
          <p:cNvPr id="1705"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1706"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rgbClr val="EAEAEA"/>
                </a:solidFill>
              </a:defRPr>
            </a:lvl1pPr>
            <a:lvl2pPr marL="0" indent="457200">
              <a:spcBef>
                <a:spcPts val="300"/>
              </a:spcBef>
              <a:buSzTx/>
              <a:buNone/>
              <a:defRPr sz="1400">
                <a:solidFill>
                  <a:srgbClr val="EAEAEA"/>
                </a:solidFill>
              </a:defRPr>
            </a:lvl2pPr>
            <a:lvl3pPr marL="0" indent="914400">
              <a:spcBef>
                <a:spcPts val="300"/>
              </a:spcBef>
              <a:buSzTx/>
              <a:buNone/>
              <a:defRPr sz="1400">
                <a:solidFill>
                  <a:srgbClr val="EAEAEA"/>
                </a:solidFill>
              </a:defRPr>
            </a:lvl3pPr>
            <a:lvl4pPr marL="0" indent="1371600">
              <a:spcBef>
                <a:spcPts val="300"/>
              </a:spcBef>
              <a:buSzTx/>
              <a:buNone/>
              <a:defRPr sz="1400">
                <a:solidFill>
                  <a:srgbClr val="EAEAEA"/>
                </a:solidFill>
              </a:defRPr>
            </a:lvl4pPr>
            <a:lvl5pPr marL="0" indent="1828800">
              <a:spcBef>
                <a:spcPts val="300"/>
              </a:spcBef>
              <a:buSzTx/>
              <a:buNone/>
              <a:defRPr sz="1400">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1707"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144929370"/>
      </p:ext>
    </p:extLst>
  </p:cSld>
  <p:clrMapOvr>
    <a:masterClrMapping/>
  </p:clrMapOvr>
  <p:transition spd="med"/>
</p:sldLayout>
</file>

<file path=ppt/slideLayouts/slideLayout238.xml><?xml version="1.0" encoding="utf-8"?>
<p:sldLayout xmlns:a="http://schemas.openxmlformats.org/drawingml/2006/main" xmlns:r="http://schemas.openxmlformats.org/officeDocument/2006/relationships" xmlns:p="http://schemas.openxmlformats.org/presentationml/2006/main" showMasterSp="0" type="tx">
  <p:cSld name="15_Title Slide">
    <p:bg>
      <p:bgPr>
        <a:solidFill>
          <a:srgbClr val="720000"/>
        </a:solidFill>
        <a:effectLst/>
      </p:bgPr>
    </p:bg>
    <p:spTree>
      <p:nvGrpSpPr>
        <p:cNvPr id="1" name=""/>
        <p:cNvGrpSpPr/>
        <p:nvPr/>
      </p:nvGrpSpPr>
      <p:grpSpPr>
        <a:xfrm>
          <a:off x="0" y="0"/>
          <a:ext cx="0" cy="0"/>
          <a:chOff x="0" y="0"/>
          <a:chExt cx="0" cy="0"/>
        </a:xfrm>
      </p:grpSpPr>
      <p:grpSp>
        <p:nvGrpSpPr>
          <p:cNvPr id="1716" name="Group 2"/>
          <p:cNvGrpSpPr/>
          <p:nvPr/>
        </p:nvGrpSpPr>
        <p:grpSpPr>
          <a:xfrm>
            <a:off x="0" y="0"/>
            <a:ext cx="8458200" cy="5943600"/>
            <a:chOff x="0" y="0"/>
            <a:chExt cx="8458200" cy="5943600"/>
          </a:xfrm>
        </p:grpSpPr>
        <p:sp>
          <p:nvSpPr>
            <p:cNvPr id="1714" name="Freeform 3"/>
            <p:cNvSpPr/>
            <p:nvPr/>
          </p:nvSpPr>
          <p:spPr>
            <a:xfrm>
              <a:off x="0" y="2286000"/>
              <a:ext cx="8183563" cy="3657600"/>
            </a:xfrm>
            <a:custGeom>
              <a:avLst/>
              <a:gdLst/>
              <a:ahLst/>
              <a:cxnLst>
                <a:cxn ang="0">
                  <a:pos x="wd2" y="hd2"/>
                </a:cxn>
                <a:cxn ang="5400000">
                  <a:pos x="wd2" y="hd2"/>
                </a:cxn>
                <a:cxn ang="10800000">
                  <a:pos x="wd2" y="hd2"/>
                </a:cxn>
                <a:cxn ang="16200000">
                  <a:pos x="wd2" y="hd2"/>
                </a:cxn>
              </a:cxnLst>
              <a:rect l="0" t="0" r="r" b="b"/>
              <a:pathLst>
                <a:path w="21600" h="21600" extrusionOk="0">
                  <a:moveTo>
                    <a:pt x="21596" y="16584"/>
                  </a:moveTo>
                  <a:lnTo>
                    <a:pt x="0" y="21600"/>
                  </a:lnTo>
                  <a:lnTo>
                    <a:pt x="0" y="11738"/>
                  </a:lnTo>
                  <a:lnTo>
                    <a:pt x="21600" y="0"/>
                  </a:lnTo>
                  <a:lnTo>
                    <a:pt x="21600" y="13275"/>
                  </a:lnTo>
                  <a:lnTo>
                    <a:pt x="21596" y="16584"/>
                  </a:lnTo>
                  <a:close/>
                </a:path>
              </a:pathLst>
            </a:custGeom>
            <a:gradFill flip="none" rotWithShape="1">
              <a:gsLst>
                <a:gs pos="0">
                  <a:srgbClr val="61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715" name="Freeform 4"/>
            <p:cNvSpPr/>
            <p:nvPr/>
          </p:nvSpPr>
          <p:spPr>
            <a:xfrm>
              <a:off x="0" y="0"/>
              <a:ext cx="8458200" cy="5856288"/>
            </a:xfrm>
            <a:custGeom>
              <a:avLst/>
              <a:gdLst/>
              <a:ahLst/>
              <a:cxnLst>
                <a:cxn ang="0">
                  <a:pos x="wd2" y="hd2"/>
                </a:cxn>
                <a:cxn ang="5400000">
                  <a:pos x="wd2" y="hd2"/>
                </a:cxn>
                <a:cxn ang="10800000">
                  <a:pos x="wd2" y="hd2"/>
                </a:cxn>
                <a:cxn ang="16200000">
                  <a:pos x="wd2" y="hd2"/>
                </a:cxn>
              </a:cxnLst>
              <a:rect l="0" t="0" r="r" b="b"/>
              <a:pathLst>
                <a:path w="21600" h="21600" extrusionOk="0">
                  <a:moveTo>
                    <a:pt x="21531" y="18789"/>
                  </a:moveTo>
                  <a:lnTo>
                    <a:pt x="0" y="21600"/>
                  </a:lnTo>
                  <a:lnTo>
                    <a:pt x="0" y="53"/>
                  </a:lnTo>
                  <a:lnTo>
                    <a:pt x="21600" y="0"/>
                  </a:lnTo>
                  <a:lnTo>
                    <a:pt x="21531" y="18789"/>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sp>
        <p:nvSpPr>
          <p:cNvPr id="1717"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vl2pPr algn="ct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2pPr>
            <a:lvl3pPr algn="ct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3pPr>
            <a:lvl4pPr algn="ct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4pPr>
            <a:lvl5pPr algn="ct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1718" name="Title Text"/>
          <p:cNvSpPr txBox="1">
            <a:spLocks noGrp="1"/>
          </p:cNvSpPr>
          <p:nvPr>
            <p:ph type="title"/>
          </p:nvPr>
        </p:nvSpPr>
        <p:spPr>
          <a:xfrm>
            <a:off x="685800" y="1768475"/>
            <a:ext cx="7772400" cy="1736725"/>
          </a:xfrm>
          <a:prstGeom prst="rect">
            <a:avLst/>
          </a:prstGeom>
        </p:spPr>
        <p:txBody>
          <a:bodyPr/>
          <a:lstStyle>
            <a:lvl1pPr algn="ctr">
              <a:defRPr sz="5400">
                <a:solidFill>
                  <a:srgbClr val="FFFFC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1719"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954783742"/>
      </p:ext>
    </p:extLst>
  </p:cSld>
  <p:clrMapOvr>
    <a:masterClrMapping/>
  </p:clrMapOvr>
  <p:transition spd="med"/>
</p:sldLayout>
</file>

<file path=ppt/slideLayouts/slideLayout239.xml><?xml version="1.0" encoding="utf-8"?>
<p:sldLayout xmlns:a="http://schemas.openxmlformats.org/drawingml/2006/main" xmlns:r="http://schemas.openxmlformats.org/officeDocument/2006/relationships" xmlns:p="http://schemas.openxmlformats.org/presentationml/2006/main" showMasterSp="0" type="tx">
  <p:cSld name="11_Title and Content">
    <p:bg>
      <p:bgPr>
        <a:solidFill>
          <a:srgbClr val="720000"/>
        </a:solidFill>
        <a:effectLst/>
      </p:bgPr>
    </p:bg>
    <p:spTree>
      <p:nvGrpSpPr>
        <p:cNvPr id="1" name=""/>
        <p:cNvGrpSpPr/>
        <p:nvPr/>
      </p:nvGrpSpPr>
      <p:grpSpPr>
        <a:xfrm>
          <a:off x="0" y="0"/>
          <a:ext cx="0" cy="0"/>
          <a:chOff x="0" y="0"/>
          <a:chExt cx="0" cy="0"/>
        </a:xfrm>
      </p:grpSpPr>
      <p:grpSp>
        <p:nvGrpSpPr>
          <p:cNvPr id="1728" name="Group 2"/>
          <p:cNvGrpSpPr/>
          <p:nvPr/>
        </p:nvGrpSpPr>
        <p:grpSpPr>
          <a:xfrm>
            <a:off x="0" y="0"/>
            <a:ext cx="7242175" cy="1981200"/>
            <a:chOff x="0" y="0"/>
            <a:chExt cx="7242175" cy="1981200"/>
          </a:xfrm>
        </p:grpSpPr>
        <p:sp>
          <p:nvSpPr>
            <p:cNvPr id="1726" name="Freeform 3"/>
            <p:cNvSpPr/>
            <p:nvPr/>
          </p:nvSpPr>
          <p:spPr>
            <a:xfrm>
              <a:off x="0" y="925512"/>
              <a:ext cx="7123113" cy="1055688"/>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727" name="Freeform 4"/>
            <p:cNvSpPr/>
            <p:nvPr/>
          </p:nvSpPr>
          <p:spPr>
            <a:xfrm>
              <a:off x="0" y="0"/>
              <a:ext cx="7242175"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sp>
        <p:nvSpPr>
          <p:cNvPr id="1729"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FFFFC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1730" name="Body Level One…"/>
          <p:cNvSpPr txBox="1">
            <a:spLocks noGrp="1"/>
          </p:cNvSpPr>
          <p:nvPr>
            <p:ph type="body" idx="1"/>
          </p:nvPr>
        </p:nvSpPr>
        <p:spPr>
          <a:xfrm>
            <a:off x="457200" y="1600200"/>
            <a:ext cx="8229600" cy="4495800"/>
          </a:xfrm>
          <a:prstGeom prst="rect">
            <a:avLst/>
          </a:prstGeom>
        </p:spPr>
        <p:txBody>
          <a:bodyPr>
            <a:normAutofit/>
          </a:bodyPr>
          <a:lstStyle>
            <a:lvl1pPr>
              <a:buClr>
                <a:srgbClr val="FFCC66"/>
              </a:buClr>
              <a:buSzPct val="80000"/>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vl2pPr>
              <a:buClr>
                <a:srgbClr val="FFCC66"/>
              </a:buCl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2pPr>
            <a:lvl3pPr>
              <a:buClr>
                <a:srgbClr val="FFCC66"/>
              </a:buCl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3pPr>
            <a:lvl4pPr>
              <a:buClr>
                <a:srgbClr val="FFCC66"/>
              </a:buCl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4pPr>
            <a:lvl5pPr>
              <a:buClr>
                <a:srgbClr val="FFCC66"/>
              </a:buCl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1731"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661889097"/>
      </p:ext>
    </p:extLst>
  </p:cSld>
  <p:clrMapOvr>
    <a:masterClrMapping/>
  </p:clrMapOvr>
  <p:transition spd="med"/>
</p:sldLayout>
</file>

<file path=ppt/slideLayouts/slideLayout2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146" indent="0" algn="ctr">
              <a:buNone/>
              <a:defRPr/>
            </a:lvl2pPr>
            <a:lvl3pPr marL="914293" indent="0" algn="ctr">
              <a:buNone/>
              <a:defRPr/>
            </a:lvl3pPr>
            <a:lvl4pPr marL="1371440" indent="0" algn="ctr">
              <a:buNone/>
              <a:defRPr/>
            </a:lvl4pPr>
            <a:lvl5pPr marL="1828586" indent="0" algn="ctr">
              <a:buNone/>
              <a:defRPr/>
            </a:lvl5pPr>
            <a:lvl6pPr marL="2285733" indent="0" algn="ctr">
              <a:buNone/>
              <a:defRPr/>
            </a:lvl6pPr>
            <a:lvl7pPr marL="2742879" indent="0" algn="ctr">
              <a:buNone/>
              <a:defRPr/>
            </a:lvl7pPr>
            <a:lvl8pPr marL="3200026" indent="0" algn="ctr">
              <a:buNone/>
              <a:defRPr/>
            </a:lvl8pPr>
            <a:lvl9pPr marL="3657172"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45430955-2573-8F44-98C2-1B6579FD127C}" type="slidenum">
              <a:rPr lang="en-US"/>
              <a:pPr>
                <a:defRPr/>
              </a:pPr>
              <a:t>‹#›</a:t>
            </a:fld>
            <a:endParaRPr lang="en-US"/>
          </a:p>
        </p:txBody>
      </p:sp>
    </p:spTree>
    <p:extLst>
      <p:ext uri="{BB962C8B-B14F-4D97-AF65-F5344CB8AC3E}">
        <p14:creationId xmlns:p14="http://schemas.microsoft.com/office/powerpoint/2010/main" val="1797887737"/>
      </p:ext>
    </p:extLst>
  </p:cSld>
  <p:clrMapOvr>
    <a:masterClrMapping/>
  </p:clrMapOvr>
</p:sldLayout>
</file>

<file path=ppt/slideLayouts/slideLayout240.xml><?xml version="1.0" encoding="utf-8"?>
<p:sldLayout xmlns:a="http://schemas.openxmlformats.org/drawingml/2006/main" xmlns:r="http://schemas.openxmlformats.org/officeDocument/2006/relationships" xmlns:p="http://schemas.openxmlformats.org/presentationml/2006/main" showMasterSp="0" type="tx">
  <p:cSld name="6_Section Header">
    <p:bg>
      <p:bgPr>
        <a:solidFill>
          <a:srgbClr val="720000"/>
        </a:solidFill>
        <a:effectLst/>
      </p:bgPr>
    </p:bg>
    <p:spTree>
      <p:nvGrpSpPr>
        <p:cNvPr id="1" name=""/>
        <p:cNvGrpSpPr/>
        <p:nvPr/>
      </p:nvGrpSpPr>
      <p:grpSpPr>
        <a:xfrm>
          <a:off x="0" y="0"/>
          <a:ext cx="0" cy="0"/>
          <a:chOff x="0" y="0"/>
          <a:chExt cx="0" cy="0"/>
        </a:xfrm>
      </p:grpSpPr>
      <p:grpSp>
        <p:nvGrpSpPr>
          <p:cNvPr id="1740" name="Group 2"/>
          <p:cNvGrpSpPr/>
          <p:nvPr/>
        </p:nvGrpSpPr>
        <p:grpSpPr>
          <a:xfrm>
            <a:off x="0" y="0"/>
            <a:ext cx="7242175" cy="1981200"/>
            <a:chOff x="0" y="0"/>
            <a:chExt cx="7242175" cy="1981200"/>
          </a:xfrm>
        </p:grpSpPr>
        <p:sp>
          <p:nvSpPr>
            <p:cNvPr id="1738" name="Freeform 3"/>
            <p:cNvSpPr/>
            <p:nvPr/>
          </p:nvSpPr>
          <p:spPr>
            <a:xfrm>
              <a:off x="0" y="925512"/>
              <a:ext cx="7123113" cy="1055688"/>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739" name="Freeform 4"/>
            <p:cNvSpPr/>
            <p:nvPr/>
          </p:nvSpPr>
          <p:spPr>
            <a:xfrm>
              <a:off x="0" y="0"/>
              <a:ext cx="7242175"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sp>
        <p:nvSpPr>
          <p:cNvPr id="1741"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FFFFC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1742"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vl2pPr marL="0" indent="457200">
              <a:spcBef>
                <a:spcPts val="400"/>
              </a:spcBef>
              <a:buSzTx/>
              <a:buNone/>
              <a:defRPr sz="2000">
                <a:solidFill>
                  <a:schemeClr val="accent3">
                    <a:lumOff val="44000"/>
                  </a:schemeClr>
                </a:solidFill>
                <a:effectLst>
                  <a:outerShdw blurRad="38100" dist="38100" dir="2700000" rotWithShape="0">
                    <a:srgbClr val="000000"/>
                  </a:outerShdw>
                </a:effectLst>
                <a:latin typeface="Tahoma"/>
                <a:ea typeface="Tahoma"/>
                <a:cs typeface="Tahoma"/>
                <a:sym typeface="Tahoma"/>
              </a:defRPr>
            </a:lvl2pPr>
            <a:lvl3pPr marL="0" indent="914400">
              <a:spcBef>
                <a:spcPts val="400"/>
              </a:spcBef>
              <a:buSzTx/>
              <a:buNone/>
              <a:defRPr sz="2000">
                <a:solidFill>
                  <a:schemeClr val="accent3">
                    <a:lumOff val="44000"/>
                  </a:schemeClr>
                </a:solidFill>
                <a:effectLst>
                  <a:outerShdw blurRad="38100" dist="38100" dir="2700000" rotWithShape="0">
                    <a:srgbClr val="000000"/>
                  </a:outerShdw>
                </a:effectLst>
                <a:latin typeface="Tahoma"/>
                <a:ea typeface="Tahoma"/>
                <a:cs typeface="Tahoma"/>
                <a:sym typeface="Tahoma"/>
              </a:defRPr>
            </a:lvl3pPr>
            <a:lvl4pPr marL="0" indent="1371600">
              <a:spcBef>
                <a:spcPts val="400"/>
              </a:spcBef>
              <a:buSzTx/>
              <a:buNone/>
              <a:defRPr sz="2000">
                <a:solidFill>
                  <a:schemeClr val="accent3">
                    <a:lumOff val="44000"/>
                  </a:schemeClr>
                </a:solidFill>
                <a:effectLst>
                  <a:outerShdw blurRad="38100" dist="38100" dir="2700000" rotWithShape="0">
                    <a:srgbClr val="000000"/>
                  </a:outerShdw>
                </a:effectLst>
                <a:latin typeface="Tahoma"/>
                <a:ea typeface="Tahoma"/>
                <a:cs typeface="Tahoma"/>
                <a:sym typeface="Tahoma"/>
              </a:defRPr>
            </a:lvl4pPr>
            <a:lvl5pPr marL="0" indent="1828800">
              <a:spcBef>
                <a:spcPts val="400"/>
              </a:spcBef>
              <a:buSzTx/>
              <a:buNone/>
              <a:defRPr sz="2000">
                <a:solidFill>
                  <a:schemeClr val="accent3">
                    <a:lumOff val="44000"/>
                  </a:schemeClr>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1743"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294600683"/>
      </p:ext>
    </p:extLst>
  </p:cSld>
  <p:clrMapOvr>
    <a:masterClrMapping/>
  </p:clrMapOvr>
  <p:transition spd="med"/>
</p:sldLayout>
</file>

<file path=ppt/slideLayouts/slideLayout241.xml><?xml version="1.0" encoding="utf-8"?>
<p:sldLayout xmlns:a="http://schemas.openxmlformats.org/drawingml/2006/main" xmlns:r="http://schemas.openxmlformats.org/officeDocument/2006/relationships" xmlns:p="http://schemas.openxmlformats.org/presentationml/2006/main" showMasterSp="0" type="tx">
  <p:cSld name="7_Two Content">
    <p:bg>
      <p:bgPr>
        <a:solidFill>
          <a:srgbClr val="720000"/>
        </a:solidFill>
        <a:effectLst/>
      </p:bgPr>
    </p:bg>
    <p:spTree>
      <p:nvGrpSpPr>
        <p:cNvPr id="1" name=""/>
        <p:cNvGrpSpPr/>
        <p:nvPr/>
      </p:nvGrpSpPr>
      <p:grpSpPr>
        <a:xfrm>
          <a:off x="0" y="0"/>
          <a:ext cx="0" cy="0"/>
          <a:chOff x="0" y="0"/>
          <a:chExt cx="0" cy="0"/>
        </a:xfrm>
      </p:grpSpPr>
      <p:grpSp>
        <p:nvGrpSpPr>
          <p:cNvPr id="1752" name="Group 2"/>
          <p:cNvGrpSpPr/>
          <p:nvPr/>
        </p:nvGrpSpPr>
        <p:grpSpPr>
          <a:xfrm>
            <a:off x="0" y="0"/>
            <a:ext cx="7242175" cy="1981200"/>
            <a:chOff x="0" y="0"/>
            <a:chExt cx="7242175" cy="1981200"/>
          </a:xfrm>
        </p:grpSpPr>
        <p:sp>
          <p:nvSpPr>
            <p:cNvPr id="1750" name="Freeform 3"/>
            <p:cNvSpPr/>
            <p:nvPr/>
          </p:nvSpPr>
          <p:spPr>
            <a:xfrm>
              <a:off x="0" y="925512"/>
              <a:ext cx="7123113" cy="1055688"/>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751" name="Freeform 4"/>
            <p:cNvSpPr/>
            <p:nvPr/>
          </p:nvSpPr>
          <p:spPr>
            <a:xfrm>
              <a:off x="0" y="0"/>
              <a:ext cx="7242175"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sp>
        <p:nvSpPr>
          <p:cNvPr id="1753"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FFFFC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1754" name="Body Level One…"/>
          <p:cNvSpPr txBox="1">
            <a:spLocks noGrp="1"/>
          </p:cNvSpPr>
          <p:nvPr>
            <p:ph type="body" sz="half" idx="1"/>
          </p:nvPr>
        </p:nvSpPr>
        <p:spPr>
          <a:xfrm>
            <a:off x="457200" y="1600200"/>
            <a:ext cx="4038600" cy="4495800"/>
          </a:xfrm>
          <a:prstGeom prst="rect">
            <a:avLst/>
          </a:prstGeom>
        </p:spPr>
        <p:txBody>
          <a:bodyPr>
            <a:normAutofit/>
          </a:bodyPr>
          <a:lstStyle>
            <a:lvl1pPr>
              <a:spcBef>
                <a:spcPts val="600"/>
              </a:spcBef>
              <a:buClr>
                <a:srgbClr val="FFCC66"/>
              </a:buClr>
              <a:buSzPct val="80000"/>
              <a:buChar char="■"/>
              <a:defRPr sz="2800">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vl2pPr marL="790575" indent="-333375">
              <a:spcBef>
                <a:spcPts val="600"/>
              </a:spcBef>
              <a:buClr>
                <a:srgbClr val="FFCC66"/>
              </a:buClr>
              <a:buChar char="–"/>
              <a:defRPr sz="2800">
                <a:solidFill>
                  <a:schemeClr val="accent3">
                    <a:lumOff val="44000"/>
                  </a:schemeClr>
                </a:solidFill>
                <a:effectLst>
                  <a:outerShdw blurRad="38100" dist="38100" dir="2700000" rotWithShape="0">
                    <a:srgbClr val="000000"/>
                  </a:outerShdw>
                </a:effectLst>
                <a:latin typeface="Tahoma"/>
                <a:ea typeface="Tahoma"/>
                <a:cs typeface="Tahoma"/>
                <a:sym typeface="Tahoma"/>
              </a:defRPr>
            </a:lvl2pPr>
            <a:lvl3pPr marL="1234439" indent="-320039">
              <a:spcBef>
                <a:spcPts val="600"/>
              </a:spcBef>
              <a:buClr>
                <a:srgbClr val="FFCC66"/>
              </a:buClr>
              <a:buChar char="▪"/>
              <a:defRPr sz="2800">
                <a:solidFill>
                  <a:schemeClr val="accent3">
                    <a:lumOff val="44000"/>
                  </a:schemeClr>
                </a:solidFill>
                <a:effectLst>
                  <a:outerShdw blurRad="38100" dist="38100" dir="2700000" rotWithShape="0">
                    <a:srgbClr val="000000"/>
                  </a:outerShdw>
                </a:effectLst>
                <a:latin typeface="Tahoma"/>
                <a:ea typeface="Tahoma"/>
                <a:cs typeface="Tahoma"/>
                <a:sym typeface="Tahoma"/>
              </a:defRPr>
            </a:lvl3pPr>
            <a:lvl4pPr marL="1727200" indent="-355600">
              <a:spcBef>
                <a:spcPts val="600"/>
              </a:spcBef>
              <a:buClr>
                <a:srgbClr val="FFCC66"/>
              </a:buClr>
              <a:buChar char="–"/>
              <a:defRPr sz="2800">
                <a:solidFill>
                  <a:schemeClr val="accent3">
                    <a:lumOff val="44000"/>
                  </a:schemeClr>
                </a:solidFill>
                <a:effectLst>
                  <a:outerShdw blurRad="38100" dist="38100" dir="2700000" rotWithShape="0">
                    <a:srgbClr val="000000"/>
                  </a:outerShdw>
                </a:effectLst>
                <a:latin typeface="Tahoma"/>
                <a:ea typeface="Tahoma"/>
                <a:cs typeface="Tahoma"/>
                <a:sym typeface="Tahoma"/>
              </a:defRPr>
            </a:lvl4pPr>
            <a:lvl5pPr marL="2184400" indent="-355600">
              <a:spcBef>
                <a:spcPts val="600"/>
              </a:spcBef>
              <a:buClr>
                <a:srgbClr val="FFCC66"/>
              </a:buClr>
              <a:buChar char="▪"/>
              <a:defRPr sz="2800">
                <a:solidFill>
                  <a:schemeClr val="accent3">
                    <a:lumOff val="44000"/>
                  </a:schemeClr>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1755"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361388000"/>
      </p:ext>
    </p:extLst>
  </p:cSld>
  <p:clrMapOvr>
    <a:masterClrMapping/>
  </p:clrMapOvr>
  <p:transition spd="med"/>
</p:sldLayout>
</file>

<file path=ppt/slideLayouts/slideLayout242.xml><?xml version="1.0" encoding="utf-8"?>
<p:sldLayout xmlns:a="http://schemas.openxmlformats.org/drawingml/2006/main" xmlns:r="http://schemas.openxmlformats.org/officeDocument/2006/relationships" xmlns:p="http://schemas.openxmlformats.org/presentationml/2006/main" showMasterSp="0" type="tx">
  <p:cSld name="6_Comparison">
    <p:bg>
      <p:bgPr>
        <a:solidFill>
          <a:srgbClr val="720000"/>
        </a:solidFill>
        <a:effectLst/>
      </p:bgPr>
    </p:bg>
    <p:spTree>
      <p:nvGrpSpPr>
        <p:cNvPr id="1" name=""/>
        <p:cNvGrpSpPr/>
        <p:nvPr/>
      </p:nvGrpSpPr>
      <p:grpSpPr>
        <a:xfrm>
          <a:off x="0" y="0"/>
          <a:ext cx="0" cy="0"/>
          <a:chOff x="0" y="0"/>
          <a:chExt cx="0" cy="0"/>
        </a:xfrm>
      </p:grpSpPr>
      <p:grpSp>
        <p:nvGrpSpPr>
          <p:cNvPr id="1764" name="Group 2"/>
          <p:cNvGrpSpPr/>
          <p:nvPr/>
        </p:nvGrpSpPr>
        <p:grpSpPr>
          <a:xfrm>
            <a:off x="0" y="0"/>
            <a:ext cx="7242175" cy="1981200"/>
            <a:chOff x="0" y="0"/>
            <a:chExt cx="7242175" cy="1981200"/>
          </a:xfrm>
        </p:grpSpPr>
        <p:sp>
          <p:nvSpPr>
            <p:cNvPr id="1762" name="Freeform 3"/>
            <p:cNvSpPr/>
            <p:nvPr/>
          </p:nvSpPr>
          <p:spPr>
            <a:xfrm>
              <a:off x="0" y="925512"/>
              <a:ext cx="7123113" cy="1055688"/>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763" name="Freeform 4"/>
            <p:cNvSpPr/>
            <p:nvPr/>
          </p:nvSpPr>
          <p:spPr>
            <a:xfrm>
              <a:off x="0" y="0"/>
              <a:ext cx="7242175"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sp>
        <p:nvSpPr>
          <p:cNvPr id="1765"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FFFFC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1766"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vl2pPr marL="0" indent="457200">
              <a:spcBef>
                <a:spcPts val="500"/>
              </a:spcBef>
              <a:buSzTx/>
              <a:buNone/>
              <a:defRPr sz="24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2pPr>
            <a:lvl3pPr marL="0" indent="914400">
              <a:spcBef>
                <a:spcPts val="500"/>
              </a:spcBef>
              <a:buSzTx/>
              <a:buNone/>
              <a:defRPr sz="24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3pPr>
            <a:lvl4pPr marL="0" indent="1371600">
              <a:spcBef>
                <a:spcPts val="500"/>
              </a:spcBef>
              <a:buSzTx/>
              <a:buNone/>
              <a:defRPr sz="24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4pPr>
            <a:lvl5pPr marL="0" indent="1828800">
              <a:spcBef>
                <a:spcPts val="500"/>
              </a:spcBef>
              <a:buSzTx/>
              <a:buNone/>
              <a:defRPr sz="24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1767"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solidFill>
                  <a:schemeClr val="accent3">
                    <a:lumOff val="44000"/>
                  </a:schemeClr>
                </a:solidFill>
                <a:effectLst>
                  <a:outerShdw blurRad="38100" dist="38100" dir="2700000" rotWithShape="0">
                    <a:srgbClr val="000000"/>
                  </a:outerShdw>
                </a:effectLst>
                <a:latin typeface="Tahoma"/>
                <a:ea typeface="Tahoma"/>
                <a:cs typeface="Tahoma"/>
                <a:sym typeface="Tahoma"/>
              </a:defRPr>
            </a:pPr>
            <a:endParaRPr/>
          </a:p>
        </p:txBody>
      </p:sp>
      <p:sp>
        <p:nvSpPr>
          <p:cNvPr id="1768"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370761009"/>
      </p:ext>
    </p:extLst>
  </p:cSld>
  <p:clrMapOvr>
    <a:masterClrMapping/>
  </p:clrMapOvr>
  <p:transition spd="med"/>
</p:sldLayout>
</file>

<file path=ppt/slideLayouts/slideLayout243.xml><?xml version="1.0" encoding="utf-8"?>
<p:sldLayout xmlns:a="http://schemas.openxmlformats.org/drawingml/2006/main" xmlns:r="http://schemas.openxmlformats.org/officeDocument/2006/relationships" xmlns:p="http://schemas.openxmlformats.org/presentationml/2006/main" showMasterSp="0" type="tx">
  <p:cSld name="7_Title Only">
    <p:bg>
      <p:bgPr>
        <a:solidFill>
          <a:srgbClr val="720000"/>
        </a:solidFill>
        <a:effectLst/>
      </p:bgPr>
    </p:bg>
    <p:spTree>
      <p:nvGrpSpPr>
        <p:cNvPr id="1" name=""/>
        <p:cNvGrpSpPr/>
        <p:nvPr/>
      </p:nvGrpSpPr>
      <p:grpSpPr>
        <a:xfrm>
          <a:off x="0" y="0"/>
          <a:ext cx="0" cy="0"/>
          <a:chOff x="0" y="0"/>
          <a:chExt cx="0" cy="0"/>
        </a:xfrm>
      </p:grpSpPr>
      <p:grpSp>
        <p:nvGrpSpPr>
          <p:cNvPr id="1777" name="Group 2"/>
          <p:cNvGrpSpPr/>
          <p:nvPr/>
        </p:nvGrpSpPr>
        <p:grpSpPr>
          <a:xfrm>
            <a:off x="0" y="0"/>
            <a:ext cx="7242175" cy="1981200"/>
            <a:chOff x="0" y="0"/>
            <a:chExt cx="7242175" cy="1981200"/>
          </a:xfrm>
        </p:grpSpPr>
        <p:sp>
          <p:nvSpPr>
            <p:cNvPr id="1775" name="Freeform 3"/>
            <p:cNvSpPr/>
            <p:nvPr/>
          </p:nvSpPr>
          <p:spPr>
            <a:xfrm>
              <a:off x="0" y="925512"/>
              <a:ext cx="7123113" cy="1055688"/>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776" name="Freeform 4"/>
            <p:cNvSpPr/>
            <p:nvPr/>
          </p:nvSpPr>
          <p:spPr>
            <a:xfrm>
              <a:off x="0" y="0"/>
              <a:ext cx="7242175"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sp>
        <p:nvSpPr>
          <p:cNvPr id="1778"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FFFFC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1779"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946837628"/>
      </p:ext>
    </p:extLst>
  </p:cSld>
  <p:clrMapOvr>
    <a:masterClrMapping/>
  </p:clrMapOvr>
  <p:transition spd="med"/>
</p:sldLayout>
</file>

<file path=ppt/slideLayouts/slideLayout244.xml><?xml version="1.0" encoding="utf-8"?>
<p:sldLayout xmlns:a="http://schemas.openxmlformats.org/drawingml/2006/main" xmlns:r="http://schemas.openxmlformats.org/officeDocument/2006/relationships" xmlns:p="http://schemas.openxmlformats.org/presentationml/2006/main" showMasterSp="0" type="tx">
  <p:cSld name="13_Blank">
    <p:bg>
      <p:bgPr>
        <a:solidFill>
          <a:srgbClr val="720000"/>
        </a:solidFill>
        <a:effectLst/>
      </p:bgPr>
    </p:bg>
    <p:spTree>
      <p:nvGrpSpPr>
        <p:cNvPr id="1" name=""/>
        <p:cNvGrpSpPr/>
        <p:nvPr/>
      </p:nvGrpSpPr>
      <p:grpSpPr>
        <a:xfrm>
          <a:off x="0" y="0"/>
          <a:ext cx="0" cy="0"/>
          <a:chOff x="0" y="0"/>
          <a:chExt cx="0" cy="0"/>
        </a:xfrm>
      </p:grpSpPr>
      <p:grpSp>
        <p:nvGrpSpPr>
          <p:cNvPr id="1788" name="Group 2"/>
          <p:cNvGrpSpPr/>
          <p:nvPr/>
        </p:nvGrpSpPr>
        <p:grpSpPr>
          <a:xfrm>
            <a:off x="0" y="0"/>
            <a:ext cx="7242175" cy="1981200"/>
            <a:chOff x="0" y="0"/>
            <a:chExt cx="7242175" cy="1981200"/>
          </a:xfrm>
        </p:grpSpPr>
        <p:sp>
          <p:nvSpPr>
            <p:cNvPr id="1786" name="Freeform 3"/>
            <p:cNvSpPr/>
            <p:nvPr/>
          </p:nvSpPr>
          <p:spPr>
            <a:xfrm>
              <a:off x="0" y="925512"/>
              <a:ext cx="7123113" cy="1055688"/>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787" name="Freeform 4"/>
            <p:cNvSpPr/>
            <p:nvPr/>
          </p:nvSpPr>
          <p:spPr>
            <a:xfrm>
              <a:off x="0" y="0"/>
              <a:ext cx="7242175"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sp>
        <p:nvSpPr>
          <p:cNvPr id="1789"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718375175"/>
      </p:ext>
    </p:extLst>
  </p:cSld>
  <p:clrMapOvr>
    <a:masterClrMapping/>
  </p:clrMapOvr>
  <p:transition spd="med"/>
</p:sldLayout>
</file>

<file path=ppt/slideLayouts/slideLayout245.xml><?xml version="1.0" encoding="utf-8"?>
<p:sldLayout xmlns:a="http://schemas.openxmlformats.org/drawingml/2006/main" xmlns:r="http://schemas.openxmlformats.org/officeDocument/2006/relationships" xmlns:p="http://schemas.openxmlformats.org/presentationml/2006/main" showMasterSp="0" type="tx">
  <p:cSld name="6_Content with Caption">
    <p:bg>
      <p:bgPr>
        <a:solidFill>
          <a:srgbClr val="720000"/>
        </a:solidFill>
        <a:effectLst/>
      </p:bgPr>
    </p:bg>
    <p:spTree>
      <p:nvGrpSpPr>
        <p:cNvPr id="1" name=""/>
        <p:cNvGrpSpPr/>
        <p:nvPr/>
      </p:nvGrpSpPr>
      <p:grpSpPr>
        <a:xfrm>
          <a:off x="0" y="0"/>
          <a:ext cx="0" cy="0"/>
          <a:chOff x="0" y="0"/>
          <a:chExt cx="0" cy="0"/>
        </a:xfrm>
      </p:grpSpPr>
      <p:grpSp>
        <p:nvGrpSpPr>
          <p:cNvPr id="1798" name="Group 2"/>
          <p:cNvGrpSpPr/>
          <p:nvPr/>
        </p:nvGrpSpPr>
        <p:grpSpPr>
          <a:xfrm>
            <a:off x="0" y="0"/>
            <a:ext cx="7242175" cy="1981200"/>
            <a:chOff x="0" y="0"/>
            <a:chExt cx="7242175" cy="1981200"/>
          </a:xfrm>
        </p:grpSpPr>
        <p:sp>
          <p:nvSpPr>
            <p:cNvPr id="1796" name="Freeform 3"/>
            <p:cNvSpPr/>
            <p:nvPr/>
          </p:nvSpPr>
          <p:spPr>
            <a:xfrm>
              <a:off x="0" y="925512"/>
              <a:ext cx="7123113" cy="1055688"/>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797" name="Freeform 4"/>
            <p:cNvSpPr/>
            <p:nvPr/>
          </p:nvSpPr>
          <p:spPr>
            <a:xfrm>
              <a:off x="0" y="0"/>
              <a:ext cx="7242175"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sp>
        <p:nvSpPr>
          <p:cNvPr id="1799" name="Title Text"/>
          <p:cNvSpPr txBox="1">
            <a:spLocks noGrp="1"/>
          </p:cNvSpPr>
          <p:nvPr>
            <p:ph type="title"/>
          </p:nvPr>
        </p:nvSpPr>
        <p:spPr>
          <a:xfrm>
            <a:off x="457200" y="273050"/>
            <a:ext cx="3008314" cy="1162050"/>
          </a:xfrm>
          <a:prstGeom prst="rect">
            <a:avLst/>
          </a:prstGeom>
        </p:spPr>
        <p:txBody>
          <a:bodyPr/>
          <a:lstStyle>
            <a:lvl1pPr>
              <a:defRPr sz="2000" b="1">
                <a:solidFill>
                  <a:srgbClr val="FFFFC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1800" name="Body Level One…"/>
          <p:cNvSpPr txBox="1">
            <a:spLocks noGrp="1"/>
          </p:cNvSpPr>
          <p:nvPr>
            <p:ph type="body" idx="1"/>
          </p:nvPr>
        </p:nvSpPr>
        <p:spPr>
          <a:xfrm>
            <a:off x="3575050" y="273050"/>
            <a:ext cx="5111750" cy="5853113"/>
          </a:xfrm>
          <a:prstGeom prst="rect">
            <a:avLst/>
          </a:prstGeom>
        </p:spPr>
        <p:txBody>
          <a:bodyPr>
            <a:normAutofit/>
          </a:bodyPr>
          <a:lstStyle>
            <a:lvl1pPr>
              <a:buClr>
                <a:srgbClr val="FFCC66"/>
              </a:buClr>
              <a:buSzPct val="80000"/>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vl2pPr>
              <a:buClr>
                <a:srgbClr val="FFCC66"/>
              </a:buCl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2pPr>
            <a:lvl3pPr>
              <a:buClr>
                <a:srgbClr val="FFCC66"/>
              </a:buCl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3pPr>
            <a:lvl4pPr>
              <a:buClr>
                <a:srgbClr val="FFCC66"/>
              </a:buCl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4pPr>
            <a:lvl5pPr>
              <a:buClr>
                <a:srgbClr val="FFCC66"/>
              </a:buCl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1801"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solidFill>
                  <a:schemeClr val="accent3">
                    <a:lumOff val="44000"/>
                  </a:schemeClr>
                </a:solidFill>
                <a:effectLst>
                  <a:outerShdw blurRad="38100" dist="38100" dir="2700000" rotWithShape="0">
                    <a:srgbClr val="000000"/>
                  </a:outerShdw>
                </a:effectLst>
                <a:latin typeface="Tahoma"/>
                <a:ea typeface="Tahoma"/>
                <a:cs typeface="Tahoma"/>
                <a:sym typeface="Tahoma"/>
              </a:defRPr>
            </a:pPr>
            <a:endParaRPr/>
          </a:p>
        </p:txBody>
      </p:sp>
      <p:sp>
        <p:nvSpPr>
          <p:cNvPr id="1802"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657723644"/>
      </p:ext>
    </p:extLst>
  </p:cSld>
  <p:clrMapOvr>
    <a:masterClrMapping/>
  </p:clrMapOvr>
  <p:transition spd="med"/>
</p:sldLayout>
</file>

<file path=ppt/slideLayouts/slideLayout246.xml><?xml version="1.0" encoding="utf-8"?>
<p:sldLayout xmlns:a="http://schemas.openxmlformats.org/drawingml/2006/main" xmlns:r="http://schemas.openxmlformats.org/officeDocument/2006/relationships" xmlns:p="http://schemas.openxmlformats.org/presentationml/2006/main" showMasterSp="0" type="tx">
  <p:cSld name="6_Picture with Caption">
    <p:bg>
      <p:bgPr>
        <a:solidFill>
          <a:srgbClr val="720000"/>
        </a:solidFill>
        <a:effectLst/>
      </p:bgPr>
    </p:bg>
    <p:spTree>
      <p:nvGrpSpPr>
        <p:cNvPr id="1" name=""/>
        <p:cNvGrpSpPr/>
        <p:nvPr/>
      </p:nvGrpSpPr>
      <p:grpSpPr>
        <a:xfrm>
          <a:off x="0" y="0"/>
          <a:ext cx="0" cy="0"/>
          <a:chOff x="0" y="0"/>
          <a:chExt cx="0" cy="0"/>
        </a:xfrm>
      </p:grpSpPr>
      <p:grpSp>
        <p:nvGrpSpPr>
          <p:cNvPr id="1811" name="Group 2"/>
          <p:cNvGrpSpPr/>
          <p:nvPr/>
        </p:nvGrpSpPr>
        <p:grpSpPr>
          <a:xfrm>
            <a:off x="0" y="0"/>
            <a:ext cx="7242175" cy="1981200"/>
            <a:chOff x="0" y="0"/>
            <a:chExt cx="7242175" cy="1981200"/>
          </a:xfrm>
        </p:grpSpPr>
        <p:sp>
          <p:nvSpPr>
            <p:cNvPr id="1809" name="Freeform 3"/>
            <p:cNvSpPr/>
            <p:nvPr/>
          </p:nvSpPr>
          <p:spPr>
            <a:xfrm>
              <a:off x="0" y="925512"/>
              <a:ext cx="7123113" cy="1055688"/>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810" name="Freeform 4"/>
            <p:cNvSpPr/>
            <p:nvPr/>
          </p:nvSpPr>
          <p:spPr>
            <a:xfrm>
              <a:off x="0" y="0"/>
              <a:ext cx="7242175"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sp>
        <p:nvSpPr>
          <p:cNvPr id="1812" name="Title Text"/>
          <p:cNvSpPr txBox="1">
            <a:spLocks noGrp="1"/>
          </p:cNvSpPr>
          <p:nvPr>
            <p:ph type="title"/>
          </p:nvPr>
        </p:nvSpPr>
        <p:spPr>
          <a:xfrm>
            <a:off x="1792288" y="4800600"/>
            <a:ext cx="5486401" cy="566738"/>
          </a:xfrm>
          <a:prstGeom prst="rect">
            <a:avLst/>
          </a:prstGeom>
        </p:spPr>
        <p:txBody>
          <a:bodyPr/>
          <a:lstStyle>
            <a:lvl1pPr>
              <a:defRPr sz="2000" b="1">
                <a:solidFill>
                  <a:srgbClr val="FFFFC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1813"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1814"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vl2pPr marL="0" indent="457200">
              <a:spcBef>
                <a:spcPts val="300"/>
              </a:spcBef>
              <a:buSzTx/>
              <a:buNone/>
              <a:defRPr sz="1400">
                <a:solidFill>
                  <a:schemeClr val="accent3">
                    <a:lumOff val="44000"/>
                  </a:schemeClr>
                </a:solidFill>
                <a:effectLst>
                  <a:outerShdw blurRad="38100" dist="38100" dir="2700000" rotWithShape="0">
                    <a:srgbClr val="000000"/>
                  </a:outerShdw>
                </a:effectLst>
                <a:latin typeface="Tahoma"/>
                <a:ea typeface="Tahoma"/>
                <a:cs typeface="Tahoma"/>
                <a:sym typeface="Tahoma"/>
              </a:defRPr>
            </a:lvl2pPr>
            <a:lvl3pPr marL="0" indent="914400">
              <a:spcBef>
                <a:spcPts val="300"/>
              </a:spcBef>
              <a:buSzTx/>
              <a:buNone/>
              <a:defRPr sz="1400">
                <a:solidFill>
                  <a:schemeClr val="accent3">
                    <a:lumOff val="44000"/>
                  </a:schemeClr>
                </a:solidFill>
                <a:effectLst>
                  <a:outerShdw blurRad="38100" dist="38100" dir="2700000" rotWithShape="0">
                    <a:srgbClr val="000000"/>
                  </a:outerShdw>
                </a:effectLst>
                <a:latin typeface="Tahoma"/>
                <a:ea typeface="Tahoma"/>
                <a:cs typeface="Tahoma"/>
                <a:sym typeface="Tahoma"/>
              </a:defRPr>
            </a:lvl3pPr>
            <a:lvl4pPr marL="0" indent="1371600">
              <a:spcBef>
                <a:spcPts val="300"/>
              </a:spcBef>
              <a:buSzTx/>
              <a:buNone/>
              <a:defRPr sz="1400">
                <a:solidFill>
                  <a:schemeClr val="accent3">
                    <a:lumOff val="44000"/>
                  </a:schemeClr>
                </a:solidFill>
                <a:effectLst>
                  <a:outerShdw blurRad="38100" dist="38100" dir="2700000" rotWithShape="0">
                    <a:srgbClr val="000000"/>
                  </a:outerShdw>
                </a:effectLst>
                <a:latin typeface="Tahoma"/>
                <a:ea typeface="Tahoma"/>
                <a:cs typeface="Tahoma"/>
                <a:sym typeface="Tahoma"/>
              </a:defRPr>
            </a:lvl4pPr>
            <a:lvl5pPr marL="0" indent="1828800">
              <a:spcBef>
                <a:spcPts val="300"/>
              </a:spcBef>
              <a:buSzTx/>
              <a:buNone/>
              <a:defRPr sz="1400">
                <a:solidFill>
                  <a:schemeClr val="accent3">
                    <a:lumOff val="44000"/>
                  </a:schemeClr>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1815"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290042171"/>
      </p:ext>
    </p:extLst>
  </p:cSld>
  <p:clrMapOvr>
    <a:masterClrMapping/>
  </p:clrMapOvr>
  <p:transition spd="med"/>
</p:sldLayout>
</file>

<file path=ppt/slideLayouts/slideLayout247.xml><?xml version="1.0" encoding="utf-8"?>
<p:sldLayout xmlns:a="http://schemas.openxmlformats.org/drawingml/2006/main" xmlns:r="http://schemas.openxmlformats.org/officeDocument/2006/relationships" xmlns:p="http://schemas.openxmlformats.org/presentationml/2006/main" showMasterSp="0" type="tx">
  <p:cSld name="16_Title Slide">
    <p:bg>
      <p:bgPr>
        <a:solidFill>
          <a:srgbClr val="9CDCDA"/>
        </a:solidFill>
        <a:effectLst/>
      </p:bgPr>
    </p:bg>
    <p:spTree>
      <p:nvGrpSpPr>
        <p:cNvPr id="1" name=""/>
        <p:cNvGrpSpPr/>
        <p:nvPr/>
      </p:nvGrpSpPr>
      <p:grpSpPr>
        <a:xfrm>
          <a:off x="0" y="0"/>
          <a:ext cx="0" cy="0"/>
          <a:chOff x="0" y="0"/>
          <a:chExt cx="0" cy="0"/>
        </a:xfrm>
      </p:grpSpPr>
      <p:grpSp>
        <p:nvGrpSpPr>
          <p:cNvPr id="1918" name="Group 2"/>
          <p:cNvGrpSpPr/>
          <p:nvPr/>
        </p:nvGrpSpPr>
        <p:grpSpPr>
          <a:xfrm>
            <a:off x="-344782" y="-186949"/>
            <a:ext cx="9600389" cy="7485697"/>
            <a:chOff x="0" y="0"/>
            <a:chExt cx="9600387" cy="7485695"/>
          </a:xfrm>
        </p:grpSpPr>
        <p:grpSp>
          <p:nvGrpSpPr>
            <p:cNvPr id="1903" name="Group 3"/>
            <p:cNvGrpSpPr/>
            <p:nvPr/>
          </p:nvGrpSpPr>
          <p:grpSpPr>
            <a:xfrm>
              <a:off x="-1" y="0"/>
              <a:ext cx="9600389" cy="7485696"/>
              <a:chOff x="0" y="0"/>
              <a:chExt cx="9600387" cy="7485695"/>
            </a:xfrm>
          </p:grpSpPr>
          <p:sp>
            <p:nvSpPr>
              <p:cNvPr id="1822" name="Freeform 4"/>
              <p:cNvSpPr/>
              <p:nvPr/>
            </p:nvSpPr>
            <p:spPr>
              <a:xfrm>
                <a:off x="5618462" y="49439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23" name="Freeform 5"/>
              <p:cNvSpPr/>
              <p:nvPr/>
            </p:nvSpPr>
            <p:spPr>
              <a:xfrm>
                <a:off x="3961387" y="4323352"/>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24" name="Freeform 6"/>
              <p:cNvSpPr/>
              <p:nvPr/>
            </p:nvSpPr>
            <p:spPr>
              <a:xfrm>
                <a:off x="4010461" y="50648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25" name="Freeform 7"/>
              <p:cNvSpPr/>
              <p:nvPr/>
            </p:nvSpPr>
            <p:spPr>
              <a:xfrm>
                <a:off x="4541679" y="594437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26" name="Freeform 8"/>
              <p:cNvSpPr/>
              <p:nvPr/>
            </p:nvSpPr>
            <p:spPr>
              <a:xfrm>
                <a:off x="6733506" y="3117658"/>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27"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28"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29" name="Freeform 11"/>
              <p:cNvSpPr/>
              <p:nvPr/>
            </p:nvSpPr>
            <p:spPr>
              <a:xfrm rot="20976685" flipH="1">
                <a:off x="5096557" y="558249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30"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31" name="Freeform 13"/>
              <p:cNvSpPr/>
              <p:nvPr/>
            </p:nvSpPr>
            <p:spPr>
              <a:xfrm rot="16244410" flipH="1">
                <a:off x="6148117" y="6173121"/>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32" name="Freeform 14"/>
              <p:cNvSpPr/>
              <p:nvPr/>
            </p:nvSpPr>
            <p:spPr>
              <a:xfrm rot="6018034">
                <a:off x="3545525" y="595244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33" name="Freeform 15"/>
              <p:cNvSpPr/>
              <p:nvPr/>
            </p:nvSpPr>
            <p:spPr>
              <a:xfrm rot="6284068">
                <a:off x="5762435" y="514543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34" name="Freeform 16"/>
              <p:cNvSpPr/>
              <p:nvPr/>
            </p:nvSpPr>
            <p:spPr>
              <a:xfrm rot="8472242" flipH="1">
                <a:off x="5444459" y="3843627"/>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35" name="Freeform 17"/>
              <p:cNvSpPr/>
              <p:nvPr/>
            </p:nvSpPr>
            <p:spPr>
              <a:xfrm rot="563450" flipH="1">
                <a:off x="3255099" y="395492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36" name="Freeform 18"/>
              <p:cNvSpPr/>
              <p:nvPr/>
            </p:nvSpPr>
            <p:spPr>
              <a:xfrm>
                <a:off x="2305349" y="453115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37" name="Freeform 19"/>
              <p:cNvSpPr/>
              <p:nvPr/>
            </p:nvSpPr>
            <p:spPr>
              <a:xfrm>
                <a:off x="648275" y="4310652"/>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38" name="Freeform 20"/>
              <p:cNvSpPr/>
              <p:nvPr/>
            </p:nvSpPr>
            <p:spPr>
              <a:xfrm>
                <a:off x="621149" y="499499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39" name="Freeform 21"/>
              <p:cNvSpPr/>
              <p:nvPr/>
            </p:nvSpPr>
            <p:spPr>
              <a:xfrm rot="19469908">
                <a:off x="1582520" y="6226165"/>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40" name="Freeform 22"/>
              <p:cNvSpPr/>
              <p:nvPr/>
            </p:nvSpPr>
            <p:spPr>
              <a:xfrm>
                <a:off x="3306093" y="3314508"/>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41"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42" name="Freeform 24"/>
              <p:cNvSpPr/>
              <p:nvPr/>
            </p:nvSpPr>
            <p:spPr>
              <a:xfrm rot="3318475">
                <a:off x="261010" y="3479618"/>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43" name="Freeform 25"/>
              <p:cNvSpPr/>
              <p:nvPr/>
            </p:nvSpPr>
            <p:spPr>
              <a:xfrm rot="20976685" flipH="1">
                <a:off x="1783444" y="556979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44"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45" name="Freeform 27"/>
              <p:cNvSpPr/>
              <p:nvPr/>
            </p:nvSpPr>
            <p:spPr>
              <a:xfrm rot="16244410" flipH="1">
                <a:off x="2815954" y="6135021"/>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46" name="Freeform 28"/>
              <p:cNvSpPr/>
              <p:nvPr/>
            </p:nvSpPr>
            <p:spPr>
              <a:xfrm rot="5508135">
                <a:off x="390432" y="5862529"/>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47" name="Freeform 29"/>
              <p:cNvSpPr/>
              <p:nvPr/>
            </p:nvSpPr>
            <p:spPr>
              <a:xfrm rot="6284068">
                <a:off x="2220722" y="488508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48" name="Freeform 30"/>
              <p:cNvSpPr/>
              <p:nvPr/>
            </p:nvSpPr>
            <p:spPr>
              <a:xfrm rot="8472242" flipH="1">
                <a:off x="1883697" y="348802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49" name="Freeform 31"/>
              <p:cNvSpPr/>
              <p:nvPr/>
            </p:nvSpPr>
            <p:spPr>
              <a:xfrm rot="563450" flipH="1">
                <a:off x="1199287" y="373267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50"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51"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52"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53" name="Freeform 35"/>
              <p:cNvSpPr/>
              <p:nvPr/>
            </p:nvSpPr>
            <p:spPr>
              <a:xfrm>
                <a:off x="1544479" y="288367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54"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55"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56"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57"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58"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59" name="Freeform 41"/>
              <p:cNvSpPr/>
              <p:nvPr/>
            </p:nvSpPr>
            <p:spPr>
              <a:xfrm rot="16244410" flipH="1">
                <a:off x="2769917" y="2540921"/>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60" name="Freeform 42"/>
              <p:cNvSpPr/>
              <p:nvPr/>
            </p:nvSpPr>
            <p:spPr>
              <a:xfrm rot="2428453">
                <a:off x="193818" y="2918293"/>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61"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62"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63" name="Freeform 45"/>
              <p:cNvSpPr/>
              <p:nvPr/>
            </p:nvSpPr>
            <p:spPr>
              <a:xfrm rot="563450" flipH="1">
                <a:off x="372199"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64"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65"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66" name="Freeform 48"/>
              <p:cNvSpPr/>
              <p:nvPr/>
            </p:nvSpPr>
            <p:spPr>
              <a:xfrm>
                <a:off x="3672324"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67" name="Freeform 49"/>
              <p:cNvSpPr/>
              <p:nvPr/>
            </p:nvSpPr>
            <p:spPr>
              <a:xfrm>
                <a:off x="4870292" y="288367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68" name="Freeform 50"/>
              <p:cNvSpPr/>
              <p:nvPr/>
            </p:nvSpPr>
            <p:spPr>
              <a:xfrm>
                <a:off x="6604919"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69"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70"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71"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72"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73" name="Freeform 55"/>
              <p:cNvSpPr/>
              <p:nvPr/>
            </p:nvSpPr>
            <p:spPr>
              <a:xfrm rot="16244410" flipH="1">
                <a:off x="6095729" y="2540921"/>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74" name="Freeform 56"/>
              <p:cNvSpPr/>
              <p:nvPr/>
            </p:nvSpPr>
            <p:spPr>
              <a:xfrm rot="2428453">
                <a:off x="3519630" y="2918293"/>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75"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76"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77"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78"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79"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80" name="Freeform 62"/>
              <p:cNvSpPr/>
              <p:nvPr/>
            </p:nvSpPr>
            <p:spPr>
              <a:xfrm>
                <a:off x="6999723" y="2018431"/>
                <a:ext cx="963879"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81"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82"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83" name="Freeform 65"/>
              <p:cNvSpPr/>
              <p:nvPr/>
            </p:nvSpPr>
            <p:spPr>
              <a:xfrm rot="3318475">
                <a:off x="6944385" y="217305"/>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84" name="Freeform 66"/>
              <p:cNvSpPr/>
              <p:nvPr/>
            </p:nvSpPr>
            <p:spPr>
              <a:xfrm rot="20976685" flipH="1">
                <a:off x="8409669" y="223127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85"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86"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87" name="Freeform 69"/>
              <p:cNvSpPr/>
              <p:nvPr/>
            </p:nvSpPr>
            <p:spPr>
              <a:xfrm rot="2428453">
                <a:off x="7056580" y="2799231"/>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88" name="Freeform 70"/>
              <p:cNvSpPr/>
              <p:nvPr/>
            </p:nvSpPr>
            <p:spPr>
              <a:xfrm rot="6284068">
                <a:off x="8142097" y="150847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89"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90"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91" name="Freeform 73"/>
              <p:cNvSpPr/>
              <p:nvPr/>
            </p:nvSpPr>
            <p:spPr>
              <a:xfrm rot="6521641">
                <a:off x="8535032" y="4935151"/>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92" name="Freeform 74"/>
              <p:cNvSpPr/>
              <p:nvPr/>
            </p:nvSpPr>
            <p:spPr>
              <a:xfrm>
                <a:off x="7274500" y="4324939"/>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93" name="Freeform 75"/>
              <p:cNvSpPr/>
              <p:nvPr/>
            </p:nvSpPr>
            <p:spPr>
              <a:xfrm>
                <a:off x="6999723" y="5371231"/>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94"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95" name="Freeform 77"/>
              <p:cNvSpPr/>
              <p:nvPr/>
            </p:nvSpPr>
            <p:spPr>
              <a:xfrm>
                <a:off x="8060037" y="34357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96" name="Freeform 78"/>
              <p:cNvSpPr/>
              <p:nvPr/>
            </p:nvSpPr>
            <p:spPr>
              <a:xfrm rot="3318475">
                <a:off x="6887235" y="349390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97" name="Freeform 79"/>
              <p:cNvSpPr/>
              <p:nvPr/>
            </p:nvSpPr>
            <p:spPr>
              <a:xfrm rot="20976685" flipH="1">
                <a:off x="8219169" y="6061915"/>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98" name="Freeform 80"/>
              <p:cNvSpPr/>
              <p:nvPr/>
            </p:nvSpPr>
            <p:spPr>
              <a:xfrm>
                <a:off x="6724957" y="5255836"/>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99" name="Freeform 81"/>
              <p:cNvSpPr/>
              <p:nvPr/>
            </p:nvSpPr>
            <p:spPr>
              <a:xfrm rot="6820032">
                <a:off x="7020644" y="6053219"/>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00" name="Freeform 82"/>
              <p:cNvSpPr/>
              <p:nvPr/>
            </p:nvSpPr>
            <p:spPr>
              <a:xfrm rot="6284068">
                <a:off x="7646797" y="436597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01" name="Freeform 83"/>
              <p:cNvSpPr/>
              <p:nvPr/>
            </p:nvSpPr>
            <p:spPr>
              <a:xfrm rot="5149041" flipH="1">
                <a:off x="8487826" y="3612751"/>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02" name="Freeform 84"/>
              <p:cNvSpPr/>
              <p:nvPr/>
            </p:nvSpPr>
            <p:spPr>
              <a:xfrm rot="563450" flipH="1">
                <a:off x="6720612" y="4051767"/>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1917" name="Group 85"/>
            <p:cNvGrpSpPr/>
            <p:nvPr/>
          </p:nvGrpSpPr>
          <p:grpSpPr>
            <a:xfrm>
              <a:off x="457576" y="3081467"/>
              <a:ext cx="8861343" cy="2351964"/>
              <a:chOff x="0" y="0"/>
              <a:chExt cx="8861342" cy="2351962"/>
            </a:xfrm>
          </p:grpSpPr>
          <p:sp>
            <p:nvSpPr>
              <p:cNvPr id="1904" name="Freeform 86"/>
              <p:cNvSpPr/>
              <p:nvPr/>
            </p:nvSpPr>
            <p:spPr>
              <a:xfrm rot="17967916">
                <a:off x="279391" y="481007"/>
                <a:ext cx="1599038" cy="1574978"/>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nvGrpSpPr>
              <p:cNvPr id="1907" name="Group 87"/>
              <p:cNvGrpSpPr/>
              <p:nvPr/>
            </p:nvGrpSpPr>
            <p:grpSpPr>
              <a:xfrm>
                <a:off x="115804" y="631318"/>
                <a:ext cx="8745539" cy="223838"/>
                <a:chOff x="0" y="0"/>
                <a:chExt cx="8745537" cy="223837"/>
              </a:xfrm>
            </p:grpSpPr>
            <p:sp>
              <p:nvSpPr>
                <p:cNvPr id="1905" name="AutoShape 88"/>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06" name="Rectangle 89"/>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1910" name="Group 90"/>
              <p:cNvGrpSpPr/>
              <p:nvPr/>
            </p:nvGrpSpPr>
            <p:grpSpPr>
              <a:xfrm>
                <a:off x="7854" y="540830"/>
                <a:ext cx="8745539" cy="223839"/>
                <a:chOff x="0" y="0"/>
                <a:chExt cx="8745537" cy="223837"/>
              </a:xfrm>
            </p:grpSpPr>
            <p:sp>
              <p:nvSpPr>
                <p:cNvPr id="1908" name="AutoShape 91"/>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09" name="Rectangle 92"/>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1916" name="Group 93"/>
              <p:cNvGrpSpPr/>
              <p:nvPr/>
            </p:nvGrpSpPr>
            <p:grpSpPr>
              <a:xfrm>
                <a:off x="55425" y="-1"/>
                <a:ext cx="1970158" cy="1978356"/>
                <a:chOff x="0" y="0"/>
                <a:chExt cx="1970157" cy="1978354"/>
              </a:xfrm>
            </p:grpSpPr>
            <p:sp>
              <p:nvSpPr>
                <p:cNvPr id="1911" name="Freeform 94"/>
                <p:cNvSpPr/>
                <p:nvPr/>
              </p:nvSpPr>
              <p:spPr>
                <a:xfrm rot="17970461">
                  <a:off x="255331" y="270280"/>
                  <a:ext cx="1459496" cy="1437795"/>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12" name="Freeform 95"/>
                <p:cNvSpPr/>
                <p:nvPr/>
              </p:nvSpPr>
              <p:spPr>
                <a:xfrm>
                  <a:off x="85948" y="971688"/>
                  <a:ext cx="1019692" cy="573522"/>
                </a:xfrm>
                <a:custGeom>
                  <a:avLst/>
                  <a:gdLst/>
                  <a:ahLst/>
                  <a:cxnLst>
                    <a:cxn ang="0">
                      <a:pos x="wd2" y="hd2"/>
                    </a:cxn>
                    <a:cxn ang="5400000">
                      <a:pos x="wd2" y="hd2"/>
                    </a:cxn>
                    <a:cxn ang="10800000">
                      <a:pos x="wd2" y="hd2"/>
                    </a:cxn>
                    <a:cxn ang="16200000">
                      <a:pos x="wd2" y="hd2"/>
                    </a:cxn>
                  </a:cxnLst>
                  <a:rect l="0" t="0" r="r" b="b"/>
                  <a:pathLst>
                    <a:path w="21110" h="21025" extrusionOk="0">
                      <a:moveTo>
                        <a:pt x="43" y="7667"/>
                      </a:moveTo>
                      <a:cubicBezTo>
                        <a:pt x="22" y="11262"/>
                        <a:pt x="1872" y="14537"/>
                        <a:pt x="4071" y="16717"/>
                      </a:cubicBezTo>
                      <a:cubicBezTo>
                        <a:pt x="6271" y="18897"/>
                        <a:pt x="10520" y="20023"/>
                        <a:pt x="13246" y="20683"/>
                      </a:cubicBezTo>
                      <a:cubicBezTo>
                        <a:pt x="15972" y="21342"/>
                        <a:pt x="19324" y="20894"/>
                        <a:pt x="20413" y="20635"/>
                      </a:cubicBezTo>
                      <a:cubicBezTo>
                        <a:pt x="21502" y="20377"/>
                        <a:pt x="21341" y="19733"/>
                        <a:pt x="19741" y="19166"/>
                      </a:cubicBezTo>
                      <a:cubicBezTo>
                        <a:pt x="18141" y="18599"/>
                        <a:pt x="13199" y="18321"/>
                        <a:pt x="10818" y="17261"/>
                      </a:cubicBezTo>
                      <a:cubicBezTo>
                        <a:pt x="8438" y="16201"/>
                        <a:pt x="6831" y="14591"/>
                        <a:pt x="5420" y="12838"/>
                      </a:cubicBezTo>
                      <a:cubicBezTo>
                        <a:pt x="4008" y="11086"/>
                        <a:pt x="2881" y="8318"/>
                        <a:pt x="2369" y="6769"/>
                      </a:cubicBezTo>
                      <a:cubicBezTo>
                        <a:pt x="1858" y="5220"/>
                        <a:pt x="2314" y="4688"/>
                        <a:pt x="2373" y="3567"/>
                      </a:cubicBezTo>
                      <a:cubicBezTo>
                        <a:pt x="2432" y="2445"/>
                        <a:pt x="2837" y="369"/>
                        <a:pt x="2693" y="56"/>
                      </a:cubicBezTo>
                      <a:cubicBezTo>
                        <a:pt x="2548" y="-258"/>
                        <a:pt x="1875" y="827"/>
                        <a:pt x="1495" y="1675"/>
                      </a:cubicBezTo>
                      <a:cubicBezTo>
                        <a:pt x="1115" y="2524"/>
                        <a:pt x="617" y="4169"/>
                        <a:pt x="375" y="5180"/>
                      </a:cubicBezTo>
                      <a:cubicBezTo>
                        <a:pt x="134" y="6191"/>
                        <a:pt x="-98" y="6321"/>
                        <a:pt x="43" y="7667"/>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13" name="Freeform 96"/>
                <p:cNvSpPr/>
                <p:nvPr/>
              </p:nvSpPr>
              <p:spPr>
                <a:xfrm>
                  <a:off x="77324" y="182374"/>
                  <a:ext cx="920353" cy="1053916"/>
                </a:xfrm>
                <a:custGeom>
                  <a:avLst/>
                  <a:gdLst/>
                  <a:ahLst/>
                  <a:cxnLst>
                    <a:cxn ang="0">
                      <a:pos x="wd2" y="hd2"/>
                    </a:cxn>
                    <a:cxn ang="5400000">
                      <a:pos x="wd2" y="hd2"/>
                    </a:cxn>
                    <a:cxn ang="10800000">
                      <a:pos x="wd2" y="hd2"/>
                    </a:cxn>
                    <a:cxn ang="16200000">
                      <a:pos x="wd2" y="hd2"/>
                    </a:cxn>
                  </a:cxnLst>
                  <a:rect l="0" t="0" r="r" b="b"/>
                  <a:pathLst>
                    <a:path w="20971" h="21300" extrusionOk="0">
                      <a:moveTo>
                        <a:pt x="134" y="21054"/>
                      </a:moveTo>
                      <a:cubicBezTo>
                        <a:pt x="43" y="20610"/>
                        <a:pt x="-240" y="19365"/>
                        <a:pt x="456" y="18040"/>
                      </a:cubicBezTo>
                      <a:cubicBezTo>
                        <a:pt x="1145" y="16725"/>
                        <a:pt x="2441" y="15117"/>
                        <a:pt x="4307" y="13131"/>
                      </a:cubicBezTo>
                      <a:cubicBezTo>
                        <a:pt x="6202" y="11146"/>
                        <a:pt x="9468" y="8068"/>
                        <a:pt x="11746" y="6116"/>
                      </a:cubicBezTo>
                      <a:cubicBezTo>
                        <a:pt x="14013" y="4158"/>
                        <a:pt x="16489" y="2412"/>
                        <a:pt x="17947" y="1416"/>
                      </a:cubicBezTo>
                      <a:cubicBezTo>
                        <a:pt x="19412" y="411"/>
                        <a:pt x="20142" y="206"/>
                        <a:pt x="20527" y="94"/>
                      </a:cubicBezTo>
                      <a:cubicBezTo>
                        <a:pt x="20919" y="-28"/>
                        <a:pt x="21360" y="-179"/>
                        <a:pt x="20363" y="703"/>
                      </a:cubicBezTo>
                      <a:cubicBezTo>
                        <a:pt x="19385" y="1580"/>
                        <a:pt x="16903" y="3311"/>
                        <a:pt x="14621" y="5340"/>
                      </a:cubicBezTo>
                      <a:cubicBezTo>
                        <a:pt x="12361" y="7381"/>
                        <a:pt x="8646" y="10858"/>
                        <a:pt x="6752" y="12910"/>
                      </a:cubicBezTo>
                      <a:cubicBezTo>
                        <a:pt x="4859" y="14963"/>
                        <a:pt x="3831" y="16479"/>
                        <a:pt x="3219" y="17674"/>
                      </a:cubicBezTo>
                      <a:cubicBezTo>
                        <a:pt x="2607" y="18868"/>
                        <a:pt x="3430" y="19454"/>
                        <a:pt x="3069" y="20043"/>
                      </a:cubicBezTo>
                      <a:cubicBezTo>
                        <a:pt x="2708" y="20632"/>
                        <a:pt x="1538" y="21082"/>
                        <a:pt x="1056" y="21251"/>
                      </a:cubicBezTo>
                      <a:cubicBezTo>
                        <a:pt x="573" y="21421"/>
                        <a:pt x="330" y="21099"/>
                        <a:pt x="134" y="21054"/>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14" name="Freeform 97"/>
                <p:cNvSpPr/>
                <p:nvPr/>
              </p:nvSpPr>
              <p:spPr>
                <a:xfrm>
                  <a:off x="658983" y="357274"/>
                  <a:ext cx="721610" cy="975072"/>
                </a:xfrm>
                <a:custGeom>
                  <a:avLst/>
                  <a:gdLst/>
                  <a:ahLst/>
                  <a:cxnLst>
                    <a:cxn ang="0">
                      <a:pos x="wd2" y="hd2"/>
                    </a:cxn>
                    <a:cxn ang="5400000">
                      <a:pos x="wd2" y="hd2"/>
                    </a:cxn>
                    <a:cxn ang="10800000">
                      <a:pos x="wd2" y="hd2"/>
                    </a:cxn>
                    <a:cxn ang="16200000">
                      <a:pos x="wd2" y="hd2"/>
                    </a:cxn>
                  </a:cxnLst>
                  <a:rect l="0" t="0" r="r" b="b"/>
                  <a:pathLst>
                    <a:path w="20674" h="21155" extrusionOk="0">
                      <a:moveTo>
                        <a:pt x="1309" y="16511"/>
                      </a:moveTo>
                      <a:cubicBezTo>
                        <a:pt x="394" y="15292"/>
                        <a:pt x="-677" y="13905"/>
                        <a:pt x="556" y="11424"/>
                      </a:cubicBezTo>
                      <a:cubicBezTo>
                        <a:pt x="1789" y="8943"/>
                        <a:pt x="6990" y="3370"/>
                        <a:pt x="8689" y="1573"/>
                      </a:cubicBezTo>
                      <a:cubicBezTo>
                        <a:pt x="10389" y="-223"/>
                        <a:pt x="11481" y="-425"/>
                        <a:pt x="10767" y="681"/>
                      </a:cubicBezTo>
                      <a:cubicBezTo>
                        <a:pt x="10054" y="1787"/>
                        <a:pt x="5763" y="6068"/>
                        <a:pt x="4386" y="8188"/>
                      </a:cubicBezTo>
                      <a:cubicBezTo>
                        <a:pt x="3009" y="10307"/>
                        <a:pt x="2294" y="11969"/>
                        <a:pt x="2494" y="13439"/>
                      </a:cubicBezTo>
                      <a:cubicBezTo>
                        <a:pt x="2694" y="14908"/>
                        <a:pt x="3529" y="16007"/>
                        <a:pt x="5614" y="17044"/>
                      </a:cubicBezTo>
                      <a:cubicBezTo>
                        <a:pt x="7700" y="18080"/>
                        <a:pt x="12562" y="19052"/>
                        <a:pt x="14987" y="19635"/>
                      </a:cubicBezTo>
                      <a:cubicBezTo>
                        <a:pt x="17412" y="20217"/>
                        <a:pt x="19344" y="20275"/>
                        <a:pt x="20133" y="20528"/>
                      </a:cubicBezTo>
                      <a:cubicBezTo>
                        <a:pt x="20923" y="20781"/>
                        <a:pt x="20911" y="21175"/>
                        <a:pt x="19665" y="21155"/>
                      </a:cubicBezTo>
                      <a:cubicBezTo>
                        <a:pt x="18420" y="21134"/>
                        <a:pt x="14928" y="20822"/>
                        <a:pt x="12667" y="20423"/>
                      </a:cubicBezTo>
                      <a:cubicBezTo>
                        <a:pt x="10405" y="20024"/>
                        <a:pt x="7938" y="19423"/>
                        <a:pt x="6053" y="18773"/>
                      </a:cubicBezTo>
                      <a:cubicBezTo>
                        <a:pt x="4169" y="18122"/>
                        <a:pt x="2298" y="17705"/>
                        <a:pt x="1309" y="16511"/>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15" name="Freeform 98"/>
                <p:cNvSpPr/>
                <p:nvPr/>
              </p:nvSpPr>
              <p:spPr>
                <a:xfrm>
                  <a:off x="439586" y="748489"/>
                  <a:ext cx="463387" cy="494300"/>
                </a:xfrm>
                <a:custGeom>
                  <a:avLst/>
                  <a:gdLst/>
                  <a:ahLst/>
                  <a:cxnLst>
                    <a:cxn ang="0">
                      <a:pos x="wd2" y="hd2"/>
                    </a:cxn>
                    <a:cxn ang="5400000">
                      <a:pos x="wd2" y="hd2"/>
                    </a:cxn>
                    <a:cxn ang="10800000">
                      <a:pos x="wd2" y="hd2"/>
                    </a:cxn>
                    <a:cxn ang="16200000">
                      <a:pos x="wd2" y="hd2"/>
                    </a:cxn>
                  </a:cxnLst>
                  <a:rect l="0" t="0" r="r" b="b"/>
                  <a:pathLst>
                    <a:path w="19190" h="19535" extrusionOk="0">
                      <a:moveTo>
                        <a:pt x="1913" y="16369"/>
                      </a:moveTo>
                      <a:cubicBezTo>
                        <a:pt x="-269" y="15554"/>
                        <a:pt x="-847" y="13501"/>
                        <a:pt x="1572" y="10936"/>
                      </a:cubicBezTo>
                      <a:cubicBezTo>
                        <a:pt x="4373" y="7175"/>
                        <a:pt x="4219" y="5325"/>
                        <a:pt x="13006" y="94"/>
                      </a:cubicBezTo>
                      <a:cubicBezTo>
                        <a:pt x="13940" y="-701"/>
                        <a:pt x="11144" y="3739"/>
                        <a:pt x="10840" y="5627"/>
                      </a:cubicBezTo>
                      <a:cubicBezTo>
                        <a:pt x="10536" y="7515"/>
                        <a:pt x="10771" y="9825"/>
                        <a:pt x="11233" y="11477"/>
                      </a:cubicBezTo>
                      <a:cubicBezTo>
                        <a:pt x="11694" y="13130"/>
                        <a:pt x="12319" y="14324"/>
                        <a:pt x="13586" y="15580"/>
                      </a:cubicBezTo>
                      <a:cubicBezTo>
                        <a:pt x="14854" y="16837"/>
                        <a:pt x="20753" y="18906"/>
                        <a:pt x="18795" y="19043"/>
                      </a:cubicBezTo>
                      <a:cubicBezTo>
                        <a:pt x="11792" y="20899"/>
                        <a:pt x="5137" y="16941"/>
                        <a:pt x="1913" y="16369"/>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grpSp>
      <p:sp>
        <p:nvSpPr>
          <p:cNvPr id="1919" name="Title Text"/>
          <p:cNvSpPr txBox="1">
            <a:spLocks noGrp="1"/>
          </p:cNvSpPr>
          <p:nvPr>
            <p:ph type="title"/>
          </p:nvPr>
        </p:nvSpPr>
        <p:spPr>
          <a:xfrm>
            <a:off x="1905000" y="2209800"/>
            <a:ext cx="6858000" cy="1143000"/>
          </a:xfrm>
          <a:prstGeom prst="rect">
            <a:avLst/>
          </a:prstGeom>
        </p:spPr>
        <p:txBody>
          <a:bodyPr anchor="ctr"/>
          <a:lstStyle>
            <a:lvl1pPr>
              <a:defRPr>
                <a:solidFill>
                  <a:srgbClr val="007572"/>
                </a:solidFill>
                <a:latin typeface="Arial Narrow"/>
                <a:ea typeface="Arial Narrow"/>
                <a:cs typeface="Arial Narrow"/>
                <a:sym typeface="Arial Narrow"/>
              </a:defRPr>
            </a:lvl1pPr>
          </a:lstStyle>
          <a:p>
            <a:r>
              <a:t>Title Text</a:t>
            </a:r>
          </a:p>
        </p:txBody>
      </p:sp>
      <p:sp>
        <p:nvSpPr>
          <p:cNvPr id="1920" name="Body Level One…"/>
          <p:cNvSpPr txBox="1">
            <a:spLocks noGrp="1"/>
          </p:cNvSpPr>
          <p:nvPr>
            <p:ph type="body" sz="quarter" idx="1"/>
          </p:nvPr>
        </p:nvSpPr>
        <p:spPr>
          <a:xfrm>
            <a:off x="2438400" y="3886200"/>
            <a:ext cx="5334000" cy="1752600"/>
          </a:xfrm>
          <a:prstGeom prst="rect">
            <a:avLst/>
          </a:prstGeom>
        </p:spPr>
        <p:txBody>
          <a:bodyPr>
            <a:normAutofit/>
          </a:bodyPr>
          <a:lstStyle>
            <a:lvl1pPr marL="0" indent="0">
              <a:buSzTx/>
              <a:buNone/>
              <a:defRPr>
                <a:solidFill>
                  <a:srgbClr val="333333"/>
                </a:solidFill>
                <a:latin typeface="Arial Narrow"/>
                <a:ea typeface="Arial Narrow"/>
                <a:cs typeface="Arial Narrow"/>
                <a:sym typeface="Arial Narrow"/>
              </a:defRPr>
            </a:lvl1pPr>
            <a:lvl2pPr>
              <a:buChar char="–"/>
              <a:defRPr>
                <a:solidFill>
                  <a:srgbClr val="333333"/>
                </a:solidFill>
                <a:latin typeface="Arial Narrow"/>
                <a:ea typeface="Arial Narrow"/>
                <a:cs typeface="Arial Narrow"/>
                <a:sym typeface="Arial Narrow"/>
              </a:defRPr>
            </a:lvl2pPr>
            <a:lvl3pPr>
              <a:defRPr>
                <a:solidFill>
                  <a:srgbClr val="333333"/>
                </a:solidFill>
                <a:latin typeface="Arial Narrow"/>
                <a:ea typeface="Arial Narrow"/>
                <a:cs typeface="Arial Narrow"/>
                <a:sym typeface="Arial Narrow"/>
              </a:defRPr>
            </a:lvl3pPr>
            <a:lvl4pPr>
              <a:buChar char="–"/>
              <a:defRPr>
                <a:solidFill>
                  <a:srgbClr val="333333"/>
                </a:solidFill>
                <a:latin typeface="Arial Narrow"/>
                <a:ea typeface="Arial Narrow"/>
                <a:cs typeface="Arial Narrow"/>
                <a:sym typeface="Arial Narrow"/>
              </a:defRPr>
            </a:lvl4pPr>
            <a:lvl5pPr>
              <a:buChar char="»"/>
              <a:defRPr>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1921"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950308946"/>
      </p:ext>
    </p:extLst>
  </p:cSld>
  <p:clrMapOvr>
    <a:masterClrMapping/>
  </p:clrMapOvr>
  <p:transition spd="med"/>
</p:sldLayout>
</file>

<file path=ppt/slideLayouts/slideLayout248.xml><?xml version="1.0" encoding="utf-8"?>
<p:sldLayout xmlns:a="http://schemas.openxmlformats.org/drawingml/2006/main" xmlns:r="http://schemas.openxmlformats.org/officeDocument/2006/relationships" xmlns:p="http://schemas.openxmlformats.org/presentationml/2006/main" showMasterSp="0" type="tx">
  <p:cSld name="12_Title and Content">
    <p:bg>
      <p:bgPr>
        <a:solidFill>
          <a:srgbClr val="9CDCDA"/>
        </a:solidFill>
        <a:effectLst/>
      </p:bgPr>
    </p:bg>
    <p:spTree>
      <p:nvGrpSpPr>
        <p:cNvPr id="1" name=""/>
        <p:cNvGrpSpPr/>
        <p:nvPr/>
      </p:nvGrpSpPr>
      <p:grpSpPr>
        <a:xfrm>
          <a:off x="0" y="0"/>
          <a:ext cx="0" cy="0"/>
          <a:chOff x="0" y="0"/>
          <a:chExt cx="0" cy="0"/>
        </a:xfrm>
      </p:grpSpPr>
      <p:grpSp>
        <p:nvGrpSpPr>
          <p:cNvPr id="2023" name="Group 2"/>
          <p:cNvGrpSpPr/>
          <p:nvPr/>
        </p:nvGrpSpPr>
        <p:grpSpPr>
          <a:xfrm>
            <a:off x="-341607" y="-213936"/>
            <a:ext cx="9600389" cy="7485696"/>
            <a:chOff x="0" y="0"/>
            <a:chExt cx="9600387" cy="7485695"/>
          </a:xfrm>
        </p:grpSpPr>
        <p:grpSp>
          <p:nvGrpSpPr>
            <p:cNvPr id="2009" name="Group 3"/>
            <p:cNvGrpSpPr/>
            <p:nvPr/>
          </p:nvGrpSpPr>
          <p:grpSpPr>
            <a:xfrm>
              <a:off x="-1" y="0"/>
              <a:ext cx="9600389" cy="7485696"/>
              <a:chOff x="0" y="0"/>
              <a:chExt cx="9600387" cy="7485695"/>
            </a:xfrm>
          </p:grpSpPr>
          <p:sp>
            <p:nvSpPr>
              <p:cNvPr id="1928"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29"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30"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31"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32"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33"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34"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35"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36"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37"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38"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39"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40"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41"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42"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43"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44"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45"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46"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47"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48"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49"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50"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51"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52"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53"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54"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55"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56"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57"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58"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59"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60"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61"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62"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63"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64"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65"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66"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67"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68"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69"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70"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71"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72"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73"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74"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75"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76"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77"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78"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79"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80"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81"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82"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83"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84"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85"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86"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87"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88"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89" name="Freeform 65"/>
              <p:cNvSpPr/>
              <p:nvPr/>
            </p:nvSpPr>
            <p:spPr>
              <a:xfrm rot="3318475">
                <a:off x="6944385" y="21730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90"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91"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92"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93"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94" name="Freeform 70"/>
              <p:cNvSpPr/>
              <p:nvPr/>
            </p:nvSpPr>
            <p:spPr>
              <a:xfrm rot="6284068">
                <a:off x="8142097" y="1508474"/>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95"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96"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97"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98"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99"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00"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01"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02" name="Freeform 78"/>
              <p:cNvSpPr/>
              <p:nvPr/>
            </p:nvSpPr>
            <p:spPr>
              <a:xfrm rot="3318475">
                <a:off x="6887235" y="349390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03"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04"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05"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06" name="Freeform 82"/>
              <p:cNvSpPr/>
              <p:nvPr/>
            </p:nvSpPr>
            <p:spPr>
              <a:xfrm rot="6284068">
                <a:off x="7646797" y="4365974"/>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07" name="Freeform 83"/>
              <p:cNvSpPr/>
              <p:nvPr/>
            </p:nvSpPr>
            <p:spPr>
              <a:xfrm rot="5149041" flipH="1">
                <a:off x="8487826" y="3612750"/>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08"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2012" name="Group 85"/>
            <p:cNvGrpSpPr/>
            <p:nvPr/>
          </p:nvGrpSpPr>
          <p:grpSpPr>
            <a:xfrm>
              <a:off x="532106" y="687010"/>
              <a:ext cx="8745538" cy="223839"/>
              <a:chOff x="0" y="0"/>
              <a:chExt cx="8745537" cy="223837"/>
            </a:xfrm>
          </p:grpSpPr>
          <p:sp>
            <p:nvSpPr>
              <p:cNvPr id="2010"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11"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2015" name="Group 88"/>
            <p:cNvGrpSpPr/>
            <p:nvPr/>
          </p:nvGrpSpPr>
          <p:grpSpPr>
            <a:xfrm>
              <a:off x="424156" y="596523"/>
              <a:ext cx="8745538" cy="223838"/>
              <a:chOff x="0" y="0"/>
              <a:chExt cx="8745537" cy="223837"/>
            </a:xfrm>
          </p:grpSpPr>
          <p:sp>
            <p:nvSpPr>
              <p:cNvPr id="2013"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14"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sp>
          <p:nvSpPr>
            <p:cNvPr id="2016"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nvGrpSpPr>
            <p:cNvPr id="2022" name="Group 92"/>
            <p:cNvGrpSpPr/>
            <p:nvPr/>
          </p:nvGrpSpPr>
          <p:grpSpPr>
            <a:xfrm>
              <a:off x="579241" y="366407"/>
              <a:ext cx="1124880" cy="1123270"/>
              <a:chOff x="0" y="0"/>
              <a:chExt cx="1124878" cy="1123268"/>
            </a:xfrm>
          </p:grpSpPr>
          <p:sp>
            <p:nvSpPr>
              <p:cNvPr id="2017"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18"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19"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20"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21"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sp>
        <p:nvSpPr>
          <p:cNvPr id="2024" name="Title Text"/>
          <p:cNvSpPr txBox="1">
            <a:spLocks noGrp="1"/>
          </p:cNvSpPr>
          <p:nvPr>
            <p:ph type="title"/>
          </p:nvPr>
        </p:nvSpPr>
        <p:spPr>
          <a:xfrm>
            <a:off x="838200" y="609600"/>
            <a:ext cx="7620000" cy="1143000"/>
          </a:xfrm>
          <a:prstGeom prst="rect">
            <a:avLst/>
          </a:prstGeom>
        </p:spPr>
        <p:txBody>
          <a:bodyPr anchor="ctr"/>
          <a:lstStyle>
            <a:lvl1pPr>
              <a:defRPr>
                <a:solidFill>
                  <a:srgbClr val="007572"/>
                </a:solidFill>
                <a:latin typeface="Arial Narrow"/>
                <a:ea typeface="Arial Narrow"/>
                <a:cs typeface="Arial Narrow"/>
                <a:sym typeface="Arial Narrow"/>
              </a:defRPr>
            </a:lvl1pPr>
          </a:lstStyle>
          <a:p>
            <a:r>
              <a:t>Title Text</a:t>
            </a:r>
          </a:p>
        </p:txBody>
      </p:sp>
      <p:sp>
        <p:nvSpPr>
          <p:cNvPr id="2025"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a:solidFill>
                  <a:srgbClr val="333333"/>
                </a:solidFill>
                <a:latin typeface="Arial Narrow"/>
                <a:ea typeface="Arial Narrow"/>
                <a:cs typeface="Arial Narrow"/>
                <a:sym typeface="Arial Narrow"/>
              </a:defRPr>
            </a:lvl1pPr>
            <a:lvl2pPr>
              <a:buChar char="–"/>
              <a:defRPr>
                <a:solidFill>
                  <a:srgbClr val="333333"/>
                </a:solidFill>
                <a:latin typeface="Arial Narrow"/>
                <a:ea typeface="Arial Narrow"/>
                <a:cs typeface="Arial Narrow"/>
                <a:sym typeface="Arial Narrow"/>
              </a:defRPr>
            </a:lvl2pPr>
            <a:lvl3pPr>
              <a:defRPr>
                <a:solidFill>
                  <a:srgbClr val="333333"/>
                </a:solidFill>
                <a:latin typeface="Arial Narrow"/>
                <a:ea typeface="Arial Narrow"/>
                <a:cs typeface="Arial Narrow"/>
                <a:sym typeface="Arial Narrow"/>
              </a:defRPr>
            </a:lvl3pPr>
            <a:lvl4pPr>
              <a:buChar char="–"/>
              <a:defRPr>
                <a:solidFill>
                  <a:srgbClr val="333333"/>
                </a:solidFill>
                <a:latin typeface="Arial Narrow"/>
                <a:ea typeface="Arial Narrow"/>
                <a:cs typeface="Arial Narrow"/>
                <a:sym typeface="Arial Narrow"/>
              </a:defRPr>
            </a:lvl4pPr>
            <a:lvl5pPr>
              <a:buChar char="»"/>
              <a:defRPr>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2026"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953531285"/>
      </p:ext>
    </p:extLst>
  </p:cSld>
  <p:clrMapOvr>
    <a:masterClrMapping/>
  </p:clrMapOvr>
  <p:transition spd="med"/>
</p:sldLayout>
</file>

<file path=ppt/slideLayouts/slideLayout249.xml><?xml version="1.0" encoding="utf-8"?>
<p:sldLayout xmlns:a="http://schemas.openxmlformats.org/drawingml/2006/main" xmlns:r="http://schemas.openxmlformats.org/officeDocument/2006/relationships" xmlns:p="http://schemas.openxmlformats.org/presentationml/2006/main" showMasterSp="0" type="tx">
  <p:cSld name="7_Section Header">
    <p:bg>
      <p:bgPr>
        <a:solidFill>
          <a:srgbClr val="9CDCDA"/>
        </a:solidFill>
        <a:effectLst/>
      </p:bgPr>
    </p:bg>
    <p:spTree>
      <p:nvGrpSpPr>
        <p:cNvPr id="1" name=""/>
        <p:cNvGrpSpPr/>
        <p:nvPr/>
      </p:nvGrpSpPr>
      <p:grpSpPr>
        <a:xfrm>
          <a:off x="0" y="0"/>
          <a:ext cx="0" cy="0"/>
          <a:chOff x="0" y="0"/>
          <a:chExt cx="0" cy="0"/>
        </a:xfrm>
      </p:grpSpPr>
      <p:grpSp>
        <p:nvGrpSpPr>
          <p:cNvPr id="2128" name="Group 2"/>
          <p:cNvGrpSpPr/>
          <p:nvPr/>
        </p:nvGrpSpPr>
        <p:grpSpPr>
          <a:xfrm>
            <a:off x="-341607" y="-213936"/>
            <a:ext cx="9600389" cy="7485696"/>
            <a:chOff x="0" y="0"/>
            <a:chExt cx="9600387" cy="7485695"/>
          </a:xfrm>
        </p:grpSpPr>
        <p:grpSp>
          <p:nvGrpSpPr>
            <p:cNvPr id="2114" name="Group 3"/>
            <p:cNvGrpSpPr/>
            <p:nvPr/>
          </p:nvGrpSpPr>
          <p:grpSpPr>
            <a:xfrm>
              <a:off x="-1" y="0"/>
              <a:ext cx="9600389" cy="7485696"/>
              <a:chOff x="0" y="0"/>
              <a:chExt cx="9600387" cy="7485695"/>
            </a:xfrm>
          </p:grpSpPr>
          <p:sp>
            <p:nvSpPr>
              <p:cNvPr id="2033"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34"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35"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36"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37"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38"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39"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40"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41"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42"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43"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44"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45"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46"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47"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48"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49"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50"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51"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52"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53"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54"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55"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56"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57"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58"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59"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60"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61"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62"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63"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64"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65"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66"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67"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68"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69"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70"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71"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72"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73"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74"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75"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76"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77"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78"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79"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80"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81"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82"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83"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84"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85"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86"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87"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88"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89"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90"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91"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92"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93"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94" name="Freeform 65"/>
              <p:cNvSpPr/>
              <p:nvPr/>
            </p:nvSpPr>
            <p:spPr>
              <a:xfrm rot="3318475">
                <a:off x="6944385" y="21730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95"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96"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97"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98"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99" name="Freeform 70"/>
              <p:cNvSpPr/>
              <p:nvPr/>
            </p:nvSpPr>
            <p:spPr>
              <a:xfrm rot="6284068">
                <a:off x="8142097" y="1508474"/>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00"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01"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02"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03"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04"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05"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06"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07" name="Freeform 78"/>
              <p:cNvSpPr/>
              <p:nvPr/>
            </p:nvSpPr>
            <p:spPr>
              <a:xfrm rot="3318475">
                <a:off x="6887235" y="349390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08"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09"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10"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11" name="Freeform 82"/>
              <p:cNvSpPr/>
              <p:nvPr/>
            </p:nvSpPr>
            <p:spPr>
              <a:xfrm rot="6284068">
                <a:off x="7646797" y="4365974"/>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12" name="Freeform 83"/>
              <p:cNvSpPr/>
              <p:nvPr/>
            </p:nvSpPr>
            <p:spPr>
              <a:xfrm rot="5149041" flipH="1">
                <a:off x="8487826" y="3612750"/>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13"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2117" name="Group 85"/>
            <p:cNvGrpSpPr/>
            <p:nvPr/>
          </p:nvGrpSpPr>
          <p:grpSpPr>
            <a:xfrm>
              <a:off x="532106" y="687010"/>
              <a:ext cx="8745538" cy="223839"/>
              <a:chOff x="0" y="0"/>
              <a:chExt cx="8745537" cy="223837"/>
            </a:xfrm>
          </p:grpSpPr>
          <p:sp>
            <p:nvSpPr>
              <p:cNvPr id="2115"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16"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2120" name="Group 88"/>
            <p:cNvGrpSpPr/>
            <p:nvPr/>
          </p:nvGrpSpPr>
          <p:grpSpPr>
            <a:xfrm>
              <a:off x="424156" y="596523"/>
              <a:ext cx="8745538" cy="223838"/>
              <a:chOff x="0" y="0"/>
              <a:chExt cx="8745537" cy="223837"/>
            </a:xfrm>
          </p:grpSpPr>
          <p:sp>
            <p:nvSpPr>
              <p:cNvPr id="2118"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19"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sp>
          <p:nvSpPr>
            <p:cNvPr id="2121"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nvGrpSpPr>
            <p:cNvPr id="2127" name="Group 92"/>
            <p:cNvGrpSpPr/>
            <p:nvPr/>
          </p:nvGrpSpPr>
          <p:grpSpPr>
            <a:xfrm>
              <a:off x="579241" y="366407"/>
              <a:ext cx="1124880" cy="1123270"/>
              <a:chOff x="0" y="0"/>
              <a:chExt cx="1124878" cy="1123268"/>
            </a:xfrm>
          </p:grpSpPr>
          <p:sp>
            <p:nvSpPr>
              <p:cNvPr id="2122"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23"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24"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25"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26"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sp>
        <p:nvSpPr>
          <p:cNvPr id="2129"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7572"/>
                </a:solidFill>
                <a:latin typeface="Arial Narrow"/>
                <a:ea typeface="Arial Narrow"/>
                <a:cs typeface="Arial Narrow"/>
                <a:sym typeface="Arial Narrow"/>
              </a:defRPr>
            </a:lvl1pPr>
          </a:lstStyle>
          <a:p>
            <a:r>
              <a:t>Title Text</a:t>
            </a:r>
          </a:p>
        </p:txBody>
      </p:sp>
      <p:sp>
        <p:nvSpPr>
          <p:cNvPr id="2130"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rgbClr val="333333"/>
                </a:solidFill>
                <a:latin typeface="Arial Narrow"/>
                <a:ea typeface="Arial Narrow"/>
                <a:cs typeface="Arial Narrow"/>
                <a:sym typeface="Arial Narrow"/>
              </a:defRPr>
            </a:lvl1pPr>
            <a:lvl2pPr marL="0" indent="457200">
              <a:spcBef>
                <a:spcPts val="400"/>
              </a:spcBef>
              <a:buSzTx/>
              <a:buNone/>
              <a:defRPr sz="2000">
                <a:solidFill>
                  <a:srgbClr val="333333"/>
                </a:solidFill>
                <a:latin typeface="Arial Narrow"/>
                <a:ea typeface="Arial Narrow"/>
                <a:cs typeface="Arial Narrow"/>
                <a:sym typeface="Arial Narrow"/>
              </a:defRPr>
            </a:lvl2pPr>
            <a:lvl3pPr marL="0" indent="914400">
              <a:spcBef>
                <a:spcPts val="400"/>
              </a:spcBef>
              <a:buSzTx/>
              <a:buNone/>
              <a:defRPr sz="2000">
                <a:solidFill>
                  <a:srgbClr val="333333"/>
                </a:solidFill>
                <a:latin typeface="Arial Narrow"/>
                <a:ea typeface="Arial Narrow"/>
                <a:cs typeface="Arial Narrow"/>
                <a:sym typeface="Arial Narrow"/>
              </a:defRPr>
            </a:lvl3pPr>
            <a:lvl4pPr marL="0" indent="1371600">
              <a:spcBef>
                <a:spcPts val="400"/>
              </a:spcBef>
              <a:buSzTx/>
              <a:buNone/>
              <a:defRPr sz="2000">
                <a:solidFill>
                  <a:srgbClr val="333333"/>
                </a:solidFill>
                <a:latin typeface="Arial Narrow"/>
                <a:ea typeface="Arial Narrow"/>
                <a:cs typeface="Arial Narrow"/>
                <a:sym typeface="Arial Narrow"/>
              </a:defRPr>
            </a:lvl4pPr>
            <a:lvl5pPr marL="0" indent="1828800">
              <a:spcBef>
                <a:spcPts val="400"/>
              </a:spcBef>
              <a:buSzTx/>
              <a:buNone/>
              <a:defRPr sz="2000">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2131"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499091037"/>
      </p:ext>
    </p:extLst>
  </p:cSld>
  <p:clrMapOvr>
    <a:masterClrMapping/>
  </p:clrMapOvr>
  <p:transition spd="med"/>
</p:sldLayout>
</file>

<file path=ppt/slideLayouts/slideLayout2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FD908FA6-04F4-C746-9C77-8D862F9C745E}" type="slidenum">
              <a:rPr lang="en-US"/>
              <a:pPr>
                <a:defRPr/>
              </a:pPr>
              <a:t>‹#›</a:t>
            </a:fld>
            <a:endParaRPr lang="en-US"/>
          </a:p>
        </p:txBody>
      </p:sp>
    </p:spTree>
    <p:extLst>
      <p:ext uri="{BB962C8B-B14F-4D97-AF65-F5344CB8AC3E}">
        <p14:creationId xmlns:p14="http://schemas.microsoft.com/office/powerpoint/2010/main" val="2634437660"/>
      </p:ext>
    </p:extLst>
  </p:cSld>
  <p:clrMapOvr>
    <a:masterClrMapping/>
  </p:clrMapOvr>
</p:sldLayout>
</file>

<file path=ppt/slideLayouts/slideLayout250.xml><?xml version="1.0" encoding="utf-8"?>
<p:sldLayout xmlns:a="http://schemas.openxmlformats.org/drawingml/2006/main" xmlns:r="http://schemas.openxmlformats.org/officeDocument/2006/relationships" xmlns:p="http://schemas.openxmlformats.org/presentationml/2006/main" showMasterSp="0" type="tx">
  <p:cSld name="7_Comparison">
    <p:bg>
      <p:bgPr>
        <a:solidFill>
          <a:srgbClr val="9CDCDA"/>
        </a:solidFill>
        <a:effectLst/>
      </p:bgPr>
    </p:bg>
    <p:spTree>
      <p:nvGrpSpPr>
        <p:cNvPr id="1" name=""/>
        <p:cNvGrpSpPr/>
        <p:nvPr/>
      </p:nvGrpSpPr>
      <p:grpSpPr>
        <a:xfrm>
          <a:off x="0" y="0"/>
          <a:ext cx="0" cy="0"/>
          <a:chOff x="0" y="0"/>
          <a:chExt cx="0" cy="0"/>
        </a:xfrm>
      </p:grpSpPr>
      <p:grpSp>
        <p:nvGrpSpPr>
          <p:cNvPr id="2338" name="Group 2"/>
          <p:cNvGrpSpPr/>
          <p:nvPr/>
        </p:nvGrpSpPr>
        <p:grpSpPr>
          <a:xfrm>
            <a:off x="-341607" y="-213936"/>
            <a:ext cx="9600389" cy="7485696"/>
            <a:chOff x="0" y="0"/>
            <a:chExt cx="9600387" cy="7485695"/>
          </a:xfrm>
        </p:grpSpPr>
        <p:grpSp>
          <p:nvGrpSpPr>
            <p:cNvPr id="2324" name="Group 3"/>
            <p:cNvGrpSpPr/>
            <p:nvPr/>
          </p:nvGrpSpPr>
          <p:grpSpPr>
            <a:xfrm>
              <a:off x="-1" y="0"/>
              <a:ext cx="9600389" cy="7485696"/>
              <a:chOff x="0" y="0"/>
              <a:chExt cx="9600387" cy="7485695"/>
            </a:xfrm>
          </p:grpSpPr>
          <p:sp>
            <p:nvSpPr>
              <p:cNvPr id="2243"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44"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45"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46"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47"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48"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49"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50"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51"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52"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53"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54"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55"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56"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57"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58"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59"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60"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61"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62"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63"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64"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65"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66"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67"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68"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69"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70"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71"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72"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73"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74"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75"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76"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77"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78"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79"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80"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81"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82"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83"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84"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85"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86"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87"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88"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89"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90"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91"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92"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93"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94"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95"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96"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97"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98"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99"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00"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01"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02"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03"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04" name="Freeform 65"/>
              <p:cNvSpPr/>
              <p:nvPr/>
            </p:nvSpPr>
            <p:spPr>
              <a:xfrm rot="3318475">
                <a:off x="6944385" y="21730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05"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06"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07"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08"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09" name="Freeform 70"/>
              <p:cNvSpPr/>
              <p:nvPr/>
            </p:nvSpPr>
            <p:spPr>
              <a:xfrm rot="6284068">
                <a:off x="8142097" y="1508474"/>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10"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11"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12"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13"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14"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15"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16"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17" name="Freeform 78"/>
              <p:cNvSpPr/>
              <p:nvPr/>
            </p:nvSpPr>
            <p:spPr>
              <a:xfrm rot="3318475">
                <a:off x="6887235" y="349390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18"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19"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20"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21" name="Freeform 82"/>
              <p:cNvSpPr/>
              <p:nvPr/>
            </p:nvSpPr>
            <p:spPr>
              <a:xfrm rot="6284068">
                <a:off x="7646797" y="4365974"/>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22" name="Freeform 83"/>
              <p:cNvSpPr/>
              <p:nvPr/>
            </p:nvSpPr>
            <p:spPr>
              <a:xfrm rot="5149041" flipH="1">
                <a:off x="8487826" y="3612750"/>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23"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2327" name="Group 85"/>
            <p:cNvGrpSpPr/>
            <p:nvPr/>
          </p:nvGrpSpPr>
          <p:grpSpPr>
            <a:xfrm>
              <a:off x="532106" y="687010"/>
              <a:ext cx="8745538" cy="223839"/>
              <a:chOff x="0" y="0"/>
              <a:chExt cx="8745537" cy="223837"/>
            </a:xfrm>
          </p:grpSpPr>
          <p:sp>
            <p:nvSpPr>
              <p:cNvPr id="2325"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26"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2330" name="Group 88"/>
            <p:cNvGrpSpPr/>
            <p:nvPr/>
          </p:nvGrpSpPr>
          <p:grpSpPr>
            <a:xfrm>
              <a:off x="424156" y="596523"/>
              <a:ext cx="8745538" cy="223838"/>
              <a:chOff x="0" y="0"/>
              <a:chExt cx="8745537" cy="223837"/>
            </a:xfrm>
          </p:grpSpPr>
          <p:sp>
            <p:nvSpPr>
              <p:cNvPr id="2328"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29"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sp>
          <p:nvSpPr>
            <p:cNvPr id="2331"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nvGrpSpPr>
            <p:cNvPr id="2337" name="Group 92"/>
            <p:cNvGrpSpPr/>
            <p:nvPr/>
          </p:nvGrpSpPr>
          <p:grpSpPr>
            <a:xfrm>
              <a:off x="579241" y="366407"/>
              <a:ext cx="1124880" cy="1123270"/>
              <a:chOff x="0" y="0"/>
              <a:chExt cx="1124878" cy="1123268"/>
            </a:xfrm>
          </p:grpSpPr>
          <p:sp>
            <p:nvSpPr>
              <p:cNvPr id="2332"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33"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34"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35"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36"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sp>
        <p:nvSpPr>
          <p:cNvPr id="2339" name="Title Text"/>
          <p:cNvSpPr txBox="1">
            <a:spLocks noGrp="1"/>
          </p:cNvSpPr>
          <p:nvPr>
            <p:ph type="title"/>
          </p:nvPr>
        </p:nvSpPr>
        <p:spPr>
          <a:xfrm>
            <a:off x="457200" y="274638"/>
            <a:ext cx="8229600" cy="1143001"/>
          </a:xfrm>
          <a:prstGeom prst="rect">
            <a:avLst/>
          </a:prstGeom>
        </p:spPr>
        <p:txBody>
          <a:bodyPr anchor="ctr"/>
          <a:lstStyle>
            <a:lvl1pPr>
              <a:defRPr>
                <a:solidFill>
                  <a:srgbClr val="007572"/>
                </a:solidFill>
                <a:latin typeface="Arial Narrow"/>
                <a:ea typeface="Arial Narrow"/>
                <a:cs typeface="Arial Narrow"/>
                <a:sym typeface="Arial Narrow"/>
              </a:defRPr>
            </a:lvl1pPr>
          </a:lstStyle>
          <a:p>
            <a:r>
              <a:t>Title Text</a:t>
            </a:r>
          </a:p>
        </p:txBody>
      </p:sp>
      <p:sp>
        <p:nvSpPr>
          <p:cNvPr id="2340"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rgbClr val="333333"/>
                </a:solidFill>
                <a:latin typeface="Arial Narrow"/>
                <a:ea typeface="Arial Narrow"/>
                <a:cs typeface="Arial Narrow"/>
                <a:sym typeface="Arial Narrow"/>
              </a:defRPr>
            </a:lvl1pPr>
            <a:lvl2pPr marL="0" indent="457200">
              <a:spcBef>
                <a:spcPts val="500"/>
              </a:spcBef>
              <a:buSzTx/>
              <a:buNone/>
              <a:defRPr sz="2400" b="1">
                <a:solidFill>
                  <a:srgbClr val="333333"/>
                </a:solidFill>
                <a:latin typeface="Arial Narrow"/>
                <a:ea typeface="Arial Narrow"/>
                <a:cs typeface="Arial Narrow"/>
                <a:sym typeface="Arial Narrow"/>
              </a:defRPr>
            </a:lvl2pPr>
            <a:lvl3pPr marL="0" indent="914400">
              <a:spcBef>
                <a:spcPts val="500"/>
              </a:spcBef>
              <a:buSzTx/>
              <a:buNone/>
              <a:defRPr sz="2400" b="1">
                <a:solidFill>
                  <a:srgbClr val="333333"/>
                </a:solidFill>
                <a:latin typeface="Arial Narrow"/>
                <a:ea typeface="Arial Narrow"/>
                <a:cs typeface="Arial Narrow"/>
                <a:sym typeface="Arial Narrow"/>
              </a:defRPr>
            </a:lvl3pPr>
            <a:lvl4pPr marL="0" indent="1371600">
              <a:spcBef>
                <a:spcPts val="500"/>
              </a:spcBef>
              <a:buSzTx/>
              <a:buNone/>
              <a:defRPr sz="2400" b="1">
                <a:solidFill>
                  <a:srgbClr val="333333"/>
                </a:solidFill>
                <a:latin typeface="Arial Narrow"/>
                <a:ea typeface="Arial Narrow"/>
                <a:cs typeface="Arial Narrow"/>
                <a:sym typeface="Arial Narrow"/>
              </a:defRPr>
            </a:lvl4pPr>
            <a:lvl5pPr marL="0" indent="1828800">
              <a:spcBef>
                <a:spcPts val="500"/>
              </a:spcBef>
              <a:buSzTx/>
              <a:buNone/>
              <a:defRPr sz="2400" b="1">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2341"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solidFill>
                  <a:srgbClr val="333333"/>
                </a:solidFill>
                <a:latin typeface="Arial Narrow"/>
                <a:ea typeface="Arial Narrow"/>
                <a:cs typeface="Arial Narrow"/>
                <a:sym typeface="Arial Narrow"/>
              </a:defRPr>
            </a:pPr>
            <a:endParaRPr/>
          </a:p>
        </p:txBody>
      </p:sp>
      <p:sp>
        <p:nvSpPr>
          <p:cNvPr id="2342"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410449429"/>
      </p:ext>
    </p:extLst>
  </p:cSld>
  <p:clrMapOvr>
    <a:masterClrMapping/>
  </p:clrMapOvr>
  <p:transition spd="med"/>
</p:sldLayout>
</file>

<file path=ppt/slideLayouts/slideLayout251.xml><?xml version="1.0" encoding="utf-8"?>
<p:sldLayout xmlns:a="http://schemas.openxmlformats.org/drawingml/2006/main" xmlns:r="http://schemas.openxmlformats.org/officeDocument/2006/relationships" xmlns:p="http://schemas.openxmlformats.org/presentationml/2006/main" showMasterSp="0" type="tx">
  <p:cSld name="8_Title Only">
    <p:bg>
      <p:bgPr>
        <a:solidFill>
          <a:srgbClr val="9CDCDA"/>
        </a:solidFill>
        <a:effectLst/>
      </p:bgPr>
    </p:bg>
    <p:spTree>
      <p:nvGrpSpPr>
        <p:cNvPr id="1" name=""/>
        <p:cNvGrpSpPr/>
        <p:nvPr/>
      </p:nvGrpSpPr>
      <p:grpSpPr>
        <a:xfrm>
          <a:off x="0" y="0"/>
          <a:ext cx="0" cy="0"/>
          <a:chOff x="0" y="0"/>
          <a:chExt cx="0" cy="0"/>
        </a:xfrm>
      </p:grpSpPr>
      <p:grpSp>
        <p:nvGrpSpPr>
          <p:cNvPr id="2444" name="Group 2"/>
          <p:cNvGrpSpPr/>
          <p:nvPr/>
        </p:nvGrpSpPr>
        <p:grpSpPr>
          <a:xfrm>
            <a:off x="-341607" y="-213936"/>
            <a:ext cx="9600389" cy="7485696"/>
            <a:chOff x="0" y="0"/>
            <a:chExt cx="9600387" cy="7485695"/>
          </a:xfrm>
        </p:grpSpPr>
        <p:grpSp>
          <p:nvGrpSpPr>
            <p:cNvPr id="2430" name="Group 3"/>
            <p:cNvGrpSpPr/>
            <p:nvPr/>
          </p:nvGrpSpPr>
          <p:grpSpPr>
            <a:xfrm>
              <a:off x="-1" y="0"/>
              <a:ext cx="9600389" cy="7485696"/>
              <a:chOff x="0" y="0"/>
              <a:chExt cx="9600387" cy="7485695"/>
            </a:xfrm>
          </p:grpSpPr>
          <p:sp>
            <p:nvSpPr>
              <p:cNvPr id="2349"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50"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51"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52"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53"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54"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55"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56"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57"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58"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59"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60"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61"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62"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63"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64"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65"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66"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67"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68"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69"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70"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71"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72"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73"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74"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75"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76"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77"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78"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79"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80"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81"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82"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83"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84"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85"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86"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87"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88"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89"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90"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91"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92"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93"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94"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95"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96"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97"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98"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99"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00"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01"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02"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03"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04"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05"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06"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07"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08"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09"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10" name="Freeform 65"/>
              <p:cNvSpPr/>
              <p:nvPr/>
            </p:nvSpPr>
            <p:spPr>
              <a:xfrm rot="3318475">
                <a:off x="6944385" y="21730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11"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12"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13"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14"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15" name="Freeform 70"/>
              <p:cNvSpPr/>
              <p:nvPr/>
            </p:nvSpPr>
            <p:spPr>
              <a:xfrm rot="6284068">
                <a:off x="8142097" y="1508474"/>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16"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17"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18"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19"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20"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21"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22"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23" name="Freeform 78"/>
              <p:cNvSpPr/>
              <p:nvPr/>
            </p:nvSpPr>
            <p:spPr>
              <a:xfrm rot="3318475">
                <a:off x="6887235" y="349390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24"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25"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26"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27" name="Freeform 82"/>
              <p:cNvSpPr/>
              <p:nvPr/>
            </p:nvSpPr>
            <p:spPr>
              <a:xfrm rot="6284068">
                <a:off x="7646797" y="4365974"/>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28" name="Freeform 83"/>
              <p:cNvSpPr/>
              <p:nvPr/>
            </p:nvSpPr>
            <p:spPr>
              <a:xfrm rot="5149041" flipH="1">
                <a:off x="8487826" y="3612750"/>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29"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2433" name="Group 85"/>
            <p:cNvGrpSpPr/>
            <p:nvPr/>
          </p:nvGrpSpPr>
          <p:grpSpPr>
            <a:xfrm>
              <a:off x="532106" y="687010"/>
              <a:ext cx="8745538" cy="223839"/>
              <a:chOff x="0" y="0"/>
              <a:chExt cx="8745537" cy="223837"/>
            </a:xfrm>
          </p:grpSpPr>
          <p:sp>
            <p:nvSpPr>
              <p:cNvPr id="2431"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32"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2436" name="Group 88"/>
            <p:cNvGrpSpPr/>
            <p:nvPr/>
          </p:nvGrpSpPr>
          <p:grpSpPr>
            <a:xfrm>
              <a:off x="424156" y="596523"/>
              <a:ext cx="8745538" cy="223838"/>
              <a:chOff x="0" y="0"/>
              <a:chExt cx="8745537" cy="223837"/>
            </a:xfrm>
          </p:grpSpPr>
          <p:sp>
            <p:nvSpPr>
              <p:cNvPr id="2434"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35"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sp>
          <p:nvSpPr>
            <p:cNvPr id="2437"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nvGrpSpPr>
            <p:cNvPr id="2443" name="Group 92"/>
            <p:cNvGrpSpPr/>
            <p:nvPr/>
          </p:nvGrpSpPr>
          <p:grpSpPr>
            <a:xfrm>
              <a:off x="579241" y="366407"/>
              <a:ext cx="1124880" cy="1123270"/>
              <a:chOff x="0" y="0"/>
              <a:chExt cx="1124878" cy="1123268"/>
            </a:xfrm>
          </p:grpSpPr>
          <p:sp>
            <p:nvSpPr>
              <p:cNvPr id="2438"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39"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40"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41"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42"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sp>
        <p:nvSpPr>
          <p:cNvPr id="2445" name="Title Text"/>
          <p:cNvSpPr txBox="1">
            <a:spLocks noGrp="1"/>
          </p:cNvSpPr>
          <p:nvPr>
            <p:ph type="title"/>
          </p:nvPr>
        </p:nvSpPr>
        <p:spPr>
          <a:xfrm>
            <a:off x="838200" y="609600"/>
            <a:ext cx="7620000" cy="1143000"/>
          </a:xfrm>
          <a:prstGeom prst="rect">
            <a:avLst/>
          </a:prstGeom>
        </p:spPr>
        <p:txBody>
          <a:bodyPr anchor="ctr"/>
          <a:lstStyle>
            <a:lvl1pPr>
              <a:defRPr>
                <a:solidFill>
                  <a:srgbClr val="007572"/>
                </a:solidFill>
                <a:latin typeface="Arial Narrow"/>
                <a:ea typeface="Arial Narrow"/>
                <a:cs typeface="Arial Narrow"/>
                <a:sym typeface="Arial Narrow"/>
              </a:defRPr>
            </a:lvl1pPr>
          </a:lstStyle>
          <a:p>
            <a:r>
              <a:t>Title Text</a:t>
            </a:r>
          </a:p>
        </p:txBody>
      </p:sp>
      <p:sp>
        <p:nvSpPr>
          <p:cNvPr id="2446"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875017883"/>
      </p:ext>
    </p:extLst>
  </p:cSld>
  <p:clrMapOvr>
    <a:masterClrMapping/>
  </p:clrMapOvr>
  <p:transition spd="med"/>
</p:sldLayout>
</file>

<file path=ppt/slideLayouts/slideLayout252.xml><?xml version="1.0" encoding="utf-8"?>
<p:sldLayout xmlns:a="http://schemas.openxmlformats.org/drawingml/2006/main" xmlns:r="http://schemas.openxmlformats.org/officeDocument/2006/relationships" xmlns:p="http://schemas.openxmlformats.org/presentationml/2006/main" showMasterSp="0" type="tx">
  <p:cSld name="14_Blank">
    <p:bg>
      <p:bgPr>
        <a:solidFill>
          <a:srgbClr val="9CDCDA"/>
        </a:solidFill>
        <a:effectLst/>
      </p:bgPr>
    </p:bg>
    <p:spTree>
      <p:nvGrpSpPr>
        <p:cNvPr id="1" name=""/>
        <p:cNvGrpSpPr/>
        <p:nvPr/>
      </p:nvGrpSpPr>
      <p:grpSpPr>
        <a:xfrm>
          <a:off x="0" y="0"/>
          <a:ext cx="0" cy="0"/>
          <a:chOff x="0" y="0"/>
          <a:chExt cx="0" cy="0"/>
        </a:xfrm>
      </p:grpSpPr>
      <p:grpSp>
        <p:nvGrpSpPr>
          <p:cNvPr id="2548" name="Group 2"/>
          <p:cNvGrpSpPr/>
          <p:nvPr/>
        </p:nvGrpSpPr>
        <p:grpSpPr>
          <a:xfrm>
            <a:off x="-341607" y="-213936"/>
            <a:ext cx="9600389" cy="7485696"/>
            <a:chOff x="0" y="0"/>
            <a:chExt cx="9600387" cy="7485695"/>
          </a:xfrm>
        </p:grpSpPr>
        <p:grpSp>
          <p:nvGrpSpPr>
            <p:cNvPr id="2534" name="Group 3"/>
            <p:cNvGrpSpPr/>
            <p:nvPr/>
          </p:nvGrpSpPr>
          <p:grpSpPr>
            <a:xfrm>
              <a:off x="-1" y="0"/>
              <a:ext cx="9600389" cy="7485696"/>
              <a:chOff x="0" y="0"/>
              <a:chExt cx="9600387" cy="7485695"/>
            </a:xfrm>
          </p:grpSpPr>
          <p:sp>
            <p:nvSpPr>
              <p:cNvPr id="2453"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54"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55"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56"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57"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58"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59"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60"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61"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62"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63"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64"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65"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66"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67"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68"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69"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70"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71"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72"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73"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74"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75"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76"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77"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78"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79"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80"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81"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82"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83"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84"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85"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86"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87"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88"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89"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90"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91"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92"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93"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94"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95"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96"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97"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98"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99"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00"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01"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02"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03"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04"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05"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06"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07"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08"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09"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10"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11"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12"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13"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14" name="Freeform 65"/>
              <p:cNvSpPr/>
              <p:nvPr/>
            </p:nvSpPr>
            <p:spPr>
              <a:xfrm rot="3318475">
                <a:off x="6944385" y="21730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15"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16"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17"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18"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19" name="Freeform 70"/>
              <p:cNvSpPr/>
              <p:nvPr/>
            </p:nvSpPr>
            <p:spPr>
              <a:xfrm rot="6284068">
                <a:off x="8142097" y="1508474"/>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20"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21"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22"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23"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24"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25"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26"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27" name="Freeform 78"/>
              <p:cNvSpPr/>
              <p:nvPr/>
            </p:nvSpPr>
            <p:spPr>
              <a:xfrm rot="3318475">
                <a:off x="6887235" y="349390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28"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29"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30"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31" name="Freeform 82"/>
              <p:cNvSpPr/>
              <p:nvPr/>
            </p:nvSpPr>
            <p:spPr>
              <a:xfrm rot="6284068">
                <a:off x="7646797" y="4365974"/>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32" name="Freeform 83"/>
              <p:cNvSpPr/>
              <p:nvPr/>
            </p:nvSpPr>
            <p:spPr>
              <a:xfrm rot="5149041" flipH="1">
                <a:off x="8487826" y="3612750"/>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33"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2537" name="Group 85"/>
            <p:cNvGrpSpPr/>
            <p:nvPr/>
          </p:nvGrpSpPr>
          <p:grpSpPr>
            <a:xfrm>
              <a:off x="532106" y="687010"/>
              <a:ext cx="8745538" cy="223839"/>
              <a:chOff x="0" y="0"/>
              <a:chExt cx="8745537" cy="223837"/>
            </a:xfrm>
          </p:grpSpPr>
          <p:sp>
            <p:nvSpPr>
              <p:cNvPr id="2535"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36"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2540" name="Group 88"/>
            <p:cNvGrpSpPr/>
            <p:nvPr/>
          </p:nvGrpSpPr>
          <p:grpSpPr>
            <a:xfrm>
              <a:off x="424156" y="596523"/>
              <a:ext cx="8745538" cy="223838"/>
              <a:chOff x="0" y="0"/>
              <a:chExt cx="8745537" cy="223837"/>
            </a:xfrm>
          </p:grpSpPr>
          <p:sp>
            <p:nvSpPr>
              <p:cNvPr id="2538"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39"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sp>
          <p:nvSpPr>
            <p:cNvPr id="2541"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nvGrpSpPr>
            <p:cNvPr id="2547" name="Group 92"/>
            <p:cNvGrpSpPr/>
            <p:nvPr/>
          </p:nvGrpSpPr>
          <p:grpSpPr>
            <a:xfrm>
              <a:off x="579241" y="366407"/>
              <a:ext cx="1124880" cy="1123270"/>
              <a:chOff x="0" y="0"/>
              <a:chExt cx="1124878" cy="1123268"/>
            </a:xfrm>
          </p:grpSpPr>
          <p:sp>
            <p:nvSpPr>
              <p:cNvPr id="2542"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43"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44"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45"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46"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sp>
        <p:nvSpPr>
          <p:cNvPr id="2549"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294606366"/>
      </p:ext>
    </p:extLst>
  </p:cSld>
  <p:clrMapOvr>
    <a:masterClrMapping/>
  </p:clrMapOvr>
  <p:transition spd="med"/>
</p:sldLayout>
</file>

<file path=ppt/slideLayouts/slideLayout253.xml><?xml version="1.0" encoding="utf-8"?>
<p:sldLayout xmlns:a="http://schemas.openxmlformats.org/drawingml/2006/main" xmlns:r="http://schemas.openxmlformats.org/officeDocument/2006/relationships" xmlns:p="http://schemas.openxmlformats.org/presentationml/2006/main" showMasterSp="0" type="tx">
  <p:cSld name="7_Content with Caption">
    <p:bg>
      <p:bgPr>
        <a:solidFill>
          <a:srgbClr val="9CDCDA"/>
        </a:solidFill>
        <a:effectLst/>
      </p:bgPr>
    </p:bg>
    <p:spTree>
      <p:nvGrpSpPr>
        <p:cNvPr id="1" name=""/>
        <p:cNvGrpSpPr/>
        <p:nvPr/>
      </p:nvGrpSpPr>
      <p:grpSpPr>
        <a:xfrm>
          <a:off x="0" y="0"/>
          <a:ext cx="0" cy="0"/>
          <a:chOff x="0" y="0"/>
          <a:chExt cx="0" cy="0"/>
        </a:xfrm>
      </p:grpSpPr>
      <p:grpSp>
        <p:nvGrpSpPr>
          <p:cNvPr id="2651" name="Group 2"/>
          <p:cNvGrpSpPr/>
          <p:nvPr/>
        </p:nvGrpSpPr>
        <p:grpSpPr>
          <a:xfrm>
            <a:off x="-341607" y="-213936"/>
            <a:ext cx="9600389" cy="7485696"/>
            <a:chOff x="0" y="0"/>
            <a:chExt cx="9600387" cy="7485695"/>
          </a:xfrm>
        </p:grpSpPr>
        <p:grpSp>
          <p:nvGrpSpPr>
            <p:cNvPr id="2637" name="Group 3"/>
            <p:cNvGrpSpPr/>
            <p:nvPr/>
          </p:nvGrpSpPr>
          <p:grpSpPr>
            <a:xfrm>
              <a:off x="-1" y="0"/>
              <a:ext cx="9600389" cy="7485696"/>
              <a:chOff x="0" y="0"/>
              <a:chExt cx="9600387" cy="7485695"/>
            </a:xfrm>
          </p:grpSpPr>
          <p:sp>
            <p:nvSpPr>
              <p:cNvPr id="2556"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57"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58"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59"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60"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61"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62"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63"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64"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65"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66"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67"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68"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69"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70"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71"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72"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73"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74"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75"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76"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77"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78"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79"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80"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81"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82"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83"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84"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85"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86"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87"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88"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89"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90"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91"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92"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93"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94"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95"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96"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97"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98"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99"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00"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01"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02"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03"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04"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05"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06"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07"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08"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09"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10"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11"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12"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13"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14"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15"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16"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17" name="Freeform 65"/>
              <p:cNvSpPr/>
              <p:nvPr/>
            </p:nvSpPr>
            <p:spPr>
              <a:xfrm rot="3318475">
                <a:off x="6944385" y="21730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18"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19"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20"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21"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22" name="Freeform 70"/>
              <p:cNvSpPr/>
              <p:nvPr/>
            </p:nvSpPr>
            <p:spPr>
              <a:xfrm rot="6284068">
                <a:off x="8142097" y="1508474"/>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23"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24"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25"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26"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27"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28"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29"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30" name="Freeform 78"/>
              <p:cNvSpPr/>
              <p:nvPr/>
            </p:nvSpPr>
            <p:spPr>
              <a:xfrm rot="3318475">
                <a:off x="6887235" y="349390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31"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32"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33"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34" name="Freeform 82"/>
              <p:cNvSpPr/>
              <p:nvPr/>
            </p:nvSpPr>
            <p:spPr>
              <a:xfrm rot="6284068">
                <a:off x="7646797" y="4365974"/>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35" name="Freeform 83"/>
              <p:cNvSpPr/>
              <p:nvPr/>
            </p:nvSpPr>
            <p:spPr>
              <a:xfrm rot="5149041" flipH="1">
                <a:off x="8487826" y="3612750"/>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36"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2640" name="Group 85"/>
            <p:cNvGrpSpPr/>
            <p:nvPr/>
          </p:nvGrpSpPr>
          <p:grpSpPr>
            <a:xfrm>
              <a:off x="532106" y="687010"/>
              <a:ext cx="8745538" cy="223839"/>
              <a:chOff x="0" y="0"/>
              <a:chExt cx="8745537" cy="223837"/>
            </a:xfrm>
          </p:grpSpPr>
          <p:sp>
            <p:nvSpPr>
              <p:cNvPr id="2638"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39"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2643" name="Group 88"/>
            <p:cNvGrpSpPr/>
            <p:nvPr/>
          </p:nvGrpSpPr>
          <p:grpSpPr>
            <a:xfrm>
              <a:off x="424156" y="596523"/>
              <a:ext cx="8745538" cy="223838"/>
              <a:chOff x="0" y="0"/>
              <a:chExt cx="8745537" cy="223837"/>
            </a:xfrm>
          </p:grpSpPr>
          <p:sp>
            <p:nvSpPr>
              <p:cNvPr id="2641"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42"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sp>
          <p:nvSpPr>
            <p:cNvPr id="2644"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nvGrpSpPr>
            <p:cNvPr id="2650" name="Group 92"/>
            <p:cNvGrpSpPr/>
            <p:nvPr/>
          </p:nvGrpSpPr>
          <p:grpSpPr>
            <a:xfrm>
              <a:off x="579241" y="366407"/>
              <a:ext cx="1124880" cy="1123270"/>
              <a:chOff x="0" y="0"/>
              <a:chExt cx="1124878" cy="1123268"/>
            </a:xfrm>
          </p:grpSpPr>
          <p:sp>
            <p:nvSpPr>
              <p:cNvPr id="2645"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46"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47"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48"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49"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sp>
        <p:nvSpPr>
          <p:cNvPr id="2652" name="Title Text"/>
          <p:cNvSpPr txBox="1">
            <a:spLocks noGrp="1"/>
          </p:cNvSpPr>
          <p:nvPr>
            <p:ph type="title"/>
          </p:nvPr>
        </p:nvSpPr>
        <p:spPr>
          <a:xfrm>
            <a:off x="457200" y="273050"/>
            <a:ext cx="3008314" cy="1162050"/>
          </a:xfrm>
          <a:prstGeom prst="rect">
            <a:avLst/>
          </a:prstGeom>
        </p:spPr>
        <p:txBody>
          <a:bodyPr/>
          <a:lstStyle>
            <a:lvl1pPr>
              <a:defRPr sz="2000" b="1">
                <a:solidFill>
                  <a:srgbClr val="007572"/>
                </a:solidFill>
                <a:latin typeface="Arial Narrow"/>
                <a:ea typeface="Arial Narrow"/>
                <a:cs typeface="Arial Narrow"/>
                <a:sym typeface="Arial Narrow"/>
              </a:defRPr>
            </a:lvl1pPr>
          </a:lstStyle>
          <a:p>
            <a:r>
              <a:t>Title Text</a:t>
            </a:r>
          </a:p>
        </p:txBody>
      </p:sp>
      <p:sp>
        <p:nvSpPr>
          <p:cNvPr id="2653"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a:solidFill>
                  <a:srgbClr val="333333"/>
                </a:solidFill>
                <a:latin typeface="Arial Narrow"/>
                <a:ea typeface="Arial Narrow"/>
                <a:cs typeface="Arial Narrow"/>
                <a:sym typeface="Arial Narrow"/>
              </a:defRPr>
            </a:lvl1pPr>
            <a:lvl2pPr>
              <a:buChar char="–"/>
              <a:defRPr>
                <a:solidFill>
                  <a:srgbClr val="333333"/>
                </a:solidFill>
                <a:latin typeface="Arial Narrow"/>
                <a:ea typeface="Arial Narrow"/>
                <a:cs typeface="Arial Narrow"/>
                <a:sym typeface="Arial Narrow"/>
              </a:defRPr>
            </a:lvl2pPr>
            <a:lvl3pPr>
              <a:defRPr>
                <a:solidFill>
                  <a:srgbClr val="333333"/>
                </a:solidFill>
                <a:latin typeface="Arial Narrow"/>
                <a:ea typeface="Arial Narrow"/>
                <a:cs typeface="Arial Narrow"/>
                <a:sym typeface="Arial Narrow"/>
              </a:defRPr>
            </a:lvl3pPr>
            <a:lvl4pPr>
              <a:buChar char="–"/>
              <a:defRPr>
                <a:solidFill>
                  <a:srgbClr val="333333"/>
                </a:solidFill>
                <a:latin typeface="Arial Narrow"/>
                <a:ea typeface="Arial Narrow"/>
                <a:cs typeface="Arial Narrow"/>
                <a:sym typeface="Arial Narrow"/>
              </a:defRPr>
            </a:lvl4pPr>
            <a:lvl5pPr>
              <a:buChar char="»"/>
              <a:defRPr>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2654"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solidFill>
                  <a:srgbClr val="333333"/>
                </a:solidFill>
                <a:latin typeface="Arial Narrow"/>
                <a:ea typeface="Arial Narrow"/>
                <a:cs typeface="Arial Narrow"/>
                <a:sym typeface="Arial Narrow"/>
              </a:defRPr>
            </a:pPr>
            <a:endParaRPr/>
          </a:p>
        </p:txBody>
      </p:sp>
      <p:sp>
        <p:nvSpPr>
          <p:cNvPr id="2655"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401326054"/>
      </p:ext>
    </p:extLst>
  </p:cSld>
  <p:clrMapOvr>
    <a:masterClrMapping/>
  </p:clrMapOvr>
  <p:transition spd="med"/>
</p:sldLayout>
</file>

<file path=ppt/slideLayouts/slideLayout254.xml><?xml version="1.0" encoding="utf-8"?>
<p:sldLayout xmlns:a="http://schemas.openxmlformats.org/drawingml/2006/main" xmlns:r="http://schemas.openxmlformats.org/officeDocument/2006/relationships" xmlns:p="http://schemas.openxmlformats.org/presentationml/2006/main" showMasterSp="0" type="tx">
  <p:cSld name="7_Picture with Caption">
    <p:bg>
      <p:bgPr>
        <a:solidFill>
          <a:srgbClr val="9CDCDA"/>
        </a:solidFill>
        <a:effectLst/>
      </p:bgPr>
    </p:bg>
    <p:spTree>
      <p:nvGrpSpPr>
        <p:cNvPr id="1" name=""/>
        <p:cNvGrpSpPr/>
        <p:nvPr/>
      </p:nvGrpSpPr>
      <p:grpSpPr>
        <a:xfrm>
          <a:off x="0" y="0"/>
          <a:ext cx="0" cy="0"/>
          <a:chOff x="0" y="0"/>
          <a:chExt cx="0" cy="0"/>
        </a:xfrm>
      </p:grpSpPr>
      <p:grpSp>
        <p:nvGrpSpPr>
          <p:cNvPr id="2757" name="Group 2"/>
          <p:cNvGrpSpPr/>
          <p:nvPr/>
        </p:nvGrpSpPr>
        <p:grpSpPr>
          <a:xfrm>
            <a:off x="-341607" y="-213936"/>
            <a:ext cx="9600389" cy="7485696"/>
            <a:chOff x="0" y="0"/>
            <a:chExt cx="9600387" cy="7485695"/>
          </a:xfrm>
        </p:grpSpPr>
        <p:grpSp>
          <p:nvGrpSpPr>
            <p:cNvPr id="2743" name="Group 3"/>
            <p:cNvGrpSpPr/>
            <p:nvPr/>
          </p:nvGrpSpPr>
          <p:grpSpPr>
            <a:xfrm>
              <a:off x="-1" y="0"/>
              <a:ext cx="9600389" cy="7485696"/>
              <a:chOff x="0" y="0"/>
              <a:chExt cx="9600387" cy="7485695"/>
            </a:xfrm>
          </p:grpSpPr>
          <p:sp>
            <p:nvSpPr>
              <p:cNvPr id="2662"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63"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64"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65"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66"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67"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68"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69"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70"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71"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72"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73"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74"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75"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76"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77"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78"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79"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80"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81"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82"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83"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84"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85"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86"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87"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88"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89"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90"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91"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92"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93"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94"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95"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96"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97"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98"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99"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00"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01"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02"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03"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04"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05"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06"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07"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08"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09"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10"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11"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12"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13"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14"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15"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16"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17"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18"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19"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20"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21"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22"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23" name="Freeform 65"/>
              <p:cNvSpPr/>
              <p:nvPr/>
            </p:nvSpPr>
            <p:spPr>
              <a:xfrm rot="3318475">
                <a:off x="6944385" y="21730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24"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25"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26"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27"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28" name="Freeform 70"/>
              <p:cNvSpPr/>
              <p:nvPr/>
            </p:nvSpPr>
            <p:spPr>
              <a:xfrm rot="6284068">
                <a:off x="8142097" y="1508474"/>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29"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30"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31"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32"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33"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34"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35"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36" name="Freeform 78"/>
              <p:cNvSpPr/>
              <p:nvPr/>
            </p:nvSpPr>
            <p:spPr>
              <a:xfrm rot="3318475">
                <a:off x="6887235" y="349390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37"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38"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39"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40" name="Freeform 82"/>
              <p:cNvSpPr/>
              <p:nvPr/>
            </p:nvSpPr>
            <p:spPr>
              <a:xfrm rot="6284068">
                <a:off x="7646797" y="4365974"/>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41" name="Freeform 83"/>
              <p:cNvSpPr/>
              <p:nvPr/>
            </p:nvSpPr>
            <p:spPr>
              <a:xfrm rot="5149041" flipH="1">
                <a:off x="8487826" y="3612750"/>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42"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2746" name="Group 85"/>
            <p:cNvGrpSpPr/>
            <p:nvPr/>
          </p:nvGrpSpPr>
          <p:grpSpPr>
            <a:xfrm>
              <a:off x="532106" y="687010"/>
              <a:ext cx="8745538" cy="223839"/>
              <a:chOff x="0" y="0"/>
              <a:chExt cx="8745537" cy="223837"/>
            </a:xfrm>
          </p:grpSpPr>
          <p:sp>
            <p:nvSpPr>
              <p:cNvPr id="2744"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45"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2749" name="Group 88"/>
            <p:cNvGrpSpPr/>
            <p:nvPr/>
          </p:nvGrpSpPr>
          <p:grpSpPr>
            <a:xfrm>
              <a:off x="424156" y="596523"/>
              <a:ext cx="8745538" cy="223838"/>
              <a:chOff x="0" y="0"/>
              <a:chExt cx="8745537" cy="223837"/>
            </a:xfrm>
          </p:grpSpPr>
          <p:sp>
            <p:nvSpPr>
              <p:cNvPr id="2747"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48"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sp>
          <p:nvSpPr>
            <p:cNvPr id="2750"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nvGrpSpPr>
            <p:cNvPr id="2756" name="Group 92"/>
            <p:cNvGrpSpPr/>
            <p:nvPr/>
          </p:nvGrpSpPr>
          <p:grpSpPr>
            <a:xfrm>
              <a:off x="579241" y="366407"/>
              <a:ext cx="1124880" cy="1123270"/>
              <a:chOff x="0" y="0"/>
              <a:chExt cx="1124878" cy="1123268"/>
            </a:xfrm>
          </p:grpSpPr>
          <p:sp>
            <p:nvSpPr>
              <p:cNvPr id="2751"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52"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53"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54"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55"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sp>
        <p:nvSpPr>
          <p:cNvPr id="2758" name="Title Text"/>
          <p:cNvSpPr txBox="1">
            <a:spLocks noGrp="1"/>
          </p:cNvSpPr>
          <p:nvPr>
            <p:ph type="title"/>
          </p:nvPr>
        </p:nvSpPr>
        <p:spPr>
          <a:xfrm>
            <a:off x="1792288" y="4800600"/>
            <a:ext cx="5486401" cy="566738"/>
          </a:xfrm>
          <a:prstGeom prst="rect">
            <a:avLst/>
          </a:prstGeom>
        </p:spPr>
        <p:txBody>
          <a:bodyPr/>
          <a:lstStyle>
            <a:lvl1pPr>
              <a:defRPr sz="2000" b="1">
                <a:solidFill>
                  <a:srgbClr val="007572"/>
                </a:solidFill>
                <a:latin typeface="Arial Narrow"/>
                <a:ea typeface="Arial Narrow"/>
                <a:cs typeface="Arial Narrow"/>
                <a:sym typeface="Arial Narrow"/>
              </a:defRPr>
            </a:lvl1pPr>
          </a:lstStyle>
          <a:p>
            <a:r>
              <a:t>Title Text</a:t>
            </a:r>
          </a:p>
        </p:txBody>
      </p:sp>
      <p:sp>
        <p:nvSpPr>
          <p:cNvPr id="2759"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2760"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rgbClr val="333333"/>
                </a:solidFill>
                <a:latin typeface="Arial Narrow"/>
                <a:ea typeface="Arial Narrow"/>
                <a:cs typeface="Arial Narrow"/>
                <a:sym typeface="Arial Narrow"/>
              </a:defRPr>
            </a:lvl1pPr>
            <a:lvl2pPr marL="0" indent="457200">
              <a:spcBef>
                <a:spcPts val="300"/>
              </a:spcBef>
              <a:buSzTx/>
              <a:buNone/>
              <a:defRPr sz="1400">
                <a:solidFill>
                  <a:srgbClr val="333333"/>
                </a:solidFill>
                <a:latin typeface="Arial Narrow"/>
                <a:ea typeface="Arial Narrow"/>
                <a:cs typeface="Arial Narrow"/>
                <a:sym typeface="Arial Narrow"/>
              </a:defRPr>
            </a:lvl2pPr>
            <a:lvl3pPr marL="0" indent="914400">
              <a:spcBef>
                <a:spcPts val="300"/>
              </a:spcBef>
              <a:buSzTx/>
              <a:buNone/>
              <a:defRPr sz="1400">
                <a:solidFill>
                  <a:srgbClr val="333333"/>
                </a:solidFill>
                <a:latin typeface="Arial Narrow"/>
                <a:ea typeface="Arial Narrow"/>
                <a:cs typeface="Arial Narrow"/>
                <a:sym typeface="Arial Narrow"/>
              </a:defRPr>
            </a:lvl3pPr>
            <a:lvl4pPr marL="0" indent="1371600">
              <a:spcBef>
                <a:spcPts val="300"/>
              </a:spcBef>
              <a:buSzTx/>
              <a:buNone/>
              <a:defRPr sz="1400">
                <a:solidFill>
                  <a:srgbClr val="333333"/>
                </a:solidFill>
                <a:latin typeface="Arial Narrow"/>
                <a:ea typeface="Arial Narrow"/>
                <a:cs typeface="Arial Narrow"/>
                <a:sym typeface="Arial Narrow"/>
              </a:defRPr>
            </a:lvl4pPr>
            <a:lvl5pPr marL="0" indent="1828800">
              <a:spcBef>
                <a:spcPts val="300"/>
              </a:spcBef>
              <a:buSzTx/>
              <a:buNone/>
              <a:defRPr sz="1400">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2761"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341343700"/>
      </p:ext>
    </p:extLst>
  </p:cSld>
  <p:clrMapOvr>
    <a:masterClrMapping/>
  </p:clrMapOvr>
  <p:transition spd="med"/>
</p:sldLayout>
</file>

<file path=ppt/slideLayouts/slideLayout255.xml><?xml version="1.0" encoding="utf-8"?>
<p:sldLayout xmlns:a="http://schemas.openxmlformats.org/drawingml/2006/main" xmlns:r="http://schemas.openxmlformats.org/officeDocument/2006/relationships" xmlns:p="http://schemas.openxmlformats.org/presentationml/2006/main" showMasterSp="0" type="tx">
  <p:cSld name="17_Title Slide">
    <p:bg>
      <p:bgPr>
        <a:solidFill>
          <a:schemeClr val="accent3">
            <a:lumOff val="44000"/>
          </a:schemeClr>
        </a:solidFill>
        <a:effectLst/>
      </p:bgPr>
    </p:bg>
    <p:spTree>
      <p:nvGrpSpPr>
        <p:cNvPr id="1" name=""/>
        <p:cNvGrpSpPr/>
        <p:nvPr/>
      </p:nvGrpSpPr>
      <p:grpSpPr>
        <a:xfrm>
          <a:off x="0" y="0"/>
          <a:ext cx="0" cy="0"/>
          <a:chOff x="0" y="0"/>
          <a:chExt cx="0" cy="0"/>
        </a:xfrm>
      </p:grpSpPr>
      <p:grpSp>
        <p:nvGrpSpPr>
          <p:cNvPr id="2770" name="Group 2"/>
          <p:cNvGrpSpPr/>
          <p:nvPr/>
        </p:nvGrpSpPr>
        <p:grpSpPr>
          <a:xfrm>
            <a:off x="0" y="0"/>
            <a:ext cx="5867400" cy="6858000"/>
            <a:chOff x="0" y="0"/>
            <a:chExt cx="5867400" cy="6858000"/>
          </a:xfrm>
        </p:grpSpPr>
        <p:sp>
          <p:nvSpPr>
            <p:cNvPr id="2768" name="Rectangle 3"/>
            <p:cNvSpPr/>
            <p:nvPr/>
          </p:nvSpPr>
          <p:spPr>
            <a:xfrm>
              <a:off x="0" y="0"/>
              <a:ext cx="4572000" cy="6858000"/>
            </a:xfrm>
            <a:prstGeom prst="rect">
              <a:avLst/>
            </a:prstGeom>
            <a:solidFill>
              <a:srgbClr val="99CC99"/>
            </a:solidFill>
            <a:ln w="12700" cap="flat">
              <a:noFill/>
              <a:miter lim="400000"/>
            </a:ln>
            <a:effectLst/>
          </p:spPr>
          <p:txBody>
            <a:bodyPr wrap="square" lIns="45719" tIns="45719" rIns="45719" bIns="45719" numCol="1" anchor="ctr">
              <a:noAutofit/>
            </a:bodyPr>
            <a:lstStyle/>
            <a:p>
              <a:pPr>
                <a:defRPr b="0">
                  <a:solidFill>
                    <a:srgbClr val="003366"/>
                  </a:solidFill>
                </a:defRPr>
              </a:pPr>
              <a:endParaRPr/>
            </a:p>
          </p:txBody>
        </p:sp>
        <p:sp>
          <p:nvSpPr>
            <p:cNvPr id="2769" name="AutoShape 4"/>
            <p:cNvSpPr/>
            <p:nvPr/>
          </p:nvSpPr>
          <p:spPr>
            <a:xfrm>
              <a:off x="685800" y="990600"/>
              <a:ext cx="5181600" cy="1905000"/>
            </a:xfrm>
            <a:prstGeom prst="roundRect">
              <a:avLst>
                <a:gd name="adj" fmla="val 50000"/>
              </a:avLst>
            </a:prstGeom>
            <a:solidFill>
              <a:schemeClr val="accent3">
                <a:lumOff val="44000"/>
              </a:schemeClr>
            </a:solidFill>
            <a:ln w="12700" cap="flat">
              <a:noFill/>
              <a:miter lim="400000"/>
            </a:ln>
            <a:effectLst/>
          </p:spPr>
          <p:txBody>
            <a:bodyPr wrap="square" lIns="45719" tIns="45719" rIns="45719" bIns="45719" numCol="1" anchor="ctr">
              <a:noAutofit/>
            </a:bodyPr>
            <a:lstStyle/>
            <a:p>
              <a:pPr>
                <a:defRPr b="0">
                  <a:solidFill>
                    <a:srgbClr val="003366"/>
                  </a:solidFill>
                </a:defRPr>
              </a:pPr>
              <a:endParaRPr/>
            </a:p>
          </p:txBody>
        </p:sp>
      </p:grpSp>
      <p:grpSp>
        <p:nvGrpSpPr>
          <p:cNvPr id="2773" name="Group 5"/>
          <p:cNvGrpSpPr/>
          <p:nvPr/>
        </p:nvGrpSpPr>
        <p:grpSpPr>
          <a:xfrm>
            <a:off x="3632200" y="4889500"/>
            <a:ext cx="4876800" cy="319088"/>
            <a:chOff x="0" y="0"/>
            <a:chExt cx="4876800" cy="319087"/>
          </a:xfrm>
        </p:grpSpPr>
        <p:sp>
          <p:nvSpPr>
            <p:cNvPr id="2771" name="AutoShape 6"/>
            <p:cNvSpPr/>
            <p:nvPr/>
          </p:nvSpPr>
          <p:spPr>
            <a:xfrm flipH="1">
              <a:off x="0" y="0"/>
              <a:ext cx="4625975"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a:p>
          </p:txBody>
        </p:sp>
        <p:sp>
          <p:nvSpPr>
            <p:cNvPr id="2772" name="AutoShape 7"/>
            <p:cNvSpPr/>
            <p:nvPr/>
          </p:nvSpPr>
          <p:spPr>
            <a:xfrm>
              <a:off x="4616450" y="0"/>
              <a:ext cx="26035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a:p>
          </p:txBody>
        </p:sp>
      </p:grpSp>
      <p:sp>
        <p:nvSpPr>
          <p:cNvPr id="2774" name="Body Level One…"/>
          <p:cNvSpPr txBox="1">
            <a:spLocks noGrp="1"/>
          </p:cNvSpPr>
          <p:nvPr>
            <p:ph type="body" sz="quarter" idx="1"/>
          </p:nvPr>
        </p:nvSpPr>
        <p:spPr>
          <a:xfrm>
            <a:off x="4673600" y="2927350"/>
            <a:ext cx="4013200" cy="1822450"/>
          </a:xfrm>
          <a:prstGeom prst="rect">
            <a:avLst/>
          </a:prstGeom>
        </p:spPr>
        <p:txBody>
          <a:bodyPr anchor="b">
            <a:normAutofit/>
          </a:bodyPr>
          <a:lstStyle>
            <a:lvl1pPr marL="0" indent="0">
              <a:spcBef>
                <a:spcPts val="600"/>
              </a:spcBef>
              <a:buSzTx/>
              <a:buNone/>
              <a:defRPr sz="2800">
                <a:solidFill>
                  <a:srgbClr val="006666"/>
                </a:solidFill>
                <a:latin typeface="Arial"/>
                <a:ea typeface="Arial"/>
                <a:cs typeface="Arial"/>
                <a:sym typeface="Arial"/>
              </a:defRPr>
            </a:lvl1pPr>
            <a:lvl2pPr marL="790575" indent="-333375">
              <a:spcBef>
                <a:spcPts val="600"/>
              </a:spcBef>
              <a:buSzPct val="75000"/>
              <a:buChar char="–"/>
              <a:defRPr sz="2800">
                <a:solidFill>
                  <a:srgbClr val="006666"/>
                </a:solidFill>
                <a:latin typeface="Arial"/>
                <a:ea typeface="Arial"/>
                <a:cs typeface="Arial"/>
                <a:sym typeface="Arial"/>
              </a:defRPr>
            </a:lvl2pPr>
            <a:lvl3pPr marL="1234439" indent="-320039">
              <a:spcBef>
                <a:spcPts val="600"/>
              </a:spcBef>
              <a:buSzPct val="75000"/>
              <a:buChar char="●"/>
              <a:defRPr sz="2800">
                <a:solidFill>
                  <a:srgbClr val="006666"/>
                </a:solidFill>
                <a:latin typeface="Arial"/>
                <a:ea typeface="Arial"/>
                <a:cs typeface="Arial"/>
                <a:sym typeface="Arial"/>
              </a:defRPr>
            </a:lvl3pPr>
            <a:lvl4pPr marL="1727200" indent="-355600">
              <a:spcBef>
                <a:spcPts val="600"/>
              </a:spcBef>
              <a:buSzPct val="80000"/>
              <a:buChar char="–"/>
              <a:defRPr sz="2800">
                <a:solidFill>
                  <a:srgbClr val="006666"/>
                </a:solidFill>
                <a:latin typeface="Arial"/>
                <a:ea typeface="Arial"/>
                <a:cs typeface="Arial"/>
                <a:sym typeface="Arial"/>
              </a:defRPr>
            </a:lvl4pPr>
            <a:lvl5pPr marL="2184400" indent="-355600">
              <a:spcBef>
                <a:spcPts val="600"/>
              </a:spcBef>
              <a:buSzPct val="65000"/>
              <a:buChar char="●"/>
              <a:defRPr sz="2800">
                <a:solidFill>
                  <a:srgbClr val="006666"/>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2775" name="Title Text"/>
          <p:cNvSpPr txBox="1">
            <a:spLocks noGrp="1"/>
          </p:cNvSpPr>
          <p:nvPr>
            <p:ph type="title"/>
          </p:nvPr>
        </p:nvSpPr>
        <p:spPr>
          <a:xfrm>
            <a:off x="685800" y="990600"/>
            <a:ext cx="8229600" cy="1905000"/>
          </a:xfrm>
          <a:prstGeom prst="rect">
            <a:avLst/>
          </a:prstGeom>
        </p:spPr>
        <p:txBody>
          <a:bodyPr anchor="ctr"/>
          <a:lstStyle>
            <a:lvl1pPr algn="ctr">
              <a:lnSpc>
                <a:spcPct val="90000"/>
              </a:lnSpc>
              <a:defRPr sz="3600" b="1">
                <a:solidFill>
                  <a:srgbClr val="003366"/>
                </a:solidFill>
                <a:latin typeface="Arial"/>
                <a:ea typeface="Arial"/>
                <a:cs typeface="Arial"/>
                <a:sym typeface="Arial"/>
              </a:defRPr>
            </a:lvl1pPr>
          </a:lstStyle>
          <a:p>
            <a:r>
              <a:t>Title Text</a:t>
            </a:r>
          </a:p>
        </p:txBody>
      </p:sp>
      <p:sp>
        <p:nvSpPr>
          <p:cNvPr id="2776" name="Slide Number"/>
          <p:cNvSpPr txBox="1">
            <a:spLocks noGrp="1"/>
          </p:cNvSpPr>
          <p:nvPr>
            <p:ph type="sldNum" sz="quarter" idx="2"/>
          </p:nvPr>
        </p:nvSpPr>
        <p:spPr>
          <a:xfrm>
            <a:off x="134175" y="6263012"/>
            <a:ext cx="471425" cy="474338"/>
          </a:xfrm>
          <a:prstGeom prst="rect">
            <a:avLst/>
          </a:prstGeom>
        </p:spPr>
        <p:txBody>
          <a:bodyPr/>
          <a:lstStyle>
            <a:lvl1pPr>
              <a:defRPr sz="2600" b="1">
                <a:solidFill>
                  <a:schemeClr val="accent3">
                    <a:lumOff val="44000"/>
                  </a:schemeClr>
                </a:solidFill>
              </a:defRPr>
            </a:lvl1pPr>
          </a:lstStyle>
          <a:p>
            <a:fld id="{86CB4B4D-7CA3-9044-876B-883B54F8677D}" type="slidenum">
              <a:rPr/>
              <a:pPr/>
              <a:t>‹#›</a:t>
            </a:fld>
            <a:endParaRPr/>
          </a:p>
        </p:txBody>
      </p:sp>
    </p:spTree>
    <p:extLst>
      <p:ext uri="{BB962C8B-B14F-4D97-AF65-F5344CB8AC3E}">
        <p14:creationId xmlns:p14="http://schemas.microsoft.com/office/powerpoint/2010/main" val="1948546945"/>
      </p:ext>
    </p:extLst>
  </p:cSld>
  <p:clrMapOvr>
    <a:masterClrMapping/>
  </p:clrMapOvr>
  <p:transition spd="med"/>
</p:sldLayout>
</file>

<file path=ppt/slideLayouts/slideLayout256.xml><?xml version="1.0" encoding="utf-8"?>
<p:sldLayout xmlns:a="http://schemas.openxmlformats.org/drawingml/2006/main" xmlns:r="http://schemas.openxmlformats.org/officeDocument/2006/relationships" xmlns:p="http://schemas.openxmlformats.org/presentationml/2006/main" showMasterSp="0" type="tx">
  <p:cSld name="13_Title and Content">
    <p:bg>
      <p:bgPr>
        <a:solidFill>
          <a:schemeClr val="accent3">
            <a:lumOff val="44000"/>
          </a:schemeClr>
        </a:solidFill>
        <a:effectLst/>
      </p:bgPr>
    </p:bg>
    <p:spTree>
      <p:nvGrpSpPr>
        <p:cNvPr id="1" name=""/>
        <p:cNvGrpSpPr/>
        <p:nvPr/>
      </p:nvGrpSpPr>
      <p:grpSpPr>
        <a:xfrm>
          <a:off x="0" y="0"/>
          <a:ext cx="0" cy="0"/>
          <a:chOff x="0" y="0"/>
          <a:chExt cx="0" cy="0"/>
        </a:xfrm>
      </p:grpSpPr>
      <p:grpSp>
        <p:nvGrpSpPr>
          <p:cNvPr id="2789" name="Group 2"/>
          <p:cNvGrpSpPr/>
          <p:nvPr/>
        </p:nvGrpSpPr>
        <p:grpSpPr>
          <a:xfrm>
            <a:off x="0" y="0"/>
            <a:ext cx="7620000" cy="6858000"/>
            <a:chOff x="0" y="0"/>
            <a:chExt cx="7620000" cy="6858000"/>
          </a:xfrm>
        </p:grpSpPr>
        <p:grpSp>
          <p:nvGrpSpPr>
            <p:cNvPr id="2785" name="Group 3"/>
            <p:cNvGrpSpPr/>
            <p:nvPr/>
          </p:nvGrpSpPr>
          <p:grpSpPr>
            <a:xfrm>
              <a:off x="0" y="0"/>
              <a:ext cx="3200400" cy="6858000"/>
              <a:chOff x="0" y="0"/>
              <a:chExt cx="3200400" cy="6858000"/>
            </a:xfrm>
          </p:grpSpPr>
          <p:sp>
            <p:nvSpPr>
              <p:cNvPr id="2783" name="Rectangle 4"/>
              <p:cNvSpPr/>
              <p:nvPr/>
            </p:nvSpPr>
            <p:spPr>
              <a:xfrm>
                <a:off x="0" y="0"/>
                <a:ext cx="762000" cy="6858000"/>
              </a:xfrm>
              <a:prstGeom prst="rect">
                <a:avLst/>
              </a:prstGeom>
              <a:solidFill>
                <a:srgbClr val="99CC99"/>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a:p>
            </p:txBody>
          </p:sp>
          <p:sp>
            <p:nvSpPr>
              <p:cNvPr id="2784" name="Freeform 5"/>
              <p:cNvSpPr/>
              <p:nvPr/>
            </p:nvSpPr>
            <p:spPr>
              <a:xfrm>
                <a:off x="457200" y="0"/>
                <a:ext cx="2743200" cy="1166813"/>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14106"/>
                    </a:lnTo>
                    <a:lnTo>
                      <a:pt x="4750" y="14165"/>
                    </a:lnTo>
                    <a:lnTo>
                      <a:pt x="4425" y="14106"/>
                    </a:lnTo>
                    <a:lnTo>
                      <a:pt x="3850" y="14371"/>
                    </a:lnTo>
                    <a:cubicBezTo>
                      <a:pt x="3625" y="14635"/>
                      <a:pt x="3288" y="15076"/>
                      <a:pt x="3075" y="15605"/>
                    </a:cubicBezTo>
                    <a:cubicBezTo>
                      <a:pt x="2862" y="16134"/>
                      <a:pt x="2688" y="16869"/>
                      <a:pt x="2575" y="17544"/>
                    </a:cubicBezTo>
                    <a:cubicBezTo>
                      <a:pt x="2462" y="18220"/>
                      <a:pt x="2425" y="18896"/>
                      <a:pt x="2400" y="19572"/>
                    </a:cubicBezTo>
                    <a:lnTo>
                      <a:pt x="2400" y="21600"/>
                    </a:lnTo>
                    <a:lnTo>
                      <a:pt x="0" y="21600"/>
                    </a:lnTo>
                    <a:lnTo>
                      <a:pt x="0" y="0"/>
                    </a:lnTo>
                    <a:lnTo>
                      <a:pt x="21600" y="0"/>
                    </a:lnTo>
                    <a:close/>
                  </a:path>
                </a:pathLst>
              </a:custGeom>
              <a:solidFill>
                <a:srgbClr val="99CC99"/>
              </a:solidFill>
              <a:ln w="12700" cap="flat">
                <a:noFill/>
                <a:miter lim="400000"/>
              </a:ln>
              <a:effectLst/>
            </p:spPr>
            <p:txBody>
              <a:bodyPr wrap="square" lIns="45719" tIns="45719" rIns="45719" bIns="45719" numCol="1" anchor="t">
                <a:noAutofit/>
              </a:bodyPr>
              <a:lstStyle/>
              <a:p>
                <a:pPr algn="l">
                  <a:defRPr b="0">
                    <a:solidFill>
                      <a:srgbClr val="003366"/>
                    </a:solidFill>
                    <a:latin typeface="Arial"/>
                    <a:ea typeface="Arial"/>
                    <a:cs typeface="Arial"/>
                    <a:sym typeface="Arial"/>
                  </a:defRPr>
                </a:pPr>
                <a:endParaRPr/>
              </a:p>
            </p:txBody>
          </p:sp>
        </p:grpSp>
        <p:grpSp>
          <p:nvGrpSpPr>
            <p:cNvPr id="2788" name="Group 6"/>
            <p:cNvGrpSpPr/>
            <p:nvPr/>
          </p:nvGrpSpPr>
          <p:grpSpPr>
            <a:xfrm>
              <a:off x="228600" y="1981199"/>
              <a:ext cx="7391400" cy="319090"/>
              <a:chOff x="0" y="0"/>
              <a:chExt cx="7391400" cy="319088"/>
            </a:xfrm>
          </p:grpSpPr>
          <p:sp>
            <p:nvSpPr>
              <p:cNvPr id="2786" name="AutoShape 7"/>
              <p:cNvSpPr/>
              <p:nvPr/>
            </p:nvSpPr>
            <p:spPr>
              <a:xfrm>
                <a:off x="381000" y="0"/>
                <a:ext cx="7010400" cy="317500"/>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a:p>
            </p:txBody>
          </p:sp>
          <p:sp>
            <p:nvSpPr>
              <p:cNvPr id="2787" name="AutoShape 8"/>
              <p:cNvSpPr/>
              <p:nvPr/>
            </p:nvSpPr>
            <p:spPr>
              <a:xfrm flipH="1">
                <a:off x="0" y="-1"/>
                <a:ext cx="393700" cy="31909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a:p>
            </p:txBody>
          </p:sp>
        </p:grpSp>
      </p:grpSp>
      <p:sp>
        <p:nvSpPr>
          <p:cNvPr id="2790" name="Title Text"/>
          <p:cNvSpPr txBox="1">
            <a:spLocks noGrp="1"/>
          </p:cNvSpPr>
          <p:nvPr>
            <p:ph type="title"/>
          </p:nvPr>
        </p:nvSpPr>
        <p:spPr>
          <a:xfrm>
            <a:off x="762000" y="762000"/>
            <a:ext cx="7924800" cy="1143000"/>
          </a:xfrm>
          <a:prstGeom prst="rect">
            <a:avLst/>
          </a:prstGeom>
        </p:spPr>
        <p:txBody>
          <a:bodyPr/>
          <a:lstStyle>
            <a:lvl1pPr>
              <a:lnSpc>
                <a:spcPct val="90000"/>
              </a:lnSpc>
              <a:defRPr sz="3600" b="1">
                <a:solidFill>
                  <a:srgbClr val="006666"/>
                </a:solidFill>
                <a:latin typeface="Arial"/>
                <a:ea typeface="Arial"/>
                <a:cs typeface="Arial"/>
                <a:sym typeface="Arial"/>
              </a:defRPr>
            </a:lvl1pPr>
          </a:lstStyle>
          <a:p>
            <a:r>
              <a:t>Title Text</a:t>
            </a:r>
          </a:p>
        </p:txBody>
      </p:sp>
      <p:sp>
        <p:nvSpPr>
          <p:cNvPr id="2791" name="Body Level One…"/>
          <p:cNvSpPr txBox="1">
            <a:spLocks noGrp="1"/>
          </p:cNvSpPr>
          <p:nvPr>
            <p:ph type="body" idx="1"/>
          </p:nvPr>
        </p:nvSpPr>
        <p:spPr>
          <a:xfrm>
            <a:off x="838200" y="2362200"/>
            <a:ext cx="7693025" cy="3724275"/>
          </a:xfrm>
          <a:prstGeom prst="rect">
            <a:avLst/>
          </a:prstGeom>
        </p:spPr>
        <p:txBody>
          <a:bodyPr>
            <a:normAutofit/>
          </a:bodyPr>
          <a:lstStyle>
            <a:lvl1pPr>
              <a:spcBef>
                <a:spcPts val="600"/>
              </a:spcBef>
              <a:buClr>
                <a:srgbClr val="003366"/>
              </a:buClr>
              <a:buSzPct val="75000"/>
              <a:buChar char="●"/>
              <a:defRPr sz="2800">
                <a:solidFill>
                  <a:srgbClr val="003366"/>
                </a:solidFill>
                <a:latin typeface="Arial"/>
                <a:ea typeface="Arial"/>
                <a:cs typeface="Arial"/>
                <a:sym typeface="Arial"/>
              </a:defRPr>
            </a:lvl1pPr>
            <a:lvl2pPr marL="790575" indent="-333375">
              <a:spcBef>
                <a:spcPts val="600"/>
              </a:spcBef>
              <a:buClr>
                <a:srgbClr val="003366"/>
              </a:buClr>
              <a:buSzPct val="75000"/>
              <a:buChar char="–"/>
              <a:defRPr sz="2800">
                <a:solidFill>
                  <a:srgbClr val="003366"/>
                </a:solidFill>
                <a:latin typeface="Arial"/>
                <a:ea typeface="Arial"/>
                <a:cs typeface="Arial"/>
                <a:sym typeface="Arial"/>
              </a:defRPr>
            </a:lvl2pPr>
            <a:lvl3pPr marL="1234439" indent="-320039">
              <a:spcBef>
                <a:spcPts val="600"/>
              </a:spcBef>
              <a:buClr>
                <a:srgbClr val="003366"/>
              </a:buClr>
              <a:buSzPct val="75000"/>
              <a:buChar char="●"/>
              <a:defRPr sz="2800">
                <a:solidFill>
                  <a:srgbClr val="003366"/>
                </a:solidFill>
                <a:latin typeface="Arial"/>
                <a:ea typeface="Arial"/>
                <a:cs typeface="Arial"/>
                <a:sym typeface="Arial"/>
              </a:defRPr>
            </a:lvl3pPr>
            <a:lvl4pPr marL="1727200" indent="-355600">
              <a:spcBef>
                <a:spcPts val="600"/>
              </a:spcBef>
              <a:buClr>
                <a:srgbClr val="003366"/>
              </a:buClr>
              <a:buSzPct val="80000"/>
              <a:buChar char="–"/>
              <a:defRPr sz="2800">
                <a:solidFill>
                  <a:srgbClr val="003366"/>
                </a:solidFill>
                <a:latin typeface="Arial"/>
                <a:ea typeface="Arial"/>
                <a:cs typeface="Arial"/>
                <a:sym typeface="Arial"/>
              </a:defRPr>
            </a:lvl4pPr>
            <a:lvl5pPr marL="2184400" indent="-355600">
              <a:spcBef>
                <a:spcPts val="600"/>
              </a:spcBef>
              <a:buClr>
                <a:srgbClr val="003366"/>
              </a:buClr>
              <a:buSzPct val="65000"/>
              <a:buChar char="●"/>
              <a:defRPr sz="2800">
                <a:solidFill>
                  <a:srgbClr val="003366"/>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2792" name="Slide Number"/>
          <p:cNvSpPr txBox="1">
            <a:spLocks noGrp="1"/>
          </p:cNvSpPr>
          <p:nvPr>
            <p:ph type="sldNum" sz="quarter" idx="2"/>
          </p:nvPr>
        </p:nvSpPr>
        <p:spPr>
          <a:xfrm>
            <a:off x="142114" y="6256662"/>
            <a:ext cx="471424" cy="474338"/>
          </a:xfrm>
          <a:prstGeom prst="rect">
            <a:avLst/>
          </a:prstGeom>
        </p:spPr>
        <p:txBody>
          <a:bodyPr/>
          <a:lstStyle>
            <a:lvl1pPr>
              <a:defRPr sz="2600" b="1">
                <a:solidFill>
                  <a:schemeClr val="accent3">
                    <a:lumOff val="44000"/>
                  </a:schemeClr>
                </a:solidFill>
              </a:defRPr>
            </a:lvl1pPr>
          </a:lstStyle>
          <a:p>
            <a:fld id="{86CB4B4D-7CA3-9044-876B-883B54F8677D}" type="slidenum">
              <a:rPr/>
              <a:pPr/>
              <a:t>‹#›</a:t>
            </a:fld>
            <a:endParaRPr/>
          </a:p>
        </p:txBody>
      </p:sp>
    </p:spTree>
    <p:extLst>
      <p:ext uri="{BB962C8B-B14F-4D97-AF65-F5344CB8AC3E}">
        <p14:creationId xmlns:p14="http://schemas.microsoft.com/office/powerpoint/2010/main" val="2796630491"/>
      </p:ext>
    </p:extLst>
  </p:cSld>
  <p:clrMapOvr>
    <a:masterClrMapping/>
  </p:clrMapOvr>
  <p:transition spd="med"/>
</p:sldLayout>
</file>

<file path=ppt/slideLayouts/slideLayout257.xml><?xml version="1.0" encoding="utf-8"?>
<p:sldLayout xmlns:a="http://schemas.openxmlformats.org/drawingml/2006/main" xmlns:r="http://schemas.openxmlformats.org/officeDocument/2006/relationships" xmlns:p="http://schemas.openxmlformats.org/presentationml/2006/main" showMasterSp="0" type="tx">
  <p:cSld name="8_Section Header">
    <p:bg>
      <p:bgPr>
        <a:solidFill>
          <a:schemeClr val="accent3">
            <a:lumOff val="44000"/>
          </a:schemeClr>
        </a:solidFill>
        <a:effectLst/>
      </p:bgPr>
    </p:bg>
    <p:spTree>
      <p:nvGrpSpPr>
        <p:cNvPr id="1" name=""/>
        <p:cNvGrpSpPr/>
        <p:nvPr/>
      </p:nvGrpSpPr>
      <p:grpSpPr>
        <a:xfrm>
          <a:off x="0" y="0"/>
          <a:ext cx="0" cy="0"/>
          <a:chOff x="0" y="0"/>
          <a:chExt cx="0" cy="0"/>
        </a:xfrm>
      </p:grpSpPr>
      <p:grpSp>
        <p:nvGrpSpPr>
          <p:cNvPr id="2805" name="Group 2"/>
          <p:cNvGrpSpPr/>
          <p:nvPr/>
        </p:nvGrpSpPr>
        <p:grpSpPr>
          <a:xfrm>
            <a:off x="0" y="0"/>
            <a:ext cx="7620000" cy="6858000"/>
            <a:chOff x="0" y="0"/>
            <a:chExt cx="7620000" cy="6858000"/>
          </a:xfrm>
        </p:grpSpPr>
        <p:grpSp>
          <p:nvGrpSpPr>
            <p:cNvPr id="2801" name="Group 3"/>
            <p:cNvGrpSpPr/>
            <p:nvPr/>
          </p:nvGrpSpPr>
          <p:grpSpPr>
            <a:xfrm>
              <a:off x="0" y="0"/>
              <a:ext cx="3200400" cy="6858000"/>
              <a:chOff x="0" y="0"/>
              <a:chExt cx="3200400" cy="6858000"/>
            </a:xfrm>
          </p:grpSpPr>
          <p:sp>
            <p:nvSpPr>
              <p:cNvPr id="2799" name="Rectangle 4"/>
              <p:cNvSpPr/>
              <p:nvPr/>
            </p:nvSpPr>
            <p:spPr>
              <a:xfrm>
                <a:off x="0" y="0"/>
                <a:ext cx="762000" cy="6858000"/>
              </a:xfrm>
              <a:prstGeom prst="rect">
                <a:avLst/>
              </a:prstGeom>
              <a:solidFill>
                <a:srgbClr val="99CC99"/>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a:p>
            </p:txBody>
          </p:sp>
          <p:sp>
            <p:nvSpPr>
              <p:cNvPr id="2800" name="Freeform 5"/>
              <p:cNvSpPr/>
              <p:nvPr/>
            </p:nvSpPr>
            <p:spPr>
              <a:xfrm>
                <a:off x="457200" y="0"/>
                <a:ext cx="2743200" cy="1166813"/>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14106"/>
                    </a:lnTo>
                    <a:lnTo>
                      <a:pt x="4750" y="14165"/>
                    </a:lnTo>
                    <a:lnTo>
                      <a:pt x="4425" y="14106"/>
                    </a:lnTo>
                    <a:lnTo>
                      <a:pt x="3850" y="14371"/>
                    </a:lnTo>
                    <a:cubicBezTo>
                      <a:pt x="3625" y="14635"/>
                      <a:pt x="3288" y="15076"/>
                      <a:pt x="3075" y="15605"/>
                    </a:cubicBezTo>
                    <a:cubicBezTo>
                      <a:pt x="2862" y="16134"/>
                      <a:pt x="2688" y="16869"/>
                      <a:pt x="2575" y="17544"/>
                    </a:cubicBezTo>
                    <a:cubicBezTo>
                      <a:pt x="2462" y="18220"/>
                      <a:pt x="2425" y="18896"/>
                      <a:pt x="2400" y="19572"/>
                    </a:cubicBezTo>
                    <a:lnTo>
                      <a:pt x="2400" y="21600"/>
                    </a:lnTo>
                    <a:lnTo>
                      <a:pt x="0" y="21600"/>
                    </a:lnTo>
                    <a:lnTo>
                      <a:pt x="0" y="0"/>
                    </a:lnTo>
                    <a:lnTo>
                      <a:pt x="21600" y="0"/>
                    </a:lnTo>
                    <a:close/>
                  </a:path>
                </a:pathLst>
              </a:custGeom>
              <a:solidFill>
                <a:srgbClr val="99CC99"/>
              </a:solidFill>
              <a:ln w="12700" cap="flat">
                <a:noFill/>
                <a:miter lim="400000"/>
              </a:ln>
              <a:effectLst/>
            </p:spPr>
            <p:txBody>
              <a:bodyPr wrap="square" lIns="45719" tIns="45719" rIns="45719" bIns="45719" numCol="1" anchor="t">
                <a:noAutofit/>
              </a:bodyPr>
              <a:lstStyle/>
              <a:p>
                <a:pPr algn="l">
                  <a:defRPr b="0">
                    <a:solidFill>
                      <a:srgbClr val="003366"/>
                    </a:solidFill>
                    <a:latin typeface="Arial"/>
                    <a:ea typeface="Arial"/>
                    <a:cs typeface="Arial"/>
                    <a:sym typeface="Arial"/>
                  </a:defRPr>
                </a:pPr>
                <a:endParaRPr/>
              </a:p>
            </p:txBody>
          </p:sp>
        </p:grpSp>
        <p:grpSp>
          <p:nvGrpSpPr>
            <p:cNvPr id="2804" name="Group 6"/>
            <p:cNvGrpSpPr/>
            <p:nvPr/>
          </p:nvGrpSpPr>
          <p:grpSpPr>
            <a:xfrm>
              <a:off x="228600" y="1981199"/>
              <a:ext cx="7391400" cy="319090"/>
              <a:chOff x="0" y="0"/>
              <a:chExt cx="7391400" cy="319088"/>
            </a:xfrm>
          </p:grpSpPr>
          <p:sp>
            <p:nvSpPr>
              <p:cNvPr id="2802" name="AutoShape 7"/>
              <p:cNvSpPr/>
              <p:nvPr/>
            </p:nvSpPr>
            <p:spPr>
              <a:xfrm>
                <a:off x="381000" y="0"/>
                <a:ext cx="7010400" cy="317500"/>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a:p>
            </p:txBody>
          </p:sp>
          <p:sp>
            <p:nvSpPr>
              <p:cNvPr id="2803" name="AutoShape 8"/>
              <p:cNvSpPr/>
              <p:nvPr/>
            </p:nvSpPr>
            <p:spPr>
              <a:xfrm flipH="1">
                <a:off x="0" y="-1"/>
                <a:ext cx="393700" cy="31909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a:p>
            </p:txBody>
          </p:sp>
        </p:grpSp>
      </p:grpSp>
      <p:sp>
        <p:nvSpPr>
          <p:cNvPr id="2806" name="Title Text"/>
          <p:cNvSpPr txBox="1">
            <a:spLocks noGrp="1"/>
          </p:cNvSpPr>
          <p:nvPr>
            <p:ph type="title"/>
          </p:nvPr>
        </p:nvSpPr>
        <p:spPr>
          <a:xfrm>
            <a:off x="722312" y="4406900"/>
            <a:ext cx="7772401" cy="1362075"/>
          </a:xfrm>
          <a:prstGeom prst="rect">
            <a:avLst/>
          </a:prstGeom>
        </p:spPr>
        <p:txBody>
          <a:bodyPr anchor="t"/>
          <a:lstStyle>
            <a:lvl1pPr>
              <a:lnSpc>
                <a:spcPct val="90000"/>
              </a:lnSpc>
              <a:defRPr sz="4000" b="1" cap="all">
                <a:solidFill>
                  <a:srgbClr val="006666"/>
                </a:solidFill>
                <a:latin typeface="Arial"/>
                <a:ea typeface="Arial"/>
                <a:cs typeface="Arial"/>
                <a:sym typeface="Arial"/>
              </a:defRPr>
            </a:lvl1pPr>
          </a:lstStyle>
          <a:p>
            <a:r>
              <a:t>Title Text</a:t>
            </a:r>
          </a:p>
        </p:txBody>
      </p:sp>
      <p:sp>
        <p:nvSpPr>
          <p:cNvPr id="2807"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rgbClr val="003366"/>
                </a:solidFill>
                <a:latin typeface="Arial"/>
                <a:ea typeface="Arial"/>
                <a:cs typeface="Arial"/>
                <a:sym typeface="Arial"/>
              </a:defRPr>
            </a:lvl1pPr>
            <a:lvl2pPr marL="0" indent="457200">
              <a:spcBef>
                <a:spcPts val="400"/>
              </a:spcBef>
              <a:buSzTx/>
              <a:buNone/>
              <a:defRPr sz="2000">
                <a:solidFill>
                  <a:srgbClr val="003366"/>
                </a:solidFill>
                <a:latin typeface="Arial"/>
                <a:ea typeface="Arial"/>
                <a:cs typeface="Arial"/>
                <a:sym typeface="Arial"/>
              </a:defRPr>
            </a:lvl2pPr>
            <a:lvl3pPr marL="0" indent="914400">
              <a:spcBef>
                <a:spcPts val="400"/>
              </a:spcBef>
              <a:buSzTx/>
              <a:buNone/>
              <a:defRPr sz="2000">
                <a:solidFill>
                  <a:srgbClr val="003366"/>
                </a:solidFill>
                <a:latin typeface="Arial"/>
                <a:ea typeface="Arial"/>
                <a:cs typeface="Arial"/>
                <a:sym typeface="Arial"/>
              </a:defRPr>
            </a:lvl3pPr>
            <a:lvl4pPr marL="0" indent="1371600">
              <a:spcBef>
                <a:spcPts val="400"/>
              </a:spcBef>
              <a:buSzTx/>
              <a:buNone/>
              <a:defRPr sz="2000">
                <a:solidFill>
                  <a:srgbClr val="003366"/>
                </a:solidFill>
                <a:latin typeface="Arial"/>
                <a:ea typeface="Arial"/>
                <a:cs typeface="Arial"/>
                <a:sym typeface="Arial"/>
              </a:defRPr>
            </a:lvl4pPr>
            <a:lvl5pPr marL="0" indent="1828800">
              <a:spcBef>
                <a:spcPts val="400"/>
              </a:spcBef>
              <a:buSzTx/>
              <a:buNone/>
              <a:defRPr sz="2000">
                <a:solidFill>
                  <a:srgbClr val="003366"/>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2808" name="Slide Number"/>
          <p:cNvSpPr txBox="1">
            <a:spLocks noGrp="1"/>
          </p:cNvSpPr>
          <p:nvPr>
            <p:ph type="sldNum" sz="quarter" idx="2"/>
          </p:nvPr>
        </p:nvSpPr>
        <p:spPr>
          <a:xfrm>
            <a:off x="142114" y="6256662"/>
            <a:ext cx="471424" cy="474338"/>
          </a:xfrm>
          <a:prstGeom prst="rect">
            <a:avLst/>
          </a:prstGeom>
        </p:spPr>
        <p:txBody>
          <a:bodyPr/>
          <a:lstStyle>
            <a:lvl1pPr>
              <a:defRPr sz="2600" b="1">
                <a:solidFill>
                  <a:schemeClr val="accent3">
                    <a:lumOff val="44000"/>
                  </a:schemeClr>
                </a:solidFill>
              </a:defRPr>
            </a:lvl1pPr>
          </a:lstStyle>
          <a:p>
            <a:fld id="{86CB4B4D-7CA3-9044-876B-883B54F8677D}" type="slidenum">
              <a:rPr/>
              <a:pPr/>
              <a:t>‹#›</a:t>
            </a:fld>
            <a:endParaRPr/>
          </a:p>
        </p:txBody>
      </p:sp>
    </p:spTree>
    <p:extLst>
      <p:ext uri="{BB962C8B-B14F-4D97-AF65-F5344CB8AC3E}">
        <p14:creationId xmlns:p14="http://schemas.microsoft.com/office/powerpoint/2010/main" val="3367371632"/>
      </p:ext>
    </p:extLst>
  </p:cSld>
  <p:clrMapOvr>
    <a:masterClrMapping/>
  </p:clrMapOvr>
  <p:transition spd="med"/>
</p:sldLayout>
</file>

<file path=ppt/slideLayouts/slideLayout258.xml><?xml version="1.0" encoding="utf-8"?>
<p:sldLayout xmlns:a="http://schemas.openxmlformats.org/drawingml/2006/main" xmlns:r="http://schemas.openxmlformats.org/officeDocument/2006/relationships" xmlns:p="http://schemas.openxmlformats.org/presentationml/2006/main" showMasterSp="0" type="tx">
  <p:cSld name="8_Two Content">
    <p:bg>
      <p:bgPr>
        <a:solidFill>
          <a:schemeClr val="accent3">
            <a:lumOff val="44000"/>
          </a:schemeClr>
        </a:solidFill>
        <a:effectLst/>
      </p:bgPr>
    </p:bg>
    <p:spTree>
      <p:nvGrpSpPr>
        <p:cNvPr id="1" name=""/>
        <p:cNvGrpSpPr/>
        <p:nvPr/>
      </p:nvGrpSpPr>
      <p:grpSpPr>
        <a:xfrm>
          <a:off x="0" y="0"/>
          <a:ext cx="0" cy="0"/>
          <a:chOff x="0" y="0"/>
          <a:chExt cx="0" cy="0"/>
        </a:xfrm>
      </p:grpSpPr>
      <p:grpSp>
        <p:nvGrpSpPr>
          <p:cNvPr id="2821" name="Group 2"/>
          <p:cNvGrpSpPr/>
          <p:nvPr/>
        </p:nvGrpSpPr>
        <p:grpSpPr>
          <a:xfrm>
            <a:off x="0" y="0"/>
            <a:ext cx="7620000" cy="6858000"/>
            <a:chOff x="0" y="0"/>
            <a:chExt cx="7620000" cy="6858000"/>
          </a:xfrm>
        </p:grpSpPr>
        <p:grpSp>
          <p:nvGrpSpPr>
            <p:cNvPr id="2817" name="Group 3"/>
            <p:cNvGrpSpPr/>
            <p:nvPr/>
          </p:nvGrpSpPr>
          <p:grpSpPr>
            <a:xfrm>
              <a:off x="0" y="0"/>
              <a:ext cx="3200400" cy="6858000"/>
              <a:chOff x="0" y="0"/>
              <a:chExt cx="3200400" cy="6858000"/>
            </a:xfrm>
          </p:grpSpPr>
          <p:sp>
            <p:nvSpPr>
              <p:cNvPr id="2815" name="Rectangle 4"/>
              <p:cNvSpPr/>
              <p:nvPr/>
            </p:nvSpPr>
            <p:spPr>
              <a:xfrm>
                <a:off x="0" y="0"/>
                <a:ext cx="762000" cy="6858000"/>
              </a:xfrm>
              <a:prstGeom prst="rect">
                <a:avLst/>
              </a:prstGeom>
              <a:solidFill>
                <a:srgbClr val="99CC99"/>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a:p>
            </p:txBody>
          </p:sp>
          <p:sp>
            <p:nvSpPr>
              <p:cNvPr id="2816" name="Freeform 5"/>
              <p:cNvSpPr/>
              <p:nvPr/>
            </p:nvSpPr>
            <p:spPr>
              <a:xfrm>
                <a:off x="457200" y="0"/>
                <a:ext cx="2743200" cy="1166813"/>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14106"/>
                    </a:lnTo>
                    <a:lnTo>
                      <a:pt x="4750" y="14165"/>
                    </a:lnTo>
                    <a:lnTo>
                      <a:pt x="4425" y="14106"/>
                    </a:lnTo>
                    <a:lnTo>
                      <a:pt x="3850" y="14371"/>
                    </a:lnTo>
                    <a:cubicBezTo>
                      <a:pt x="3625" y="14635"/>
                      <a:pt x="3288" y="15076"/>
                      <a:pt x="3075" y="15605"/>
                    </a:cubicBezTo>
                    <a:cubicBezTo>
                      <a:pt x="2862" y="16134"/>
                      <a:pt x="2688" y="16869"/>
                      <a:pt x="2575" y="17544"/>
                    </a:cubicBezTo>
                    <a:cubicBezTo>
                      <a:pt x="2462" y="18220"/>
                      <a:pt x="2425" y="18896"/>
                      <a:pt x="2400" y="19572"/>
                    </a:cubicBezTo>
                    <a:lnTo>
                      <a:pt x="2400" y="21600"/>
                    </a:lnTo>
                    <a:lnTo>
                      <a:pt x="0" y="21600"/>
                    </a:lnTo>
                    <a:lnTo>
                      <a:pt x="0" y="0"/>
                    </a:lnTo>
                    <a:lnTo>
                      <a:pt x="21600" y="0"/>
                    </a:lnTo>
                    <a:close/>
                  </a:path>
                </a:pathLst>
              </a:custGeom>
              <a:solidFill>
                <a:srgbClr val="99CC99"/>
              </a:solidFill>
              <a:ln w="12700" cap="flat">
                <a:noFill/>
                <a:miter lim="400000"/>
              </a:ln>
              <a:effectLst/>
            </p:spPr>
            <p:txBody>
              <a:bodyPr wrap="square" lIns="45719" tIns="45719" rIns="45719" bIns="45719" numCol="1" anchor="t">
                <a:noAutofit/>
              </a:bodyPr>
              <a:lstStyle/>
              <a:p>
                <a:pPr algn="l">
                  <a:defRPr b="0">
                    <a:solidFill>
                      <a:srgbClr val="003366"/>
                    </a:solidFill>
                    <a:latin typeface="Arial"/>
                    <a:ea typeface="Arial"/>
                    <a:cs typeface="Arial"/>
                    <a:sym typeface="Arial"/>
                  </a:defRPr>
                </a:pPr>
                <a:endParaRPr/>
              </a:p>
            </p:txBody>
          </p:sp>
        </p:grpSp>
        <p:grpSp>
          <p:nvGrpSpPr>
            <p:cNvPr id="2820" name="Group 6"/>
            <p:cNvGrpSpPr/>
            <p:nvPr/>
          </p:nvGrpSpPr>
          <p:grpSpPr>
            <a:xfrm>
              <a:off x="228600" y="1981199"/>
              <a:ext cx="7391400" cy="319090"/>
              <a:chOff x="0" y="0"/>
              <a:chExt cx="7391400" cy="319088"/>
            </a:xfrm>
          </p:grpSpPr>
          <p:sp>
            <p:nvSpPr>
              <p:cNvPr id="2818" name="AutoShape 7"/>
              <p:cNvSpPr/>
              <p:nvPr/>
            </p:nvSpPr>
            <p:spPr>
              <a:xfrm>
                <a:off x="381000" y="0"/>
                <a:ext cx="7010400" cy="317500"/>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a:p>
            </p:txBody>
          </p:sp>
          <p:sp>
            <p:nvSpPr>
              <p:cNvPr id="2819" name="AutoShape 8"/>
              <p:cNvSpPr/>
              <p:nvPr/>
            </p:nvSpPr>
            <p:spPr>
              <a:xfrm flipH="1">
                <a:off x="0" y="-1"/>
                <a:ext cx="393700" cy="31909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a:p>
            </p:txBody>
          </p:sp>
        </p:grpSp>
      </p:grpSp>
      <p:sp>
        <p:nvSpPr>
          <p:cNvPr id="2822" name="Title Text"/>
          <p:cNvSpPr txBox="1">
            <a:spLocks noGrp="1"/>
          </p:cNvSpPr>
          <p:nvPr>
            <p:ph type="title"/>
          </p:nvPr>
        </p:nvSpPr>
        <p:spPr>
          <a:xfrm>
            <a:off x="762000" y="762000"/>
            <a:ext cx="7924800" cy="1143000"/>
          </a:xfrm>
          <a:prstGeom prst="rect">
            <a:avLst/>
          </a:prstGeom>
        </p:spPr>
        <p:txBody>
          <a:bodyPr/>
          <a:lstStyle>
            <a:lvl1pPr>
              <a:lnSpc>
                <a:spcPct val="90000"/>
              </a:lnSpc>
              <a:defRPr sz="3600" b="1">
                <a:solidFill>
                  <a:srgbClr val="006666"/>
                </a:solidFill>
                <a:latin typeface="Arial"/>
                <a:ea typeface="Arial"/>
                <a:cs typeface="Arial"/>
                <a:sym typeface="Arial"/>
              </a:defRPr>
            </a:lvl1pPr>
          </a:lstStyle>
          <a:p>
            <a:r>
              <a:t>Title Text</a:t>
            </a:r>
          </a:p>
        </p:txBody>
      </p:sp>
      <p:sp>
        <p:nvSpPr>
          <p:cNvPr id="2823" name="Body Level One…"/>
          <p:cNvSpPr txBox="1">
            <a:spLocks noGrp="1"/>
          </p:cNvSpPr>
          <p:nvPr>
            <p:ph type="body" sz="half" idx="1"/>
          </p:nvPr>
        </p:nvSpPr>
        <p:spPr>
          <a:xfrm>
            <a:off x="838200" y="2362200"/>
            <a:ext cx="3770313" cy="3724275"/>
          </a:xfrm>
          <a:prstGeom prst="rect">
            <a:avLst/>
          </a:prstGeom>
        </p:spPr>
        <p:txBody>
          <a:bodyPr>
            <a:normAutofit/>
          </a:bodyPr>
          <a:lstStyle>
            <a:lvl1pPr>
              <a:spcBef>
                <a:spcPts val="600"/>
              </a:spcBef>
              <a:buClr>
                <a:srgbClr val="003366"/>
              </a:buClr>
              <a:buSzPct val="75000"/>
              <a:buChar char="●"/>
              <a:defRPr sz="2800">
                <a:solidFill>
                  <a:srgbClr val="003366"/>
                </a:solidFill>
                <a:latin typeface="Arial"/>
                <a:ea typeface="Arial"/>
                <a:cs typeface="Arial"/>
                <a:sym typeface="Arial"/>
              </a:defRPr>
            </a:lvl1pPr>
            <a:lvl2pPr marL="790575" indent="-333375">
              <a:spcBef>
                <a:spcPts val="600"/>
              </a:spcBef>
              <a:buClr>
                <a:srgbClr val="003366"/>
              </a:buClr>
              <a:buSzPct val="75000"/>
              <a:buChar char="–"/>
              <a:defRPr sz="2800">
                <a:solidFill>
                  <a:srgbClr val="003366"/>
                </a:solidFill>
                <a:latin typeface="Arial"/>
                <a:ea typeface="Arial"/>
                <a:cs typeface="Arial"/>
                <a:sym typeface="Arial"/>
              </a:defRPr>
            </a:lvl2pPr>
            <a:lvl3pPr marL="1234439" indent="-320039">
              <a:spcBef>
                <a:spcPts val="600"/>
              </a:spcBef>
              <a:buClr>
                <a:srgbClr val="003366"/>
              </a:buClr>
              <a:buSzPct val="75000"/>
              <a:buChar char="●"/>
              <a:defRPr sz="2800">
                <a:solidFill>
                  <a:srgbClr val="003366"/>
                </a:solidFill>
                <a:latin typeface="Arial"/>
                <a:ea typeface="Arial"/>
                <a:cs typeface="Arial"/>
                <a:sym typeface="Arial"/>
              </a:defRPr>
            </a:lvl3pPr>
            <a:lvl4pPr marL="1727200" indent="-355600">
              <a:spcBef>
                <a:spcPts val="600"/>
              </a:spcBef>
              <a:buClr>
                <a:srgbClr val="003366"/>
              </a:buClr>
              <a:buSzPct val="80000"/>
              <a:buChar char="–"/>
              <a:defRPr sz="2800">
                <a:solidFill>
                  <a:srgbClr val="003366"/>
                </a:solidFill>
                <a:latin typeface="Arial"/>
                <a:ea typeface="Arial"/>
                <a:cs typeface="Arial"/>
                <a:sym typeface="Arial"/>
              </a:defRPr>
            </a:lvl4pPr>
            <a:lvl5pPr marL="2184400" indent="-355600">
              <a:spcBef>
                <a:spcPts val="600"/>
              </a:spcBef>
              <a:buClr>
                <a:srgbClr val="003366"/>
              </a:buClr>
              <a:buSzPct val="65000"/>
              <a:buChar char="●"/>
              <a:defRPr sz="2800">
                <a:solidFill>
                  <a:srgbClr val="003366"/>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2824" name="Slide Number"/>
          <p:cNvSpPr txBox="1">
            <a:spLocks noGrp="1"/>
          </p:cNvSpPr>
          <p:nvPr>
            <p:ph type="sldNum" sz="quarter" idx="2"/>
          </p:nvPr>
        </p:nvSpPr>
        <p:spPr>
          <a:xfrm>
            <a:off x="142114" y="6256662"/>
            <a:ext cx="471424" cy="474338"/>
          </a:xfrm>
          <a:prstGeom prst="rect">
            <a:avLst/>
          </a:prstGeom>
        </p:spPr>
        <p:txBody>
          <a:bodyPr/>
          <a:lstStyle>
            <a:lvl1pPr>
              <a:defRPr sz="2600" b="1">
                <a:solidFill>
                  <a:schemeClr val="accent3">
                    <a:lumOff val="44000"/>
                  </a:schemeClr>
                </a:solidFill>
              </a:defRPr>
            </a:lvl1pPr>
          </a:lstStyle>
          <a:p>
            <a:fld id="{86CB4B4D-7CA3-9044-876B-883B54F8677D}" type="slidenum">
              <a:rPr/>
              <a:pPr/>
              <a:t>‹#›</a:t>
            </a:fld>
            <a:endParaRPr/>
          </a:p>
        </p:txBody>
      </p:sp>
    </p:spTree>
    <p:extLst>
      <p:ext uri="{BB962C8B-B14F-4D97-AF65-F5344CB8AC3E}">
        <p14:creationId xmlns:p14="http://schemas.microsoft.com/office/powerpoint/2010/main" val="4245489938"/>
      </p:ext>
    </p:extLst>
  </p:cSld>
  <p:clrMapOvr>
    <a:masterClrMapping/>
  </p:clrMapOvr>
  <p:transition spd="med"/>
</p:sldLayout>
</file>

<file path=ppt/slideLayouts/slideLayout259.xml><?xml version="1.0" encoding="utf-8"?>
<p:sldLayout xmlns:a="http://schemas.openxmlformats.org/drawingml/2006/main" xmlns:r="http://schemas.openxmlformats.org/officeDocument/2006/relationships" xmlns:p="http://schemas.openxmlformats.org/presentationml/2006/main" showMasterSp="0" type="tx">
  <p:cSld name="8_Comparison">
    <p:bg>
      <p:bgPr>
        <a:solidFill>
          <a:schemeClr val="accent3">
            <a:lumOff val="44000"/>
          </a:schemeClr>
        </a:solidFill>
        <a:effectLst/>
      </p:bgPr>
    </p:bg>
    <p:spTree>
      <p:nvGrpSpPr>
        <p:cNvPr id="1" name=""/>
        <p:cNvGrpSpPr/>
        <p:nvPr/>
      </p:nvGrpSpPr>
      <p:grpSpPr>
        <a:xfrm>
          <a:off x="0" y="0"/>
          <a:ext cx="0" cy="0"/>
          <a:chOff x="0" y="0"/>
          <a:chExt cx="0" cy="0"/>
        </a:xfrm>
      </p:grpSpPr>
      <p:grpSp>
        <p:nvGrpSpPr>
          <p:cNvPr id="2837" name="Group 2"/>
          <p:cNvGrpSpPr/>
          <p:nvPr/>
        </p:nvGrpSpPr>
        <p:grpSpPr>
          <a:xfrm>
            <a:off x="0" y="0"/>
            <a:ext cx="7620000" cy="6858000"/>
            <a:chOff x="0" y="0"/>
            <a:chExt cx="7620000" cy="6858000"/>
          </a:xfrm>
        </p:grpSpPr>
        <p:grpSp>
          <p:nvGrpSpPr>
            <p:cNvPr id="2833" name="Group 3"/>
            <p:cNvGrpSpPr/>
            <p:nvPr/>
          </p:nvGrpSpPr>
          <p:grpSpPr>
            <a:xfrm>
              <a:off x="0" y="0"/>
              <a:ext cx="3200400" cy="6858000"/>
              <a:chOff x="0" y="0"/>
              <a:chExt cx="3200400" cy="6858000"/>
            </a:xfrm>
          </p:grpSpPr>
          <p:sp>
            <p:nvSpPr>
              <p:cNvPr id="2831" name="Rectangle 4"/>
              <p:cNvSpPr/>
              <p:nvPr/>
            </p:nvSpPr>
            <p:spPr>
              <a:xfrm>
                <a:off x="0" y="0"/>
                <a:ext cx="762000" cy="6858000"/>
              </a:xfrm>
              <a:prstGeom prst="rect">
                <a:avLst/>
              </a:prstGeom>
              <a:solidFill>
                <a:srgbClr val="99CC99"/>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a:p>
            </p:txBody>
          </p:sp>
          <p:sp>
            <p:nvSpPr>
              <p:cNvPr id="2832" name="Freeform 5"/>
              <p:cNvSpPr/>
              <p:nvPr/>
            </p:nvSpPr>
            <p:spPr>
              <a:xfrm>
                <a:off x="457200" y="0"/>
                <a:ext cx="2743200" cy="1166813"/>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14106"/>
                    </a:lnTo>
                    <a:lnTo>
                      <a:pt x="4750" y="14165"/>
                    </a:lnTo>
                    <a:lnTo>
                      <a:pt x="4425" y="14106"/>
                    </a:lnTo>
                    <a:lnTo>
                      <a:pt x="3850" y="14371"/>
                    </a:lnTo>
                    <a:cubicBezTo>
                      <a:pt x="3625" y="14635"/>
                      <a:pt x="3288" y="15076"/>
                      <a:pt x="3075" y="15605"/>
                    </a:cubicBezTo>
                    <a:cubicBezTo>
                      <a:pt x="2862" y="16134"/>
                      <a:pt x="2688" y="16869"/>
                      <a:pt x="2575" y="17544"/>
                    </a:cubicBezTo>
                    <a:cubicBezTo>
                      <a:pt x="2462" y="18220"/>
                      <a:pt x="2425" y="18896"/>
                      <a:pt x="2400" y="19572"/>
                    </a:cubicBezTo>
                    <a:lnTo>
                      <a:pt x="2400" y="21600"/>
                    </a:lnTo>
                    <a:lnTo>
                      <a:pt x="0" y="21600"/>
                    </a:lnTo>
                    <a:lnTo>
                      <a:pt x="0" y="0"/>
                    </a:lnTo>
                    <a:lnTo>
                      <a:pt x="21600" y="0"/>
                    </a:lnTo>
                    <a:close/>
                  </a:path>
                </a:pathLst>
              </a:custGeom>
              <a:solidFill>
                <a:srgbClr val="99CC99"/>
              </a:solidFill>
              <a:ln w="12700" cap="flat">
                <a:noFill/>
                <a:miter lim="400000"/>
              </a:ln>
              <a:effectLst/>
            </p:spPr>
            <p:txBody>
              <a:bodyPr wrap="square" lIns="45719" tIns="45719" rIns="45719" bIns="45719" numCol="1" anchor="t">
                <a:noAutofit/>
              </a:bodyPr>
              <a:lstStyle/>
              <a:p>
                <a:pPr algn="l">
                  <a:defRPr b="0">
                    <a:solidFill>
                      <a:srgbClr val="003366"/>
                    </a:solidFill>
                    <a:latin typeface="Arial"/>
                    <a:ea typeface="Arial"/>
                    <a:cs typeface="Arial"/>
                    <a:sym typeface="Arial"/>
                  </a:defRPr>
                </a:pPr>
                <a:endParaRPr/>
              </a:p>
            </p:txBody>
          </p:sp>
        </p:grpSp>
        <p:grpSp>
          <p:nvGrpSpPr>
            <p:cNvPr id="2836" name="Group 6"/>
            <p:cNvGrpSpPr/>
            <p:nvPr/>
          </p:nvGrpSpPr>
          <p:grpSpPr>
            <a:xfrm>
              <a:off x="228600" y="1981199"/>
              <a:ext cx="7391400" cy="319090"/>
              <a:chOff x="0" y="0"/>
              <a:chExt cx="7391400" cy="319088"/>
            </a:xfrm>
          </p:grpSpPr>
          <p:sp>
            <p:nvSpPr>
              <p:cNvPr id="2834" name="AutoShape 7"/>
              <p:cNvSpPr/>
              <p:nvPr/>
            </p:nvSpPr>
            <p:spPr>
              <a:xfrm>
                <a:off x="381000" y="0"/>
                <a:ext cx="7010400" cy="317500"/>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a:p>
            </p:txBody>
          </p:sp>
          <p:sp>
            <p:nvSpPr>
              <p:cNvPr id="2835" name="AutoShape 8"/>
              <p:cNvSpPr/>
              <p:nvPr/>
            </p:nvSpPr>
            <p:spPr>
              <a:xfrm flipH="1">
                <a:off x="0" y="-1"/>
                <a:ext cx="393700" cy="31909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a:p>
            </p:txBody>
          </p:sp>
        </p:grpSp>
      </p:grpSp>
      <p:sp>
        <p:nvSpPr>
          <p:cNvPr id="2838" name="Title Text"/>
          <p:cNvSpPr txBox="1">
            <a:spLocks noGrp="1"/>
          </p:cNvSpPr>
          <p:nvPr>
            <p:ph type="title"/>
          </p:nvPr>
        </p:nvSpPr>
        <p:spPr>
          <a:xfrm>
            <a:off x="457200" y="274638"/>
            <a:ext cx="8229600" cy="1143001"/>
          </a:xfrm>
          <a:prstGeom prst="rect">
            <a:avLst/>
          </a:prstGeom>
        </p:spPr>
        <p:txBody>
          <a:bodyPr/>
          <a:lstStyle>
            <a:lvl1pPr>
              <a:lnSpc>
                <a:spcPct val="90000"/>
              </a:lnSpc>
              <a:defRPr sz="3600" b="1">
                <a:solidFill>
                  <a:srgbClr val="006666"/>
                </a:solidFill>
                <a:latin typeface="Arial"/>
                <a:ea typeface="Arial"/>
                <a:cs typeface="Arial"/>
                <a:sym typeface="Arial"/>
              </a:defRPr>
            </a:lvl1pPr>
          </a:lstStyle>
          <a:p>
            <a:r>
              <a:t>Title Text</a:t>
            </a:r>
          </a:p>
        </p:txBody>
      </p:sp>
      <p:sp>
        <p:nvSpPr>
          <p:cNvPr id="2839"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rgbClr val="003366"/>
                </a:solidFill>
                <a:latin typeface="Arial"/>
                <a:ea typeface="Arial"/>
                <a:cs typeface="Arial"/>
                <a:sym typeface="Arial"/>
              </a:defRPr>
            </a:lvl1pPr>
            <a:lvl2pPr marL="0" indent="457200">
              <a:spcBef>
                <a:spcPts val="500"/>
              </a:spcBef>
              <a:buSzTx/>
              <a:buNone/>
              <a:defRPr sz="2400" b="1">
                <a:solidFill>
                  <a:srgbClr val="003366"/>
                </a:solidFill>
                <a:latin typeface="Arial"/>
                <a:ea typeface="Arial"/>
                <a:cs typeface="Arial"/>
                <a:sym typeface="Arial"/>
              </a:defRPr>
            </a:lvl2pPr>
            <a:lvl3pPr marL="0" indent="914400">
              <a:spcBef>
                <a:spcPts val="500"/>
              </a:spcBef>
              <a:buSzTx/>
              <a:buNone/>
              <a:defRPr sz="2400" b="1">
                <a:solidFill>
                  <a:srgbClr val="003366"/>
                </a:solidFill>
                <a:latin typeface="Arial"/>
                <a:ea typeface="Arial"/>
                <a:cs typeface="Arial"/>
                <a:sym typeface="Arial"/>
              </a:defRPr>
            </a:lvl3pPr>
            <a:lvl4pPr marL="0" indent="1371600">
              <a:spcBef>
                <a:spcPts val="500"/>
              </a:spcBef>
              <a:buSzTx/>
              <a:buNone/>
              <a:defRPr sz="2400" b="1">
                <a:solidFill>
                  <a:srgbClr val="003366"/>
                </a:solidFill>
                <a:latin typeface="Arial"/>
                <a:ea typeface="Arial"/>
                <a:cs typeface="Arial"/>
                <a:sym typeface="Arial"/>
              </a:defRPr>
            </a:lvl4pPr>
            <a:lvl5pPr marL="0" indent="1828800">
              <a:spcBef>
                <a:spcPts val="500"/>
              </a:spcBef>
              <a:buSzTx/>
              <a:buNone/>
              <a:defRPr sz="2400" b="1">
                <a:solidFill>
                  <a:srgbClr val="003366"/>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2840"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solidFill>
                  <a:srgbClr val="003366"/>
                </a:solidFill>
                <a:latin typeface="Arial"/>
                <a:ea typeface="Arial"/>
                <a:cs typeface="Arial"/>
                <a:sym typeface="Arial"/>
              </a:defRPr>
            </a:pPr>
            <a:endParaRPr/>
          </a:p>
        </p:txBody>
      </p:sp>
      <p:sp>
        <p:nvSpPr>
          <p:cNvPr id="2841" name="Slide Number"/>
          <p:cNvSpPr txBox="1">
            <a:spLocks noGrp="1"/>
          </p:cNvSpPr>
          <p:nvPr>
            <p:ph type="sldNum" sz="quarter" idx="2"/>
          </p:nvPr>
        </p:nvSpPr>
        <p:spPr>
          <a:xfrm>
            <a:off x="142114" y="6256662"/>
            <a:ext cx="471424" cy="474338"/>
          </a:xfrm>
          <a:prstGeom prst="rect">
            <a:avLst/>
          </a:prstGeom>
        </p:spPr>
        <p:txBody>
          <a:bodyPr/>
          <a:lstStyle>
            <a:lvl1pPr>
              <a:defRPr sz="2600" b="1">
                <a:solidFill>
                  <a:schemeClr val="accent3">
                    <a:lumOff val="44000"/>
                  </a:schemeClr>
                </a:solidFill>
              </a:defRPr>
            </a:lvl1pPr>
          </a:lstStyle>
          <a:p>
            <a:fld id="{86CB4B4D-7CA3-9044-876B-883B54F8677D}" type="slidenum">
              <a:rPr/>
              <a:pPr/>
              <a:t>‹#›</a:t>
            </a:fld>
            <a:endParaRPr/>
          </a:p>
        </p:txBody>
      </p:sp>
    </p:spTree>
    <p:extLst>
      <p:ext uri="{BB962C8B-B14F-4D97-AF65-F5344CB8AC3E}">
        <p14:creationId xmlns:p14="http://schemas.microsoft.com/office/powerpoint/2010/main" val="3392557073"/>
      </p:ext>
    </p:extLst>
  </p:cSld>
  <p:clrMapOvr>
    <a:masterClrMapping/>
  </p:clrMapOvr>
  <p:transition spd="med"/>
</p:sldLayout>
</file>

<file path=ppt/slideLayouts/slideLayout2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1"/>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146" indent="0">
              <a:buNone/>
              <a:defRPr sz="1800"/>
            </a:lvl2pPr>
            <a:lvl3pPr marL="914293" indent="0">
              <a:buNone/>
              <a:defRPr sz="1600"/>
            </a:lvl3pPr>
            <a:lvl4pPr marL="1371440" indent="0">
              <a:buNone/>
              <a:defRPr sz="1400"/>
            </a:lvl4pPr>
            <a:lvl5pPr marL="1828586" indent="0">
              <a:buNone/>
              <a:defRPr sz="1400"/>
            </a:lvl5pPr>
            <a:lvl6pPr marL="2285733" indent="0">
              <a:buNone/>
              <a:defRPr sz="1400"/>
            </a:lvl6pPr>
            <a:lvl7pPr marL="2742879" indent="0">
              <a:buNone/>
              <a:defRPr sz="1400"/>
            </a:lvl7pPr>
            <a:lvl8pPr marL="3200026" indent="0">
              <a:buNone/>
              <a:defRPr sz="1400"/>
            </a:lvl8pPr>
            <a:lvl9pPr marL="3657172"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E4254D04-C9DB-2041-8C5E-EF99FE441E94}" type="slidenum">
              <a:rPr lang="en-US"/>
              <a:pPr>
                <a:defRPr/>
              </a:pPr>
              <a:t>‹#›</a:t>
            </a:fld>
            <a:endParaRPr lang="en-US"/>
          </a:p>
        </p:txBody>
      </p:sp>
    </p:spTree>
    <p:extLst>
      <p:ext uri="{BB962C8B-B14F-4D97-AF65-F5344CB8AC3E}">
        <p14:creationId xmlns:p14="http://schemas.microsoft.com/office/powerpoint/2010/main" val="3872923240"/>
      </p:ext>
    </p:extLst>
  </p:cSld>
  <p:clrMapOvr>
    <a:masterClrMapping/>
  </p:clrMapOvr>
</p:sldLayout>
</file>

<file path=ppt/slideLayouts/slideLayout260.xml><?xml version="1.0" encoding="utf-8"?>
<p:sldLayout xmlns:a="http://schemas.openxmlformats.org/drawingml/2006/main" xmlns:r="http://schemas.openxmlformats.org/officeDocument/2006/relationships" xmlns:p="http://schemas.openxmlformats.org/presentationml/2006/main" showMasterSp="0" type="tx">
  <p:cSld name="9_Title Only">
    <p:bg>
      <p:bgPr>
        <a:solidFill>
          <a:schemeClr val="accent3">
            <a:lumOff val="44000"/>
          </a:schemeClr>
        </a:solidFill>
        <a:effectLst/>
      </p:bgPr>
    </p:bg>
    <p:spTree>
      <p:nvGrpSpPr>
        <p:cNvPr id="1" name=""/>
        <p:cNvGrpSpPr/>
        <p:nvPr/>
      </p:nvGrpSpPr>
      <p:grpSpPr>
        <a:xfrm>
          <a:off x="0" y="0"/>
          <a:ext cx="0" cy="0"/>
          <a:chOff x="0" y="0"/>
          <a:chExt cx="0" cy="0"/>
        </a:xfrm>
      </p:grpSpPr>
      <p:grpSp>
        <p:nvGrpSpPr>
          <p:cNvPr id="2854" name="Group 2"/>
          <p:cNvGrpSpPr/>
          <p:nvPr/>
        </p:nvGrpSpPr>
        <p:grpSpPr>
          <a:xfrm>
            <a:off x="0" y="0"/>
            <a:ext cx="7620000" cy="6858000"/>
            <a:chOff x="0" y="0"/>
            <a:chExt cx="7620000" cy="6858000"/>
          </a:xfrm>
        </p:grpSpPr>
        <p:grpSp>
          <p:nvGrpSpPr>
            <p:cNvPr id="2850" name="Group 3"/>
            <p:cNvGrpSpPr/>
            <p:nvPr/>
          </p:nvGrpSpPr>
          <p:grpSpPr>
            <a:xfrm>
              <a:off x="0" y="0"/>
              <a:ext cx="3200400" cy="6858000"/>
              <a:chOff x="0" y="0"/>
              <a:chExt cx="3200400" cy="6858000"/>
            </a:xfrm>
          </p:grpSpPr>
          <p:sp>
            <p:nvSpPr>
              <p:cNvPr id="2848" name="Rectangle 4"/>
              <p:cNvSpPr/>
              <p:nvPr/>
            </p:nvSpPr>
            <p:spPr>
              <a:xfrm>
                <a:off x="0" y="0"/>
                <a:ext cx="762000" cy="6858000"/>
              </a:xfrm>
              <a:prstGeom prst="rect">
                <a:avLst/>
              </a:prstGeom>
              <a:solidFill>
                <a:srgbClr val="99CC99"/>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a:p>
            </p:txBody>
          </p:sp>
          <p:sp>
            <p:nvSpPr>
              <p:cNvPr id="2849" name="Freeform 5"/>
              <p:cNvSpPr/>
              <p:nvPr/>
            </p:nvSpPr>
            <p:spPr>
              <a:xfrm>
                <a:off x="457200" y="0"/>
                <a:ext cx="2743200" cy="1166813"/>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14106"/>
                    </a:lnTo>
                    <a:lnTo>
                      <a:pt x="4750" y="14165"/>
                    </a:lnTo>
                    <a:lnTo>
                      <a:pt x="4425" y="14106"/>
                    </a:lnTo>
                    <a:lnTo>
                      <a:pt x="3850" y="14371"/>
                    </a:lnTo>
                    <a:cubicBezTo>
                      <a:pt x="3625" y="14635"/>
                      <a:pt x="3288" y="15076"/>
                      <a:pt x="3075" y="15605"/>
                    </a:cubicBezTo>
                    <a:cubicBezTo>
                      <a:pt x="2862" y="16134"/>
                      <a:pt x="2688" y="16869"/>
                      <a:pt x="2575" y="17544"/>
                    </a:cubicBezTo>
                    <a:cubicBezTo>
                      <a:pt x="2462" y="18220"/>
                      <a:pt x="2425" y="18896"/>
                      <a:pt x="2400" y="19572"/>
                    </a:cubicBezTo>
                    <a:lnTo>
                      <a:pt x="2400" y="21600"/>
                    </a:lnTo>
                    <a:lnTo>
                      <a:pt x="0" y="21600"/>
                    </a:lnTo>
                    <a:lnTo>
                      <a:pt x="0" y="0"/>
                    </a:lnTo>
                    <a:lnTo>
                      <a:pt x="21600" y="0"/>
                    </a:lnTo>
                    <a:close/>
                  </a:path>
                </a:pathLst>
              </a:custGeom>
              <a:solidFill>
                <a:srgbClr val="99CC99"/>
              </a:solidFill>
              <a:ln w="12700" cap="flat">
                <a:noFill/>
                <a:miter lim="400000"/>
              </a:ln>
              <a:effectLst/>
            </p:spPr>
            <p:txBody>
              <a:bodyPr wrap="square" lIns="45719" tIns="45719" rIns="45719" bIns="45719" numCol="1" anchor="t">
                <a:noAutofit/>
              </a:bodyPr>
              <a:lstStyle/>
              <a:p>
                <a:pPr algn="l">
                  <a:defRPr b="0">
                    <a:solidFill>
                      <a:srgbClr val="003366"/>
                    </a:solidFill>
                    <a:latin typeface="Arial"/>
                    <a:ea typeface="Arial"/>
                    <a:cs typeface="Arial"/>
                    <a:sym typeface="Arial"/>
                  </a:defRPr>
                </a:pPr>
                <a:endParaRPr/>
              </a:p>
            </p:txBody>
          </p:sp>
        </p:grpSp>
        <p:grpSp>
          <p:nvGrpSpPr>
            <p:cNvPr id="2853" name="Group 6"/>
            <p:cNvGrpSpPr/>
            <p:nvPr/>
          </p:nvGrpSpPr>
          <p:grpSpPr>
            <a:xfrm>
              <a:off x="228600" y="1981199"/>
              <a:ext cx="7391400" cy="319090"/>
              <a:chOff x="0" y="0"/>
              <a:chExt cx="7391400" cy="319088"/>
            </a:xfrm>
          </p:grpSpPr>
          <p:sp>
            <p:nvSpPr>
              <p:cNvPr id="2851" name="AutoShape 7"/>
              <p:cNvSpPr/>
              <p:nvPr/>
            </p:nvSpPr>
            <p:spPr>
              <a:xfrm>
                <a:off x="381000" y="0"/>
                <a:ext cx="7010400" cy="317500"/>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a:p>
            </p:txBody>
          </p:sp>
          <p:sp>
            <p:nvSpPr>
              <p:cNvPr id="2852" name="AutoShape 8"/>
              <p:cNvSpPr/>
              <p:nvPr/>
            </p:nvSpPr>
            <p:spPr>
              <a:xfrm flipH="1">
                <a:off x="0" y="-1"/>
                <a:ext cx="393700" cy="31909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a:p>
            </p:txBody>
          </p:sp>
        </p:grpSp>
      </p:grpSp>
      <p:sp>
        <p:nvSpPr>
          <p:cNvPr id="2855" name="Title Text"/>
          <p:cNvSpPr txBox="1">
            <a:spLocks noGrp="1"/>
          </p:cNvSpPr>
          <p:nvPr>
            <p:ph type="title"/>
          </p:nvPr>
        </p:nvSpPr>
        <p:spPr>
          <a:xfrm>
            <a:off x="762000" y="762000"/>
            <a:ext cx="7924800" cy="1143000"/>
          </a:xfrm>
          <a:prstGeom prst="rect">
            <a:avLst/>
          </a:prstGeom>
        </p:spPr>
        <p:txBody>
          <a:bodyPr/>
          <a:lstStyle>
            <a:lvl1pPr>
              <a:lnSpc>
                <a:spcPct val="90000"/>
              </a:lnSpc>
              <a:defRPr sz="3600" b="1">
                <a:solidFill>
                  <a:srgbClr val="006666"/>
                </a:solidFill>
                <a:latin typeface="Arial"/>
                <a:ea typeface="Arial"/>
                <a:cs typeface="Arial"/>
                <a:sym typeface="Arial"/>
              </a:defRPr>
            </a:lvl1pPr>
          </a:lstStyle>
          <a:p>
            <a:r>
              <a:t>Title Text</a:t>
            </a:r>
          </a:p>
        </p:txBody>
      </p:sp>
      <p:sp>
        <p:nvSpPr>
          <p:cNvPr id="2856" name="Slide Number"/>
          <p:cNvSpPr txBox="1">
            <a:spLocks noGrp="1"/>
          </p:cNvSpPr>
          <p:nvPr>
            <p:ph type="sldNum" sz="quarter" idx="2"/>
          </p:nvPr>
        </p:nvSpPr>
        <p:spPr>
          <a:xfrm>
            <a:off x="142114" y="6256662"/>
            <a:ext cx="471424" cy="474338"/>
          </a:xfrm>
          <a:prstGeom prst="rect">
            <a:avLst/>
          </a:prstGeom>
        </p:spPr>
        <p:txBody>
          <a:bodyPr/>
          <a:lstStyle>
            <a:lvl1pPr>
              <a:defRPr sz="2600" b="1">
                <a:solidFill>
                  <a:schemeClr val="accent3">
                    <a:lumOff val="44000"/>
                  </a:schemeClr>
                </a:solidFill>
              </a:defRPr>
            </a:lvl1pPr>
          </a:lstStyle>
          <a:p>
            <a:fld id="{86CB4B4D-7CA3-9044-876B-883B54F8677D}" type="slidenum">
              <a:rPr/>
              <a:pPr/>
              <a:t>‹#›</a:t>
            </a:fld>
            <a:endParaRPr/>
          </a:p>
        </p:txBody>
      </p:sp>
    </p:spTree>
    <p:extLst>
      <p:ext uri="{BB962C8B-B14F-4D97-AF65-F5344CB8AC3E}">
        <p14:creationId xmlns:p14="http://schemas.microsoft.com/office/powerpoint/2010/main" val="1552929427"/>
      </p:ext>
    </p:extLst>
  </p:cSld>
  <p:clrMapOvr>
    <a:masterClrMapping/>
  </p:clrMapOvr>
  <p:transition spd="med"/>
</p:sldLayout>
</file>

<file path=ppt/slideLayouts/slideLayout261.xml><?xml version="1.0" encoding="utf-8"?>
<p:sldLayout xmlns:a="http://schemas.openxmlformats.org/drawingml/2006/main" xmlns:r="http://schemas.openxmlformats.org/officeDocument/2006/relationships" xmlns:p="http://schemas.openxmlformats.org/presentationml/2006/main" showMasterSp="0" type="tx">
  <p:cSld name="15_Blank">
    <p:bg>
      <p:bgPr>
        <a:solidFill>
          <a:schemeClr val="accent3">
            <a:lumOff val="44000"/>
          </a:schemeClr>
        </a:solidFill>
        <a:effectLst/>
      </p:bgPr>
    </p:bg>
    <p:spTree>
      <p:nvGrpSpPr>
        <p:cNvPr id="1" name=""/>
        <p:cNvGrpSpPr/>
        <p:nvPr/>
      </p:nvGrpSpPr>
      <p:grpSpPr>
        <a:xfrm>
          <a:off x="0" y="0"/>
          <a:ext cx="0" cy="0"/>
          <a:chOff x="0" y="0"/>
          <a:chExt cx="0" cy="0"/>
        </a:xfrm>
      </p:grpSpPr>
      <p:grpSp>
        <p:nvGrpSpPr>
          <p:cNvPr id="2869" name="Group 2"/>
          <p:cNvGrpSpPr/>
          <p:nvPr/>
        </p:nvGrpSpPr>
        <p:grpSpPr>
          <a:xfrm>
            <a:off x="0" y="0"/>
            <a:ext cx="7620000" cy="6858000"/>
            <a:chOff x="0" y="0"/>
            <a:chExt cx="7620000" cy="6858000"/>
          </a:xfrm>
        </p:grpSpPr>
        <p:grpSp>
          <p:nvGrpSpPr>
            <p:cNvPr id="2865" name="Group 3"/>
            <p:cNvGrpSpPr/>
            <p:nvPr/>
          </p:nvGrpSpPr>
          <p:grpSpPr>
            <a:xfrm>
              <a:off x="0" y="0"/>
              <a:ext cx="3200400" cy="6858000"/>
              <a:chOff x="0" y="0"/>
              <a:chExt cx="3200400" cy="6858000"/>
            </a:xfrm>
          </p:grpSpPr>
          <p:sp>
            <p:nvSpPr>
              <p:cNvPr id="2863" name="Rectangle 4"/>
              <p:cNvSpPr/>
              <p:nvPr/>
            </p:nvSpPr>
            <p:spPr>
              <a:xfrm>
                <a:off x="0" y="0"/>
                <a:ext cx="762000" cy="6858000"/>
              </a:xfrm>
              <a:prstGeom prst="rect">
                <a:avLst/>
              </a:prstGeom>
              <a:solidFill>
                <a:srgbClr val="99CC99"/>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a:p>
            </p:txBody>
          </p:sp>
          <p:sp>
            <p:nvSpPr>
              <p:cNvPr id="2864" name="Freeform 5"/>
              <p:cNvSpPr/>
              <p:nvPr/>
            </p:nvSpPr>
            <p:spPr>
              <a:xfrm>
                <a:off x="457200" y="0"/>
                <a:ext cx="2743200" cy="1166813"/>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14106"/>
                    </a:lnTo>
                    <a:lnTo>
                      <a:pt x="4750" y="14165"/>
                    </a:lnTo>
                    <a:lnTo>
                      <a:pt x="4425" y="14106"/>
                    </a:lnTo>
                    <a:lnTo>
                      <a:pt x="3850" y="14371"/>
                    </a:lnTo>
                    <a:cubicBezTo>
                      <a:pt x="3625" y="14635"/>
                      <a:pt x="3288" y="15076"/>
                      <a:pt x="3075" y="15605"/>
                    </a:cubicBezTo>
                    <a:cubicBezTo>
                      <a:pt x="2862" y="16134"/>
                      <a:pt x="2688" y="16869"/>
                      <a:pt x="2575" y="17544"/>
                    </a:cubicBezTo>
                    <a:cubicBezTo>
                      <a:pt x="2462" y="18220"/>
                      <a:pt x="2425" y="18896"/>
                      <a:pt x="2400" y="19572"/>
                    </a:cubicBezTo>
                    <a:lnTo>
                      <a:pt x="2400" y="21600"/>
                    </a:lnTo>
                    <a:lnTo>
                      <a:pt x="0" y="21600"/>
                    </a:lnTo>
                    <a:lnTo>
                      <a:pt x="0" y="0"/>
                    </a:lnTo>
                    <a:lnTo>
                      <a:pt x="21600" y="0"/>
                    </a:lnTo>
                    <a:close/>
                  </a:path>
                </a:pathLst>
              </a:custGeom>
              <a:solidFill>
                <a:srgbClr val="99CC99"/>
              </a:solidFill>
              <a:ln w="12700" cap="flat">
                <a:noFill/>
                <a:miter lim="400000"/>
              </a:ln>
              <a:effectLst/>
            </p:spPr>
            <p:txBody>
              <a:bodyPr wrap="square" lIns="45719" tIns="45719" rIns="45719" bIns="45719" numCol="1" anchor="t">
                <a:noAutofit/>
              </a:bodyPr>
              <a:lstStyle/>
              <a:p>
                <a:pPr algn="l">
                  <a:defRPr b="0">
                    <a:solidFill>
                      <a:srgbClr val="003366"/>
                    </a:solidFill>
                    <a:latin typeface="Arial"/>
                    <a:ea typeface="Arial"/>
                    <a:cs typeface="Arial"/>
                    <a:sym typeface="Arial"/>
                  </a:defRPr>
                </a:pPr>
                <a:endParaRPr/>
              </a:p>
            </p:txBody>
          </p:sp>
        </p:grpSp>
        <p:grpSp>
          <p:nvGrpSpPr>
            <p:cNvPr id="2868" name="Group 6"/>
            <p:cNvGrpSpPr/>
            <p:nvPr/>
          </p:nvGrpSpPr>
          <p:grpSpPr>
            <a:xfrm>
              <a:off x="228600" y="1981199"/>
              <a:ext cx="7391400" cy="319090"/>
              <a:chOff x="0" y="0"/>
              <a:chExt cx="7391400" cy="319088"/>
            </a:xfrm>
          </p:grpSpPr>
          <p:sp>
            <p:nvSpPr>
              <p:cNvPr id="2866" name="AutoShape 7"/>
              <p:cNvSpPr/>
              <p:nvPr/>
            </p:nvSpPr>
            <p:spPr>
              <a:xfrm>
                <a:off x="381000" y="0"/>
                <a:ext cx="7010400" cy="317500"/>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a:p>
            </p:txBody>
          </p:sp>
          <p:sp>
            <p:nvSpPr>
              <p:cNvPr id="2867" name="AutoShape 8"/>
              <p:cNvSpPr/>
              <p:nvPr/>
            </p:nvSpPr>
            <p:spPr>
              <a:xfrm flipH="1">
                <a:off x="0" y="-1"/>
                <a:ext cx="393700" cy="31909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a:p>
            </p:txBody>
          </p:sp>
        </p:grpSp>
      </p:grpSp>
      <p:sp>
        <p:nvSpPr>
          <p:cNvPr id="2870" name="Slide Number"/>
          <p:cNvSpPr txBox="1">
            <a:spLocks noGrp="1"/>
          </p:cNvSpPr>
          <p:nvPr>
            <p:ph type="sldNum" sz="quarter" idx="2"/>
          </p:nvPr>
        </p:nvSpPr>
        <p:spPr>
          <a:xfrm>
            <a:off x="142114" y="6256662"/>
            <a:ext cx="471424" cy="474338"/>
          </a:xfrm>
          <a:prstGeom prst="rect">
            <a:avLst/>
          </a:prstGeom>
        </p:spPr>
        <p:txBody>
          <a:bodyPr/>
          <a:lstStyle>
            <a:lvl1pPr>
              <a:defRPr sz="2600" b="1">
                <a:solidFill>
                  <a:schemeClr val="accent3">
                    <a:lumOff val="44000"/>
                  </a:schemeClr>
                </a:solidFill>
              </a:defRPr>
            </a:lvl1pPr>
          </a:lstStyle>
          <a:p>
            <a:fld id="{86CB4B4D-7CA3-9044-876B-883B54F8677D}" type="slidenum">
              <a:rPr/>
              <a:pPr/>
              <a:t>‹#›</a:t>
            </a:fld>
            <a:endParaRPr/>
          </a:p>
        </p:txBody>
      </p:sp>
    </p:spTree>
    <p:extLst>
      <p:ext uri="{BB962C8B-B14F-4D97-AF65-F5344CB8AC3E}">
        <p14:creationId xmlns:p14="http://schemas.microsoft.com/office/powerpoint/2010/main" val="710301150"/>
      </p:ext>
    </p:extLst>
  </p:cSld>
  <p:clrMapOvr>
    <a:masterClrMapping/>
  </p:clrMapOvr>
  <p:transition spd="med"/>
</p:sldLayout>
</file>

<file path=ppt/slideLayouts/slideLayout262.xml><?xml version="1.0" encoding="utf-8"?>
<p:sldLayout xmlns:a="http://schemas.openxmlformats.org/drawingml/2006/main" xmlns:r="http://schemas.openxmlformats.org/officeDocument/2006/relationships" xmlns:p="http://schemas.openxmlformats.org/presentationml/2006/main" showMasterSp="0" type="tx">
  <p:cSld name="8_Content with Caption">
    <p:bg>
      <p:bgPr>
        <a:solidFill>
          <a:schemeClr val="accent3">
            <a:lumOff val="44000"/>
          </a:schemeClr>
        </a:solidFill>
        <a:effectLst/>
      </p:bgPr>
    </p:bg>
    <p:spTree>
      <p:nvGrpSpPr>
        <p:cNvPr id="1" name=""/>
        <p:cNvGrpSpPr/>
        <p:nvPr/>
      </p:nvGrpSpPr>
      <p:grpSpPr>
        <a:xfrm>
          <a:off x="0" y="0"/>
          <a:ext cx="0" cy="0"/>
          <a:chOff x="0" y="0"/>
          <a:chExt cx="0" cy="0"/>
        </a:xfrm>
      </p:grpSpPr>
      <p:grpSp>
        <p:nvGrpSpPr>
          <p:cNvPr id="2883" name="Group 2"/>
          <p:cNvGrpSpPr/>
          <p:nvPr/>
        </p:nvGrpSpPr>
        <p:grpSpPr>
          <a:xfrm>
            <a:off x="0" y="0"/>
            <a:ext cx="7620000" cy="6858000"/>
            <a:chOff x="0" y="0"/>
            <a:chExt cx="7620000" cy="6858000"/>
          </a:xfrm>
        </p:grpSpPr>
        <p:grpSp>
          <p:nvGrpSpPr>
            <p:cNvPr id="2879" name="Group 3"/>
            <p:cNvGrpSpPr/>
            <p:nvPr/>
          </p:nvGrpSpPr>
          <p:grpSpPr>
            <a:xfrm>
              <a:off x="0" y="0"/>
              <a:ext cx="3200400" cy="6858000"/>
              <a:chOff x="0" y="0"/>
              <a:chExt cx="3200400" cy="6858000"/>
            </a:xfrm>
          </p:grpSpPr>
          <p:sp>
            <p:nvSpPr>
              <p:cNvPr id="2877" name="Rectangle 4"/>
              <p:cNvSpPr/>
              <p:nvPr/>
            </p:nvSpPr>
            <p:spPr>
              <a:xfrm>
                <a:off x="0" y="0"/>
                <a:ext cx="762000" cy="6858000"/>
              </a:xfrm>
              <a:prstGeom prst="rect">
                <a:avLst/>
              </a:prstGeom>
              <a:solidFill>
                <a:srgbClr val="99CC99"/>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a:p>
            </p:txBody>
          </p:sp>
          <p:sp>
            <p:nvSpPr>
              <p:cNvPr id="2878" name="Freeform 5"/>
              <p:cNvSpPr/>
              <p:nvPr/>
            </p:nvSpPr>
            <p:spPr>
              <a:xfrm>
                <a:off x="457200" y="0"/>
                <a:ext cx="2743200" cy="1166813"/>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14106"/>
                    </a:lnTo>
                    <a:lnTo>
                      <a:pt x="4750" y="14165"/>
                    </a:lnTo>
                    <a:lnTo>
                      <a:pt x="4425" y="14106"/>
                    </a:lnTo>
                    <a:lnTo>
                      <a:pt x="3850" y="14371"/>
                    </a:lnTo>
                    <a:cubicBezTo>
                      <a:pt x="3625" y="14635"/>
                      <a:pt x="3288" y="15076"/>
                      <a:pt x="3075" y="15605"/>
                    </a:cubicBezTo>
                    <a:cubicBezTo>
                      <a:pt x="2862" y="16134"/>
                      <a:pt x="2688" y="16869"/>
                      <a:pt x="2575" y="17544"/>
                    </a:cubicBezTo>
                    <a:cubicBezTo>
                      <a:pt x="2462" y="18220"/>
                      <a:pt x="2425" y="18896"/>
                      <a:pt x="2400" y="19572"/>
                    </a:cubicBezTo>
                    <a:lnTo>
                      <a:pt x="2400" y="21600"/>
                    </a:lnTo>
                    <a:lnTo>
                      <a:pt x="0" y="21600"/>
                    </a:lnTo>
                    <a:lnTo>
                      <a:pt x="0" y="0"/>
                    </a:lnTo>
                    <a:lnTo>
                      <a:pt x="21600" y="0"/>
                    </a:lnTo>
                    <a:close/>
                  </a:path>
                </a:pathLst>
              </a:custGeom>
              <a:solidFill>
                <a:srgbClr val="99CC99"/>
              </a:solidFill>
              <a:ln w="12700" cap="flat">
                <a:noFill/>
                <a:miter lim="400000"/>
              </a:ln>
              <a:effectLst/>
            </p:spPr>
            <p:txBody>
              <a:bodyPr wrap="square" lIns="45719" tIns="45719" rIns="45719" bIns="45719" numCol="1" anchor="t">
                <a:noAutofit/>
              </a:bodyPr>
              <a:lstStyle/>
              <a:p>
                <a:pPr algn="l">
                  <a:defRPr b="0">
                    <a:solidFill>
                      <a:srgbClr val="003366"/>
                    </a:solidFill>
                    <a:latin typeface="Arial"/>
                    <a:ea typeface="Arial"/>
                    <a:cs typeface="Arial"/>
                    <a:sym typeface="Arial"/>
                  </a:defRPr>
                </a:pPr>
                <a:endParaRPr/>
              </a:p>
            </p:txBody>
          </p:sp>
        </p:grpSp>
        <p:grpSp>
          <p:nvGrpSpPr>
            <p:cNvPr id="2882" name="Group 6"/>
            <p:cNvGrpSpPr/>
            <p:nvPr/>
          </p:nvGrpSpPr>
          <p:grpSpPr>
            <a:xfrm>
              <a:off x="228600" y="1981199"/>
              <a:ext cx="7391400" cy="319090"/>
              <a:chOff x="0" y="0"/>
              <a:chExt cx="7391400" cy="319088"/>
            </a:xfrm>
          </p:grpSpPr>
          <p:sp>
            <p:nvSpPr>
              <p:cNvPr id="2880" name="AutoShape 7"/>
              <p:cNvSpPr/>
              <p:nvPr/>
            </p:nvSpPr>
            <p:spPr>
              <a:xfrm>
                <a:off x="381000" y="0"/>
                <a:ext cx="7010400" cy="317500"/>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a:p>
            </p:txBody>
          </p:sp>
          <p:sp>
            <p:nvSpPr>
              <p:cNvPr id="2881" name="AutoShape 8"/>
              <p:cNvSpPr/>
              <p:nvPr/>
            </p:nvSpPr>
            <p:spPr>
              <a:xfrm flipH="1">
                <a:off x="0" y="-1"/>
                <a:ext cx="393700" cy="31909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a:p>
            </p:txBody>
          </p:sp>
        </p:grpSp>
      </p:grpSp>
      <p:sp>
        <p:nvSpPr>
          <p:cNvPr id="2884" name="Title Text"/>
          <p:cNvSpPr txBox="1">
            <a:spLocks noGrp="1"/>
          </p:cNvSpPr>
          <p:nvPr>
            <p:ph type="title"/>
          </p:nvPr>
        </p:nvSpPr>
        <p:spPr>
          <a:xfrm>
            <a:off x="457200" y="273050"/>
            <a:ext cx="3008314" cy="1162050"/>
          </a:xfrm>
          <a:prstGeom prst="rect">
            <a:avLst/>
          </a:prstGeom>
        </p:spPr>
        <p:txBody>
          <a:bodyPr/>
          <a:lstStyle>
            <a:lvl1pPr>
              <a:lnSpc>
                <a:spcPct val="90000"/>
              </a:lnSpc>
              <a:defRPr sz="2000" b="1">
                <a:solidFill>
                  <a:srgbClr val="006666"/>
                </a:solidFill>
                <a:latin typeface="Arial"/>
                <a:ea typeface="Arial"/>
                <a:cs typeface="Arial"/>
                <a:sym typeface="Arial"/>
              </a:defRPr>
            </a:lvl1pPr>
          </a:lstStyle>
          <a:p>
            <a:r>
              <a:t>Title Text</a:t>
            </a:r>
          </a:p>
        </p:txBody>
      </p:sp>
      <p:sp>
        <p:nvSpPr>
          <p:cNvPr id="2885" name="Body Level One…"/>
          <p:cNvSpPr txBox="1">
            <a:spLocks noGrp="1"/>
          </p:cNvSpPr>
          <p:nvPr>
            <p:ph type="body" idx="1"/>
          </p:nvPr>
        </p:nvSpPr>
        <p:spPr>
          <a:xfrm>
            <a:off x="3575050" y="273050"/>
            <a:ext cx="5111750" cy="5853113"/>
          </a:xfrm>
          <a:prstGeom prst="rect">
            <a:avLst/>
          </a:prstGeom>
        </p:spPr>
        <p:txBody>
          <a:bodyPr>
            <a:normAutofit/>
          </a:bodyPr>
          <a:lstStyle>
            <a:lvl1pPr>
              <a:buClr>
                <a:srgbClr val="003366"/>
              </a:buClr>
              <a:buSzPct val="75000"/>
              <a:buChar char="●"/>
              <a:defRPr>
                <a:solidFill>
                  <a:srgbClr val="003366"/>
                </a:solidFill>
                <a:latin typeface="Arial"/>
                <a:ea typeface="Arial"/>
                <a:cs typeface="Arial"/>
                <a:sym typeface="Arial"/>
              </a:defRPr>
            </a:lvl1pPr>
            <a:lvl2pPr>
              <a:buClr>
                <a:srgbClr val="003366"/>
              </a:buClr>
              <a:buSzPct val="75000"/>
              <a:buChar char="–"/>
              <a:defRPr>
                <a:solidFill>
                  <a:srgbClr val="003366"/>
                </a:solidFill>
                <a:latin typeface="Arial"/>
                <a:ea typeface="Arial"/>
                <a:cs typeface="Arial"/>
                <a:sym typeface="Arial"/>
              </a:defRPr>
            </a:lvl2pPr>
            <a:lvl3pPr>
              <a:buClr>
                <a:srgbClr val="003366"/>
              </a:buClr>
              <a:buSzPct val="75000"/>
              <a:buChar char="●"/>
              <a:defRPr>
                <a:solidFill>
                  <a:srgbClr val="003366"/>
                </a:solidFill>
                <a:latin typeface="Arial"/>
                <a:ea typeface="Arial"/>
                <a:cs typeface="Arial"/>
                <a:sym typeface="Arial"/>
              </a:defRPr>
            </a:lvl3pPr>
            <a:lvl4pPr>
              <a:buClr>
                <a:srgbClr val="003366"/>
              </a:buClr>
              <a:buSzPct val="80000"/>
              <a:buChar char="–"/>
              <a:defRPr>
                <a:solidFill>
                  <a:srgbClr val="003366"/>
                </a:solidFill>
                <a:latin typeface="Arial"/>
                <a:ea typeface="Arial"/>
                <a:cs typeface="Arial"/>
                <a:sym typeface="Arial"/>
              </a:defRPr>
            </a:lvl4pPr>
            <a:lvl5pPr>
              <a:buClr>
                <a:srgbClr val="003366"/>
              </a:buClr>
              <a:buSzPct val="65000"/>
              <a:buChar char="●"/>
              <a:defRPr>
                <a:solidFill>
                  <a:srgbClr val="003366"/>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2886"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solidFill>
                  <a:srgbClr val="003366"/>
                </a:solidFill>
                <a:latin typeface="Arial"/>
                <a:ea typeface="Arial"/>
                <a:cs typeface="Arial"/>
                <a:sym typeface="Arial"/>
              </a:defRPr>
            </a:pPr>
            <a:endParaRPr/>
          </a:p>
        </p:txBody>
      </p:sp>
      <p:sp>
        <p:nvSpPr>
          <p:cNvPr id="2887" name="Slide Number"/>
          <p:cNvSpPr txBox="1">
            <a:spLocks noGrp="1"/>
          </p:cNvSpPr>
          <p:nvPr>
            <p:ph type="sldNum" sz="quarter" idx="2"/>
          </p:nvPr>
        </p:nvSpPr>
        <p:spPr>
          <a:xfrm>
            <a:off x="142114" y="6256662"/>
            <a:ext cx="471424" cy="474338"/>
          </a:xfrm>
          <a:prstGeom prst="rect">
            <a:avLst/>
          </a:prstGeom>
        </p:spPr>
        <p:txBody>
          <a:bodyPr/>
          <a:lstStyle>
            <a:lvl1pPr>
              <a:defRPr sz="2600" b="1">
                <a:solidFill>
                  <a:schemeClr val="accent3">
                    <a:lumOff val="44000"/>
                  </a:schemeClr>
                </a:solidFill>
              </a:defRPr>
            </a:lvl1pPr>
          </a:lstStyle>
          <a:p>
            <a:fld id="{86CB4B4D-7CA3-9044-876B-883B54F8677D}" type="slidenum">
              <a:rPr/>
              <a:pPr/>
              <a:t>‹#›</a:t>
            </a:fld>
            <a:endParaRPr/>
          </a:p>
        </p:txBody>
      </p:sp>
    </p:spTree>
    <p:extLst>
      <p:ext uri="{BB962C8B-B14F-4D97-AF65-F5344CB8AC3E}">
        <p14:creationId xmlns:p14="http://schemas.microsoft.com/office/powerpoint/2010/main" val="1610236678"/>
      </p:ext>
    </p:extLst>
  </p:cSld>
  <p:clrMapOvr>
    <a:masterClrMapping/>
  </p:clrMapOvr>
  <p:transition spd="med"/>
</p:sldLayout>
</file>

<file path=ppt/slideLayouts/slideLayout263.xml><?xml version="1.0" encoding="utf-8"?>
<p:sldLayout xmlns:a="http://schemas.openxmlformats.org/drawingml/2006/main" xmlns:r="http://schemas.openxmlformats.org/officeDocument/2006/relationships" xmlns:p="http://schemas.openxmlformats.org/presentationml/2006/main" showMasterSp="0" type="tx">
  <p:cSld name="8_Picture with Caption">
    <p:bg>
      <p:bgPr>
        <a:solidFill>
          <a:schemeClr val="accent3">
            <a:lumOff val="44000"/>
          </a:schemeClr>
        </a:solidFill>
        <a:effectLst/>
      </p:bgPr>
    </p:bg>
    <p:spTree>
      <p:nvGrpSpPr>
        <p:cNvPr id="1" name=""/>
        <p:cNvGrpSpPr/>
        <p:nvPr/>
      </p:nvGrpSpPr>
      <p:grpSpPr>
        <a:xfrm>
          <a:off x="0" y="0"/>
          <a:ext cx="0" cy="0"/>
          <a:chOff x="0" y="0"/>
          <a:chExt cx="0" cy="0"/>
        </a:xfrm>
      </p:grpSpPr>
      <p:grpSp>
        <p:nvGrpSpPr>
          <p:cNvPr id="2900" name="Group 2"/>
          <p:cNvGrpSpPr/>
          <p:nvPr/>
        </p:nvGrpSpPr>
        <p:grpSpPr>
          <a:xfrm>
            <a:off x="0" y="0"/>
            <a:ext cx="7620000" cy="6858000"/>
            <a:chOff x="0" y="0"/>
            <a:chExt cx="7620000" cy="6858000"/>
          </a:xfrm>
        </p:grpSpPr>
        <p:grpSp>
          <p:nvGrpSpPr>
            <p:cNvPr id="2896" name="Group 3"/>
            <p:cNvGrpSpPr/>
            <p:nvPr/>
          </p:nvGrpSpPr>
          <p:grpSpPr>
            <a:xfrm>
              <a:off x="0" y="0"/>
              <a:ext cx="3200400" cy="6858000"/>
              <a:chOff x="0" y="0"/>
              <a:chExt cx="3200400" cy="6858000"/>
            </a:xfrm>
          </p:grpSpPr>
          <p:sp>
            <p:nvSpPr>
              <p:cNvPr id="2894" name="Rectangle 4"/>
              <p:cNvSpPr/>
              <p:nvPr/>
            </p:nvSpPr>
            <p:spPr>
              <a:xfrm>
                <a:off x="0" y="0"/>
                <a:ext cx="762000" cy="6858000"/>
              </a:xfrm>
              <a:prstGeom prst="rect">
                <a:avLst/>
              </a:prstGeom>
              <a:solidFill>
                <a:srgbClr val="99CC99"/>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a:p>
            </p:txBody>
          </p:sp>
          <p:sp>
            <p:nvSpPr>
              <p:cNvPr id="2895" name="Freeform 5"/>
              <p:cNvSpPr/>
              <p:nvPr/>
            </p:nvSpPr>
            <p:spPr>
              <a:xfrm>
                <a:off x="457200" y="0"/>
                <a:ext cx="2743200" cy="1166813"/>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14106"/>
                    </a:lnTo>
                    <a:lnTo>
                      <a:pt x="4750" y="14165"/>
                    </a:lnTo>
                    <a:lnTo>
                      <a:pt x="4425" y="14106"/>
                    </a:lnTo>
                    <a:lnTo>
                      <a:pt x="3850" y="14371"/>
                    </a:lnTo>
                    <a:cubicBezTo>
                      <a:pt x="3625" y="14635"/>
                      <a:pt x="3288" y="15076"/>
                      <a:pt x="3075" y="15605"/>
                    </a:cubicBezTo>
                    <a:cubicBezTo>
                      <a:pt x="2862" y="16134"/>
                      <a:pt x="2688" y="16869"/>
                      <a:pt x="2575" y="17544"/>
                    </a:cubicBezTo>
                    <a:cubicBezTo>
                      <a:pt x="2462" y="18220"/>
                      <a:pt x="2425" y="18896"/>
                      <a:pt x="2400" y="19572"/>
                    </a:cubicBezTo>
                    <a:lnTo>
                      <a:pt x="2400" y="21600"/>
                    </a:lnTo>
                    <a:lnTo>
                      <a:pt x="0" y="21600"/>
                    </a:lnTo>
                    <a:lnTo>
                      <a:pt x="0" y="0"/>
                    </a:lnTo>
                    <a:lnTo>
                      <a:pt x="21600" y="0"/>
                    </a:lnTo>
                    <a:close/>
                  </a:path>
                </a:pathLst>
              </a:custGeom>
              <a:solidFill>
                <a:srgbClr val="99CC99"/>
              </a:solidFill>
              <a:ln w="12700" cap="flat">
                <a:noFill/>
                <a:miter lim="400000"/>
              </a:ln>
              <a:effectLst/>
            </p:spPr>
            <p:txBody>
              <a:bodyPr wrap="square" lIns="45719" tIns="45719" rIns="45719" bIns="45719" numCol="1" anchor="t">
                <a:noAutofit/>
              </a:bodyPr>
              <a:lstStyle/>
              <a:p>
                <a:pPr algn="l">
                  <a:defRPr b="0">
                    <a:solidFill>
                      <a:srgbClr val="003366"/>
                    </a:solidFill>
                    <a:latin typeface="Arial"/>
                    <a:ea typeface="Arial"/>
                    <a:cs typeface="Arial"/>
                    <a:sym typeface="Arial"/>
                  </a:defRPr>
                </a:pPr>
                <a:endParaRPr/>
              </a:p>
            </p:txBody>
          </p:sp>
        </p:grpSp>
        <p:grpSp>
          <p:nvGrpSpPr>
            <p:cNvPr id="2899" name="Group 6"/>
            <p:cNvGrpSpPr/>
            <p:nvPr/>
          </p:nvGrpSpPr>
          <p:grpSpPr>
            <a:xfrm>
              <a:off x="228600" y="1981199"/>
              <a:ext cx="7391400" cy="319090"/>
              <a:chOff x="0" y="0"/>
              <a:chExt cx="7391400" cy="319088"/>
            </a:xfrm>
          </p:grpSpPr>
          <p:sp>
            <p:nvSpPr>
              <p:cNvPr id="2897" name="AutoShape 7"/>
              <p:cNvSpPr/>
              <p:nvPr/>
            </p:nvSpPr>
            <p:spPr>
              <a:xfrm>
                <a:off x="381000" y="0"/>
                <a:ext cx="7010400" cy="317500"/>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a:p>
            </p:txBody>
          </p:sp>
          <p:sp>
            <p:nvSpPr>
              <p:cNvPr id="2898" name="AutoShape 8"/>
              <p:cNvSpPr/>
              <p:nvPr/>
            </p:nvSpPr>
            <p:spPr>
              <a:xfrm flipH="1">
                <a:off x="0" y="-1"/>
                <a:ext cx="393700" cy="31909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a:p>
            </p:txBody>
          </p:sp>
        </p:grpSp>
      </p:grpSp>
      <p:sp>
        <p:nvSpPr>
          <p:cNvPr id="2901" name="Title Text"/>
          <p:cNvSpPr txBox="1">
            <a:spLocks noGrp="1"/>
          </p:cNvSpPr>
          <p:nvPr>
            <p:ph type="title"/>
          </p:nvPr>
        </p:nvSpPr>
        <p:spPr>
          <a:xfrm>
            <a:off x="1792288" y="4800600"/>
            <a:ext cx="5486401" cy="566738"/>
          </a:xfrm>
          <a:prstGeom prst="rect">
            <a:avLst/>
          </a:prstGeom>
        </p:spPr>
        <p:txBody>
          <a:bodyPr/>
          <a:lstStyle>
            <a:lvl1pPr>
              <a:lnSpc>
                <a:spcPct val="90000"/>
              </a:lnSpc>
              <a:defRPr sz="2000" b="1">
                <a:solidFill>
                  <a:srgbClr val="006666"/>
                </a:solidFill>
                <a:latin typeface="Arial"/>
                <a:ea typeface="Arial"/>
                <a:cs typeface="Arial"/>
                <a:sym typeface="Arial"/>
              </a:defRPr>
            </a:lvl1pPr>
          </a:lstStyle>
          <a:p>
            <a:r>
              <a:t>Title Text</a:t>
            </a:r>
          </a:p>
        </p:txBody>
      </p:sp>
      <p:sp>
        <p:nvSpPr>
          <p:cNvPr id="2902"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2903"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rgbClr val="003366"/>
                </a:solidFill>
                <a:latin typeface="Arial"/>
                <a:ea typeface="Arial"/>
                <a:cs typeface="Arial"/>
                <a:sym typeface="Arial"/>
              </a:defRPr>
            </a:lvl1pPr>
            <a:lvl2pPr marL="0" indent="457200">
              <a:spcBef>
                <a:spcPts val="300"/>
              </a:spcBef>
              <a:buSzTx/>
              <a:buNone/>
              <a:defRPr sz="1400">
                <a:solidFill>
                  <a:srgbClr val="003366"/>
                </a:solidFill>
                <a:latin typeface="Arial"/>
                <a:ea typeface="Arial"/>
                <a:cs typeface="Arial"/>
                <a:sym typeface="Arial"/>
              </a:defRPr>
            </a:lvl2pPr>
            <a:lvl3pPr marL="0" indent="914400">
              <a:spcBef>
                <a:spcPts val="300"/>
              </a:spcBef>
              <a:buSzTx/>
              <a:buNone/>
              <a:defRPr sz="1400">
                <a:solidFill>
                  <a:srgbClr val="003366"/>
                </a:solidFill>
                <a:latin typeface="Arial"/>
                <a:ea typeface="Arial"/>
                <a:cs typeface="Arial"/>
                <a:sym typeface="Arial"/>
              </a:defRPr>
            </a:lvl3pPr>
            <a:lvl4pPr marL="0" indent="1371600">
              <a:spcBef>
                <a:spcPts val="300"/>
              </a:spcBef>
              <a:buSzTx/>
              <a:buNone/>
              <a:defRPr sz="1400">
                <a:solidFill>
                  <a:srgbClr val="003366"/>
                </a:solidFill>
                <a:latin typeface="Arial"/>
                <a:ea typeface="Arial"/>
                <a:cs typeface="Arial"/>
                <a:sym typeface="Arial"/>
              </a:defRPr>
            </a:lvl4pPr>
            <a:lvl5pPr marL="0" indent="1828800">
              <a:spcBef>
                <a:spcPts val="300"/>
              </a:spcBef>
              <a:buSzTx/>
              <a:buNone/>
              <a:defRPr sz="1400">
                <a:solidFill>
                  <a:srgbClr val="003366"/>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2904" name="Slide Number"/>
          <p:cNvSpPr txBox="1">
            <a:spLocks noGrp="1"/>
          </p:cNvSpPr>
          <p:nvPr>
            <p:ph type="sldNum" sz="quarter" idx="2"/>
          </p:nvPr>
        </p:nvSpPr>
        <p:spPr>
          <a:xfrm>
            <a:off x="142114" y="6256662"/>
            <a:ext cx="471424" cy="474338"/>
          </a:xfrm>
          <a:prstGeom prst="rect">
            <a:avLst/>
          </a:prstGeom>
        </p:spPr>
        <p:txBody>
          <a:bodyPr/>
          <a:lstStyle>
            <a:lvl1pPr>
              <a:defRPr sz="2600" b="1">
                <a:solidFill>
                  <a:schemeClr val="accent3">
                    <a:lumOff val="44000"/>
                  </a:schemeClr>
                </a:solidFill>
              </a:defRPr>
            </a:lvl1pPr>
          </a:lstStyle>
          <a:p>
            <a:fld id="{86CB4B4D-7CA3-9044-876B-883B54F8677D}" type="slidenum">
              <a:rPr/>
              <a:pPr/>
              <a:t>‹#›</a:t>
            </a:fld>
            <a:endParaRPr/>
          </a:p>
        </p:txBody>
      </p:sp>
    </p:spTree>
    <p:extLst>
      <p:ext uri="{BB962C8B-B14F-4D97-AF65-F5344CB8AC3E}">
        <p14:creationId xmlns:p14="http://schemas.microsoft.com/office/powerpoint/2010/main" val="2823778521"/>
      </p:ext>
    </p:extLst>
  </p:cSld>
  <p:clrMapOvr>
    <a:masterClrMapping/>
  </p:clrMapOvr>
  <p:transition spd="med"/>
</p:sldLayout>
</file>

<file path=ppt/slideLayouts/slideLayout264.xml><?xml version="1.0" encoding="utf-8"?>
<p:sldLayout xmlns:a="http://schemas.openxmlformats.org/drawingml/2006/main" xmlns:r="http://schemas.openxmlformats.org/officeDocument/2006/relationships" xmlns:p="http://schemas.openxmlformats.org/presentationml/2006/main" showMasterSp="0" type="tx">
  <p:cSld name="14_Title and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2920"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2921" name="Body Level One…"/>
          <p:cNvSpPr txBox="1">
            <a:spLocks noGrp="1"/>
          </p:cNvSpPr>
          <p:nvPr>
            <p:ph type="body" idx="1"/>
          </p:nvPr>
        </p:nvSpPr>
        <p:spPr>
          <a:xfrm>
            <a:off x="457200" y="1600200"/>
            <a:ext cx="8229600" cy="4525963"/>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2922"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721061232"/>
      </p:ext>
    </p:extLst>
  </p:cSld>
  <p:clrMapOvr>
    <a:masterClrMapping/>
  </p:clrMapOvr>
  <p:transition spd="med"/>
</p:sldLayout>
</file>

<file path=ppt/slideLayouts/slideLayout265.xml><?xml version="1.0" encoding="utf-8"?>
<p:sldLayout xmlns:a="http://schemas.openxmlformats.org/drawingml/2006/main" xmlns:r="http://schemas.openxmlformats.org/officeDocument/2006/relationships" xmlns:p="http://schemas.openxmlformats.org/presentationml/2006/main" showMasterSp="0" type="tx">
  <p:cSld name="9_Section Header">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2929"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latin typeface="Arial"/>
                <a:ea typeface="Arial"/>
                <a:cs typeface="Arial"/>
                <a:sym typeface="Arial"/>
              </a:defRPr>
            </a:lvl1pPr>
          </a:lstStyle>
          <a:p>
            <a:r>
              <a:t>Title Text</a:t>
            </a:r>
          </a:p>
        </p:txBody>
      </p:sp>
      <p:sp>
        <p:nvSpPr>
          <p:cNvPr id="2930"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atin typeface="Arial"/>
                <a:ea typeface="Arial"/>
                <a:cs typeface="Arial"/>
                <a:sym typeface="Arial"/>
              </a:defRPr>
            </a:lvl1pPr>
            <a:lvl2pPr marL="0" indent="457200">
              <a:spcBef>
                <a:spcPts val="400"/>
              </a:spcBef>
              <a:buSzTx/>
              <a:buNone/>
              <a:defRPr sz="2000">
                <a:latin typeface="Arial"/>
                <a:ea typeface="Arial"/>
                <a:cs typeface="Arial"/>
                <a:sym typeface="Arial"/>
              </a:defRPr>
            </a:lvl2pPr>
            <a:lvl3pPr marL="0" indent="914400">
              <a:spcBef>
                <a:spcPts val="400"/>
              </a:spcBef>
              <a:buSzTx/>
              <a:buNone/>
              <a:defRPr sz="2000">
                <a:latin typeface="Arial"/>
                <a:ea typeface="Arial"/>
                <a:cs typeface="Arial"/>
                <a:sym typeface="Arial"/>
              </a:defRPr>
            </a:lvl3pPr>
            <a:lvl4pPr marL="0" indent="1371600">
              <a:spcBef>
                <a:spcPts val="400"/>
              </a:spcBef>
              <a:buSzTx/>
              <a:buNone/>
              <a:defRPr sz="2000">
                <a:latin typeface="Arial"/>
                <a:ea typeface="Arial"/>
                <a:cs typeface="Arial"/>
                <a:sym typeface="Arial"/>
              </a:defRPr>
            </a:lvl4pPr>
            <a:lvl5pPr marL="0" indent="1828800">
              <a:spcBef>
                <a:spcPts val="400"/>
              </a:spcBef>
              <a:buSzTx/>
              <a:buNone/>
              <a:defRPr sz="20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2931"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210629139"/>
      </p:ext>
    </p:extLst>
  </p:cSld>
  <p:clrMapOvr>
    <a:masterClrMapping/>
  </p:clrMapOvr>
  <p:transition spd="med"/>
</p:sldLayout>
</file>

<file path=ppt/slideLayouts/slideLayout266.xml><?xml version="1.0" encoding="utf-8"?>
<p:sldLayout xmlns:a="http://schemas.openxmlformats.org/drawingml/2006/main" xmlns:r="http://schemas.openxmlformats.org/officeDocument/2006/relationships" xmlns:p="http://schemas.openxmlformats.org/presentationml/2006/main" showMasterSp="0" type="tx">
  <p:cSld name="9_Two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2938"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2939"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Char char="•"/>
              <a:defRPr sz="2800">
                <a:latin typeface="Arial"/>
                <a:ea typeface="Arial"/>
                <a:cs typeface="Arial"/>
                <a:sym typeface="Arial"/>
              </a:defRPr>
            </a:lvl1pPr>
            <a:lvl2pPr marL="790575" indent="-333375">
              <a:spcBef>
                <a:spcPts val="600"/>
              </a:spcBef>
              <a:buChar char="–"/>
              <a:defRPr sz="2800">
                <a:latin typeface="Arial"/>
                <a:ea typeface="Arial"/>
                <a:cs typeface="Arial"/>
                <a:sym typeface="Arial"/>
              </a:defRPr>
            </a:lvl2pPr>
            <a:lvl3pPr marL="1234439" indent="-320039">
              <a:spcBef>
                <a:spcPts val="600"/>
              </a:spcBef>
              <a:defRPr sz="2800">
                <a:latin typeface="Arial"/>
                <a:ea typeface="Arial"/>
                <a:cs typeface="Arial"/>
                <a:sym typeface="Arial"/>
              </a:defRPr>
            </a:lvl3pPr>
            <a:lvl4pPr marL="1727200" indent="-355600">
              <a:spcBef>
                <a:spcPts val="600"/>
              </a:spcBef>
              <a:buChar char="–"/>
              <a:defRPr sz="2800">
                <a:latin typeface="Arial"/>
                <a:ea typeface="Arial"/>
                <a:cs typeface="Arial"/>
                <a:sym typeface="Arial"/>
              </a:defRPr>
            </a:lvl4pPr>
            <a:lvl5pPr marL="2184400" indent="-355600">
              <a:spcBef>
                <a:spcPts val="600"/>
              </a:spcBef>
              <a:buChar char="»"/>
              <a:defRPr sz="28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2940"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4092753303"/>
      </p:ext>
    </p:extLst>
  </p:cSld>
  <p:clrMapOvr>
    <a:masterClrMapping/>
  </p:clrMapOvr>
  <p:transition spd="med"/>
</p:sldLayout>
</file>

<file path=ppt/slideLayouts/slideLayout267.xml><?xml version="1.0" encoding="utf-8"?>
<p:sldLayout xmlns:a="http://schemas.openxmlformats.org/drawingml/2006/main" xmlns:r="http://schemas.openxmlformats.org/officeDocument/2006/relationships" xmlns:p="http://schemas.openxmlformats.org/presentationml/2006/main" showMasterSp="0" type="tx">
  <p:cSld name="9_Comparis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2947"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2948"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atin typeface="Arial"/>
                <a:ea typeface="Arial"/>
                <a:cs typeface="Arial"/>
                <a:sym typeface="Arial"/>
              </a:defRPr>
            </a:lvl1pPr>
            <a:lvl2pPr marL="0" indent="457200">
              <a:spcBef>
                <a:spcPts val="500"/>
              </a:spcBef>
              <a:buSzTx/>
              <a:buNone/>
              <a:defRPr sz="2400" b="1">
                <a:latin typeface="Arial"/>
                <a:ea typeface="Arial"/>
                <a:cs typeface="Arial"/>
                <a:sym typeface="Arial"/>
              </a:defRPr>
            </a:lvl2pPr>
            <a:lvl3pPr marL="0" indent="914400">
              <a:spcBef>
                <a:spcPts val="500"/>
              </a:spcBef>
              <a:buSzTx/>
              <a:buNone/>
              <a:defRPr sz="2400" b="1">
                <a:latin typeface="Arial"/>
                <a:ea typeface="Arial"/>
                <a:cs typeface="Arial"/>
                <a:sym typeface="Arial"/>
              </a:defRPr>
            </a:lvl3pPr>
            <a:lvl4pPr marL="0" indent="1371600">
              <a:spcBef>
                <a:spcPts val="500"/>
              </a:spcBef>
              <a:buSzTx/>
              <a:buNone/>
              <a:defRPr sz="2400" b="1">
                <a:latin typeface="Arial"/>
                <a:ea typeface="Arial"/>
                <a:cs typeface="Arial"/>
                <a:sym typeface="Arial"/>
              </a:defRPr>
            </a:lvl4pPr>
            <a:lvl5pPr marL="0" indent="1828800">
              <a:spcBef>
                <a:spcPts val="500"/>
              </a:spcBef>
              <a:buSzTx/>
              <a:buNone/>
              <a:defRPr sz="2400" b="1">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2949"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latin typeface="Arial"/>
                <a:ea typeface="Arial"/>
                <a:cs typeface="Arial"/>
                <a:sym typeface="Arial"/>
              </a:defRPr>
            </a:pPr>
            <a:endParaRPr/>
          </a:p>
        </p:txBody>
      </p:sp>
      <p:sp>
        <p:nvSpPr>
          <p:cNvPr id="2950"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089491852"/>
      </p:ext>
    </p:extLst>
  </p:cSld>
  <p:clrMapOvr>
    <a:masterClrMapping/>
  </p:clrMapOvr>
  <p:transition spd="med"/>
</p:sldLayout>
</file>

<file path=ppt/slideLayouts/slideLayout268.xml><?xml version="1.0" encoding="utf-8"?>
<p:sldLayout xmlns:a="http://schemas.openxmlformats.org/drawingml/2006/main" xmlns:r="http://schemas.openxmlformats.org/officeDocument/2006/relationships" xmlns:p="http://schemas.openxmlformats.org/presentationml/2006/main" showMasterSp="0" type="tx">
  <p:cSld name="10_Title Only">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2957"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2958"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651609591"/>
      </p:ext>
    </p:extLst>
  </p:cSld>
  <p:clrMapOvr>
    <a:masterClrMapping/>
  </p:clrMapOvr>
  <p:transition spd="med"/>
</p:sldLayout>
</file>

<file path=ppt/slideLayouts/slideLayout269.xml><?xml version="1.0" encoding="utf-8"?>
<p:sldLayout xmlns:a="http://schemas.openxmlformats.org/drawingml/2006/main" xmlns:r="http://schemas.openxmlformats.org/officeDocument/2006/relationships" xmlns:p="http://schemas.openxmlformats.org/presentationml/2006/main" showMasterSp="0" type="tx">
  <p:cSld name="16_Blank">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2965"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822724170"/>
      </p:ext>
    </p:extLst>
  </p:cSld>
  <p:clrMapOvr>
    <a:masterClrMapping/>
  </p:clrMapOvr>
  <p:transition spd="med"/>
</p:sldLayout>
</file>

<file path=ppt/slideLayouts/slideLayout2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30EE0F28-D427-2E4A-A633-62A91DC56FD8}" type="slidenum">
              <a:rPr lang="en-US"/>
              <a:pPr>
                <a:defRPr/>
              </a:pPr>
              <a:t>‹#›</a:t>
            </a:fld>
            <a:endParaRPr lang="en-US"/>
          </a:p>
        </p:txBody>
      </p:sp>
    </p:spTree>
    <p:extLst>
      <p:ext uri="{BB962C8B-B14F-4D97-AF65-F5344CB8AC3E}">
        <p14:creationId xmlns:p14="http://schemas.microsoft.com/office/powerpoint/2010/main" val="3349712367"/>
      </p:ext>
    </p:extLst>
  </p:cSld>
  <p:clrMapOvr>
    <a:masterClrMapping/>
  </p:clrMapOvr>
</p:sldLayout>
</file>

<file path=ppt/slideLayouts/slideLayout270.xml><?xml version="1.0" encoding="utf-8"?>
<p:sldLayout xmlns:a="http://schemas.openxmlformats.org/drawingml/2006/main" xmlns:r="http://schemas.openxmlformats.org/officeDocument/2006/relationships" xmlns:p="http://schemas.openxmlformats.org/presentationml/2006/main" showMasterSp="0" type="tx">
  <p:cSld name="9_Content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2972"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2973"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2974"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latin typeface="Arial"/>
                <a:ea typeface="Arial"/>
                <a:cs typeface="Arial"/>
                <a:sym typeface="Arial"/>
              </a:defRPr>
            </a:pPr>
            <a:endParaRPr/>
          </a:p>
        </p:txBody>
      </p:sp>
      <p:sp>
        <p:nvSpPr>
          <p:cNvPr id="2975"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583878542"/>
      </p:ext>
    </p:extLst>
  </p:cSld>
  <p:clrMapOvr>
    <a:masterClrMapping/>
  </p:clrMapOvr>
  <p:transition spd="med"/>
</p:sldLayout>
</file>

<file path=ppt/slideLayouts/slideLayout271.xml><?xml version="1.0" encoding="utf-8"?>
<p:sldLayout xmlns:a="http://schemas.openxmlformats.org/drawingml/2006/main" xmlns:r="http://schemas.openxmlformats.org/officeDocument/2006/relationships" xmlns:p="http://schemas.openxmlformats.org/presentationml/2006/main" showMasterSp="0" type="tx">
  <p:cSld name="9_Picture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2982"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2983"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2984"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atin typeface="Arial"/>
                <a:ea typeface="Arial"/>
                <a:cs typeface="Arial"/>
                <a:sym typeface="Arial"/>
              </a:defRPr>
            </a:lvl1pPr>
            <a:lvl2pPr marL="0" indent="457200">
              <a:spcBef>
                <a:spcPts val="300"/>
              </a:spcBef>
              <a:buSzTx/>
              <a:buNone/>
              <a:defRPr sz="1400">
                <a:latin typeface="Arial"/>
                <a:ea typeface="Arial"/>
                <a:cs typeface="Arial"/>
                <a:sym typeface="Arial"/>
              </a:defRPr>
            </a:lvl2pPr>
            <a:lvl3pPr marL="0" indent="914400">
              <a:spcBef>
                <a:spcPts val="300"/>
              </a:spcBef>
              <a:buSzTx/>
              <a:buNone/>
              <a:defRPr sz="1400">
                <a:latin typeface="Arial"/>
                <a:ea typeface="Arial"/>
                <a:cs typeface="Arial"/>
                <a:sym typeface="Arial"/>
              </a:defRPr>
            </a:lvl3pPr>
            <a:lvl4pPr marL="0" indent="1371600">
              <a:spcBef>
                <a:spcPts val="300"/>
              </a:spcBef>
              <a:buSzTx/>
              <a:buNone/>
              <a:defRPr sz="1400">
                <a:latin typeface="Arial"/>
                <a:ea typeface="Arial"/>
                <a:cs typeface="Arial"/>
                <a:sym typeface="Arial"/>
              </a:defRPr>
            </a:lvl4pPr>
            <a:lvl5pPr marL="0" indent="1828800">
              <a:spcBef>
                <a:spcPts val="300"/>
              </a:spcBef>
              <a:buSzTx/>
              <a:buNone/>
              <a:defRPr sz="14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2985"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626026763"/>
      </p:ext>
    </p:extLst>
  </p:cSld>
  <p:clrMapOvr>
    <a:masterClrMapping/>
  </p:clrMapOvr>
  <p:transition spd="med"/>
</p:sldLayout>
</file>

<file path=ppt/slideLayouts/slideLayout272.xml><?xml version="1.0" encoding="utf-8"?>
<p:sldLayout xmlns:a="http://schemas.openxmlformats.org/drawingml/2006/main" xmlns:r="http://schemas.openxmlformats.org/officeDocument/2006/relationships" xmlns:p="http://schemas.openxmlformats.org/presentationml/2006/main" showMasterSp="0" type="tx">
  <p:cSld name="15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3001"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3002"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3003"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714763345"/>
      </p:ext>
    </p:extLst>
  </p:cSld>
  <p:clrMapOvr>
    <a:masterClrMapping/>
  </p:clrMapOvr>
  <p:transition spd="med"/>
</p:sldLayout>
</file>

<file path=ppt/slideLayouts/slideLayout273.xml><?xml version="1.0" encoding="utf-8"?>
<p:sldLayout xmlns:a="http://schemas.openxmlformats.org/drawingml/2006/main" xmlns:r="http://schemas.openxmlformats.org/officeDocument/2006/relationships" xmlns:p="http://schemas.openxmlformats.org/presentationml/2006/main" showMasterSp="0" type="tx">
  <p:cSld name="10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3010"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latin typeface="Arial"/>
                <a:ea typeface="Arial"/>
                <a:cs typeface="Arial"/>
                <a:sym typeface="Arial"/>
              </a:defRPr>
            </a:lvl1pPr>
          </a:lstStyle>
          <a:p>
            <a:r>
              <a:t>Title Text</a:t>
            </a:r>
          </a:p>
        </p:txBody>
      </p:sp>
      <p:sp>
        <p:nvSpPr>
          <p:cNvPr id="3011"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atin typeface="Arial"/>
                <a:ea typeface="Arial"/>
                <a:cs typeface="Arial"/>
                <a:sym typeface="Arial"/>
              </a:defRPr>
            </a:lvl1pPr>
            <a:lvl2pPr marL="0" indent="457200">
              <a:spcBef>
                <a:spcPts val="400"/>
              </a:spcBef>
              <a:buSzTx/>
              <a:buNone/>
              <a:defRPr sz="2000">
                <a:latin typeface="Arial"/>
                <a:ea typeface="Arial"/>
                <a:cs typeface="Arial"/>
                <a:sym typeface="Arial"/>
              </a:defRPr>
            </a:lvl2pPr>
            <a:lvl3pPr marL="0" indent="914400">
              <a:spcBef>
                <a:spcPts val="400"/>
              </a:spcBef>
              <a:buSzTx/>
              <a:buNone/>
              <a:defRPr sz="2000">
                <a:latin typeface="Arial"/>
                <a:ea typeface="Arial"/>
                <a:cs typeface="Arial"/>
                <a:sym typeface="Arial"/>
              </a:defRPr>
            </a:lvl3pPr>
            <a:lvl4pPr marL="0" indent="1371600">
              <a:spcBef>
                <a:spcPts val="400"/>
              </a:spcBef>
              <a:buSzTx/>
              <a:buNone/>
              <a:defRPr sz="2000">
                <a:latin typeface="Arial"/>
                <a:ea typeface="Arial"/>
                <a:cs typeface="Arial"/>
                <a:sym typeface="Arial"/>
              </a:defRPr>
            </a:lvl4pPr>
            <a:lvl5pPr marL="0" indent="1828800">
              <a:spcBef>
                <a:spcPts val="400"/>
              </a:spcBef>
              <a:buSzTx/>
              <a:buNone/>
              <a:defRPr sz="20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3012"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475534741"/>
      </p:ext>
    </p:extLst>
  </p:cSld>
  <p:clrMapOvr>
    <a:masterClrMapping/>
  </p:clrMapOvr>
  <p:transition spd="med"/>
</p:sldLayout>
</file>

<file path=ppt/slideLayouts/slideLayout274.xml><?xml version="1.0" encoding="utf-8"?>
<p:sldLayout xmlns:a="http://schemas.openxmlformats.org/drawingml/2006/main" xmlns:r="http://schemas.openxmlformats.org/officeDocument/2006/relationships" xmlns:p="http://schemas.openxmlformats.org/presentationml/2006/main" showMasterSp="0" type="tx">
  <p:cSld name="10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3019"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3020"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a:latin typeface="Arial"/>
                <a:ea typeface="Arial"/>
                <a:cs typeface="Arial"/>
                <a:sym typeface="Arial"/>
              </a:defRPr>
            </a:lvl1pPr>
            <a:lvl2pPr marL="790575" indent="-333375">
              <a:spcBef>
                <a:spcPts val="600"/>
              </a:spcBef>
              <a:buChar char="–"/>
              <a:defRPr sz="2800">
                <a:latin typeface="Arial"/>
                <a:ea typeface="Arial"/>
                <a:cs typeface="Arial"/>
                <a:sym typeface="Arial"/>
              </a:defRPr>
            </a:lvl2pPr>
            <a:lvl3pPr marL="1234439" indent="-320039">
              <a:spcBef>
                <a:spcPts val="600"/>
              </a:spcBef>
              <a:defRPr sz="2800">
                <a:latin typeface="Arial"/>
                <a:ea typeface="Arial"/>
                <a:cs typeface="Arial"/>
                <a:sym typeface="Arial"/>
              </a:defRPr>
            </a:lvl3pPr>
            <a:lvl4pPr marL="1727200" indent="-355600">
              <a:spcBef>
                <a:spcPts val="600"/>
              </a:spcBef>
              <a:buChar char="–"/>
              <a:defRPr sz="2800">
                <a:latin typeface="Arial"/>
                <a:ea typeface="Arial"/>
                <a:cs typeface="Arial"/>
                <a:sym typeface="Arial"/>
              </a:defRPr>
            </a:lvl4pPr>
            <a:lvl5pPr marL="2184400" indent="-355600">
              <a:spcBef>
                <a:spcPts val="600"/>
              </a:spcBef>
              <a:buChar char="»"/>
              <a:defRPr sz="28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3021"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02553155"/>
      </p:ext>
    </p:extLst>
  </p:cSld>
  <p:clrMapOvr>
    <a:masterClrMapping/>
  </p:clrMapOvr>
  <p:transition spd="med"/>
</p:sldLayout>
</file>

<file path=ppt/slideLayouts/slideLayout275.xml><?xml version="1.0" encoding="utf-8"?>
<p:sldLayout xmlns:a="http://schemas.openxmlformats.org/drawingml/2006/main" xmlns:r="http://schemas.openxmlformats.org/officeDocument/2006/relationships" xmlns:p="http://schemas.openxmlformats.org/presentationml/2006/main" showMasterSp="0" type="tx">
  <p:cSld name="10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3028"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3029"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atin typeface="Arial"/>
                <a:ea typeface="Arial"/>
                <a:cs typeface="Arial"/>
                <a:sym typeface="Arial"/>
              </a:defRPr>
            </a:lvl1pPr>
            <a:lvl2pPr marL="0" indent="457200">
              <a:spcBef>
                <a:spcPts val="500"/>
              </a:spcBef>
              <a:buSzTx/>
              <a:buNone/>
              <a:defRPr sz="2400" b="1">
                <a:latin typeface="Arial"/>
                <a:ea typeface="Arial"/>
                <a:cs typeface="Arial"/>
                <a:sym typeface="Arial"/>
              </a:defRPr>
            </a:lvl2pPr>
            <a:lvl3pPr marL="0" indent="914400">
              <a:spcBef>
                <a:spcPts val="500"/>
              </a:spcBef>
              <a:buSzTx/>
              <a:buNone/>
              <a:defRPr sz="2400" b="1">
                <a:latin typeface="Arial"/>
                <a:ea typeface="Arial"/>
                <a:cs typeface="Arial"/>
                <a:sym typeface="Arial"/>
              </a:defRPr>
            </a:lvl3pPr>
            <a:lvl4pPr marL="0" indent="1371600">
              <a:spcBef>
                <a:spcPts val="500"/>
              </a:spcBef>
              <a:buSzTx/>
              <a:buNone/>
              <a:defRPr sz="2400" b="1">
                <a:latin typeface="Arial"/>
                <a:ea typeface="Arial"/>
                <a:cs typeface="Arial"/>
                <a:sym typeface="Arial"/>
              </a:defRPr>
            </a:lvl4pPr>
            <a:lvl5pPr marL="0" indent="1828800">
              <a:spcBef>
                <a:spcPts val="500"/>
              </a:spcBef>
              <a:buSzTx/>
              <a:buNone/>
              <a:defRPr sz="2400" b="1">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3030"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latin typeface="Arial"/>
                <a:ea typeface="Arial"/>
                <a:cs typeface="Arial"/>
                <a:sym typeface="Arial"/>
              </a:defRPr>
            </a:pPr>
            <a:endParaRPr/>
          </a:p>
        </p:txBody>
      </p:sp>
      <p:sp>
        <p:nvSpPr>
          <p:cNvPr id="3031"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035787797"/>
      </p:ext>
    </p:extLst>
  </p:cSld>
  <p:clrMapOvr>
    <a:masterClrMapping/>
  </p:clrMapOvr>
  <p:transition spd="med"/>
</p:sldLayout>
</file>

<file path=ppt/slideLayouts/slideLayout276.xml><?xml version="1.0" encoding="utf-8"?>
<p:sldLayout xmlns:a="http://schemas.openxmlformats.org/drawingml/2006/main" xmlns:r="http://schemas.openxmlformats.org/officeDocument/2006/relationships" xmlns:p="http://schemas.openxmlformats.org/presentationml/2006/main" showMasterSp="0" type="tx">
  <p:cSld name="11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3038"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3039"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104789697"/>
      </p:ext>
    </p:extLst>
  </p:cSld>
  <p:clrMapOvr>
    <a:masterClrMapping/>
  </p:clrMapOvr>
  <p:transition spd="med"/>
</p:sldLayout>
</file>

<file path=ppt/slideLayouts/slideLayout277.xml><?xml version="1.0" encoding="utf-8"?>
<p:sldLayout xmlns:a="http://schemas.openxmlformats.org/drawingml/2006/main" xmlns:r="http://schemas.openxmlformats.org/officeDocument/2006/relationships" xmlns:p="http://schemas.openxmlformats.org/presentationml/2006/main" showMasterSp="0" type="tx">
  <p:cSld name="17_Blank">
    <p:bg>
      <p:bgPr>
        <a:solidFill>
          <a:schemeClr val="accent3">
            <a:lumOff val="44000"/>
          </a:schemeClr>
        </a:solidFill>
        <a:effectLst/>
      </p:bgPr>
    </p:bg>
    <p:spTree>
      <p:nvGrpSpPr>
        <p:cNvPr id="1" name=""/>
        <p:cNvGrpSpPr/>
        <p:nvPr/>
      </p:nvGrpSpPr>
      <p:grpSpPr>
        <a:xfrm>
          <a:off x="0" y="0"/>
          <a:ext cx="0" cy="0"/>
          <a:chOff x="0" y="0"/>
          <a:chExt cx="0" cy="0"/>
        </a:xfrm>
      </p:grpSpPr>
      <p:sp>
        <p:nvSpPr>
          <p:cNvPr id="3046"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320482731"/>
      </p:ext>
    </p:extLst>
  </p:cSld>
  <p:clrMapOvr>
    <a:masterClrMapping/>
  </p:clrMapOvr>
  <p:transition spd="med"/>
</p:sldLayout>
</file>

<file path=ppt/slideLayouts/slideLayout278.xml><?xml version="1.0" encoding="utf-8"?>
<p:sldLayout xmlns:a="http://schemas.openxmlformats.org/drawingml/2006/main" xmlns:r="http://schemas.openxmlformats.org/officeDocument/2006/relationships" xmlns:p="http://schemas.openxmlformats.org/presentationml/2006/main" showMasterSp="0" type="tx">
  <p:cSld name="10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3053"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3054"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3055"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latin typeface="Arial"/>
                <a:ea typeface="Arial"/>
                <a:cs typeface="Arial"/>
                <a:sym typeface="Arial"/>
              </a:defRPr>
            </a:pPr>
            <a:endParaRPr/>
          </a:p>
        </p:txBody>
      </p:sp>
      <p:sp>
        <p:nvSpPr>
          <p:cNvPr id="3056"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630232652"/>
      </p:ext>
    </p:extLst>
  </p:cSld>
  <p:clrMapOvr>
    <a:masterClrMapping/>
  </p:clrMapOvr>
  <p:transition spd="med"/>
</p:sldLayout>
</file>

<file path=ppt/slideLayouts/slideLayout279.xml><?xml version="1.0" encoding="utf-8"?>
<p:sldLayout xmlns:a="http://schemas.openxmlformats.org/drawingml/2006/main" xmlns:r="http://schemas.openxmlformats.org/officeDocument/2006/relationships" xmlns:p="http://schemas.openxmlformats.org/presentationml/2006/main" showMasterSp="0" type="tx">
  <p:cSld name="10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3063"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3064"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3065"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atin typeface="Arial"/>
                <a:ea typeface="Arial"/>
                <a:cs typeface="Arial"/>
                <a:sym typeface="Arial"/>
              </a:defRPr>
            </a:lvl1pPr>
            <a:lvl2pPr marL="0" indent="457200">
              <a:spcBef>
                <a:spcPts val="300"/>
              </a:spcBef>
              <a:buSzTx/>
              <a:buNone/>
              <a:defRPr sz="1400">
                <a:latin typeface="Arial"/>
                <a:ea typeface="Arial"/>
                <a:cs typeface="Arial"/>
                <a:sym typeface="Arial"/>
              </a:defRPr>
            </a:lvl2pPr>
            <a:lvl3pPr marL="0" indent="914400">
              <a:spcBef>
                <a:spcPts val="300"/>
              </a:spcBef>
              <a:buSzTx/>
              <a:buNone/>
              <a:defRPr sz="1400">
                <a:latin typeface="Arial"/>
                <a:ea typeface="Arial"/>
                <a:cs typeface="Arial"/>
                <a:sym typeface="Arial"/>
              </a:defRPr>
            </a:lvl3pPr>
            <a:lvl4pPr marL="0" indent="1371600">
              <a:spcBef>
                <a:spcPts val="300"/>
              </a:spcBef>
              <a:buSzTx/>
              <a:buNone/>
              <a:defRPr sz="1400">
                <a:latin typeface="Arial"/>
                <a:ea typeface="Arial"/>
                <a:cs typeface="Arial"/>
                <a:sym typeface="Arial"/>
              </a:defRPr>
            </a:lvl4pPr>
            <a:lvl5pPr marL="0" indent="1828800">
              <a:spcBef>
                <a:spcPts val="300"/>
              </a:spcBef>
              <a:buSzTx/>
              <a:buNone/>
              <a:defRPr sz="14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3066"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080506006"/>
      </p:ext>
    </p:extLst>
  </p:cSld>
  <p:clrMapOvr>
    <a:masterClrMapping/>
  </p:clrMapOvr>
  <p:transition spd="med"/>
</p:sldLayout>
</file>

<file path=ppt/slideLayouts/slideLayout2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1" y="1535113"/>
            <a:ext cx="4040188" cy="639762"/>
          </a:xfrm>
        </p:spPr>
        <p:txBody>
          <a:bodyPr anchor="b"/>
          <a:lstStyle>
            <a:lvl1pPr marL="0" indent="0">
              <a:buNone/>
              <a:defRPr sz="2400" b="1"/>
            </a:lvl1pPr>
            <a:lvl2pPr marL="457146" indent="0">
              <a:buNone/>
              <a:defRPr sz="2000" b="1"/>
            </a:lvl2pPr>
            <a:lvl3pPr marL="914293" indent="0">
              <a:buNone/>
              <a:defRPr sz="1800" b="1"/>
            </a:lvl3pPr>
            <a:lvl4pPr marL="1371440" indent="0">
              <a:buNone/>
              <a:defRPr sz="1600" b="1"/>
            </a:lvl4pPr>
            <a:lvl5pPr marL="1828586" indent="0">
              <a:buNone/>
              <a:defRPr sz="1600" b="1"/>
            </a:lvl5pPr>
            <a:lvl6pPr marL="2285733" indent="0">
              <a:buNone/>
              <a:defRPr sz="1600" b="1"/>
            </a:lvl6pPr>
            <a:lvl7pPr marL="2742879" indent="0">
              <a:buNone/>
              <a:defRPr sz="1600" b="1"/>
            </a:lvl7pPr>
            <a:lvl8pPr marL="3200026" indent="0">
              <a:buNone/>
              <a:defRPr sz="1600" b="1"/>
            </a:lvl8pPr>
            <a:lvl9pPr marL="3657172"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1"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146" indent="0">
              <a:buNone/>
              <a:defRPr sz="2000" b="1"/>
            </a:lvl2pPr>
            <a:lvl3pPr marL="914293" indent="0">
              <a:buNone/>
              <a:defRPr sz="1800" b="1"/>
            </a:lvl3pPr>
            <a:lvl4pPr marL="1371440" indent="0">
              <a:buNone/>
              <a:defRPr sz="1600" b="1"/>
            </a:lvl4pPr>
            <a:lvl5pPr marL="1828586" indent="0">
              <a:buNone/>
              <a:defRPr sz="1600" b="1"/>
            </a:lvl5pPr>
            <a:lvl6pPr marL="2285733" indent="0">
              <a:buNone/>
              <a:defRPr sz="1600" b="1"/>
            </a:lvl6pPr>
            <a:lvl7pPr marL="2742879" indent="0">
              <a:buNone/>
              <a:defRPr sz="1600" b="1"/>
            </a:lvl7pPr>
            <a:lvl8pPr marL="3200026" indent="0">
              <a:buNone/>
              <a:defRPr sz="1600" b="1"/>
            </a:lvl8pPr>
            <a:lvl9pPr marL="3657172"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8"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9" name="Rectangle 6"/>
          <p:cNvSpPr>
            <a:spLocks noGrp="1" noChangeArrowheads="1"/>
          </p:cNvSpPr>
          <p:nvPr>
            <p:ph type="sldNum" sz="quarter" idx="12"/>
          </p:nvPr>
        </p:nvSpPr>
        <p:spPr/>
        <p:txBody>
          <a:bodyPr/>
          <a:lstStyle>
            <a:lvl1pPr eaLnBrk="1" hangingPunct="1">
              <a:defRPr/>
            </a:lvl1pPr>
          </a:lstStyle>
          <a:p>
            <a:pPr>
              <a:defRPr/>
            </a:pPr>
            <a:fld id="{67DCD980-EE01-2F40-B751-99C705AE9E34}" type="slidenum">
              <a:rPr lang="en-US"/>
              <a:pPr>
                <a:defRPr/>
              </a:pPr>
              <a:t>‹#›</a:t>
            </a:fld>
            <a:endParaRPr lang="en-US"/>
          </a:p>
        </p:txBody>
      </p:sp>
    </p:spTree>
    <p:extLst>
      <p:ext uri="{BB962C8B-B14F-4D97-AF65-F5344CB8AC3E}">
        <p14:creationId xmlns:p14="http://schemas.microsoft.com/office/powerpoint/2010/main" val="2053787083"/>
      </p:ext>
    </p:extLst>
  </p:cSld>
  <p:clrMapOvr>
    <a:masterClrMapping/>
  </p:clrMapOvr>
</p:sldLayout>
</file>

<file path=ppt/slideLayouts/slideLayout280.xml><?xml version="1.0" encoding="utf-8"?>
<p:sldLayout xmlns:a="http://schemas.openxmlformats.org/drawingml/2006/main" xmlns:r="http://schemas.openxmlformats.org/officeDocument/2006/relationships" xmlns:p="http://schemas.openxmlformats.org/presentationml/2006/main" showMasterSp="0" type="tx">
  <p:cSld name="18_Title Slide">
    <p:bg>
      <p:bgPr>
        <a:solidFill>
          <a:srgbClr val="9CDCDA"/>
        </a:solidFill>
        <a:effectLst/>
      </p:bgPr>
    </p:bg>
    <p:spTree>
      <p:nvGrpSpPr>
        <p:cNvPr id="1" name=""/>
        <p:cNvGrpSpPr/>
        <p:nvPr/>
      </p:nvGrpSpPr>
      <p:grpSpPr>
        <a:xfrm>
          <a:off x="0" y="0"/>
          <a:ext cx="0" cy="0"/>
          <a:chOff x="0" y="0"/>
          <a:chExt cx="0" cy="0"/>
        </a:xfrm>
      </p:grpSpPr>
      <p:grpSp>
        <p:nvGrpSpPr>
          <p:cNvPr id="3169" name="Group 2"/>
          <p:cNvGrpSpPr/>
          <p:nvPr/>
        </p:nvGrpSpPr>
        <p:grpSpPr>
          <a:xfrm>
            <a:off x="-344782" y="-185362"/>
            <a:ext cx="9600389" cy="7484110"/>
            <a:chOff x="0" y="0"/>
            <a:chExt cx="9600387" cy="7484108"/>
          </a:xfrm>
        </p:grpSpPr>
        <p:grpSp>
          <p:nvGrpSpPr>
            <p:cNvPr id="3154" name="Group 3"/>
            <p:cNvGrpSpPr/>
            <p:nvPr/>
          </p:nvGrpSpPr>
          <p:grpSpPr>
            <a:xfrm>
              <a:off x="-1" y="0"/>
              <a:ext cx="9600389" cy="7484109"/>
              <a:chOff x="0" y="0"/>
              <a:chExt cx="9600387" cy="7484108"/>
            </a:xfrm>
          </p:grpSpPr>
          <p:sp>
            <p:nvSpPr>
              <p:cNvPr id="3073" name="Freeform 4"/>
              <p:cNvSpPr/>
              <p:nvPr/>
            </p:nvSpPr>
            <p:spPr>
              <a:xfrm>
                <a:off x="5618462" y="4942316"/>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074" name="Freeform 5"/>
              <p:cNvSpPr/>
              <p:nvPr/>
            </p:nvSpPr>
            <p:spPr>
              <a:xfrm>
                <a:off x="3961387" y="4321764"/>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075" name="Freeform 6"/>
              <p:cNvSpPr/>
              <p:nvPr/>
            </p:nvSpPr>
            <p:spPr>
              <a:xfrm>
                <a:off x="4010461" y="5063256"/>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076" name="Freeform 7"/>
              <p:cNvSpPr/>
              <p:nvPr/>
            </p:nvSpPr>
            <p:spPr>
              <a:xfrm>
                <a:off x="4541679" y="5942791"/>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077" name="Freeform 8"/>
              <p:cNvSpPr/>
              <p:nvPr/>
            </p:nvSpPr>
            <p:spPr>
              <a:xfrm>
                <a:off x="6733506" y="311607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078" name="Freeform 9"/>
              <p:cNvSpPr/>
              <p:nvPr/>
            </p:nvSpPr>
            <p:spPr>
              <a:xfrm>
                <a:off x="5261274" y="34707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079"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080" name="Freeform 11"/>
              <p:cNvSpPr/>
              <p:nvPr/>
            </p:nvSpPr>
            <p:spPr>
              <a:xfrm rot="20976685" flipH="1">
                <a:off x="5096557" y="5580902"/>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081" name="Freeform 12"/>
              <p:cNvSpPr/>
              <p:nvPr/>
            </p:nvSpPr>
            <p:spPr>
              <a:xfrm>
                <a:off x="3259445" y="4947861"/>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082" name="Freeform 13"/>
              <p:cNvSpPr/>
              <p:nvPr/>
            </p:nvSpPr>
            <p:spPr>
              <a:xfrm rot="16244410" flipH="1">
                <a:off x="6148117" y="6171533"/>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083" name="Freeform 14"/>
              <p:cNvSpPr/>
              <p:nvPr/>
            </p:nvSpPr>
            <p:spPr>
              <a:xfrm rot="6018034">
                <a:off x="3545525" y="5950861"/>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084" name="Freeform 15"/>
              <p:cNvSpPr/>
              <p:nvPr/>
            </p:nvSpPr>
            <p:spPr>
              <a:xfrm rot="6284068">
                <a:off x="5762435" y="5143850"/>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085" name="Freeform 16"/>
              <p:cNvSpPr/>
              <p:nvPr/>
            </p:nvSpPr>
            <p:spPr>
              <a:xfrm rot="8472242" flipH="1">
                <a:off x="5444459" y="3842039"/>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086" name="Freeform 17"/>
              <p:cNvSpPr/>
              <p:nvPr/>
            </p:nvSpPr>
            <p:spPr>
              <a:xfrm rot="563450" flipH="1">
                <a:off x="3255099" y="3953342"/>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087" name="Freeform 18"/>
              <p:cNvSpPr/>
              <p:nvPr/>
            </p:nvSpPr>
            <p:spPr>
              <a:xfrm>
                <a:off x="2305349" y="4529566"/>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088" name="Freeform 19"/>
              <p:cNvSpPr/>
              <p:nvPr/>
            </p:nvSpPr>
            <p:spPr>
              <a:xfrm>
                <a:off x="648275" y="4309064"/>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089" name="Freeform 20"/>
              <p:cNvSpPr/>
              <p:nvPr/>
            </p:nvSpPr>
            <p:spPr>
              <a:xfrm>
                <a:off x="621149" y="4993406"/>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090" name="Freeform 21"/>
              <p:cNvSpPr/>
              <p:nvPr/>
            </p:nvSpPr>
            <p:spPr>
              <a:xfrm rot="19469908">
                <a:off x="1582520" y="6224577"/>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091" name="Freeform 22"/>
              <p:cNvSpPr/>
              <p:nvPr/>
            </p:nvSpPr>
            <p:spPr>
              <a:xfrm>
                <a:off x="3306093" y="3312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092" name="Freeform 23"/>
              <p:cNvSpPr/>
              <p:nvPr/>
            </p:nvSpPr>
            <p:spPr>
              <a:xfrm>
                <a:off x="1948162" y="34580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093" name="Freeform 24"/>
              <p:cNvSpPr/>
              <p:nvPr/>
            </p:nvSpPr>
            <p:spPr>
              <a:xfrm rot="3318475">
                <a:off x="261010" y="3479618"/>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094" name="Freeform 25"/>
              <p:cNvSpPr/>
              <p:nvPr/>
            </p:nvSpPr>
            <p:spPr>
              <a:xfrm rot="20976685" flipH="1">
                <a:off x="1783444" y="5568202"/>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095" name="Freeform 26"/>
              <p:cNvSpPr/>
              <p:nvPr/>
            </p:nvSpPr>
            <p:spPr>
              <a:xfrm>
                <a:off x="346382" y="4878011"/>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096" name="Freeform 27"/>
              <p:cNvSpPr/>
              <p:nvPr/>
            </p:nvSpPr>
            <p:spPr>
              <a:xfrm rot="16244410" flipH="1">
                <a:off x="2815954" y="6133433"/>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097" name="Freeform 28"/>
              <p:cNvSpPr/>
              <p:nvPr/>
            </p:nvSpPr>
            <p:spPr>
              <a:xfrm rot="5508135">
                <a:off x="390432" y="5860942"/>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098" name="Freeform 29"/>
              <p:cNvSpPr/>
              <p:nvPr/>
            </p:nvSpPr>
            <p:spPr>
              <a:xfrm rot="6284068">
                <a:off x="2220722" y="488508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099" name="Freeform 30"/>
              <p:cNvSpPr/>
              <p:nvPr/>
            </p:nvSpPr>
            <p:spPr>
              <a:xfrm rot="8472242" flipH="1">
                <a:off x="1883697" y="3486439"/>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00" name="Freeform 31"/>
              <p:cNvSpPr/>
              <p:nvPr/>
            </p:nvSpPr>
            <p:spPr>
              <a:xfrm rot="563450" flipH="1">
                <a:off x="1199287" y="3731092"/>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01" name="Freeform 32"/>
              <p:cNvSpPr/>
              <p:nvPr/>
            </p:nvSpPr>
            <p:spPr>
              <a:xfrm>
                <a:off x="2278362" y="1576815"/>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02" name="Freeform 33"/>
              <p:cNvSpPr/>
              <p:nvPr/>
            </p:nvSpPr>
            <p:spPr>
              <a:xfrm>
                <a:off x="621287" y="956264"/>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03" name="Freeform 34"/>
              <p:cNvSpPr/>
              <p:nvPr/>
            </p:nvSpPr>
            <p:spPr>
              <a:xfrm>
                <a:off x="346511" y="2002556"/>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04" name="Freeform 35"/>
              <p:cNvSpPr/>
              <p:nvPr/>
            </p:nvSpPr>
            <p:spPr>
              <a:xfrm>
                <a:off x="1544479" y="2882090"/>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05" name="Freeform 36"/>
              <p:cNvSpPr/>
              <p:nvPr/>
            </p:nvSpPr>
            <p:spPr>
              <a:xfrm>
                <a:off x="3279106" y="20777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06" name="Freeform 37"/>
              <p:cNvSpPr/>
              <p:nvPr/>
            </p:nvSpPr>
            <p:spPr>
              <a:xfrm>
                <a:off x="1921174" y="35285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07" name="Freeform 38"/>
              <p:cNvSpPr/>
              <p:nvPr/>
            </p:nvSpPr>
            <p:spPr>
              <a:xfrm rot="3318475">
                <a:off x="670585" y="1458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08" name="Freeform 39"/>
              <p:cNvSpPr/>
              <p:nvPr/>
            </p:nvSpPr>
            <p:spPr>
              <a:xfrm rot="20976685" flipH="1">
                <a:off x="1756457" y="2215402"/>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09" name="Freeform 40"/>
              <p:cNvSpPr/>
              <p:nvPr/>
            </p:nvSpPr>
            <p:spPr>
              <a:xfrm>
                <a:off x="662295" y="1696660"/>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10" name="Freeform 41"/>
              <p:cNvSpPr/>
              <p:nvPr/>
            </p:nvSpPr>
            <p:spPr>
              <a:xfrm rot="16244410" flipH="1">
                <a:off x="2769917" y="2539333"/>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11" name="Freeform 42"/>
              <p:cNvSpPr/>
              <p:nvPr/>
            </p:nvSpPr>
            <p:spPr>
              <a:xfrm rot="2428453">
                <a:off x="193818" y="2916706"/>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12"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13" name="Freeform 44"/>
              <p:cNvSpPr/>
              <p:nvPr/>
            </p:nvSpPr>
            <p:spPr>
              <a:xfrm rot="8472242" flipH="1">
                <a:off x="1856709" y="381289"/>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14" name="Freeform 45"/>
              <p:cNvSpPr/>
              <p:nvPr/>
            </p:nvSpPr>
            <p:spPr>
              <a:xfrm rot="563450" flipH="1">
                <a:off x="372199" y="587841"/>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15" name="Freeform 46"/>
              <p:cNvSpPr/>
              <p:nvPr/>
            </p:nvSpPr>
            <p:spPr>
              <a:xfrm>
                <a:off x="5604174" y="1576815"/>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16" name="Freeform 47"/>
              <p:cNvSpPr/>
              <p:nvPr/>
            </p:nvSpPr>
            <p:spPr>
              <a:xfrm>
                <a:off x="3947100" y="956264"/>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17" name="Freeform 48"/>
              <p:cNvSpPr/>
              <p:nvPr/>
            </p:nvSpPr>
            <p:spPr>
              <a:xfrm>
                <a:off x="3672324" y="2002556"/>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18" name="Freeform 49"/>
              <p:cNvSpPr/>
              <p:nvPr/>
            </p:nvSpPr>
            <p:spPr>
              <a:xfrm>
                <a:off x="4870292" y="2882090"/>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19" name="Freeform 50"/>
              <p:cNvSpPr/>
              <p:nvPr/>
            </p:nvSpPr>
            <p:spPr>
              <a:xfrm>
                <a:off x="6604919" y="20777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20" name="Freeform 51"/>
              <p:cNvSpPr/>
              <p:nvPr/>
            </p:nvSpPr>
            <p:spPr>
              <a:xfrm>
                <a:off x="5246987" y="35285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21"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22" name="Freeform 53"/>
              <p:cNvSpPr/>
              <p:nvPr/>
            </p:nvSpPr>
            <p:spPr>
              <a:xfrm rot="20976685" flipH="1">
                <a:off x="5082270" y="2215402"/>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23" name="Freeform 54"/>
              <p:cNvSpPr/>
              <p:nvPr/>
            </p:nvSpPr>
            <p:spPr>
              <a:xfrm>
                <a:off x="3397557" y="1887160"/>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24" name="Freeform 55"/>
              <p:cNvSpPr/>
              <p:nvPr/>
            </p:nvSpPr>
            <p:spPr>
              <a:xfrm rot="16244410" flipH="1">
                <a:off x="6095729" y="2539333"/>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25" name="Freeform 56"/>
              <p:cNvSpPr/>
              <p:nvPr/>
            </p:nvSpPr>
            <p:spPr>
              <a:xfrm rot="2428453">
                <a:off x="3519630" y="2916706"/>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26"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27" name="Freeform 58"/>
              <p:cNvSpPr/>
              <p:nvPr/>
            </p:nvSpPr>
            <p:spPr>
              <a:xfrm rot="8472242" flipH="1">
                <a:off x="5182522" y="381289"/>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28" name="Freeform 59"/>
              <p:cNvSpPr/>
              <p:nvPr/>
            </p:nvSpPr>
            <p:spPr>
              <a:xfrm rot="563450" flipH="1">
                <a:off x="3336061" y="587841"/>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29" name="Freeform 60"/>
              <p:cNvSpPr/>
              <p:nvPr/>
            </p:nvSpPr>
            <p:spPr>
              <a:xfrm flipH="1">
                <a:off x="8466529" y="157205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30" name="Freeform 61"/>
              <p:cNvSpPr/>
              <p:nvPr/>
            </p:nvSpPr>
            <p:spPr>
              <a:xfrm>
                <a:off x="7274500" y="9705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31" name="Freeform 62"/>
              <p:cNvSpPr/>
              <p:nvPr/>
            </p:nvSpPr>
            <p:spPr>
              <a:xfrm>
                <a:off x="6999723" y="20168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32" name="Freeform 63"/>
              <p:cNvSpPr/>
              <p:nvPr/>
            </p:nvSpPr>
            <p:spPr>
              <a:xfrm>
                <a:off x="8483442" y="280112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33" name="Freeform 64"/>
              <p:cNvSpPr/>
              <p:nvPr/>
            </p:nvSpPr>
            <p:spPr>
              <a:xfrm>
                <a:off x="8021937" y="2337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34" name="Freeform 65"/>
              <p:cNvSpPr/>
              <p:nvPr/>
            </p:nvSpPr>
            <p:spPr>
              <a:xfrm rot="3318475">
                <a:off x="6944385" y="217305"/>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35" name="Freeform 66"/>
              <p:cNvSpPr/>
              <p:nvPr/>
            </p:nvSpPr>
            <p:spPr>
              <a:xfrm rot="20976685" flipH="1">
                <a:off x="8409669" y="22296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36" name="Freeform 67"/>
              <p:cNvSpPr/>
              <p:nvPr/>
            </p:nvSpPr>
            <p:spPr>
              <a:xfrm>
                <a:off x="7239307" y="16918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37" name="Freeform 68"/>
              <p:cNvSpPr/>
              <p:nvPr/>
            </p:nvSpPr>
            <p:spPr>
              <a:xfrm rot="16244410" flipH="1">
                <a:off x="8619854" y="5315871"/>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38" name="Freeform 69"/>
              <p:cNvSpPr/>
              <p:nvPr/>
            </p:nvSpPr>
            <p:spPr>
              <a:xfrm rot="2428453">
                <a:off x="7056580" y="2797643"/>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39" name="Freeform 70"/>
              <p:cNvSpPr/>
              <p:nvPr/>
            </p:nvSpPr>
            <p:spPr>
              <a:xfrm rot="6284068">
                <a:off x="8142097" y="15068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40" name="Freeform 71"/>
              <p:cNvSpPr/>
              <p:nvPr/>
            </p:nvSpPr>
            <p:spPr>
              <a:xfrm rot="10211466" flipH="1">
                <a:off x="8527092" y="26243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41" name="Freeform 72"/>
              <p:cNvSpPr/>
              <p:nvPr/>
            </p:nvSpPr>
            <p:spPr>
              <a:xfrm rot="563450" flipH="1">
                <a:off x="6472961" y="9450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42" name="Freeform 73"/>
              <p:cNvSpPr/>
              <p:nvPr/>
            </p:nvSpPr>
            <p:spPr>
              <a:xfrm rot="6521641">
                <a:off x="8535032" y="493356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43" name="Freeform 74"/>
              <p:cNvSpPr/>
              <p:nvPr/>
            </p:nvSpPr>
            <p:spPr>
              <a:xfrm>
                <a:off x="7274500" y="4323352"/>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44" name="Freeform 75"/>
              <p:cNvSpPr/>
              <p:nvPr/>
            </p:nvSpPr>
            <p:spPr>
              <a:xfrm>
                <a:off x="6999723" y="53696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45" name="Freeform 76"/>
              <p:cNvSpPr/>
              <p:nvPr/>
            </p:nvSpPr>
            <p:spPr>
              <a:xfrm rot="5844778">
                <a:off x="8373061" y="6010519"/>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46" name="Freeform 77"/>
              <p:cNvSpPr/>
              <p:nvPr/>
            </p:nvSpPr>
            <p:spPr>
              <a:xfrm>
                <a:off x="8060037" y="34341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47" name="Freeform 78"/>
              <p:cNvSpPr/>
              <p:nvPr/>
            </p:nvSpPr>
            <p:spPr>
              <a:xfrm rot="3318475">
                <a:off x="6887235" y="3492318"/>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48" name="Freeform 79"/>
              <p:cNvSpPr/>
              <p:nvPr/>
            </p:nvSpPr>
            <p:spPr>
              <a:xfrm rot="20976685" flipH="1">
                <a:off x="8219169" y="606032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49" name="Freeform 80"/>
              <p:cNvSpPr/>
              <p:nvPr/>
            </p:nvSpPr>
            <p:spPr>
              <a:xfrm>
                <a:off x="6724957" y="52542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50" name="Freeform 81"/>
              <p:cNvSpPr/>
              <p:nvPr/>
            </p:nvSpPr>
            <p:spPr>
              <a:xfrm rot="6820032">
                <a:off x="7020644" y="6051632"/>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51" name="Freeform 82"/>
              <p:cNvSpPr/>
              <p:nvPr/>
            </p:nvSpPr>
            <p:spPr>
              <a:xfrm rot="6284068">
                <a:off x="7646797" y="43643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52" name="Freeform 83"/>
              <p:cNvSpPr/>
              <p:nvPr/>
            </p:nvSpPr>
            <p:spPr>
              <a:xfrm rot="5149041" flipH="1">
                <a:off x="8487826" y="3611163"/>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53" name="Freeform 84"/>
              <p:cNvSpPr/>
              <p:nvPr/>
            </p:nvSpPr>
            <p:spPr>
              <a:xfrm rot="563450" flipH="1">
                <a:off x="6720612" y="405017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3168" name="Group 85"/>
            <p:cNvGrpSpPr/>
            <p:nvPr/>
          </p:nvGrpSpPr>
          <p:grpSpPr>
            <a:xfrm>
              <a:off x="457576" y="3078104"/>
              <a:ext cx="8861343" cy="2353739"/>
              <a:chOff x="0" y="0"/>
              <a:chExt cx="8861342" cy="2353737"/>
            </a:xfrm>
          </p:grpSpPr>
          <p:sp>
            <p:nvSpPr>
              <p:cNvPr id="3155" name="Freeform 86"/>
              <p:cNvSpPr/>
              <p:nvPr/>
            </p:nvSpPr>
            <p:spPr>
              <a:xfrm rot="17967916">
                <a:off x="279391" y="482782"/>
                <a:ext cx="1599038" cy="1574979"/>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nvGrpSpPr>
              <p:cNvPr id="3158" name="Group 87"/>
              <p:cNvGrpSpPr/>
              <p:nvPr/>
            </p:nvGrpSpPr>
            <p:grpSpPr>
              <a:xfrm>
                <a:off x="115804" y="633093"/>
                <a:ext cx="8745539" cy="223839"/>
                <a:chOff x="0" y="0"/>
                <a:chExt cx="8745537" cy="223837"/>
              </a:xfrm>
            </p:grpSpPr>
            <p:sp>
              <p:nvSpPr>
                <p:cNvPr id="3156" name="AutoShape 88"/>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57" name="Rectangle 89"/>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3161" name="Group 90"/>
              <p:cNvGrpSpPr/>
              <p:nvPr/>
            </p:nvGrpSpPr>
            <p:grpSpPr>
              <a:xfrm>
                <a:off x="7854" y="542606"/>
                <a:ext cx="8745539" cy="223838"/>
                <a:chOff x="0" y="0"/>
                <a:chExt cx="8745537" cy="223837"/>
              </a:xfrm>
            </p:grpSpPr>
            <p:sp>
              <p:nvSpPr>
                <p:cNvPr id="3159" name="AutoShape 91"/>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60" name="Rectangle 92"/>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3167" name="Group 93"/>
              <p:cNvGrpSpPr/>
              <p:nvPr/>
            </p:nvGrpSpPr>
            <p:grpSpPr>
              <a:xfrm>
                <a:off x="55773" y="-1"/>
                <a:ext cx="1969680" cy="1978085"/>
                <a:chOff x="0" y="0"/>
                <a:chExt cx="1969678" cy="1978083"/>
              </a:xfrm>
            </p:grpSpPr>
            <p:sp>
              <p:nvSpPr>
                <p:cNvPr id="3162" name="Freeform 94"/>
                <p:cNvSpPr/>
                <p:nvPr/>
              </p:nvSpPr>
              <p:spPr>
                <a:xfrm rot="17970461">
                  <a:off x="255092" y="270419"/>
                  <a:ext cx="1459495" cy="1437246"/>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63" name="Freeform 95"/>
                <p:cNvSpPr/>
                <p:nvPr/>
              </p:nvSpPr>
              <p:spPr>
                <a:xfrm>
                  <a:off x="85347" y="971899"/>
                  <a:ext cx="1019547" cy="573293"/>
                </a:xfrm>
                <a:custGeom>
                  <a:avLst/>
                  <a:gdLst/>
                  <a:ahLst/>
                  <a:cxnLst>
                    <a:cxn ang="0">
                      <a:pos x="wd2" y="hd2"/>
                    </a:cxn>
                    <a:cxn ang="5400000">
                      <a:pos x="wd2" y="hd2"/>
                    </a:cxn>
                    <a:cxn ang="10800000">
                      <a:pos x="wd2" y="hd2"/>
                    </a:cxn>
                    <a:cxn ang="16200000">
                      <a:pos x="wd2" y="hd2"/>
                    </a:cxn>
                  </a:cxnLst>
                  <a:rect l="0" t="0" r="r" b="b"/>
                  <a:pathLst>
                    <a:path w="21109" h="21026" extrusionOk="0">
                      <a:moveTo>
                        <a:pt x="43" y="7658"/>
                      </a:moveTo>
                      <a:cubicBezTo>
                        <a:pt x="24" y="11250"/>
                        <a:pt x="1874" y="14525"/>
                        <a:pt x="4074" y="16706"/>
                      </a:cubicBezTo>
                      <a:cubicBezTo>
                        <a:pt x="6274" y="18888"/>
                        <a:pt x="10523" y="20018"/>
                        <a:pt x="13248" y="20680"/>
                      </a:cubicBezTo>
                      <a:cubicBezTo>
                        <a:pt x="15974" y="21342"/>
                        <a:pt x="19325" y="20898"/>
                        <a:pt x="20414" y="20641"/>
                      </a:cubicBezTo>
                      <a:cubicBezTo>
                        <a:pt x="21502" y="20384"/>
                        <a:pt x="21340" y="19740"/>
                        <a:pt x="19741" y="19172"/>
                      </a:cubicBezTo>
                      <a:cubicBezTo>
                        <a:pt x="18141" y="18603"/>
                        <a:pt x="13200" y="18320"/>
                        <a:pt x="10820" y="17258"/>
                      </a:cubicBezTo>
                      <a:cubicBezTo>
                        <a:pt x="8439" y="16196"/>
                        <a:pt x="6833" y="14585"/>
                        <a:pt x="5421" y="12832"/>
                      </a:cubicBezTo>
                      <a:cubicBezTo>
                        <a:pt x="4009" y="11080"/>
                        <a:pt x="2881" y="8312"/>
                        <a:pt x="2369" y="6763"/>
                      </a:cubicBezTo>
                      <a:cubicBezTo>
                        <a:pt x="1857" y="5215"/>
                        <a:pt x="2312" y="4685"/>
                        <a:pt x="2371" y="3564"/>
                      </a:cubicBezTo>
                      <a:cubicBezTo>
                        <a:pt x="2430" y="2443"/>
                        <a:pt x="2834" y="369"/>
                        <a:pt x="2690" y="56"/>
                      </a:cubicBezTo>
                      <a:cubicBezTo>
                        <a:pt x="2545" y="-258"/>
                        <a:pt x="1873" y="825"/>
                        <a:pt x="1493" y="1673"/>
                      </a:cubicBezTo>
                      <a:cubicBezTo>
                        <a:pt x="1114" y="2520"/>
                        <a:pt x="616" y="4163"/>
                        <a:pt x="375" y="5174"/>
                      </a:cubicBezTo>
                      <a:cubicBezTo>
                        <a:pt x="134" y="6184"/>
                        <a:pt x="-98" y="6313"/>
                        <a:pt x="43" y="7658"/>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64" name="Freeform 96"/>
                <p:cNvSpPr/>
                <p:nvPr/>
              </p:nvSpPr>
              <p:spPr>
                <a:xfrm>
                  <a:off x="76760" y="183370"/>
                  <a:ext cx="920353" cy="1053916"/>
                </a:xfrm>
                <a:custGeom>
                  <a:avLst/>
                  <a:gdLst/>
                  <a:ahLst/>
                  <a:cxnLst>
                    <a:cxn ang="0">
                      <a:pos x="wd2" y="hd2"/>
                    </a:cxn>
                    <a:cxn ang="5400000">
                      <a:pos x="wd2" y="hd2"/>
                    </a:cxn>
                    <a:cxn ang="10800000">
                      <a:pos x="wd2" y="hd2"/>
                    </a:cxn>
                    <a:cxn ang="16200000">
                      <a:pos x="wd2" y="hd2"/>
                    </a:cxn>
                  </a:cxnLst>
                  <a:rect l="0" t="0" r="r" b="b"/>
                  <a:pathLst>
                    <a:path w="20971" h="21300" extrusionOk="0">
                      <a:moveTo>
                        <a:pt x="134" y="21054"/>
                      </a:moveTo>
                      <a:cubicBezTo>
                        <a:pt x="43" y="20610"/>
                        <a:pt x="-240" y="19365"/>
                        <a:pt x="456" y="18040"/>
                      </a:cubicBezTo>
                      <a:cubicBezTo>
                        <a:pt x="1145" y="16725"/>
                        <a:pt x="2441" y="15117"/>
                        <a:pt x="4307" y="13131"/>
                      </a:cubicBezTo>
                      <a:cubicBezTo>
                        <a:pt x="6202" y="11146"/>
                        <a:pt x="9468" y="8068"/>
                        <a:pt x="11746" y="6116"/>
                      </a:cubicBezTo>
                      <a:cubicBezTo>
                        <a:pt x="14013" y="4158"/>
                        <a:pt x="16489" y="2412"/>
                        <a:pt x="17947" y="1416"/>
                      </a:cubicBezTo>
                      <a:cubicBezTo>
                        <a:pt x="19412" y="411"/>
                        <a:pt x="20142" y="206"/>
                        <a:pt x="20527" y="94"/>
                      </a:cubicBezTo>
                      <a:cubicBezTo>
                        <a:pt x="20919" y="-28"/>
                        <a:pt x="21360" y="-179"/>
                        <a:pt x="20363" y="703"/>
                      </a:cubicBezTo>
                      <a:cubicBezTo>
                        <a:pt x="19385" y="1580"/>
                        <a:pt x="16903" y="3311"/>
                        <a:pt x="14621" y="5340"/>
                      </a:cubicBezTo>
                      <a:cubicBezTo>
                        <a:pt x="12361" y="7381"/>
                        <a:pt x="8646" y="10858"/>
                        <a:pt x="6752" y="12910"/>
                      </a:cubicBezTo>
                      <a:cubicBezTo>
                        <a:pt x="4859" y="14963"/>
                        <a:pt x="3831" y="16479"/>
                        <a:pt x="3219" y="17674"/>
                      </a:cubicBezTo>
                      <a:cubicBezTo>
                        <a:pt x="2607" y="18868"/>
                        <a:pt x="3430" y="19454"/>
                        <a:pt x="3069" y="20043"/>
                      </a:cubicBezTo>
                      <a:cubicBezTo>
                        <a:pt x="2708" y="20632"/>
                        <a:pt x="1538" y="21082"/>
                        <a:pt x="1056" y="21251"/>
                      </a:cubicBezTo>
                      <a:cubicBezTo>
                        <a:pt x="573" y="21421"/>
                        <a:pt x="330" y="21099"/>
                        <a:pt x="134" y="21054"/>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65" name="Freeform 97"/>
                <p:cNvSpPr/>
                <p:nvPr/>
              </p:nvSpPr>
              <p:spPr>
                <a:xfrm>
                  <a:off x="658141" y="359587"/>
                  <a:ext cx="722090" cy="975709"/>
                </a:xfrm>
                <a:custGeom>
                  <a:avLst/>
                  <a:gdLst/>
                  <a:ahLst/>
                  <a:cxnLst>
                    <a:cxn ang="0">
                      <a:pos x="wd2" y="hd2"/>
                    </a:cxn>
                    <a:cxn ang="5400000">
                      <a:pos x="wd2" y="hd2"/>
                    </a:cxn>
                    <a:cxn ang="10800000">
                      <a:pos x="wd2" y="hd2"/>
                    </a:cxn>
                    <a:cxn ang="16200000">
                      <a:pos x="wd2" y="hd2"/>
                    </a:cxn>
                  </a:cxnLst>
                  <a:rect l="0" t="0" r="r" b="b"/>
                  <a:pathLst>
                    <a:path w="20674" h="21155" extrusionOk="0">
                      <a:moveTo>
                        <a:pt x="1309" y="16511"/>
                      </a:moveTo>
                      <a:cubicBezTo>
                        <a:pt x="394" y="15291"/>
                        <a:pt x="-677" y="13905"/>
                        <a:pt x="556" y="11424"/>
                      </a:cubicBezTo>
                      <a:cubicBezTo>
                        <a:pt x="1789" y="8943"/>
                        <a:pt x="6989" y="3370"/>
                        <a:pt x="8689" y="1573"/>
                      </a:cubicBezTo>
                      <a:cubicBezTo>
                        <a:pt x="10389" y="-223"/>
                        <a:pt x="11481" y="-425"/>
                        <a:pt x="10767" y="681"/>
                      </a:cubicBezTo>
                      <a:cubicBezTo>
                        <a:pt x="10053" y="1787"/>
                        <a:pt x="5763" y="6068"/>
                        <a:pt x="4386" y="8187"/>
                      </a:cubicBezTo>
                      <a:cubicBezTo>
                        <a:pt x="3009" y="10307"/>
                        <a:pt x="2294" y="11969"/>
                        <a:pt x="2494" y="13439"/>
                      </a:cubicBezTo>
                      <a:cubicBezTo>
                        <a:pt x="2694" y="14908"/>
                        <a:pt x="3529" y="16007"/>
                        <a:pt x="5614" y="17044"/>
                      </a:cubicBezTo>
                      <a:cubicBezTo>
                        <a:pt x="7700" y="18080"/>
                        <a:pt x="12562" y="19052"/>
                        <a:pt x="14987" y="19634"/>
                      </a:cubicBezTo>
                      <a:cubicBezTo>
                        <a:pt x="17412" y="20217"/>
                        <a:pt x="19344" y="20275"/>
                        <a:pt x="20133" y="20528"/>
                      </a:cubicBezTo>
                      <a:cubicBezTo>
                        <a:pt x="20923" y="20781"/>
                        <a:pt x="20911" y="21175"/>
                        <a:pt x="19665" y="21155"/>
                      </a:cubicBezTo>
                      <a:cubicBezTo>
                        <a:pt x="18420" y="21134"/>
                        <a:pt x="14928" y="20822"/>
                        <a:pt x="12667" y="20423"/>
                      </a:cubicBezTo>
                      <a:cubicBezTo>
                        <a:pt x="10405" y="20024"/>
                        <a:pt x="7938" y="19423"/>
                        <a:pt x="6054" y="18772"/>
                      </a:cubicBezTo>
                      <a:cubicBezTo>
                        <a:pt x="4169" y="18122"/>
                        <a:pt x="2298" y="17705"/>
                        <a:pt x="1309" y="16511"/>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66" name="Freeform 98"/>
                <p:cNvSpPr/>
                <p:nvPr/>
              </p:nvSpPr>
              <p:spPr>
                <a:xfrm>
                  <a:off x="438652" y="751192"/>
                  <a:ext cx="462944" cy="494149"/>
                </a:xfrm>
                <a:custGeom>
                  <a:avLst/>
                  <a:gdLst/>
                  <a:ahLst/>
                  <a:cxnLst>
                    <a:cxn ang="0">
                      <a:pos x="wd2" y="hd2"/>
                    </a:cxn>
                    <a:cxn ang="5400000">
                      <a:pos x="wd2" y="hd2"/>
                    </a:cxn>
                    <a:cxn ang="10800000">
                      <a:pos x="wd2" y="hd2"/>
                    </a:cxn>
                    <a:cxn ang="16200000">
                      <a:pos x="wd2" y="hd2"/>
                    </a:cxn>
                  </a:cxnLst>
                  <a:rect l="0" t="0" r="r" b="b"/>
                  <a:pathLst>
                    <a:path w="19190" h="19533" extrusionOk="0">
                      <a:moveTo>
                        <a:pt x="1912" y="16373"/>
                      </a:moveTo>
                      <a:cubicBezTo>
                        <a:pt x="-270" y="15559"/>
                        <a:pt x="-847" y="13507"/>
                        <a:pt x="1573" y="10941"/>
                      </a:cubicBezTo>
                      <a:cubicBezTo>
                        <a:pt x="4377" y="7179"/>
                        <a:pt x="4224" y="5329"/>
                        <a:pt x="13014" y="94"/>
                      </a:cubicBezTo>
                      <a:cubicBezTo>
                        <a:pt x="13949" y="-701"/>
                        <a:pt x="11150" y="3740"/>
                        <a:pt x="10845" y="5628"/>
                      </a:cubicBezTo>
                      <a:cubicBezTo>
                        <a:pt x="10540" y="7517"/>
                        <a:pt x="10774" y="9826"/>
                        <a:pt x="11235" y="11478"/>
                      </a:cubicBezTo>
                      <a:cubicBezTo>
                        <a:pt x="11696" y="13130"/>
                        <a:pt x="12320" y="14324"/>
                        <a:pt x="13587" y="15580"/>
                      </a:cubicBezTo>
                      <a:cubicBezTo>
                        <a:pt x="14854" y="16836"/>
                        <a:pt x="20753" y="18902"/>
                        <a:pt x="18794" y="19040"/>
                      </a:cubicBezTo>
                      <a:cubicBezTo>
                        <a:pt x="11790" y="20899"/>
                        <a:pt x="5136" y="16944"/>
                        <a:pt x="1912" y="16373"/>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grpSp>
      <p:sp>
        <p:nvSpPr>
          <p:cNvPr id="3170" name="Title Text"/>
          <p:cNvSpPr txBox="1">
            <a:spLocks noGrp="1"/>
          </p:cNvSpPr>
          <p:nvPr>
            <p:ph type="title"/>
          </p:nvPr>
        </p:nvSpPr>
        <p:spPr>
          <a:xfrm>
            <a:off x="1905000" y="2209800"/>
            <a:ext cx="6858000" cy="1143000"/>
          </a:xfrm>
          <a:prstGeom prst="rect">
            <a:avLst/>
          </a:prstGeom>
        </p:spPr>
        <p:txBody>
          <a:bodyPr anchor="ctr"/>
          <a:lstStyle>
            <a:lvl1pPr>
              <a:defRPr>
                <a:solidFill>
                  <a:srgbClr val="007572"/>
                </a:solidFill>
                <a:latin typeface="Arial Narrow"/>
                <a:ea typeface="Arial Narrow"/>
                <a:cs typeface="Arial Narrow"/>
                <a:sym typeface="Arial Narrow"/>
              </a:defRPr>
            </a:lvl1pPr>
          </a:lstStyle>
          <a:p>
            <a:r>
              <a:t>Title Text</a:t>
            </a:r>
          </a:p>
        </p:txBody>
      </p:sp>
      <p:sp>
        <p:nvSpPr>
          <p:cNvPr id="3171" name="Body Level One…"/>
          <p:cNvSpPr txBox="1">
            <a:spLocks noGrp="1"/>
          </p:cNvSpPr>
          <p:nvPr>
            <p:ph type="body" sz="quarter" idx="1"/>
          </p:nvPr>
        </p:nvSpPr>
        <p:spPr>
          <a:xfrm>
            <a:off x="2438400" y="3886200"/>
            <a:ext cx="5334000" cy="1752600"/>
          </a:xfrm>
          <a:prstGeom prst="rect">
            <a:avLst/>
          </a:prstGeom>
        </p:spPr>
        <p:txBody>
          <a:bodyPr>
            <a:normAutofit/>
          </a:bodyPr>
          <a:lstStyle>
            <a:lvl1pPr marL="0" indent="0">
              <a:buSzTx/>
              <a:buNone/>
              <a:defRPr>
                <a:solidFill>
                  <a:srgbClr val="333333"/>
                </a:solidFill>
                <a:latin typeface="Arial Narrow"/>
                <a:ea typeface="Arial Narrow"/>
                <a:cs typeface="Arial Narrow"/>
                <a:sym typeface="Arial Narrow"/>
              </a:defRPr>
            </a:lvl1pPr>
            <a:lvl2pPr>
              <a:buChar char="–"/>
              <a:defRPr>
                <a:solidFill>
                  <a:srgbClr val="333333"/>
                </a:solidFill>
                <a:latin typeface="Arial Narrow"/>
                <a:ea typeface="Arial Narrow"/>
                <a:cs typeface="Arial Narrow"/>
                <a:sym typeface="Arial Narrow"/>
              </a:defRPr>
            </a:lvl2pPr>
            <a:lvl3pPr>
              <a:defRPr>
                <a:solidFill>
                  <a:srgbClr val="333333"/>
                </a:solidFill>
                <a:latin typeface="Arial Narrow"/>
                <a:ea typeface="Arial Narrow"/>
                <a:cs typeface="Arial Narrow"/>
                <a:sym typeface="Arial Narrow"/>
              </a:defRPr>
            </a:lvl3pPr>
            <a:lvl4pPr>
              <a:buChar char="–"/>
              <a:defRPr>
                <a:solidFill>
                  <a:srgbClr val="333333"/>
                </a:solidFill>
                <a:latin typeface="Arial Narrow"/>
                <a:ea typeface="Arial Narrow"/>
                <a:cs typeface="Arial Narrow"/>
                <a:sym typeface="Arial Narrow"/>
              </a:defRPr>
            </a:lvl4pPr>
            <a:lvl5pPr>
              <a:buChar char="»"/>
              <a:defRPr>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3172"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547783378"/>
      </p:ext>
    </p:extLst>
  </p:cSld>
  <p:clrMapOvr>
    <a:masterClrMapping/>
  </p:clrMapOvr>
  <p:transition spd="med"/>
</p:sldLayout>
</file>

<file path=ppt/slideLayouts/slideLayout281.xml><?xml version="1.0" encoding="utf-8"?>
<p:sldLayout xmlns:a="http://schemas.openxmlformats.org/drawingml/2006/main" xmlns:r="http://schemas.openxmlformats.org/officeDocument/2006/relationships" xmlns:p="http://schemas.openxmlformats.org/presentationml/2006/main" showMasterSp="0" type="tx">
  <p:cSld name="16_Title and Content">
    <p:bg>
      <p:bgPr>
        <a:solidFill>
          <a:srgbClr val="9CDCDA"/>
        </a:solidFill>
        <a:effectLst/>
      </p:bgPr>
    </p:bg>
    <p:spTree>
      <p:nvGrpSpPr>
        <p:cNvPr id="1" name=""/>
        <p:cNvGrpSpPr/>
        <p:nvPr/>
      </p:nvGrpSpPr>
      <p:grpSpPr>
        <a:xfrm>
          <a:off x="0" y="0"/>
          <a:ext cx="0" cy="0"/>
          <a:chOff x="0" y="0"/>
          <a:chExt cx="0" cy="0"/>
        </a:xfrm>
      </p:grpSpPr>
      <p:grpSp>
        <p:nvGrpSpPr>
          <p:cNvPr id="3274" name="Group 2"/>
          <p:cNvGrpSpPr/>
          <p:nvPr/>
        </p:nvGrpSpPr>
        <p:grpSpPr>
          <a:xfrm>
            <a:off x="-341607" y="-213936"/>
            <a:ext cx="9600389" cy="7485696"/>
            <a:chOff x="0" y="0"/>
            <a:chExt cx="9600387" cy="7485695"/>
          </a:xfrm>
        </p:grpSpPr>
        <p:grpSp>
          <p:nvGrpSpPr>
            <p:cNvPr id="3260" name="Group 3"/>
            <p:cNvGrpSpPr/>
            <p:nvPr/>
          </p:nvGrpSpPr>
          <p:grpSpPr>
            <a:xfrm>
              <a:off x="-1" y="0"/>
              <a:ext cx="9600389" cy="7485696"/>
              <a:chOff x="0" y="0"/>
              <a:chExt cx="9600387" cy="7485695"/>
            </a:xfrm>
          </p:grpSpPr>
          <p:sp>
            <p:nvSpPr>
              <p:cNvPr id="3179"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80"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81"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82"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83"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84"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85"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86"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87"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88"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89"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90"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91"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92"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93"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94"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95"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96"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97"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98"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99"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00"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01"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02"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03"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04"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05"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06"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07"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08"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09"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10"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11"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12"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13"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14"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15"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16"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17"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18"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19"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20"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21"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22"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23"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24"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25"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26"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27"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28"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29"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30"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31"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32"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33"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34"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35"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36"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37"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38"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39"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40"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41"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42"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43"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44"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45"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46"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47"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48"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49"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50"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51"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52"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53"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54"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55"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56"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57"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58"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59"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3263" name="Group 85"/>
            <p:cNvGrpSpPr/>
            <p:nvPr/>
          </p:nvGrpSpPr>
          <p:grpSpPr>
            <a:xfrm>
              <a:off x="532106" y="687010"/>
              <a:ext cx="8745538" cy="223839"/>
              <a:chOff x="0" y="0"/>
              <a:chExt cx="8745537" cy="223837"/>
            </a:xfrm>
          </p:grpSpPr>
          <p:sp>
            <p:nvSpPr>
              <p:cNvPr id="3261"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62"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3266" name="Group 88"/>
            <p:cNvGrpSpPr/>
            <p:nvPr/>
          </p:nvGrpSpPr>
          <p:grpSpPr>
            <a:xfrm>
              <a:off x="424156" y="596523"/>
              <a:ext cx="8745538" cy="223838"/>
              <a:chOff x="0" y="0"/>
              <a:chExt cx="8745537" cy="223837"/>
            </a:xfrm>
          </p:grpSpPr>
          <p:sp>
            <p:nvSpPr>
              <p:cNvPr id="3264"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65"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sp>
          <p:nvSpPr>
            <p:cNvPr id="3267"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nvGrpSpPr>
            <p:cNvPr id="3273" name="Group 92"/>
            <p:cNvGrpSpPr/>
            <p:nvPr/>
          </p:nvGrpSpPr>
          <p:grpSpPr>
            <a:xfrm>
              <a:off x="579241" y="366407"/>
              <a:ext cx="1124880" cy="1123270"/>
              <a:chOff x="0" y="0"/>
              <a:chExt cx="1124878" cy="1123268"/>
            </a:xfrm>
          </p:grpSpPr>
          <p:sp>
            <p:nvSpPr>
              <p:cNvPr id="3268"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69"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70"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71"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72"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sp>
        <p:nvSpPr>
          <p:cNvPr id="3275" name="Title Text"/>
          <p:cNvSpPr txBox="1">
            <a:spLocks noGrp="1"/>
          </p:cNvSpPr>
          <p:nvPr>
            <p:ph type="title"/>
          </p:nvPr>
        </p:nvSpPr>
        <p:spPr>
          <a:xfrm>
            <a:off x="838200" y="609600"/>
            <a:ext cx="7620000" cy="1143000"/>
          </a:xfrm>
          <a:prstGeom prst="rect">
            <a:avLst/>
          </a:prstGeom>
        </p:spPr>
        <p:txBody>
          <a:bodyPr anchor="ctr"/>
          <a:lstStyle>
            <a:lvl1pPr>
              <a:defRPr>
                <a:solidFill>
                  <a:srgbClr val="007572"/>
                </a:solidFill>
                <a:latin typeface="Arial Narrow"/>
                <a:ea typeface="Arial Narrow"/>
                <a:cs typeface="Arial Narrow"/>
                <a:sym typeface="Arial Narrow"/>
              </a:defRPr>
            </a:lvl1pPr>
          </a:lstStyle>
          <a:p>
            <a:r>
              <a:t>Title Text</a:t>
            </a:r>
          </a:p>
        </p:txBody>
      </p:sp>
      <p:sp>
        <p:nvSpPr>
          <p:cNvPr id="3276"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a:solidFill>
                  <a:srgbClr val="333333"/>
                </a:solidFill>
                <a:latin typeface="Arial Narrow"/>
                <a:ea typeface="Arial Narrow"/>
                <a:cs typeface="Arial Narrow"/>
                <a:sym typeface="Arial Narrow"/>
              </a:defRPr>
            </a:lvl1pPr>
            <a:lvl2pPr>
              <a:buChar char="–"/>
              <a:defRPr>
                <a:solidFill>
                  <a:srgbClr val="333333"/>
                </a:solidFill>
                <a:latin typeface="Arial Narrow"/>
                <a:ea typeface="Arial Narrow"/>
                <a:cs typeface="Arial Narrow"/>
                <a:sym typeface="Arial Narrow"/>
              </a:defRPr>
            </a:lvl2pPr>
            <a:lvl3pPr>
              <a:defRPr>
                <a:solidFill>
                  <a:srgbClr val="333333"/>
                </a:solidFill>
                <a:latin typeface="Arial Narrow"/>
                <a:ea typeface="Arial Narrow"/>
                <a:cs typeface="Arial Narrow"/>
                <a:sym typeface="Arial Narrow"/>
              </a:defRPr>
            </a:lvl3pPr>
            <a:lvl4pPr>
              <a:buChar char="–"/>
              <a:defRPr>
                <a:solidFill>
                  <a:srgbClr val="333333"/>
                </a:solidFill>
                <a:latin typeface="Arial Narrow"/>
                <a:ea typeface="Arial Narrow"/>
                <a:cs typeface="Arial Narrow"/>
                <a:sym typeface="Arial Narrow"/>
              </a:defRPr>
            </a:lvl4pPr>
            <a:lvl5pPr>
              <a:buChar char="»"/>
              <a:defRPr>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3277"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793906180"/>
      </p:ext>
    </p:extLst>
  </p:cSld>
  <p:clrMapOvr>
    <a:masterClrMapping/>
  </p:clrMapOvr>
  <p:transition spd="med"/>
</p:sldLayout>
</file>

<file path=ppt/slideLayouts/slideLayout282.xml><?xml version="1.0" encoding="utf-8"?>
<p:sldLayout xmlns:a="http://schemas.openxmlformats.org/drawingml/2006/main" xmlns:r="http://schemas.openxmlformats.org/officeDocument/2006/relationships" xmlns:p="http://schemas.openxmlformats.org/presentationml/2006/main" showMasterSp="0" type="tx">
  <p:cSld name="11_Section Header">
    <p:bg>
      <p:bgPr>
        <a:solidFill>
          <a:srgbClr val="9CDCDA"/>
        </a:solidFill>
        <a:effectLst/>
      </p:bgPr>
    </p:bg>
    <p:spTree>
      <p:nvGrpSpPr>
        <p:cNvPr id="1" name=""/>
        <p:cNvGrpSpPr/>
        <p:nvPr/>
      </p:nvGrpSpPr>
      <p:grpSpPr>
        <a:xfrm>
          <a:off x="0" y="0"/>
          <a:ext cx="0" cy="0"/>
          <a:chOff x="0" y="0"/>
          <a:chExt cx="0" cy="0"/>
        </a:xfrm>
      </p:grpSpPr>
      <p:grpSp>
        <p:nvGrpSpPr>
          <p:cNvPr id="3379" name="Group 2"/>
          <p:cNvGrpSpPr/>
          <p:nvPr/>
        </p:nvGrpSpPr>
        <p:grpSpPr>
          <a:xfrm>
            <a:off x="-341607" y="-213936"/>
            <a:ext cx="9600389" cy="7485696"/>
            <a:chOff x="0" y="0"/>
            <a:chExt cx="9600387" cy="7485695"/>
          </a:xfrm>
        </p:grpSpPr>
        <p:grpSp>
          <p:nvGrpSpPr>
            <p:cNvPr id="3365" name="Group 3"/>
            <p:cNvGrpSpPr/>
            <p:nvPr/>
          </p:nvGrpSpPr>
          <p:grpSpPr>
            <a:xfrm>
              <a:off x="-1" y="0"/>
              <a:ext cx="9600389" cy="7485696"/>
              <a:chOff x="0" y="0"/>
              <a:chExt cx="9600387" cy="7485695"/>
            </a:xfrm>
          </p:grpSpPr>
          <p:sp>
            <p:nvSpPr>
              <p:cNvPr id="3284"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85"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86"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87"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88"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89"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90"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91"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92"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93"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94"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95"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96"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97"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98"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99"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00"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01"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02"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03"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04"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05"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06"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07"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08"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09"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10"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11"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12"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13"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14"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15"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16"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17"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18"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19"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20"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21"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22"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23"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24"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25"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26"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27"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28"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29"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30"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31"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32"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33"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34"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35"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36"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37"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38"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39"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40"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41"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42"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43"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44"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45"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46"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47"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48"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49"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50"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51"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52"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53"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54"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55"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56"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57"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58"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59"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60"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61"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62"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63"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64"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3368" name="Group 85"/>
            <p:cNvGrpSpPr/>
            <p:nvPr/>
          </p:nvGrpSpPr>
          <p:grpSpPr>
            <a:xfrm>
              <a:off x="532106" y="687010"/>
              <a:ext cx="8745538" cy="223839"/>
              <a:chOff x="0" y="0"/>
              <a:chExt cx="8745537" cy="223837"/>
            </a:xfrm>
          </p:grpSpPr>
          <p:sp>
            <p:nvSpPr>
              <p:cNvPr id="3366"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67"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3371" name="Group 88"/>
            <p:cNvGrpSpPr/>
            <p:nvPr/>
          </p:nvGrpSpPr>
          <p:grpSpPr>
            <a:xfrm>
              <a:off x="424156" y="596523"/>
              <a:ext cx="8745538" cy="223838"/>
              <a:chOff x="0" y="0"/>
              <a:chExt cx="8745537" cy="223837"/>
            </a:xfrm>
          </p:grpSpPr>
          <p:sp>
            <p:nvSpPr>
              <p:cNvPr id="3369"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70"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sp>
          <p:nvSpPr>
            <p:cNvPr id="3372"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nvGrpSpPr>
            <p:cNvPr id="3378" name="Group 92"/>
            <p:cNvGrpSpPr/>
            <p:nvPr/>
          </p:nvGrpSpPr>
          <p:grpSpPr>
            <a:xfrm>
              <a:off x="579241" y="366407"/>
              <a:ext cx="1124880" cy="1123270"/>
              <a:chOff x="0" y="0"/>
              <a:chExt cx="1124878" cy="1123268"/>
            </a:xfrm>
          </p:grpSpPr>
          <p:sp>
            <p:nvSpPr>
              <p:cNvPr id="3373"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74"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75"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76"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77"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sp>
        <p:nvSpPr>
          <p:cNvPr id="3380"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7572"/>
                </a:solidFill>
                <a:latin typeface="Arial Narrow"/>
                <a:ea typeface="Arial Narrow"/>
                <a:cs typeface="Arial Narrow"/>
                <a:sym typeface="Arial Narrow"/>
              </a:defRPr>
            </a:lvl1pPr>
          </a:lstStyle>
          <a:p>
            <a:r>
              <a:t>Title Text</a:t>
            </a:r>
          </a:p>
        </p:txBody>
      </p:sp>
      <p:sp>
        <p:nvSpPr>
          <p:cNvPr id="3381"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rgbClr val="333333"/>
                </a:solidFill>
                <a:latin typeface="Arial Narrow"/>
                <a:ea typeface="Arial Narrow"/>
                <a:cs typeface="Arial Narrow"/>
                <a:sym typeface="Arial Narrow"/>
              </a:defRPr>
            </a:lvl1pPr>
            <a:lvl2pPr marL="0" indent="457200">
              <a:spcBef>
                <a:spcPts val="400"/>
              </a:spcBef>
              <a:buSzTx/>
              <a:buNone/>
              <a:defRPr sz="2000">
                <a:solidFill>
                  <a:srgbClr val="333333"/>
                </a:solidFill>
                <a:latin typeface="Arial Narrow"/>
                <a:ea typeface="Arial Narrow"/>
                <a:cs typeface="Arial Narrow"/>
                <a:sym typeface="Arial Narrow"/>
              </a:defRPr>
            </a:lvl2pPr>
            <a:lvl3pPr marL="0" indent="914400">
              <a:spcBef>
                <a:spcPts val="400"/>
              </a:spcBef>
              <a:buSzTx/>
              <a:buNone/>
              <a:defRPr sz="2000">
                <a:solidFill>
                  <a:srgbClr val="333333"/>
                </a:solidFill>
                <a:latin typeface="Arial Narrow"/>
                <a:ea typeface="Arial Narrow"/>
                <a:cs typeface="Arial Narrow"/>
                <a:sym typeface="Arial Narrow"/>
              </a:defRPr>
            </a:lvl3pPr>
            <a:lvl4pPr marL="0" indent="1371600">
              <a:spcBef>
                <a:spcPts val="400"/>
              </a:spcBef>
              <a:buSzTx/>
              <a:buNone/>
              <a:defRPr sz="2000">
                <a:solidFill>
                  <a:srgbClr val="333333"/>
                </a:solidFill>
                <a:latin typeface="Arial Narrow"/>
                <a:ea typeface="Arial Narrow"/>
                <a:cs typeface="Arial Narrow"/>
                <a:sym typeface="Arial Narrow"/>
              </a:defRPr>
            </a:lvl4pPr>
            <a:lvl5pPr marL="0" indent="1828800">
              <a:spcBef>
                <a:spcPts val="400"/>
              </a:spcBef>
              <a:buSzTx/>
              <a:buNone/>
              <a:defRPr sz="2000">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3382"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443228444"/>
      </p:ext>
    </p:extLst>
  </p:cSld>
  <p:clrMapOvr>
    <a:masterClrMapping/>
  </p:clrMapOvr>
  <p:transition spd="med"/>
</p:sldLayout>
</file>

<file path=ppt/slideLayouts/slideLayout283.xml><?xml version="1.0" encoding="utf-8"?>
<p:sldLayout xmlns:a="http://schemas.openxmlformats.org/drawingml/2006/main" xmlns:r="http://schemas.openxmlformats.org/officeDocument/2006/relationships" xmlns:p="http://schemas.openxmlformats.org/presentationml/2006/main" showMasterSp="0" type="tx">
  <p:cSld name="11_Two Content">
    <p:bg>
      <p:bgPr>
        <a:solidFill>
          <a:srgbClr val="9CDCDA"/>
        </a:solidFill>
        <a:effectLst/>
      </p:bgPr>
    </p:bg>
    <p:spTree>
      <p:nvGrpSpPr>
        <p:cNvPr id="1" name=""/>
        <p:cNvGrpSpPr/>
        <p:nvPr/>
      </p:nvGrpSpPr>
      <p:grpSpPr>
        <a:xfrm>
          <a:off x="0" y="0"/>
          <a:ext cx="0" cy="0"/>
          <a:chOff x="0" y="0"/>
          <a:chExt cx="0" cy="0"/>
        </a:xfrm>
      </p:grpSpPr>
      <p:grpSp>
        <p:nvGrpSpPr>
          <p:cNvPr id="3484" name="Group 2"/>
          <p:cNvGrpSpPr/>
          <p:nvPr/>
        </p:nvGrpSpPr>
        <p:grpSpPr>
          <a:xfrm>
            <a:off x="-341607" y="-213936"/>
            <a:ext cx="9600389" cy="7485696"/>
            <a:chOff x="0" y="0"/>
            <a:chExt cx="9600387" cy="7485695"/>
          </a:xfrm>
        </p:grpSpPr>
        <p:grpSp>
          <p:nvGrpSpPr>
            <p:cNvPr id="3470" name="Group 3"/>
            <p:cNvGrpSpPr/>
            <p:nvPr/>
          </p:nvGrpSpPr>
          <p:grpSpPr>
            <a:xfrm>
              <a:off x="-1" y="0"/>
              <a:ext cx="9600389" cy="7485696"/>
              <a:chOff x="0" y="0"/>
              <a:chExt cx="9600387" cy="7485695"/>
            </a:xfrm>
          </p:grpSpPr>
          <p:sp>
            <p:nvSpPr>
              <p:cNvPr id="3389"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90"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91"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92"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93"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94"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95"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96"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97"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98"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99"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00"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01"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02"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03"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04"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05"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06"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07"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08"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09"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10"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11"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12"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13"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14"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15"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16"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17"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18"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19"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20"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21"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22"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23"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24"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25"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26"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27"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28"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29"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30"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31"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32"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33"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34"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35"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36"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37"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38"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39"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40"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41"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42"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43"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44"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45"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46"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47"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48"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49"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50"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51"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52"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53"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54"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55"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56"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57"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58"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59"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60"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61"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62"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63"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64"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65"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66"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67"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68"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69"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3473" name="Group 85"/>
            <p:cNvGrpSpPr/>
            <p:nvPr/>
          </p:nvGrpSpPr>
          <p:grpSpPr>
            <a:xfrm>
              <a:off x="532106" y="687010"/>
              <a:ext cx="8745538" cy="223839"/>
              <a:chOff x="0" y="0"/>
              <a:chExt cx="8745537" cy="223837"/>
            </a:xfrm>
          </p:grpSpPr>
          <p:sp>
            <p:nvSpPr>
              <p:cNvPr id="3471"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72"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3476" name="Group 88"/>
            <p:cNvGrpSpPr/>
            <p:nvPr/>
          </p:nvGrpSpPr>
          <p:grpSpPr>
            <a:xfrm>
              <a:off x="424156" y="596523"/>
              <a:ext cx="8745538" cy="223838"/>
              <a:chOff x="0" y="0"/>
              <a:chExt cx="8745537" cy="223837"/>
            </a:xfrm>
          </p:grpSpPr>
          <p:sp>
            <p:nvSpPr>
              <p:cNvPr id="3474"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75"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sp>
          <p:nvSpPr>
            <p:cNvPr id="3477"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nvGrpSpPr>
            <p:cNvPr id="3483" name="Group 92"/>
            <p:cNvGrpSpPr/>
            <p:nvPr/>
          </p:nvGrpSpPr>
          <p:grpSpPr>
            <a:xfrm>
              <a:off x="579241" y="366407"/>
              <a:ext cx="1124880" cy="1123270"/>
              <a:chOff x="0" y="0"/>
              <a:chExt cx="1124878" cy="1123268"/>
            </a:xfrm>
          </p:grpSpPr>
          <p:sp>
            <p:nvSpPr>
              <p:cNvPr id="3478"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79"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80"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81"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82"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sp>
        <p:nvSpPr>
          <p:cNvPr id="3485" name="Title Text"/>
          <p:cNvSpPr txBox="1">
            <a:spLocks noGrp="1"/>
          </p:cNvSpPr>
          <p:nvPr>
            <p:ph type="title"/>
          </p:nvPr>
        </p:nvSpPr>
        <p:spPr>
          <a:xfrm>
            <a:off x="838200" y="609600"/>
            <a:ext cx="7620000" cy="1143000"/>
          </a:xfrm>
          <a:prstGeom prst="rect">
            <a:avLst/>
          </a:prstGeom>
        </p:spPr>
        <p:txBody>
          <a:bodyPr anchor="ctr"/>
          <a:lstStyle>
            <a:lvl1pPr>
              <a:defRPr>
                <a:solidFill>
                  <a:srgbClr val="007572"/>
                </a:solidFill>
                <a:latin typeface="Arial Narrow"/>
                <a:ea typeface="Arial Narrow"/>
                <a:cs typeface="Arial Narrow"/>
                <a:sym typeface="Arial Narrow"/>
              </a:defRPr>
            </a:lvl1pPr>
          </a:lstStyle>
          <a:p>
            <a:r>
              <a:t>Title Text</a:t>
            </a:r>
          </a:p>
        </p:txBody>
      </p:sp>
      <p:sp>
        <p:nvSpPr>
          <p:cNvPr id="3486"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a:solidFill>
                  <a:srgbClr val="333333"/>
                </a:solidFill>
                <a:latin typeface="Arial Narrow"/>
                <a:ea typeface="Arial Narrow"/>
                <a:cs typeface="Arial Narrow"/>
                <a:sym typeface="Arial Narrow"/>
              </a:defRPr>
            </a:lvl1pPr>
            <a:lvl2pPr marL="790575" indent="-333375">
              <a:spcBef>
                <a:spcPts val="600"/>
              </a:spcBef>
              <a:buChar char="–"/>
              <a:defRPr sz="2800">
                <a:solidFill>
                  <a:srgbClr val="333333"/>
                </a:solidFill>
                <a:latin typeface="Arial Narrow"/>
                <a:ea typeface="Arial Narrow"/>
                <a:cs typeface="Arial Narrow"/>
                <a:sym typeface="Arial Narrow"/>
              </a:defRPr>
            </a:lvl2pPr>
            <a:lvl3pPr marL="1234439" indent="-320039">
              <a:spcBef>
                <a:spcPts val="600"/>
              </a:spcBef>
              <a:defRPr sz="2800">
                <a:solidFill>
                  <a:srgbClr val="333333"/>
                </a:solidFill>
                <a:latin typeface="Arial Narrow"/>
                <a:ea typeface="Arial Narrow"/>
                <a:cs typeface="Arial Narrow"/>
                <a:sym typeface="Arial Narrow"/>
              </a:defRPr>
            </a:lvl3pPr>
            <a:lvl4pPr marL="1727200" indent="-355600">
              <a:spcBef>
                <a:spcPts val="600"/>
              </a:spcBef>
              <a:buChar char="–"/>
              <a:defRPr sz="2800">
                <a:solidFill>
                  <a:srgbClr val="333333"/>
                </a:solidFill>
                <a:latin typeface="Arial Narrow"/>
                <a:ea typeface="Arial Narrow"/>
                <a:cs typeface="Arial Narrow"/>
                <a:sym typeface="Arial Narrow"/>
              </a:defRPr>
            </a:lvl4pPr>
            <a:lvl5pPr marL="2184400" indent="-355600">
              <a:spcBef>
                <a:spcPts val="600"/>
              </a:spcBef>
              <a:buChar char="»"/>
              <a:defRPr sz="2800">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3487"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679304833"/>
      </p:ext>
    </p:extLst>
  </p:cSld>
  <p:clrMapOvr>
    <a:masterClrMapping/>
  </p:clrMapOvr>
  <p:transition spd="med"/>
</p:sldLayout>
</file>

<file path=ppt/slideLayouts/slideLayout284.xml><?xml version="1.0" encoding="utf-8"?>
<p:sldLayout xmlns:a="http://schemas.openxmlformats.org/drawingml/2006/main" xmlns:r="http://schemas.openxmlformats.org/officeDocument/2006/relationships" xmlns:p="http://schemas.openxmlformats.org/presentationml/2006/main" showMasterSp="0" type="tx">
  <p:cSld name="11_Comparison">
    <p:bg>
      <p:bgPr>
        <a:solidFill>
          <a:srgbClr val="9CDCDA"/>
        </a:solidFill>
        <a:effectLst/>
      </p:bgPr>
    </p:bg>
    <p:spTree>
      <p:nvGrpSpPr>
        <p:cNvPr id="1" name=""/>
        <p:cNvGrpSpPr/>
        <p:nvPr/>
      </p:nvGrpSpPr>
      <p:grpSpPr>
        <a:xfrm>
          <a:off x="0" y="0"/>
          <a:ext cx="0" cy="0"/>
          <a:chOff x="0" y="0"/>
          <a:chExt cx="0" cy="0"/>
        </a:xfrm>
      </p:grpSpPr>
      <p:grpSp>
        <p:nvGrpSpPr>
          <p:cNvPr id="3589" name="Group 2"/>
          <p:cNvGrpSpPr/>
          <p:nvPr/>
        </p:nvGrpSpPr>
        <p:grpSpPr>
          <a:xfrm>
            <a:off x="-341607" y="-213936"/>
            <a:ext cx="9600389" cy="7485696"/>
            <a:chOff x="0" y="0"/>
            <a:chExt cx="9600387" cy="7485695"/>
          </a:xfrm>
        </p:grpSpPr>
        <p:grpSp>
          <p:nvGrpSpPr>
            <p:cNvPr id="3575" name="Group 3"/>
            <p:cNvGrpSpPr/>
            <p:nvPr/>
          </p:nvGrpSpPr>
          <p:grpSpPr>
            <a:xfrm>
              <a:off x="-1" y="0"/>
              <a:ext cx="9600389" cy="7485696"/>
              <a:chOff x="0" y="0"/>
              <a:chExt cx="9600387" cy="7485695"/>
            </a:xfrm>
          </p:grpSpPr>
          <p:sp>
            <p:nvSpPr>
              <p:cNvPr id="3494"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95"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96"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97"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98"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99"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00"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01"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02"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03"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04"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05"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06"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07"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08"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09"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10"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11"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12"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13"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14"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15"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16"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17"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18"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19"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20"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21"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22"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23"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24"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25"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26"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27"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28"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29"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30"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31"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32"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33"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34"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35"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36"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37"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38"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39"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40"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41"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42"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43"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44"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45"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46"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47"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48"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49"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50"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51"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52"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53"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54"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55"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56"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57"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58"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59"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60"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61"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62"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63"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64"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65"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66"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67"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68"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69"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70"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71"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72"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73"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74"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3578" name="Group 85"/>
            <p:cNvGrpSpPr/>
            <p:nvPr/>
          </p:nvGrpSpPr>
          <p:grpSpPr>
            <a:xfrm>
              <a:off x="532106" y="687010"/>
              <a:ext cx="8745538" cy="223839"/>
              <a:chOff x="0" y="0"/>
              <a:chExt cx="8745537" cy="223837"/>
            </a:xfrm>
          </p:grpSpPr>
          <p:sp>
            <p:nvSpPr>
              <p:cNvPr id="3576"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77"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3581" name="Group 88"/>
            <p:cNvGrpSpPr/>
            <p:nvPr/>
          </p:nvGrpSpPr>
          <p:grpSpPr>
            <a:xfrm>
              <a:off x="424156" y="596523"/>
              <a:ext cx="8745538" cy="223838"/>
              <a:chOff x="0" y="0"/>
              <a:chExt cx="8745537" cy="223837"/>
            </a:xfrm>
          </p:grpSpPr>
          <p:sp>
            <p:nvSpPr>
              <p:cNvPr id="3579"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80"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sp>
          <p:nvSpPr>
            <p:cNvPr id="3582"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nvGrpSpPr>
            <p:cNvPr id="3588" name="Group 92"/>
            <p:cNvGrpSpPr/>
            <p:nvPr/>
          </p:nvGrpSpPr>
          <p:grpSpPr>
            <a:xfrm>
              <a:off x="579241" y="366407"/>
              <a:ext cx="1124880" cy="1123270"/>
              <a:chOff x="0" y="0"/>
              <a:chExt cx="1124878" cy="1123268"/>
            </a:xfrm>
          </p:grpSpPr>
          <p:sp>
            <p:nvSpPr>
              <p:cNvPr id="3583"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84"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85"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86"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87"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sp>
        <p:nvSpPr>
          <p:cNvPr id="3590" name="Title Text"/>
          <p:cNvSpPr txBox="1">
            <a:spLocks noGrp="1"/>
          </p:cNvSpPr>
          <p:nvPr>
            <p:ph type="title"/>
          </p:nvPr>
        </p:nvSpPr>
        <p:spPr>
          <a:xfrm>
            <a:off x="457200" y="274638"/>
            <a:ext cx="8229600" cy="1143001"/>
          </a:xfrm>
          <a:prstGeom prst="rect">
            <a:avLst/>
          </a:prstGeom>
        </p:spPr>
        <p:txBody>
          <a:bodyPr anchor="ctr"/>
          <a:lstStyle>
            <a:lvl1pPr>
              <a:defRPr>
                <a:solidFill>
                  <a:srgbClr val="007572"/>
                </a:solidFill>
                <a:latin typeface="Arial Narrow"/>
                <a:ea typeface="Arial Narrow"/>
                <a:cs typeface="Arial Narrow"/>
                <a:sym typeface="Arial Narrow"/>
              </a:defRPr>
            </a:lvl1pPr>
          </a:lstStyle>
          <a:p>
            <a:r>
              <a:t>Title Text</a:t>
            </a:r>
          </a:p>
        </p:txBody>
      </p:sp>
      <p:sp>
        <p:nvSpPr>
          <p:cNvPr id="3591"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rgbClr val="333333"/>
                </a:solidFill>
                <a:latin typeface="Arial Narrow"/>
                <a:ea typeface="Arial Narrow"/>
                <a:cs typeface="Arial Narrow"/>
                <a:sym typeface="Arial Narrow"/>
              </a:defRPr>
            </a:lvl1pPr>
            <a:lvl2pPr marL="0" indent="457200">
              <a:spcBef>
                <a:spcPts val="500"/>
              </a:spcBef>
              <a:buSzTx/>
              <a:buNone/>
              <a:defRPr sz="2400" b="1">
                <a:solidFill>
                  <a:srgbClr val="333333"/>
                </a:solidFill>
                <a:latin typeface="Arial Narrow"/>
                <a:ea typeface="Arial Narrow"/>
                <a:cs typeface="Arial Narrow"/>
                <a:sym typeface="Arial Narrow"/>
              </a:defRPr>
            </a:lvl2pPr>
            <a:lvl3pPr marL="0" indent="914400">
              <a:spcBef>
                <a:spcPts val="500"/>
              </a:spcBef>
              <a:buSzTx/>
              <a:buNone/>
              <a:defRPr sz="2400" b="1">
                <a:solidFill>
                  <a:srgbClr val="333333"/>
                </a:solidFill>
                <a:latin typeface="Arial Narrow"/>
                <a:ea typeface="Arial Narrow"/>
                <a:cs typeface="Arial Narrow"/>
                <a:sym typeface="Arial Narrow"/>
              </a:defRPr>
            </a:lvl3pPr>
            <a:lvl4pPr marL="0" indent="1371600">
              <a:spcBef>
                <a:spcPts val="500"/>
              </a:spcBef>
              <a:buSzTx/>
              <a:buNone/>
              <a:defRPr sz="2400" b="1">
                <a:solidFill>
                  <a:srgbClr val="333333"/>
                </a:solidFill>
                <a:latin typeface="Arial Narrow"/>
                <a:ea typeface="Arial Narrow"/>
                <a:cs typeface="Arial Narrow"/>
                <a:sym typeface="Arial Narrow"/>
              </a:defRPr>
            </a:lvl4pPr>
            <a:lvl5pPr marL="0" indent="1828800">
              <a:spcBef>
                <a:spcPts val="500"/>
              </a:spcBef>
              <a:buSzTx/>
              <a:buNone/>
              <a:defRPr sz="2400" b="1">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3592"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solidFill>
                  <a:srgbClr val="333333"/>
                </a:solidFill>
                <a:latin typeface="Arial Narrow"/>
                <a:ea typeface="Arial Narrow"/>
                <a:cs typeface="Arial Narrow"/>
                <a:sym typeface="Arial Narrow"/>
              </a:defRPr>
            </a:pPr>
            <a:endParaRPr/>
          </a:p>
        </p:txBody>
      </p:sp>
      <p:sp>
        <p:nvSpPr>
          <p:cNvPr id="3593"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6524949"/>
      </p:ext>
    </p:extLst>
  </p:cSld>
  <p:clrMapOvr>
    <a:masterClrMapping/>
  </p:clrMapOvr>
  <p:transition spd="med"/>
</p:sldLayout>
</file>

<file path=ppt/slideLayouts/slideLayout285.xml><?xml version="1.0" encoding="utf-8"?>
<p:sldLayout xmlns:a="http://schemas.openxmlformats.org/drawingml/2006/main" xmlns:r="http://schemas.openxmlformats.org/officeDocument/2006/relationships" xmlns:p="http://schemas.openxmlformats.org/presentationml/2006/main" showMasterSp="0" type="tx">
  <p:cSld name="12_Title Only">
    <p:bg>
      <p:bgPr>
        <a:solidFill>
          <a:srgbClr val="9CDCDA"/>
        </a:solidFill>
        <a:effectLst/>
      </p:bgPr>
    </p:bg>
    <p:spTree>
      <p:nvGrpSpPr>
        <p:cNvPr id="1" name=""/>
        <p:cNvGrpSpPr/>
        <p:nvPr/>
      </p:nvGrpSpPr>
      <p:grpSpPr>
        <a:xfrm>
          <a:off x="0" y="0"/>
          <a:ext cx="0" cy="0"/>
          <a:chOff x="0" y="0"/>
          <a:chExt cx="0" cy="0"/>
        </a:xfrm>
      </p:grpSpPr>
      <p:grpSp>
        <p:nvGrpSpPr>
          <p:cNvPr id="3695" name="Group 2"/>
          <p:cNvGrpSpPr/>
          <p:nvPr/>
        </p:nvGrpSpPr>
        <p:grpSpPr>
          <a:xfrm>
            <a:off x="-341607" y="-213936"/>
            <a:ext cx="9600389" cy="7485696"/>
            <a:chOff x="0" y="0"/>
            <a:chExt cx="9600387" cy="7485695"/>
          </a:xfrm>
        </p:grpSpPr>
        <p:grpSp>
          <p:nvGrpSpPr>
            <p:cNvPr id="3681" name="Group 3"/>
            <p:cNvGrpSpPr/>
            <p:nvPr/>
          </p:nvGrpSpPr>
          <p:grpSpPr>
            <a:xfrm>
              <a:off x="-1" y="0"/>
              <a:ext cx="9600389" cy="7485696"/>
              <a:chOff x="0" y="0"/>
              <a:chExt cx="9600387" cy="7485695"/>
            </a:xfrm>
          </p:grpSpPr>
          <p:sp>
            <p:nvSpPr>
              <p:cNvPr id="3600"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01"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02"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03"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04"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05"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06"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07"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08"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09"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10"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11"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12"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13"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14"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15"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16"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17"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18"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19"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20"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21"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22"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23"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24"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25"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26"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27"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28"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29"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30"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31"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32"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33"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34"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35"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36"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37"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38"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39"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40"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41"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42"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43"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44"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45"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46"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47"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48"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49"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50"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51"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52"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53"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54"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55"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56"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57"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58"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59"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60"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61"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62"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63"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64"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65"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66"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67"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68"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69"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70"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71"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72"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73"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74"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75"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76"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77"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78"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79"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80"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3684" name="Group 85"/>
            <p:cNvGrpSpPr/>
            <p:nvPr/>
          </p:nvGrpSpPr>
          <p:grpSpPr>
            <a:xfrm>
              <a:off x="532106" y="687010"/>
              <a:ext cx="8745538" cy="223839"/>
              <a:chOff x="0" y="0"/>
              <a:chExt cx="8745537" cy="223837"/>
            </a:xfrm>
          </p:grpSpPr>
          <p:sp>
            <p:nvSpPr>
              <p:cNvPr id="3682"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83"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3687" name="Group 88"/>
            <p:cNvGrpSpPr/>
            <p:nvPr/>
          </p:nvGrpSpPr>
          <p:grpSpPr>
            <a:xfrm>
              <a:off x="424156" y="596523"/>
              <a:ext cx="8745538" cy="223838"/>
              <a:chOff x="0" y="0"/>
              <a:chExt cx="8745537" cy="223837"/>
            </a:xfrm>
          </p:grpSpPr>
          <p:sp>
            <p:nvSpPr>
              <p:cNvPr id="3685"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86"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sp>
          <p:nvSpPr>
            <p:cNvPr id="3688"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nvGrpSpPr>
            <p:cNvPr id="3694" name="Group 92"/>
            <p:cNvGrpSpPr/>
            <p:nvPr/>
          </p:nvGrpSpPr>
          <p:grpSpPr>
            <a:xfrm>
              <a:off x="579241" y="366407"/>
              <a:ext cx="1124880" cy="1123270"/>
              <a:chOff x="0" y="0"/>
              <a:chExt cx="1124878" cy="1123268"/>
            </a:xfrm>
          </p:grpSpPr>
          <p:sp>
            <p:nvSpPr>
              <p:cNvPr id="3689"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90"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91"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92"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93"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sp>
        <p:nvSpPr>
          <p:cNvPr id="3696" name="Title Text"/>
          <p:cNvSpPr txBox="1">
            <a:spLocks noGrp="1"/>
          </p:cNvSpPr>
          <p:nvPr>
            <p:ph type="title"/>
          </p:nvPr>
        </p:nvSpPr>
        <p:spPr>
          <a:xfrm>
            <a:off x="838200" y="609600"/>
            <a:ext cx="7620000" cy="1143000"/>
          </a:xfrm>
          <a:prstGeom prst="rect">
            <a:avLst/>
          </a:prstGeom>
        </p:spPr>
        <p:txBody>
          <a:bodyPr anchor="ctr"/>
          <a:lstStyle>
            <a:lvl1pPr>
              <a:defRPr>
                <a:solidFill>
                  <a:srgbClr val="007572"/>
                </a:solidFill>
                <a:latin typeface="Arial Narrow"/>
                <a:ea typeface="Arial Narrow"/>
                <a:cs typeface="Arial Narrow"/>
                <a:sym typeface="Arial Narrow"/>
              </a:defRPr>
            </a:lvl1pPr>
          </a:lstStyle>
          <a:p>
            <a:r>
              <a:t>Title Text</a:t>
            </a:r>
          </a:p>
        </p:txBody>
      </p:sp>
      <p:sp>
        <p:nvSpPr>
          <p:cNvPr id="3697"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296530049"/>
      </p:ext>
    </p:extLst>
  </p:cSld>
  <p:clrMapOvr>
    <a:masterClrMapping/>
  </p:clrMapOvr>
  <p:transition spd="med"/>
</p:sldLayout>
</file>

<file path=ppt/slideLayouts/slideLayout286.xml><?xml version="1.0" encoding="utf-8"?>
<p:sldLayout xmlns:a="http://schemas.openxmlformats.org/drawingml/2006/main" xmlns:r="http://schemas.openxmlformats.org/officeDocument/2006/relationships" xmlns:p="http://schemas.openxmlformats.org/presentationml/2006/main" showMasterSp="0" type="tx">
  <p:cSld name="18_Blank">
    <p:bg>
      <p:bgPr>
        <a:solidFill>
          <a:srgbClr val="9CDCDA"/>
        </a:solidFill>
        <a:effectLst/>
      </p:bgPr>
    </p:bg>
    <p:spTree>
      <p:nvGrpSpPr>
        <p:cNvPr id="1" name=""/>
        <p:cNvGrpSpPr/>
        <p:nvPr/>
      </p:nvGrpSpPr>
      <p:grpSpPr>
        <a:xfrm>
          <a:off x="0" y="0"/>
          <a:ext cx="0" cy="0"/>
          <a:chOff x="0" y="0"/>
          <a:chExt cx="0" cy="0"/>
        </a:xfrm>
      </p:grpSpPr>
      <p:grpSp>
        <p:nvGrpSpPr>
          <p:cNvPr id="3799" name="Group 2"/>
          <p:cNvGrpSpPr/>
          <p:nvPr/>
        </p:nvGrpSpPr>
        <p:grpSpPr>
          <a:xfrm>
            <a:off x="-341607" y="-213936"/>
            <a:ext cx="9600389" cy="7485696"/>
            <a:chOff x="0" y="0"/>
            <a:chExt cx="9600387" cy="7485695"/>
          </a:xfrm>
        </p:grpSpPr>
        <p:grpSp>
          <p:nvGrpSpPr>
            <p:cNvPr id="3785" name="Group 3"/>
            <p:cNvGrpSpPr/>
            <p:nvPr/>
          </p:nvGrpSpPr>
          <p:grpSpPr>
            <a:xfrm>
              <a:off x="-1" y="0"/>
              <a:ext cx="9600389" cy="7485696"/>
              <a:chOff x="0" y="0"/>
              <a:chExt cx="9600387" cy="7485695"/>
            </a:xfrm>
          </p:grpSpPr>
          <p:sp>
            <p:nvSpPr>
              <p:cNvPr id="3704"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05"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06"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07"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08"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09"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10"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11"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12"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13"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14"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15"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16"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17"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18"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19"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20"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21"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22"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23"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24"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25"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26"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27"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28"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29"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30"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31"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32"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33"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34"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35"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36"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37"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38"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39"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40"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41"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42"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43"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44"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45"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46"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47"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48"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49"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50"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51"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52"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53"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54"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55"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56"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57"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58"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59"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60"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61"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62"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63"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64"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65"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66"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67"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68"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69"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70"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71"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72"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73"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74"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75"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76"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77"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78"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79"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80"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81"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82"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83"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84"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3788" name="Group 85"/>
            <p:cNvGrpSpPr/>
            <p:nvPr/>
          </p:nvGrpSpPr>
          <p:grpSpPr>
            <a:xfrm>
              <a:off x="532106" y="687010"/>
              <a:ext cx="8745538" cy="223839"/>
              <a:chOff x="0" y="0"/>
              <a:chExt cx="8745537" cy="223837"/>
            </a:xfrm>
          </p:grpSpPr>
          <p:sp>
            <p:nvSpPr>
              <p:cNvPr id="3786"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87"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3791" name="Group 88"/>
            <p:cNvGrpSpPr/>
            <p:nvPr/>
          </p:nvGrpSpPr>
          <p:grpSpPr>
            <a:xfrm>
              <a:off x="424156" y="596523"/>
              <a:ext cx="8745538" cy="223838"/>
              <a:chOff x="0" y="0"/>
              <a:chExt cx="8745537" cy="223837"/>
            </a:xfrm>
          </p:grpSpPr>
          <p:sp>
            <p:nvSpPr>
              <p:cNvPr id="3789"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90"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sp>
          <p:nvSpPr>
            <p:cNvPr id="3792"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nvGrpSpPr>
            <p:cNvPr id="3798" name="Group 92"/>
            <p:cNvGrpSpPr/>
            <p:nvPr/>
          </p:nvGrpSpPr>
          <p:grpSpPr>
            <a:xfrm>
              <a:off x="579241" y="366407"/>
              <a:ext cx="1124880" cy="1123270"/>
              <a:chOff x="0" y="0"/>
              <a:chExt cx="1124878" cy="1123268"/>
            </a:xfrm>
          </p:grpSpPr>
          <p:sp>
            <p:nvSpPr>
              <p:cNvPr id="3793"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94"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95"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96"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97"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sp>
        <p:nvSpPr>
          <p:cNvPr id="3800"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948035225"/>
      </p:ext>
    </p:extLst>
  </p:cSld>
  <p:clrMapOvr>
    <a:masterClrMapping/>
  </p:clrMapOvr>
  <p:transition spd="med"/>
</p:sldLayout>
</file>

<file path=ppt/slideLayouts/slideLayout287.xml><?xml version="1.0" encoding="utf-8"?>
<p:sldLayout xmlns:a="http://schemas.openxmlformats.org/drawingml/2006/main" xmlns:r="http://schemas.openxmlformats.org/officeDocument/2006/relationships" xmlns:p="http://schemas.openxmlformats.org/presentationml/2006/main" showMasterSp="0" type="tx">
  <p:cSld name="11_Content with Caption">
    <p:bg>
      <p:bgPr>
        <a:solidFill>
          <a:srgbClr val="9CDCDA"/>
        </a:solidFill>
        <a:effectLst/>
      </p:bgPr>
    </p:bg>
    <p:spTree>
      <p:nvGrpSpPr>
        <p:cNvPr id="1" name=""/>
        <p:cNvGrpSpPr/>
        <p:nvPr/>
      </p:nvGrpSpPr>
      <p:grpSpPr>
        <a:xfrm>
          <a:off x="0" y="0"/>
          <a:ext cx="0" cy="0"/>
          <a:chOff x="0" y="0"/>
          <a:chExt cx="0" cy="0"/>
        </a:xfrm>
      </p:grpSpPr>
      <p:grpSp>
        <p:nvGrpSpPr>
          <p:cNvPr id="3902" name="Group 2"/>
          <p:cNvGrpSpPr/>
          <p:nvPr/>
        </p:nvGrpSpPr>
        <p:grpSpPr>
          <a:xfrm>
            <a:off x="-341607" y="-213936"/>
            <a:ext cx="9600389" cy="7485696"/>
            <a:chOff x="0" y="0"/>
            <a:chExt cx="9600387" cy="7485695"/>
          </a:xfrm>
        </p:grpSpPr>
        <p:grpSp>
          <p:nvGrpSpPr>
            <p:cNvPr id="3888" name="Group 3"/>
            <p:cNvGrpSpPr/>
            <p:nvPr/>
          </p:nvGrpSpPr>
          <p:grpSpPr>
            <a:xfrm>
              <a:off x="-1" y="0"/>
              <a:ext cx="9600389" cy="7485696"/>
              <a:chOff x="0" y="0"/>
              <a:chExt cx="9600387" cy="7485695"/>
            </a:xfrm>
          </p:grpSpPr>
          <p:sp>
            <p:nvSpPr>
              <p:cNvPr id="3807"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08"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09"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10"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11"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12"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13"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14"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15"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16"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17"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18"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19"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20"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21"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22"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23"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24"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25"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26"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27"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28"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29"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30"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31"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32"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33"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34"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35"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36"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37"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38"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39"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40"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41"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42"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43"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44"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45"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46"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47"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48"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49"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50"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51"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52"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53"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54"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55"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56"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57"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58"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59"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60"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61"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62"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63"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64"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65"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66"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67"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68"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69"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70"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71"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72"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73"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74"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75"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76"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77"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78"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79"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80"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81"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82"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83"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84"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85"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86"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87"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3891" name="Group 85"/>
            <p:cNvGrpSpPr/>
            <p:nvPr/>
          </p:nvGrpSpPr>
          <p:grpSpPr>
            <a:xfrm>
              <a:off x="532106" y="687010"/>
              <a:ext cx="8745538" cy="223839"/>
              <a:chOff x="0" y="0"/>
              <a:chExt cx="8745537" cy="223837"/>
            </a:xfrm>
          </p:grpSpPr>
          <p:sp>
            <p:nvSpPr>
              <p:cNvPr id="3889"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90"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3894" name="Group 88"/>
            <p:cNvGrpSpPr/>
            <p:nvPr/>
          </p:nvGrpSpPr>
          <p:grpSpPr>
            <a:xfrm>
              <a:off x="424156" y="596523"/>
              <a:ext cx="8745538" cy="223838"/>
              <a:chOff x="0" y="0"/>
              <a:chExt cx="8745537" cy="223837"/>
            </a:xfrm>
          </p:grpSpPr>
          <p:sp>
            <p:nvSpPr>
              <p:cNvPr id="3892"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93"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sp>
          <p:nvSpPr>
            <p:cNvPr id="3895"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nvGrpSpPr>
            <p:cNvPr id="3901" name="Group 92"/>
            <p:cNvGrpSpPr/>
            <p:nvPr/>
          </p:nvGrpSpPr>
          <p:grpSpPr>
            <a:xfrm>
              <a:off x="579241" y="366407"/>
              <a:ext cx="1124880" cy="1123270"/>
              <a:chOff x="0" y="0"/>
              <a:chExt cx="1124878" cy="1123268"/>
            </a:xfrm>
          </p:grpSpPr>
          <p:sp>
            <p:nvSpPr>
              <p:cNvPr id="3896"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97"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98"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99"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00"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sp>
        <p:nvSpPr>
          <p:cNvPr id="3903" name="Title Text"/>
          <p:cNvSpPr txBox="1">
            <a:spLocks noGrp="1"/>
          </p:cNvSpPr>
          <p:nvPr>
            <p:ph type="title"/>
          </p:nvPr>
        </p:nvSpPr>
        <p:spPr>
          <a:xfrm>
            <a:off x="457200" y="273050"/>
            <a:ext cx="3008314" cy="1162050"/>
          </a:xfrm>
          <a:prstGeom prst="rect">
            <a:avLst/>
          </a:prstGeom>
        </p:spPr>
        <p:txBody>
          <a:bodyPr/>
          <a:lstStyle>
            <a:lvl1pPr>
              <a:defRPr sz="2000" b="1">
                <a:solidFill>
                  <a:srgbClr val="007572"/>
                </a:solidFill>
                <a:latin typeface="Arial Narrow"/>
                <a:ea typeface="Arial Narrow"/>
                <a:cs typeface="Arial Narrow"/>
                <a:sym typeface="Arial Narrow"/>
              </a:defRPr>
            </a:lvl1pPr>
          </a:lstStyle>
          <a:p>
            <a:r>
              <a:t>Title Text</a:t>
            </a:r>
          </a:p>
        </p:txBody>
      </p:sp>
      <p:sp>
        <p:nvSpPr>
          <p:cNvPr id="3904"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a:solidFill>
                  <a:srgbClr val="333333"/>
                </a:solidFill>
                <a:latin typeface="Arial Narrow"/>
                <a:ea typeface="Arial Narrow"/>
                <a:cs typeface="Arial Narrow"/>
                <a:sym typeface="Arial Narrow"/>
              </a:defRPr>
            </a:lvl1pPr>
            <a:lvl2pPr>
              <a:buChar char="–"/>
              <a:defRPr>
                <a:solidFill>
                  <a:srgbClr val="333333"/>
                </a:solidFill>
                <a:latin typeface="Arial Narrow"/>
                <a:ea typeface="Arial Narrow"/>
                <a:cs typeface="Arial Narrow"/>
                <a:sym typeface="Arial Narrow"/>
              </a:defRPr>
            </a:lvl2pPr>
            <a:lvl3pPr>
              <a:defRPr>
                <a:solidFill>
                  <a:srgbClr val="333333"/>
                </a:solidFill>
                <a:latin typeface="Arial Narrow"/>
                <a:ea typeface="Arial Narrow"/>
                <a:cs typeface="Arial Narrow"/>
                <a:sym typeface="Arial Narrow"/>
              </a:defRPr>
            </a:lvl3pPr>
            <a:lvl4pPr>
              <a:buChar char="–"/>
              <a:defRPr>
                <a:solidFill>
                  <a:srgbClr val="333333"/>
                </a:solidFill>
                <a:latin typeface="Arial Narrow"/>
                <a:ea typeface="Arial Narrow"/>
                <a:cs typeface="Arial Narrow"/>
                <a:sym typeface="Arial Narrow"/>
              </a:defRPr>
            </a:lvl4pPr>
            <a:lvl5pPr>
              <a:buChar char="»"/>
              <a:defRPr>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3905"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solidFill>
                  <a:srgbClr val="333333"/>
                </a:solidFill>
                <a:latin typeface="Arial Narrow"/>
                <a:ea typeface="Arial Narrow"/>
                <a:cs typeface="Arial Narrow"/>
                <a:sym typeface="Arial Narrow"/>
              </a:defRPr>
            </a:pPr>
            <a:endParaRPr/>
          </a:p>
        </p:txBody>
      </p:sp>
      <p:sp>
        <p:nvSpPr>
          <p:cNvPr id="3906"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183338404"/>
      </p:ext>
    </p:extLst>
  </p:cSld>
  <p:clrMapOvr>
    <a:masterClrMapping/>
  </p:clrMapOvr>
  <p:transition spd="med"/>
</p:sldLayout>
</file>

<file path=ppt/slideLayouts/slideLayout288.xml><?xml version="1.0" encoding="utf-8"?>
<p:sldLayout xmlns:a="http://schemas.openxmlformats.org/drawingml/2006/main" xmlns:r="http://schemas.openxmlformats.org/officeDocument/2006/relationships" xmlns:p="http://schemas.openxmlformats.org/presentationml/2006/main" showMasterSp="0" type="tx">
  <p:cSld name="11_Picture with Caption">
    <p:bg>
      <p:bgPr>
        <a:solidFill>
          <a:srgbClr val="9CDCDA"/>
        </a:solidFill>
        <a:effectLst/>
      </p:bgPr>
    </p:bg>
    <p:spTree>
      <p:nvGrpSpPr>
        <p:cNvPr id="1" name=""/>
        <p:cNvGrpSpPr/>
        <p:nvPr/>
      </p:nvGrpSpPr>
      <p:grpSpPr>
        <a:xfrm>
          <a:off x="0" y="0"/>
          <a:ext cx="0" cy="0"/>
          <a:chOff x="0" y="0"/>
          <a:chExt cx="0" cy="0"/>
        </a:xfrm>
      </p:grpSpPr>
      <p:grpSp>
        <p:nvGrpSpPr>
          <p:cNvPr id="4008" name="Group 2"/>
          <p:cNvGrpSpPr/>
          <p:nvPr/>
        </p:nvGrpSpPr>
        <p:grpSpPr>
          <a:xfrm>
            <a:off x="-341607" y="-213936"/>
            <a:ext cx="9600389" cy="7485696"/>
            <a:chOff x="0" y="0"/>
            <a:chExt cx="9600387" cy="7485695"/>
          </a:xfrm>
        </p:grpSpPr>
        <p:grpSp>
          <p:nvGrpSpPr>
            <p:cNvPr id="3994" name="Group 3"/>
            <p:cNvGrpSpPr/>
            <p:nvPr/>
          </p:nvGrpSpPr>
          <p:grpSpPr>
            <a:xfrm>
              <a:off x="-1" y="0"/>
              <a:ext cx="9600389" cy="7485696"/>
              <a:chOff x="0" y="0"/>
              <a:chExt cx="9600387" cy="7485695"/>
            </a:xfrm>
          </p:grpSpPr>
          <p:sp>
            <p:nvSpPr>
              <p:cNvPr id="3913"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14"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15"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16"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17"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18"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19"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20"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21"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22"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23"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24"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25"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26"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27"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28"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29"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30"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31"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32"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33"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34"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35"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36"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37"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38"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39"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40"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41"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42"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43"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44"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45"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46"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47"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48"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49"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50"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51"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52"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53"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54"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55"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56"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57"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58"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59"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60"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61"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62"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63"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64"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65"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66"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67"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68"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69"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70"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71"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72"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73"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74"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75"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76"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77"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78"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79"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80"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81"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82"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83"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84"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85"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86"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87"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88"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89"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90"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91"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92"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93"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3997" name="Group 85"/>
            <p:cNvGrpSpPr/>
            <p:nvPr/>
          </p:nvGrpSpPr>
          <p:grpSpPr>
            <a:xfrm>
              <a:off x="532106" y="687010"/>
              <a:ext cx="8745538" cy="223839"/>
              <a:chOff x="0" y="0"/>
              <a:chExt cx="8745537" cy="223837"/>
            </a:xfrm>
          </p:grpSpPr>
          <p:sp>
            <p:nvSpPr>
              <p:cNvPr id="3995"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96"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4000" name="Group 88"/>
            <p:cNvGrpSpPr/>
            <p:nvPr/>
          </p:nvGrpSpPr>
          <p:grpSpPr>
            <a:xfrm>
              <a:off x="424156" y="596523"/>
              <a:ext cx="8745538" cy="223838"/>
              <a:chOff x="0" y="0"/>
              <a:chExt cx="8745537" cy="223837"/>
            </a:xfrm>
          </p:grpSpPr>
          <p:sp>
            <p:nvSpPr>
              <p:cNvPr id="3998"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99"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sp>
          <p:nvSpPr>
            <p:cNvPr id="4001"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nvGrpSpPr>
            <p:cNvPr id="4007" name="Group 92"/>
            <p:cNvGrpSpPr/>
            <p:nvPr/>
          </p:nvGrpSpPr>
          <p:grpSpPr>
            <a:xfrm>
              <a:off x="579241" y="366407"/>
              <a:ext cx="1124880" cy="1123270"/>
              <a:chOff x="0" y="0"/>
              <a:chExt cx="1124878" cy="1123268"/>
            </a:xfrm>
          </p:grpSpPr>
          <p:sp>
            <p:nvSpPr>
              <p:cNvPr id="4002"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4003"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4004"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4005"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4006"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sp>
        <p:nvSpPr>
          <p:cNvPr id="4009" name="Title Text"/>
          <p:cNvSpPr txBox="1">
            <a:spLocks noGrp="1"/>
          </p:cNvSpPr>
          <p:nvPr>
            <p:ph type="title"/>
          </p:nvPr>
        </p:nvSpPr>
        <p:spPr>
          <a:xfrm>
            <a:off x="1792288" y="4800600"/>
            <a:ext cx="5486401" cy="566738"/>
          </a:xfrm>
          <a:prstGeom prst="rect">
            <a:avLst/>
          </a:prstGeom>
        </p:spPr>
        <p:txBody>
          <a:bodyPr/>
          <a:lstStyle>
            <a:lvl1pPr>
              <a:defRPr sz="2000" b="1">
                <a:solidFill>
                  <a:srgbClr val="007572"/>
                </a:solidFill>
                <a:latin typeface="Arial Narrow"/>
                <a:ea typeface="Arial Narrow"/>
                <a:cs typeface="Arial Narrow"/>
                <a:sym typeface="Arial Narrow"/>
              </a:defRPr>
            </a:lvl1pPr>
          </a:lstStyle>
          <a:p>
            <a:r>
              <a:t>Title Text</a:t>
            </a:r>
          </a:p>
        </p:txBody>
      </p:sp>
      <p:sp>
        <p:nvSpPr>
          <p:cNvPr id="4010"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4011"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rgbClr val="333333"/>
                </a:solidFill>
                <a:latin typeface="Arial Narrow"/>
                <a:ea typeface="Arial Narrow"/>
                <a:cs typeface="Arial Narrow"/>
                <a:sym typeface="Arial Narrow"/>
              </a:defRPr>
            </a:lvl1pPr>
            <a:lvl2pPr marL="0" indent="457200">
              <a:spcBef>
                <a:spcPts val="300"/>
              </a:spcBef>
              <a:buSzTx/>
              <a:buNone/>
              <a:defRPr sz="1400">
                <a:solidFill>
                  <a:srgbClr val="333333"/>
                </a:solidFill>
                <a:latin typeface="Arial Narrow"/>
                <a:ea typeface="Arial Narrow"/>
                <a:cs typeface="Arial Narrow"/>
                <a:sym typeface="Arial Narrow"/>
              </a:defRPr>
            </a:lvl2pPr>
            <a:lvl3pPr marL="0" indent="914400">
              <a:spcBef>
                <a:spcPts val="300"/>
              </a:spcBef>
              <a:buSzTx/>
              <a:buNone/>
              <a:defRPr sz="1400">
                <a:solidFill>
                  <a:srgbClr val="333333"/>
                </a:solidFill>
                <a:latin typeface="Arial Narrow"/>
                <a:ea typeface="Arial Narrow"/>
                <a:cs typeface="Arial Narrow"/>
                <a:sym typeface="Arial Narrow"/>
              </a:defRPr>
            </a:lvl3pPr>
            <a:lvl4pPr marL="0" indent="1371600">
              <a:spcBef>
                <a:spcPts val="300"/>
              </a:spcBef>
              <a:buSzTx/>
              <a:buNone/>
              <a:defRPr sz="1400">
                <a:solidFill>
                  <a:srgbClr val="333333"/>
                </a:solidFill>
                <a:latin typeface="Arial Narrow"/>
                <a:ea typeface="Arial Narrow"/>
                <a:cs typeface="Arial Narrow"/>
                <a:sym typeface="Arial Narrow"/>
              </a:defRPr>
            </a:lvl4pPr>
            <a:lvl5pPr marL="0" indent="1828800">
              <a:spcBef>
                <a:spcPts val="300"/>
              </a:spcBef>
              <a:buSzTx/>
              <a:buNone/>
              <a:defRPr sz="1400">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4012"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949810890"/>
      </p:ext>
    </p:extLst>
  </p:cSld>
  <p:clrMapOvr>
    <a:masterClrMapping/>
  </p:clrMapOvr>
  <p:transition spd="med"/>
</p:sldLayout>
</file>

<file path=ppt/slideLayouts/slideLayout289.xml><?xml version="1.0" encoding="utf-8"?>
<p:sldLayout xmlns:a="http://schemas.openxmlformats.org/drawingml/2006/main" xmlns:r="http://schemas.openxmlformats.org/officeDocument/2006/relationships" xmlns:p="http://schemas.openxmlformats.org/presentationml/2006/main" showMasterSp="0" type="tx">
  <p:cSld name="19_Title Slide">
    <p:spTree>
      <p:nvGrpSpPr>
        <p:cNvPr id="1" name=""/>
        <p:cNvGrpSpPr/>
        <p:nvPr/>
      </p:nvGrpSpPr>
      <p:grpSpPr>
        <a:xfrm>
          <a:off x="0" y="0"/>
          <a:ext cx="0" cy="0"/>
          <a:chOff x="0" y="0"/>
          <a:chExt cx="0" cy="0"/>
        </a:xfrm>
      </p:grpSpPr>
      <p:grpSp>
        <p:nvGrpSpPr>
          <p:cNvPr id="4021" name="Group 7"/>
          <p:cNvGrpSpPr/>
          <p:nvPr/>
        </p:nvGrpSpPr>
        <p:grpSpPr>
          <a:xfrm>
            <a:off x="0" y="0"/>
            <a:ext cx="6362700" cy="6858000"/>
            <a:chOff x="0" y="0"/>
            <a:chExt cx="6362700" cy="6858000"/>
          </a:xfrm>
        </p:grpSpPr>
        <p:pic>
          <p:nvPicPr>
            <p:cNvPr id="4019" name="Picture 8" descr="Picture 8"/>
            <p:cNvPicPr>
              <a:picLocks noChangeAspect="1"/>
            </p:cNvPicPr>
            <p:nvPr/>
          </p:nvPicPr>
          <p:blipFill>
            <a:blip r:embed="rId2" cstate="print"/>
            <a:stretch>
              <a:fillRect/>
            </a:stretch>
          </p:blipFill>
          <p:spPr>
            <a:xfrm>
              <a:off x="0" y="0"/>
              <a:ext cx="685800" cy="6858000"/>
            </a:xfrm>
            <a:prstGeom prst="rect">
              <a:avLst/>
            </a:prstGeom>
            <a:ln w="12700" cap="flat">
              <a:noFill/>
              <a:miter lim="400000"/>
            </a:ln>
            <a:effectLst/>
          </p:spPr>
        </p:pic>
        <p:pic>
          <p:nvPicPr>
            <p:cNvPr id="4020" name="Picture 9" descr="Picture 9"/>
            <p:cNvPicPr>
              <a:picLocks noChangeAspect="1"/>
            </p:cNvPicPr>
            <p:nvPr/>
          </p:nvPicPr>
          <p:blipFill>
            <a:blip r:embed="rId3" cstate="print"/>
            <a:stretch>
              <a:fillRect/>
            </a:stretch>
          </p:blipFill>
          <p:spPr>
            <a:xfrm>
              <a:off x="3505200" y="5715000"/>
              <a:ext cx="2857500" cy="95250"/>
            </a:xfrm>
            <a:prstGeom prst="rect">
              <a:avLst/>
            </a:prstGeom>
            <a:ln w="12700" cap="flat">
              <a:noFill/>
              <a:miter lim="400000"/>
            </a:ln>
            <a:effectLst/>
          </p:spPr>
        </p:pic>
      </p:grpSp>
      <p:pic>
        <p:nvPicPr>
          <p:cNvPr id="4022" name="Picture 10" descr="Picture 10"/>
          <p:cNvPicPr>
            <a:picLocks noChangeAspect="1"/>
          </p:cNvPicPr>
          <p:nvPr/>
        </p:nvPicPr>
        <p:blipFill>
          <a:blip r:embed="rId4" cstate="print"/>
          <a:stretch>
            <a:fillRect/>
          </a:stretch>
        </p:blipFill>
        <p:spPr>
          <a:xfrm>
            <a:off x="1981200" y="3657600"/>
            <a:ext cx="5715000" cy="95250"/>
          </a:xfrm>
          <a:prstGeom prst="rect">
            <a:avLst/>
          </a:prstGeom>
          <a:ln w="12700">
            <a:miter lim="400000"/>
          </a:ln>
        </p:spPr>
      </p:pic>
      <p:sp>
        <p:nvSpPr>
          <p:cNvPr id="4023" name="Title Text"/>
          <p:cNvSpPr txBox="1">
            <a:spLocks noGrp="1"/>
          </p:cNvSpPr>
          <p:nvPr>
            <p:ph type="title"/>
          </p:nvPr>
        </p:nvSpPr>
        <p:spPr>
          <a:xfrm>
            <a:off x="1752600" y="990600"/>
            <a:ext cx="6400800" cy="2514600"/>
          </a:xfrm>
          <a:prstGeom prst="rect">
            <a:avLst/>
          </a:prstGeom>
        </p:spPr>
        <p:txBody>
          <a:bodyPr/>
          <a:lstStyle>
            <a:lvl1pPr algn="ctr"/>
          </a:lstStyle>
          <a:p>
            <a:r>
              <a:t>Title Text</a:t>
            </a:r>
          </a:p>
        </p:txBody>
      </p:sp>
      <p:sp>
        <p:nvSpPr>
          <p:cNvPr id="4024" name="Body Level One…"/>
          <p:cNvSpPr txBox="1">
            <a:spLocks noGrp="1"/>
          </p:cNvSpPr>
          <p:nvPr>
            <p:ph type="body" sz="quarter" idx="1"/>
          </p:nvPr>
        </p:nvSpPr>
        <p:spPr>
          <a:xfrm>
            <a:off x="1752600" y="3886200"/>
            <a:ext cx="6400800" cy="1752600"/>
          </a:xfrm>
          <a:prstGeom prst="rect">
            <a:avLst/>
          </a:prstGeom>
        </p:spPr>
        <p:txBody>
          <a:bodyPr>
            <a:normAutofit/>
          </a:bodyPr>
          <a:lstStyle>
            <a:lvl1pPr marL="0" indent="0" algn="ctr">
              <a:buSzTx/>
              <a:buNone/>
            </a:lvl1pPr>
            <a:lvl2pPr algn="ctr">
              <a:buBlip>
                <a:blip r:embed="rId5"/>
              </a:buBlip>
            </a:lvl2pPr>
            <a:lvl3pPr algn="ctr"/>
            <a:lvl4pPr algn="ctr"/>
            <a:lvl5pPr algn="ctr"/>
          </a:lstStyle>
          <a:p>
            <a:r>
              <a:t>Body Level One</a:t>
            </a:r>
          </a:p>
          <a:p>
            <a:pPr lvl="1"/>
            <a:r>
              <a:t>Body Level Two</a:t>
            </a:r>
          </a:p>
          <a:p>
            <a:pPr lvl="2"/>
            <a:r>
              <a:t>Body Level Three</a:t>
            </a:r>
          </a:p>
          <a:p>
            <a:pPr lvl="3"/>
            <a:r>
              <a:t>Body Level Four</a:t>
            </a:r>
          </a:p>
          <a:p>
            <a:pPr lvl="4"/>
            <a:r>
              <a:t>Body Level Five</a:t>
            </a:r>
          </a:p>
        </p:txBody>
      </p:sp>
      <p:sp>
        <p:nvSpPr>
          <p:cNvPr id="4025" name="Slide Number"/>
          <p:cNvSpPr txBox="1">
            <a:spLocks noGrp="1"/>
          </p:cNvSpPr>
          <p:nvPr>
            <p:ph type="sldNum" sz="quarter" idx="2"/>
          </p:nvPr>
        </p:nvSpPr>
        <p:spPr>
          <a:xfrm>
            <a:off x="8613492" y="6569176"/>
            <a:ext cx="301909" cy="288825"/>
          </a:xfrm>
          <a:prstGeom prst="rect">
            <a:avLst/>
          </a:prstGeom>
        </p:spPr>
        <p:txBody>
          <a:bodyPr/>
          <a:lstStyle>
            <a:lvl1pPr algn="r">
              <a:defRPr b="1"/>
            </a:lvl1pPr>
          </a:lstStyle>
          <a:p>
            <a:fld id="{86CB4B4D-7CA3-9044-876B-883B54F8677D}" type="slidenum">
              <a:rPr/>
              <a:pPr/>
              <a:t>‹#›</a:t>
            </a:fld>
            <a:endParaRPr/>
          </a:p>
        </p:txBody>
      </p:sp>
    </p:spTree>
    <p:extLst>
      <p:ext uri="{BB962C8B-B14F-4D97-AF65-F5344CB8AC3E}">
        <p14:creationId xmlns:p14="http://schemas.microsoft.com/office/powerpoint/2010/main" val="1142927959"/>
      </p:ext>
    </p:extLst>
  </p:cSld>
  <p:clrMapOvr>
    <a:masterClrMapping/>
  </p:clrMapOvr>
  <p:transition spd="med"/>
</p:sldLayout>
</file>

<file path=ppt/slideLayouts/slideLayout2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4"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5" name="Rectangle 6"/>
          <p:cNvSpPr>
            <a:spLocks noGrp="1" noChangeArrowheads="1"/>
          </p:cNvSpPr>
          <p:nvPr>
            <p:ph type="sldNum" sz="quarter" idx="12"/>
          </p:nvPr>
        </p:nvSpPr>
        <p:spPr/>
        <p:txBody>
          <a:bodyPr/>
          <a:lstStyle>
            <a:lvl1pPr eaLnBrk="1" hangingPunct="1">
              <a:defRPr/>
            </a:lvl1pPr>
          </a:lstStyle>
          <a:p>
            <a:pPr>
              <a:defRPr/>
            </a:pPr>
            <a:fld id="{D961A9FC-5D35-2B46-BD19-9651870751E1}" type="slidenum">
              <a:rPr lang="en-US"/>
              <a:pPr>
                <a:defRPr/>
              </a:pPr>
              <a:t>‹#›</a:t>
            </a:fld>
            <a:endParaRPr lang="en-US"/>
          </a:p>
        </p:txBody>
      </p:sp>
    </p:spTree>
    <p:extLst>
      <p:ext uri="{BB962C8B-B14F-4D97-AF65-F5344CB8AC3E}">
        <p14:creationId xmlns:p14="http://schemas.microsoft.com/office/powerpoint/2010/main" val="2431377075"/>
      </p:ext>
    </p:extLst>
  </p:cSld>
  <p:clrMapOvr>
    <a:masterClrMapping/>
  </p:clrMapOvr>
</p:sldLayout>
</file>

<file path=ppt/slideLayouts/slideLayout290.xml><?xml version="1.0" encoding="utf-8"?>
<p:sldLayout xmlns:a="http://schemas.openxmlformats.org/drawingml/2006/main" xmlns:r="http://schemas.openxmlformats.org/officeDocument/2006/relationships" xmlns:p="http://schemas.openxmlformats.org/presentationml/2006/main" type="tx">
  <p:cSld name="17_Title and Content">
    <p:spTree>
      <p:nvGrpSpPr>
        <p:cNvPr id="1" name=""/>
        <p:cNvGrpSpPr/>
        <p:nvPr/>
      </p:nvGrpSpPr>
      <p:grpSpPr>
        <a:xfrm>
          <a:off x="0" y="0"/>
          <a:ext cx="0" cy="0"/>
          <a:chOff x="0" y="0"/>
          <a:chExt cx="0" cy="0"/>
        </a:xfrm>
      </p:grpSpPr>
      <p:sp>
        <p:nvSpPr>
          <p:cNvPr id="4032" name="Title Text"/>
          <p:cNvSpPr txBox="1">
            <a:spLocks noGrp="1"/>
          </p:cNvSpPr>
          <p:nvPr>
            <p:ph type="title"/>
          </p:nvPr>
        </p:nvSpPr>
        <p:spPr>
          <a:prstGeom prst="rect">
            <a:avLst/>
          </a:prstGeom>
        </p:spPr>
        <p:txBody>
          <a:bodyPr/>
          <a:lstStyle/>
          <a:p>
            <a:r>
              <a:t>Title Text</a:t>
            </a:r>
          </a:p>
        </p:txBody>
      </p:sp>
      <p:sp>
        <p:nvSpPr>
          <p:cNvPr id="4033" name="Body Level One…"/>
          <p:cNvSpPr txBox="1">
            <a:spLocks noGrp="1"/>
          </p:cNvSpPr>
          <p:nvPr>
            <p:ph type="body" idx="1"/>
          </p:nvPr>
        </p:nvSpPr>
        <p:spPr>
          <a:xfrm>
            <a:off x="1062037" y="1766888"/>
            <a:ext cx="7769226" cy="4113213"/>
          </a:xfrm>
          <a:prstGeom prst="rect">
            <a:avLst/>
          </a:prstGeom>
        </p:spPr>
        <p:txBody>
          <a:bodyPr>
            <a:normAutofit/>
          </a:bodyPr>
          <a:lstStyle>
            <a:lvl1pPr>
              <a:buBlip>
                <a:blip r:embed="rId2"/>
              </a:buBlip>
            </a:lvl1pPr>
            <a:lvl2pPr>
              <a:buBlip>
                <a:blip r:embed="rId3"/>
              </a:buBlip>
            </a:lvl2pPr>
          </a:lstStyle>
          <a:p>
            <a:r>
              <a:t>Body Level One</a:t>
            </a:r>
          </a:p>
          <a:p>
            <a:pPr lvl="1"/>
            <a:r>
              <a:t>Body Level Two</a:t>
            </a:r>
          </a:p>
          <a:p>
            <a:pPr lvl="2"/>
            <a:r>
              <a:t>Body Level Three</a:t>
            </a:r>
          </a:p>
          <a:p>
            <a:pPr lvl="3"/>
            <a:r>
              <a:t>Body Level Four</a:t>
            </a:r>
          </a:p>
          <a:p>
            <a:pPr lvl="4"/>
            <a:r>
              <a:t>Body Level Five</a:t>
            </a:r>
          </a:p>
        </p:txBody>
      </p:sp>
      <p:sp>
        <p:nvSpPr>
          <p:cNvPr id="4034" name="Slide Number"/>
          <p:cNvSpPr txBox="1">
            <a:spLocks noGrp="1"/>
          </p:cNvSpPr>
          <p:nvPr>
            <p:ph type="sldNum" sz="quarter" idx="2"/>
          </p:nvPr>
        </p:nvSpPr>
        <p:spPr>
          <a:prstGeom prst="rect">
            <a:avLst/>
          </a:prstGeom>
        </p:spPr>
        <p:txBody>
          <a:bodyPr/>
          <a:lstStyle>
            <a:lvl1pPr>
              <a:defRPr b="1"/>
            </a:lvl1pPr>
          </a:lstStyle>
          <a:p>
            <a:fld id="{86CB4B4D-7CA3-9044-876B-883B54F8677D}" type="slidenum">
              <a:rPr/>
              <a:pPr/>
              <a:t>‹#›</a:t>
            </a:fld>
            <a:endParaRPr/>
          </a:p>
        </p:txBody>
      </p:sp>
    </p:spTree>
    <p:extLst>
      <p:ext uri="{BB962C8B-B14F-4D97-AF65-F5344CB8AC3E}">
        <p14:creationId xmlns:p14="http://schemas.microsoft.com/office/powerpoint/2010/main" val="4082158119"/>
      </p:ext>
    </p:extLst>
  </p:cSld>
  <p:clrMapOvr>
    <a:masterClrMapping/>
  </p:clrMapOvr>
  <p:transition spd="med"/>
</p:sldLayout>
</file>

<file path=ppt/slideLayouts/slideLayout291.xml><?xml version="1.0" encoding="utf-8"?>
<p:sldLayout xmlns:a="http://schemas.openxmlformats.org/drawingml/2006/main" xmlns:r="http://schemas.openxmlformats.org/officeDocument/2006/relationships" xmlns:p="http://schemas.openxmlformats.org/presentationml/2006/main" type="tx">
  <p:cSld name="12_Section Header">
    <p:spTree>
      <p:nvGrpSpPr>
        <p:cNvPr id="1" name=""/>
        <p:cNvGrpSpPr/>
        <p:nvPr/>
      </p:nvGrpSpPr>
      <p:grpSpPr>
        <a:xfrm>
          <a:off x="0" y="0"/>
          <a:ext cx="0" cy="0"/>
          <a:chOff x="0" y="0"/>
          <a:chExt cx="0" cy="0"/>
        </a:xfrm>
      </p:grpSpPr>
      <p:sp>
        <p:nvSpPr>
          <p:cNvPr id="4041" name="Title Text"/>
          <p:cNvSpPr txBox="1">
            <a:spLocks noGrp="1"/>
          </p:cNvSpPr>
          <p:nvPr>
            <p:ph type="title"/>
          </p:nvPr>
        </p:nvSpPr>
        <p:spPr>
          <a:xfrm>
            <a:off x="722312" y="4406900"/>
            <a:ext cx="7772401" cy="1362075"/>
          </a:xfrm>
          <a:prstGeom prst="rect">
            <a:avLst/>
          </a:prstGeom>
        </p:spPr>
        <p:txBody>
          <a:bodyPr anchor="t"/>
          <a:lstStyle>
            <a:lvl1pPr>
              <a:defRPr sz="4000" b="1" cap="all"/>
            </a:lvl1pPr>
          </a:lstStyle>
          <a:p>
            <a:r>
              <a:t>Title Text</a:t>
            </a:r>
          </a:p>
        </p:txBody>
      </p:sp>
      <p:sp>
        <p:nvSpPr>
          <p:cNvPr id="4042"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vl1pPr>
            <a:lvl2pPr marL="0" indent="457200">
              <a:spcBef>
                <a:spcPts val="400"/>
              </a:spcBef>
              <a:buSzTx/>
              <a:buNone/>
              <a:defRPr sz="2000"/>
            </a:lvl2pPr>
            <a:lvl3pPr marL="0" indent="914400">
              <a:spcBef>
                <a:spcPts val="400"/>
              </a:spcBef>
              <a:buSzTx/>
              <a:buNone/>
              <a:defRPr sz="2000"/>
            </a:lvl3pPr>
            <a:lvl4pPr marL="0" indent="1371600">
              <a:spcBef>
                <a:spcPts val="400"/>
              </a:spcBef>
              <a:buSzTx/>
              <a:buNone/>
              <a:defRPr sz="2000"/>
            </a:lvl4pPr>
            <a:lvl5pPr marL="0" indent="1828800">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4043" name="Slide Number"/>
          <p:cNvSpPr txBox="1">
            <a:spLocks noGrp="1"/>
          </p:cNvSpPr>
          <p:nvPr>
            <p:ph type="sldNum" sz="quarter" idx="2"/>
          </p:nvPr>
        </p:nvSpPr>
        <p:spPr>
          <a:prstGeom prst="rect">
            <a:avLst/>
          </a:prstGeom>
        </p:spPr>
        <p:txBody>
          <a:bodyPr/>
          <a:lstStyle>
            <a:lvl1pPr>
              <a:defRPr b="1"/>
            </a:lvl1pPr>
          </a:lstStyle>
          <a:p>
            <a:fld id="{86CB4B4D-7CA3-9044-876B-883B54F8677D}" type="slidenum">
              <a:rPr/>
              <a:pPr/>
              <a:t>‹#›</a:t>
            </a:fld>
            <a:endParaRPr/>
          </a:p>
        </p:txBody>
      </p:sp>
    </p:spTree>
    <p:extLst>
      <p:ext uri="{BB962C8B-B14F-4D97-AF65-F5344CB8AC3E}">
        <p14:creationId xmlns:p14="http://schemas.microsoft.com/office/powerpoint/2010/main" val="2659337825"/>
      </p:ext>
    </p:extLst>
  </p:cSld>
  <p:clrMapOvr>
    <a:masterClrMapping/>
  </p:clrMapOvr>
  <p:transition spd="med"/>
</p:sldLayout>
</file>

<file path=ppt/slideLayouts/slideLayout292.xml><?xml version="1.0" encoding="utf-8"?>
<p:sldLayout xmlns:a="http://schemas.openxmlformats.org/drawingml/2006/main" xmlns:r="http://schemas.openxmlformats.org/officeDocument/2006/relationships" xmlns:p="http://schemas.openxmlformats.org/presentationml/2006/main" type="tx">
  <p:cSld name="12_Two Content">
    <p:spTree>
      <p:nvGrpSpPr>
        <p:cNvPr id="1" name=""/>
        <p:cNvGrpSpPr/>
        <p:nvPr/>
      </p:nvGrpSpPr>
      <p:grpSpPr>
        <a:xfrm>
          <a:off x="0" y="0"/>
          <a:ext cx="0" cy="0"/>
          <a:chOff x="0" y="0"/>
          <a:chExt cx="0" cy="0"/>
        </a:xfrm>
      </p:grpSpPr>
      <p:sp>
        <p:nvSpPr>
          <p:cNvPr id="4050" name="Title Text"/>
          <p:cNvSpPr txBox="1">
            <a:spLocks noGrp="1"/>
          </p:cNvSpPr>
          <p:nvPr>
            <p:ph type="title"/>
          </p:nvPr>
        </p:nvSpPr>
        <p:spPr>
          <a:prstGeom prst="rect">
            <a:avLst/>
          </a:prstGeom>
        </p:spPr>
        <p:txBody>
          <a:bodyPr/>
          <a:lstStyle/>
          <a:p>
            <a:r>
              <a:t>Title Text</a:t>
            </a:r>
          </a:p>
        </p:txBody>
      </p:sp>
      <p:sp>
        <p:nvSpPr>
          <p:cNvPr id="4051" name="Body Level One…"/>
          <p:cNvSpPr txBox="1">
            <a:spLocks noGrp="1"/>
          </p:cNvSpPr>
          <p:nvPr>
            <p:ph type="body" sz="half" idx="1"/>
          </p:nvPr>
        </p:nvSpPr>
        <p:spPr>
          <a:xfrm>
            <a:off x="1062037" y="1766888"/>
            <a:ext cx="3808414" cy="4113213"/>
          </a:xfrm>
          <a:prstGeom prst="rect">
            <a:avLst/>
          </a:prstGeom>
        </p:spPr>
        <p:txBody>
          <a:bodyPr>
            <a:normAutofit/>
          </a:bodyPr>
          <a:lstStyle>
            <a:lvl1pPr>
              <a:spcBef>
                <a:spcPts val="600"/>
              </a:spcBef>
              <a:buBlip>
                <a:blip r:embed="rId2"/>
              </a:buBlip>
              <a:defRPr sz="2800"/>
            </a:lvl1pPr>
            <a:lvl2pPr marL="790575" indent="-333375">
              <a:spcBef>
                <a:spcPts val="600"/>
              </a:spcBef>
              <a:buBlip>
                <a:blip r:embed="rId3"/>
              </a:buBlip>
              <a:defRPr sz="2800"/>
            </a:lvl2pPr>
            <a:lvl3pPr marL="1234439" indent="-320039">
              <a:spcBef>
                <a:spcPts val="600"/>
              </a:spcBef>
              <a:defRPr sz="2800"/>
            </a:lvl3pPr>
            <a:lvl4pPr marL="1727200" indent="-355600">
              <a:spcBef>
                <a:spcPts val="600"/>
              </a:spcBef>
              <a:defRPr sz="2800"/>
            </a:lvl4pPr>
            <a:lvl5pPr marL="2184400" indent="-355600">
              <a:spcBef>
                <a:spcPts val="600"/>
              </a:spcBef>
              <a:defRPr sz="2800"/>
            </a:lvl5pPr>
          </a:lstStyle>
          <a:p>
            <a:r>
              <a:t>Body Level One</a:t>
            </a:r>
          </a:p>
          <a:p>
            <a:pPr lvl="1"/>
            <a:r>
              <a:t>Body Level Two</a:t>
            </a:r>
          </a:p>
          <a:p>
            <a:pPr lvl="2"/>
            <a:r>
              <a:t>Body Level Three</a:t>
            </a:r>
          </a:p>
          <a:p>
            <a:pPr lvl="3"/>
            <a:r>
              <a:t>Body Level Four</a:t>
            </a:r>
          </a:p>
          <a:p>
            <a:pPr lvl="4"/>
            <a:r>
              <a:t>Body Level Five</a:t>
            </a:r>
          </a:p>
        </p:txBody>
      </p:sp>
      <p:sp>
        <p:nvSpPr>
          <p:cNvPr id="4052" name="Slide Number"/>
          <p:cNvSpPr txBox="1">
            <a:spLocks noGrp="1"/>
          </p:cNvSpPr>
          <p:nvPr>
            <p:ph type="sldNum" sz="quarter" idx="2"/>
          </p:nvPr>
        </p:nvSpPr>
        <p:spPr>
          <a:prstGeom prst="rect">
            <a:avLst/>
          </a:prstGeom>
        </p:spPr>
        <p:txBody>
          <a:bodyPr/>
          <a:lstStyle>
            <a:lvl1pPr>
              <a:defRPr b="1"/>
            </a:lvl1pPr>
          </a:lstStyle>
          <a:p>
            <a:fld id="{86CB4B4D-7CA3-9044-876B-883B54F8677D}" type="slidenum">
              <a:rPr/>
              <a:pPr/>
              <a:t>‹#›</a:t>
            </a:fld>
            <a:endParaRPr/>
          </a:p>
        </p:txBody>
      </p:sp>
    </p:spTree>
    <p:extLst>
      <p:ext uri="{BB962C8B-B14F-4D97-AF65-F5344CB8AC3E}">
        <p14:creationId xmlns:p14="http://schemas.microsoft.com/office/powerpoint/2010/main" val="3865509132"/>
      </p:ext>
    </p:extLst>
  </p:cSld>
  <p:clrMapOvr>
    <a:masterClrMapping/>
  </p:clrMapOvr>
  <p:transition spd="med"/>
</p:sldLayout>
</file>

<file path=ppt/slideLayouts/slideLayout293.xml><?xml version="1.0" encoding="utf-8"?>
<p:sldLayout xmlns:a="http://schemas.openxmlformats.org/drawingml/2006/main" xmlns:r="http://schemas.openxmlformats.org/officeDocument/2006/relationships" xmlns:p="http://schemas.openxmlformats.org/presentationml/2006/main" type="tx">
  <p:cSld name="12_Comparison">
    <p:spTree>
      <p:nvGrpSpPr>
        <p:cNvPr id="1" name=""/>
        <p:cNvGrpSpPr/>
        <p:nvPr/>
      </p:nvGrpSpPr>
      <p:grpSpPr>
        <a:xfrm>
          <a:off x="0" y="0"/>
          <a:ext cx="0" cy="0"/>
          <a:chOff x="0" y="0"/>
          <a:chExt cx="0" cy="0"/>
        </a:xfrm>
      </p:grpSpPr>
      <p:sp>
        <p:nvSpPr>
          <p:cNvPr id="4059" name="Title Text"/>
          <p:cNvSpPr txBox="1">
            <a:spLocks noGrp="1"/>
          </p:cNvSpPr>
          <p:nvPr>
            <p:ph type="title"/>
          </p:nvPr>
        </p:nvSpPr>
        <p:spPr>
          <a:xfrm>
            <a:off x="457200" y="274638"/>
            <a:ext cx="8229600" cy="1143001"/>
          </a:xfrm>
          <a:prstGeom prst="rect">
            <a:avLst/>
          </a:prstGeom>
        </p:spPr>
        <p:txBody>
          <a:bodyPr/>
          <a:lstStyle/>
          <a:p>
            <a:r>
              <a:t>Title Text</a:t>
            </a:r>
          </a:p>
        </p:txBody>
      </p:sp>
      <p:sp>
        <p:nvSpPr>
          <p:cNvPr id="4060"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vl1pPr>
            <a:lvl2pPr marL="0" indent="457200">
              <a:spcBef>
                <a:spcPts val="500"/>
              </a:spcBef>
              <a:buSzTx/>
              <a:buNone/>
              <a:defRPr sz="2400" b="1"/>
            </a:lvl2pPr>
            <a:lvl3pPr marL="0" indent="914400">
              <a:spcBef>
                <a:spcPts val="500"/>
              </a:spcBef>
              <a:buSzTx/>
              <a:buNone/>
              <a:defRPr sz="2400" b="1"/>
            </a:lvl3pPr>
            <a:lvl4pPr marL="0" indent="1371600">
              <a:spcBef>
                <a:spcPts val="500"/>
              </a:spcBef>
              <a:buSzTx/>
              <a:buNone/>
              <a:defRPr sz="2400" b="1"/>
            </a:lvl4pPr>
            <a:lvl5pPr marL="0" indent="1828800">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4061"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pPr>
            <a:endParaRPr/>
          </a:p>
        </p:txBody>
      </p:sp>
      <p:sp>
        <p:nvSpPr>
          <p:cNvPr id="4062" name="Slide Number"/>
          <p:cNvSpPr txBox="1">
            <a:spLocks noGrp="1"/>
          </p:cNvSpPr>
          <p:nvPr>
            <p:ph type="sldNum" sz="quarter" idx="2"/>
          </p:nvPr>
        </p:nvSpPr>
        <p:spPr>
          <a:prstGeom prst="rect">
            <a:avLst/>
          </a:prstGeom>
        </p:spPr>
        <p:txBody>
          <a:bodyPr/>
          <a:lstStyle>
            <a:lvl1pPr>
              <a:defRPr b="1"/>
            </a:lvl1pPr>
          </a:lstStyle>
          <a:p>
            <a:fld id="{86CB4B4D-7CA3-9044-876B-883B54F8677D}" type="slidenum">
              <a:rPr/>
              <a:pPr/>
              <a:t>‹#›</a:t>
            </a:fld>
            <a:endParaRPr/>
          </a:p>
        </p:txBody>
      </p:sp>
    </p:spTree>
    <p:extLst>
      <p:ext uri="{BB962C8B-B14F-4D97-AF65-F5344CB8AC3E}">
        <p14:creationId xmlns:p14="http://schemas.microsoft.com/office/powerpoint/2010/main" val="2658102407"/>
      </p:ext>
    </p:extLst>
  </p:cSld>
  <p:clrMapOvr>
    <a:masterClrMapping/>
  </p:clrMapOvr>
  <p:transition spd="med"/>
</p:sldLayout>
</file>

<file path=ppt/slideLayouts/slideLayout294.xml><?xml version="1.0" encoding="utf-8"?>
<p:sldLayout xmlns:a="http://schemas.openxmlformats.org/drawingml/2006/main" xmlns:r="http://schemas.openxmlformats.org/officeDocument/2006/relationships" xmlns:p="http://schemas.openxmlformats.org/presentationml/2006/main" type="tx">
  <p:cSld name="13_Title Only">
    <p:spTree>
      <p:nvGrpSpPr>
        <p:cNvPr id="1" name=""/>
        <p:cNvGrpSpPr/>
        <p:nvPr/>
      </p:nvGrpSpPr>
      <p:grpSpPr>
        <a:xfrm>
          <a:off x="0" y="0"/>
          <a:ext cx="0" cy="0"/>
          <a:chOff x="0" y="0"/>
          <a:chExt cx="0" cy="0"/>
        </a:xfrm>
      </p:grpSpPr>
      <p:sp>
        <p:nvSpPr>
          <p:cNvPr id="4069" name="Title Text"/>
          <p:cNvSpPr txBox="1">
            <a:spLocks noGrp="1"/>
          </p:cNvSpPr>
          <p:nvPr>
            <p:ph type="title"/>
          </p:nvPr>
        </p:nvSpPr>
        <p:spPr>
          <a:prstGeom prst="rect">
            <a:avLst/>
          </a:prstGeom>
        </p:spPr>
        <p:txBody>
          <a:bodyPr/>
          <a:lstStyle/>
          <a:p>
            <a:r>
              <a:t>Title Text</a:t>
            </a:r>
          </a:p>
        </p:txBody>
      </p:sp>
      <p:sp>
        <p:nvSpPr>
          <p:cNvPr id="4070" name="Slide Number"/>
          <p:cNvSpPr txBox="1">
            <a:spLocks noGrp="1"/>
          </p:cNvSpPr>
          <p:nvPr>
            <p:ph type="sldNum" sz="quarter" idx="2"/>
          </p:nvPr>
        </p:nvSpPr>
        <p:spPr>
          <a:prstGeom prst="rect">
            <a:avLst/>
          </a:prstGeom>
        </p:spPr>
        <p:txBody>
          <a:bodyPr/>
          <a:lstStyle>
            <a:lvl1pPr>
              <a:defRPr b="1"/>
            </a:lvl1pPr>
          </a:lstStyle>
          <a:p>
            <a:fld id="{86CB4B4D-7CA3-9044-876B-883B54F8677D}" type="slidenum">
              <a:rPr/>
              <a:pPr/>
              <a:t>‹#›</a:t>
            </a:fld>
            <a:endParaRPr/>
          </a:p>
        </p:txBody>
      </p:sp>
    </p:spTree>
    <p:extLst>
      <p:ext uri="{BB962C8B-B14F-4D97-AF65-F5344CB8AC3E}">
        <p14:creationId xmlns:p14="http://schemas.microsoft.com/office/powerpoint/2010/main" val="1120250819"/>
      </p:ext>
    </p:extLst>
  </p:cSld>
  <p:clrMapOvr>
    <a:masterClrMapping/>
  </p:clrMapOvr>
  <p:transition spd="med"/>
</p:sldLayout>
</file>

<file path=ppt/slideLayouts/slideLayout295.xml><?xml version="1.0" encoding="utf-8"?>
<p:sldLayout xmlns:a="http://schemas.openxmlformats.org/drawingml/2006/main" xmlns:r="http://schemas.openxmlformats.org/officeDocument/2006/relationships" xmlns:p="http://schemas.openxmlformats.org/presentationml/2006/main" type="tx">
  <p:cSld name="12_Content with Caption">
    <p:spTree>
      <p:nvGrpSpPr>
        <p:cNvPr id="1" name=""/>
        <p:cNvGrpSpPr/>
        <p:nvPr/>
      </p:nvGrpSpPr>
      <p:grpSpPr>
        <a:xfrm>
          <a:off x="0" y="0"/>
          <a:ext cx="0" cy="0"/>
          <a:chOff x="0" y="0"/>
          <a:chExt cx="0" cy="0"/>
        </a:xfrm>
      </p:grpSpPr>
      <p:sp>
        <p:nvSpPr>
          <p:cNvPr id="4084" name="Title Text"/>
          <p:cNvSpPr txBox="1">
            <a:spLocks noGrp="1"/>
          </p:cNvSpPr>
          <p:nvPr>
            <p:ph type="title"/>
          </p:nvPr>
        </p:nvSpPr>
        <p:spPr>
          <a:xfrm>
            <a:off x="457200" y="273050"/>
            <a:ext cx="3008314" cy="1162050"/>
          </a:xfrm>
          <a:prstGeom prst="rect">
            <a:avLst/>
          </a:prstGeom>
        </p:spPr>
        <p:txBody>
          <a:bodyPr/>
          <a:lstStyle>
            <a:lvl1pPr>
              <a:defRPr sz="2000" b="1"/>
            </a:lvl1pPr>
          </a:lstStyle>
          <a:p>
            <a:r>
              <a:t>Title Text</a:t>
            </a:r>
          </a:p>
        </p:txBody>
      </p:sp>
      <p:sp>
        <p:nvSpPr>
          <p:cNvPr id="4085" name="Body Level One…"/>
          <p:cNvSpPr txBox="1">
            <a:spLocks noGrp="1"/>
          </p:cNvSpPr>
          <p:nvPr>
            <p:ph type="body" idx="1"/>
          </p:nvPr>
        </p:nvSpPr>
        <p:spPr>
          <a:xfrm>
            <a:off x="3575050" y="273050"/>
            <a:ext cx="5111750" cy="5853113"/>
          </a:xfrm>
          <a:prstGeom prst="rect">
            <a:avLst/>
          </a:prstGeom>
        </p:spPr>
        <p:txBody>
          <a:bodyPr>
            <a:normAutofit/>
          </a:bodyPr>
          <a:lstStyle>
            <a:lvl1pPr>
              <a:buBlip>
                <a:blip r:embed="rId2"/>
              </a:buBlip>
            </a:lvl1pPr>
            <a:lvl2pPr>
              <a:buBlip>
                <a:blip r:embed="rId3"/>
              </a:buBlip>
            </a:lvl2pPr>
          </a:lstStyle>
          <a:p>
            <a:r>
              <a:t>Body Level One</a:t>
            </a:r>
          </a:p>
          <a:p>
            <a:pPr lvl="1"/>
            <a:r>
              <a:t>Body Level Two</a:t>
            </a:r>
          </a:p>
          <a:p>
            <a:pPr lvl="2"/>
            <a:r>
              <a:t>Body Level Three</a:t>
            </a:r>
          </a:p>
          <a:p>
            <a:pPr lvl="3"/>
            <a:r>
              <a:t>Body Level Four</a:t>
            </a:r>
          </a:p>
          <a:p>
            <a:pPr lvl="4"/>
            <a:r>
              <a:t>Body Level Five</a:t>
            </a:r>
          </a:p>
        </p:txBody>
      </p:sp>
      <p:sp>
        <p:nvSpPr>
          <p:cNvPr id="4086"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pPr>
            <a:endParaRPr/>
          </a:p>
        </p:txBody>
      </p:sp>
      <p:sp>
        <p:nvSpPr>
          <p:cNvPr id="4087" name="Slide Number"/>
          <p:cNvSpPr txBox="1">
            <a:spLocks noGrp="1"/>
          </p:cNvSpPr>
          <p:nvPr>
            <p:ph type="sldNum" sz="quarter" idx="2"/>
          </p:nvPr>
        </p:nvSpPr>
        <p:spPr>
          <a:prstGeom prst="rect">
            <a:avLst/>
          </a:prstGeom>
        </p:spPr>
        <p:txBody>
          <a:bodyPr/>
          <a:lstStyle>
            <a:lvl1pPr>
              <a:defRPr b="1"/>
            </a:lvl1pPr>
          </a:lstStyle>
          <a:p>
            <a:fld id="{86CB4B4D-7CA3-9044-876B-883B54F8677D}" type="slidenum">
              <a:rPr/>
              <a:pPr/>
              <a:t>‹#›</a:t>
            </a:fld>
            <a:endParaRPr/>
          </a:p>
        </p:txBody>
      </p:sp>
    </p:spTree>
    <p:extLst>
      <p:ext uri="{BB962C8B-B14F-4D97-AF65-F5344CB8AC3E}">
        <p14:creationId xmlns:p14="http://schemas.microsoft.com/office/powerpoint/2010/main" val="2861441254"/>
      </p:ext>
    </p:extLst>
  </p:cSld>
  <p:clrMapOvr>
    <a:masterClrMapping/>
  </p:clrMapOvr>
  <p:transition spd="med"/>
</p:sldLayout>
</file>

<file path=ppt/slideLayouts/slideLayout296.xml><?xml version="1.0" encoding="utf-8"?>
<p:sldLayout xmlns:a="http://schemas.openxmlformats.org/drawingml/2006/main" xmlns:r="http://schemas.openxmlformats.org/officeDocument/2006/relationships" xmlns:p="http://schemas.openxmlformats.org/presentationml/2006/main" type="tx">
  <p:cSld name="12_Picture with Caption">
    <p:spTree>
      <p:nvGrpSpPr>
        <p:cNvPr id="1" name=""/>
        <p:cNvGrpSpPr/>
        <p:nvPr/>
      </p:nvGrpSpPr>
      <p:grpSpPr>
        <a:xfrm>
          <a:off x="0" y="0"/>
          <a:ext cx="0" cy="0"/>
          <a:chOff x="0" y="0"/>
          <a:chExt cx="0" cy="0"/>
        </a:xfrm>
      </p:grpSpPr>
      <p:sp>
        <p:nvSpPr>
          <p:cNvPr id="4094" name="Title Text"/>
          <p:cNvSpPr txBox="1">
            <a:spLocks noGrp="1"/>
          </p:cNvSpPr>
          <p:nvPr>
            <p:ph type="title"/>
          </p:nvPr>
        </p:nvSpPr>
        <p:spPr>
          <a:xfrm>
            <a:off x="1792288" y="4800600"/>
            <a:ext cx="5486401" cy="566738"/>
          </a:xfrm>
          <a:prstGeom prst="rect">
            <a:avLst/>
          </a:prstGeom>
        </p:spPr>
        <p:txBody>
          <a:bodyPr/>
          <a:lstStyle>
            <a:lvl1pPr>
              <a:defRPr sz="2000" b="1"/>
            </a:lvl1pPr>
          </a:lstStyle>
          <a:p>
            <a:r>
              <a:t>Title Text</a:t>
            </a:r>
          </a:p>
        </p:txBody>
      </p:sp>
      <p:sp>
        <p:nvSpPr>
          <p:cNvPr id="4095"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4096"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vl1pPr>
            <a:lvl2pPr marL="0" indent="457200">
              <a:spcBef>
                <a:spcPts val="300"/>
              </a:spcBef>
              <a:buSzTx/>
              <a:buNone/>
              <a:defRPr sz="1400"/>
            </a:lvl2pPr>
            <a:lvl3pPr marL="0" indent="914400">
              <a:spcBef>
                <a:spcPts val="300"/>
              </a:spcBef>
              <a:buSzTx/>
              <a:buNone/>
              <a:defRPr sz="1400"/>
            </a:lvl3pPr>
            <a:lvl4pPr marL="0" indent="1371600">
              <a:spcBef>
                <a:spcPts val="300"/>
              </a:spcBef>
              <a:buSzTx/>
              <a:buNone/>
              <a:defRPr sz="1400"/>
            </a:lvl4pPr>
            <a:lvl5pPr marL="0" indent="1828800">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4097" name="Slide Number"/>
          <p:cNvSpPr txBox="1">
            <a:spLocks noGrp="1"/>
          </p:cNvSpPr>
          <p:nvPr>
            <p:ph type="sldNum" sz="quarter" idx="2"/>
          </p:nvPr>
        </p:nvSpPr>
        <p:spPr>
          <a:prstGeom prst="rect">
            <a:avLst/>
          </a:prstGeom>
        </p:spPr>
        <p:txBody>
          <a:bodyPr/>
          <a:lstStyle>
            <a:lvl1pPr>
              <a:defRPr b="1"/>
            </a:lvl1pPr>
          </a:lstStyle>
          <a:p>
            <a:fld id="{86CB4B4D-7CA3-9044-876B-883B54F8677D}" type="slidenum">
              <a:rPr/>
              <a:pPr/>
              <a:t>‹#›</a:t>
            </a:fld>
            <a:endParaRPr/>
          </a:p>
        </p:txBody>
      </p:sp>
    </p:spTree>
    <p:extLst>
      <p:ext uri="{BB962C8B-B14F-4D97-AF65-F5344CB8AC3E}">
        <p14:creationId xmlns:p14="http://schemas.microsoft.com/office/powerpoint/2010/main" val="1546102389"/>
      </p:ext>
    </p:extLst>
  </p:cSld>
  <p:clrMapOvr>
    <a:masterClrMapping/>
  </p:clrMapOvr>
  <p:transition spd="med"/>
</p:sldLayout>
</file>

<file path=ppt/slideLayouts/slideLayout297.xml><?xml version="1.0" encoding="utf-8"?>
<p:sldLayout xmlns:a="http://schemas.openxmlformats.org/drawingml/2006/main" xmlns:r="http://schemas.openxmlformats.org/officeDocument/2006/relationships" xmlns:p="http://schemas.openxmlformats.org/presentationml/2006/main" showMasterSp="0" type="tx">
  <p:cSld name="20_Title Slide">
    <p:bg>
      <p:bgPr>
        <a:gradFill flip="none" rotWithShape="1">
          <a:gsLst>
            <a:gs pos="0">
              <a:srgbClr val="000000"/>
            </a:gs>
            <a:gs pos="50000">
              <a:srgbClr val="00763B"/>
            </a:gs>
            <a:gs pos="100000">
              <a:srgbClr val="000000"/>
            </a:gs>
          </a:gsLst>
          <a:lin ang="0" scaled="0"/>
        </a:gradFill>
        <a:effectLst/>
      </p:bgPr>
    </p:bg>
    <p:spTree>
      <p:nvGrpSpPr>
        <p:cNvPr id="1" name=""/>
        <p:cNvGrpSpPr/>
        <p:nvPr/>
      </p:nvGrpSpPr>
      <p:grpSpPr>
        <a:xfrm>
          <a:off x="0" y="0"/>
          <a:ext cx="0" cy="0"/>
          <a:chOff x="0" y="0"/>
          <a:chExt cx="0" cy="0"/>
        </a:xfrm>
      </p:grpSpPr>
      <p:sp>
        <p:nvSpPr>
          <p:cNvPr id="4104" name="Rectangle 2"/>
          <p:cNvSpPr/>
          <p:nvPr/>
        </p:nvSpPr>
        <p:spPr>
          <a:xfrm>
            <a:off x="2895600" y="0"/>
            <a:ext cx="3352800" cy="6856413"/>
          </a:xfrm>
          <a:prstGeom prst="rect">
            <a:avLst/>
          </a:prstGeom>
          <a:gradFill>
            <a:gsLst>
              <a:gs pos="0">
                <a:srgbClr val="000000"/>
              </a:gs>
              <a:gs pos="50000">
                <a:srgbClr val="00763B"/>
              </a:gs>
              <a:gs pos="100000">
                <a:srgbClr val="000000"/>
              </a:gs>
            </a:gsLst>
            <a:lin ang="5400000"/>
          </a:gradFill>
          <a:ln w="12700">
            <a:miter lim="400000"/>
          </a:ln>
        </p:spPr>
        <p:txBody>
          <a:bodyPr lIns="45719" rIns="45719"/>
          <a:lstStyle/>
          <a:p>
            <a:pPr algn="l">
              <a:defRPr b="0">
                <a:solidFill>
                  <a:srgbClr val="EAEAEA"/>
                </a:solidFill>
              </a:defRPr>
            </a:pPr>
            <a:endParaRPr/>
          </a:p>
        </p:txBody>
      </p:sp>
      <p:grpSp>
        <p:nvGrpSpPr>
          <p:cNvPr id="4113" name="Group 3"/>
          <p:cNvGrpSpPr/>
          <p:nvPr/>
        </p:nvGrpSpPr>
        <p:grpSpPr>
          <a:xfrm>
            <a:off x="2133600" y="473075"/>
            <a:ext cx="4876801" cy="3489326"/>
            <a:chOff x="0" y="0"/>
            <a:chExt cx="4876800" cy="3489325"/>
          </a:xfrm>
        </p:grpSpPr>
        <p:sp>
          <p:nvSpPr>
            <p:cNvPr id="4105" name="Freeform 4"/>
            <p:cNvSpPr/>
            <p:nvPr/>
          </p:nvSpPr>
          <p:spPr>
            <a:xfrm>
              <a:off x="0" y="1169987"/>
              <a:ext cx="1616076" cy="1438276"/>
            </a:xfrm>
            <a:custGeom>
              <a:avLst/>
              <a:gdLst/>
              <a:ahLst/>
              <a:cxnLst>
                <a:cxn ang="0">
                  <a:pos x="wd2" y="hd2"/>
                </a:cxn>
                <a:cxn ang="5400000">
                  <a:pos x="wd2" y="hd2"/>
                </a:cxn>
                <a:cxn ang="10800000">
                  <a:pos x="wd2" y="hd2"/>
                </a:cxn>
                <a:cxn ang="16200000">
                  <a:pos x="wd2" y="hd2"/>
                </a:cxn>
              </a:cxnLst>
              <a:rect l="0" t="0" r="r" b="b"/>
              <a:pathLst>
                <a:path w="21600" h="21600" extrusionOk="0">
                  <a:moveTo>
                    <a:pt x="0" y="13494"/>
                  </a:moveTo>
                  <a:lnTo>
                    <a:pt x="0" y="21600"/>
                  </a:lnTo>
                  <a:lnTo>
                    <a:pt x="21515" y="6747"/>
                  </a:lnTo>
                  <a:lnTo>
                    <a:pt x="21600" y="7319"/>
                  </a:lnTo>
                  <a:lnTo>
                    <a:pt x="18439" y="0"/>
                  </a:lnTo>
                  <a:lnTo>
                    <a:pt x="0" y="13494"/>
                  </a:lnTo>
                </a:path>
              </a:pathLst>
            </a:custGeom>
            <a:gradFill flip="none" rotWithShape="1">
              <a:gsLst>
                <a:gs pos="0">
                  <a:srgbClr val="00763B"/>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sp>
          <p:nvSpPr>
            <p:cNvPr id="4106" name="Freeform 5"/>
            <p:cNvSpPr/>
            <p:nvPr/>
          </p:nvSpPr>
          <p:spPr>
            <a:xfrm>
              <a:off x="3260725" y="1169987"/>
              <a:ext cx="1616076" cy="1438276"/>
            </a:xfrm>
            <a:custGeom>
              <a:avLst/>
              <a:gdLst/>
              <a:ahLst/>
              <a:cxnLst>
                <a:cxn ang="0">
                  <a:pos x="wd2" y="hd2"/>
                </a:cxn>
                <a:cxn ang="5400000">
                  <a:pos x="wd2" y="hd2"/>
                </a:cxn>
                <a:cxn ang="10800000">
                  <a:pos x="wd2" y="hd2"/>
                </a:cxn>
                <a:cxn ang="16200000">
                  <a:pos x="wd2" y="hd2"/>
                </a:cxn>
              </a:cxnLst>
              <a:rect l="0" t="0" r="r" b="b"/>
              <a:pathLst>
                <a:path w="21600" h="21600" extrusionOk="0">
                  <a:moveTo>
                    <a:pt x="21600" y="13494"/>
                  </a:moveTo>
                  <a:lnTo>
                    <a:pt x="21600" y="21600"/>
                  </a:lnTo>
                  <a:lnTo>
                    <a:pt x="64" y="6747"/>
                  </a:lnTo>
                  <a:lnTo>
                    <a:pt x="0" y="7319"/>
                  </a:lnTo>
                  <a:lnTo>
                    <a:pt x="3140" y="0"/>
                  </a:lnTo>
                  <a:lnTo>
                    <a:pt x="21600" y="13494"/>
                  </a:lnTo>
                </a:path>
              </a:pathLst>
            </a:custGeom>
            <a:gradFill flip="none" rotWithShape="1">
              <a:gsLst>
                <a:gs pos="0">
                  <a:srgbClr val="000000"/>
                </a:gs>
                <a:gs pos="100000">
                  <a:srgbClr val="00763B"/>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grpSp>
          <p:nvGrpSpPr>
            <p:cNvPr id="4111" name="Group 6"/>
            <p:cNvGrpSpPr/>
            <p:nvPr/>
          </p:nvGrpSpPr>
          <p:grpSpPr>
            <a:xfrm>
              <a:off x="360362" y="0"/>
              <a:ext cx="4176714" cy="3489326"/>
              <a:chOff x="0" y="0"/>
              <a:chExt cx="4176712" cy="3489325"/>
            </a:xfrm>
          </p:grpSpPr>
          <p:sp>
            <p:nvSpPr>
              <p:cNvPr id="4107" name="AutoShape 7"/>
              <p:cNvSpPr/>
              <p:nvPr/>
            </p:nvSpPr>
            <p:spPr>
              <a:xfrm>
                <a:off x="0" y="0"/>
                <a:ext cx="4176713" cy="34893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799" y="21600"/>
                    </a:lnTo>
                    <a:lnTo>
                      <a:pt x="21600" y="0"/>
                    </a:lnTo>
                    <a:close/>
                  </a:path>
                </a:pathLst>
              </a:custGeom>
              <a:blipFill rotWithShape="1">
                <a:blip r:embed="rId2" cstate="print"/>
                <a:srcRect/>
                <a:tile tx="0" ty="0" sx="100000" sy="100000" flip="none" algn="tl"/>
              </a:blipFill>
              <a:ln w="12700" cap="sq">
                <a:solidFill>
                  <a:srgbClr val="006633"/>
                </a:solidFill>
                <a:prstDash val="solid"/>
                <a:miter lim="8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sp>
            <p:nvSpPr>
              <p:cNvPr id="4108" name="Freeform 8"/>
              <p:cNvSpPr/>
              <p:nvPr/>
            </p:nvSpPr>
            <p:spPr>
              <a:xfrm>
                <a:off x="0" y="0"/>
                <a:ext cx="2087563" cy="348932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7836"/>
                    </a:lnTo>
                    <a:lnTo>
                      <a:pt x="6718" y="2103"/>
                    </a:lnTo>
                    <a:lnTo>
                      <a:pt x="0" y="0"/>
                    </a:lnTo>
                    <a:lnTo>
                      <a:pt x="21600" y="21600"/>
                    </a:lnTo>
                  </a:path>
                </a:pathLst>
              </a:custGeom>
              <a:solidFill>
                <a:srgbClr val="002010">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sp>
            <p:nvSpPr>
              <p:cNvPr id="4109" name="Freeform 9"/>
              <p:cNvSpPr/>
              <p:nvPr/>
            </p:nvSpPr>
            <p:spPr>
              <a:xfrm>
                <a:off x="0" y="0"/>
                <a:ext cx="4176713" cy="3429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3358" y="21600"/>
                    </a:lnTo>
                    <a:lnTo>
                      <a:pt x="18710" y="21600"/>
                    </a:lnTo>
                    <a:lnTo>
                      <a:pt x="21600" y="0"/>
                    </a:lnTo>
                    <a:lnTo>
                      <a:pt x="0" y="0"/>
                    </a:lnTo>
                  </a:path>
                </a:pathLst>
              </a:custGeom>
              <a:solidFill>
                <a:srgbClr val="71BB96">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sp>
            <p:nvSpPr>
              <p:cNvPr id="4110" name="Freeform 10"/>
              <p:cNvSpPr/>
              <p:nvPr/>
            </p:nvSpPr>
            <p:spPr>
              <a:xfrm>
                <a:off x="2087562" y="0"/>
                <a:ext cx="2089151" cy="3489326"/>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17836"/>
                    </a:lnTo>
                    <a:lnTo>
                      <a:pt x="14871" y="2103"/>
                    </a:lnTo>
                    <a:lnTo>
                      <a:pt x="21600" y="0"/>
                    </a:lnTo>
                    <a:lnTo>
                      <a:pt x="0" y="21600"/>
                    </a:lnTo>
                  </a:path>
                </a:pathLst>
              </a:custGeom>
              <a:solidFill>
                <a:srgbClr val="006633">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grpSp>
        <p:sp>
          <p:nvSpPr>
            <p:cNvPr id="4112" name="Rectangle 11"/>
            <p:cNvSpPr/>
            <p:nvPr/>
          </p:nvSpPr>
          <p:spPr>
            <a:xfrm>
              <a:off x="0" y="2116137"/>
              <a:ext cx="4872038" cy="492126"/>
            </a:xfrm>
            <a:prstGeom prst="rect">
              <a:avLst/>
            </a:prstGeom>
            <a:gradFill flip="none" rotWithShape="1">
              <a:gsLst>
                <a:gs pos="0">
                  <a:srgbClr val="000000"/>
                </a:gs>
                <a:gs pos="50000">
                  <a:srgbClr val="71BB96"/>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grpSp>
      <p:sp>
        <p:nvSpPr>
          <p:cNvPr id="4114" name="Title Text"/>
          <p:cNvSpPr txBox="1">
            <a:spLocks noGrp="1"/>
          </p:cNvSpPr>
          <p:nvPr>
            <p:ph type="title"/>
          </p:nvPr>
        </p:nvSpPr>
        <p:spPr>
          <a:xfrm>
            <a:off x="685800" y="3886200"/>
            <a:ext cx="7772400" cy="1143000"/>
          </a:xfrm>
          <a:prstGeom prst="rect">
            <a:avLst/>
          </a:prstGeom>
        </p:spPr>
        <p:txBody>
          <a:bodyPr lIns="46037" tIns="46037" rIns="46037" bIns="46037" anchor="ctr"/>
          <a:lstStyle>
            <a:lvl1pPr algn="ctr">
              <a:defRPr>
                <a:solidFill>
                  <a:srgbClr val="FFFFCC"/>
                </a:solidFill>
              </a:defRPr>
            </a:lvl1pPr>
          </a:lstStyle>
          <a:p>
            <a:r>
              <a:t>Title Text</a:t>
            </a:r>
          </a:p>
        </p:txBody>
      </p:sp>
      <p:sp>
        <p:nvSpPr>
          <p:cNvPr id="4115" name="Body Level One…"/>
          <p:cNvSpPr txBox="1">
            <a:spLocks noGrp="1"/>
          </p:cNvSpPr>
          <p:nvPr>
            <p:ph type="body" sz="quarter" idx="1"/>
          </p:nvPr>
        </p:nvSpPr>
        <p:spPr>
          <a:xfrm>
            <a:off x="1371600" y="5410200"/>
            <a:ext cx="6400800" cy="1295400"/>
          </a:xfrm>
          <a:prstGeom prst="rect">
            <a:avLst/>
          </a:prstGeom>
        </p:spPr>
        <p:txBody>
          <a:bodyPr lIns="46037" tIns="46037" rIns="46037" bIns="46037">
            <a:normAutofit/>
          </a:bodyPr>
          <a:lstStyle>
            <a:lvl1pPr marL="0" indent="0" algn="ctr">
              <a:buSzTx/>
              <a:buNone/>
              <a:defRPr>
                <a:solidFill>
                  <a:srgbClr val="EAEAEA"/>
                </a:solidFill>
              </a:defRPr>
            </a:lvl1pPr>
            <a:lvl2pPr algn="ctr">
              <a:buChar char="–"/>
              <a:defRPr>
                <a:solidFill>
                  <a:srgbClr val="EAEAEA"/>
                </a:solidFill>
              </a:defRPr>
            </a:lvl2pPr>
            <a:lvl3pPr algn="ctr">
              <a:defRPr>
                <a:solidFill>
                  <a:srgbClr val="EAEAEA"/>
                </a:solidFill>
              </a:defRPr>
            </a:lvl3pPr>
            <a:lvl4pPr algn="ctr">
              <a:buChar char="–"/>
              <a:defRPr>
                <a:solidFill>
                  <a:srgbClr val="EAEAEA"/>
                </a:solidFill>
              </a:defRPr>
            </a:lvl4pPr>
            <a:lvl5pPr algn="ctr">
              <a:buChar char="•"/>
              <a:defRPr>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4116" name="Slide Number"/>
          <p:cNvSpPr txBox="1">
            <a:spLocks noGrp="1"/>
          </p:cNvSpPr>
          <p:nvPr>
            <p:ph type="sldNum" sz="quarter" idx="2"/>
          </p:nvPr>
        </p:nvSpPr>
        <p:spPr>
          <a:xfrm>
            <a:off x="8175624" y="84738"/>
            <a:ext cx="282577" cy="287724"/>
          </a:xfrm>
          <a:prstGeom prst="rect">
            <a:avLst/>
          </a:prstGeom>
        </p:spPr>
        <p:txBody>
          <a:bodyPr lIns="46037" tIns="46037" rIns="46037" bIns="46037" anchor="ctr"/>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826450900"/>
      </p:ext>
    </p:extLst>
  </p:cSld>
  <p:clrMapOvr>
    <a:masterClrMapping/>
  </p:clrMapOvr>
  <p:transition spd="med"/>
</p:sldLayout>
</file>

<file path=ppt/slideLayouts/slideLayout298.xml><?xml version="1.0" encoding="utf-8"?>
<p:sldLayout xmlns:a="http://schemas.openxmlformats.org/drawingml/2006/main" xmlns:r="http://schemas.openxmlformats.org/officeDocument/2006/relationships" xmlns:p="http://schemas.openxmlformats.org/presentationml/2006/main" showMasterSp="0" type="tx">
  <p:cSld name="18_Title and Content">
    <p:bg>
      <p:bgPr>
        <a:gradFill flip="none" rotWithShape="1">
          <a:gsLst>
            <a:gs pos="0">
              <a:srgbClr val="00763B"/>
            </a:gs>
            <a:gs pos="100000">
              <a:srgbClr val="000000"/>
            </a:gs>
          </a:gsLst>
          <a:path path="circle">
            <a:fillToRect l="50000" t="50000" r="50000" b="50000"/>
          </a:path>
        </a:gradFill>
        <a:effectLst/>
      </p:bgPr>
    </p:bg>
    <p:spTree>
      <p:nvGrpSpPr>
        <p:cNvPr id="1" name=""/>
        <p:cNvGrpSpPr/>
        <p:nvPr/>
      </p:nvGrpSpPr>
      <p:grpSpPr>
        <a:xfrm>
          <a:off x="0" y="0"/>
          <a:ext cx="0" cy="0"/>
          <a:chOff x="0" y="0"/>
          <a:chExt cx="0" cy="0"/>
        </a:xfrm>
      </p:grpSpPr>
      <p:sp>
        <p:nvSpPr>
          <p:cNvPr id="4123" name="Rectangle 2"/>
          <p:cNvSpPr/>
          <p:nvPr/>
        </p:nvSpPr>
        <p:spPr>
          <a:xfrm>
            <a:off x="0" y="0"/>
            <a:ext cx="1752600" cy="6856413"/>
          </a:xfrm>
          <a:prstGeom prst="rect">
            <a:avLst/>
          </a:prstGeom>
          <a:gradFill>
            <a:gsLst>
              <a:gs pos="0">
                <a:srgbClr val="000000"/>
              </a:gs>
              <a:gs pos="50000">
                <a:srgbClr val="00763B"/>
              </a:gs>
              <a:gs pos="100000">
                <a:srgbClr val="000000"/>
              </a:gs>
            </a:gsLst>
            <a:lin ang="5400000"/>
          </a:gradFill>
          <a:ln w="12700">
            <a:miter lim="400000"/>
          </a:ln>
        </p:spPr>
        <p:txBody>
          <a:bodyPr lIns="45719" rIns="45719"/>
          <a:lstStyle/>
          <a:p>
            <a:pPr algn="l">
              <a:defRPr b="0">
                <a:solidFill>
                  <a:srgbClr val="EAEAEA"/>
                </a:solidFill>
              </a:defRPr>
            </a:pPr>
            <a:endParaRPr/>
          </a:p>
        </p:txBody>
      </p:sp>
      <p:grpSp>
        <p:nvGrpSpPr>
          <p:cNvPr id="4132" name="Group 3"/>
          <p:cNvGrpSpPr/>
          <p:nvPr/>
        </p:nvGrpSpPr>
        <p:grpSpPr>
          <a:xfrm>
            <a:off x="152399" y="374650"/>
            <a:ext cx="1524002" cy="1225551"/>
            <a:chOff x="0" y="0"/>
            <a:chExt cx="1524000" cy="1225550"/>
          </a:xfrm>
        </p:grpSpPr>
        <p:sp>
          <p:nvSpPr>
            <p:cNvPr id="4124" name="Freeform 4"/>
            <p:cNvSpPr/>
            <p:nvPr/>
          </p:nvSpPr>
          <p:spPr>
            <a:xfrm>
              <a:off x="1019175"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21600" y="13449"/>
                  </a:moveTo>
                  <a:lnTo>
                    <a:pt x="21600" y="21600"/>
                  </a:lnTo>
                  <a:lnTo>
                    <a:pt x="68" y="6725"/>
                  </a:lnTo>
                  <a:lnTo>
                    <a:pt x="0" y="7336"/>
                  </a:lnTo>
                  <a:lnTo>
                    <a:pt x="3125" y="0"/>
                  </a:lnTo>
                  <a:lnTo>
                    <a:pt x="21600" y="13449"/>
                  </a:lnTo>
                </a:path>
              </a:pathLst>
            </a:custGeom>
            <a:gradFill flip="none" rotWithShape="1">
              <a:gsLst>
                <a:gs pos="0">
                  <a:srgbClr val="000000"/>
                </a:gs>
                <a:gs pos="100000">
                  <a:srgbClr val="00763B"/>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sp>
          <p:nvSpPr>
            <p:cNvPr id="4125" name="Freeform 5"/>
            <p:cNvSpPr/>
            <p:nvPr/>
          </p:nvSpPr>
          <p:spPr>
            <a:xfrm>
              <a:off x="0"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0" y="13449"/>
                  </a:moveTo>
                  <a:lnTo>
                    <a:pt x="0" y="21600"/>
                  </a:lnTo>
                  <a:lnTo>
                    <a:pt x="21464" y="6725"/>
                  </a:lnTo>
                  <a:lnTo>
                    <a:pt x="21600" y="7336"/>
                  </a:lnTo>
                  <a:lnTo>
                    <a:pt x="18408" y="0"/>
                  </a:lnTo>
                  <a:lnTo>
                    <a:pt x="0" y="13449"/>
                  </a:lnTo>
                </a:path>
              </a:pathLst>
            </a:custGeom>
            <a:gradFill flip="none" rotWithShape="1">
              <a:gsLst>
                <a:gs pos="0">
                  <a:srgbClr val="00763B"/>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grpSp>
          <p:nvGrpSpPr>
            <p:cNvPr id="4130" name="Group 6"/>
            <p:cNvGrpSpPr/>
            <p:nvPr/>
          </p:nvGrpSpPr>
          <p:grpSpPr>
            <a:xfrm>
              <a:off x="88900" y="0"/>
              <a:ext cx="1304926" cy="1225551"/>
              <a:chOff x="0" y="0"/>
              <a:chExt cx="1304925" cy="1225550"/>
            </a:xfrm>
          </p:grpSpPr>
          <p:sp>
            <p:nvSpPr>
              <p:cNvPr id="4126" name="AutoShape 7"/>
              <p:cNvSpPr/>
              <p:nvPr/>
            </p:nvSpPr>
            <p:spPr>
              <a:xfrm>
                <a:off x="0" y="0"/>
                <a:ext cx="1304925"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799" y="21600"/>
                    </a:lnTo>
                    <a:lnTo>
                      <a:pt x="21600" y="0"/>
                    </a:lnTo>
                    <a:close/>
                  </a:path>
                </a:pathLst>
              </a:custGeom>
              <a:blipFill rotWithShape="1">
                <a:blip r:embed="rId2" cstate="print"/>
                <a:srcRect/>
                <a:tile tx="0" ty="0" sx="100000" sy="100000" flip="none" algn="tl"/>
              </a:blipFill>
              <a:ln w="12700" cap="sq">
                <a:solidFill>
                  <a:srgbClr val="006633"/>
                </a:solidFill>
                <a:prstDash val="solid"/>
                <a:miter lim="8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sp>
            <p:nvSpPr>
              <p:cNvPr id="4127" name="Freeform 8"/>
              <p:cNvSpPr/>
              <p:nvPr/>
            </p:nvSpPr>
            <p:spPr>
              <a:xfrm>
                <a:off x="0" y="0"/>
                <a:ext cx="652463" cy="12255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7823"/>
                    </a:lnTo>
                    <a:lnTo>
                      <a:pt x="6674" y="2098"/>
                    </a:lnTo>
                    <a:lnTo>
                      <a:pt x="0" y="0"/>
                    </a:lnTo>
                    <a:lnTo>
                      <a:pt x="21600" y="21600"/>
                    </a:lnTo>
                  </a:path>
                </a:pathLst>
              </a:custGeom>
              <a:solidFill>
                <a:srgbClr val="002010">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sp>
            <p:nvSpPr>
              <p:cNvPr id="4128" name="Freeform 9"/>
              <p:cNvSpPr/>
              <p:nvPr/>
            </p:nvSpPr>
            <p:spPr>
              <a:xfrm>
                <a:off x="0" y="0"/>
                <a:ext cx="1304926" cy="1206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3337" y="21600"/>
                    </a:lnTo>
                    <a:lnTo>
                      <a:pt x="18709" y="21600"/>
                    </a:lnTo>
                    <a:lnTo>
                      <a:pt x="21600" y="0"/>
                    </a:lnTo>
                    <a:lnTo>
                      <a:pt x="0" y="0"/>
                    </a:lnTo>
                  </a:path>
                </a:pathLst>
              </a:custGeom>
              <a:solidFill>
                <a:srgbClr val="71BB96">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sp>
            <p:nvSpPr>
              <p:cNvPr id="4129" name="Freeform 10"/>
              <p:cNvSpPr/>
              <p:nvPr/>
            </p:nvSpPr>
            <p:spPr>
              <a:xfrm>
                <a:off x="652462" y="0"/>
                <a:ext cx="652464"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17823"/>
                    </a:lnTo>
                    <a:lnTo>
                      <a:pt x="14873" y="2098"/>
                    </a:lnTo>
                    <a:lnTo>
                      <a:pt x="21600" y="0"/>
                    </a:lnTo>
                    <a:lnTo>
                      <a:pt x="0" y="21600"/>
                    </a:lnTo>
                  </a:path>
                </a:pathLst>
              </a:custGeom>
              <a:solidFill>
                <a:srgbClr val="006633">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grpSp>
        <p:sp>
          <p:nvSpPr>
            <p:cNvPr id="4131" name="Rectangle 11"/>
            <p:cNvSpPr/>
            <p:nvPr/>
          </p:nvSpPr>
          <p:spPr>
            <a:xfrm>
              <a:off x="0" y="742950"/>
              <a:ext cx="1522413" cy="173038"/>
            </a:xfrm>
            <a:prstGeom prst="rect">
              <a:avLst/>
            </a:prstGeom>
            <a:gradFill flip="none" rotWithShape="1">
              <a:gsLst>
                <a:gs pos="0">
                  <a:srgbClr val="000000"/>
                </a:gs>
                <a:gs pos="50000">
                  <a:srgbClr val="71BB96"/>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grpSp>
      <p:sp>
        <p:nvSpPr>
          <p:cNvPr id="4133" name="Title Text"/>
          <p:cNvSpPr txBox="1">
            <a:spLocks noGrp="1"/>
          </p:cNvSpPr>
          <p:nvPr>
            <p:ph type="title"/>
          </p:nvPr>
        </p:nvSpPr>
        <p:spPr>
          <a:xfrm>
            <a:off x="1905000" y="228600"/>
            <a:ext cx="7086600" cy="1447800"/>
          </a:xfrm>
          <a:prstGeom prst="rect">
            <a:avLst/>
          </a:prstGeom>
        </p:spPr>
        <p:txBody>
          <a:bodyPr lIns="46037" tIns="46037" rIns="46037" bIns="46037" anchor="ctr"/>
          <a:lstStyle>
            <a:lvl1pPr>
              <a:defRPr>
                <a:solidFill>
                  <a:srgbClr val="FFFFCC"/>
                </a:solidFill>
              </a:defRPr>
            </a:lvl1pPr>
          </a:lstStyle>
          <a:p>
            <a:r>
              <a:t>Title Text</a:t>
            </a:r>
          </a:p>
        </p:txBody>
      </p:sp>
      <p:sp>
        <p:nvSpPr>
          <p:cNvPr id="4134" name="Body Level One…"/>
          <p:cNvSpPr txBox="1">
            <a:spLocks noGrp="1"/>
          </p:cNvSpPr>
          <p:nvPr>
            <p:ph type="body" idx="1"/>
          </p:nvPr>
        </p:nvSpPr>
        <p:spPr>
          <a:xfrm>
            <a:off x="661987" y="1905000"/>
            <a:ext cx="7772401" cy="4114800"/>
          </a:xfrm>
          <a:prstGeom prst="rect">
            <a:avLst/>
          </a:prstGeom>
        </p:spPr>
        <p:txBody>
          <a:bodyPr lIns="46037" tIns="46037" rIns="46037" bIns="46037">
            <a:normAutofit/>
          </a:bodyPr>
          <a:lstStyle>
            <a:lvl1pPr>
              <a:buClr>
                <a:srgbClr val="FFFFCC"/>
              </a:buClr>
              <a:buSzPct val="90000"/>
              <a:buChar char="Ú"/>
              <a:defRPr>
                <a:solidFill>
                  <a:srgbClr val="EAEAEA"/>
                </a:solidFill>
              </a:defRPr>
            </a:lvl1pPr>
            <a:lvl2pPr>
              <a:buClr>
                <a:srgbClr val="FFFFCC"/>
              </a:buClr>
              <a:buChar char="–"/>
              <a:defRPr>
                <a:solidFill>
                  <a:srgbClr val="EAEAEA"/>
                </a:solidFill>
              </a:defRPr>
            </a:lvl2pPr>
            <a:lvl3pPr>
              <a:buClr>
                <a:srgbClr val="FFFFCC"/>
              </a:buClr>
              <a:defRPr>
                <a:solidFill>
                  <a:srgbClr val="EAEAEA"/>
                </a:solidFill>
              </a:defRPr>
            </a:lvl3pPr>
            <a:lvl4pPr>
              <a:buClr>
                <a:srgbClr val="FFFFCC"/>
              </a:buClr>
              <a:buChar char="–"/>
              <a:defRPr>
                <a:solidFill>
                  <a:srgbClr val="EAEAEA"/>
                </a:solidFill>
              </a:defRPr>
            </a:lvl4pPr>
            <a:lvl5pPr>
              <a:buClr>
                <a:srgbClr val="FFFFCC"/>
              </a:buClr>
              <a:buChar char="•"/>
              <a:defRPr>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4135" name="Slide Number"/>
          <p:cNvSpPr txBox="1">
            <a:spLocks noGrp="1"/>
          </p:cNvSpPr>
          <p:nvPr>
            <p:ph type="sldNum" sz="quarter" idx="2"/>
          </p:nvPr>
        </p:nvSpPr>
        <p:spPr>
          <a:xfrm>
            <a:off x="8175624" y="6483951"/>
            <a:ext cx="282577" cy="287723"/>
          </a:xfrm>
          <a:prstGeom prst="rect">
            <a:avLst/>
          </a:prstGeom>
        </p:spPr>
        <p:txBody>
          <a:bodyPr lIns="46037" tIns="46037" rIns="46037" bIns="46037" anchor="ctr"/>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636819407"/>
      </p:ext>
    </p:extLst>
  </p:cSld>
  <p:clrMapOvr>
    <a:masterClrMapping/>
  </p:clrMapOvr>
  <p:transition spd="med"/>
</p:sldLayout>
</file>

<file path=ppt/slideLayouts/slideLayout299.xml><?xml version="1.0" encoding="utf-8"?>
<p:sldLayout xmlns:a="http://schemas.openxmlformats.org/drawingml/2006/main" xmlns:r="http://schemas.openxmlformats.org/officeDocument/2006/relationships" xmlns:p="http://schemas.openxmlformats.org/presentationml/2006/main" showMasterSp="0" type="tx">
  <p:cSld name="13_Section Header">
    <p:bg>
      <p:bgPr>
        <a:gradFill flip="none" rotWithShape="1">
          <a:gsLst>
            <a:gs pos="0">
              <a:srgbClr val="00763B"/>
            </a:gs>
            <a:gs pos="100000">
              <a:srgbClr val="000000"/>
            </a:gs>
          </a:gsLst>
          <a:path path="circle">
            <a:fillToRect l="50000" t="50000" r="50000" b="50000"/>
          </a:path>
        </a:gradFill>
        <a:effectLst/>
      </p:bgPr>
    </p:bg>
    <p:spTree>
      <p:nvGrpSpPr>
        <p:cNvPr id="1" name=""/>
        <p:cNvGrpSpPr/>
        <p:nvPr/>
      </p:nvGrpSpPr>
      <p:grpSpPr>
        <a:xfrm>
          <a:off x="0" y="0"/>
          <a:ext cx="0" cy="0"/>
          <a:chOff x="0" y="0"/>
          <a:chExt cx="0" cy="0"/>
        </a:xfrm>
      </p:grpSpPr>
      <p:sp>
        <p:nvSpPr>
          <p:cNvPr id="4142" name="Rectangle 2"/>
          <p:cNvSpPr/>
          <p:nvPr/>
        </p:nvSpPr>
        <p:spPr>
          <a:xfrm>
            <a:off x="0" y="0"/>
            <a:ext cx="1752600" cy="6856413"/>
          </a:xfrm>
          <a:prstGeom prst="rect">
            <a:avLst/>
          </a:prstGeom>
          <a:gradFill>
            <a:gsLst>
              <a:gs pos="0">
                <a:srgbClr val="000000"/>
              </a:gs>
              <a:gs pos="50000">
                <a:srgbClr val="00763B"/>
              </a:gs>
              <a:gs pos="100000">
                <a:srgbClr val="000000"/>
              </a:gs>
            </a:gsLst>
            <a:lin ang="5400000"/>
          </a:gradFill>
          <a:ln w="12700">
            <a:miter lim="400000"/>
          </a:ln>
        </p:spPr>
        <p:txBody>
          <a:bodyPr lIns="45719" rIns="45719"/>
          <a:lstStyle/>
          <a:p>
            <a:pPr algn="l">
              <a:defRPr b="0">
                <a:solidFill>
                  <a:srgbClr val="EAEAEA"/>
                </a:solidFill>
              </a:defRPr>
            </a:pPr>
            <a:endParaRPr/>
          </a:p>
        </p:txBody>
      </p:sp>
      <p:grpSp>
        <p:nvGrpSpPr>
          <p:cNvPr id="4151" name="Group 3"/>
          <p:cNvGrpSpPr/>
          <p:nvPr/>
        </p:nvGrpSpPr>
        <p:grpSpPr>
          <a:xfrm>
            <a:off x="152399" y="374650"/>
            <a:ext cx="1524002" cy="1225551"/>
            <a:chOff x="0" y="0"/>
            <a:chExt cx="1524000" cy="1225550"/>
          </a:xfrm>
        </p:grpSpPr>
        <p:sp>
          <p:nvSpPr>
            <p:cNvPr id="4143" name="Freeform 4"/>
            <p:cNvSpPr/>
            <p:nvPr/>
          </p:nvSpPr>
          <p:spPr>
            <a:xfrm>
              <a:off x="1019175"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21600" y="13449"/>
                  </a:moveTo>
                  <a:lnTo>
                    <a:pt x="21600" y="21600"/>
                  </a:lnTo>
                  <a:lnTo>
                    <a:pt x="68" y="6725"/>
                  </a:lnTo>
                  <a:lnTo>
                    <a:pt x="0" y="7336"/>
                  </a:lnTo>
                  <a:lnTo>
                    <a:pt x="3125" y="0"/>
                  </a:lnTo>
                  <a:lnTo>
                    <a:pt x="21600" y="13449"/>
                  </a:lnTo>
                </a:path>
              </a:pathLst>
            </a:custGeom>
            <a:gradFill flip="none" rotWithShape="1">
              <a:gsLst>
                <a:gs pos="0">
                  <a:srgbClr val="000000"/>
                </a:gs>
                <a:gs pos="100000">
                  <a:srgbClr val="00763B"/>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sp>
          <p:nvSpPr>
            <p:cNvPr id="4144" name="Freeform 5"/>
            <p:cNvSpPr/>
            <p:nvPr/>
          </p:nvSpPr>
          <p:spPr>
            <a:xfrm>
              <a:off x="0"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0" y="13449"/>
                  </a:moveTo>
                  <a:lnTo>
                    <a:pt x="0" y="21600"/>
                  </a:lnTo>
                  <a:lnTo>
                    <a:pt x="21464" y="6725"/>
                  </a:lnTo>
                  <a:lnTo>
                    <a:pt x="21600" y="7336"/>
                  </a:lnTo>
                  <a:lnTo>
                    <a:pt x="18408" y="0"/>
                  </a:lnTo>
                  <a:lnTo>
                    <a:pt x="0" y="13449"/>
                  </a:lnTo>
                </a:path>
              </a:pathLst>
            </a:custGeom>
            <a:gradFill flip="none" rotWithShape="1">
              <a:gsLst>
                <a:gs pos="0">
                  <a:srgbClr val="00763B"/>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grpSp>
          <p:nvGrpSpPr>
            <p:cNvPr id="4149" name="Group 6"/>
            <p:cNvGrpSpPr/>
            <p:nvPr/>
          </p:nvGrpSpPr>
          <p:grpSpPr>
            <a:xfrm>
              <a:off x="88900" y="0"/>
              <a:ext cx="1304926" cy="1225551"/>
              <a:chOff x="0" y="0"/>
              <a:chExt cx="1304925" cy="1225550"/>
            </a:xfrm>
          </p:grpSpPr>
          <p:sp>
            <p:nvSpPr>
              <p:cNvPr id="4145" name="AutoShape 7"/>
              <p:cNvSpPr/>
              <p:nvPr/>
            </p:nvSpPr>
            <p:spPr>
              <a:xfrm>
                <a:off x="0" y="0"/>
                <a:ext cx="1304925"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799" y="21600"/>
                    </a:lnTo>
                    <a:lnTo>
                      <a:pt x="21600" y="0"/>
                    </a:lnTo>
                    <a:close/>
                  </a:path>
                </a:pathLst>
              </a:custGeom>
              <a:blipFill rotWithShape="1">
                <a:blip r:embed="rId2" cstate="print"/>
                <a:srcRect/>
                <a:tile tx="0" ty="0" sx="100000" sy="100000" flip="none" algn="tl"/>
              </a:blipFill>
              <a:ln w="12700" cap="sq">
                <a:solidFill>
                  <a:srgbClr val="006633"/>
                </a:solidFill>
                <a:prstDash val="solid"/>
                <a:miter lim="8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sp>
            <p:nvSpPr>
              <p:cNvPr id="4146" name="Freeform 8"/>
              <p:cNvSpPr/>
              <p:nvPr/>
            </p:nvSpPr>
            <p:spPr>
              <a:xfrm>
                <a:off x="0" y="0"/>
                <a:ext cx="652463" cy="12255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7823"/>
                    </a:lnTo>
                    <a:lnTo>
                      <a:pt x="6674" y="2098"/>
                    </a:lnTo>
                    <a:lnTo>
                      <a:pt x="0" y="0"/>
                    </a:lnTo>
                    <a:lnTo>
                      <a:pt x="21600" y="21600"/>
                    </a:lnTo>
                  </a:path>
                </a:pathLst>
              </a:custGeom>
              <a:solidFill>
                <a:srgbClr val="002010">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sp>
            <p:nvSpPr>
              <p:cNvPr id="4147" name="Freeform 9"/>
              <p:cNvSpPr/>
              <p:nvPr/>
            </p:nvSpPr>
            <p:spPr>
              <a:xfrm>
                <a:off x="0" y="0"/>
                <a:ext cx="1304926" cy="1206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3337" y="21600"/>
                    </a:lnTo>
                    <a:lnTo>
                      <a:pt x="18709" y="21600"/>
                    </a:lnTo>
                    <a:lnTo>
                      <a:pt x="21600" y="0"/>
                    </a:lnTo>
                    <a:lnTo>
                      <a:pt x="0" y="0"/>
                    </a:lnTo>
                  </a:path>
                </a:pathLst>
              </a:custGeom>
              <a:solidFill>
                <a:srgbClr val="71BB96">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sp>
            <p:nvSpPr>
              <p:cNvPr id="4148" name="Freeform 10"/>
              <p:cNvSpPr/>
              <p:nvPr/>
            </p:nvSpPr>
            <p:spPr>
              <a:xfrm>
                <a:off x="652462" y="0"/>
                <a:ext cx="652464"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17823"/>
                    </a:lnTo>
                    <a:lnTo>
                      <a:pt x="14873" y="2098"/>
                    </a:lnTo>
                    <a:lnTo>
                      <a:pt x="21600" y="0"/>
                    </a:lnTo>
                    <a:lnTo>
                      <a:pt x="0" y="21600"/>
                    </a:lnTo>
                  </a:path>
                </a:pathLst>
              </a:custGeom>
              <a:solidFill>
                <a:srgbClr val="006633">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grpSp>
        <p:sp>
          <p:nvSpPr>
            <p:cNvPr id="4150" name="Rectangle 11"/>
            <p:cNvSpPr/>
            <p:nvPr/>
          </p:nvSpPr>
          <p:spPr>
            <a:xfrm>
              <a:off x="0" y="742950"/>
              <a:ext cx="1522413" cy="173038"/>
            </a:xfrm>
            <a:prstGeom prst="rect">
              <a:avLst/>
            </a:prstGeom>
            <a:gradFill flip="none" rotWithShape="1">
              <a:gsLst>
                <a:gs pos="0">
                  <a:srgbClr val="000000"/>
                </a:gs>
                <a:gs pos="50000">
                  <a:srgbClr val="71BB96"/>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grpSp>
      <p:sp>
        <p:nvSpPr>
          <p:cNvPr id="4152" name="Title Text"/>
          <p:cNvSpPr txBox="1">
            <a:spLocks noGrp="1"/>
          </p:cNvSpPr>
          <p:nvPr>
            <p:ph type="title"/>
          </p:nvPr>
        </p:nvSpPr>
        <p:spPr>
          <a:xfrm>
            <a:off x="722312" y="4406900"/>
            <a:ext cx="7772401" cy="1362075"/>
          </a:xfrm>
          <a:prstGeom prst="rect">
            <a:avLst/>
          </a:prstGeom>
        </p:spPr>
        <p:txBody>
          <a:bodyPr lIns="46037" tIns="46037" rIns="46037" bIns="46037" anchor="t"/>
          <a:lstStyle>
            <a:lvl1pPr>
              <a:defRPr sz="4000" b="1" cap="all">
                <a:solidFill>
                  <a:srgbClr val="FFFFCC"/>
                </a:solidFill>
              </a:defRPr>
            </a:lvl1pPr>
          </a:lstStyle>
          <a:p>
            <a:r>
              <a:t>Title Text</a:t>
            </a:r>
          </a:p>
        </p:txBody>
      </p:sp>
      <p:sp>
        <p:nvSpPr>
          <p:cNvPr id="4153" name="Body Level One…"/>
          <p:cNvSpPr txBox="1">
            <a:spLocks noGrp="1"/>
          </p:cNvSpPr>
          <p:nvPr>
            <p:ph type="body" sz="quarter" idx="1"/>
          </p:nvPr>
        </p:nvSpPr>
        <p:spPr>
          <a:xfrm>
            <a:off x="722312" y="2906713"/>
            <a:ext cx="7772401" cy="1500188"/>
          </a:xfrm>
          <a:prstGeom prst="rect">
            <a:avLst/>
          </a:prstGeom>
        </p:spPr>
        <p:txBody>
          <a:bodyPr lIns="46037" tIns="46037" rIns="46037" bIns="46037" anchor="b">
            <a:normAutofit/>
          </a:bodyPr>
          <a:lstStyle>
            <a:lvl1pPr marL="0" indent="0">
              <a:spcBef>
                <a:spcPts val="400"/>
              </a:spcBef>
              <a:buSzTx/>
              <a:buNone/>
              <a:defRPr sz="2000">
                <a:solidFill>
                  <a:srgbClr val="EAEAEA"/>
                </a:solidFill>
              </a:defRPr>
            </a:lvl1pPr>
            <a:lvl2pPr marL="0" indent="457200">
              <a:spcBef>
                <a:spcPts val="400"/>
              </a:spcBef>
              <a:buSzTx/>
              <a:buNone/>
              <a:defRPr sz="2000">
                <a:solidFill>
                  <a:srgbClr val="EAEAEA"/>
                </a:solidFill>
              </a:defRPr>
            </a:lvl2pPr>
            <a:lvl3pPr marL="0" indent="914400">
              <a:spcBef>
                <a:spcPts val="400"/>
              </a:spcBef>
              <a:buSzTx/>
              <a:buNone/>
              <a:defRPr sz="2000">
                <a:solidFill>
                  <a:srgbClr val="EAEAEA"/>
                </a:solidFill>
              </a:defRPr>
            </a:lvl3pPr>
            <a:lvl4pPr marL="0" indent="1371600">
              <a:spcBef>
                <a:spcPts val="400"/>
              </a:spcBef>
              <a:buSzTx/>
              <a:buNone/>
              <a:defRPr sz="2000">
                <a:solidFill>
                  <a:srgbClr val="EAEAEA"/>
                </a:solidFill>
              </a:defRPr>
            </a:lvl4pPr>
            <a:lvl5pPr marL="0" indent="1828800">
              <a:spcBef>
                <a:spcPts val="400"/>
              </a:spcBef>
              <a:buSzTx/>
              <a:buNone/>
              <a:defRPr sz="2000">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4154" name="Slide Number"/>
          <p:cNvSpPr txBox="1">
            <a:spLocks noGrp="1"/>
          </p:cNvSpPr>
          <p:nvPr>
            <p:ph type="sldNum" sz="quarter" idx="2"/>
          </p:nvPr>
        </p:nvSpPr>
        <p:spPr>
          <a:xfrm>
            <a:off x="8175624" y="6483951"/>
            <a:ext cx="282577" cy="287723"/>
          </a:xfrm>
          <a:prstGeom prst="rect">
            <a:avLst/>
          </a:prstGeom>
        </p:spPr>
        <p:txBody>
          <a:bodyPr lIns="46037" tIns="46037" rIns="46037" bIns="46037" anchor="ctr"/>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350254701"/>
      </p:ext>
    </p:extLst>
  </p:cSld>
  <p:clrMapOvr>
    <a:masterClrMapping/>
  </p:clrMapOvr>
  <p:transition spd="med"/>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82C88301-3BDD-3D42-9AC1-721E603CF32E}" type="datetimeFigureOut">
              <a:rPr lang="en-US" smtClean="0"/>
              <a:t>1/14/24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6EDC6863-9655-8444-A142-27D9B2E72677}" type="slidenum">
              <a:rPr lang="en-US" smtClean="0"/>
              <a:t>‹#›</a:t>
            </a:fld>
            <a:endParaRPr lang="en-US"/>
          </a:p>
        </p:txBody>
      </p:sp>
    </p:spTree>
    <p:extLst>
      <p:ext uri="{BB962C8B-B14F-4D97-AF65-F5344CB8AC3E}">
        <p14:creationId xmlns:p14="http://schemas.microsoft.com/office/powerpoint/2010/main" val="3378920441"/>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3"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4" name="Rectangle 6"/>
          <p:cNvSpPr>
            <a:spLocks noGrp="1" noChangeArrowheads="1"/>
          </p:cNvSpPr>
          <p:nvPr>
            <p:ph type="sldNum" sz="quarter" idx="12"/>
          </p:nvPr>
        </p:nvSpPr>
        <p:spPr/>
        <p:txBody>
          <a:bodyPr/>
          <a:lstStyle>
            <a:lvl1pPr eaLnBrk="1" hangingPunct="1">
              <a:defRPr/>
            </a:lvl1pPr>
          </a:lstStyle>
          <a:p>
            <a:pPr>
              <a:defRPr/>
            </a:pPr>
            <a:fld id="{D48F7C5A-32A4-0440-979D-C6A5F960BFE6}" type="slidenum">
              <a:rPr lang="en-US"/>
              <a:pPr>
                <a:defRPr/>
              </a:pPr>
              <a:t>‹#›</a:t>
            </a:fld>
            <a:endParaRPr lang="en-US"/>
          </a:p>
        </p:txBody>
      </p:sp>
    </p:spTree>
    <p:extLst>
      <p:ext uri="{BB962C8B-B14F-4D97-AF65-F5344CB8AC3E}">
        <p14:creationId xmlns:p14="http://schemas.microsoft.com/office/powerpoint/2010/main" val="2324524003"/>
      </p:ext>
    </p:extLst>
  </p:cSld>
  <p:clrMapOvr>
    <a:masterClrMapping/>
  </p:clrMapOvr>
</p:sldLayout>
</file>

<file path=ppt/slideLayouts/slideLayout300.xml><?xml version="1.0" encoding="utf-8"?>
<p:sldLayout xmlns:a="http://schemas.openxmlformats.org/drawingml/2006/main" xmlns:r="http://schemas.openxmlformats.org/officeDocument/2006/relationships" xmlns:p="http://schemas.openxmlformats.org/presentationml/2006/main" showMasterSp="0" type="tx">
  <p:cSld name="13_Two Content">
    <p:bg>
      <p:bgPr>
        <a:gradFill flip="none" rotWithShape="1">
          <a:gsLst>
            <a:gs pos="0">
              <a:srgbClr val="00763B"/>
            </a:gs>
            <a:gs pos="100000">
              <a:srgbClr val="000000"/>
            </a:gs>
          </a:gsLst>
          <a:path path="circle">
            <a:fillToRect l="50000" t="50000" r="50000" b="50000"/>
          </a:path>
        </a:gradFill>
        <a:effectLst/>
      </p:bgPr>
    </p:bg>
    <p:spTree>
      <p:nvGrpSpPr>
        <p:cNvPr id="1" name=""/>
        <p:cNvGrpSpPr/>
        <p:nvPr/>
      </p:nvGrpSpPr>
      <p:grpSpPr>
        <a:xfrm>
          <a:off x="0" y="0"/>
          <a:ext cx="0" cy="0"/>
          <a:chOff x="0" y="0"/>
          <a:chExt cx="0" cy="0"/>
        </a:xfrm>
      </p:grpSpPr>
      <p:sp>
        <p:nvSpPr>
          <p:cNvPr id="4161" name="Rectangle 2"/>
          <p:cNvSpPr/>
          <p:nvPr/>
        </p:nvSpPr>
        <p:spPr>
          <a:xfrm>
            <a:off x="0" y="0"/>
            <a:ext cx="1752600" cy="6856413"/>
          </a:xfrm>
          <a:prstGeom prst="rect">
            <a:avLst/>
          </a:prstGeom>
          <a:gradFill>
            <a:gsLst>
              <a:gs pos="0">
                <a:srgbClr val="000000"/>
              </a:gs>
              <a:gs pos="50000">
                <a:srgbClr val="00763B"/>
              </a:gs>
              <a:gs pos="100000">
                <a:srgbClr val="000000"/>
              </a:gs>
            </a:gsLst>
            <a:lin ang="5400000"/>
          </a:gradFill>
          <a:ln w="12700">
            <a:miter lim="400000"/>
          </a:ln>
        </p:spPr>
        <p:txBody>
          <a:bodyPr lIns="45719" rIns="45719"/>
          <a:lstStyle/>
          <a:p>
            <a:pPr algn="l">
              <a:defRPr b="0">
                <a:solidFill>
                  <a:srgbClr val="EAEAEA"/>
                </a:solidFill>
              </a:defRPr>
            </a:pPr>
            <a:endParaRPr/>
          </a:p>
        </p:txBody>
      </p:sp>
      <p:grpSp>
        <p:nvGrpSpPr>
          <p:cNvPr id="4170" name="Group 3"/>
          <p:cNvGrpSpPr/>
          <p:nvPr/>
        </p:nvGrpSpPr>
        <p:grpSpPr>
          <a:xfrm>
            <a:off x="152399" y="374650"/>
            <a:ext cx="1524002" cy="1225551"/>
            <a:chOff x="0" y="0"/>
            <a:chExt cx="1524000" cy="1225550"/>
          </a:xfrm>
        </p:grpSpPr>
        <p:sp>
          <p:nvSpPr>
            <p:cNvPr id="4162" name="Freeform 4"/>
            <p:cNvSpPr/>
            <p:nvPr/>
          </p:nvSpPr>
          <p:spPr>
            <a:xfrm>
              <a:off x="1019175"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21600" y="13449"/>
                  </a:moveTo>
                  <a:lnTo>
                    <a:pt x="21600" y="21600"/>
                  </a:lnTo>
                  <a:lnTo>
                    <a:pt x="68" y="6725"/>
                  </a:lnTo>
                  <a:lnTo>
                    <a:pt x="0" y="7336"/>
                  </a:lnTo>
                  <a:lnTo>
                    <a:pt x="3125" y="0"/>
                  </a:lnTo>
                  <a:lnTo>
                    <a:pt x="21600" y="13449"/>
                  </a:lnTo>
                </a:path>
              </a:pathLst>
            </a:custGeom>
            <a:gradFill flip="none" rotWithShape="1">
              <a:gsLst>
                <a:gs pos="0">
                  <a:srgbClr val="000000"/>
                </a:gs>
                <a:gs pos="100000">
                  <a:srgbClr val="00763B"/>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sp>
          <p:nvSpPr>
            <p:cNvPr id="4163" name="Freeform 5"/>
            <p:cNvSpPr/>
            <p:nvPr/>
          </p:nvSpPr>
          <p:spPr>
            <a:xfrm>
              <a:off x="0"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0" y="13449"/>
                  </a:moveTo>
                  <a:lnTo>
                    <a:pt x="0" y="21600"/>
                  </a:lnTo>
                  <a:lnTo>
                    <a:pt x="21464" y="6725"/>
                  </a:lnTo>
                  <a:lnTo>
                    <a:pt x="21600" y="7336"/>
                  </a:lnTo>
                  <a:lnTo>
                    <a:pt x="18408" y="0"/>
                  </a:lnTo>
                  <a:lnTo>
                    <a:pt x="0" y="13449"/>
                  </a:lnTo>
                </a:path>
              </a:pathLst>
            </a:custGeom>
            <a:gradFill flip="none" rotWithShape="1">
              <a:gsLst>
                <a:gs pos="0">
                  <a:srgbClr val="00763B"/>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grpSp>
          <p:nvGrpSpPr>
            <p:cNvPr id="4168" name="Group 6"/>
            <p:cNvGrpSpPr/>
            <p:nvPr/>
          </p:nvGrpSpPr>
          <p:grpSpPr>
            <a:xfrm>
              <a:off x="88900" y="0"/>
              <a:ext cx="1304926" cy="1225551"/>
              <a:chOff x="0" y="0"/>
              <a:chExt cx="1304925" cy="1225550"/>
            </a:xfrm>
          </p:grpSpPr>
          <p:sp>
            <p:nvSpPr>
              <p:cNvPr id="4164" name="AutoShape 7"/>
              <p:cNvSpPr/>
              <p:nvPr/>
            </p:nvSpPr>
            <p:spPr>
              <a:xfrm>
                <a:off x="0" y="0"/>
                <a:ext cx="1304925"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799" y="21600"/>
                    </a:lnTo>
                    <a:lnTo>
                      <a:pt x="21600" y="0"/>
                    </a:lnTo>
                    <a:close/>
                  </a:path>
                </a:pathLst>
              </a:custGeom>
              <a:blipFill rotWithShape="1">
                <a:blip r:embed="rId2" cstate="print"/>
                <a:srcRect/>
                <a:tile tx="0" ty="0" sx="100000" sy="100000" flip="none" algn="tl"/>
              </a:blipFill>
              <a:ln w="12700" cap="sq">
                <a:solidFill>
                  <a:srgbClr val="006633"/>
                </a:solidFill>
                <a:prstDash val="solid"/>
                <a:miter lim="8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sp>
            <p:nvSpPr>
              <p:cNvPr id="4165" name="Freeform 8"/>
              <p:cNvSpPr/>
              <p:nvPr/>
            </p:nvSpPr>
            <p:spPr>
              <a:xfrm>
                <a:off x="0" y="0"/>
                <a:ext cx="652463" cy="12255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7823"/>
                    </a:lnTo>
                    <a:lnTo>
                      <a:pt x="6674" y="2098"/>
                    </a:lnTo>
                    <a:lnTo>
                      <a:pt x="0" y="0"/>
                    </a:lnTo>
                    <a:lnTo>
                      <a:pt x="21600" y="21600"/>
                    </a:lnTo>
                  </a:path>
                </a:pathLst>
              </a:custGeom>
              <a:solidFill>
                <a:srgbClr val="002010">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sp>
            <p:nvSpPr>
              <p:cNvPr id="4166" name="Freeform 9"/>
              <p:cNvSpPr/>
              <p:nvPr/>
            </p:nvSpPr>
            <p:spPr>
              <a:xfrm>
                <a:off x="0" y="0"/>
                <a:ext cx="1304926" cy="1206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3337" y="21600"/>
                    </a:lnTo>
                    <a:lnTo>
                      <a:pt x="18709" y="21600"/>
                    </a:lnTo>
                    <a:lnTo>
                      <a:pt x="21600" y="0"/>
                    </a:lnTo>
                    <a:lnTo>
                      <a:pt x="0" y="0"/>
                    </a:lnTo>
                  </a:path>
                </a:pathLst>
              </a:custGeom>
              <a:solidFill>
                <a:srgbClr val="71BB96">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sp>
            <p:nvSpPr>
              <p:cNvPr id="4167" name="Freeform 10"/>
              <p:cNvSpPr/>
              <p:nvPr/>
            </p:nvSpPr>
            <p:spPr>
              <a:xfrm>
                <a:off x="652462" y="0"/>
                <a:ext cx="652464"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17823"/>
                    </a:lnTo>
                    <a:lnTo>
                      <a:pt x="14873" y="2098"/>
                    </a:lnTo>
                    <a:lnTo>
                      <a:pt x="21600" y="0"/>
                    </a:lnTo>
                    <a:lnTo>
                      <a:pt x="0" y="21600"/>
                    </a:lnTo>
                  </a:path>
                </a:pathLst>
              </a:custGeom>
              <a:solidFill>
                <a:srgbClr val="006633">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grpSp>
        <p:sp>
          <p:nvSpPr>
            <p:cNvPr id="4169" name="Rectangle 11"/>
            <p:cNvSpPr/>
            <p:nvPr/>
          </p:nvSpPr>
          <p:spPr>
            <a:xfrm>
              <a:off x="0" y="742950"/>
              <a:ext cx="1522413" cy="173038"/>
            </a:xfrm>
            <a:prstGeom prst="rect">
              <a:avLst/>
            </a:prstGeom>
            <a:gradFill flip="none" rotWithShape="1">
              <a:gsLst>
                <a:gs pos="0">
                  <a:srgbClr val="000000"/>
                </a:gs>
                <a:gs pos="50000">
                  <a:srgbClr val="71BB96"/>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grpSp>
      <p:sp>
        <p:nvSpPr>
          <p:cNvPr id="4171" name="Title Text"/>
          <p:cNvSpPr txBox="1">
            <a:spLocks noGrp="1"/>
          </p:cNvSpPr>
          <p:nvPr>
            <p:ph type="title"/>
          </p:nvPr>
        </p:nvSpPr>
        <p:spPr>
          <a:xfrm>
            <a:off x="1905000" y="228600"/>
            <a:ext cx="7086600" cy="1447800"/>
          </a:xfrm>
          <a:prstGeom prst="rect">
            <a:avLst/>
          </a:prstGeom>
        </p:spPr>
        <p:txBody>
          <a:bodyPr lIns="46037" tIns="46037" rIns="46037" bIns="46037" anchor="ctr"/>
          <a:lstStyle>
            <a:lvl1pPr>
              <a:defRPr>
                <a:solidFill>
                  <a:srgbClr val="FFFFCC"/>
                </a:solidFill>
              </a:defRPr>
            </a:lvl1pPr>
          </a:lstStyle>
          <a:p>
            <a:r>
              <a:t>Title Text</a:t>
            </a:r>
          </a:p>
        </p:txBody>
      </p:sp>
      <p:sp>
        <p:nvSpPr>
          <p:cNvPr id="4172" name="Body Level One…"/>
          <p:cNvSpPr txBox="1">
            <a:spLocks noGrp="1"/>
          </p:cNvSpPr>
          <p:nvPr>
            <p:ph type="body" sz="half" idx="1"/>
          </p:nvPr>
        </p:nvSpPr>
        <p:spPr>
          <a:xfrm>
            <a:off x="661987" y="1905000"/>
            <a:ext cx="3810001" cy="4114800"/>
          </a:xfrm>
          <a:prstGeom prst="rect">
            <a:avLst/>
          </a:prstGeom>
        </p:spPr>
        <p:txBody>
          <a:bodyPr lIns="46037" tIns="46037" rIns="46037" bIns="46037">
            <a:normAutofit/>
          </a:bodyPr>
          <a:lstStyle>
            <a:lvl1pPr>
              <a:spcBef>
                <a:spcPts val="600"/>
              </a:spcBef>
              <a:buClr>
                <a:srgbClr val="FFFFCC"/>
              </a:buClr>
              <a:buSzPct val="90000"/>
              <a:buChar char="Ú"/>
              <a:defRPr sz="2800">
                <a:solidFill>
                  <a:srgbClr val="EAEAEA"/>
                </a:solidFill>
              </a:defRPr>
            </a:lvl1pPr>
            <a:lvl2pPr marL="790575" indent="-333375">
              <a:spcBef>
                <a:spcPts val="600"/>
              </a:spcBef>
              <a:buClr>
                <a:srgbClr val="FFFFCC"/>
              </a:buClr>
              <a:buChar char="–"/>
              <a:defRPr sz="2800">
                <a:solidFill>
                  <a:srgbClr val="EAEAEA"/>
                </a:solidFill>
              </a:defRPr>
            </a:lvl2pPr>
            <a:lvl3pPr marL="1234439" indent="-320039">
              <a:spcBef>
                <a:spcPts val="600"/>
              </a:spcBef>
              <a:buClr>
                <a:srgbClr val="FFFFCC"/>
              </a:buClr>
              <a:defRPr sz="2800">
                <a:solidFill>
                  <a:srgbClr val="EAEAEA"/>
                </a:solidFill>
              </a:defRPr>
            </a:lvl3pPr>
            <a:lvl4pPr marL="1727200" indent="-355600">
              <a:spcBef>
                <a:spcPts val="600"/>
              </a:spcBef>
              <a:buClr>
                <a:srgbClr val="FFFFCC"/>
              </a:buClr>
              <a:buChar char="–"/>
              <a:defRPr sz="2800">
                <a:solidFill>
                  <a:srgbClr val="EAEAEA"/>
                </a:solidFill>
              </a:defRPr>
            </a:lvl4pPr>
            <a:lvl5pPr marL="2184400" indent="-355600">
              <a:spcBef>
                <a:spcPts val="600"/>
              </a:spcBef>
              <a:buClr>
                <a:srgbClr val="FFFFCC"/>
              </a:buClr>
              <a:buChar char="•"/>
              <a:defRPr sz="2800">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4173" name="Slide Number"/>
          <p:cNvSpPr txBox="1">
            <a:spLocks noGrp="1"/>
          </p:cNvSpPr>
          <p:nvPr>
            <p:ph type="sldNum" sz="quarter" idx="2"/>
          </p:nvPr>
        </p:nvSpPr>
        <p:spPr>
          <a:xfrm>
            <a:off x="8175624" y="6483951"/>
            <a:ext cx="282577" cy="287723"/>
          </a:xfrm>
          <a:prstGeom prst="rect">
            <a:avLst/>
          </a:prstGeom>
        </p:spPr>
        <p:txBody>
          <a:bodyPr lIns="46037" tIns="46037" rIns="46037" bIns="46037" anchor="ctr"/>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688161569"/>
      </p:ext>
    </p:extLst>
  </p:cSld>
  <p:clrMapOvr>
    <a:masterClrMapping/>
  </p:clrMapOvr>
  <p:transition spd="med"/>
</p:sldLayout>
</file>

<file path=ppt/slideLayouts/slideLayout301.xml><?xml version="1.0" encoding="utf-8"?>
<p:sldLayout xmlns:a="http://schemas.openxmlformats.org/drawingml/2006/main" xmlns:r="http://schemas.openxmlformats.org/officeDocument/2006/relationships" xmlns:p="http://schemas.openxmlformats.org/presentationml/2006/main" showMasterSp="0" type="tx">
  <p:cSld name="13_Comparison">
    <p:bg>
      <p:bgPr>
        <a:gradFill flip="none" rotWithShape="1">
          <a:gsLst>
            <a:gs pos="0">
              <a:srgbClr val="00763B"/>
            </a:gs>
            <a:gs pos="100000">
              <a:srgbClr val="000000"/>
            </a:gs>
          </a:gsLst>
          <a:path path="circle">
            <a:fillToRect l="50000" t="50000" r="50000" b="50000"/>
          </a:path>
        </a:gradFill>
        <a:effectLst/>
      </p:bgPr>
    </p:bg>
    <p:spTree>
      <p:nvGrpSpPr>
        <p:cNvPr id="1" name=""/>
        <p:cNvGrpSpPr/>
        <p:nvPr/>
      </p:nvGrpSpPr>
      <p:grpSpPr>
        <a:xfrm>
          <a:off x="0" y="0"/>
          <a:ext cx="0" cy="0"/>
          <a:chOff x="0" y="0"/>
          <a:chExt cx="0" cy="0"/>
        </a:xfrm>
      </p:grpSpPr>
      <p:sp>
        <p:nvSpPr>
          <p:cNvPr id="4180" name="Rectangle 2"/>
          <p:cNvSpPr/>
          <p:nvPr/>
        </p:nvSpPr>
        <p:spPr>
          <a:xfrm>
            <a:off x="0" y="0"/>
            <a:ext cx="1752600" cy="6856413"/>
          </a:xfrm>
          <a:prstGeom prst="rect">
            <a:avLst/>
          </a:prstGeom>
          <a:gradFill>
            <a:gsLst>
              <a:gs pos="0">
                <a:srgbClr val="000000"/>
              </a:gs>
              <a:gs pos="50000">
                <a:srgbClr val="00763B"/>
              </a:gs>
              <a:gs pos="100000">
                <a:srgbClr val="000000"/>
              </a:gs>
            </a:gsLst>
            <a:lin ang="5400000"/>
          </a:gradFill>
          <a:ln w="12700">
            <a:miter lim="400000"/>
          </a:ln>
        </p:spPr>
        <p:txBody>
          <a:bodyPr lIns="45719" rIns="45719"/>
          <a:lstStyle/>
          <a:p>
            <a:pPr algn="l">
              <a:defRPr b="0">
                <a:solidFill>
                  <a:srgbClr val="EAEAEA"/>
                </a:solidFill>
              </a:defRPr>
            </a:pPr>
            <a:endParaRPr/>
          </a:p>
        </p:txBody>
      </p:sp>
      <p:grpSp>
        <p:nvGrpSpPr>
          <p:cNvPr id="4189" name="Group 3"/>
          <p:cNvGrpSpPr/>
          <p:nvPr/>
        </p:nvGrpSpPr>
        <p:grpSpPr>
          <a:xfrm>
            <a:off x="152399" y="374650"/>
            <a:ext cx="1524002" cy="1225551"/>
            <a:chOff x="0" y="0"/>
            <a:chExt cx="1524000" cy="1225550"/>
          </a:xfrm>
        </p:grpSpPr>
        <p:sp>
          <p:nvSpPr>
            <p:cNvPr id="4181" name="Freeform 4"/>
            <p:cNvSpPr/>
            <p:nvPr/>
          </p:nvSpPr>
          <p:spPr>
            <a:xfrm>
              <a:off x="1019175"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21600" y="13449"/>
                  </a:moveTo>
                  <a:lnTo>
                    <a:pt x="21600" y="21600"/>
                  </a:lnTo>
                  <a:lnTo>
                    <a:pt x="68" y="6725"/>
                  </a:lnTo>
                  <a:lnTo>
                    <a:pt x="0" y="7336"/>
                  </a:lnTo>
                  <a:lnTo>
                    <a:pt x="3125" y="0"/>
                  </a:lnTo>
                  <a:lnTo>
                    <a:pt x="21600" y="13449"/>
                  </a:lnTo>
                </a:path>
              </a:pathLst>
            </a:custGeom>
            <a:gradFill flip="none" rotWithShape="1">
              <a:gsLst>
                <a:gs pos="0">
                  <a:srgbClr val="000000"/>
                </a:gs>
                <a:gs pos="100000">
                  <a:srgbClr val="00763B"/>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sp>
          <p:nvSpPr>
            <p:cNvPr id="4182" name="Freeform 5"/>
            <p:cNvSpPr/>
            <p:nvPr/>
          </p:nvSpPr>
          <p:spPr>
            <a:xfrm>
              <a:off x="0"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0" y="13449"/>
                  </a:moveTo>
                  <a:lnTo>
                    <a:pt x="0" y="21600"/>
                  </a:lnTo>
                  <a:lnTo>
                    <a:pt x="21464" y="6725"/>
                  </a:lnTo>
                  <a:lnTo>
                    <a:pt x="21600" y="7336"/>
                  </a:lnTo>
                  <a:lnTo>
                    <a:pt x="18408" y="0"/>
                  </a:lnTo>
                  <a:lnTo>
                    <a:pt x="0" y="13449"/>
                  </a:lnTo>
                </a:path>
              </a:pathLst>
            </a:custGeom>
            <a:gradFill flip="none" rotWithShape="1">
              <a:gsLst>
                <a:gs pos="0">
                  <a:srgbClr val="00763B"/>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grpSp>
          <p:nvGrpSpPr>
            <p:cNvPr id="4187" name="Group 6"/>
            <p:cNvGrpSpPr/>
            <p:nvPr/>
          </p:nvGrpSpPr>
          <p:grpSpPr>
            <a:xfrm>
              <a:off x="88900" y="0"/>
              <a:ext cx="1304926" cy="1225551"/>
              <a:chOff x="0" y="0"/>
              <a:chExt cx="1304925" cy="1225550"/>
            </a:xfrm>
          </p:grpSpPr>
          <p:sp>
            <p:nvSpPr>
              <p:cNvPr id="4183" name="AutoShape 7"/>
              <p:cNvSpPr/>
              <p:nvPr/>
            </p:nvSpPr>
            <p:spPr>
              <a:xfrm>
                <a:off x="0" y="0"/>
                <a:ext cx="1304925"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799" y="21600"/>
                    </a:lnTo>
                    <a:lnTo>
                      <a:pt x="21600" y="0"/>
                    </a:lnTo>
                    <a:close/>
                  </a:path>
                </a:pathLst>
              </a:custGeom>
              <a:blipFill rotWithShape="1">
                <a:blip r:embed="rId2" cstate="print"/>
                <a:srcRect/>
                <a:tile tx="0" ty="0" sx="100000" sy="100000" flip="none" algn="tl"/>
              </a:blipFill>
              <a:ln w="12700" cap="sq">
                <a:solidFill>
                  <a:srgbClr val="006633"/>
                </a:solidFill>
                <a:prstDash val="solid"/>
                <a:miter lim="8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sp>
            <p:nvSpPr>
              <p:cNvPr id="4184" name="Freeform 8"/>
              <p:cNvSpPr/>
              <p:nvPr/>
            </p:nvSpPr>
            <p:spPr>
              <a:xfrm>
                <a:off x="0" y="0"/>
                <a:ext cx="652463" cy="12255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7823"/>
                    </a:lnTo>
                    <a:lnTo>
                      <a:pt x="6674" y="2098"/>
                    </a:lnTo>
                    <a:lnTo>
                      <a:pt x="0" y="0"/>
                    </a:lnTo>
                    <a:lnTo>
                      <a:pt x="21600" y="21600"/>
                    </a:lnTo>
                  </a:path>
                </a:pathLst>
              </a:custGeom>
              <a:solidFill>
                <a:srgbClr val="002010">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sp>
            <p:nvSpPr>
              <p:cNvPr id="4185" name="Freeform 9"/>
              <p:cNvSpPr/>
              <p:nvPr/>
            </p:nvSpPr>
            <p:spPr>
              <a:xfrm>
                <a:off x="0" y="0"/>
                <a:ext cx="1304926" cy="1206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3337" y="21600"/>
                    </a:lnTo>
                    <a:lnTo>
                      <a:pt x="18709" y="21600"/>
                    </a:lnTo>
                    <a:lnTo>
                      <a:pt x="21600" y="0"/>
                    </a:lnTo>
                    <a:lnTo>
                      <a:pt x="0" y="0"/>
                    </a:lnTo>
                  </a:path>
                </a:pathLst>
              </a:custGeom>
              <a:solidFill>
                <a:srgbClr val="71BB96">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sp>
            <p:nvSpPr>
              <p:cNvPr id="4186" name="Freeform 10"/>
              <p:cNvSpPr/>
              <p:nvPr/>
            </p:nvSpPr>
            <p:spPr>
              <a:xfrm>
                <a:off x="652462" y="0"/>
                <a:ext cx="652464"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17823"/>
                    </a:lnTo>
                    <a:lnTo>
                      <a:pt x="14873" y="2098"/>
                    </a:lnTo>
                    <a:lnTo>
                      <a:pt x="21600" y="0"/>
                    </a:lnTo>
                    <a:lnTo>
                      <a:pt x="0" y="21600"/>
                    </a:lnTo>
                  </a:path>
                </a:pathLst>
              </a:custGeom>
              <a:solidFill>
                <a:srgbClr val="006633">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grpSp>
        <p:sp>
          <p:nvSpPr>
            <p:cNvPr id="4188" name="Rectangle 11"/>
            <p:cNvSpPr/>
            <p:nvPr/>
          </p:nvSpPr>
          <p:spPr>
            <a:xfrm>
              <a:off x="0" y="742950"/>
              <a:ext cx="1522413" cy="173038"/>
            </a:xfrm>
            <a:prstGeom prst="rect">
              <a:avLst/>
            </a:prstGeom>
            <a:gradFill flip="none" rotWithShape="1">
              <a:gsLst>
                <a:gs pos="0">
                  <a:srgbClr val="000000"/>
                </a:gs>
                <a:gs pos="50000">
                  <a:srgbClr val="71BB96"/>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grpSp>
      <p:sp>
        <p:nvSpPr>
          <p:cNvPr id="4190" name="Title Text"/>
          <p:cNvSpPr txBox="1">
            <a:spLocks noGrp="1"/>
          </p:cNvSpPr>
          <p:nvPr>
            <p:ph type="title"/>
          </p:nvPr>
        </p:nvSpPr>
        <p:spPr>
          <a:xfrm>
            <a:off x="457200" y="274638"/>
            <a:ext cx="8229600" cy="1143001"/>
          </a:xfrm>
          <a:prstGeom prst="rect">
            <a:avLst/>
          </a:prstGeom>
        </p:spPr>
        <p:txBody>
          <a:bodyPr lIns="46037" tIns="46037" rIns="46037" bIns="46037" anchor="ctr"/>
          <a:lstStyle>
            <a:lvl1pPr>
              <a:defRPr>
                <a:solidFill>
                  <a:srgbClr val="FFFFCC"/>
                </a:solidFill>
              </a:defRPr>
            </a:lvl1pPr>
          </a:lstStyle>
          <a:p>
            <a:r>
              <a:t>Title Text</a:t>
            </a:r>
          </a:p>
        </p:txBody>
      </p:sp>
      <p:sp>
        <p:nvSpPr>
          <p:cNvPr id="4191" name="Body Level One…"/>
          <p:cNvSpPr txBox="1">
            <a:spLocks noGrp="1"/>
          </p:cNvSpPr>
          <p:nvPr>
            <p:ph type="body" sz="quarter" idx="1"/>
          </p:nvPr>
        </p:nvSpPr>
        <p:spPr>
          <a:xfrm>
            <a:off x="457200" y="1535112"/>
            <a:ext cx="4040188" cy="639763"/>
          </a:xfrm>
          <a:prstGeom prst="rect">
            <a:avLst/>
          </a:prstGeom>
        </p:spPr>
        <p:txBody>
          <a:bodyPr lIns="46037" tIns="46037" rIns="46037" bIns="46037" anchor="b">
            <a:normAutofit/>
          </a:bodyPr>
          <a:lstStyle>
            <a:lvl1pPr marL="0" indent="0">
              <a:spcBef>
                <a:spcPts val="500"/>
              </a:spcBef>
              <a:buSzTx/>
              <a:buNone/>
              <a:defRPr sz="2400" b="1">
                <a:solidFill>
                  <a:srgbClr val="EAEAEA"/>
                </a:solidFill>
              </a:defRPr>
            </a:lvl1pPr>
            <a:lvl2pPr marL="0" indent="457200">
              <a:spcBef>
                <a:spcPts val="500"/>
              </a:spcBef>
              <a:buSzTx/>
              <a:buNone/>
              <a:defRPr sz="2400" b="1">
                <a:solidFill>
                  <a:srgbClr val="EAEAEA"/>
                </a:solidFill>
              </a:defRPr>
            </a:lvl2pPr>
            <a:lvl3pPr marL="0" indent="914400">
              <a:spcBef>
                <a:spcPts val="500"/>
              </a:spcBef>
              <a:buSzTx/>
              <a:buNone/>
              <a:defRPr sz="2400" b="1">
                <a:solidFill>
                  <a:srgbClr val="EAEAEA"/>
                </a:solidFill>
              </a:defRPr>
            </a:lvl3pPr>
            <a:lvl4pPr marL="0" indent="1371600">
              <a:spcBef>
                <a:spcPts val="500"/>
              </a:spcBef>
              <a:buSzTx/>
              <a:buNone/>
              <a:defRPr sz="2400" b="1">
                <a:solidFill>
                  <a:srgbClr val="EAEAEA"/>
                </a:solidFill>
              </a:defRPr>
            </a:lvl4pPr>
            <a:lvl5pPr marL="0" indent="1828800">
              <a:spcBef>
                <a:spcPts val="500"/>
              </a:spcBef>
              <a:buSzTx/>
              <a:buNone/>
              <a:defRPr sz="2400" b="1">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4192" name="Text Placeholder 4"/>
          <p:cNvSpPr>
            <a:spLocks noGrp="1"/>
          </p:cNvSpPr>
          <p:nvPr>
            <p:ph type="body" sz="quarter" idx="21"/>
          </p:nvPr>
        </p:nvSpPr>
        <p:spPr>
          <a:xfrm>
            <a:off x="4645025" y="1535112"/>
            <a:ext cx="4041775" cy="639763"/>
          </a:xfrm>
          <a:prstGeom prst="rect">
            <a:avLst/>
          </a:prstGeom>
        </p:spPr>
        <p:txBody>
          <a:bodyPr lIns="46037" tIns="46037" rIns="46037" bIns="46037" anchor="b">
            <a:normAutofit/>
          </a:bodyPr>
          <a:lstStyle/>
          <a:p>
            <a:pPr marL="0" indent="0">
              <a:spcBef>
                <a:spcPts val="500"/>
              </a:spcBef>
              <a:buSzTx/>
              <a:buNone/>
              <a:defRPr sz="2400" b="1">
                <a:solidFill>
                  <a:srgbClr val="EAEAEA"/>
                </a:solidFill>
              </a:defRPr>
            </a:pPr>
            <a:endParaRPr/>
          </a:p>
        </p:txBody>
      </p:sp>
      <p:sp>
        <p:nvSpPr>
          <p:cNvPr id="4193" name="Slide Number"/>
          <p:cNvSpPr txBox="1">
            <a:spLocks noGrp="1"/>
          </p:cNvSpPr>
          <p:nvPr>
            <p:ph type="sldNum" sz="quarter" idx="2"/>
          </p:nvPr>
        </p:nvSpPr>
        <p:spPr>
          <a:xfrm>
            <a:off x="8175624" y="6483951"/>
            <a:ext cx="282577" cy="287723"/>
          </a:xfrm>
          <a:prstGeom prst="rect">
            <a:avLst/>
          </a:prstGeom>
        </p:spPr>
        <p:txBody>
          <a:bodyPr lIns="46037" tIns="46037" rIns="46037" bIns="46037" anchor="ctr"/>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083097709"/>
      </p:ext>
    </p:extLst>
  </p:cSld>
  <p:clrMapOvr>
    <a:masterClrMapping/>
  </p:clrMapOvr>
  <p:transition spd="med"/>
</p:sldLayout>
</file>

<file path=ppt/slideLayouts/slideLayout302.xml><?xml version="1.0" encoding="utf-8"?>
<p:sldLayout xmlns:a="http://schemas.openxmlformats.org/drawingml/2006/main" xmlns:r="http://schemas.openxmlformats.org/officeDocument/2006/relationships" xmlns:p="http://schemas.openxmlformats.org/presentationml/2006/main" showMasterSp="0" type="tx">
  <p:cSld name="14_Title Only">
    <p:bg>
      <p:bgPr>
        <a:gradFill flip="none" rotWithShape="1">
          <a:gsLst>
            <a:gs pos="0">
              <a:srgbClr val="00763B"/>
            </a:gs>
            <a:gs pos="100000">
              <a:srgbClr val="000000"/>
            </a:gs>
          </a:gsLst>
          <a:path path="circle">
            <a:fillToRect l="50000" t="50000" r="50000" b="50000"/>
          </a:path>
        </a:gradFill>
        <a:effectLst/>
      </p:bgPr>
    </p:bg>
    <p:spTree>
      <p:nvGrpSpPr>
        <p:cNvPr id="1" name=""/>
        <p:cNvGrpSpPr/>
        <p:nvPr/>
      </p:nvGrpSpPr>
      <p:grpSpPr>
        <a:xfrm>
          <a:off x="0" y="0"/>
          <a:ext cx="0" cy="0"/>
          <a:chOff x="0" y="0"/>
          <a:chExt cx="0" cy="0"/>
        </a:xfrm>
      </p:grpSpPr>
      <p:sp>
        <p:nvSpPr>
          <p:cNvPr id="4200" name="Rectangle 2"/>
          <p:cNvSpPr/>
          <p:nvPr/>
        </p:nvSpPr>
        <p:spPr>
          <a:xfrm>
            <a:off x="0" y="0"/>
            <a:ext cx="1752600" cy="6856413"/>
          </a:xfrm>
          <a:prstGeom prst="rect">
            <a:avLst/>
          </a:prstGeom>
          <a:gradFill>
            <a:gsLst>
              <a:gs pos="0">
                <a:srgbClr val="000000"/>
              </a:gs>
              <a:gs pos="50000">
                <a:srgbClr val="00763B"/>
              </a:gs>
              <a:gs pos="100000">
                <a:srgbClr val="000000"/>
              </a:gs>
            </a:gsLst>
            <a:lin ang="5400000"/>
          </a:gradFill>
          <a:ln w="12700">
            <a:miter lim="400000"/>
          </a:ln>
        </p:spPr>
        <p:txBody>
          <a:bodyPr lIns="45719" rIns="45719"/>
          <a:lstStyle/>
          <a:p>
            <a:pPr algn="l">
              <a:defRPr b="0">
                <a:solidFill>
                  <a:srgbClr val="EAEAEA"/>
                </a:solidFill>
              </a:defRPr>
            </a:pPr>
            <a:endParaRPr/>
          </a:p>
        </p:txBody>
      </p:sp>
      <p:grpSp>
        <p:nvGrpSpPr>
          <p:cNvPr id="4209" name="Group 3"/>
          <p:cNvGrpSpPr/>
          <p:nvPr/>
        </p:nvGrpSpPr>
        <p:grpSpPr>
          <a:xfrm>
            <a:off x="152399" y="374650"/>
            <a:ext cx="1524002" cy="1225551"/>
            <a:chOff x="0" y="0"/>
            <a:chExt cx="1524000" cy="1225550"/>
          </a:xfrm>
        </p:grpSpPr>
        <p:sp>
          <p:nvSpPr>
            <p:cNvPr id="4201" name="Freeform 4"/>
            <p:cNvSpPr/>
            <p:nvPr/>
          </p:nvSpPr>
          <p:spPr>
            <a:xfrm>
              <a:off x="1019175"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21600" y="13449"/>
                  </a:moveTo>
                  <a:lnTo>
                    <a:pt x="21600" y="21600"/>
                  </a:lnTo>
                  <a:lnTo>
                    <a:pt x="68" y="6725"/>
                  </a:lnTo>
                  <a:lnTo>
                    <a:pt x="0" y="7336"/>
                  </a:lnTo>
                  <a:lnTo>
                    <a:pt x="3125" y="0"/>
                  </a:lnTo>
                  <a:lnTo>
                    <a:pt x="21600" y="13449"/>
                  </a:lnTo>
                </a:path>
              </a:pathLst>
            </a:custGeom>
            <a:gradFill flip="none" rotWithShape="1">
              <a:gsLst>
                <a:gs pos="0">
                  <a:srgbClr val="000000"/>
                </a:gs>
                <a:gs pos="100000">
                  <a:srgbClr val="00763B"/>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sp>
          <p:nvSpPr>
            <p:cNvPr id="4202" name="Freeform 5"/>
            <p:cNvSpPr/>
            <p:nvPr/>
          </p:nvSpPr>
          <p:spPr>
            <a:xfrm>
              <a:off x="0"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0" y="13449"/>
                  </a:moveTo>
                  <a:lnTo>
                    <a:pt x="0" y="21600"/>
                  </a:lnTo>
                  <a:lnTo>
                    <a:pt x="21464" y="6725"/>
                  </a:lnTo>
                  <a:lnTo>
                    <a:pt x="21600" y="7336"/>
                  </a:lnTo>
                  <a:lnTo>
                    <a:pt x="18408" y="0"/>
                  </a:lnTo>
                  <a:lnTo>
                    <a:pt x="0" y="13449"/>
                  </a:lnTo>
                </a:path>
              </a:pathLst>
            </a:custGeom>
            <a:gradFill flip="none" rotWithShape="1">
              <a:gsLst>
                <a:gs pos="0">
                  <a:srgbClr val="00763B"/>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grpSp>
          <p:nvGrpSpPr>
            <p:cNvPr id="4207" name="Group 6"/>
            <p:cNvGrpSpPr/>
            <p:nvPr/>
          </p:nvGrpSpPr>
          <p:grpSpPr>
            <a:xfrm>
              <a:off x="88900" y="0"/>
              <a:ext cx="1304926" cy="1225551"/>
              <a:chOff x="0" y="0"/>
              <a:chExt cx="1304925" cy="1225550"/>
            </a:xfrm>
          </p:grpSpPr>
          <p:sp>
            <p:nvSpPr>
              <p:cNvPr id="4203" name="AutoShape 7"/>
              <p:cNvSpPr/>
              <p:nvPr/>
            </p:nvSpPr>
            <p:spPr>
              <a:xfrm>
                <a:off x="0" y="0"/>
                <a:ext cx="1304925"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799" y="21600"/>
                    </a:lnTo>
                    <a:lnTo>
                      <a:pt x="21600" y="0"/>
                    </a:lnTo>
                    <a:close/>
                  </a:path>
                </a:pathLst>
              </a:custGeom>
              <a:blipFill rotWithShape="1">
                <a:blip r:embed="rId2" cstate="print"/>
                <a:srcRect/>
                <a:tile tx="0" ty="0" sx="100000" sy="100000" flip="none" algn="tl"/>
              </a:blipFill>
              <a:ln w="12700" cap="sq">
                <a:solidFill>
                  <a:srgbClr val="006633"/>
                </a:solidFill>
                <a:prstDash val="solid"/>
                <a:miter lim="8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sp>
            <p:nvSpPr>
              <p:cNvPr id="4204" name="Freeform 8"/>
              <p:cNvSpPr/>
              <p:nvPr/>
            </p:nvSpPr>
            <p:spPr>
              <a:xfrm>
                <a:off x="0" y="0"/>
                <a:ext cx="652463" cy="12255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7823"/>
                    </a:lnTo>
                    <a:lnTo>
                      <a:pt x="6674" y="2098"/>
                    </a:lnTo>
                    <a:lnTo>
                      <a:pt x="0" y="0"/>
                    </a:lnTo>
                    <a:lnTo>
                      <a:pt x="21600" y="21600"/>
                    </a:lnTo>
                  </a:path>
                </a:pathLst>
              </a:custGeom>
              <a:solidFill>
                <a:srgbClr val="002010">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sp>
            <p:nvSpPr>
              <p:cNvPr id="4205" name="Freeform 9"/>
              <p:cNvSpPr/>
              <p:nvPr/>
            </p:nvSpPr>
            <p:spPr>
              <a:xfrm>
                <a:off x="0" y="0"/>
                <a:ext cx="1304926" cy="1206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3337" y="21600"/>
                    </a:lnTo>
                    <a:lnTo>
                      <a:pt x="18709" y="21600"/>
                    </a:lnTo>
                    <a:lnTo>
                      <a:pt x="21600" y="0"/>
                    </a:lnTo>
                    <a:lnTo>
                      <a:pt x="0" y="0"/>
                    </a:lnTo>
                  </a:path>
                </a:pathLst>
              </a:custGeom>
              <a:solidFill>
                <a:srgbClr val="71BB96">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sp>
            <p:nvSpPr>
              <p:cNvPr id="4206" name="Freeform 10"/>
              <p:cNvSpPr/>
              <p:nvPr/>
            </p:nvSpPr>
            <p:spPr>
              <a:xfrm>
                <a:off x="652462" y="0"/>
                <a:ext cx="652464"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17823"/>
                    </a:lnTo>
                    <a:lnTo>
                      <a:pt x="14873" y="2098"/>
                    </a:lnTo>
                    <a:lnTo>
                      <a:pt x="21600" y="0"/>
                    </a:lnTo>
                    <a:lnTo>
                      <a:pt x="0" y="21600"/>
                    </a:lnTo>
                  </a:path>
                </a:pathLst>
              </a:custGeom>
              <a:solidFill>
                <a:srgbClr val="006633">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grpSp>
        <p:sp>
          <p:nvSpPr>
            <p:cNvPr id="4208" name="Rectangle 11"/>
            <p:cNvSpPr/>
            <p:nvPr/>
          </p:nvSpPr>
          <p:spPr>
            <a:xfrm>
              <a:off x="0" y="742950"/>
              <a:ext cx="1522413" cy="173038"/>
            </a:xfrm>
            <a:prstGeom prst="rect">
              <a:avLst/>
            </a:prstGeom>
            <a:gradFill flip="none" rotWithShape="1">
              <a:gsLst>
                <a:gs pos="0">
                  <a:srgbClr val="000000"/>
                </a:gs>
                <a:gs pos="50000">
                  <a:srgbClr val="71BB96"/>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grpSp>
      <p:sp>
        <p:nvSpPr>
          <p:cNvPr id="4210" name="Title Text"/>
          <p:cNvSpPr txBox="1">
            <a:spLocks noGrp="1"/>
          </p:cNvSpPr>
          <p:nvPr>
            <p:ph type="title"/>
          </p:nvPr>
        </p:nvSpPr>
        <p:spPr>
          <a:xfrm>
            <a:off x="1905000" y="228600"/>
            <a:ext cx="7086600" cy="1447800"/>
          </a:xfrm>
          <a:prstGeom prst="rect">
            <a:avLst/>
          </a:prstGeom>
        </p:spPr>
        <p:txBody>
          <a:bodyPr lIns="46037" tIns="46037" rIns="46037" bIns="46037" anchor="ctr"/>
          <a:lstStyle>
            <a:lvl1pPr>
              <a:defRPr>
                <a:solidFill>
                  <a:srgbClr val="FFFFCC"/>
                </a:solidFill>
              </a:defRPr>
            </a:lvl1pPr>
          </a:lstStyle>
          <a:p>
            <a:r>
              <a:t>Title Text</a:t>
            </a:r>
          </a:p>
        </p:txBody>
      </p:sp>
      <p:sp>
        <p:nvSpPr>
          <p:cNvPr id="4211" name="Slide Number"/>
          <p:cNvSpPr txBox="1">
            <a:spLocks noGrp="1"/>
          </p:cNvSpPr>
          <p:nvPr>
            <p:ph type="sldNum" sz="quarter" idx="2"/>
          </p:nvPr>
        </p:nvSpPr>
        <p:spPr>
          <a:xfrm>
            <a:off x="8175624" y="6483951"/>
            <a:ext cx="282577" cy="287723"/>
          </a:xfrm>
          <a:prstGeom prst="rect">
            <a:avLst/>
          </a:prstGeom>
        </p:spPr>
        <p:txBody>
          <a:bodyPr lIns="46037" tIns="46037" rIns="46037" bIns="46037" anchor="ctr"/>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635459351"/>
      </p:ext>
    </p:extLst>
  </p:cSld>
  <p:clrMapOvr>
    <a:masterClrMapping/>
  </p:clrMapOvr>
  <p:transition spd="med"/>
</p:sldLayout>
</file>

<file path=ppt/slideLayouts/slideLayout303.xml><?xml version="1.0" encoding="utf-8"?>
<p:sldLayout xmlns:a="http://schemas.openxmlformats.org/drawingml/2006/main" xmlns:r="http://schemas.openxmlformats.org/officeDocument/2006/relationships" xmlns:p="http://schemas.openxmlformats.org/presentationml/2006/main" showMasterSp="0" type="tx">
  <p:cSld name="19_Blank">
    <p:bg>
      <p:bgPr>
        <a:gradFill flip="none" rotWithShape="1">
          <a:gsLst>
            <a:gs pos="0">
              <a:srgbClr val="00763B"/>
            </a:gs>
            <a:gs pos="100000">
              <a:srgbClr val="000000"/>
            </a:gs>
          </a:gsLst>
          <a:path path="circle">
            <a:fillToRect l="50000" t="50000" r="50000" b="50000"/>
          </a:path>
        </a:gradFill>
        <a:effectLst/>
      </p:bgPr>
    </p:bg>
    <p:spTree>
      <p:nvGrpSpPr>
        <p:cNvPr id="1" name=""/>
        <p:cNvGrpSpPr/>
        <p:nvPr/>
      </p:nvGrpSpPr>
      <p:grpSpPr>
        <a:xfrm>
          <a:off x="0" y="0"/>
          <a:ext cx="0" cy="0"/>
          <a:chOff x="0" y="0"/>
          <a:chExt cx="0" cy="0"/>
        </a:xfrm>
      </p:grpSpPr>
      <p:sp>
        <p:nvSpPr>
          <p:cNvPr id="4218" name="Rectangle 2"/>
          <p:cNvSpPr/>
          <p:nvPr/>
        </p:nvSpPr>
        <p:spPr>
          <a:xfrm>
            <a:off x="0" y="0"/>
            <a:ext cx="1752600" cy="6856413"/>
          </a:xfrm>
          <a:prstGeom prst="rect">
            <a:avLst/>
          </a:prstGeom>
          <a:gradFill>
            <a:gsLst>
              <a:gs pos="0">
                <a:srgbClr val="000000"/>
              </a:gs>
              <a:gs pos="50000">
                <a:srgbClr val="00763B"/>
              </a:gs>
              <a:gs pos="100000">
                <a:srgbClr val="000000"/>
              </a:gs>
            </a:gsLst>
            <a:lin ang="5400000"/>
          </a:gradFill>
          <a:ln w="12700">
            <a:miter lim="400000"/>
          </a:ln>
        </p:spPr>
        <p:txBody>
          <a:bodyPr lIns="45719" rIns="45719"/>
          <a:lstStyle/>
          <a:p>
            <a:pPr algn="l">
              <a:defRPr b="0">
                <a:solidFill>
                  <a:srgbClr val="EAEAEA"/>
                </a:solidFill>
              </a:defRPr>
            </a:pPr>
            <a:endParaRPr/>
          </a:p>
        </p:txBody>
      </p:sp>
      <p:grpSp>
        <p:nvGrpSpPr>
          <p:cNvPr id="4227" name="Group 3"/>
          <p:cNvGrpSpPr/>
          <p:nvPr/>
        </p:nvGrpSpPr>
        <p:grpSpPr>
          <a:xfrm>
            <a:off x="152399" y="374650"/>
            <a:ext cx="1524002" cy="1225551"/>
            <a:chOff x="0" y="0"/>
            <a:chExt cx="1524000" cy="1225550"/>
          </a:xfrm>
        </p:grpSpPr>
        <p:sp>
          <p:nvSpPr>
            <p:cNvPr id="4219" name="Freeform 4"/>
            <p:cNvSpPr/>
            <p:nvPr/>
          </p:nvSpPr>
          <p:spPr>
            <a:xfrm>
              <a:off x="1019175"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21600" y="13449"/>
                  </a:moveTo>
                  <a:lnTo>
                    <a:pt x="21600" y="21600"/>
                  </a:lnTo>
                  <a:lnTo>
                    <a:pt x="68" y="6725"/>
                  </a:lnTo>
                  <a:lnTo>
                    <a:pt x="0" y="7336"/>
                  </a:lnTo>
                  <a:lnTo>
                    <a:pt x="3125" y="0"/>
                  </a:lnTo>
                  <a:lnTo>
                    <a:pt x="21600" y="13449"/>
                  </a:lnTo>
                </a:path>
              </a:pathLst>
            </a:custGeom>
            <a:gradFill flip="none" rotWithShape="1">
              <a:gsLst>
                <a:gs pos="0">
                  <a:srgbClr val="000000"/>
                </a:gs>
                <a:gs pos="100000">
                  <a:srgbClr val="00763B"/>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sp>
          <p:nvSpPr>
            <p:cNvPr id="4220" name="Freeform 5"/>
            <p:cNvSpPr/>
            <p:nvPr/>
          </p:nvSpPr>
          <p:spPr>
            <a:xfrm>
              <a:off x="0"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0" y="13449"/>
                  </a:moveTo>
                  <a:lnTo>
                    <a:pt x="0" y="21600"/>
                  </a:lnTo>
                  <a:lnTo>
                    <a:pt x="21464" y="6725"/>
                  </a:lnTo>
                  <a:lnTo>
                    <a:pt x="21600" y="7336"/>
                  </a:lnTo>
                  <a:lnTo>
                    <a:pt x="18408" y="0"/>
                  </a:lnTo>
                  <a:lnTo>
                    <a:pt x="0" y="13449"/>
                  </a:lnTo>
                </a:path>
              </a:pathLst>
            </a:custGeom>
            <a:gradFill flip="none" rotWithShape="1">
              <a:gsLst>
                <a:gs pos="0">
                  <a:srgbClr val="00763B"/>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grpSp>
          <p:nvGrpSpPr>
            <p:cNvPr id="4225" name="Group 6"/>
            <p:cNvGrpSpPr/>
            <p:nvPr/>
          </p:nvGrpSpPr>
          <p:grpSpPr>
            <a:xfrm>
              <a:off x="88900" y="0"/>
              <a:ext cx="1304926" cy="1225551"/>
              <a:chOff x="0" y="0"/>
              <a:chExt cx="1304925" cy="1225550"/>
            </a:xfrm>
          </p:grpSpPr>
          <p:sp>
            <p:nvSpPr>
              <p:cNvPr id="4221" name="AutoShape 7"/>
              <p:cNvSpPr/>
              <p:nvPr/>
            </p:nvSpPr>
            <p:spPr>
              <a:xfrm>
                <a:off x="0" y="0"/>
                <a:ext cx="1304925"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799" y="21600"/>
                    </a:lnTo>
                    <a:lnTo>
                      <a:pt x="21600" y="0"/>
                    </a:lnTo>
                    <a:close/>
                  </a:path>
                </a:pathLst>
              </a:custGeom>
              <a:blipFill rotWithShape="1">
                <a:blip r:embed="rId2" cstate="print"/>
                <a:srcRect/>
                <a:tile tx="0" ty="0" sx="100000" sy="100000" flip="none" algn="tl"/>
              </a:blipFill>
              <a:ln w="12700" cap="sq">
                <a:solidFill>
                  <a:srgbClr val="006633"/>
                </a:solidFill>
                <a:prstDash val="solid"/>
                <a:miter lim="8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sp>
            <p:nvSpPr>
              <p:cNvPr id="4222" name="Freeform 8"/>
              <p:cNvSpPr/>
              <p:nvPr/>
            </p:nvSpPr>
            <p:spPr>
              <a:xfrm>
                <a:off x="0" y="0"/>
                <a:ext cx="652463" cy="12255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7823"/>
                    </a:lnTo>
                    <a:lnTo>
                      <a:pt x="6674" y="2098"/>
                    </a:lnTo>
                    <a:lnTo>
                      <a:pt x="0" y="0"/>
                    </a:lnTo>
                    <a:lnTo>
                      <a:pt x="21600" y="21600"/>
                    </a:lnTo>
                  </a:path>
                </a:pathLst>
              </a:custGeom>
              <a:solidFill>
                <a:srgbClr val="002010">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sp>
            <p:nvSpPr>
              <p:cNvPr id="4223" name="Freeform 9"/>
              <p:cNvSpPr/>
              <p:nvPr/>
            </p:nvSpPr>
            <p:spPr>
              <a:xfrm>
                <a:off x="0" y="0"/>
                <a:ext cx="1304926" cy="1206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3337" y="21600"/>
                    </a:lnTo>
                    <a:lnTo>
                      <a:pt x="18709" y="21600"/>
                    </a:lnTo>
                    <a:lnTo>
                      <a:pt x="21600" y="0"/>
                    </a:lnTo>
                    <a:lnTo>
                      <a:pt x="0" y="0"/>
                    </a:lnTo>
                  </a:path>
                </a:pathLst>
              </a:custGeom>
              <a:solidFill>
                <a:srgbClr val="71BB96">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sp>
            <p:nvSpPr>
              <p:cNvPr id="4224" name="Freeform 10"/>
              <p:cNvSpPr/>
              <p:nvPr/>
            </p:nvSpPr>
            <p:spPr>
              <a:xfrm>
                <a:off x="652462" y="0"/>
                <a:ext cx="652464"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17823"/>
                    </a:lnTo>
                    <a:lnTo>
                      <a:pt x="14873" y="2098"/>
                    </a:lnTo>
                    <a:lnTo>
                      <a:pt x="21600" y="0"/>
                    </a:lnTo>
                    <a:lnTo>
                      <a:pt x="0" y="21600"/>
                    </a:lnTo>
                  </a:path>
                </a:pathLst>
              </a:custGeom>
              <a:solidFill>
                <a:srgbClr val="006633">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grpSp>
        <p:sp>
          <p:nvSpPr>
            <p:cNvPr id="4226" name="Rectangle 11"/>
            <p:cNvSpPr/>
            <p:nvPr/>
          </p:nvSpPr>
          <p:spPr>
            <a:xfrm>
              <a:off x="0" y="742950"/>
              <a:ext cx="1522413" cy="173038"/>
            </a:xfrm>
            <a:prstGeom prst="rect">
              <a:avLst/>
            </a:prstGeom>
            <a:gradFill flip="none" rotWithShape="1">
              <a:gsLst>
                <a:gs pos="0">
                  <a:srgbClr val="000000"/>
                </a:gs>
                <a:gs pos="50000">
                  <a:srgbClr val="71BB96"/>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grpSp>
      <p:sp>
        <p:nvSpPr>
          <p:cNvPr id="4228" name="Slide Number"/>
          <p:cNvSpPr txBox="1">
            <a:spLocks noGrp="1"/>
          </p:cNvSpPr>
          <p:nvPr>
            <p:ph type="sldNum" sz="quarter" idx="2"/>
          </p:nvPr>
        </p:nvSpPr>
        <p:spPr>
          <a:xfrm>
            <a:off x="8175624" y="6483951"/>
            <a:ext cx="282577" cy="287723"/>
          </a:xfrm>
          <a:prstGeom prst="rect">
            <a:avLst/>
          </a:prstGeom>
        </p:spPr>
        <p:txBody>
          <a:bodyPr lIns="46037" tIns="46037" rIns="46037" bIns="46037" anchor="ctr"/>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582309164"/>
      </p:ext>
    </p:extLst>
  </p:cSld>
  <p:clrMapOvr>
    <a:masterClrMapping/>
  </p:clrMapOvr>
  <p:transition spd="med"/>
</p:sldLayout>
</file>

<file path=ppt/slideLayouts/slideLayout304.xml><?xml version="1.0" encoding="utf-8"?>
<p:sldLayout xmlns:a="http://schemas.openxmlformats.org/drawingml/2006/main" xmlns:r="http://schemas.openxmlformats.org/officeDocument/2006/relationships" xmlns:p="http://schemas.openxmlformats.org/presentationml/2006/main" showMasterSp="0" type="tx">
  <p:cSld name="13_Content with Caption">
    <p:bg>
      <p:bgPr>
        <a:gradFill flip="none" rotWithShape="1">
          <a:gsLst>
            <a:gs pos="0">
              <a:srgbClr val="00763B"/>
            </a:gs>
            <a:gs pos="100000">
              <a:srgbClr val="000000"/>
            </a:gs>
          </a:gsLst>
          <a:path path="circle">
            <a:fillToRect l="50000" t="50000" r="50000" b="50000"/>
          </a:path>
        </a:gradFill>
        <a:effectLst/>
      </p:bgPr>
    </p:bg>
    <p:spTree>
      <p:nvGrpSpPr>
        <p:cNvPr id="1" name=""/>
        <p:cNvGrpSpPr/>
        <p:nvPr/>
      </p:nvGrpSpPr>
      <p:grpSpPr>
        <a:xfrm>
          <a:off x="0" y="0"/>
          <a:ext cx="0" cy="0"/>
          <a:chOff x="0" y="0"/>
          <a:chExt cx="0" cy="0"/>
        </a:xfrm>
      </p:grpSpPr>
      <p:sp>
        <p:nvSpPr>
          <p:cNvPr id="4235" name="Rectangle 2"/>
          <p:cNvSpPr/>
          <p:nvPr/>
        </p:nvSpPr>
        <p:spPr>
          <a:xfrm>
            <a:off x="0" y="0"/>
            <a:ext cx="1752600" cy="6856413"/>
          </a:xfrm>
          <a:prstGeom prst="rect">
            <a:avLst/>
          </a:prstGeom>
          <a:gradFill>
            <a:gsLst>
              <a:gs pos="0">
                <a:srgbClr val="000000"/>
              </a:gs>
              <a:gs pos="50000">
                <a:srgbClr val="00763B"/>
              </a:gs>
              <a:gs pos="100000">
                <a:srgbClr val="000000"/>
              </a:gs>
            </a:gsLst>
            <a:lin ang="5400000"/>
          </a:gradFill>
          <a:ln w="12700">
            <a:miter lim="400000"/>
          </a:ln>
        </p:spPr>
        <p:txBody>
          <a:bodyPr lIns="45719" rIns="45719"/>
          <a:lstStyle/>
          <a:p>
            <a:pPr algn="l">
              <a:defRPr b="0">
                <a:solidFill>
                  <a:srgbClr val="EAEAEA"/>
                </a:solidFill>
              </a:defRPr>
            </a:pPr>
            <a:endParaRPr/>
          </a:p>
        </p:txBody>
      </p:sp>
      <p:grpSp>
        <p:nvGrpSpPr>
          <p:cNvPr id="4244" name="Group 3"/>
          <p:cNvGrpSpPr/>
          <p:nvPr/>
        </p:nvGrpSpPr>
        <p:grpSpPr>
          <a:xfrm>
            <a:off x="152399" y="374650"/>
            <a:ext cx="1524002" cy="1225551"/>
            <a:chOff x="0" y="0"/>
            <a:chExt cx="1524000" cy="1225550"/>
          </a:xfrm>
        </p:grpSpPr>
        <p:sp>
          <p:nvSpPr>
            <p:cNvPr id="4236" name="Freeform 4"/>
            <p:cNvSpPr/>
            <p:nvPr/>
          </p:nvSpPr>
          <p:spPr>
            <a:xfrm>
              <a:off x="1019175"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21600" y="13449"/>
                  </a:moveTo>
                  <a:lnTo>
                    <a:pt x="21600" y="21600"/>
                  </a:lnTo>
                  <a:lnTo>
                    <a:pt x="68" y="6725"/>
                  </a:lnTo>
                  <a:lnTo>
                    <a:pt x="0" y="7336"/>
                  </a:lnTo>
                  <a:lnTo>
                    <a:pt x="3125" y="0"/>
                  </a:lnTo>
                  <a:lnTo>
                    <a:pt x="21600" y="13449"/>
                  </a:lnTo>
                </a:path>
              </a:pathLst>
            </a:custGeom>
            <a:gradFill flip="none" rotWithShape="1">
              <a:gsLst>
                <a:gs pos="0">
                  <a:srgbClr val="000000"/>
                </a:gs>
                <a:gs pos="100000">
                  <a:srgbClr val="00763B"/>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sp>
          <p:nvSpPr>
            <p:cNvPr id="4237" name="Freeform 5"/>
            <p:cNvSpPr/>
            <p:nvPr/>
          </p:nvSpPr>
          <p:spPr>
            <a:xfrm>
              <a:off x="0"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0" y="13449"/>
                  </a:moveTo>
                  <a:lnTo>
                    <a:pt x="0" y="21600"/>
                  </a:lnTo>
                  <a:lnTo>
                    <a:pt x="21464" y="6725"/>
                  </a:lnTo>
                  <a:lnTo>
                    <a:pt x="21600" y="7336"/>
                  </a:lnTo>
                  <a:lnTo>
                    <a:pt x="18408" y="0"/>
                  </a:lnTo>
                  <a:lnTo>
                    <a:pt x="0" y="13449"/>
                  </a:lnTo>
                </a:path>
              </a:pathLst>
            </a:custGeom>
            <a:gradFill flip="none" rotWithShape="1">
              <a:gsLst>
                <a:gs pos="0">
                  <a:srgbClr val="00763B"/>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grpSp>
          <p:nvGrpSpPr>
            <p:cNvPr id="4242" name="Group 6"/>
            <p:cNvGrpSpPr/>
            <p:nvPr/>
          </p:nvGrpSpPr>
          <p:grpSpPr>
            <a:xfrm>
              <a:off x="88900" y="0"/>
              <a:ext cx="1304926" cy="1225551"/>
              <a:chOff x="0" y="0"/>
              <a:chExt cx="1304925" cy="1225550"/>
            </a:xfrm>
          </p:grpSpPr>
          <p:sp>
            <p:nvSpPr>
              <p:cNvPr id="4238" name="AutoShape 7"/>
              <p:cNvSpPr/>
              <p:nvPr/>
            </p:nvSpPr>
            <p:spPr>
              <a:xfrm>
                <a:off x="0" y="0"/>
                <a:ext cx="1304925"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799" y="21600"/>
                    </a:lnTo>
                    <a:lnTo>
                      <a:pt x="21600" y="0"/>
                    </a:lnTo>
                    <a:close/>
                  </a:path>
                </a:pathLst>
              </a:custGeom>
              <a:blipFill rotWithShape="1">
                <a:blip r:embed="rId2" cstate="print"/>
                <a:srcRect/>
                <a:tile tx="0" ty="0" sx="100000" sy="100000" flip="none" algn="tl"/>
              </a:blipFill>
              <a:ln w="12700" cap="sq">
                <a:solidFill>
                  <a:srgbClr val="006633"/>
                </a:solidFill>
                <a:prstDash val="solid"/>
                <a:miter lim="8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sp>
            <p:nvSpPr>
              <p:cNvPr id="4239" name="Freeform 8"/>
              <p:cNvSpPr/>
              <p:nvPr/>
            </p:nvSpPr>
            <p:spPr>
              <a:xfrm>
                <a:off x="0" y="0"/>
                <a:ext cx="652463" cy="12255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7823"/>
                    </a:lnTo>
                    <a:lnTo>
                      <a:pt x="6674" y="2098"/>
                    </a:lnTo>
                    <a:lnTo>
                      <a:pt x="0" y="0"/>
                    </a:lnTo>
                    <a:lnTo>
                      <a:pt x="21600" y="21600"/>
                    </a:lnTo>
                  </a:path>
                </a:pathLst>
              </a:custGeom>
              <a:solidFill>
                <a:srgbClr val="002010">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sp>
            <p:nvSpPr>
              <p:cNvPr id="4240" name="Freeform 9"/>
              <p:cNvSpPr/>
              <p:nvPr/>
            </p:nvSpPr>
            <p:spPr>
              <a:xfrm>
                <a:off x="0" y="0"/>
                <a:ext cx="1304926" cy="1206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3337" y="21600"/>
                    </a:lnTo>
                    <a:lnTo>
                      <a:pt x="18709" y="21600"/>
                    </a:lnTo>
                    <a:lnTo>
                      <a:pt x="21600" y="0"/>
                    </a:lnTo>
                    <a:lnTo>
                      <a:pt x="0" y="0"/>
                    </a:lnTo>
                  </a:path>
                </a:pathLst>
              </a:custGeom>
              <a:solidFill>
                <a:srgbClr val="71BB96">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sp>
            <p:nvSpPr>
              <p:cNvPr id="4241" name="Freeform 10"/>
              <p:cNvSpPr/>
              <p:nvPr/>
            </p:nvSpPr>
            <p:spPr>
              <a:xfrm>
                <a:off x="652462" y="0"/>
                <a:ext cx="652464"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17823"/>
                    </a:lnTo>
                    <a:lnTo>
                      <a:pt x="14873" y="2098"/>
                    </a:lnTo>
                    <a:lnTo>
                      <a:pt x="21600" y="0"/>
                    </a:lnTo>
                    <a:lnTo>
                      <a:pt x="0" y="21600"/>
                    </a:lnTo>
                  </a:path>
                </a:pathLst>
              </a:custGeom>
              <a:solidFill>
                <a:srgbClr val="006633">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grpSp>
        <p:sp>
          <p:nvSpPr>
            <p:cNvPr id="4243" name="Rectangle 11"/>
            <p:cNvSpPr/>
            <p:nvPr/>
          </p:nvSpPr>
          <p:spPr>
            <a:xfrm>
              <a:off x="0" y="742950"/>
              <a:ext cx="1522413" cy="173038"/>
            </a:xfrm>
            <a:prstGeom prst="rect">
              <a:avLst/>
            </a:prstGeom>
            <a:gradFill flip="none" rotWithShape="1">
              <a:gsLst>
                <a:gs pos="0">
                  <a:srgbClr val="000000"/>
                </a:gs>
                <a:gs pos="50000">
                  <a:srgbClr val="71BB96"/>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grpSp>
      <p:sp>
        <p:nvSpPr>
          <p:cNvPr id="4245" name="Title Text"/>
          <p:cNvSpPr txBox="1">
            <a:spLocks noGrp="1"/>
          </p:cNvSpPr>
          <p:nvPr>
            <p:ph type="title"/>
          </p:nvPr>
        </p:nvSpPr>
        <p:spPr>
          <a:xfrm>
            <a:off x="457200" y="273050"/>
            <a:ext cx="3008314" cy="1162050"/>
          </a:xfrm>
          <a:prstGeom prst="rect">
            <a:avLst/>
          </a:prstGeom>
        </p:spPr>
        <p:txBody>
          <a:bodyPr lIns="46037" tIns="46037" rIns="46037" bIns="46037"/>
          <a:lstStyle>
            <a:lvl1pPr>
              <a:defRPr sz="2000" b="1">
                <a:solidFill>
                  <a:srgbClr val="FFFFCC"/>
                </a:solidFill>
              </a:defRPr>
            </a:lvl1pPr>
          </a:lstStyle>
          <a:p>
            <a:r>
              <a:t>Title Text</a:t>
            </a:r>
          </a:p>
        </p:txBody>
      </p:sp>
      <p:sp>
        <p:nvSpPr>
          <p:cNvPr id="4246" name="Body Level One…"/>
          <p:cNvSpPr txBox="1">
            <a:spLocks noGrp="1"/>
          </p:cNvSpPr>
          <p:nvPr>
            <p:ph type="body" idx="1"/>
          </p:nvPr>
        </p:nvSpPr>
        <p:spPr>
          <a:xfrm>
            <a:off x="3575050" y="273050"/>
            <a:ext cx="5111750" cy="5853113"/>
          </a:xfrm>
          <a:prstGeom prst="rect">
            <a:avLst/>
          </a:prstGeom>
        </p:spPr>
        <p:txBody>
          <a:bodyPr lIns="46037" tIns="46037" rIns="46037" bIns="46037">
            <a:normAutofit/>
          </a:bodyPr>
          <a:lstStyle>
            <a:lvl1pPr>
              <a:buClr>
                <a:srgbClr val="FFFFCC"/>
              </a:buClr>
              <a:buSzPct val="90000"/>
              <a:buChar char="Ú"/>
              <a:defRPr>
                <a:solidFill>
                  <a:srgbClr val="EAEAEA"/>
                </a:solidFill>
              </a:defRPr>
            </a:lvl1pPr>
            <a:lvl2pPr>
              <a:buClr>
                <a:srgbClr val="FFFFCC"/>
              </a:buClr>
              <a:buChar char="–"/>
              <a:defRPr>
                <a:solidFill>
                  <a:srgbClr val="EAEAEA"/>
                </a:solidFill>
              </a:defRPr>
            </a:lvl2pPr>
            <a:lvl3pPr>
              <a:buClr>
                <a:srgbClr val="FFFFCC"/>
              </a:buClr>
              <a:defRPr>
                <a:solidFill>
                  <a:srgbClr val="EAEAEA"/>
                </a:solidFill>
              </a:defRPr>
            </a:lvl3pPr>
            <a:lvl4pPr>
              <a:buClr>
                <a:srgbClr val="FFFFCC"/>
              </a:buClr>
              <a:buChar char="–"/>
              <a:defRPr>
                <a:solidFill>
                  <a:srgbClr val="EAEAEA"/>
                </a:solidFill>
              </a:defRPr>
            </a:lvl4pPr>
            <a:lvl5pPr>
              <a:buClr>
                <a:srgbClr val="FFFFCC"/>
              </a:buClr>
              <a:buChar char="•"/>
              <a:defRPr>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4247" name="Text Placeholder 3"/>
          <p:cNvSpPr>
            <a:spLocks noGrp="1"/>
          </p:cNvSpPr>
          <p:nvPr>
            <p:ph type="body" sz="half" idx="21"/>
          </p:nvPr>
        </p:nvSpPr>
        <p:spPr>
          <a:xfrm>
            <a:off x="457199" y="1435100"/>
            <a:ext cx="3008315" cy="4691063"/>
          </a:xfrm>
          <a:prstGeom prst="rect">
            <a:avLst/>
          </a:prstGeom>
        </p:spPr>
        <p:txBody>
          <a:bodyPr lIns="46037" tIns="46037" rIns="46037" bIns="46037">
            <a:normAutofit/>
          </a:bodyPr>
          <a:lstStyle/>
          <a:p>
            <a:pPr marL="0" indent="0">
              <a:spcBef>
                <a:spcPts val="300"/>
              </a:spcBef>
              <a:buSzTx/>
              <a:buNone/>
              <a:defRPr sz="1400">
                <a:solidFill>
                  <a:srgbClr val="EAEAEA"/>
                </a:solidFill>
              </a:defRPr>
            </a:pPr>
            <a:endParaRPr/>
          </a:p>
        </p:txBody>
      </p:sp>
      <p:sp>
        <p:nvSpPr>
          <p:cNvPr id="4248" name="Slide Number"/>
          <p:cNvSpPr txBox="1">
            <a:spLocks noGrp="1"/>
          </p:cNvSpPr>
          <p:nvPr>
            <p:ph type="sldNum" sz="quarter" idx="2"/>
          </p:nvPr>
        </p:nvSpPr>
        <p:spPr>
          <a:xfrm>
            <a:off x="8175624" y="6483951"/>
            <a:ext cx="282577" cy="287723"/>
          </a:xfrm>
          <a:prstGeom prst="rect">
            <a:avLst/>
          </a:prstGeom>
        </p:spPr>
        <p:txBody>
          <a:bodyPr lIns="46037" tIns="46037" rIns="46037" bIns="46037" anchor="ctr"/>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831153723"/>
      </p:ext>
    </p:extLst>
  </p:cSld>
  <p:clrMapOvr>
    <a:masterClrMapping/>
  </p:clrMapOvr>
  <p:transition spd="med"/>
</p:sldLayout>
</file>

<file path=ppt/slideLayouts/slideLayout305.xml><?xml version="1.0" encoding="utf-8"?>
<p:sldLayout xmlns:a="http://schemas.openxmlformats.org/drawingml/2006/main" xmlns:r="http://schemas.openxmlformats.org/officeDocument/2006/relationships" xmlns:p="http://schemas.openxmlformats.org/presentationml/2006/main" showMasterSp="0" type="tx">
  <p:cSld name="13_Picture with Caption">
    <p:bg>
      <p:bgPr>
        <a:gradFill flip="none" rotWithShape="1">
          <a:gsLst>
            <a:gs pos="0">
              <a:srgbClr val="00763B"/>
            </a:gs>
            <a:gs pos="100000">
              <a:srgbClr val="000000"/>
            </a:gs>
          </a:gsLst>
          <a:path path="circle">
            <a:fillToRect l="50000" t="50000" r="50000" b="50000"/>
          </a:path>
        </a:gradFill>
        <a:effectLst/>
      </p:bgPr>
    </p:bg>
    <p:spTree>
      <p:nvGrpSpPr>
        <p:cNvPr id="1" name=""/>
        <p:cNvGrpSpPr/>
        <p:nvPr/>
      </p:nvGrpSpPr>
      <p:grpSpPr>
        <a:xfrm>
          <a:off x="0" y="0"/>
          <a:ext cx="0" cy="0"/>
          <a:chOff x="0" y="0"/>
          <a:chExt cx="0" cy="0"/>
        </a:xfrm>
      </p:grpSpPr>
      <p:sp>
        <p:nvSpPr>
          <p:cNvPr id="4255" name="Rectangle 2"/>
          <p:cNvSpPr/>
          <p:nvPr/>
        </p:nvSpPr>
        <p:spPr>
          <a:xfrm>
            <a:off x="0" y="0"/>
            <a:ext cx="1752600" cy="6856413"/>
          </a:xfrm>
          <a:prstGeom prst="rect">
            <a:avLst/>
          </a:prstGeom>
          <a:gradFill>
            <a:gsLst>
              <a:gs pos="0">
                <a:srgbClr val="000000"/>
              </a:gs>
              <a:gs pos="50000">
                <a:srgbClr val="00763B"/>
              </a:gs>
              <a:gs pos="100000">
                <a:srgbClr val="000000"/>
              </a:gs>
            </a:gsLst>
            <a:lin ang="5400000"/>
          </a:gradFill>
          <a:ln w="12700">
            <a:miter lim="400000"/>
          </a:ln>
        </p:spPr>
        <p:txBody>
          <a:bodyPr lIns="45719" rIns="45719"/>
          <a:lstStyle/>
          <a:p>
            <a:pPr algn="l">
              <a:defRPr b="0">
                <a:solidFill>
                  <a:srgbClr val="EAEAEA"/>
                </a:solidFill>
              </a:defRPr>
            </a:pPr>
            <a:endParaRPr/>
          </a:p>
        </p:txBody>
      </p:sp>
      <p:grpSp>
        <p:nvGrpSpPr>
          <p:cNvPr id="4264" name="Group 3"/>
          <p:cNvGrpSpPr/>
          <p:nvPr/>
        </p:nvGrpSpPr>
        <p:grpSpPr>
          <a:xfrm>
            <a:off x="152399" y="374650"/>
            <a:ext cx="1524002" cy="1225551"/>
            <a:chOff x="0" y="0"/>
            <a:chExt cx="1524000" cy="1225550"/>
          </a:xfrm>
        </p:grpSpPr>
        <p:sp>
          <p:nvSpPr>
            <p:cNvPr id="4256" name="Freeform 4"/>
            <p:cNvSpPr/>
            <p:nvPr/>
          </p:nvSpPr>
          <p:spPr>
            <a:xfrm>
              <a:off x="1019175"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21600" y="13449"/>
                  </a:moveTo>
                  <a:lnTo>
                    <a:pt x="21600" y="21600"/>
                  </a:lnTo>
                  <a:lnTo>
                    <a:pt x="68" y="6725"/>
                  </a:lnTo>
                  <a:lnTo>
                    <a:pt x="0" y="7336"/>
                  </a:lnTo>
                  <a:lnTo>
                    <a:pt x="3125" y="0"/>
                  </a:lnTo>
                  <a:lnTo>
                    <a:pt x="21600" y="13449"/>
                  </a:lnTo>
                </a:path>
              </a:pathLst>
            </a:custGeom>
            <a:gradFill flip="none" rotWithShape="1">
              <a:gsLst>
                <a:gs pos="0">
                  <a:srgbClr val="000000"/>
                </a:gs>
                <a:gs pos="100000">
                  <a:srgbClr val="00763B"/>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sp>
          <p:nvSpPr>
            <p:cNvPr id="4257" name="Freeform 5"/>
            <p:cNvSpPr/>
            <p:nvPr/>
          </p:nvSpPr>
          <p:spPr>
            <a:xfrm>
              <a:off x="0"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0" y="13449"/>
                  </a:moveTo>
                  <a:lnTo>
                    <a:pt x="0" y="21600"/>
                  </a:lnTo>
                  <a:lnTo>
                    <a:pt x="21464" y="6725"/>
                  </a:lnTo>
                  <a:lnTo>
                    <a:pt x="21600" y="7336"/>
                  </a:lnTo>
                  <a:lnTo>
                    <a:pt x="18408" y="0"/>
                  </a:lnTo>
                  <a:lnTo>
                    <a:pt x="0" y="13449"/>
                  </a:lnTo>
                </a:path>
              </a:pathLst>
            </a:custGeom>
            <a:gradFill flip="none" rotWithShape="1">
              <a:gsLst>
                <a:gs pos="0">
                  <a:srgbClr val="00763B"/>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grpSp>
          <p:nvGrpSpPr>
            <p:cNvPr id="4262" name="Group 6"/>
            <p:cNvGrpSpPr/>
            <p:nvPr/>
          </p:nvGrpSpPr>
          <p:grpSpPr>
            <a:xfrm>
              <a:off x="88900" y="0"/>
              <a:ext cx="1304926" cy="1225551"/>
              <a:chOff x="0" y="0"/>
              <a:chExt cx="1304925" cy="1225550"/>
            </a:xfrm>
          </p:grpSpPr>
          <p:sp>
            <p:nvSpPr>
              <p:cNvPr id="4258" name="AutoShape 7"/>
              <p:cNvSpPr/>
              <p:nvPr/>
            </p:nvSpPr>
            <p:spPr>
              <a:xfrm>
                <a:off x="0" y="0"/>
                <a:ext cx="1304925"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799" y="21600"/>
                    </a:lnTo>
                    <a:lnTo>
                      <a:pt x="21600" y="0"/>
                    </a:lnTo>
                    <a:close/>
                  </a:path>
                </a:pathLst>
              </a:custGeom>
              <a:blipFill rotWithShape="1">
                <a:blip r:embed="rId2" cstate="print"/>
                <a:srcRect/>
                <a:tile tx="0" ty="0" sx="100000" sy="100000" flip="none" algn="tl"/>
              </a:blipFill>
              <a:ln w="12700" cap="sq">
                <a:solidFill>
                  <a:srgbClr val="006633"/>
                </a:solidFill>
                <a:prstDash val="solid"/>
                <a:miter lim="8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sp>
            <p:nvSpPr>
              <p:cNvPr id="4259" name="Freeform 8"/>
              <p:cNvSpPr/>
              <p:nvPr/>
            </p:nvSpPr>
            <p:spPr>
              <a:xfrm>
                <a:off x="0" y="0"/>
                <a:ext cx="652463" cy="12255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7823"/>
                    </a:lnTo>
                    <a:lnTo>
                      <a:pt x="6674" y="2098"/>
                    </a:lnTo>
                    <a:lnTo>
                      <a:pt x="0" y="0"/>
                    </a:lnTo>
                    <a:lnTo>
                      <a:pt x="21600" y="21600"/>
                    </a:lnTo>
                  </a:path>
                </a:pathLst>
              </a:custGeom>
              <a:solidFill>
                <a:srgbClr val="002010">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sp>
            <p:nvSpPr>
              <p:cNvPr id="4260" name="Freeform 9"/>
              <p:cNvSpPr/>
              <p:nvPr/>
            </p:nvSpPr>
            <p:spPr>
              <a:xfrm>
                <a:off x="0" y="0"/>
                <a:ext cx="1304926" cy="1206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3337" y="21600"/>
                    </a:lnTo>
                    <a:lnTo>
                      <a:pt x="18709" y="21600"/>
                    </a:lnTo>
                    <a:lnTo>
                      <a:pt x="21600" y="0"/>
                    </a:lnTo>
                    <a:lnTo>
                      <a:pt x="0" y="0"/>
                    </a:lnTo>
                  </a:path>
                </a:pathLst>
              </a:custGeom>
              <a:solidFill>
                <a:srgbClr val="71BB96">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sp>
            <p:nvSpPr>
              <p:cNvPr id="4261" name="Freeform 10"/>
              <p:cNvSpPr/>
              <p:nvPr/>
            </p:nvSpPr>
            <p:spPr>
              <a:xfrm>
                <a:off x="652462" y="0"/>
                <a:ext cx="652464"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17823"/>
                    </a:lnTo>
                    <a:lnTo>
                      <a:pt x="14873" y="2098"/>
                    </a:lnTo>
                    <a:lnTo>
                      <a:pt x="21600" y="0"/>
                    </a:lnTo>
                    <a:lnTo>
                      <a:pt x="0" y="21600"/>
                    </a:lnTo>
                  </a:path>
                </a:pathLst>
              </a:custGeom>
              <a:solidFill>
                <a:srgbClr val="006633">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grpSp>
        <p:sp>
          <p:nvSpPr>
            <p:cNvPr id="4263" name="Rectangle 11"/>
            <p:cNvSpPr/>
            <p:nvPr/>
          </p:nvSpPr>
          <p:spPr>
            <a:xfrm>
              <a:off x="0" y="742950"/>
              <a:ext cx="1522413" cy="173038"/>
            </a:xfrm>
            <a:prstGeom prst="rect">
              <a:avLst/>
            </a:prstGeom>
            <a:gradFill flip="none" rotWithShape="1">
              <a:gsLst>
                <a:gs pos="0">
                  <a:srgbClr val="000000"/>
                </a:gs>
                <a:gs pos="50000">
                  <a:srgbClr val="71BB96"/>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grpSp>
      <p:sp>
        <p:nvSpPr>
          <p:cNvPr id="4265" name="Title Text"/>
          <p:cNvSpPr txBox="1">
            <a:spLocks noGrp="1"/>
          </p:cNvSpPr>
          <p:nvPr>
            <p:ph type="title"/>
          </p:nvPr>
        </p:nvSpPr>
        <p:spPr>
          <a:xfrm>
            <a:off x="1792288" y="4800600"/>
            <a:ext cx="5486401" cy="566738"/>
          </a:xfrm>
          <a:prstGeom prst="rect">
            <a:avLst/>
          </a:prstGeom>
        </p:spPr>
        <p:txBody>
          <a:bodyPr lIns="46037" tIns="46037" rIns="46037" bIns="46037"/>
          <a:lstStyle>
            <a:lvl1pPr>
              <a:defRPr sz="2000" b="1">
                <a:solidFill>
                  <a:srgbClr val="FFFFCC"/>
                </a:solidFill>
              </a:defRPr>
            </a:lvl1pPr>
          </a:lstStyle>
          <a:p>
            <a:r>
              <a:t>Title Text</a:t>
            </a:r>
          </a:p>
        </p:txBody>
      </p:sp>
      <p:sp>
        <p:nvSpPr>
          <p:cNvPr id="4266"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4267" name="Body Level One…"/>
          <p:cNvSpPr txBox="1">
            <a:spLocks noGrp="1"/>
          </p:cNvSpPr>
          <p:nvPr>
            <p:ph type="body" sz="quarter" idx="1"/>
          </p:nvPr>
        </p:nvSpPr>
        <p:spPr>
          <a:xfrm>
            <a:off x="1792288" y="5367337"/>
            <a:ext cx="5486401" cy="804863"/>
          </a:xfrm>
          <a:prstGeom prst="rect">
            <a:avLst/>
          </a:prstGeom>
        </p:spPr>
        <p:txBody>
          <a:bodyPr lIns="46037" tIns="46037" rIns="46037" bIns="46037">
            <a:normAutofit/>
          </a:bodyPr>
          <a:lstStyle>
            <a:lvl1pPr marL="0" indent="0">
              <a:spcBef>
                <a:spcPts val="300"/>
              </a:spcBef>
              <a:buSzTx/>
              <a:buNone/>
              <a:defRPr sz="1400">
                <a:solidFill>
                  <a:srgbClr val="EAEAEA"/>
                </a:solidFill>
              </a:defRPr>
            </a:lvl1pPr>
            <a:lvl2pPr marL="0" indent="457200">
              <a:spcBef>
                <a:spcPts val="300"/>
              </a:spcBef>
              <a:buSzTx/>
              <a:buNone/>
              <a:defRPr sz="1400">
                <a:solidFill>
                  <a:srgbClr val="EAEAEA"/>
                </a:solidFill>
              </a:defRPr>
            </a:lvl2pPr>
            <a:lvl3pPr marL="0" indent="914400">
              <a:spcBef>
                <a:spcPts val="300"/>
              </a:spcBef>
              <a:buSzTx/>
              <a:buNone/>
              <a:defRPr sz="1400">
                <a:solidFill>
                  <a:srgbClr val="EAEAEA"/>
                </a:solidFill>
              </a:defRPr>
            </a:lvl3pPr>
            <a:lvl4pPr marL="0" indent="1371600">
              <a:spcBef>
                <a:spcPts val="300"/>
              </a:spcBef>
              <a:buSzTx/>
              <a:buNone/>
              <a:defRPr sz="1400">
                <a:solidFill>
                  <a:srgbClr val="EAEAEA"/>
                </a:solidFill>
              </a:defRPr>
            </a:lvl4pPr>
            <a:lvl5pPr marL="0" indent="1828800">
              <a:spcBef>
                <a:spcPts val="300"/>
              </a:spcBef>
              <a:buSzTx/>
              <a:buNone/>
              <a:defRPr sz="1400">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4268" name="Slide Number"/>
          <p:cNvSpPr txBox="1">
            <a:spLocks noGrp="1"/>
          </p:cNvSpPr>
          <p:nvPr>
            <p:ph type="sldNum" sz="quarter" idx="2"/>
          </p:nvPr>
        </p:nvSpPr>
        <p:spPr>
          <a:xfrm>
            <a:off x="8175624" y="6483951"/>
            <a:ext cx="282577" cy="287723"/>
          </a:xfrm>
          <a:prstGeom prst="rect">
            <a:avLst/>
          </a:prstGeom>
        </p:spPr>
        <p:txBody>
          <a:bodyPr lIns="46037" tIns="46037" rIns="46037" bIns="46037" anchor="ctr"/>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053174060"/>
      </p:ext>
    </p:extLst>
  </p:cSld>
  <p:clrMapOvr>
    <a:masterClrMapping/>
  </p:clrMapOvr>
  <p:transition spd="med"/>
</p:sldLayout>
</file>

<file path=ppt/slideLayouts/slideLayout306.xml><?xml version="1.0" encoding="utf-8"?>
<p:sldLayout xmlns:a="http://schemas.openxmlformats.org/drawingml/2006/main" xmlns:r="http://schemas.openxmlformats.org/officeDocument/2006/relationships" xmlns:p="http://schemas.openxmlformats.org/presentationml/2006/main" showMasterSp="0" type="tx">
  <p:cSld name="21_Title Slide">
    <p:bg>
      <p:bgPr>
        <a:solidFill>
          <a:schemeClr val="accent3">
            <a:lumOff val="44000"/>
          </a:schemeClr>
        </a:solidFill>
        <a:effectLst/>
      </p:bgPr>
    </p:bg>
    <p:spTree>
      <p:nvGrpSpPr>
        <p:cNvPr id="1" name=""/>
        <p:cNvGrpSpPr/>
        <p:nvPr/>
      </p:nvGrpSpPr>
      <p:grpSpPr>
        <a:xfrm>
          <a:off x="0" y="0"/>
          <a:ext cx="0" cy="0"/>
          <a:chOff x="0" y="0"/>
          <a:chExt cx="0" cy="0"/>
        </a:xfrm>
      </p:grpSpPr>
      <p:grpSp>
        <p:nvGrpSpPr>
          <p:cNvPr id="4280" name="Group 6"/>
          <p:cNvGrpSpPr/>
          <p:nvPr/>
        </p:nvGrpSpPr>
        <p:grpSpPr>
          <a:xfrm>
            <a:off x="0" y="914400"/>
            <a:ext cx="8686800" cy="2514600"/>
            <a:chOff x="0" y="0"/>
            <a:chExt cx="8686800" cy="2514600"/>
          </a:xfrm>
        </p:grpSpPr>
        <p:sp>
          <p:nvSpPr>
            <p:cNvPr id="4275" name="Oval 7"/>
            <p:cNvSpPr/>
            <p:nvPr/>
          </p:nvSpPr>
          <p:spPr>
            <a:xfrm>
              <a:off x="228600" y="0"/>
              <a:ext cx="2514600" cy="2514600"/>
            </a:xfrm>
            <a:prstGeom prst="ellipse">
              <a:avLst/>
            </a:prstGeom>
            <a:noFill/>
            <a:ln w="12700" cap="flat">
              <a:solidFill>
                <a:srgbClr val="CC9900"/>
              </a:solidFill>
              <a:prstDash val="solid"/>
              <a:round/>
            </a:ln>
            <a:effectLst/>
          </p:spPr>
          <p:txBody>
            <a:bodyPr wrap="square" lIns="45719" tIns="45719" rIns="45719" bIns="45719" numCol="1" anchor="ctr">
              <a:noAutofit/>
            </a:bodyPr>
            <a:lstStyle/>
            <a:p>
              <a:pPr>
                <a:defRPr sz="1800" b="0">
                  <a:solidFill>
                    <a:srgbClr val="292929"/>
                  </a:solidFill>
                  <a:latin typeface="Arial"/>
                  <a:ea typeface="Arial"/>
                  <a:cs typeface="Arial"/>
                  <a:sym typeface="Arial"/>
                </a:defRPr>
              </a:pPr>
              <a:endParaRPr/>
            </a:p>
          </p:txBody>
        </p:sp>
        <p:sp>
          <p:nvSpPr>
            <p:cNvPr id="4276" name="Rectangle 8"/>
            <p:cNvSpPr/>
            <p:nvPr/>
          </p:nvSpPr>
          <p:spPr>
            <a:xfrm>
              <a:off x="0" y="762000"/>
              <a:ext cx="4724400" cy="1143000"/>
            </a:xfrm>
            <a:prstGeom prst="rect">
              <a:avLst/>
            </a:prstGeom>
            <a:solidFill>
              <a:srgbClr val="CCCC99"/>
            </a:soli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277" name="Rectangle 9"/>
            <p:cNvSpPr/>
            <p:nvPr/>
          </p:nvSpPr>
          <p:spPr>
            <a:xfrm>
              <a:off x="3962400" y="762000"/>
              <a:ext cx="4724400" cy="1143000"/>
            </a:xfrm>
            <a:prstGeom prst="rect">
              <a:avLst/>
            </a:prstGeom>
            <a:gradFill flip="none" rotWithShape="1">
              <a:gsLst>
                <a:gs pos="0">
                  <a:srgbClr val="CCCC99"/>
                </a:gs>
                <a:gs pos="100000">
                  <a:schemeClr val="accent3">
                    <a:lumOff val="44000"/>
                  </a:schemeClr>
                </a:gs>
              </a:gsLst>
              <a:lin ang="0" scaled="0"/>
            </a:gra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278" name="Freeform 10"/>
            <p:cNvSpPr/>
            <p:nvPr/>
          </p:nvSpPr>
          <p:spPr>
            <a:xfrm>
              <a:off x="609600" y="609599"/>
              <a:ext cx="228600" cy="1449389"/>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0"/>
                  </a:lnTo>
                </a:path>
              </a:pathLst>
            </a:custGeom>
            <a:noFill/>
            <a:ln w="76200" cap="flat">
              <a:solidFill>
                <a:srgbClr val="0000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a:p>
          </p:txBody>
        </p:sp>
        <p:sp>
          <p:nvSpPr>
            <p:cNvPr id="4279" name="Freeform 11"/>
            <p:cNvSpPr/>
            <p:nvPr/>
          </p:nvSpPr>
          <p:spPr>
            <a:xfrm>
              <a:off x="7848600" y="295274"/>
              <a:ext cx="261938" cy="13716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1600" y="21600"/>
                  </a:lnTo>
                  <a:lnTo>
                    <a:pt x="0" y="21600"/>
                  </a:lnTo>
                </a:path>
              </a:pathLst>
            </a:custGeom>
            <a:noFill/>
            <a:ln w="76200" cap="flat">
              <a:solidFill>
                <a:srgbClr val="CC99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a:p>
          </p:txBody>
        </p:sp>
      </p:grpSp>
      <p:sp>
        <p:nvSpPr>
          <p:cNvPr id="4281" name="Title Text"/>
          <p:cNvSpPr txBox="1">
            <a:spLocks noGrp="1"/>
          </p:cNvSpPr>
          <p:nvPr>
            <p:ph type="title"/>
          </p:nvPr>
        </p:nvSpPr>
        <p:spPr>
          <a:xfrm>
            <a:off x="685800" y="2130425"/>
            <a:ext cx="7772400" cy="1470025"/>
          </a:xfrm>
          <a:prstGeom prst="rect">
            <a:avLst/>
          </a:prstGeom>
        </p:spPr>
        <p:txBody>
          <a:bodyPr/>
          <a:lstStyle>
            <a:lvl1pPr>
              <a:defRPr sz="4000">
                <a:solidFill>
                  <a:srgbClr val="000000"/>
                </a:solidFill>
                <a:latin typeface="Arial"/>
                <a:ea typeface="Arial"/>
                <a:cs typeface="Arial"/>
                <a:sym typeface="Arial"/>
              </a:defRPr>
            </a:lvl1pPr>
          </a:lstStyle>
          <a:p>
            <a:r>
              <a:t>Title Text</a:t>
            </a:r>
          </a:p>
        </p:txBody>
      </p:sp>
      <p:sp>
        <p:nvSpPr>
          <p:cNvPr id="4282"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solidFill>
                  <a:srgbClr val="292929"/>
                </a:solidFill>
                <a:latin typeface="Arial"/>
                <a:ea typeface="Arial"/>
                <a:cs typeface="Arial"/>
                <a:sym typeface="Arial"/>
              </a:defRPr>
            </a:lvl1pPr>
            <a:lvl2pPr marL="0" indent="457200" algn="ctr">
              <a:buSzTx/>
              <a:buNone/>
              <a:defRPr>
                <a:solidFill>
                  <a:srgbClr val="292929"/>
                </a:solidFill>
                <a:latin typeface="Arial"/>
                <a:ea typeface="Arial"/>
                <a:cs typeface="Arial"/>
                <a:sym typeface="Arial"/>
              </a:defRPr>
            </a:lvl2pPr>
            <a:lvl3pPr marL="0" indent="914400" algn="ctr">
              <a:buSzTx/>
              <a:buNone/>
              <a:defRPr>
                <a:solidFill>
                  <a:srgbClr val="292929"/>
                </a:solidFill>
                <a:latin typeface="Arial"/>
                <a:ea typeface="Arial"/>
                <a:cs typeface="Arial"/>
                <a:sym typeface="Arial"/>
              </a:defRPr>
            </a:lvl3pPr>
            <a:lvl4pPr marL="0" indent="1371600" algn="ctr">
              <a:buSzTx/>
              <a:buNone/>
              <a:defRPr>
                <a:solidFill>
                  <a:srgbClr val="292929"/>
                </a:solidFill>
                <a:latin typeface="Arial"/>
                <a:ea typeface="Arial"/>
                <a:cs typeface="Arial"/>
                <a:sym typeface="Arial"/>
              </a:defRPr>
            </a:lvl4pPr>
            <a:lvl5pPr marL="0" indent="1828800" algn="ctr">
              <a:buSzTx/>
              <a:buNone/>
              <a:defRPr>
                <a:solidFill>
                  <a:srgbClr val="292929"/>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283" name="Slide Number"/>
          <p:cNvSpPr txBox="1">
            <a:spLocks noGrp="1"/>
          </p:cNvSpPr>
          <p:nvPr>
            <p:ph type="sldNum" sz="quarter" idx="2"/>
          </p:nvPr>
        </p:nvSpPr>
        <p:spPr>
          <a:xfrm>
            <a:off x="8212797" y="6248400"/>
            <a:ext cx="245404" cy="226986"/>
          </a:xfrm>
          <a:prstGeom prst="rect">
            <a:avLst/>
          </a:prstGeom>
        </p:spPr>
        <p:txBody>
          <a:bodyPr anchor="t"/>
          <a:lstStyle>
            <a:lvl1pPr algn="r">
              <a:defRPr sz="1000" b="1">
                <a:solidFill>
                  <a:srgbClr val="292929"/>
                </a:solidFill>
              </a:defRPr>
            </a:lvl1pPr>
          </a:lstStyle>
          <a:p>
            <a:fld id="{86CB4B4D-7CA3-9044-876B-883B54F8677D}" type="slidenum">
              <a:rPr/>
              <a:pPr/>
              <a:t>‹#›</a:t>
            </a:fld>
            <a:endParaRPr/>
          </a:p>
        </p:txBody>
      </p:sp>
    </p:spTree>
    <p:extLst>
      <p:ext uri="{BB962C8B-B14F-4D97-AF65-F5344CB8AC3E}">
        <p14:creationId xmlns:p14="http://schemas.microsoft.com/office/powerpoint/2010/main" val="2362966914"/>
      </p:ext>
    </p:extLst>
  </p:cSld>
  <p:clrMapOvr>
    <a:masterClrMapping/>
  </p:clrMapOvr>
  <p:transition spd="med"/>
</p:sldLayout>
</file>

<file path=ppt/slideLayouts/slideLayout307.xml><?xml version="1.0" encoding="utf-8"?>
<p:sldLayout xmlns:a="http://schemas.openxmlformats.org/drawingml/2006/main" xmlns:r="http://schemas.openxmlformats.org/officeDocument/2006/relationships" xmlns:p="http://schemas.openxmlformats.org/presentationml/2006/main" showMasterSp="0" type="tx">
  <p:cSld name="19_Title and Content">
    <p:bg>
      <p:bgPr>
        <a:solidFill>
          <a:schemeClr val="accent3">
            <a:lumOff val="44000"/>
          </a:schemeClr>
        </a:solidFill>
        <a:effectLst/>
      </p:bgPr>
    </p:bg>
    <p:spTree>
      <p:nvGrpSpPr>
        <p:cNvPr id="1" name=""/>
        <p:cNvGrpSpPr/>
        <p:nvPr/>
      </p:nvGrpSpPr>
      <p:grpSpPr>
        <a:xfrm>
          <a:off x="0" y="0"/>
          <a:ext cx="0" cy="0"/>
          <a:chOff x="0" y="0"/>
          <a:chExt cx="0" cy="0"/>
        </a:xfrm>
      </p:grpSpPr>
      <p:grpSp>
        <p:nvGrpSpPr>
          <p:cNvPr id="4295" name="Group 6"/>
          <p:cNvGrpSpPr/>
          <p:nvPr/>
        </p:nvGrpSpPr>
        <p:grpSpPr>
          <a:xfrm>
            <a:off x="0" y="914400"/>
            <a:ext cx="8686800" cy="2514600"/>
            <a:chOff x="0" y="0"/>
            <a:chExt cx="8686800" cy="2514600"/>
          </a:xfrm>
        </p:grpSpPr>
        <p:sp>
          <p:nvSpPr>
            <p:cNvPr id="4290" name="Oval 7"/>
            <p:cNvSpPr/>
            <p:nvPr/>
          </p:nvSpPr>
          <p:spPr>
            <a:xfrm>
              <a:off x="228600" y="0"/>
              <a:ext cx="2514600" cy="2514600"/>
            </a:xfrm>
            <a:prstGeom prst="ellipse">
              <a:avLst/>
            </a:prstGeom>
            <a:noFill/>
            <a:ln w="12700" cap="flat">
              <a:solidFill>
                <a:srgbClr val="CC9900"/>
              </a:solidFill>
              <a:prstDash val="solid"/>
              <a:round/>
            </a:ln>
            <a:effectLst/>
          </p:spPr>
          <p:txBody>
            <a:bodyPr wrap="square" lIns="45719" tIns="45719" rIns="45719" bIns="45719" numCol="1" anchor="ctr">
              <a:noAutofit/>
            </a:bodyPr>
            <a:lstStyle/>
            <a:p>
              <a:pPr>
                <a:defRPr sz="1800" b="0">
                  <a:solidFill>
                    <a:srgbClr val="292929"/>
                  </a:solidFill>
                  <a:latin typeface="Arial"/>
                  <a:ea typeface="Arial"/>
                  <a:cs typeface="Arial"/>
                  <a:sym typeface="Arial"/>
                </a:defRPr>
              </a:pPr>
              <a:endParaRPr/>
            </a:p>
          </p:txBody>
        </p:sp>
        <p:sp>
          <p:nvSpPr>
            <p:cNvPr id="4291" name="Rectangle 8"/>
            <p:cNvSpPr/>
            <p:nvPr/>
          </p:nvSpPr>
          <p:spPr>
            <a:xfrm>
              <a:off x="0" y="762000"/>
              <a:ext cx="4724400" cy="1143000"/>
            </a:xfrm>
            <a:prstGeom prst="rect">
              <a:avLst/>
            </a:prstGeom>
            <a:solidFill>
              <a:srgbClr val="CCCC99"/>
            </a:soli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292" name="Rectangle 9"/>
            <p:cNvSpPr/>
            <p:nvPr/>
          </p:nvSpPr>
          <p:spPr>
            <a:xfrm>
              <a:off x="3962400" y="762000"/>
              <a:ext cx="4724400" cy="1143000"/>
            </a:xfrm>
            <a:prstGeom prst="rect">
              <a:avLst/>
            </a:prstGeom>
            <a:gradFill flip="none" rotWithShape="1">
              <a:gsLst>
                <a:gs pos="0">
                  <a:srgbClr val="CCCC99"/>
                </a:gs>
                <a:gs pos="100000">
                  <a:schemeClr val="accent3">
                    <a:lumOff val="44000"/>
                  </a:schemeClr>
                </a:gs>
              </a:gsLst>
              <a:lin ang="0" scaled="0"/>
            </a:gra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293" name="Freeform 10"/>
            <p:cNvSpPr/>
            <p:nvPr/>
          </p:nvSpPr>
          <p:spPr>
            <a:xfrm>
              <a:off x="609600" y="609599"/>
              <a:ext cx="228600" cy="1449389"/>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0"/>
                  </a:lnTo>
                </a:path>
              </a:pathLst>
            </a:custGeom>
            <a:noFill/>
            <a:ln w="76200" cap="flat">
              <a:solidFill>
                <a:srgbClr val="0000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a:p>
          </p:txBody>
        </p:sp>
        <p:sp>
          <p:nvSpPr>
            <p:cNvPr id="4294" name="Freeform 11"/>
            <p:cNvSpPr/>
            <p:nvPr/>
          </p:nvSpPr>
          <p:spPr>
            <a:xfrm>
              <a:off x="7848600" y="295274"/>
              <a:ext cx="261938" cy="13716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1600" y="21600"/>
                  </a:lnTo>
                  <a:lnTo>
                    <a:pt x="0" y="21600"/>
                  </a:lnTo>
                </a:path>
              </a:pathLst>
            </a:custGeom>
            <a:noFill/>
            <a:ln w="76200" cap="flat">
              <a:solidFill>
                <a:srgbClr val="CC99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a:p>
          </p:txBody>
        </p:sp>
      </p:grpSp>
      <p:sp>
        <p:nvSpPr>
          <p:cNvPr id="4296" name="Title Text"/>
          <p:cNvSpPr txBox="1">
            <a:spLocks noGrp="1"/>
          </p:cNvSpPr>
          <p:nvPr>
            <p:ph type="title"/>
          </p:nvPr>
        </p:nvSpPr>
        <p:spPr>
          <a:xfrm>
            <a:off x="931862" y="96838"/>
            <a:ext cx="7158038" cy="1412876"/>
          </a:xfrm>
          <a:prstGeom prst="rect">
            <a:avLst/>
          </a:prstGeom>
        </p:spPr>
        <p:txBody>
          <a:bodyPr/>
          <a:lstStyle>
            <a:lvl1pPr>
              <a:defRPr sz="4000">
                <a:solidFill>
                  <a:srgbClr val="000000"/>
                </a:solidFill>
                <a:latin typeface="Arial"/>
                <a:ea typeface="Arial"/>
                <a:cs typeface="Arial"/>
                <a:sym typeface="Arial"/>
              </a:defRPr>
            </a:lvl1pPr>
          </a:lstStyle>
          <a:p>
            <a:r>
              <a:t>Title Text</a:t>
            </a:r>
          </a:p>
        </p:txBody>
      </p:sp>
      <p:sp>
        <p:nvSpPr>
          <p:cNvPr id="4297" name="Body Level One…"/>
          <p:cNvSpPr txBox="1">
            <a:spLocks noGrp="1"/>
          </p:cNvSpPr>
          <p:nvPr>
            <p:ph type="body" idx="1"/>
          </p:nvPr>
        </p:nvSpPr>
        <p:spPr>
          <a:xfrm>
            <a:off x="949325" y="1981200"/>
            <a:ext cx="7661275" cy="4114800"/>
          </a:xfrm>
          <a:prstGeom prst="rect">
            <a:avLst/>
          </a:prstGeom>
        </p:spPr>
        <p:txBody>
          <a:bodyPr>
            <a:normAutofit/>
          </a:bodyPr>
          <a:lstStyle>
            <a:lvl1pPr marL="447675" indent="-447675">
              <a:buClr>
                <a:srgbClr val="CC9900"/>
              </a:buClr>
              <a:buSzPct val="70000"/>
              <a:buChar char="■"/>
              <a:defRPr>
                <a:solidFill>
                  <a:srgbClr val="292929"/>
                </a:solidFill>
                <a:latin typeface="Arial"/>
                <a:ea typeface="Arial"/>
                <a:cs typeface="Arial"/>
                <a:sym typeface="Arial"/>
              </a:defRPr>
            </a:lvl1pPr>
            <a:lvl2pPr marL="951819" indent="-502557">
              <a:buClr>
                <a:srgbClr val="CC9900"/>
              </a:buClr>
              <a:buSzPct val="65000"/>
              <a:buChar char="○"/>
              <a:defRPr>
                <a:solidFill>
                  <a:srgbClr val="292929"/>
                </a:solidFill>
                <a:latin typeface="Arial"/>
                <a:ea typeface="Arial"/>
                <a:cs typeface="Arial"/>
                <a:sym typeface="Arial"/>
              </a:defRPr>
            </a:lvl2pPr>
            <a:lvl3pPr marL="1428221" indent="-537633">
              <a:buClr>
                <a:srgbClr val="CC9900"/>
              </a:buClr>
              <a:buSzPct val="70000"/>
              <a:buChar char="■"/>
              <a:defRPr>
                <a:solidFill>
                  <a:srgbClr val="292929"/>
                </a:solidFill>
                <a:latin typeface="Arial"/>
                <a:ea typeface="Arial"/>
                <a:cs typeface="Arial"/>
                <a:sym typeface="Arial"/>
              </a:defRPr>
            </a:lvl3pPr>
            <a:lvl4pPr marL="1912620" indent="-617220">
              <a:buClr>
                <a:srgbClr val="CC9900"/>
              </a:buClr>
              <a:buSzPct val="75000"/>
              <a:buChar char="○"/>
              <a:defRPr>
                <a:solidFill>
                  <a:srgbClr val="292929"/>
                </a:solidFill>
                <a:latin typeface="Arial"/>
                <a:ea typeface="Arial"/>
                <a:cs typeface="Arial"/>
                <a:sym typeface="Arial"/>
              </a:defRPr>
            </a:lvl4pPr>
            <a:lvl5pPr marL="2302510" indent="-619760">
              <a:buClr>
                <a:srgbClr val="CC9900"/>
              </a:buClr>
              <a:buSzPct val="70000"/>
              <a:buChar char="■"/>
              <a:defRPr>
                <a:solidFill>
                  <a:srgbClr val="292929"/>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298" name="Slide Number"/>
          <p:cNvSpPr txBox="1">
            <a:spLocks noGrp="1"/>
          </p:cNvSpPr>
          <p:nvPr>
            <p:ph type="sldNum" sz="quarter" idx="2"/>
          </p:nvPr>
        </p:nvSpPr>
        <p:spPr>
          <a:xfrm>
            <a:off x="8212797" y="6248400"/>
            <a:ext cx="245404" cy="226986"/>
          </a:xfrm>
          <a:prstGeom prst="rect">
            <a:avLst/>
          </a:prstGeom>
        </p:spPr>
        <p:txBody>
          <a:bodyPr anchor="t"/>
          <a:lstStyle>
            <a:lvl1pPr algn="r">
              <a:defRPr sz="1000" b="1">
                <a:solidFill>
                  <a:srgbClr val="292929"/>
                </a:solidFill>
              </a:defRPr>
            </a:lvl1pPr>
          </a:lstStyle>
          <a:p>
            <a:fld id="{86CB4B4D-7CA3-9044-876B-883B54F8677D}" type="slidenum">
              <a:rPr/>
              <a:pPr/>
              <a:t>‹#›</a:t>
            </a:fld>
            <a:endParaRPr/>
          </a:p>
        </p:txBody>
      </p:sp>
    </p:spTree>
    <p:extLst>
      <p:ext uri="{BB962C8B-B14F-4D97-AF65-F5344CB8AC3E}">
        <p14:creationId xmlns:p14="http://schemas.microsoft.com/office/powerpoint/2010/main" val="2457036009"/>
      </p:ext>
    </p:extLst>
  </p:cSld>
  <p:clrMapOvr>
    <a:masterClrMapping/>
  </p:clrMapOvr>
  <p:transition spd="med"/>
</p:sldLayout>
</file>

<file path=ppt/slideLayouts/slideLayout308.xml><?xml version="1.0" encoding="utf-8"?>
<p:sldLayout xmlns:a="http://schemas.openxmlformats.org/drawingml/2006/main" xmlns:r="http://schemas.openxmlformats.org/officeDocument/2006/relationships" xmlns:p="http://schemas.openxmlformats.org/presentationml/2006/main" showMasterSp="0" type="tx">
  <p:cSld name="14_Section Header">
    <p:bg>
      <p:bgPr>
        <a:solidFill>
          <a:schemeClr val="accent3">
            <a:lumOff val="44000"/>
          </a:schemeClr>
        </a:solidFill>
        <a:effectLst/>
      </p:bgPr>
    </p:bg>
    <p:spTree>
      <p:nvGrpSpPr>
        <p:cNvPr id="1" name=""/>
        <p:cNvGrpSpPr/>
        <p:nvPr/>
      </p:nvGrpSpPr>
      <p:grpSpPr>
        <a:xfrm>
          <a:off x="0" y="0"/>
          <a:ext cx="0" cy="0"/>
          <a:chOff x="0" y="0"/>
          <a:chExt cx="0" cy="0"/>
        </a:xfrm>
      </p:grpSpPr>
      <p:grpSp>
        <p:nvGrpSpPr>
          <p:cNvPr id="4310" name="Group 6"/>
          <p:cNvGrpSpPr/>
          <p:nvPr/>
        </p:nvGrpSpPr>
        <p:grpSpPr>
          <a:xfrm>
            <a:off x="0" y="914400"/>
            <a:ext cx="8686800" cy="2514600"/>
            <a:chOff x="0" y="0"/>
            <a:chExt cx="8686800" cy="2514600"/>
          </a:xfrm>
        </p:grpSpPr>
        <p:sp>
          <p:nvSpPr>
            <p:cNvPr id="4305" name="Oval 7"/>
            <p:cNvSpPr/>
            <p:nvPr/>
          </p:nvSpPr>
          <p:spPr>
            <a:xfrm>
              <a:off x="228600" y="0"/>
              <a:ext cx="2514600" cy="2514600"/>
            </a:xfrm>
            <a:prstGeom prst="ellipse">
              <a:avLst/>
            </a:prstGeom>
            <a:noFill/>
            <a:ln w="12700" cap="flat">
              <a:solidFill>
                <a:srgbClr val="CC9900"/>
              </a:solidFill>
              <a:prstDash val="solid"/>
              <a:round/>
            </a:ln>
            <a:effectLst/>
          </p:spPr>
          <p:txBody>
            <a:bodyPr wrap="square" lIns="45719" tIns="45719" rIns="45719" bIns="45719" numCol="1" anchor="ctr">
              <a:noAutofit/>
            </a:bodyPr>
            <a:lstStyle/>
            <a:p>
              <a:pPr>
                <a:defRPr sz="1800" b="0">
                  <a:solidFill>
                    <a:srgbClr val="292929"/>
                  </a:solidFill>
                  <a:latin typeface="Arial"/>
                  <a:ea typeface="Arial"/>
                  <a:cs typeface="Arial"/>
                  <a:sym typeface="Arial"/>
                </a:defRPr>
              </a:pPr>
              <a:endParaRPr/>
            </a:p>
          </p:txBody>
        </p:sp>
        <p:sp>
          <p:nvSpPr>
            <p:cNvPr id="4306" name="Rectangle 8"/>
            <p:cNvSpPr/>
            <p:nvPr/>
          </p:nvSpPr>
          <p:spPr>
            <a:xfrm>
              <a:off x="0" y="762000"/>
              <a:ext cx="4724400" cy="1143000"/>
            </a:xfrm>
            <a:prstGeom prst="rect">
              <a:avLst/>
            </a:prstGeom>
            <a:solidFill>
              <a:srgbClr val="CCCC99"/>
            </a:soli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307" name="Rectangle 9"/>
            <p:cNvSpPr/>
            <p:nvPr/>
          </p:nvSpPr>
          <p:spPr>
            <a:xfrm>
              <a:off x="3962400" y="762000"/>
              <a:ext cx="4724400" cy="1143000"/>
            </a:xfrm>
            <a:prstGeom prst="rect">
              <a:avLst/>
            </a:prstGeom>
            <a:gradFill flip="none" rotWithShape="1">
              <a:gsLst>
                <a:gs pos="0">
                  <a:srgbClr val="CCCC99"/>
                </a:gs>
                <a:gs pos="100000">
                  <a:schemeClr val="accent3">
                    <a:lumOff val="44000"/>
                  </a:schemeClr>
                </a:gs>
              </a:gsLst>
              <a:lin ang="0" scaled="0"/>
            </a:gra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308" name="Freeform 10"/>
            <p:cNvSpPr/>
            <p:nvPr/>
          </p:nvSpPr>
          <p:spPr>
            <a:xfrm>
              <a:off x="609600" y="609599"/>
              <a:ext cx="228600" cy="1449389"/>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0"/>
                  </a:lnTo>
                </a:path>
              </a:pathLst>
            </a:custGeom>
            <a:noFill/>
            <a:ln w="76200" cap="flat">
              <a:solidFill>
                <a:srgbClr val="0000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a:p>
          </p:txBody>
        </p:sp>
        <p:sp>
          <p:nvSpPr>
            <p:cNvPr id="4309" name="Freeform 11"/>
            <p:cNvSpPr/>
            <p:nvPr/>
          </p:nvSpPr>
          <p:spPr>
            <a:xfrm>
              <a:off x="7848600" y="295274"/>
              <a:ext cx="261938" cy="13716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1600" y="21600"/>
                  </a:lnTo>
                  <a:lnTo>
                    <a:pt x="0" y="21600"/>
                  </a:lnTo>
                </a:path>
              </a:pathLst>
            </a:custGeom>
            <a:noFill/>
            <a:ln w="76200" cap="flat">
              <a:solidFill>
                <a:srgbClr val="CC99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a:p>
          </p:txBody>
        </p:sp>
      </p:grpSp>
      <p:sp>
        <p:nvSpPr>
          <p:cNvPr id="4311"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latin typeface="Arial"/>
                <a:ea typeface="Arial"/>
                <a:cs typeface="Arial"/>
                <a:sym typeface="Arial"/>
              </a:defRPr>
            </a:lvl1pPr>
          </a:lstStyle>
          <a:p>
            <a:r>
              <a:t>Title Text</a:t>
            </a:r>
          </a:p>
        </p:txBody>
      </p:sp>
      <p:sp>
        <p:nvSpPr>
          <p:cNvPr id="4312"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rgbClr val="292929"/>
                </a:solidFill>
                <a:latin typeface="Arial"/>
                <a:ea typeface="Arial"/>
                <a:cs typeface="Arial"/>
                <a:sym typeface="Arial"/>
              </a:defRPr>
            </a:lvl1pPr>
            <a:lvl2pPr marL="0" indent="457200">
              <a:spcBef>
                <a:spcPts val="400"/>
              </a:spcBef>
              <a:buSzTx/>
              <a:buNone/>
              <a:defRPr sz="2000">
                <a:solidFill>
                  <a:srgbClr val="292929"/>
                </a:solidFill>
                <a:latin typeface="Arial"/>
                <a:ea typeface="Arial"/>
                <a:cs typeface="Arial"/>
                <a:sym typeface="Arial"/>
              </a:defRPr>
            </a:lvl2pPr>
            <a:lvl3pPr marL="0" indent="914400">
              <a:spcBef>
                <a:spcPts val="400"/>
              </a:spcBef>
              <a:buSzTx/>
              <a:buNone/>
              <a:defRPr sz="2000">
                <a:solidFill>
                  <a:srgbClr val="292929"/>
                </a:solidFill>
                <a:latin typeface="Arial"/>
                <a:ea typeface="Arial"/>
                <a:cs typeface="Arial"/>
                <a:sym typeface="Arial"/>
              </a:defRPr>
            </a:lvl3pPr>
            <a:lvl4pPr marL="0" indent="1371600">
              <a:spcBef>
                <a:spcPts val="400"/>
              </a:spcBef>
              <a:buSzTx/>
              <a:buNone/>
              <a:defRPr sz="2000">
                <a:solidFill>
                  <a:srgbClr val="292929"/>
                </a:solidFill>
                <a:latin typeface="Arial"/>
                <a:ea typeface="Arial"/>
                <a:cs typeface="Arial"/>
                <a:sym typeface="Arial"/>
              </a:defRPr>
            </a:lvl4pPr>
            <a:lvl5pPr marL="0" indent="1828800">
              <a:spcBef>
                <a:spcPts val="400"/>
              </a:spcBef>
              <a:buSzTx/>
              <a:buNone/>
              <a:defRPr sz="2000">
                <a:solidFill>
                  <a:srgbClr val="292929"/>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313" name="Slide Number"/>
          <p:cNvSpPr txBox="1">
            <a:spLocks noGrp="1"/>
          </p:cNvSpPr>
          <p:nvPr>
            <p:ph type="sldNum" sz="quarter" idx="2"/>
          </p:nvPr>
        </p:nvSpPr>
        <p:spPr>
          <a:xfrm>
            <a:off x="8212797" y="6248400"/>
            <a:ext cx="245404" cy="226986"/>
          </a:xfrm>
          <a:prstGeom prst="rect">
            <a:avLst/>
          </a:prstGeom>
        </p:spPr>
        <p:txBody>
          <a:bodyPr anchor="t"/>
          <a:lstStyle>
            <a:lvl1pPr algn="r">
              <a:defRPr sz="1000" b="1">
                <a:solidFill>
                  <a:srgbClr val="292929"/>
                </a:solidFill>
              </a:defRPr>
            </a:lvl1pPr>
          </a:lstStyle>
          <a:p>
            <a:fld id="{86CB4B4D-7CA3-9044-876B-883B54F8677D}" type="slidenum">
              <a:rPr/>
              <a:pPr/>
              <a:t>‹#›</a:t>
            </a:fld>
            <a:endParaRPr/>
          </a:p>
        </p:txBody>
      </p:sp>
    </p:spTree>
    <p:extLst>
      <p:ext uri="{BB962C8B-B14F-4D97-AF65-F5344CB8AC3E}">
        <p14:creationId xmlns:p14="http://schemas.microsoft.com/office/powerpoint/2010/main" val="1957130194"/>
      </p:ext>
    </p:extLst>
  </p:cSld>
  <p:clrMapOvr>
    <a:masterClrMapping/>
  </p:clrMapOvr>
  <p:transition spd="med"/>
</p:sldLayout>
</file>

<file path=ppt/slideLayouts/slideLayout309.xml><?xml version="1.0" encoding="utf-8"?>
<p:sldLayout xmlns:a="http://schemas.openxmlformats.org/drawingml/2006/main" xmlns:r="http://schemas.openxmlformats.org/officeDocument/2006/relationships" xmlns:p="http://schemas.openxmlformats.org/presentationml/2006/main" showMasterSp="0" type="tx">
  <p:cSld name="14_Two Content">
    <p:bg>
      <p:bgPr>
        <a:solidFill>
          <a:schemeClr val="accent3">
            <a:lumOff val="44000"/>
          </a:schemeClr>
        </a:solidFill>
        <a:effectLst/>
      </p:bgPr>
    </p:bg>
    <p:spTree>
      <p:nvGrpSpPr>
        <p:cNvPr id="1" name=""/>
        <p:cNvGrpSpPr/>
        <p:nvPr/>
      </p:nvGrpSpPr>
      <p:grpSpPr>
        <a:xfrm>
          <a:off x="0" y="0"/>
          <a:ext cx="0" cy="0"/>
          <a:chOff x="0" y="0"/>
          <a:chExt cx="0" cy="0"/>
        </a:xfrm>
      </p:grpSpPr>
      <p:grpSp>
        <p:nvGrpSpPr>
          <p:cNvPr id="4325" name="Group 6"/>
          <p:cNvGrpSpPr/>
          <p:nvPr/>
        </p:nvGrpSpPr>
        <p:grpSpPr>
          <a:xfrm>
            <a:off x="0" y="914400"/>
            <a:ext cx="8686800" cy="2514600"/>
            <a:chOff x="0" y="0"/>
            <a:chExt cx="8686800" cy="2514600"/>
          </a:xfrm>
        </p:grpSpPr>
        <p:sp>
          <p:nvSpPr>
            <p:cNvPr id="4320" name="Oval 7"/>
            <p:cNvSpPr/>
            <p:nvPr/>
          </p:nvSpPr>
          <p:spPr>
            <a:xfrm>
              <a:off x="228600" y="0"/>
              <a:ext cx="2514600" cy="2514600"/>
            </a:xfrm>
            <a:prstGeom prst="ellipse">
              <a:avLst/>
            </a:prstGeom>
            <a:noFill/>
            <a:ln w="12700" cap="flat">
              <a:solidFill>
                <a:srgbClr val="CC9900"/>
              </a:solidFill>
              <a:prstDash val="solid"/>
              <a:round/>
            </a:ln>
            <a:effectLst/>
          </p:spPr>
          <p:txBody>
            <a:bodyPr wrap="square" lIns="45719" tIns="45719" rIns="45719" bIns="45719" numCol="1" anchor="ctr">
              <a:noAutofit/>
            </a:bodyPr>
            <a:lstStyle/>
            <a:p>
              <a:pPr>
                <a:defRPr sz="1800" b="0">
                  <a:solidFill>
                    <a:srgbClr val="292929"/>
                  </a:solidFill>
                  <a:latin typeface="Arial"/>
                  <a:ea typeface="Arial"/>
                  <a:cs typeface="Arial"/>
                  <a:sym typeface="Arial"/>
                </a:defRPr>
              </a:pPr>
              <a:endParaRPr/>
            </a:p>
          </p:txBody>
        </p:sp>
        <p:sp>
          <p:nvSpPr>
            <p:cNvPr id="4321" name="Rectangle 8"/>
            <p:cNvSpPr/>
            <p:nvPr/>
          </p:nvSpPr>
          <p:spPr>
            <a:xfrm>
              <a:off x="0" y="762000"/>
              <a:ext cx="4724400" cy="1143000"/>
            </a:xfrm>
            <a:prstGeom prst="rect">
              <a:avLst/>
            </a:prstGeom>
            <a:solidFill>
              <a:srgbClr val="CCCC99"/>
            </a:soli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322" name="Rectangle 9"/>
            <p:cNvSpPr/>
            <p:nvPr/>
          </p:nvSpPr>
          <p:spPr>
            <a:xfrm>
              <a:off x="3962400" y="762000"/>
              <a:ext cx="4724400" cy="1143000"/>
            </a:xfrm>
            <a:prstGeom prst="rect">
              <a:avLst/>
            </a:prstGeom>
            <a:gradFill flip="none" rotWithShape="1">
              <a:gsLst>
                <a:gs pos="0">
                  <a:srgbClr val="CCCC99"/>
                </a:gs>
                <a:gs pos="100000">
                  <a:schemeClr val="accent3">
                    <a:lumOff val="44000"/>
                  </a:schemeClr>
                </a:gs>
              </a:gsLst>
              <a:lin ang="0" scaled="0"/>
            </a:gra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323" name="Freeform 10"/>
            <p:cNvSpPr/>
            <p:nvPr/>
          </p:nvSpPr>
          <p:spPr>
            <a:xfrm>
              <a:off x="609600" y="609599"/>
              <a:ext cx="228600" cy="1449389"/>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0"/>
                  </a:lnTo>
                </a:path>
              </a:pathLst>
            </a:custGeom>
            <a:noFill/>
            <a:ln w="76200" cap="flat">
              <a:solidFill>
                <a:srgbClr val="0000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a:p>
          </p:txBody>
        </p:sp>
        <p:sp>
          <p:nvSpPr>
            <p:cNvPr id="4324" name="Freeform 11"/>
            <p:cNvSpPr/>
            <p:nvPr/>
          </p:nvSpPr>
          <p:spPr>
            <a:xfrm>
              <a:off x="7848600" y="295274"/>
              <a:ext cx="261938" cy="13716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1600" y="21600"/>
                  </a:lnTo>
                  <a:lnTo>
                    <a:pt x="0" y="21600"/>
                  </a:lnTo>
                </a:path>
              </a:pathLst>
            </a:custGeom>
            <a:noFill/>
            <a:ln w="76200" cap="flat">
              <a:solidFill>
                <a:srgbClr val="CC99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a:p>
          </p:txBody>
        </p:sp>
      </p:grpSp>
      <p:sp>
        <p:nvSpPr>
          <p:cNvPr id="4326" name="Title Text"/>
          <p:cNvSpPr txBox="1">
            <a:spLocks noGrp="1"/>
          </p:cNvSpPr>
          <p:nvPr>
            <p:ph type="title"/>
          </p:nvPr>
        </p:nvSpPr>
        <p:spPr>
          <a:xfrm>
            <a:off x="931862" y="96838"/>
            <a:ext cx="7158038" cy="1412876"/>
          </a:xfrm>
          <a:prstGeom prst="rect">
            <a:avLst/>
          </a:prstGeom>
        </p:spPr>
        <p:txBody>
          <a:bodyPr/>
          <a:lstStyle>
            <a:lvl1pPr>
              <a:defRPr sz="4000">
                <a:solidFill>
                  <a:srgbClr val="000000"/>
                </a:solidFill>
                <a:latin typeface="Arial"/>
                <a:ea typeface="Arial"/>
                <a:cs typeface="Arial"/>
                <a:sym typeface="Arial"/>
              </a:defRPr>
            </a:lvl1pPr>
          </a:lstStyle>
          <a:p>
            <a:r>
              <a:t>Title Text</a:t>
            </a:r>
          </a:p>
        </p:txBody>
      </p:sp>
      <p:sp>
        <p:nvSpPr>
          <p:cNvPr id="4327" name="Body Level One…"/>
          <p:cNvSpPr txBox="1">
            <a:spLocks noGrp="1"/>
          </p:cNvSpPr>
          <p:nvPr>
            <p:ph type="body" sz="half" idx="1"/>
          </p:nvPr>
        </p:nvSpPr>
        <p:spPr>
          <a:xfrm>
            <a:off x="949325" y="1981200"/>
            <a:ext cx="3754438" cy="4114800"/>
          </a:xfrm>
          <a:prstGeom prst="rect">
            <a:avLst/>
          </a:prstGeom>
        </p:spPr>
        <p:txBody>
          <a:bodyPr>
            <a:normAutofit/>
          </a:bodyPr>
          <a:lstStyle>
            <a:lvl1pPr marL="447675" indent="-447675">
              <a:spcBef>
                <a:spcPts val="600"/>
              </a:spcBef>
              <a:buClr>
                <a:srgbClr val="CC9900"/>
              </a:buClr>
              <a:buSzPct val="70000"/>
              <a:buChar char="■"/>
              <a:defRPr sz="2800">
                <a:solidFill>
                  <a:srgbClr val="292929"/>
                </a:solidFill>
                <a:latin typeface="Arial"/>
                <a:ea typeface="Arial"/>
                <a:cs typeface="Arial"/>
                <a:sym typeface="Arial"/>
              </a:defRPr>
            </a:lvl1pPr>
            <a:lvl2pPr marL="962289" indent="-513027">
              <a:spcBef>
                <a:spcPts val="600"/>
              </a:spcBef>
              <a:buClr>
                <a:srgbClr val="CC9900"/>
              </a:buClr>
              <a:buSzPct val="65000"/>
              <a:buChar char="○"/>
              <a:defRPr sz="2800">
                <a:solidFill>
                  <a:srgbClr val="292929"/>
                </a:solidFill>
                <a:latin typeface="Arial"/>
                <a:ea typeface="Arial"/>
                <a:cs typeface="Arial"/>
                <a:sym typeface="Arial"/>
              </a:defRPr>
            </a:lvl2pPr>
            <a:lvl3pPr marL="1455103" indent="-564515">
              <a:spcBef>
                <a:spcPts val="600"/>
              </a:spcBef>
              <a:buClr>
                <a:srgbClr val="CC9900"/>
              </a:buClr>
              <a:buSzPct val="70000"/>
              <a:buChar char="■"/>
              <a:defRPr sz="2800">
                <a:solidFill>
                  <a:srgbClr val="292929"/>
                </a:solidFill>
                <a:latin typeface="Arial"/>
                <a:ea typeface="Arial"/>
                <a:cs typeface="Arial"/>
                <a:sym typeface="Arial"/>
              </a:defRPr>
            </a:lvl3pPr>
            <a:lvl4pPr marL="1895475" indent="-600075">
              <a:spcBef>
                <a:spcPts val="600"/>
              </a:spcBef>
              <a:buClr>
                <a:srgbClr val="CC9900"/>
              </a:buClr>
              <a:buSzPct val="75000"/>
              <a:buChar char="○"/>
              <a:defRPr sz="2800">
                <a:solidFill>
                  <a:srgbClr val="292929"/>
                </a:solidFill>
                <a:latin typeface="Arial"/>
                <a:ea typeface="Arial"/>
                <a:cs typeface="Arial"/>
                <a:sym typeface="Arial"/>
              </a:defRPr>
            </a:lvl4pPr>
            <a:lvl5pPr marL="2285294" indent="-602544">
              <a:spcBef>
                <a:spcPts val="600"/>
              </a:spcBef>
              <a:buClr>
                <a:srgbClr val="CC9900"/>
              </a:buClr>
              <a:buSzPct val="70000"/>
              <a:buChar char="■"/>
              <a:defRPr sz="2800">
                <a:solidFill>
                  <a:srgbClr val="292929"/>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328" name="Slide Number"/>
          <p:cNvSpPr txBox="1">
            <a:spLocks noGrp="1"/>
          </p:cNvSpPr>
          <p:nvPr>
            <p:ph type="sldNum" sz="quarter" idx="2"/>
          </p:nvPr>
        </p:nvSpPr>
        <p:spPr>
          <a:xfrm>
            <a:off x="8212797" y="6248400"/>
            <a:ext cx="245404" cy="226986"/>
          </a:xfrm>
          <a:prstGeom prst="rect">
            <a:avLst/>
          </a:prstGeom>
        </p:spPr>
        <p:txBody>
          <a:bodyPr anchor="t"/>
          <a:lstStyle>
            <a:lvl1pPr algn="r">
              <a:defRPr sz="1000" b="1">
                <a:solidFill>
                  <a:srgbClr val="292929"/>
                </a:solidFill>
              </a:defRPr>
            </a:lvl1pPr>
          </a:lstStyle>
          <a:p>
            <a:fld id="{86CB4B4D-7CA3-9044-876B-883B54F8677D}" type="slidenum">
              <a:rPr/>
              <a:pPr/>
              <a:t>‹#›</a:t>
            </a:fld>
            <a:endParaRPr/>
          </a:p>
        </p:txBody>
      </p:sp>
    </p:spTree>
    <p:extLst>
      <p:ext uri="{BB962C8B-B14F-4D97-AF65-F5344CB8AC3E}">
        <p14:creationId xmlns:p14="http://schemas.microsoft.com/office/powerpoint/2010/main" val="2657216511"/>
      </p:ext>
    </p:extLst>
  </p:cSld>
  <p:clrMapOvr>
    <a:masterClrMapping/>
  </p:clrMapOvr>
  <p:transition spd="med"/>
</p:sldLayout>
</file>

<file path=ppt/slideLayouts/slideLayout3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1"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1" y="1435100"/>
            <a:ext cx="3008313" cy="4691063"/>
          </a:xfrm>
        </p:spPr>
        <p:txBody>
          <a:bodyPr/>
          <a:lstStyle>
            <a:lvl1pPr marL="0" indent="0">
              <a:buNone/>
              <a:defRPr sz="1400"/>
            </a:lvl1pPr>
            <a:lvl2pPr marL="457146" indent="0">
              <a:buNone/>
              <a:defRPr sz="1200"/>
            </a:lvl2pPr>
            <a:lvl3pPr marL="914293" indent="0">
              <a:buNone/>
              <a:defRPr sz="1000"/>
            </a:lvl3pPr>
            <a:lvl4pPr marL="1371440" indent="0">
              <a:buNone/>
              <a:defRPr sz="900"/>
            </a:lvl4pPr>
            <a:lvl5pPr marL="1828586" indent="0">
              <a:buNone/>
              <a:defRPr sz="900"/>
            </a:lvl5pPr>
            <a:lvl6pPr marL="2285733" indent="0">
              <a:buNone/>
              <a:defRPr sz="900"/>
            </a:lvl6pPr>
            <a:lvl7pPr marL="2742879" indent="0">
              <a:buNone/>
              <a:defRPr sz="900"/>
            </a:lvl7pPr>
            <a:lvl8pPr marL="3200026" indent="0">
              <a:buNone/>
              <a:defRPr sz="900"/>
            </a:lvl8pPr>
            <a:lvl9pPr marL="3657172"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B19E2573-D0BB-2746-B07E-9BB8E27A184D}" type="slidenum">
              <a:rPr lang="en-US"/>
              <a:pPr>
                <a:defRPr/>
              </a:pPr>
              <a:t>‹#›</a:t>
            </a:fld>
            <a:endParaRPr lang="en-US"/>
          </a:p>
        </p:txBody>
      </p:sp>
    </p:spTree>
    <p:extLst>
      <p:ext uri="{BB962C8B-B14F-4D97-AF65-F5344CB8AC3E}">
        <p14:creationId xmlns:p14="http://schemas.microsoft.com/office/powerpoint/2010/main" val="1260396488"/>
      </p:ext>
    </p:extLst>
  </p:cSld>
  <p:clrMapOvr>
    <a:masterClrMapping/>
  </p:clrMapOvr>
</p:sldLayout>
</file>

<file path=ppt/slideLayouts/slideLayout310.xml><?xml version="1.0" encoding="utf-8"?>
<p:sldLayout xmlns:a="http://schemas.openxmlformats.org/drawingml/2006/main" xmlns:r="http://schemas.openxmlformats.org/officeDocument/2006/relationships" xmlns:p="http://schemas.openxmlformats.org/presentationml/2006/main" showMasterSp="0" type="tx">
  <p:cSld name="14_Comparison">
    <p:bg>
      <p:bgPr>
        <a:solidFill>
          <a:schemeClr val="accent3">
            <a:lumOff val="44000"/>
          </a:schemeClr>
        </a:solidFill>
        <a:effectLst/>
      </p:bgPr>
    </p:bg>
    <p:spTree>
      <p:nvGrpSpPr>
        <p:cNvPr id="1" name=""/>
        <p:cNvGrpSpPr/>
        <p:nvPr/>
      </p:nvGrpSpPr>
      <p:grpSpPr>
        <a:xfrm>
          <a:off x="0" y="0"/>
          <a:ext cx="0" cy="0"/>
          <a:chOff x="0" y="0"/>
          <a:chExt cx="0" cy="0"/>
        </a:xfrm>
      </p:grpSpPr>
      <p:grpSp>
        <p:nvGrpSpPr>
          <p:cNvPr id="4340" name="Group 6"/>
          <p:cNvGrpSpPr/>
          <p:nvPr/>
        </p:nvGrpSpPr>
        <p:grpSpPr>
          <a:xfrm>
            <a:off x="0" y="914400"/>
            <a:ext cx="8686800" cy="2514600"/>
            <a:chOff x="0" y="0"/>
            <a:chExt cx="8686800" cy="2514600"/>
          </a:xfrm>
        </p:grpSpPr>
        <p:sp>
          <p:nvSpPr>
            <p:cNvPr id="4335" name="Oval 7"/>
            <p:cNvSpPr/>
            <p:nvPr/>
          </p:nvSpPr>
          <p:spPr>
            <a:xfrm>
              <a:off x="228600" y="0"/>
              <a:ext cx="2514600" cy="2514600"/>
            </a:xfrm>
            <a:prstGeom prst="ellipse">
              <a:avLst/>
            </a:prstGeom>
            <a:noFill/>
            <a:ln w="12700" cap="flat">
              <a:solidFill>
                <a:srgbClr val="CC9900"/>
              </a:solidFill>
              <a:prstDash val="solid"/>
              <a:round/>
            </a:ln>
            <a:effectLst/>
          </p:spPr>
          <p:txBody>
            <a:bodyPr wrap="square" lIns="45719" tIns="45719" rIns="45719" bIns="45719" numCol="1" anchor="ctr">
              <a:noAutofit/>
            </a:bodyPr>
            <a:lstStyle/>
            <a:p>
              <a:pPr>
                <a:defRPr sz="1800" b="0">
                  <a:solidFill>
                    <a:srgbClr val="292929"/>
                  </a:solidFill>
                  <a:latin typeface="Arial"/>
                  <a:ea typeface="Arial"/>
                  <a:cs typeface="Arial"/>
                  <a:sym typeface="Arial"/>
                </a:defRPr>
              </a:pPr>
              <a:endParaRPr/>
            </a:p>
          </p:txBody>
        </p:sp>
        <p:sp>
          <p:nvSpPr>
            <p:cNvPr id="4336" name="Rectangle 8"/>
            <p:cNvSpPr/>
            <p:nvPr/>
          </p:nvSpPr>
          <p:spPr>
            <a:xfrm>
              <a:off x="0" y="762000"/>
              <a:ext cx="4724400" cy="1143000"/>
            </a:xfrm>
            <a:prstGeom prst="rect">
              <a:avLst/>
            </a:prstGeom>
            <a:solidFill>
              <a:srgbClr val="CCCC99"/>
            </a:soli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337" name="Rectangle 9"/>
            <p:cNvSpPr/>
            <p:nvPr/>
          </p:nvSpPr>
          <p:spPr>
            <a:xfrm>
              <a:off x="3962400" y="762000"/>
              <a:ext cx="4724400" cy="1143000"/>
            </a:xfrm>
            <a:prstGeom prst="rect">
              <a:avLst/>
            </a:prstGeom>
            <a:gradFill flip="none" rotWithShape="1">
              <a:gsLst>
                <a:gs pos="0">
                  <a:srgbClr val="CCCC99"/>
                </a:gs>
                <a:gs pos="100000">
                  <a:schemeClr val="accent3">
                    <a:lumOff val="44000"/>
                  </a:schemeClr>
                </a:gs>
              </a:gsLst>
              <a:lin ang="0" scaled="0"/>
            </a:gra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338" name="Freeform 10"/>
            <p:cNvSpPr/>
            <p:nvPr/>
          </p:nvSpPr>
          <p:spPr>
            <a:xfrm>
              <a:off x="609600" y="609599"/>
              <a:ext cx="228600" cy="1449389"/>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0"/>
                  </a:lnTo>
                </a:path>
              </a:pathLst>
            </a:custGeom>
            <a:noFill/>
            <a:ln w="76200" cap="flat">
              <a:solidFill>
                <a:srgbClr val="0000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a:p>
          </p:txBody>
        </p:sp>
        <p:sp>
          <p:nvSpPr>
            <p:cNvPr id="4339" name="Freeform 11"/>
            <p:cNvSpPr/>
            <p:nvPr/>
          </p:nvSpPr>
          <p:spPr>
            <a:xfrm>
              <a:off x="7848600" y="295274"/>
              <a:ext cx="261938" cy="13716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1600" y="21600"/>
                  </a:lnTo>
                  <a:lnTo>
                    <a:pt x="0" y="21600"/>
                  </a:lnTo>
                </a:path>
              </a:pathLst>
            </a:custGeom>
            <a:noFill/>
            <a:ln w="76200" cap="flat">
              <a:solidFill>
                <a:srgbClr val="CC99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a:p>
          </p:txBody>
        </p:sp>
      </p:grpSp>
      <p:sp>
        <p:nvSpPr>
          <p:cNvPr id="4341" name="Title Text"/>
          <p:cNvSpPr txBox="1">
            <a:spLocks noGrp="1"/>
          </p:cNvSpPr>
          <p:nvPr>
            <p:ph type="title"/>
          </p:nvPr>
        </p:nvSpPr>
        <p:spPr>
          <a:xfrm>
            <a:off x="457200" y="274638"/>
            <a:ext cx="8229600" cy="1143001"/>
          </a:xfrm>
          <a:prstGeom prst="rect">
            <a:avLst/>
          </a:prstGeom>
        </p:spPr>
        <p:txBody>
          <a:bodyPr/>
          <a:lstStyle>
            <a:lvl1pPr>
              <a:defRPr sz="4000">
                <a:solidFill>
                  <a:srgbClr val="000000"/>
                </a:solidFill>
                <a:latin typeface="Arial"/>
                <a:ea typeface="Arial"/>
                <a:cs typeface="Arial"/>
                <a:sym typeface="Arial"/>
              </a:defRPr>
            </a:lvl1pPr>
          </a:lstStyle>
          <a:p>
            <a:r>
              <a:t>Title Text</a:t>
            </a:r>
          </a:p>
        </p:txBody>
      </p:sp>
      <p:sp>
        <p:nvSpPr>
          <p:cNvPr id="4342"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rgbClr val="292929"/>
                </a:solidFill>
                <a:latin typeface="Arial"/>
                <a:ea typeface="Arial"/>
                <a:cs typeface="Arial"/>
                <a:sym typeface="Arial"/>
              </a:defRPr>
            </a:lvl1pPr>
            <a:lvl2pPr marL="0" indent="457200">
              <a:spcBef>
                <a:spcPts val="500"/>
              </a:spcBef>
              <a:buSzTx/>
              <a:buNone/>
              <a:defRPr sz="2400" b="1">
                <a:solidFill>
                  <a:srgbClr val="292929"/>
                </a:solidFill>
                <a:latin typeface="Arial"/>
                <a:ea typeface="Arial"/>
                <a:cs typeface="Arial"/>
                <a:sym typeface="Arial"/>
              </a:defRPr>
            </a:lvl2pPr>
            <a:lvl3pPr marL="0" indent="914400">
              <a:spcBef>
                <a:spcPts val="500"/>
              </a:spcBef>
              <a:buSzTx/>
              <a:buNone/>
              <a:defRPr sz="2400" b="1">
                <a:solidFill>
                  <a:srgbClr val="292929"/>
                </a:solidFill>
                <a:latin typeface="Arial"/>
                <a:ea typeface="Arial"/>
                <a:cs typeface="Arial"/>
                <a:sym typeface="Arial"/>
              </a:defRPr>
            </a:lvl3pPr>
            <a:lvl4pPr marL="0" indent="1371600">
              <a:spcBef>
                <a:spcPts val="500"/>
              </a:spcBef>
              <a:buSzTx/>
              <a:buNone/>
              <a:defRPr sz="2400" b="1">
                <a:solidFill>
                  <a:srgbClr val="292929"/>
                </a:solidFill>
                <a:latin typeface="Arial"/>
                <a:ea typeface="Arial"/>
                <a:cs typeface="Arial"/>
                <a:sym typeface="Arial"/>
              </a:defRPr>
            </a:lvl4pPr>
            <a:lvl5pPr marL="0" indent="1828800">
              <a:spcBef>
                <a:spcPts val="500"/>
              </a:spcBef>
              <a:buSzTx/>
              <a:buNone/>
              <a:defRPr sz="2400" b="1">
                <a:solidFill>
                  <a:srgbClr val="292929"/>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343"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solidFill>
                  <a:srgbClr val="292929"/>
                </a:solidFill>
                <a:latin typeface="Arial"/>
                <a:ea typeface="Arial"/>
                <a:cs typeface="Arial"/>
                <a:sym typeface="Arial"/>
              </a:defRPr>
            </a:pPr>
            <a:endParaRPr/>
          </a:p>
        </p:txBody>
      </p:sp>
      <p:sp>
        <p:nvSpPr>
          <p:cNvPr id="4344" name="Slide Number"/>
          <p:cNvSpPr txBox="1">
            <a:spLocks noGrp="1"/>
          </p:cNvSpPr>
          <p:nvPr>
            <p:ph type="sldNum" sz="quarter" idx="2"/>
          </p:nvPr>
        </p:nvSpPr>
        <p:spPr>
          <a:xfrm>
            <a:off x="8212797" y="6248400"/>
            <a:ext cx="245404" cy="226986"/>
          </a:xfrm>
          <a:prstGeom prst="rect">
            <a:avLst/>
          </a:prstGeom>
        </p:spPr>
        <p:txBody>
          <a:bodyPr anchor="t"/>
          <a:lstStyle>
            <a:lvl1pPr algn="r">
              <a:defRPr sz="1000" b="1">
                <a:solidFill>
                  <a:srgbClr val="292929"/>
                </a:solidFill>
              </a:defRPr>
            </a:lvl1pPr>
          </a:lstStyle>
          <a:p>
            <a:fld id="{86CB4B4D-7CA3-9044-876B-883B54F8677D}" type="slidenum">
              <a:rPr/>
              <a:pPr/>
              <a:t>‹#›</a:t>
            </a:fld>
            <a:endParaRPr/>
          </a:p>
        </p:txBody>
      </p:sp>
    </p:spTree>
    <p:extLst>
      <p:ext uri="{BB962C8B-B14F-4D97-AF65-F5344CB8AC3E}">
        <p14:creationId xmlns:p14="http://schemas.microsoft.com/office/powerpoint/2010/main" val="366543117"/>
      </p:ext>
    </p:extLst>
  </p:cSld>
  <p:clrMapOvr>
    <a:masterClrMapping/>
  </p:clrMapOvr>
  <p:transition spd="med"/>
</p:sldLayout>
</file>

<file path=ppt/slideLayouts/slideLayout311.xml><?xml version="1.0" encoding="utf-8"?>
<p:sldLayout xmlns:a="http://schemas.openxmlformats.org/drawingml/2006/main" xmlns:r="http://schemas.openxmlformats.org/officeDocument/2006/relationships" xmlns:p="http://schemas.openxmlformats.org/presentationml/2006/main" showMasterSp="0" type="tx">
  <p:cSld name="15_Title Only">
    <p:bg>
      <p:bgPr>
        <a:solidFill>
          <a:schemeClr val="accent3">
            <a:lumOff val="44000"/>
          </a:schemeClr>
        </a:solidFill>
        <a:effectLst/>
      </p:bgPr>
    </p:bg>
    <p:spTree>
      <p:nvGrpSpPr>
        <p:cNvPr id="1" name=""/>
        <p:cNvGrpSpPr/>
        <p:nvPr/>
      </p:nvGrpSpPr>
      <p:grpSpPr>
        <a:xfrm>
          <a:off x="0" y="0"/>
          <a:ext cx="0" cy="0"/>
          <a:chOff x="0" y="0"/>
          <a:chExt cx="0" cy="0"/>
        </a:xfrm>
      </p:grpSpPr>
      <p:grpSp>
        <p:nvGrpSpPr>
          <p:cNvPr id="4356" name="Group 6"/>
          <p:cNvGrpSpPr/>
          <p:nvPr/>
        </p:nvGrpSpPr>
        <p:grpSpPr>
          <a:xfrm>
            <a:off x="0" y="914400"/>
            <a:ext cx="8686800" cy="2514600"/>
            <a:chOff x="0" y="0"/>
            <a:chExt cx="8686800" cy="2514600"/>
          </a:xfrm>
        </p:grpSpPr>
        <p:sp>
          <p:nvSpPr>
            <p:cNvPr id="4351" name="Oval 7"/>
            <p:cNvSpPr/>
            <p:nvPr/>
          </p:nvSpPr>
          <p:spPr>
            <a:xfrm>
              <a:off x="228600" y="0"/>
              <a:ext cx="2514600" cy="2514600"/>
            </a:xfrm>
            <a:prstGeom prst="ellipse">
              <a:avLst/>
            </a:prstGeom>
            <a:noFill/>
            <a:ln w="12700" cap="flat">
              <a:solidFill>
                <a:srgbClr val="CC9900"/>
              </a:solidFill>
              <a:prstDash val="solid"/>
              <a:round/>
            </a:ln>
            <a:effectLst/>
          </p:spPr>
          <p:txBody>
            <a:bodyPr wrap="square" lIns="45719" tIns="45719" rIns="45719" bIns="45719" numCol="1" anchor="ctr">
              <a:noAutofit/>
            </a:bodyPr>
            <a:lstStyle/>
            <a:p>
              <a:pPr>
                <a:defRPr sz="1800" b="0">
                  <a:solidFill>
                    <a:srgbClr val="292929"/>
                  </a:solidFill>
                  <a:latin typeface="Arial"/>
                  <a:ea typeface="Arial"/>
                  <a:cs typeface="Arial"/>
                  <a:sym typeface="Arial"/>
                </a:defRPr>
              </a:pPr>
              <a:endParaRPr/>
            </a:p>
          </p:txBody>
        </p:sp>
        <p:sp>
          <p:nvSpPr>
            <p:cNvPr id="4352" name="Rectangle 8"/>
            <p:cNvSpPr/>
            <p:nvPr/>
          </p:nvSpPr>
          <p:spPr>
            <a:xfrm>
              <a:off x="0" y="762000"/>
              <a:ext cx="4724400" cy="1143000"/>
            </a:xfrm>
            <a:prstGeom prst="rect">
              <a:avLst/>
            </a:prstGeom>
            <a:solidFill>
              <a:srgbClr val="CCCC99"/>
            </a:soli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353" name="Rectangle 9"/>
            <p:cNvSpPr/>
            <p:nvPr/>
          </p:nvSpPr>
          <p:spPr>
            <a:xfrm>
              <a:off x="3962400" y="762000"/>
              <a:ext cx="4724400" cy="1143000"/>
            </a:xfrm>
            <a:prstGeom prst="rect">
              <a:avLst/>
            </a:prstGeom>
            <a:gradFill flip="none" rotWithShape="1">
              <a:gsLst>
                <a:gs pos="0">
                  <a:srgbClr val="CCCC99"/>
                </a:gs>
                <a:gs pos="100000">
                  <a:schemeClr val="accent3">
                    <a:lumOff val="44000"/>
                  </a:schemeClr>
                </a:gs>
              </a:gsLst>
              <a:lin ang="0" scaled="0"/>
            </a:gra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354" name="Freeform 10"/>
            <p:cNvSpPr/>
            <p:nvPr/>
          </p:nvSpPr>
          <p:spPr>
            <a:xfrm>
              <a:off x="609600" y="609599"/>
              <a:ext cx="228600" cy="1449389"/>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0"/>
                  </a:lnTo>
                </a:path>
              </a:pathLst>
            </a:custGeom>
            <a:noFill/>
            <a:ln w="76200" cap="flat">
              <a:solidFill>
                <a:srgbClr val="0000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a:p>
          </p:txBody>
        </p:sp>
        <p:sp>
          <p:nvSpPr>
            <p:cNvPr id="4355" name="Freeform 11"/>
            <p:cNvSpPr/>
            <p:nvPr/>
          </p:nvSpPr>
          <p:spPr>
            <a:xfrm>
              <a:off x="7848600" y="295274"/>
              <a:ext cx="261938" cy="13716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1600" y="21600"/>
                  </a:lnTo>
                  <a:lnTo>
                    <a:pt x="0" y="21600"/>
                  </a:lnTo>
                </a:path>
              </a:pathLst>
            </a:custGeom>
            <a:noFill/>
            <a:ln w="76200" cap="flat">
              <a:solidFill>
                <a:srgbClr val="CC99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a:p>
          </p:txBody>
        </p:sp>
      </p:grpSp>
      <p:sp>
        <p:nvSpPr>
          <p:cNvPr id="4357" name="Title Text"/>
          <p:cNvSpPr txBox="1">
            <a:spLocks noGrp="1"/>
          </p:cNvSpPr>
          <p:nvPr>
            <p:ph type="title"/>
          </p:nvPr>
        </p:nvSpPr>
        <p:spPr>
          <a:xfrm>
            <a:off x="931862" y="96838"/>
            <a:ext cx="7158038" cy="1412876"/>
          </a:xfrm>
          <a:prstGeom prst="rect">
            <a:avLst/>
          </a:prstGeom>
        </p:spPr>
        <p:txBody>
          <a:bodyPr/>
          <a:lstStyle>
            <a:lvl1pPr>
              <a:defRPr sz="4000">
                <a:solidFill>
                  <a:srgbClr val="000000"/>
                </a:solidFill>
                <a:latin typeface="Arial"/>
                <a:ea typeface="Arial"/>
                <a:cs typeface="Arial"/>
                <a:sym typeface="Arial"/>
              </a:defRPr>
            </a:lvl1pPr>
          </a:lstStyle>
          <a:p>
            <a:r>
              <a:t>Title Text</a:t>
            </a:r>
          </a:p>
        </p:txBody>
      </p:sp>
      <p:sp>
        <p:nvSpPr>
          <p:cNvPr id="4358" name="Slide Number"/>
          <p:cNvSpPr txBox="1">
            <a:spLocks noGrp="1"/>
          </p:cNvSpPr>
          <p:nvPr>
            <p:ph type="sldNum" sz="quarter" idx="2"/>
          </p:nvPr>
        </p:nvSpPr>
        <p:spPr>
          <a:xfrm>
            <a:off x="8212797" y="6248400"/>
            <a:ext cx="245404" cy="226986"/>
          </a:xfrm>
          <a:prstGeom prst="rect">
            <a:avLst/>
          </a:prstGeom>
        </p:spPr>
        <p:txBody>
          <a:bodyPr anchor="t"/>
          <a:lstStyle>
            <a:lvl1pPr algn="r">
              <a:defRPr sz="1000" b="1">
                <a:solidFill>
                  <a:srgbClr val="292929"/>
                </a:solidFill>
              </a:defRPr>
            </a:lvl1pPr>
          </a:lstStyle>
          <a:p>
            <a:fld id="{86CB4B4D-7CA3-9044-876B-883B54F8677D}" type="slidenum">
              <a:rPr/>
              <a:pPr/>
              <a:t>‹#›</a:t>
            </a:fld>
            <a:endParaRPr/>
          </a:p>
        </p:txBody>
      </p:sp>
    </p:spTree>
    <p:extLst>
      <p:ext uri="{BB962C8B-B14F-4D97-AF65-F5344CB8AC3E}">
        <p14:creationId xmlns:p14="http://schemas.microsoft.com/office/powerpoint/2010/main" val="729460737"/>
      </p:ext>
    </p:extLst>
  </p:cSld>
  <p:clrMapOvr>
    <a:masterClrMapping/>
  </p:clrMapOvr>
  <p:transition spd="med"/>
</p:sldLayout>
</file>

<file path=ppt/slideLayouts/slideLayout312.xml><?xml version="1.0" encoding="utf-8"?>
<p:sldLayout xmlns:a="http://schemas.openxmlformats.org/drawingml/2006/main" xmlns:r="http://schemas.openxmlformats.org/officeDocument/2006/relationships" xmlns:p="http://schemas.openxmlformats.org/presentationml/2006/main" showMasterSp="0" type="tx">
  <p:cSld name="20_Blank">
    <p:bg>
      <p:bgPr>
        <a:solidFill>
          <a:schemeClr val="accent3">
            <a:lumOff val="44000"/>
          </a:schemeClr>
        </a:solidFill>
        <a:effectLst/>
      </p:bgPr>
    </p:bg>
    <p:spTree>
      <p:nvGrpSpPr>
        <p:cNvPr id="1" name=""/>
        <p:cNvGrpSpPr/>
        <p:nvPr/>
      </p:nvGrpSpPr>
      <p:grpSpPr>
        <a:xfrm>
          <a:off x="0" y="0"/>
          <a:ext cx="0" cy="0"/>
          <a:chOff x="0" y="0"/>
          <a:chExt cx="0" cy="0"/>
        </a:xfrm>
      </p:grpSpPr>
      <p:grpSp>
        <p:nvGrpSpPr>
          <p:cNvPr id="4370" name="Group 6"/>
          <p:cNvGrpSpPr/>
          <p:nvPr/>
        </p:nvGrpSpPr>
        <p:grpSpPr>
          <a:xfrm>
            <a:off x="0" y="914400"/>
            <a:ext cx="8686800" cy="2514600"/>
            <a:chOff x="0" y="0"/>
            <a:chExt cx="8686800" cy="2514600"/>
          </a:xfrm>
        </p:grpSpPr>
        <p:sp>
          <p:nvSpPr>
            <p:cNvPr id="4365" name="Oval 7"/>
            <p:cNvSpPr/>
            <p:nvPr/>
          </p:nvSpPr>
          <p:spPr>
            <a:xfrm>
              <a:off x="228600" y="0"/>
              <a:ext cx="2514600" cy="2514600"/>
            </a:xfrm>
            <a:prstGeom prst="ellipse">
              <a:avLst/>
            </a:prstGeom>
            <a:noFill/>
            <a:ln w="12700" cap="flat">
              <a:solidFill>
                <a:srgbClr val="CC9900"/>
              </a:solidFill>
              <a:prstDash val="solid"/>
              <a:round/>
            </a:ln>
            <a:effectLst/>
          </p:spPr>
          <p:txBody>
            <a:bodyPr wrap="square" lIns="45719" tIns="45719" rIns="45719" bIns="45719" numCol="1" anchor="ctr">
              <a:noAutofit/>
            </a:bodyPr>
            <a:lstStyle/>
            <a:p>
              <a:pPr>
                <a:defRPr sz="1800" b="0">
                  <a:solidFill>
                    <a:srgbClr val="292929"/>
                  </a:solidFill>
                  <a:latin typeface="Arial"/>
                  <a:ea typeface="Arial"/>
                  <a:cs typeface="Arial"/>
                  <a:sym typeface="Arial"/>
                </a:defRPr>
              </a:pPr>
              <a:endParaRPr/>
            </a:p>
          </p:txBody>
        </p:sp>
        <p:sp>
          <p:nvSpPr>
            <p:cNvPr id="4366" name="Rectangle 8"/>
            <p:cNvSpPr/>
            <p:nvPr/>
          </p:nvSpPr>
          <p:spPr>
            <a:xfrm>
              <a:off x="0" y="762000"/>
              <a:ext cx="4724400" cy="1143000"/>
            </a:xfrm>
            <a:prstGeom prst="rect">
              <a:avLst/>
            </a:prstGeom>
            <a:solidFill>
              <a:srgbClr val="CCCC99"/>
            </a:soli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367" name="Rectangle 9"/>
            <p:cNvSpPr/>
            <p:nvPr/>
          </p:nvSpPr>
          <p:spPr>
            <a:xfrm>
              <a:off x="3962400" y="762000"/>
              <a:ext cx="4724400" cy="1143000"/>
            </a:xfrm>
            <a:prstGeom prst="rect">
              <a:avLst/>
            </a:prstGeom>
            <a:gradFill flip="none" rotWithShape="1">
              <a:gsLst>
                <a:gs pos="0">
                  <a:srgbClr val="CCCC99"/>
                </a:gs>
                <a:gs pos="100000">
                  <a:schemeClr val="accent3">
                    <a:lumOff val="44000"/>
                  </a:schemeClr>
                </a:gs>
              </a:gsLst>
              <a:lin ang="0" scaled="0"/>
            </a:gra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368" name="Freeform 10"/>
            <p:cNvSpPr/>
            <p:nvPr/>
          </p:nvSpPr>
          <p:spPr>
            <a:xfrm>
              <a:off x="609600" y="609599"/>
              <a:ext cx="228600" cy="1449389"/>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0"/>
                  </a:lnTo>
                </a:path>
              </a:pathLst>
            </a:custGeom>
            <a:noFill/>
            <a:ln w="76200" cap="flat">
              <a:solidFill>
                <a:srgbClr val="0000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a:p>
          </p:txBody>
        </p:sp>
        <p:sp>
          <p:nvSpPr>
            <p:cNvPr id="4369" name="Freeform 11"/>
            <p:cNvSpPr/>
            <p:nvPr/>
          </p:nvSpPr>
          <p:spPr>
            <a:xfrm>
              <a:off x="7848600" y="295274"/>
              <a:ext cx="261938" cy="13716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1600" y="21600"/>
                  </a:lnTo>
                  <a:lnTo>
                    <a:pt x="0" y="21600"/>
                  </a:lnTo>
                </a:path>
              </a:pathLst>
            </a:custGeom>
            <a:noFill/>
            <a:ln w="76200" cap="flat">
              <a:solidFill>
                <a:srgbClr val="CC99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a:p>
          </p:txBody>
        </p:sp>
      </p:grpSp>
      <p:sp>
        <p:nvSpPr>
          <p:cNvPr id="4371" name="Slide Number"/>
          <p:cNvSpPr txBox="1">
            <a:spLocks noGrp="1"/>
          </p:cNvSpPr>
          <p:nvPr>
            <p:ph type="sldNum" sz="quarter" idx="2"/>
          </p:nvPr>
        </p:nvSpPr>
        <p:spPr>
          <a:xfrm>
            <a:off x="8212797" y="6248400"/>
            <a:ext cx="245404" cy="226986"/>
          </a:xfrm>
          <a:prstGeom prst="rect">
            <a:avLst/>
          </a:prstGeom>
        </p:spPr>
        <p:txBody>
          <a:bodyPr anchor="t"/>
          <a:lstStyle>
            <a:lvl1pPr algn="r">
              <a:defRPr sz="1000" b="1">
                <a:solidFill>
                  <a:srgbClr val="292929"/>
                </a:solidFill>
              </a:defRPr>
            </a:lvl1pPr>
          </a:lstStyle>
          <a:p>
            <a:fld id="{86CB4B4D-7CA3-9044-876B-883B54F8677D}" type="slidenum">
              <a:rPr/>
              <a:pPr/>
              <a:t>‹#›</a:t>
            </a:fld>
            <a:endParaRPr/>
          </a:p>
        </p:txBody>
      </p:sp>
    </p:spTree>
    <p:extLst>
      <p:ext uri="{BB962C8B-B14F-4D97-AF65-F5344CB8AC3E}">
        <p14:creationId xmlns:p14="http://schemas.microsoft.com/office/powerpoint/2010/main" val="4007806431"/>
      </p:ext>
    </p:extLst>
  </p:cSld>
  <p:clrMapOvr>
    <a:masterClrMapping/>
  </p:clrMapOvr>
  <p:transition spd="med"/>
</p:sldLayout>
</file>

<file path=ppt/slideLayouts/slideLayout313.xml><?xml version="1.0" encoding="utf-8"?>
<p:sldLayout xmlns:a="http://schemas.openxmlformats.org/drawingml/2006/main" xmlns:r="http://schemas.openxmlformats.org/officeDocument/2006/relationships" xmlns:p="http://schemas.openxmlformats.org/presentationml/2006/main" showMasterSp="0" type="tx">
  <p:cSld name="14_Content with Caption">
    <p:bg>
      <p:bgPr>
        <a:solidFill>
          <a:schemeClr val="accent3">
            <a:lumOff val="44000"/>
          </a:schemeClr>
        </a:solidFill>
        <a:effectLst/>
      </p:bgPr>
    </p:bg>
    <p:spTree>
      <p:nvGrpSpPr>
        <p:cNvPr id="1" name=""/>
        <p:cNvGrpSpPr/>
        <p:nvPr/>
      </p:nvGrpSpPr>
      <p:grpSpPr>
        <a:xfrm>
          <a:off x="0" y="0"/>
          <a:ext cx="0" cy="0"/>
          <a:chOff x="0" y="0"/>
          <a:chExt cx="0" cy="0"/>
        </a:xfrm>
      </p:grpSpPr>
      <p:grpSp>
        <p:nvGrpSpPr>
          <p:cNvPr id="4383" name="Group 6"/>
          <p:cNvGrpSpPr/>
          <p:nvPr/>
        </p:nvGrpSpPr>
        <p:grpSpPr>
          <a:xfrm>
            <a:off x="0" y="914400"/>
            <a:ext cx="8686800" cy="2514600"/>
            <a:chOff x="0" y="0"/>
            <a:chExt cx="8686800" cy="2514600"/>
          </a:xfrm>
        </p:grpSpPr>
        <p:sp>
          <p:nvSpPr>
            <p:cNvPr id="4378" name="Oval 7"/>
            <p:cNvSpPr/>
            <p:nvPr/>
          </p:nvSpPr>
          <p:spPr>
            <a:xfrm>
              <a:off x="228600" y="0"/>
              <a:ext cx="2514600" cy="2514600"/>
            </a:xfrm>
            <a:prstGeom prst="ellipse">
              <a:avLst/>
            </a:prstGeom>
            <a:noFill/>
            <a:ln w="12700" cap="flat">
              <a:solidFill>
                <a:srgbClr val="CC9900"/>
              </a:solidFill>
              <a:prstDash val="solid"/>
              <a:round/>
            </a:ln>
            <a:effectLst/>
          </p:spPr>
          <p:txBody>
            <a:bodyPr wrap="square" lIns="45719" tIns="45719" rIns="45719" bIns="45719" numCol="1" anchor="ctr">
              <a:noAutofit/>
            </a:bodyPr>
            <a:lstStyle/>
            <a:p>
              <a:pPr>
                <a:defRPr sz="1800" b="0">
                  <a:solidFill>
                    <a:srgbClr val="292929"/>
                  </a:solidFill>
                  <a:latin typeface="Arial"/>
                  <a:ea typeface="Arial"/>
                  <a:cs typeface="Arial"/>
                  <a:sym typeface="Arial"/>
                </a:defRPr>
              </a:pPr>
              <a:endParaRPr/>
            </a:p>
          </p:txBody>
        </p:sp>
        <p:sp>
          <p:nvSpPr>
            <p:cNvPr id="4379" name="Rectangle 8"/>
            <p:cNvSpPr/>
            <p:nvPr/>
          </p:nvSpPr>
          <p:spPr>
            <a:xfrm>
              <a:off x="0" y="762000"/>
              <a:ext cx="4724400" cy="1143000"/>
            </a:xfrm>
            <a:prstGeom prst="rect">
              <a:avLst/>
            </a:prstGeom>
            <a:solidFill>
              <a:srgbClr val="CCCC99"/>
            </a:soli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380" name="Rectangle 9"/>
            <p:cNvSpPr/>
            <p:nvPr/>
          </p:nvSpPr>
          <p:spPr>
            <a:xfrm>
              <a:off x="3962400" y="762000"/>
              <a:ext cx="4724400" cy="1143000"/>
            </a:xfrm>
            <a:prstGeom prst="rect">
              <a:avLst/>
            </a:prstGeom>
            <a:gradFill flip="none" rotWithShape="1">
              <a:gsLst>
                <a:gs pos="0">
                  <a:srgbClr val="CCCC99"/>
                </a:gs>
                <a:gs pos="100000">
                  <a:schemeClr val="accent3">
                    <a:lumOff val="44000"/>
                  </a:schemeClr>
                </a:gs>
              </a:gsLst>
              <a:lin ang="0" scaled="0"/>
            </a:gra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381" name="Freeform 10"/>
            <p:cNvSpPr/>
            <p:nvPr/>
          </p:nvSpPr>
          <p:spPr>
            <a:xfrm>
              <a:off x="609600" y="609599"/>
              <a:ext cx="228600" cy="1449389"/>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0"/>
                  </a:lnTo>
                </a:path>
              </a:pathLst>
            </a:custGeom>
            <a:noFill/>
            <a:ln w="76200" cap="flat">
              <a:solidFill>
                <a:srgbClr val="0000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a:p>
          </p:txBody>
        </p:sp>
        <p:sp>
          <p:nvSpPr>
            <p:cNvPr id="4382" name="Freeform 11"/>
            <p:cNvSpPr/>
            <p:nvPr/>
          </p:nvSpPr>
          <p:spPr>
            <a:xfrm>
              <a:off x="7848600" y="295274"/>
              <a:ext cx="261938" cy="13716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1600" y="21600"/>
                  </a:lnTo>
                  <a:lnTo>
                    <a:pt x="0" y="21600"/>
                  </a:lnTo>
                </a:path>
              </a:pathLst>
            </a:custGeom>
            <a:noFill/>
            <a:ln w="76200" cap="flat">
              <a:solidFill>
                <a:srgbClr val="CC99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a:p>
          </p:txBody>
        </p:sp>
      </p:grpSp>
      <p:sp>
        <p:nvSpPr>
          <p:cNvPr id="4384"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4385" name="Body Level One…"/>
          <p:cNvSpPr txBox="1">
            <a:spLocks noGrp="1"/>
          </p:cNvSpPr>
          <p:nvPr>
            <p:ph type="body" idx="1"/>
          </p:nvPr>
        </p:nvSpPr>
        <p:spPr>
          <a:xfrm>
            <a:off x="3575050" y="273050"/>
            <a:ext cx="5111750" cy="5853113"/>
          </a:xfrm>
          <a:prstGeom prst="rect">
            <a:avLst/>
          </a:prstGeom>
        </p:spPr>
        <p:txBody>
          <a:bodyPr>
            <a:normAutofit/>
          </a:bodyPr>
          <a:lstStyle>
            <a:lvl1pPr marL="447675" indent="-447675">
              <a:buClr>
                <a:srgbClr val="CC9900"/>
              </a:buClr>
              <a:buSzPct val="70000"/>
              <a:buChar char="■"/>
              <a:defRPr>
                <a:solidFill>
                  <a:srgbClr val="292929"/>
                </a:solidFill>
                <a:latin typeface="Arial"/>
                <a:ea typeface="Arial"/>
                <a:cs typeface="Arial"/>
                <a:sym typeface="Arial"/>
              </a:defRPr>
            </a:lvl1pPr>
            <a:lvl2pPr marL="951819" indent="-502557">
              <a:buClr>
                <a:srgbClr val="CC9900"/>
              </a:buClr>
              <a:buSzPct val="65000"/>
              <a:buChar char="○"/>
              <a:defRPr>
                <a:solidFill>
                  <a:srgbClr val="292929"/>
                </a:solidFill>
                <a:latin typeface="Arial"/>
                <a:ea typeface="Arial"/>
                <a:cs typeface="Arial"/>
                <a:sym typeface="Arial"/>
              </a:defRPr>
            </a:lvl2pPr>
            <a:lvl3pPr marL="1428221" indent="-537633">
              <a:buClr>
                <a:srgbClr val="CC9900"/>
              </a:buClr>
              <a:buSzPct val="70000"/>
              <a:buChar char="■"/>
              <a:defRPr>
                <a:solidFill>
                  <a:srgbClr val="292929"/>
                </a:solidFill>
                <a:latin typeface="Arial"/>
                <a:ea typeface="Arial"/>
                <a:cs typeface="Arial"/>
                <a:sym typeface="Arial"/>
              </a:defRPr>
            </a:lvl3pPr>
            <a:lvl4pPr marL="1912620" indent="-617220">
              <a:buClr>
                <a:srgbClr val="CC9900"/>
              </a:buClr>
              <a:buSzPct val="75000"/>
              <a:buChar char="○"/>
              <a:defRPr>
                <a:solidFill>
                  <a:srgbClr val="292929"/>
                </a:solidFill>
                <a:latin typeface="Arial"/>
                <a:ea typeface="Arial"/>
                <a:cs typeface="Arial"/>
                <a:sym typeface="Arial"/>
              </a:defRPr>
            </a:lvl4pPr>
            <a:lvl5pPr marL="2302510" indent="-619760">
              <a:buClr>
                <a:srgbClr val="CC9900"/>
              </a:buClr>
              <a:buSzPct val="70000"/>
              <a:buChar char="■"/>
              <a:defRPr>
                <a:solidFill>
                  <a:srgbClr val="292929"/>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386"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solidFill>
                  <a:srgbClr val="292929"/>
                </a:solidFill>
                <a:latin typeface="Arial"/>
                <a:ea typeface="Arial"/>
                <a:cs typeface="Arial"/>
                <a:sym typeface="Arial"/>
              </a:defRPr>
            </a:pPr>
            <a:endParaRPr/>
          </a:p>
        </p:txBody>
      </p:sp>
      <p:sp>
        <p:nvSpPr>
          <p:cNvPr id="4387" name="Slide Number"/>
          <p:cNvSpPr txBox="1">
            <a:spLocks noGrp="1"/>
          </p:cNvSpPr>
          <p:nvPr>
            <p:ph type="sldNum" sz="quarter" idx="2"/>
          </p:nvPr>
        </p:nvSpPr>
        <p:spPr>
          <a:xfrm>
            <a:off x="8212797" y="6248400"/>
            <a:ext cx="245404" cy="226986"/>
          </a:xfrm>
          <a:prstGeom prst="rect">
            <a:avLst/>
          </a:prstGeom>
        </p:spPr>
        <p:txBody>
          <a:bodyPr anchor="t"/>
          <a:lstStyle>
            <a:lvl1pPr algn="r">
              <a:defRPr sz="1000" b="1">
                <a:solidFill>
                  <a:srgbClr val="292929"/>
                </a:solidFill>
              </a:defRPr>
            </a:lvl1pPr>
          </a:lstStyle>
          <a:p>
            <a:fld id="{86CB4B4D-7CA3-9044-876B-883B54F8677D}" type="slidenum">
              <a:rPr/>
              <a:pPr/>
              <a:t>‹#›</a:t>
            </a:fld>
            <a:endParaRPr/>
          </a:p>
        </p:txBody>
      </p:sp>
    </p:spTree>
    <p:extLst>
      <p:ext uri="{BB962C8B-B14F-4D97-AF65-F5344CB8AC3E}">
        <p14:creationId xmlns:p14="http://schemas.microsoft.com/office/powerpoint/2010/main" val="611731343"/>
      </p:ext>
    </p:extLst>
  </p:cSld>
  <p:clrMapOvr>
    <a:masterClrMapping/>
  </p:clrMapOvr>
  <p:transition spd="med"/>
</p:sldLayout>
</file>

<file path=ppt/slideLayouts/slideLayout314.xml><?xml version="1.0" encoding="utf-8"?>
<p:sldLayout xmlns:a="http://schemas.openxmlformats.org/drawingml/2006/main" xmlns:r="http://schemas.openxmlformats.org/officeDocument/2006/relationships" xmlns:p="http://schemas.openxmlformats.org/presentationml/2006/main" showMasterSp="0" type="tx">
  <p:cSld name="14_Picture with Caption">
    <p:bg>
      <p:bgPr>
        <a:solidFill>
          <a:schemeClr val="accent3">
            <a:lumOff val="44000"/>
          </a:schemeClr>
        </a:solidFill>
        <a:effectLst/>
      </p:bgPr>
    </p:bg>
    <p:spTree>
      <p:nvGrpSpPr>
        <p:cNvPr id="1" name=""/>
        <p:cNvGrpSpPr/>
        <p:nvPr/>
      </p:nvGrpSpPr>
      <p:grpSpPr>
        <a:xfrm>
          <a:off x="0" y="0"/>
          <a:ext cx="0" cy="0"/>
          <a:chOff x="0" y="0"/>
          <a:chExt cx="0" cy="0"/>
        </a:xfrm>
      </p:grpSpPr>
      <p:grpSp>
        <p:nvGrpSpPr>
          <p:cNvPr id="4399" name="Group 6"/>
          <p:cNvGrpSpPr/>
          <p:nvPr/>
        </p:nvGrpSpPr>
        <p:grpSpPr>
          <a:xfrm>
            <a:off x="0" y="914400"/>
            <a:ext cx="8686800" cy="2514600"/>
            <a:chOff x="0" y="0"/>
            <a:chExt cx="8686800" cy="2514600"/>
          </a:xfrm>
        </p:grpSpPr>
        <p:sp>
          <p:nvSpPr>
            <p:cNvPr id="4394" name="Oval 7"/>
            <p:cNvSpPr/>
            <p:nvPr/>
          </p:nvSpPr>
          <p:spPr>
            <a:xfrm>
              <a:off x="228600" y="0"/>
              <a:ext cx="2514600" cy="2514600"/>
            </a:xfrm>
            <a:prstGeom prst="ellipse">
              <a:avLst/>
            </a:prstGeom>
            <a:noFill/>
            <a:ln w="12700" cap="flat">
              <a:solidFill>
                <a:srgbClr val="CC9900"/>
              </a:solidFill>
              <a:prstDash val="solid"/>
              <a:round/>
            </a:ln>
            <a:effectLst/>
          </p:spPr>
          <p:txBody>
            <a:bodyPr wrap="square" lIns="45719" tIns="45719" rIns="45719" bIns="45719" numCol="1" anchor="ctr">
              <a:noAutofit/>
            </a:bodyPr>
            <a:lstStyle/>
            <a:p>
              <a:pPr>
                <a:defRPr sz="1800" b="0">
                  <a:solidFill>
                    <a:srgbClr val="292929"/>
                  </a:solidFill>
                  <a:latin typeface="Arial"/>
                  <a:ea typeface="Arial"/>
                  <a:cs typeface="Arial"/>
                  <a:sym typeface="Arial"/>
                </a:defRPr>
              </a:pPr>
              <a:endParaRPr/>
            </a:p>
          </p:txBody>
        </p:sp>
        <p:sp>
          <p:nvSpPr>
            <p:cNvPr id="4395" name="Rectangle 8"/>
            <p:cNvSpPr/>
            <p:nvPr/>
          </p:nvSpPr>
          <p:spPr>
            <a:xfrm>
              <a:off x="0" y="762000"/>
              <a:ext cx="4724400" cy="1143000"/>
            </a:xfrm>
            <a:prstGeom prst="rect">
              <a:avLst/>
            </a:prstGeom>
            <a:solidFill>
              <a:srgbClr val="CCCC99"/>
            </a:soli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396" name="Rectangle 9"/>
            <p:cNvSpPr/>
            <p:nvPr/>
          </p:nvSpPr>
          <p:spPr>
            <a:xfrm>
              <a:off x="3962400" y="762000"/>
              <a:ext cx="4724400" cy="1143000"/>
            </a:xfrm>
            <a:prstGeom prst="rect">
              <a:avLst/>
            </a:prstGeom>
            <a:gradFill flip="none" rotWithShape="1">
              <a:gsLst>
                <a:gs pos="0">
                  <a:srgbClr val="CCCC99"/>
                </a:gs>
                <a:gs pos="100000">
                  <a:schemeClr val="accent3">
                    <a:lumOff val="44000"/>
                  </a:schemeClr>
                </a:gs>
              </a:gsLst>
              <a:lin ang="0" scaled="0"/>
            </a:gra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397" name="Freeform 10"/>
            <p:cNvSpPr/>
            <p:nvPr/>
          </p:nvSpPr>
          <p:spPr>
            <a:xfrm>
              <a:off x="609600" y="609599"/>
              <a:ext cx="228600" cy="1449389"/>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0"/>
                  </a:lnTo>
                </a:path>
              </a:pathLst>
            </a:custGeom>
            <a:noFill/>
            <a:ln w="76200" cap="flat">
              <a:solidFill>
                <a:srgbClr val="0000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a:p>
          </p:txBody>
        </p:sp>
        <p:sp>
          <p:nvSpPr>
            <p:cNvPr id="4398" name="Freeform 11"/>
            <p:cNvSpPr/>
            <p:nvPr/>
          </p:nvSpPr>
          <p:spPr>
            <a:xfrm>
              <a:off x="7848600" y="295274"/>
              <a:ext cx="261938" cy="13716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1600" y="21600"/>
                  </a:lnTo>
                  <a:lnTo>
                    <a:pt x="0" y="21600"/>
                  </a:lnTo>
                </a:path>
              </a:pathLst>
            </a:custGeom>
            <a:noFill/>
            <a:ln w="76200" cap="flat">
              <a:solidFill>
                <a:srgbClr val="CC99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a:p>
          </p:txBody>
        </p:sp>
      </p:grpSp>
      <p:sp>
        <p:nvSpPr>
          <p:cNvPr id="4400"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4401"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4402"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rgbClr val="292929"/>
                </a:solidFill>
                <a:latin typeface="Arial"/>
                <a:ea typeface="Arial"/>
                <a:cs typeface="Arial"/>
                <a:sym typeface="Arial"/>
              </a:defRPr>
            </a:lvl1pPr>
            <a:lvl2pPr marL="0" indent="457200">
              <a:spcBef>
                <a:spcPts val="300"/>
              </a:spcBef>
              <a:buSzTx/>
              <a:buNone/>
              <a:defRPr sz="1400">
                <a:solidFill>
                  <a:srgbClr val="292929"/>
                </a:solidFill>
                <a:latin typeface="Arial"/>
                <a:ea typeface="Arial"/>
                <a:cs typeface="Arial"/>
                <a:sym typeface="Arial"/>
              </a:defRPr>
            </a:lvl2pPr>
            <a:lvl3pPr marL="0" indent="914400">
              <a:spcBef>
                <a:spcPts val="300"/>
              </a:spcBef>
              <a:buSzTx/>
              <a:buNone/>
              <a:defRPr sz="1400">
                <a:solidFill>
                  <a:srgbClr val="292929"/>
                </a:solidFill>
                <a:latin typeface="Arial"/>
                <a:ea typeface="Arial"/>
                <a:cs typeface="Arial"/>
                <a:sym typeface="Arial"/>
              </a:defRPr>
            </a:lvl3pPr>
            <a:lvl4pPr marL="0" indent="1371600">
              <a:spcBef>
                <a:spcPts val="300"/>
              </a:spcBef>
              <a:buSzTx/>
              <a:buNone/>
              <a:defRPr sz="1400">
                <a:solidFill>
                  <a:srgbClr val="292929"/>
                </a:solidFill>
                <a:latin typeface="Arial"/>
                <a:ea typeface="Arial"/>
                <a:cs typeface="Arial"/>
                <a:sym typeface="Arial"/>
              </a:defRPr>
            </a:lvl4pPr>
            <a:lvl5pPr marL="0" indent="1828800">
              <a:spcBef>
                <a:spcPts val="300"/>
              </a:spcBef>
              <a:buSzTx/>
              <a:buNone/>
              <a:defRPr sz="1400">
                <a:solidFill>
                  <a:srgbClr val="292929"/>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403" name="Slide Number"/>
          <p:cNvSpPr txBox="1">
            <a:spLocks noGrp="1"/>
          </p:cNvSpPr>
          <p:nvPr>
            <p:ph type="sldNum" sz="quarter" idx="2"/>
          </p:nvPr>
        </p:nvSpPr>
        <p:spPr>
          <a:xfrm>
            <a:off x="8212797" y="6248400"/>
            <a:ext cx="245404" cy="226986"/>
          </a:xfrm>
          <a:prstGeom prst="rect">
            <a:avLst/>
          </a:prstGeom>
        </p:spPr>
        <p:txBody>
          <a:bodyPr anchor="t"/>
          <a:lstStyle>
            <a:lvl1pPr algn="r">
              <a:defRPr sz="1000" b="1">
                <a:solidFill>
                  <a:srgbClr val="292929"/>
                </a:solidFill>
              </a:defRPr>
            </a:lvl1pPr>
          </a:lstStyle>
          <a:p>
            <a:fld id="{86CB4B4D-7CA3-9044-876B-883B54F8677D}" type="slidenum">
              <a:rPr/>
              <a:pPr/>
              <a:t>‹#›</a:t>
            </a:fld>
            <a:endParaRPr/>
          </a:p>
        </p:txBody>
      </p:sp>
    </p:spTree>
    <p:extLst>
      <p:ext uri="{BB962C8B-B14F-4D97-AF65-F5344CB8AC3E}">
        <p14:creationId xmlns:p14="http://schemas.microsoft.com/office/powerpoint/2010/main" val="538203099"/>
      </p:ext>
    </p:extLst>
  </p:cSld>
  <p:clrMapOvr>
    <a:masterClrMapping/>
  </p:clrMapOvr>
  <p:transition spd="med"/>
</p:sldLayout>
</file>

<file path=ppt/slideLayouts/slideLayout315.xml><?xml version="1.0" encoding="utf-8"?>
<p:sldLayout xmlns:a="http://schemas.openxmlformats.org/drawingml/2006/main" xmlns:r="http://schemas.openxmlformats.org/officeDocument/2006/relationships" xmlns:p="http://schemas.openxmlformats.org/presentationml/2006/main" showMasterSp="0" type="tx">
  <p:cSld name="22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4410" name="Title Text"/>
          <p:cNvSpPr txBox="1">
            <a:spLocks noGrp="1"/>
          </p:cNvSpPr>
          <p:nvPr>
            <p:ph type="title"/>
          </p:nvPr>
        </p:nvSpPr>
        <p:spPr>
          <a:xfrm>
            <a:off x="685800" y="2130425"/>
            <a:ext cx="7772400" cy="1470025"/>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4411"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latin typeface="Arial"/>
                <a:ea typeface="Arial"/>
                <a:cs typeface="Arial"/>
                <a:sym typeface="Arial"/>
              </a:defRPr>
            </a:lvl1pPr>
            <a:lvl2pPr marL="0" indent="457200" algn="ctr">
              <a:buSzTx/>
              <a:buNone/>
              <a:defRPr>
                <a:latin typeface="Arial"/>
                <a:ea typeface="Arial"/>
                <a:cs typeface="Arial"/>
                <a:sym typeface="Arial"/>
              </a:defRPr>
            </a:lvl2pPr>
            <a:lvl3pPr marL="0" indent="914400" algn="ctr">
              <a:buSzTx/>
              <a:buNone/>
              <a:defRPr>
                <a:latin typeface="Arial"/>
                <a:ea typeface="Arial"/>
                <a:cs typeface="Arial"/>
                <a:sym typeface="Arial"/>
              </a:defRPr>
            </a:lvl3pPr>
            <a:lvl4pPr marL="0" indent="1371600" algn="ctr">
              <a:buSzTx/>
              <a:buNone/>
              <a:defRPr>
                <a:latin typeface="Arial"/>
                <a:ea typeface="Arial"/>
                <a:cs typeface="Arial"/>
                <a:sym typeface="Arial"/>
              </a:defRPr>
            </a:lvl4pPr>
            <a:lvl5pPr marL="0" indent="1828800" algn="ctr">
              <a:buSzTx/>
              <a:buNone/>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412"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388583784"/>
      </p:ext>
    </p:extLst>
  </p:cSld>
  <p:clrMapOvr>
    <a:masterClrMapping/>
  </p:clrMapOvr>
  <p:transition spd="med"/>
</p:sldLayout>
</file>

<file path=ppt/slideLayouts/slideLayout316.xml><?xml version="1.0" encoding="utf-8"?>
<p:sldLayout xmlns:a="http://schemas.openxmlformats.org/drawingml/2006/main" xmlns:r="http://schemas.openxmlformats.org/officeDocument/2006/relationships" xmlns:p="http://schemas.openxmlformats.org/presentationml/2006/main" showMasterSp="0" type="tx">
  <p:cSld name="20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4419"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4420"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421"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984608322"/>
      </p:ext>
    </p:extLst>
  </p:cSld>
  <p:clrMapOvr>
    <a:masterClrMapping/>
  </p:clrMapOvr>
  <p:transition spd="med"/>
</p:sldLayout>
</file>

<file path=ppt/slideLayouts/slideLayout317.xml><?xml version="1.0" encoding="utf-8"?>
<p:sldLayout xmlns:a="http://schemas.openxmlformats.org/drawingml/2006/main" xmlns:r="http://schemas.openxmlformats.org/officeDocument/2006/relationships" xmlns:p="http://schemas.openxmlformats.org/presentationml/2006/main" showMasterSp="0" type="tx">
  <p:cSld name="15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4428"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latin typeface="Arial"/>
                <a:ea typeface="Arial"/>
                <a:cs typeface="Arial"/>
                <a:sym typeface="Arial"/>
              </a:defRPr>
            </a:lvl1pPr>
          </a:lstStyle>
          <a:p>
            <a:r>
              <a:t>Title Text</a:t>
            </a:r>
          </a:p>
        </p:txBody>
      </p:sp>
      <p:sp>
        <p:nvSpPr>
          <p:cNvPr id="4429"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atin typeface="Arial"/>
                <a:ea typeface="Arial"/>
                <a:cs typeface="Arial"/>
                <a:sym typeface="Arial"/>
              </a:defRPr>
            </a:lvl1pPr>
            <a:lvl2pPr marL="0" indent="457200">
              <a:spcBef>
                <a:spcPts val="400"/>
              </a:spcBef>
              <a:buSzTx/>
              <a:buNone/>
              <a:defRPr sz="2000">
                <a:latin typeface="Arial"/>
                <a:ea typeface="Arial"/>
                <a:cs typeface="Arial"/>
                <a:sym typeface="Arial"/>
              </a:defRPr>
            </a:lvl2pPr>
            <a:lvl3pPr marL="0" indent="914400">
              <a:spcBef>
                <a:spcPts val="400"/>
              </a:spcBef>
              <a:buSzTx/>
              <a:buNone/>
              <a:defRPr sz="2000">
                <a:latin typeface="Arial"/>
                <a:ea typeface="Arial"/>
                <a:cs typeface="Arial"/>
                <a:sym typeface="Arial"/>
              </a:defRPr>
            </a:lvl3pPr>
            <a:lvl4pPr marL="0" indent="1371600">
              <a:spcBef>
                <a:spcPts val="400"/>
              </a:spcBef>
              <a:buSzTx/>
              <a:buNone/>
              <a:defRPr sz="2000">
                <a:latin typeface="Arial"/>
                <a:ea typeface="Arial"/>
                <a:cs typeface="Arial"/>
                <a:sym typeface="Arial"/>
              </a:defRPr>
            </a:lvl4pPr>
            <a:lvl5pPr marL="0" indent="1828800">
              <a:spcBef>
                <a:spcPts val="400"/>
              </a:spcBef>
              <a:buSzTx/>
              <a:buNone/>
              <a:defRPr sz="20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430"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295574740"/>
      </p:ext>
    </p:extLst>
  </p:cSld>
  <p:clrMapOvr>
    <a:masterClrMapping/>
  </p:clrMapOvr>
  <p:transition spd="med"/>
</p:sldLayout>
</file>

<file path=ppt/slideLayouts/slideLayout318.xml><?xml version="1.0" encoding="utf-8"?>
<p:sldLayout xmlns:a="http://schemas.openxmlformats.org/drawingml/2006/main" xmlns:r="http://schemas.openxmlformats.org/officeDocument/2006/relationships" xmlns:p="http://schemas.openxmlformats.org/presentationml/2006/main" showMasterSp="0" type="tx">
  <p:cSld name="15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4437"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4438"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a:latin typeface="Arial"/>
                <a:ea typeface="Arial"/>
                <a:cs typeface="Arial"/>
                <a:sym typeface="Arial"/>
              </a:defRPr>
            </a:lvl1pPr>
            <a:lvl2pPr marL="790575" indent="-333375">
              <a:spcBef>
                <a:spcPts val="600"/>
              </a:spcBef>
              <a:buChar char="–"/>
              <a:defRPr sz="2800">
                <a:latin typeface="Arial"/>
                <a:ea typeface="Arial"/>
                <a:cs typeface="Arial"/>
                <a:sym typeface="Arial"/>
              </a:defRPr>
            </a:lvl2pPr>
            <a:lvl3pPr marL="1234439" indent="-320039">
              <a:spcBef>
                <a:spcPts val="600"/>
              </a:spcBef>
              <a:defRPr sz="2800">
                <a:latin typeface="Arial"/>
                <a:ea typeface="Arial"/>
                <a:cs typeface="Arial"/>
                <a:sym typeface="Arial"/>
              </a:defRPr>
            </a:lvl3pPr>
            <a:lvl4pPr marL="1727200" indent="-355600">
              <a:spcBef>
                <a:spcPts val="600"/>
              </a:spcBef>
              <a:buChar char="–"/>
              <a:defRPr sz="2800">
                <a:latin typeface="Arial"/>
                <a:ea typeface="Arial"/>
                <a:cs typeface="Arial"/>
                <a:sym typeface="Arial"/>
              </a:defRPr>
            </a:lvl4pPr>
            <a:lvl5pPr marL="2184400" indent="-355600">
              <a:spcBef>
                <a:spcPts val="600"/>
              </a:spcBef>
              <a:buChar char="»"/>
              <a:defRPr sz="28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439"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926598707"/>
      </p:ext>
    </p:extLst>
  </p:cSld>
  <p:clrMapOvr>
    <a:masterClrMapping/>
  </p:clrMapOvr>
  <p:transition spd="med"/>
</p:sldLayout>
</file>

<file path=ppt/slideLayouts/slideLayout319.xml><?xml version="1.0" encoding="utf-8"?>
<p:sldLayout xmlns:a="http://schemas.openxmlformats.org/drawingml/2006/main" xmlns:r="http://schemas.openxmlformats.org/officeDocument/2006/relationships" xmlns:p="http://schemas.openxmlformats.org/presentationml/2006/main" showMasterSp="0" type="tx">
  <p:cSld name="15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4446"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4447"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atin typeface="Arial"/>
                <a:ea typeface="Arial"/>
                <a:cs typeface="Arial"/>
                <a:sym typeface="Arial"/>
              </a:defRPr>
            </a:lvl1pPr>
            <a:lvl2pPr marL="0" indent="457200">
              <a:spcBef>
                <a:spcPts val="500"/>
              </a:spcBef>
              <a:buSzTx/>
              <a:buNone/>
              <a:defRPr sz="2400" b="1">
                <a:latin typeface="Arial"/>
                <a:ea typeface="Arial"/>
                <a:cs typeface="Arial"/>
                <a:sym typeface="Arial"/>
              </a:defRPr>
            </a:lvl2pPr>
            <a:lvl3pPr marL="0" indent="914400">
              <a:spcBef>
                <a:spcPts val="500"/>
              </a:spcBef>
              <a:buSzTx/>
              <a:buNone/>
              <a:defRPr sz="2400" b="1">
                <a:latin typeface="Arial"/>
                <a:ea typeface="Arial"/>
                <a:cs typeface="Arial"/>
                <a:sym typeface="Arial"/>
              </a:defRPr>
            </a:lvl3pPr>
            <a:lvl4pPr marL="0" indent="1371600">
              <a:spcBef>
                <a:spcPts val="500"/>
              </a:spcBef>
              <a:buSzTx/>
              <a:buNone/>
              <a:defRPr sz="2400" b="1">
                <a:latin typeface="Arial"/>
                <a:ea typeface="Arial"/>
                <a:cs typeface="Arial"/>
                <a:sym typeface="Arial"/>
              </a:defRPr>
            </a:lvl4pPr>
            <a:lvl5pPr marL="0" indent="1828800">
              <a:spcBef>
                <a:spcPts val="500"/>
              </a:spcBef>
              <a:buSzTx/>
              <a:buNone/>
              <a:defRPr sz="2400" b="1">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448"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latin typeface="Arial"/>
                <a:ea typeface="Arial"/>
                <a:cs typeface="Arial"/>
                <a:sym typeface="Arial"/>
              </a:defRPr>
            </a:pPr>
            <a:endParaRPr/>
          </a:p>
        </p:txBody>
      </p:sp>
      <p:sp>
        <p:nvSpPr>
          <p:cNvPr id="4449"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353272286"/>
      </p:ext>
    </p:extLst>
  </p:cSld>
  <p:clrMapOvr>
    <a:masterClrMapping/>
  </p:clrMapOvr>
  <p:transition spd="med"/>
</p:sldLayout>
</file>

<file path=ppt/slideLayouts/slideLayout3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146" indent="0">
              <a:buNone/>
              <a:defRPr sz="2800"/>
            </a:lvl2pPr>
            <a:lvl3pPr marL="914293" indent="0">
              <a:buNone/>
              <a:defRPr sz="2400"/>
            </a:lvl3pPr>
            <a:lvl4pPr marL="1371440" indent="0">
              <a:buNone/>
              <a:defRPr sz="2000"/>
            </a:lvl4pPr>
            <a:lvl5pPr marL="1828586" indent="0">
              <a:buNone/>
              <a:defRPr sz="2000"/>
            </a:lvl5pPr>
            <a:lvl6pPr marL="2285733" indent="0">
              <a:buNone/>
              <a:defRPr sz="2000"/>
            </a:lvl6pPr>
            <a:lvl7pPr marL="2742879" indent="0">
              <a:buNone/>
              <a:defRPr sz="2000"/>
            </a:lvl7pPr>
            <a:lvl8pPr marL="3200026" indent="0">
              <a:buNone/>
              <a:defRPr sz="2000"/>
            </a:lvl8pPr>
            <a:lvl9pPr marL="3657172"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146" indent="0">
              <a:buNone/>
              <a:defRPr sz="1200"/>
            </a:lvl2pPr>
            <a:lvl3pPr marL="914293" indent="0">
              <a:buNone/>
              <a:defRPr sz="1000"/>
            </a:lvl3pPr>
            <a:lvl4pPr marL="1371440" indent="0">
              <a:buNone/>
              <a:defRPr sz="900"/>
            </a:lvl4pPr>
            <a:lvl5pPr marL="1828586" indent="0">
              <a:buNone/>
              <a:defRPr sz="900"/>
            </a:lvl5pPr>
            <a:lvl6pPr marL="2285733" indent="0">
              <a:buNone/>
              <a:defRPr sz="900"/>
            </a:lvl6pPr>
            <a:lvl7pPr marL="2742879" indent="0">
              <a:buNone/>
              <a:defRPr sz="900"/>
            </a:lvl7pPr>
            <a:lvl8pPr marL="3200026" indent="0">
              <a:buNone/>
              <a:defRPr sz="900"/>
            </a:lvl8pPr>
            <a:lvl9pPr marL="3657172"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1C9FD9AB-8E45-4248-8BD3-34DD7DA458D9}" type="slidenum">
              <a:rPr lang="en-US"/>
              <a:pPr>
                <a:defRPr/>
              </a:pPr>
              <a:t>‹#›</a:t>
            </a:fld>
            <a:endParaRPr lang="en-US"/>
          </a:p>
        </p:txBody>
      </p:sp>
    </p:spTree>
    <p:extLst>
      <p:ext uri="{BB962C8B-B14F-4D97-AF65-F5344CB8AC3E}">
        <p14:creationId xmlns:p14="http://schemas.microsoft.com/office/powerpoint/2010/main" val="175755007"/>
      </p:ext>
    </p:extLst>
  </p:cSld>
  <p:clrMapOvr>
    <a:masterClrMapping/>
  </p:clrMapOvr>
</p:sldLayout>
</file>

<file path=ppt/slideLayouts/slideLayout320.xml><?xml version="1.0" encoding="utf-8"?>
<p:sldLayout xmlns:a="http://schemas.openxmlformats.org/drawingml/2006/main" xmlns:r="http://schemas.openxmlformats.org/officeDocument/2006/relationships" xmlns:p="http://schemas.openxmlformats.org/presentationml/2006/main" showMasterSp="0" type="tx">
  <p:cSld name="16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4456"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4457"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865434587"/>
      </p:ext>
    </p:extLst>
  </p:cSld>
  <p:clrMapOvr>
    <a:masterClrMapping/>
  </p:clrMapOvr>
  <p:transition spd="med"/>
</p:sldLayout>
</file>

<file path=ppt/slideLayouts/slideLayout321.xml><?xml version="1.0" encoding="utf-8"?>
<p:sldLayout xmlns:a="http://schemas.openxmlformats.org/drawingml/2006/main" xmlns:r="http://schemas.openxmlformats.org/officeDocument/2006/relationships" xmlns:p="http://schemas.openxmlformats.org/presentationml/2006/main" showMasterSp="0" type="tx">
  <p:cSld name="21_Blank">
    <p:bg>
      <p:bgPr>
        <a:solidFill>
          <a:schemeClr val="accent3">
            <a:lumOff val="44000"/>
          </a:schemeClr>
        </a:solidFill>
        <a:effectLst/>
      </p:bgPr>
    </p:bg>
    <p:spTree>
      <p:nvGrpSpPr>
        <p:cNvPr id="1" name=""/>
        <p:cNvGrpSpPr/>
        <p:nvPr/>
      </p:nvGrpSpPr>
      <p:grpSpPr>
        <a:xfrm>
          <a:off x="0" y="0"/>
          <a:ext cx="0" cy="0"/>
          <a:chOff x="0" y="0"/>
          <a:chExt cx="0" cy="0"/>
        </a:xfrm>
      </p:grpSpPr>
      <p:sp>
        <p:nvSpPr>
          <p:cNvPr id="4464"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810560346"/>
      </p:ext>
    </p:extLst>
  </p:cSld>
  <p:clrMapOvr>
    <a:masterClrMapping/>
  </p:clrMapOvr>
  <p:transition spd="med"/>
</p:sldLayout>
</file>

<file path=ppt/slideLayouts/slideLayout322.xml><?xml version="1.0" encoding="utf-8"?>
<p:sldLayout xmlns:a="http://schemas.openxmlformats.org/drawingml/2006/main" xmlns:r="http://schemas.openxmlformats.org/officeDocument/2006/relationships" xmlns:p="http://schemas.openxmlformats.org/presentationml/2006/main" showMasterSp="0" type="tx">
  <p:cSld name="15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4471"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4472"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473"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latin typeface="Arial"/>
                <a:ea typeface="Arial"/>
                <a:cs typeface="Arial"/>
                <a:sym typeface="Arial"/>
              </a:defRPr>
            </a:pPr>
            <a:endParaRPr/>
          </a:p>
        </p:txBody>
      </p:sp>
      <p:sp>
        <p:nvSpPr>
          <p:cNvPr id="4474"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109994952"/>
      </p:ext>
    </p:extLst>
  </p:cSld>
  <p:clrMapOvr>
    <a:masterClrMapping/>
  </p:clrMapOvr>
  <p:transition spd="med"/>
</p:sldLayout>
</file>

<file path=ppt/slideLayouts/slideLayout323.xml><?xml version="1.0" encoding="utf-8"?>
<p:sldLayout xmlns:a="http://schemas.openxmlformats.org/drawingml/2006/main" xmlns:r="http://schemas.openxmlformats.org/officeDocument/2006/relationships" xmlns:p="http://schemas.openxmlformats.org/presentationml/2006/main" showMasterSp="0" type="tx">
  <p:cSld name="15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4481"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4482"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4483"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atin typeface="Arial"/>
                <a:ea typeface="Arial"/>
                <a:cs typeface="Arial"/>
                <a:sym typeface="Arial"/>
              </a:defRPr>
            </a:lvl1pPr>
            <a:lvl2pPr marL="0" indent="457200">
              <a:spcBef>
                <a:spcPts val="300"/>
              </a:spcBef>
              <a:buSzTx/>
              <a:buNone/>
              <a:defRPr sz="1400">
                <a:latin typeface="Arial"/>
                <a:ea typeface="Arial"/>
                <a:cs typeface="Arial"/>
                <a:sym typeface="Arial"/>
              </a:defRPr>
            </a:lvl2pPr>
            <a:lvl3pPr marL="0" indent="914400">
              <a:spcBef>
                <a:spcPts val="300"/>
              </a:spcBef>
              <a:buSzTx/>
              <a:buNone/>
              <a:defRPr sz="1400">
                <a:latin typeface="Arial"/>
                <a:ea typeface="Arial"/>
                <a:cs typeface="Arial"/>
                <a:sym typeface="Arial"/>
              </a:defRPr>
            </a:lvl3pPr>
            <a:lvl4pPr marL="0" indent="1371600">
              <a:spcBef>
                <a:spcPts val="300"/>
              </a:spcBef>
              <a:buSzTx/>
              <a:buNone/>
              <a:defRPr sz="1400">
                <a:latin typeface="Arial"/>
                <a:ea typeface="Arial"/>
                <a:cs typeface="Arial"/>
                <a:sym typeface="Arial"/>
              </a:defRPr>
            </a:lvl4pPr>
            <a:lvl5pPr marL="0" indent="1828800">
              <a:spcBef>
                <a:spcPts val="300"/>
              </a:spcBef>
              <a:buSzTx/>
              <a:buNone/>
              <a:defRPr sz="14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484"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130876868"/>
      </p:ext>
    </p:extLst>
  </p:cSld>
  <p:clrMapOvr>
    <a:masterClrMapping/>
  </p:clrMapOvr>
  <p:transition spd="med"/>
</p:sldLayout>
</file>

<file path=ppt/slideLayouts/slideLayout324.xml><?xml version="1.0" encoding="utf-8"?>
<p:sldLayout xmlns:a="http://schemas.openxmlformats.org/drawingml/2006/main" xmlns:r="http://schemas.openxmlformats.org/officeDocument/2006/relationships" xmlns:p="http://schemas.openxmlformats.org/presentationml/2006/main" showMasterSp="0" type="tx">
  <p:cSld name="23_Title Slide">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491" name="Title Text"/>
          <p:cNvSpPr txBox="1">
            <a:spLocks noGrp="1"/>
          </p:cNvSpPr>
          <p:nvPr>
            <p:ph type="title"/>
          </p:nvPr>
        </p:nvSpPr>
        <p:spPr>
          <a:xfrm>
            <a:off x="685800" y="2130425"/>
            <a:ext cx="7772400" cy="1470025"/>
          </a:xfrm>
          <a:prstGeom prst="rect">
            <a:avLst/>
          </a:prstGeom>
          <a:effectLst>
            <a:outerShdw dist="35921" dir="2700000" rotWithShape="0">
              <a:srgbClr val="808080"/>
            </a:outerShdw>
          </a:effectLst>
        </p:spPr>
        <p:txBody>
          <a:bodyPr anchor="ctr"/>
          <a:lstStyle>
            <a:lvl1pPr algn="ctr">
              <a:defRPr b="1">
                <a:solidFill>
                  <a:srgbClr val="FFFF66"/>
                </a:solidFill>
                <a:latin typeface="Trebuchet MS"/>
                <a:ea typeface="Trebuchet MS"/>
                <a:cs typeface="Trebuchet MS"/>
                <a:sym typeface="Trebuchet MS"/>
              </a:defRPr>
            </a:lvl1pPr>
          </a:lstStyle>
          <a:p>
            <a:r>
              <a:t>Title Text</a:t>
            </a:r>
          </a:p>
        </p:txBody>
      </p:sp>
      <p:sp>
        <p:nvSpPr>
          <p:cNvPr id="4492" name="Body Level One…"/>
          <p:cNvSpPr txBox="1">
            <a:spLocks noGrp="1"/>
          </p:cNvSpPr>
          <p:nvPr>
            <p:ph type="body" sz="quarter" idx="1"/>
          </p:nvPr>
        </p:nvSpPr>
        <p:spPr>
          <a:xfrm>
            <a:off x="1371600" y="3886200"/>
            <a:ext cx="6400800" cy="1752600"/>
          </a:xfrm>
          <a:prstGeom prst="rect">
            <a:avLst/>
          </a:prstGeom>
          <a:effectLst>
            <a:outerShdw dist="35921" dir="2700000" rotWithShape="0">
              <a:srgbClr val="808080"/>
            </a:outerShdw>
          </a:effectLst>
        </p:spPr>
        <p:txBody>
          <a:bodyPr>
            <a:normAutofit/>
          </a:bodyPr>
          <a:lstStyle>
            <a:lvl1pPr marL="0" indent="0" algn="ctr">
              <a:buSzTx/>
              <a:buNone/>
              <a:defRPr>
                <a:solidFill>
                  <a:srgbClr val="FFFF66"/>
                </a:solidFill>
                <a:latin typeface="Trebuchet MS"/>
                <a:ea typeface="Trebuchet MS"/>
                <a:cs typeface="Trebuchet MS"/>
                <a:sym typeface="Trebuchet MS"/>
              </a:defRPr>
            </a:lvl1pPr>
            <a:lvl2pPr marL="0" indent="457200" algn="ctr">
              <a:buSzTx/>
              <a:buNone/>
              <a:defRPr>
                <a:solidFill>
                  <a:srgbClr val="FFFF66"/>
                </a:solidFill>
                <a:latin typeface="Trebuchet MS"/>
                <a:ea typeface="Trebuchet MS"/>
                <a:cs typeface="Trebuchet MS"/>
                <a:sym typeface="Trebuchet MS"/>
              </a:defRPr>
            </a:lvl2pPr>
            <a:lvl3pPr marL="0" indent="914400" algn="ctr">
              <a:buSzTx/>
              <a:buNone/>
              <a:defRPr>
                <a:solidFill>
                  <a:srgbClr val="FFFF66"/>
                </a:solidFill>
                <a:latin typeface="Trebuchet MS"/>
                <a:ea typeface="Trebuchet MS"/>
                <a:cs typeface="Trebuchet MS"/>
                <a:sym typeface="Trebuchet MS"/>
              </a:defRPr>
            </a:lvl3pPr>
            <a:lvl4pPr marL="0" indent="1371600" algn="ctr">
              <a:buSzTx/>
              <a:buNone/>
              <a:defRPr>
                <a:solidFill>
                  <a:srgbClr val="FFFF66"/>
                </a:solidFill>
                <a:latin typeface="Trebuchet MS"/>
                <a:ea typeface="Trebuchet MS"/>
                <a:cs typeface="Trebuchet MS"/>
                <a:sym typeface="Trebuchet MS"/>
              </a:defRPr>
            </a:lvl4pPr>
            <a:lvl5pPr marL="0" indent="1828800" algn="ctr">
              <a:buSzTx/>
              <a:buNone/>
              <a:defRPr>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493" name="Slide Number"/>
          <p:cNvSpPr txBox="1">
            <a:spLocks noGrp="1"/>
          </p:cNvSpPr>
          <p:nvPr>
            <p:ph type="sldNum" sz="quarter" idx="2"/>
          </p:nvPr>
        </p:nvSpPr>
        <p:spPr>
          <a:xfrm>
            <a:off x="8145700" y="6248400"/>
            <a:ext cx="312500" cy="294640"/>
          </a:xfrm>
          <a:prstGeom prst="rect">
            <a:avLst/>
          </a:prstGeom>
          <a:effectLst>
            <a:outerShdw dist="35921" dir="2700000" rotWithShape="0">
              <a:srgbClr val="808080"/>
            </a:outerShdw>
          </a:effectLst>
        </p:spPr>
        <p:txBody>
          <a:bodyPr anchor="t"/>
          <a:lstStyle>
            <a:lvl1pPr algn="r">
              <a:defRPr b="1">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3453451907"/>
      </p:ext>
    </p:extLst>
  </p:cSld>
  <p:clrMapOvr>
    <a:masterClrMapping/>
  </p:clrMapOvr>
  <p:transition spd="med"/>
</p:sldLayout>
</file>

<file path=ppt/slideLayouts/slideLayout325.xml><?xml version="1.0" encoding="utf-8"?>
<p:sldLayout xmlns:a="http://schemas.openxmlformats.org/drawingml/2006/main" xmlns:r="http://schemas.openxmlformats.org/officeDocument/2006/relationships" xmlns:p="http://schemas.openxmlformats.org/presentationml/2006/main" showMasterSp="0" type="tx">
  <p:cSld name="21_Title and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500" name="Title Text"/>
          <p:cNvSpPr txBox="1">
            <a:spLocks noGrp="1"/>
          </p:cNvSpPr>
          <p:nvPr>
            <p:ph type="title"/>
          </p:nvPr>
        </p:nvSpPr>
        <p:spPr>
          <a:xfrm>
            <a:off x="685800" y="609600"/>
            <a:ext cx="7772400" cy="1143000"/>
          </a:xfrm>
          <a:prstGeom prst="rect">
            <a:avLst/>
          </a:prstGeom>
          <a:effectLst>
            <a:outerShdw dist="35921" dir="2700000" rotWithShape="0">
              <a:srgbClr val="808080"/>
            </a:outerShdw>
          </a:effectLst>
        </p:spPr>
        <p:txBody>
          <a:bodyPr anchor="ctr"/>
          <a:lstStyle>
            <a:lvl1pPr algn="ctr">
              <a:defRPr b="1">
                <a:solidFill>
                  <a:srgbClr val="FFFF66"/>
                </a:solidFill>
                <a:latin typeface="Trebuchet MS"/>
                <a:ea typeface="Trebuchet MS"/>
                <a:cs typeface="Trebuchet MS"/>
                <a:sym typeface="Trebuchet MS"/>
              </a:defRPr>
            </a:lvl1pPr>
          </a:lstStyle>
          <a:p>
            <a:r>
              <a:t>Title Text</a:t>
            </a:r>
          </a:p>
        </p:txBody>
      </p:sp>
      <p:sp>
        <p:nvSpPr>
          <p:cNvPr id="4501" name="Body Level One…"/>
          <p:cNvSpPr txBox="1">
            <a:spLocks noGrp="1"/>
          </p:cNvSpPr>
          <p:nvPr>
            <p:ph type="body" idx="1"/>
          </p:nvPr>
        </p:nvSpPr>
        <p:spPr>
          <a:xfrm>
            <a:off x="685800" y="1981200"/>
            <a:ext cx="7772400" cy="4114800"/>
          </a:xfrm>
          <a:prstGeom prst="rect">
            <a:avLst/>
          </a:prstGeom>
          <a:effectLst>
            <a:outerShdw dist="35921" dir="2700000" rotWithShape="0">
              <a:srgbClr val="808080"/>
            </a:outerShdw>
          </a:effectLst>
        </p:spPr>
        <p:txBody>
          <a:bodyPr>
            <a:normAutofit/>
          </a:bodyPr>
          <a:lstStyle>
            <a:lvl1pPr>
              <a:buFont typeface="Times Roman"/>
              <a:buChar char="•"/>
              <a:defRPr>
                <a:solidFill>
                  <a:srgbClr val="FFFF66"/>
                </a:solidFill>
                <a:latin typeface="Trebuchet MS"/>
                <a:ea typeface="Trebuchet MS"/>
                <a:cs typeface="Trebuchet MS"/>
                <a:sym typeface="Trebuchet MS"/>
              </a:defRPr>
            </a:lvl1pPr>
            <a:lvl2pPr>
              <a:buFont typeface="Times Roman"/>
              <a:buChar char="•"/>
              <a:defRPr>
                <a:solidFill>
                  <a:srgbClr val="FFFF66"/>
                </a:solidFill>
                <a:latin typeface="Trebuchet MS"/>
                <a:ea typeface="Trebuchet MS"/>
                <a:cs typeface="Trebuchet MS"/>
                <a:sym typeface="Trebuchet MS"/>
              </a:defRPr>
            </a:lvl2pPr>
            <a:lvl3pPr>
              <a:buFont typeface="Times Roman"/>
              <a:defRPr>
                <a:solidFill>
                  <a:srgbClr val="FFFF66"/>
                </a:solidFill>
                <a:latin typeface="Trebuchet MS"/>
                <a:ea typeface="Trebuchet MS"/>
                <a:cs typeface="Trebuchet MS"/>
                <a:sym typeface="Trebuchet MS"/>
              </a:defRPr>
            </a:lvl3pPr>
            <a:lvl4pPr>
              <a:buFont typeface="Times Roman"/>
              <a:buChar char="•"/>
              <a:defRPr>
                <a:solidFill>
                  <a:srgbClr val="FFFF66"/>
                </a:solidFill>
                <a:latin typeface="Trebuchet MS"/>
                <a:ea typeface="Trebuchet MS"/>
                <a:cs typeface="Trebuchet MS"/>
                <a:sym typeface="Trebuchet MS"/>
              </a:defRPr>
            </a:lvl4pPr>
            <a:lvl5pPr>
              <a:buFont typeface="Times Roman"/>
              <a:buChar char="•"/>
              <a:defRPr>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502" name="Slide Number"/>
          <p:cNvSpPr txBox="1">
            <a:spLocks noGrp="1"/>
          </p:cNvSpPr>
          <p:nvPr>
            <p:ph type="sldNum" sz="quarter" idx="2"/>
          </p:nvPr>
        </p:nvSpPr>
        <p:spPr>
          <a:xfrm>
            <a:off x="8145700" y="6248400"/>
            <a:ext cx="312500" cy="294640"/>
          </a:xfrm>
          <a:prstGeom prst="rect">
            <a:avLst/>
          </a:prstGeom>
          <a:effectLst>
            <a:outerShdw dist="35921" dir="2700000" rotWithShape="0">
              <a:srgbClr val="808080"/>
            </a:outerShdw>
          </a:effectLst>
        </p:spPr>
        <p:txBody>
          <a:bodyPr anchor="t"/>
          <a:lstStyle>
            <a:lvl1pPr algn="r">
              <a:defRPr b="1">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3539667672"/>
      </p:ext>
    </p:extLst>
  </p:cSld>
  <p:clrMapOvr>
    <a:masterClrMapping/>
  </p:clrMapOvr>
  <p:transition spd="med"/>
</p:sldLayout>
</file>

<file path=ppt/slideLayouts/slideLayout326.xml><?xml version="1.0" encoding="utf-8"?>
<p:sldLayout xmlns:a="http://schemas.openxmlformats.org/drawingml/2006/main" xmlns:r="http://schemas.openxmlformats.org/officeDocument/2006/relationships" xmlns:p="http://schemas.openxmlformats.org/presentationml/2006/main" showMasterSp="0" type="tx">
  <p:cSld name="16_Section Header">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509" name="Title Text"/>
          <p:cNvSpPr txBox="1">
            <a:spLocks noGrp="1"/>
          </p:cNvSpPr>
          <p:nvPr>
            <p:ph type="title"/>
          </p:nvPr>
        </p:nvSpPr>
        <p:spPr>
          <a:xfrm>
            <a:off x="722312" y="4406900"/>
            <a:ext cx="7772401" cy="1362075"/>
          </a:xfrm>
          <a:prstGeom prst="rect">
            <a:avLst/>
          </a:prstGeom>
          <a:effectLst>
            <a:outerShdw dist="35921" dir="2700000" rotWithShape="0">
              <a:srgbClr val="808080"/>
            </a:outerShdw>
          </a:effectLst>
        </p:spPr>
        <p:txBody>
          <a:bodyPr anchor="t"/>
          <a:lstStyle>
            <a:lvl1pPr>
              <a:defRPr sz="4000" b="1" cap="all">
                <a:solidFill>
                  <a:srgbClr val="FFFF66"/>
                </a:solidFill>
                <a:latin typeface="Trebuchet MS"/>
                <a:ea typeface="Trebuchet MS"/>
                <a:cs typeface="Trebuchet MS"/>
                <a:sym typeface="Trebuchet MS"/>
              </a:defRPr>
            </a:lvl1pPr>
          </a:lstStyle>
          <a:p>
            <a:r>
              <a:t>Title Text</a:t>
            </a:r>
          </a:p>
        </p:txBody>
      </p:sp>
      <p:sp>
        <p:nvSpPr>
          <p:cNvPr id="4510" name="Body Level One…"/>
          <p:cNvSpPr txBox="1">
            <a:spLocks noGrp="1"/>
          </p:cNvSpPr>
          <p:nvPr>
            <p:ph type="body" sz="quarter" idx="1"/>
          </p:nvPr>
        </p:nvSpPr>
        <p:spPr>
          <a:xfrm>
            <a:off x="722312" y="2906713"/>
            <a:ext cx="7772401" cy="1500188"/>
          </a:xfrm>
          <a:prstGeom prst="rect">
            <a:avLst/>
          </a:prstGeom>
          <a:effectLst>
            <a:outerShdw dist="35921" dir="2700000" rotWithShape="0">
              <a:srgbClr val="808080"/>
            </a:outerShdw>
          </a:effectLst>
        </p:spPr>
        <p:txBody>
          <a:bodyPr anchor="b">
            <a:normAutofit/>
          </a:bodyPr>
          <a:lstStyle>
            <a:lvl1pPr marL="0" indent="0">
              <a:spcBef>
                <a:spcPts val="400"/>
              </a:spcBef>
              <a:buSzTx/>
              <a:buNone/>
              <a:defRPr sz="2000">
                <a:solidFill>
                  <a:srgbClr val="FFFF66"/>
                </a:solidFill>
                <a:latin typeface="Trebuchet MS"/>
                <a:ea typeface="Trebuchet MS"/>
                <a:cs typeface="Trebuchet MS"/>
                <a:sym typeface="Trebuchet MS"/>
              </a:defRPr>
            </a:lvl1pPr>
            <a:lvl2pPr marL="0" indent="457200">
              <a:spcBef>
                <a:spcPts val="400"/>
              </a:spcBef>
              <a:buSzTx/>
              <a:buNone/>
              <a:defRPr sz="2000">
                <a:solidFill>
                  <a:srgbClr val="FFFF66"/>
                </a:solidFill>
                <a:latin typeface="Trebuchet MS"/>
                <a:ea typeface="Trebuchet MS"/>
                <a:cs typeface="Trebuchet MS"/>
                <a:sym typeface="Trebuchet MS"/>
              </a:defRPr>
            </a:lvl2pPr>
            <a:lvl3pPr marL="0" indent="914400">
              <a:spcBef>
                <a:spcPts val="400"/>
              </a:spcBef>
              <a:buSzTx/>
              <a:buNone/>
              <a:defRPr sz="2000">
                <a:solidFill>
                  <a:srgbClr val="FFFF66"/>
                </a:solidFill>
                <a:latin typeface="Trebuchet MS"/>
                <a:ea typeface="Trebuchet MS"/>
                <a:cs typeface="Trebuchet MS"/>
                <a:sym typeface="Trebuchet MS"/>
              </a:defRPr>
            </a:lvl3pPr>
            <a:lvl4pPr marL="0" indent="1371600">
              <a:spcBef>
                <a:spcPts val="400"/>
              </a:spcBef>
              <a:buSzTx/>
              <a:buNone/>
              <a:defRPr sz="2000">
                <a:solidFill>
                  <a:srgbClr val="FFFF66"/>
                </a:solidFill>
                <a:latin typeface="Trebuchet MS"/>
                <a:ea typeface="Trebuchet MS"/>
                <a:cs typeface="Trebuchet MS"/>
                <a:sym typeface="Trebuchet MS"/>
              </a:defRPr>
            </a:lvl4pPr>
            <a:lvl5pPr marL="0" indent="1828800">
              <a:spcBef>
                <a:spcPts val="400"/>
              </a:spcBef>
              <a:buSzTx/>
              <a:buNone/>
              <a:defRPr sz="2000">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511" name="Slide Number"/>
          <p:cNvSpPr txBox="1">
            <a:spLocks noGrp="1"/>
          </p:cNvSpPr>
          <p:nvPr>
            <p:ph type="sldNum" sz="quarter" idx="2"/>
          </p:nvPr>
        </p:nvSpPr>
        <p:spPr>
          <a:xfrm>
            <a:off x="8145700" y="6248400"/>
            <a:ext cx="312500" cy="294640"/>
          </a:xfrm>
          <a:prstGeom prst="rect">
            <a:avLst/>
          </a:prstGeom>
          <a:effectLst>
            <a:outerShdw dist="35921" dir="2700000" rotWithShape="0">
              <a:srgbClr val="808080"/>
            </a:outerShdw>
          </a:effectLst>
        </p:spPr>
        <p:txBody>
          <a:bodyPr anchor="t"/>
          <a:lstStyle>
            <a:lvl1pPr algn="r">
              <a:defRPr b="1">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2858198381"/>
      </p:ext>
    </p:extLst>
  </p:cSld>
  <p:clrMapOvr>
    <a:masterClrMapping/>
  </p:clrMapOvr>
  <p:transition spd="med"/>
</p:sldLayout>
</file>

<file path=ppt/slideLayouts/slideLayout327.xml><?xml version="1.0" encoding="utf-8"?>
<p:sldLayout xmlns:a="http://schemas.openxmlformats.org/drawingml/2006/main" xmlns:r="http://schemas.openxmlformats.org/officeDocument/2006/relationships" xmlns:p="http://schemas.openxmlformats.org/presentationml/2006/main" showMasterSp="0" type="tx">
  <p:cSld name="16_Two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518" name="Title Text"/>
          <p:cNvSpPr txBox="1">
            <a:spLocks noGrp="1"/>
          </p:cNvSpPr>
          <p:nvPr>
            <p:ph type="title"/>
          </p:nvPr>
        </p:nvSpPr>
        <p:spPr>
          <a:xfrm>
            <a:off x="685800" y="609600"/>
            <a:ext cx="7772400" cy="1143000"/>
          </a:xfrm>
          <a:prstGeom prst="rect">
            <a:avLst/>
          </a:prstGeom>
          <a:effectLst>
            <a:outerShdw dist="35921" dir="2700000" rotWithShape="0">
              <a:srgbClr val="808080"/>
            </a:outerShdw>
          </a:effectLst>
        </p:spPr>
        <p:txBody>
          <a:bodyPr anchor="ctr"/>
          <a:lstStyle>
            <a:lvl1pPr algn="ctr">
              <a:defRPr b="1">
                <a:solidFill>
                  <a:srgbClr val="FFFF66"/>
                </a:solidFill>
                <a:latin typeface="Trebuchet MS"/>
                <a:ea typeface="Trebuchet MS"/>
                <a:cs typeface="Trebuchet MS"/>
                <a:sym typeface="Trebuchet MS"/>
              </a:defRPr>
            </a:lvl1pPr>
          </a:lstStyle>
          <a:p>
            <a:r>
              <a:t>Title Text</a:t>
            </a:r>
          </a:p>
        </p:txBody>
      </p:sp>
      <p:sp>
        <p:nvSpPr>
          <p:cNvPr id="4519" name="Body Level One…"/>
          <p:cNvSpPr txBox="1">
            <a:spLocks noGrp="1"/>
          </p:cNvSpPr>
          <p:nvPr>
            <p:ph type="body" sz="half" idx="1"/>
          </p:nvPr>
        </p:nvSpPr>
        <p:spPr>
          <a:xfrm>
            <a:off x="685800" y="1981200"/>
            <a:ext cx="3810000" cy="4114800"/>
          </a:xfrm>
          <a:prstGeom prst="rect">
            <a:avLst/>
          </a:prstGeom>
          <a:effectLst>
            <a:outerShdw dist="35921" dir="2700000" rotWithShape="0">
              <a:srgbClr val="808080"/>
            </a:outerShdw>
          </a:effectLst>
        </p:spPr>
        <p:txBody>
          <a:bodyPr>
            <a:normAutofit/>
          </a:bodyPr>
          <a:lstStyle>
            <a:lvl1pPr>
              <a:spcBef>
                <a:spcPts val="600"/>
              </a:spcBef>
              <a:buFont typeface="Times Roman"/>
              <a:buChar char="•"/>
              <a:defRPr sz="2800">
                <a:solidFill>
                  <a:srgbClr val="FFFF66"/>
                </a:solidFill>
                <a:latin typeface="Trebuchet MS"/>
                <a:ea typeface="Trebuchet MS"/>
                <a:cs typeface="Trebuchet MS"/>
                <a:sym typeface="Trebuchet MS"/>
              </a:defRPr>
            </a:lvl1pPr>
            <a:lvl2pPr marL="790575" indent="-333375">
              <a:spcBef>
                <a:spcPts val="600"/>
              </a:spcBef>
              <a:buFont typeface="Times Roman"/>
              <a:buChar char="•"/>
              <a:defRPr sz="2800">
                <a:solidFill>
                  <a:srgbClr val="FFFF66"/>
                </a:solidFill>
                <a:latin typeface="Trebuchet MS"/>
                <a:ea typeface="Trebuchet MS"/>
                <a:cs typeface="Trebuchet MS"/>
                <a:sym typeface="Trebuchet MS"/>
              </a:defRPr>
            </a:lvl2pPr>
            <a:lvl3pPr marL="1234439" indent="-320039">
              <a:spcBef>
                <a:spcPts val="600"/>
              </a:spcBef>
              <a:buFont typeface="Times Roman"/>
              <a:defRPr sz="2800">
                <a:solidFill>
                  <a:srgbClr val="FFFF66"/>
                </a:solidFill>
                <a:latin typeface="Trebuchet MS"/>
                <a:ea typeface="Trebuchet MS"/>
                <a:cs typeface="Trebuchet MS"/>
                <a:sym typeface="Trebuchet MS"/>
              </a:defRPr>
            </a:lvl3pPr>
            <a:lvl4pPr marL="1727200" indent="-355600">
              <a:spcBef>
                <a:spcPts val="600"/>
              </a:spcBef>
              <a:buFont typeface="Times Roman"/>
              <a:buChar char="•"/>
              <a:defRPr sz="2800">
                <a:solidFill>
                  <a:srgbClr val="FFFF66"/>
                </a:solidFill>
                <a:latin typeface="Trebuchet MS"/>
                <a:ea typeface="Trebuchet MS"/>
                <a:cs typeface="Trebuchet MS"/>
                <a:sym typeface="Trebuchet MS"/>
              </a:defRPr>
            </a:lvl4pPr>
            <a:lvl5pPr marL="2184400" indent="-355600">
              <a:spcBef>
                <a:spcPts val="600"/>
              </a:spcBef>
              <a:buFont typeface="Times Roman"/>
              <a:buChar char="•"/>
              <a:defRPr sz="2800">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520" name="Slide Number"/>
          <p:cNvSpPr txBox="1">
            <a:spLocks noGrp="1"/>
          </p:cNvSpPr>
          <p:nvPr>
            <p:ph type="sldNum" sz="quarter" idx="2"/>
          </p:nvPr>
        </p:nvSpPr>
        <p:spPr>
          <a:xfrm>
            <a:off x="8145700" y="6248400"/>
            <a:ext cx="312500" cy="294640"/>
          </a:xfrm>
          <a:prstGeom prst="rect">
            <a:avLst/>
          </a:prstGeom>
          <a:effectLst>
            <a:outerShdw dist="35921" dir="2700000" rotWithShape="0">
              <a:srgbClr val="808080"/>
            </a:outerShdw>
          </a:effectLst>
        </p:spPr>
        <p:txBody>
          <a:bodyPr anchor="t"/>
          <a:lstStyle>
            <a:lvl1pPr algn="r">
              <a:defRPr b="1">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814764458"/>
      </p:ext>
    </p:extLst>
  </p:cSld>
  <p:clrMapOvr>
    <a:masterClrMapping/>
  </p:clrMapOvr>
  <p:transition spd="med"/>
</p:sldLayout>
</file>

<file path=ppt/slideLayouts/slideLayout328.xml><?xml version="1.0" encoding="utf-8"?>
<p:sldLayout xmlns:a="http://schemas.openxmlformats.org/drawingml/2006/main" xmlns:r="http://schemas.openxmlformats.org/officeDocument/2006/relationships" xmlns:p="http://schemas.openxmlformats.org/presentationml/2006/main" showMasterSp="0" type="tx">
  <p:cSld name="16_Comparis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527" name="Title Text"/>
          <p:cNvSpPr txBox="1">
            <a:spLocks noGrp="1"/>
          </p:cNvSpPr>
          <p:nvPr>
            <p:ph type="title"/>
          </p:nvPr>
        </p:nvSpPr>
        <p:spPr>
          <a:xfrm>
            <a:off x="457200" y="274638"/>
            <a:ext cx="8229600" cy="1143001"/>
          </a:xfrm>
          <a:prstGeom prst="rect">
            <a:avLst/>
          </a:prstGeom>
          <a:effectLst>
            <a:outerShdw dist="35921" dir="2700000" rotWithShape="0">
              <a:srgbClr val="808080"/>
            </a:outerShdw>
          </a:effectLst>
        </p:spPr>
        <p:txBody>
          <a:bodyPr anchor="ctr"/>
          <a:lstStyle>
            <a:lvl1pPr algn="ctr">
              <a:defRPr b="1">
                <a:solidFill>
                  <a:srgbClr val="FFFF66"/>
                </a:solidFill>
                <a:latin typeface="Trebuchet MS"/>
                <a:ea typeface="Trebuchet MS"/>
                <a:cs typeface="Trebuchet MS"/>
                <a:sym typeface="Trebuchet MS"/>
              </a:defRPr>
            </a:lvl1pPr>
          </a:lstStyle>
          <a:p>
            <a:r>
              <a:t>Title Text</a:t>
            </a:r>
          </a:p>
        </p:txBody>
      </p:sp>
      <p:sp>
        <p:nvSpPr>
          <p:cNvPr id="4528" name="Body Level One…"/>
          <p:cNvSpPr txBox="1">
            <a:spLocks noGrp="1"/>
          </p:cNvSpPr>
          <p:nvPr>
            <p:ph type="body" sz="quarter" idx="1"/>
          </p:nvPr>
        </p:nvSpPr>
        <p:spPr>
          <a:xfrm>
            <a:off x="457200" y="1535112"/>
            <a:ext cx="4040188" cy="639763"/>
          </a:xfrm>
          <a:prstGeom prst="rect">
            <a:avLst/>
          </a:prstGeom>
          <a:effectLst>
            <a:outerShdw dist="35921" dir="2700000" rotWithShape="0">
              <a:srgbClr val="808080"/>
            </a:outerShdw>
          </a:effectLst>
        </p:spPr>
        <p:txBody>
          <a:bodyPr anchor="b">
            <a:normAutofit/>
          </a:bodyPr>
          <a:lstStyle>
            <a:lvl1pPr marL="0" indent="0">
              <a:spcBef>
                <a:spcPts val="500"/>
              </a:spcBef>
              <a:buSzTx/>
              <a:buNone/>
              <a:defRPr sz="2400" b="1">
                <a:solidFill>
                  <a:srgbClr val="FFFF66"/>
                </a:solidFill>
                <a:latin typeface="Trebuchet MS"/>
                <a:ea typeface="Trebuchet MS"/>
                <a:cs typeface="Trebuchet MS"/>
                <a:sym typeface="Trebuchet MS"/>
              </a:defRPr>
            </a:lvl1pPr>
            <a:lvl2pPr marL="0" indent="457200">
              <a:spcBef>
                <a:spcPts val="500"/>
              </a:spcBef>
              <a:buSzTx/>
              <a:buNone/>
              <a:defRPr sz="2400" b="1">
                <a:solidFill>
                  <a:srgbClr val="FFFF66"/>
                </a:solidFill>
                <a:latin typeface="Trebuchet MS"/>
                <a:ea typeface="Trebuchet MS"/>
                <a:cs typeface="Trebuchet MS"/>
                <a:sym typeface="Trebuchet MS"/>
              </a:defRPr>
            </a:lvl2pPr>
            <a:lvl3pPr marL="0" indent="914400">
              <a:spcBef>
                <a:spcPts val="500"/>
              </a:spcBef>
              <a:buSzTx/>
              <a:buNone/>
              <a:defRPr sz="2400" b="1">
                <a:solidFill>
                  <a:srgbClr val="FFFF66"/>
                </a:solidFill>
                <a:latin typeface="Trebuchet MS"/>
                <a:ea typeface="Trebuchet MS"/>
                <a:cs typeface="Trebuchet MS"/>
                <a:sym typeface="Trebuchet MS"/>
              </a:defRPr>
            </a:lvl3pPr>
            <a:lvl4pPr marL="0" indent="1371600">
              <a:spcBef>
                <a:spcPts val="500"/>
              </a:spcBef>
              <a:buSzTx/>
              <a:buNone/>
              <a:defRPr sz="2400" b="1">
                <a:solidFill>
                  <a:srgbClr val="FFFF66"/>
                </a:solidFill>
                <a:latin typeface="Trebuchet MS"/>
                <a:ea typeface="Trebuchet MS"/>
                <a:cs typeface="Trebuchet MS"/>
                <a:sym typeface="Trebuchet MS"/>
              </a:defRPr>
            </a:lvl4pPr>
            <a:lvl5pPr marL="0" indent="1828800">
              <a:spcBef>
                <a:spcPts val="500"/>
              </a:spcBef>
              <a:buSzTx/>
              <a:buNone/>
              <a:defRPr sz="2400" b="1">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529" name="Text Placeholder 4"/>
          <p:cNvSpPr>
            <a:spLocks noGrp="1"/>
          </p:cNvSpPr>
          <p:nvPr>
            <p:ph type="body" sz="quarter" idx="21"/>
          </p:nvPr>
        </p:nvSpPr>
        <p:spPr>
          <a:xfrm>
            <a:off x="4645025" y="1535112"/>
            <a:ext cx="4041775" cy="639763"/>
          </a:xfrm>
          <a:prstGeom prst="rect">
            <a:avLst/>
          </a:prstGeom>
          <a:effectLst>
            <a:outerShdw dist="35921" dir="2700000" rotWithShape="0">
              <a:srgbClr val="808080"/>
            </a:outerShdw>
          </a:effectLst>
        </p:spPr>
        <p:txBody>
          <a:bodyPr anchor="b">
            <a:normAutofit/>
          </a:bodyPr>
          <a:lstStyle/>
          <a:p>
            <a:pPr marL="0" indent="0">
              <a:spcBef>
                <a:spcPts val="500"/>
              </a:spcBef>
              <a:buSzTx/>
              <a:buNone/>
              <a:defRPr sz="2400" b="1">
                <a:solidFill>
                  <a:srgbClr val="FFFF66"/>
                </a:solidFill>
                <a:latin typeface="Trebuchet MS"/>
                <a:ea typeface="Trebuchet MS"/>
                <a:cs typeface="Trebuchet MS"/>
                <a:sym typeface="Trebuchet MS"/>
              </a:defRPr>
            </a:pPr>
            <a:endParaRPr/>
          </a:p>
        </p:txBody>
      </p:sp>
      <p:sp>
        <p:nvSpPr>
          <p:cNvPr id="4530" name="Slide Number"/>
          <p:cNvSpPr txBox="1">
            <a:spLocks noGrp="1"/>
          </p:cNvSpPr>
          <p:nvPr>
            <p:ph type="sldNum" sz="quarter" idx="2"/>
          </p:nvPr>
        </p:nvSpPr>
        <p:spPr>
          <a:xfrm>
            <a:off x="8145700" y="6248400"/>
            <a:ext cx="312500" cy="294640"/>
          </a:xfrm>
          <a:prstGeom prst="rect">
            <a:avLst/>
          </a:prstGeom>
          <a:effectLst>
            <a:outerShdw dist="35921" dir="2700000" rotWithShape="0">
              <a:srgbClr val="808080"/>
            </a:outerShdw>
          </a:effectLst>
        </p:spPr>
        <p:txBody>
          <a:bodyPr anchor="t"/>
          <a:lstStyle>
            <a:lvl1pPr algn="r">
              <a:defRPr b="1">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2006684170"/>
      </p:ext>
    </p:extLst>
  </p:cSld>
  <p:clrMapOvr>
    <a:masterClrMapping/>
  </p:clrMapOvr>
  <p:transition spd="med"/>
</p:sldLayout>
</file>

<file path=ppt/slideLayouts/slideLayout329.xml><?xml version="1.0" encoding="utf-8"?>
<p:sldLayout xmlns:a="http://schemas.openxmlformats.org/drawingml/2006/main" xmlns:r="http://schemas.openxmlformats.org/officeDocument/2006/relationships" xmlns:p="http://schemas.openxmlformats.org/presentationml/2006/main" showMasterSp="0" type="tx">
  <p:cSld name="17_Title Only">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537" name="Title Text"/>
          <p:cNvSpPr txBox="1">
            <a:spLocks noGrp="1"/>
          </p:cNvSpPr>
          <p:nvPr>
            <p:ph type="title"/>
          </p:nvPr>
        </p:nvSpPr>
        <p:spPr>
          <a:xfrm>
            <a:off x="685800" y="609600"/>
            <a:ext cx="7772400" cy="1143000"/>
          </a:xfrm>
          <a:prstGeom prst="rect">
            <a:avLst/>
          </a:prstGeom>
          <a:effectLst>
            <a:outerShdw dist="35921" dir="2700000" rotWithShape="0">
              <a:srgbClr val="808080"/>
            </a:outerShdw>
          </a:effectLst>
        </p:spPr>
        <p:txBody>
          <a:bodyPr anchor="ctr"/>
          <a:lstStyle>
            <a:lvl1pPr algn="ctr">
              <a:defRPr b="1">
                <a:solidFill>
                  <a:srgbClr val="FFFF66"/>
                </a:solidFill>
                <a:latin typeface="Trebuchet MS"/>
                <a:ea typeface="Trebuchet MS"/>
                <a:cs typeface="Trebuchet MS"/>
                <a:sym typeface="Trebuchet MS"/>
              </a:defRPr>
            </a:lvl1pPr>
          </a:lstStyle>
          <a:p>
            <a:r>
              <a:t>Title Text</a:t>
            </a:r>
          </a:p>
        </p:txBody>
      </p:sp>
      <p:sp>
        <p:nvSpPr>
          <p:cNvPr id="4538" name="Slide Number"/>
          <p:cNvSpPr txBox="1">
            <a:spLocks noGrp="1"/>
          </p:cNvSpPr>
          <p:nvPr>
            <p:ph type="sldNum" sz="quarter" idx="2"/>
          </p:nvPr>
        </p:nvSpPr>
        <p:spPr>
          <a:xfrm>
            <a:off x="8145700" y="6248400"/>
            <a:ext cx="312500" cy="294640"/>
          </a:xfrm>
          <a:prstGeom prst="rect">
            <a:avLst/>
          </a:prstGeom>
          <a:effectLst>
            <a:outerShdw dist="35921" dir="2700000" rotWithShape="0">
              <a:srgbClr val="808080"/>
            </a:outerShdw>
          </a:effectLst>
        </p:spPr>
        <p:txBody>
          <a:bodyPr anchor="t"/>
          <a:lstStyle>
            <a:lvl1pPr algn="r">
              <a:defRPr b="1">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2012695777"/>
      </p:ext>
    </p:extLst>
  </p:cSld>
  <p:clrMapOvr>
    <a:masterClrMapping/>
  </p:clrMapOvr>
  <p:transition spd="med"/>
</p:sldLayout>
</file>

<file path=ppt/slideLayouts/slideLayout3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426C1F2D-B3A0-544D-AA1A-81D4A9289A27}" type="slidenum">
              <a:rPr lang="en-US"/>
              <a:pPr>
                <a:defRPr/>
              </a:pPr>
              <a:t>‹#›</a:t>
            </a:fld>
            <a:endParaRPr lang="en-US"/>
          </a:p>
        </p:txBody>
      </p:sp>
    </p:spTree>
    <p:extLst>
      <p:ext uri="{BB962C8B-B14F-4D97-AF65-F5344CB8AC3E}">
        <p14:creationId xmlns:p14="http://schemas.microsoft.com/office/powerpoint/2010/main" val="2523461262"/>
      </p:ext>
    </p:extLst>
  </p:cSld>
  <p:clrMapOvr>
    <a:masterClrMapping/>
  </p:clrMapOvr>
</p:sldLayout>
</file>

<file path=ppt/slideLayouts/slideLayout330.xml><?xml version="1.0" encoding="utf-8"?>
<p:sldLayout xmlns:a="http://schemas.openxmlformats.org/drawingml/2006/main" xmlns:r="http://schemas.openxmlformats.org/officeDocument/2006/relationships" xmlns:p="http://schemas.openxmlformats.org/presentationml/2006/main" showMasterSp="0" type="tx">
  <p:cSld name="16_Content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552" name="Title Text"/>
          <p:cNvSpPr txBox="1">
            <a:spLocks noGrp="1"/>
          </p:cNvSpPr>
          <p:nvPr>
            <p:ph type="title"/>
          </p:nvPr>
        </p:nvSpPr>
        <p:spPr>
          <a:xfrm>
            <a:off x="457200" y="273050"/>
            <a:ext cx="3008314" cy="1162050"/>
          </a:xfrm>
          <a:prstGeom prst="rect">
            <a:avLst/>
          </a:prstGeom>
          <a:effectLst>
            <a:outerShdw dist="35921" dir="2700000" rotWithShape="0">
              <a:srgbClr val="808080"/>
            </a:outerShdw>
          </a:effectLst>
        </p:spPr>
        <p:txBody>
          <a:bodyPr/>
          <a:lstStyle>
            <a:lvl1pPr>
              <a:defRPr sz="2000" b="1">
                <a:solidFill>
                  <a:srgbClr val="FFFF66"/>
                </a:solidFill>
                <a:latin typeface="Trebuchet MS"/>
                <a:ea typeface="Trebuchet MS"/>
                <a:cs typeface="Trebuchet MS"/>
                <a:sym typeface="Trebuchet MS"/>
              </a:defRPr>
            </a:lvl1pPr>
          </a:lstStyle>
          <a:p>
            <a:r>
              <a:t>Title Text</a:t>
            </a:r>
          </a:p>
        </p:txBody>
      </p:sp>
      <p:sp>
        <p:nvSpPr>
          <p:cNvPr id="4553" name="Body Level One…"/>
          <p:cNvSpPr txBox="1">
            <a:spLocks noGrp="1"/>
          </p:cNvSpPr>
          <p:nvPr>
            <p:ph type="body" idx="1"/>
          </p:nvPr>
        </p:nvSpPr>
        <p:spPr>
          <a:xfrm>
            <a:off x="3575050" y="273050"/>
            <a:ext cx="5111750" cy="5853113"/>
          </a:xfrm>
          <a:prstGeom prst="rect">
            <a:avLst/>
          </a:prstGeom>
          <a:effectLst>
            <a:outerShdw dist="35921" dir="2700000" rotWithShape="0">
              <a:srgbClr val="808080"/>
            </a:outerShdw>
          </a:effectLst>
        </p:spPr>
        <p:txBody>
          <a:bodyPr>
            <a:normAutofit/>
          </a:bodyPr>
          <a:lstStyle>
            <a:lvl1pPr>
              <a:buFont typeface="Times Roman"/>
              <a:buChar char="•"/>
              <a:defRPr>
                <a:solidFill>
                  <a:srgbClr val="FFFF66"/>
                </a:solidFill>
                <a:latin typeface="Trebuchet MS"/>
                <a:ea typeface="Trebuchet MS"/>
                <a:cs typeface="Trebuchet MS"/>
                <a:sym typeface="Trebuchet MS"/>
              </a:defRPr>
            </a:lvl1pPr>
            <a:lvl2pPr>
              <a:buFont typeface="Times Roman"/>
              <a:buChar char="•"/>
              <a:defRPr>
                <a:solidFill>
                  <a:srgbClr val="FFFF66"/>
                </a:solidFill>
                <a:latin typeface="Trebuchet MS"/>
                <a:ea typeface="Trebuchet MS"/>
                <a:cs typeface="Trebuchet MS"/>
                <a:sym typeface="Trebuchet MS"/>
              </a:defRPr>
            </a:lvl2pPr>
            <a:lvl3pPr>
              <a:buFont typeface="Times Roman"/>
              <a:defRPr>
                <a:solidFill>
                  <a:srgbClr val="FFFF66"/>
                </a:solidFill>
                <a:latin typeface="Trebuchet MS"/>
                <a:ea typeface="Trebuchet MS"/>
                <a:cs typeface="Trebuchet MS"/>
                <a:sym typeface="Trebuchet MS"/>
              </a:defRPr>
            </a:lvl3pPr>
            <a:lvl4pPr>
              <a:buFont typeface="Times Roman"/>
              <a:buChar char="•"/>
              <a:defRPr>
                <a:solidFill>
                  <a:srgbClr val="FFFF66"/>
                </a:solidFill>
                <a:latin typeface="Trebuchet MS"/>
                <a:ea typeface="Trebuchet MS"/>
                <a:cs typeface="Trebuchet MS"/>
                <a:sym typeface="Trebuchet MS"/>
              </a:defRPr>
            </a:lvl4pPr>
            <a:lvl5pPr>
              <a:buFont typeface="Times Roman"/>
              <a:buChar char="•"/>
              <a:defRPr>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554" name="Text Placeholder 3"/>
          <p:cNvSpPr>
            <a:spLocks noGrp="1"/>
          </p:cNvSpPr>
          <p:nvPr>
            <p:ph type="body" sz="half" idx="21"/>
          </p:nvPr>
        </p:nvSpPr>
        <p:spPr>
          <a:xfrm>
            <a:off x="457199" y="1435100"/>
            <a:ext cx="3008315" cy="4691063"/>
          </a:xfrm>
          <a:prstGeom prst="rect">
            <a:avLst/>
          </a:prstGeom>
          <a:effectLst>
            <a:outerShdw dist="35921" dir="2700000" rotWithShape="0">
              <a:srgbClr val="808080"/>
            </a:outerShdw>
          </a:effectLst>
        </p:spPr>
        <p:txBody>
          <a:bodyPr>
            <a:normAutofit/>
          </a:bodyPr>
          <a:lstStyle/>
          <a:p>
            <a:pPr marL="0" indent="0">
              <a:spcBef>
                <a:spcPts val="300"/>
              </a:spcBef>
              <a:buSzTx/>
              <a:buNone/>
              <a:defRPr sz="1400">
                <a:solidFill>
                  <a:srgbClr val="FFFF66"/>
                </a:solidFill>
                <a:latin typeface="Trebuchet MS"/>
                <a:ea typeface="Trebuchet MS"/>
                <a:cs typeface="Trebuchet MS"/>
                <a:sym typeface="Trebuchet MS"/>
              </a:defRPr>
            </a:pPr>
            <a:endParaRPr/>
          </a:p>
        </p:txBody>
      </p:sp>
      <p:sp>
        <p:nvSpPr>
          <p:cNvPr id="4555" name="Slide Number"/>
          <p:cNvSpPr txBox="1">
            <a:spLocks noGrp="1"/>
          </p:cNvSpPr>
          <p:nvPr>
            <p:ph type="sldNum" sz="quarter" idx="2"/>
          </p:nvPr>
        </p:nvSpPr>
        <p:spPr>
          <a:xfrm>
            <a:off x="8145700" y="6248400"/>
            <a:ext cx="312500" cy="294640"/>
          </a:xfrm>
          <a:prstGeom prst="rect">
            <a:avLst/>
          </a:prstGeom>
          <a:effectLst>
            <a:outerShdw dist="35921" dir="2700000" rotWithShape="0">
              <a:srgbClr val="808080"/>
            </a:outerShdw>
          </a:effectLst>
        </p:spPr>
        <p:txBody>
          <a:bodyPr anchor="t"/>
          <a:lstStyle>
            <a:lvl1pPr algn="r">
              <a:defRPr b="1">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3970944857"/>
      </p:ext>
    </p:extLst>
  </p:cSld>
  <p:clrMapOvr>
    <a:masterClrMapping/>
  </p:clrMapOvr>
  <p:transition spd="med"/>
</p:sldLayout>
</file>

<file path=ppt/slideLayouts/slideLayout331.xml><?xml version="1.0" encoding="utf-8"?>
<p:sldLayout xmlns:a="http://schemas.openxmlformats.org/drawingml/2006/main" xmlns:r="http://schemas.openxmlformats.org/officeDocument/2006/relationships" xmlns:p="http://schemas.openxmlformats.org/presentationml/2006/main" showMasterSp="0" type="tx">
  <p:cSld name="16_Picture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562" name="Title Text"/>
          <p:cNvSpPr txBox="1">
            <a:spLocks noGrp="1"/>
          </p:cNvSpPr>
          <p:nvPr>
            <p:ph type="title"/>
          </p:nvPr>
        </p:nvSpPr>
        <p:spPr>
          <a:xfrm>
            <a:off x="1792288" y="4800600"/>
            <a:ext cx="5486401" cy="566738"/>
          </a:xfrm>
          <a:prstGeom prst="rect">
            <a:avLst/>
          </a:prstGeom>
          <a:effectLst>
            <a:outerShdw dist="35921" dir="2700000" rotWithShape="0">
              <a:srgbClr val="808080"/>
            </a:outerShdw>
          </a:effectLst>
        </p:spPr>
        <p:txBody>
          <a:bodyPr/>
          <a:lstStyle>
            <a:lvl1pPr>
              <a:defRPr sz="2000" b="1">
                <a:solidFill>
                  <a:srgbClr val="FFFF66"/>
                </a:solidFill>
                <a:latin typeface="Trebuchet MS"/>
                <a:ea typeface="Trebuchet MS"/>
                <a:cs typeface="Trebuchet MS"/>
                <a:sym typeface="Trebuchet MS"/>
              </a:defRPr>
            </a:lvl1pPr>
          </a:lstStyle>
          <a:p>
            <a:r>
              <a:t>Title Text</a:t>
            </a:r>
          </a:p>
        </p:txBody>
      </p:sp>
      <p:sp>
        <p:nvSpPr>
          <p:cNvPr id="4563" name="Picture Placeholder 2"/>
          <p:cNvSpPr>
            <a:spLocks noGrp="1"/>
          </p:cNvSpPr>
          <p:nvPr>
            <p:ph type="pic" sz="half" idx="21"/>
          </p:nvPr>
        </p:nvSpPr>
        <p:spPr>
          <a:xfrm>
            <a:off x="1792288" y="612775"/>
            <a:ext cx="5486401" cy="4114800"/>
          </a:xfrm>
          <a:prstGeom prst="rect">
            <a:avLst/>
          </a:prstGeom>
          <a:effectLst>
            <a:outerShdw dist="35921" dir="2700000" rotWithShape="0">
              <a:srgbClr val="808080"/>
            </a:outerShdw>
          </a:effectLst>
        </p:spPr>
        <p:txBody>
          <a:bodyPr lIns="91439" rIns="91439"/>
          <a:lstStyle/>
          <a:p>
            <a:endParaRPr/>
          </a:p>
        </p:txBody>
      </p:sp>
      <p:sp>
        <p:nvSpPr>
          <p:cNvPr id="4564" name="Body Level One…"/>
          <p:cNvSpPr txBox="1">
            <a:spLocks noGrp="1"/>
          </p:cNvSpPr>
          <p:nvPr>
            <p:ph type="body" sz="quarter" idx="1"/>
          </p:nvPr>
        </p:nvSpPr>
        <p:spPr>
          <a:xfrm>
            <a:off x="1792288" y="5367337"/>
            <a:ext cx="5486401" cy="804863"/>
          </a:xfrm>
          <a:prstGeom prst="rect">
            <a:avLst/>
          </a:prstGeom>
          <a:effectLst>
            <a:outerShdw dist="35921" dir="2700000" rotWithShape="0">
              <a:srgbClr val="808080"/>
            </a:outerShdw>
          </a:effectLst>
        </p:spPr>
        <p:txBody>
          <a:bodyPr>
            <a:normAutofit/>
          </a:bodyPr>
          <a:lstStyle>
            <a:lvl1pPr marL="0" indent="0">
              <a:spcBef>
                <a:spcPts val="300"/>
              </a:spcBef>
              <a:buSzTx/>
              <a:buNone/>
              <a:defRPr sz="1400">
                <a:solidFill>
                  <a:srgbClr val="FFFF66"/>
                </a:solidFill>
                <a:latin typeface="Trebuchet MS"/>
                <a:ea typeface="Trebuchet MS"/>
                <a:cs typeface="Trebuchet MS"/>
                <a:sym typeface="Trebuchet MS"/>
              </a:defRPr>
            </a:lvl1pPr>
            <a:lvl2pPr marL="0" indent="457200">
              <a:spcBef>
                <a:spcPts val="300"/>
              </a:spcBef>
              <a:buSzTx/>
              <a:buNone/>
              <a:defRPr sz="1400">
                <a:solidFill>
                  <a:srgbClr val="FFFF66"/>
                </a:solidFill>
                <a:latin typeface="Trebuchet MS"/>
                <a:ea typeface="Trebuchet MS"/>
                <a:cs typeface="Trebuchet MS"/>
                <a:sym typeface="Trebuchet MS"/>
              </a:defRPr>
            </a:lvl2pPr>
            <a:lvl3pPr marL="0" indent="914400">
              <a:spcBef>
                <a:spcPts val="300"/>
              </a:spcBef>
              <a:buSzTx/>
              <a:buNone/>
              <a:defRPr sz="1400">
                <a:solidFill>
                  <a:srgbClr val="FFFF66"/>
                </a:solidFill>
                <a:latin typeface="Trebuchet MS"/>
                <a:ea typeface="Trebuchet MS"/>
                <a:cs typeface="Trebuchet MS"/>
                <a:sym typeface="Trebuchet MS"/>
              </a:defRPr>
            </a:lvl3pPr>
            <a:lvl4pPr marL="0" indent="1371600">
              <a:spcBef>
                <a:spcPts val="300"/>
              </a:spcBef>
              <a:buSzTx/>
              <a:buNone/>
              <a:defRPr sz="1400">
                <a:solidFill>
                  <a:srgbClr val="FFFF66"/>
                </a:solidFill>
                <a:latin typeface="Trebuchet MS"/>
                <a:ea typeface="Trebuchet MS"/>
                <a:cs typeface="Trebuchet MS"/>
                <a:sym typeface="Trebuchet MS"/>
              </a:defRPr>
            </a:lvl4pPr>
            <a:lvl5pPr marL="0" indent="1828800">
              <a:spcBef>
                <a:spcPts val="300"/>
              </a:spcBef>
              <a:buSzTx/>
              <a:buNone/>
              <a:defRPr sz="1400">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565" name="Slide Number"/>
          <p:cNvSpPr txBox="1">
            <a:spLocks noGrp="1"/>
          </p:cNvSpPr>
          <p:nvPr>
            <p:ph type="sldNum" sz="quarter" idx="2"/>
          </p:nvPr>
        </p:nvSpPr>
        <p:spPr>
          <a:xfrm>
            <a:off x="8145700" y="6248400"/>
            <a:ext cx="312500" cy="294640"/>
          </a:xfrm>
          <a:prstGeom prst="rect">
            <a:avLst/>
          </a:prstGeom>
          <a:effectLst>
            <a:outerShdw dist="35921" dir="2700000" rotWithShape="0">
              <a:srgbClr val="808080"/>
            </a:outerShdw>
          </a:effectLst>
        </p:spPr>
        <p:txBody>
          <a:bodyPr anchor="t"/>
          <a:lstStyle>
            <a:lvl1pPr algn="r">
              <a:defRPr b="1">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4073315955"/>
      </p:ext>
    </p:extLst>
  </p:cSld>
  <p:clrMapOvr>
    <a:masterClrMapping/>
  </p:clrMapOvr>
  <p:transition spd="med"/>
</p:sldLayout>
</file>

<file path=ppt/slideLayouts/slideLayout332.xml><?xml version="1.0" encoding="utf-8"?>
<p:sldLayout xmlns:a="http://schemas.openxmlformats.org/drawingml/2006/main" xmlns:r="http://schemas.openxmlformats.org/officeDocument/2006/relationships" xmlns:p="http://schemas.openxmlformats.org/presentationml/2006/main" showMasterSp="0" type="tx">
  <p:cSld name="24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4572" name="Title Text"/>
          <p:cNvSpPr txBox="1">
            <a:spLocks noGrp="1"/>
          </p:cNvSpPr>
          <p:nvPr>
            <p:ph type="title"/>
          </p:nvPr>
        </p:nvSpPr>
        <p:spPr>
          <a:xfrm>
            <a:off x="685800" y="22860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4573"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latin typeface="Arial"/>
                <a:ea typeface="Arial"/>
                <a:cs typeface="Arial"/>
                <a:sym typeface="Arial"/>
              </a:defRPr>
            </a:lvl1pPr>
            <a:lvl2pPr algn="ctr">
              <a:buChar char="–"/>
              <a:defRPr>
                <a:latin typeface="Arial"/>
                <a:ea typeface="Arial"/>
                <a:cs typeface="Arial"/>
                <a:sym typeface="Arial"/>
              </a:defRPr>
            </a:lvl2pPr>
            <a:lvl3pPr algn="ctr">
              <a:defRPr>
                <a:latin typeface="Arial"/>
                <a:ea typeface="Arial"/>
                <a:cs typeface="Arial"/>
                <a:sym typeface="Arial"/>
              </a:defRPr>
            </a:lvl3pPr>
            <a:lvl4pPr algn="ctr">
              <a:buChar char="–"/>
              <a:defRPr>
                <a:latin typeface="Arial"/>
                <a:ea typeface="Arial"/>
                <a:cs typeface="Arial"/>
                <a:sym typeface="Arial"/>
              </a:defRPr>
            </a:lvl4pPr>
            <a:lvl5pPr algn="ct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574"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745302870"/>
      </p:ext>
    </p:extLst>
  </p:cSld>
  <p:clrMapOvr>
    <a:masterClrMapping/>
  </p:clrMapOvr>
  <p:transition spd="med"/>
</p:sldLayout>
</file>

<file path=ppt/slideLayouts/slideLayout333.xml><?xml version="1.0" encoding="utf-8"?>
<p:sldLayout xmlns:a="http://schemas.openxmlformats.org/drawingml/2006/main" xmlns:r="http://schemas.openxmlformats.org/officeDocument/2006/relationships" xmlns:p="http://schemas.openxmlformats.org/presentationml/2006/main" showMasterSp="0" type="tx">
  <p:cSld name="22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4581"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4582"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583"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364926758"/>
      </p:ext>
    </p:extLst>
  </p:cSld>
  <p:clrMapOvr>
    <a:masterClrMapping/>
  </p:clrMapOvr>
  <p:transition spd="med"/>
</p:sldLayout>
</file>

<file path=ppt/slideLayouts/slideLayout334.xml><?xml version="1.0" encoding="utf-8"?>
<p:sldLayout xmlns:a="http://schemas.openxmlformats.org/drawingml/2006/main" xmlns:r="http://schemas.openxmlformats.org/officeDocument/2006/relationships" xmlns:p="http://schemas.openxmlformats.org/presentationml/2006/main" showMasterSp="0" type="tx">
  <p:cSld name="17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4590"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latin typeface="Arial"/>
                <a:ea typeface="Arial"/>
                <a:cs typeface="Arial"/>
                <a:sym typeface="Arial"/>
              </a:defRPr>
            </a:lvl1pPr>
          </a:lstStyle>
          <a:p>
            <a:r>
              <a:t>Title Text</a:t>
            </a:r>
          </a:p>
        </p:txBody>
      </p:sp>
      <p:sp>
        <p:nvSpPr>
          <p:cNvPr id="4591"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atin typeface="Arial"/>
                <a:ea typeface="Arial"/>
                <a:cs typeface="Arial"/>
                <a:sym typeface="Arial"/>
              </a:defRPr>
            </a:lvl1pPr>
            <a:lvl2pPr marL="0" indent="457200">
              <a:spcBef>
                <a:spcPts val="400"/>
              </a:spcBef>
              <a:buSzTx/>
              <a:buNone/>
              <a:defRPr sz="2000">
                <a:latin typeface="Arial"/>
                <a:ea typeface="Arial"/>
                <a:cs typeface="Arial"/>
                <a:sym typeface="Arial"/>
              </a:defRPr>
            </a:lvl2pPr>
            <a:lvl3pPr marL="0" indent="914400">
              <a:spcBef>
                <a:spcPts val="400"/>
              </a:spcBef>
              <a:buSzTx/>
              <a:buNone/>
              <a:defRPr sz="2000">
                <a:latin typeface="Arial"/>
                <a:ea typeface="Arial"/>
                <a:cs typeface="Arial"/>
                <a:sym typeface="Arial"/>
              </a:defRPr>
            </a:lvl3pPr>
            <a:lvl4pPr marL="0" indent="1371600">
              <a:spcBef>
                <a:spcPts val="400"/>
              </a:spcBef>
              <a:buSzTx/>
              <a:buNone/>
              <a:defRPr sz="2000">
                <a:latin typeface="Arial"/>
                <a:ea typeface="Arial"/>
                <a:cs typeface="Arial"/>
                <a:sym typeface="Arial"/>
              </a:defRPr>
            </a:lvl4pPr>
            <a:lvl5pPr marL="0" indent="1828800">
              <a:spcBef>
                <a:spcPts val="400"/>
              </a:spcBef>
              <a:buSzTx/>
              <a:buNone/>
              <a:defRPr sz="20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592"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130203705"/>
      </p:ext>
    </p:extLst>
  </p:cSld>
  <p:clrMapOvr>
    <a:masterClrMapping/>
  </p:clrMapOvr>
  <p:transition spd="med"/>
</p:sldLayout>
</file>

<file path=ppt/slideLayouts/slideLayout335.xml><?xml version="1.0" encoding="utf-8"?>
<p:sldLayout xmlns:a="http://schemas.openxmlformats.org/drawingml/2006/main" xmlns:r="http://schemas.openxmlformats.org/officeDocument/2006/relationships" xmlns:p="http://schemas.openxmlformats.org/presentationml/2006/main" showMasterSp="0" type="tx">
  <p:cSld name="17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4599"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4600"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a:latin typeface="Arial"/>
                <a:ea typeface="Arial"/>
                <a:cs typeface="Arial"/>
                <a:sym typeface="Arial"/>
              </a:defRPr>
            </a:lvl1pPr>
            <a:lvl2pPr marL="790575" indent="-333375">
              <a:spcBef>
                <a:spcPts val="600"/>
              </a:spcBef>
              <a:buChar char="–"/>
              <a:defRPr sz="2800">
                <a:latin typeface="Arial"/>
                <a:ea typeface="Arial"/>
                <a:cs typeface="Arial"/>
                <a:sym typeface="Arial"/>
              </a:defRPr>
            </a:lvl2pPr>
            <a:lvl3pPr marL="1234439" indent="-320039">
              <a:spcBef>
                <a:spcPts val="600"/>
              </a:spcBef>
              <a:defRPr sz="2800">
                <a:latin typeface="Arial"/>
                <a:ea typeface="Arial"/>
                <a:cs typeface="Arial"/>
                <a:sym typeface="Arial"/>
              </a:defRPr>
            </a:lvl3pPr>
            <a:lvl4pPr marL="1727200" indent="-355600">
              <a:spcBef>
                <a:spcPts val="600"/>
              </a:spcBef>
              <a:buChar char="–"/>
              <a:defRPr sz="2800">
                <a:latin typeface="Arial"/>
                <a:ea typeface="Arial"/>
                <a:cs typeface="Arial"/>
                <a:sym typeface="Arial"/>
              </a:defRPr>
            </a:lvl4pPr>
            <a:lvl5pPr marL="2184400" indent="-355600">
              <a:spcBef>
                <a:spcPts val="600"/>
              </a:spcBef>
              <a:buChar char="»"/>
              <a:defRPr sz="28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601"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4162010626"/>
      </p:ext>
    </p:extLst>
  </p:cSld>
  <p:clrMapOvr>
    <a:masterClrMapping/>
  </p:clrMapOvr>
  <p:transition spd="med"/>
</p:sldLayout>
</file>

<file path=ppt/slideLayouts/slideLayout336.xml><?xml version="1.0" encoding="utf-8"?>
<p:sldLayout xmlns:a="http://schemas.openxmlformats.org/drawingml/2006/main" xmlns:r="http://schemas.openxmlformats.org/officeDocument/2006/relationships" xmlns:p="http://schemas.openxmlformats.org/presentationml/2006/main" showMasterSp="0" type="tx">
  <p:cSld name="17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4608"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4609"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atin typeface="Arial"/>
                <a:ea typeface="Arial"/>
                <a:cs typeface="Arial"/>
                <a:sym typeface="Arial"/>
              </a:defRPr>
            </a:lvl1pPr>
            <a:lvl2pPr marL="0" indent="457200">
              <a:spcBef>
                <a:spcPts val="500"/>
              </a:spcBef>
              <a:buSzTx/>
              <a:buNone/>
              <a:defRPr sz="2400" b="1">
                <a:latin typeface="Arial"/>
                <a:ea typeface="Arial"/>
                <a:cs typeface="Arial"/>
                <a:sym typeface="Arial"/>
              </a:defRPr>
            </a:lvl2pPr>
            <a:lvl3pPr marL="0" indent="914400">
              <a:spcBef>
                <a:spcPts val="500"/>
              </a:spcBef>
              <a:buSzTx/>
              <a:buNone/>
              <a:defRPr sz="2400" b="1">
                <a:latin typeface="Arial"/>
                <a:ea typeface="Arial"/>
                <a:cs typeface="Arial"/>
                <a:sym typeface="Arial"/>
              </a:defRPr>
            </a:lvl3pPr>
            <a:lvl4pPr marL="0" indent="1371600">
              <a:spcBef>
                <a:spcPts val="500"/>
              </a:spcBef>
              <a:buSzTx/>
              <a:buNone/>
              <a:defRPr sz="2400" b="1">
                <a:latin typeface="Arial"/>
                <a:ea typeface="Arial"/>
                <a:cs typeface="Arial"/>
                <a:sym typeface="Arial"/>
              </a:defRPr>
            </a:lvl4pPr>
            <a:lvl5pPr marL="0" indent="1828800">
              <a:spcBef>
                <a:spcPts val="500"/>
              </a:spcBef>
              <a:buSzTx/>
              <a:buNone/>
              <a:defRPr sz="2400" b="1">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610"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latin typeface="Arial"/>
                <a:ea typeface="Arial"/>
                <a:cs typeface="Arial"/>
                <a:sym typeface="Arial"/>
              </a:defRPr>
            </a:pPr>
            <a:endParaRPr/>
          </a:p>
        </p:txBody>
      </p:sp>
      <p:sp>
        <p:nvSpPr>
          <p:cNvPr id="4611"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252199931"/>
      </p:ext>
    </p:extLst>
  </p:cSld>
  <p:clrMapOvr>
    <a:masterClrMapping/>
  </p:clrMapOvr>
  <p:transition spd="med"/>
</p:sldLayout>
</file>

<file path=ppt/slideLayouts/slideLayout337.xml><?xml version="1.0" encoding="utf-8"?>
<p:sldLayout xmlns:a="http://schemas.openxmlformats.org/drawingml/2006/main" xmlns:r="http://schemas.openxmlformats.org/officeDocument/2006/relationships" xmlns:p="http://schemas.openxmlformats.org/presentationml/2006/main" showMasterSp="0" type="tx">
  <p:cSld name="18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4618"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4619"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659690186"/>
      </p:ext>
    </p:extLst>
  </p:cSld>
  <p:clrMapOvr>
    <a:masterClrMapping/>
  </p:clrMapOvr>
  <p:transition spd="med"/>
</p:sldLayout>
</file>

<file path=ppt/slideLayouts/slideLayout338.xml><?xml version="1.0" encoding="utf-8"?>
<p:sldLayout xmlns:a="http://schemas.openxmlformats.org/drawingml/2006/main" xmlns:r="http://schemas.openxmlformats.org/officeDocument/2006/relationships" xmlns:p="http://schemas.openxmlformats.org/presentationml/2006/main" showMasterSp="0" type="tx">
  <p:cSld name="22_Blank">
    <p:bg>
      <p:bgPr>
        <a:solidFill>
          <a:schemeClr val="accent3">
            <a:lumOff val="44000"/>
          </a:schemeClr>
        </a:solidFill>
        <a:effectLst/>
      </p:bgPr>
    </p:bg>
    <p:spTree>
      <p:nvGrpSpPr>
        <p:cNvPr id="1" name=""/>
        <p:cNvGrpSpPr/>
        <p:nvPr/>
      </p:nvGrpSpPr>
      <p:grpSpPr>
        <a:xfrm>
          <a:off x="0" y="0"/>
          <a:ext cx="0" cy="0"/>
          <a:chOff x="0" y="0"/>
          <a:chExt cx="0" cy="0"/>
        </a:xfrm>
      </p:grpSpPr>
      <p:sp>
        <p:nvSpPr>
          <p:cNvPr id="4626"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990313272"/>
      </p:ext>
    </p:extLst>
  </p:cSld>
  <p:clrMapOvr>
    <a:masterClrMapping/>
  </p:clrMapOvr>
  <p:transition spd="med"/>
</p:sldLayout>
</file>

<file path=ppt/slideLayouts/slideLayout339.xml><?xml version="1.0" encoding="utf-8"?>
<p:sldLayout xmlns:a="http://schemas.openxmlformats.org/drawingml/2006/main" xmlns:r="http://schemas.openxmlformats.org/officeDocument/2006/relationships" xmlns:p="http://schemas.openxmlformats.org/presentationml/2006/main" showMasterSp="0" type="tx">
  <p:cSld name="17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4633"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4634"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635"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latin typeface="Arial"/>
                <a:ea typeface="Arial"/>
                <a:cs typeface="Arial"/>
                <a:sym typeface="Arial"/>
              </a:defRPr>
            </a:pPr>
            <a:endParaRPr/>
          </a:p>
        </p:txBody>
      </p:sp>
      <p:sp>
        <p:nvSpPr>
          <p:cNvPr id="4636"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4035597640"/>
      </p:ext>
    </p:extLst>
  </p:cSld>
  <p:clrMapOvr>
    <a:masterClrMapping/>
  </p:clrMapOvr>
  <p:transition spd="med"/>
</p:sldLayout>
</file>

<file path=ppt/slideLayouts/slideLayout3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4240BF56-DA57-EE41-BA35-F1266E6936CC}" type="slidenum">
              <a:rPr lang="en-US"/>
              <a:pPr>
                <a:defRPr/>
              </a:pPr>
              <a:t>‹#›</a:t>
            </a:fld>
            <a:endParaRPr lang="en-US"/>
          </a:p>
        </p:txBody>
      </p:sp>
    </p:spTree>
    <p:extLst>
      <p:ext uri="{BB962C8B-B14F-4D97-AF65-F5344CB8AC3E}">
        <p14:creationId xmlns:p14="http://schemas.microsoft.com/office/powerpoint/2010/main" val="312761774"/>
      </p:ext>
    </p:extLst>
  </p:cSld>
  <p:clrMapOvr>
    <a:masterClrMapping/>
  </p:clrMapOvr>
</p:sldLayout>
</file>

<file path=ppt/slideLayouts/slideLayout340.xml><?xml version="1.0" encoding="utf-8"?>
<p:sldLayout xmlns:a="http://schemas.openxmlformats.org/drawingml/2006/main" xmlns:r="http://schemas.openxmlformats.org/officeDocument/2006/relationships" xmlns:p="http://schemas.openxmlformats.org/presentationml/2006/main" showMasterSp="0" type="tx">
  <p:cSld name="17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4643"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4644"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4645"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atin typeface="Arial"/>
                <a:ea typeface="Arial"/>
                <a:cs typeface="Arial"/>
                <a:sym typeface="Arial"/>
              </a:defRPr>
            </a:lvl1pPr>
            <a:lvl2pPr marL="0" indent="457200">
              <a:spcBef>
                <a:spcPts val="300"/>
              </a:spcBef>
              <a:buSzTx/>
              <a:buNone/>
              <a:defRPr sz="1400">
                <a:latin typeface="Arial"/>
                <a:ea typeface="Arial"/>
                <a:cs typeface="Arial"/>
                <a:sym typeface="Arial"/>
              </a:defRPr>
            </a:lvl2pPr>
            <a:lvl3pPr marL="0" indent="914400">
              <a:spcBef>
                <a:spcPts val="300"/>
              </a:spcBef>
              <a:buSzTx/>
              <a:buNone/>
              <a:defRPr sz="1400">
                <a:latin typeface="Arial"/>
                <a:ea typeface="Arial"/>
                <a:cs typeface="Arial"/>
                <a:sym typeface="Arial"/>
              </a:defRPr>
            </a:lvl3pPr>
            <a:lvl4pPr marL="0" indent="1371600">
              <a:spcBef>
                <a:spcPts val="300"/>
              </a:spcBef>
              <a:buSzTx/>
              <a:buNone/>
              <a:defRPr sz="1400">
                <a:latin typeface="Arial"/>
                <a:ea typeface="Arial"/>
                <a:cs typeface="Arial"/>
                <a:sym typeface="Arial"/>
              </a:defRPr>
            </a:lvl4pPr>
            <a:lvl5pPr marL="0" indent="1828800">
              <a:spcBef>
                <a:spcPts val="300"/>
              </a:spcBef>
              <a:buSzTx/>
              <a:buNone/>
              <a:defRPr sz="14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646"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819456136"/>
      </p:ext>
    </p:extLst>
  </p:cSld>
  <p:clrMapOvr>
    <a:masterClrMapping/>
  </p:clrMapOvr>
  <p:transition spd="med"/>
</p:sldLayout>
</file>

<file path=ppt/slideLayouts/slideLayout341.xml><?xml version="1.0" encoding="utf-8"?>
<p:sldLayout xmlns:a="http://schemas.openxmlformats.org/drawingml/2006/main" xmlns:r="http://schemas.openxmlformats.org/officeDocument/2006/relationships" xmlns:p="http://schemas.openxmlformats.org/presentationml/2006/main" showMasterSp="0" type="tx">
  <p:cSld name="25_Title Slide">
    <p:spTree>
      <p:nvGrpSpPr>
        <p:cNvPr id="1" name=""/>
        <p:cNvGrpSpPr/>
        <p:nvPr/>
      </p:nvGrpSpPr>
      <p:grpSpPr>
        <a:xfrm>
          <a:off x="0" y="0"/>
          <a:ext cx="0" cy="0"/>
          <a:chOff x="0" y="0"/>
          <a:chExt cx="0" cy="0"/>
        </a:xfrm>
      </p:grpSpPr>
      <p:grpSp>
        <p:nvGrpSpPr>
          <p:cNvPr id="4655" name="Group 7"/>
          <p:cNvGrpSpPr/>
          <p:nvPr/>
        </p:nvGrpSpPr>
        <p:grpSpPr>
          <a:xfrm>
            <a:off x="0" y="0"/>
            <a:ext cx="6362700" cy="6858000"/>
            <a:chOff x="0" y="0"/>
            <a:chExt cx="6362700" cy="6858000"/>
          </a:xfrm>
        </p:grpSpPr>
        <p:pic>
          <p:nvPicPr>
            <p:cNvPr id="4653" name="Picture 8" descr="Picture 8"/>
            <p:cNvPicPr>
              <a:picLocks noChangeAspect="1"/>
            </p:cNvPicPr>
            <p:nvPr/>
          </p:nvPicPr>
          <p:blipFill>
            <a:blip r:embed="rId2" cstate="print"/>
            <a:stretch>
              <a:fillRect/>
            </a:stretch>
          </p:blipFill>
          <p:spPr>
            <a:xfrm>
              <a:off x="0" y="0"/>
              <a:ext cx="685800" cy="6858000"/>
            </a:xfrm>
            <a:prstGeom prst="rect">
              <a:avLst/>
            </a:prstGeom>
            <a:ln w="12700" cap="flat">
              <a:noFill/>
              <a:miter lim="400000"/>
            </a:ln>
            <a:effectLst/>
          </p:spPr>
        </p:pic>
        <p:pic>
          <p:nvPicPr>
            <p:cNvPr id="4654" name="Picture 9" descr="Picture 9"/>
            <p:cNvPicPr>
              <a:picLocks noChangeAspect="1"/>
            </p:cNvPicPr>
            <p:nvPr/>
          </p:nvPicPr>
          <p:blipFill>
            <a:blip r:embed="rId3" cstate="print"/>
            <a:stretch>
              <a:fillRect/>
            </a:stretch>
          </p:blipFill>
          <p:spPr>
            <a:xfrm>
              <a:off x="3505200" y="5715000"/>
              <a:ext cx="2857500" cy="95250"/>
            </a:xfrm>
            <a:prstGeom prst="rect">
              <a:avLst/>
            </a:prstGeom>
            <a:ln w="12700" cap="flat">
              <a:noFill/>
              <a:miter lim="400000"/>
            </a:ln>
            <a:effectLst/>
          </p:spPr>
        </p:pic>
      </p:grpSp>
      <p:pic>
        <p:nvPicPr>
          <p:cNvPr id="4656" name="Picture 10" descr="Picture 10"/>
          <p:cNvPicPr>
            <a:picLocks noChangeAspect="1"/>
          </p:cNvPicPr>
          <p:nvPr/>
        </p:nvPicPr>
        <p:blipFill>
          <a:blip r:embed="rId4" cstate="print"/>
          <a:stretch>
            <a:fillRect/>
          </a:stretch>
        </p:blipFill>
        <p:spPr>
          <a:xfrm>
            <a:off x="1981200" y="3657600"/>
            <a:ext cx="5715000" cy="95250"/>
          </a:xfrm>
          <a:prstGeom prst="rect">
            <a:avLst/>
          </a:prstGeom>
          <a:ln w="12700">
            <a:miter lim="400000"/>
          </a:ln>
        </p:spPr>
      </p:pic>
      <p:sp>
        <p:nvSpPr>
          <p:cNvPr id="4657" name="Title Text"/>
          <p:cNvSpPr txBox="1">
            <a:spLocks noGrp="1"/>
          </p:cNvSpPr>
          <p:nvPr>
            <p:ph type="title"/>
          </p:nvPr>
        </p:nvSpPr>
        <p:spPr>
          <a:xfrm>
            <a:off x="1752600" y="990600"/>
            <a:ext cx="6400800" cy="2514600"/>
          </a:xfrm>
          <a:prstGeom prst="rect">
            <a:avLst/>
          </a:prstGeom>
        </p:spPr>
        <p:txBody>
          <a:bodyPr/>
          <a:lstStyle>
            <a:lvl1pPr algn="ctr"/>
          </a:lstStyle>
          <a:p>
            <a:r>
              <a:t>Title Text</a:t>
            </a:r>
          </a:p>
        </p:txBody>
      </p:sp>
      <p:sp>
        <p:nvSpPr>
          <p:cNvPr id="4658" name="Body Level One…"/>
          <p:cNvSpPr txBox="1">
            <a:spLocks noGrp="1"/>
          </p:cNvSpPr>
          <p:nvPr>
            <p:ph type="body" sz="quarter" idx="1"/>
          </p:nvPr>
        </p:nvSpPr>
        <p:spPr>
          <a:xfrm>
            <a:off x="1752600" y="3886200"/>
            <a:ext cx="6400800" cy="1752600"/>
          </a:xfrm>
          <a:prstGeom prst="rect">
            <a:avLst/>
          </a:prstGeom>
        </p:spPr>
        <p:txBody>
          <a:bodyPr>
            <a:normAutofit/>
          </a:bodyPr>
          <a:lstStyle>
            <a:lvl1pPr marL="0" indent="0" algn="ctr">
              <a:buSzTx/>
              <a:buNone/>
            </a:lvl1pPr>
            <a:lvl2pPr algn="ctr">
              <a:buBlip>
                <a:blip r:embed="rId5"/>
              </a:buBlip>
            </a:lvl2pPr>
            <a:lvl3pPr algn="ctr"/>
            <a:lvl4pPr algn="ctr"/>
            <a:lvl5pPr algn="ctr"/>
          </a:lstStyle>
          <a:p>
            <a:r>
              <a:t>Body Level One</a:t>
            </a:r>
          </a:p>
          <a:p>
            <a:pPr lvl="1"/>
            <a:r>
              <a:t>Body Level Two</a:t>
            </a:r>
          </a:p>
          <a:p>
            <a:pPr lvl="2"/>
            <a:r>
              <a:t>Body Level Three</a:t>
            </a:r>
          </a:p>
          <a:p>
            <a:pPr lvl="3"/>
            <a:r>
              <a:t>Body Level Four</a:t>
            </a:r>
          </a:p>
          <a:p>
            <a:pPr lvl="4"/>
            <a:r>
              <a:t>Body Level Five</a:t>
            </a:r>
          </a:p>
        </p:txBody>
      </p:sp>
      <p:sp>
        <p:nvSpPr>
          <p:cNvPr id="4659" name="Slide Number"/>
          <p:cNvSpPr txBox="1">
            <a:spLocks noGrp="1"/>
          </p:cNvSpPr>
          <p:nvPr>
            <p:ph type="sldNum" sz="quarter" idx="2"/>
          </p:nvPr>
        </p:nvSpPr>
        <p:spPr>
          <a:xfrm>
            <a:off x="8613492" y="6569176"/>
            <a:ext cx="301909" cy="288825"/>
          </a:xfrm>
          <a:prstGeom prst="rect">
            <a:avLst/>
          </a:prstGeom>
        </p:spPr>
        <p:txBody>
          <a:bodyPr/>
          <a:lstStyle>
            <a:lvl1pPr algn="r">
              <a:defRPr b="1"/>
            </a:lvl1pPr>
          </a:lstStyle>
          <a:p>
            <a:fld id="{86CB4B4D-7CA3-9044-876B-883B54F8677D}" type="slidenum">
              <a:rPr/>
              <a:pPr/>
              <a:t>‹#›</a:t>
            </a:fld>
            <a:endParaRPr/>
          </a:p>
        </p:txBody>
      </p:sp>
    </p:spTree>
    <p:extLst>
      <p:ext uri="{BB962C8B-B14F-4D97-AF65-F5344CB8AC3E}">
        <p14:creationId xmlns:p14="http://schemas.microsoft.com/office/powerpoint/2010/main" val="1500271117"/>
      </p:ext>
    </p:extLst>
  </p:cSld>
  <p:clrMapOvr>
    <a:masterClrMapping/>
  </p:clrMapOvr>
  <p:transition spd="med"/>
</p:sldLayout>
</file>

<file path=ppt/slideLayouts/slideLayout342.xml><?xml version="1.0" encoding="utf-8"?>
<p:sldLayout xmlns:a="http://schemas.openxmlformats.org/drawingml/2006/main" xmlns:r="http://schemas.openxmlformats.org/officeDocument/2006/relationships" xmlns:p="http://schemas.openxmlformats.org/presentationml/2006/main" type="tx">
  <p:cSld name="23_Title and Content">
    <p:spTree>
      <p:nvGrpSpPr>
        <p:cNvPr id="1" name=""/>
        <p:cNvGrpSpPr/>
        <p:nvPr/>
      </p:nvGrpSpPr>
      <p:grpSpPr>
        <a:xfrm>
          <a:off x="0" y="0"/>
          <a:ext cx="0" cy="0"/>
          <a:chOff x="0" y="0"/>
          <a:chExt cx="0" cy="0"/>
        </a:xfrm>
      </p:grpSpPr>
      <p:sp>
        <p:nvSpPr>
          <p:cNvPr id="4666" name="Title Text"/>
          <p:cNvSpPr txBox="1">
            <a:spLocks noGrp="1"/>
          </p:cNvSpPr>
          <p:nvPr>
            <p:ph type="title"/>
          </p:nvPr>
        </p:nvSpPr>
        <p:spPr>
          <a:prstGeom prst="rect">
            <a:avLst/>
          </a:prstGeom>
        </p:spPr>
        <p:txBody>
          <a:bodyPr/>
          <a:lstStyle/>
          <a:p>
            <a:r>
              <a:t>Title Text</a:t>
            </a:r>
          </a:p>
        </p:txBody>
      </p:sp>
      <p:sp>
        <p:nvSpPr>
          <p:cNvPr id="4667" name="Body Level One…"/>
          <p:cNvSpPr txBox="1">
            <a:spLocks noGrp="1"/>
          </p:cNvSpPr>
          <p:nvPr>
            <p:ph type="body" idx="1"/>
          </p:nvPr>
        </p:nvSpPr>
        <p:spPr>
          <a:xfrm>
            <a:off x="1062037" y="1766888"/>
            <a:ext cx="7769226" cy="4113213"/>
          </a:xfrm>
          <a:prstGeom prst="rect">
            <a:avLst/>
          </a:prstGeom>
        </p:spPr>
        <p:txBody>
          <a:bodyPr>
            <a:normAutofit/>
          </a:bodyPr>
          <a:lstStyle>
            <a:lvl1pPr>
              <a:buBlip>
                <a:blip r:embed="rId2"/>
              </a:buBlip>
            </a:lvl1pPr>
            <a:lvl2pPr>
              <a:buBlip>
                <a:blip r:embed="rId3"/>
              </a:buBlip>
            </a:lvl2pPr>
          </a:lstStyle>
          <a:p>
            <a:r>
              <a:t>Body Level One</a:t>
            </a:r>
          </a:p>
          <a:p>
            <a:pPr lvl="1"/>
            <a:r>
              <a:t>Body Level Two</a:t>
            </a:r>
          </a:p>
          <a:p>
            <a:pPr lvl="2"/>
            <a:r>
              <a:t>Body Level Three</a:t>
            </a:r>
          </a:p>
          <a:p>
            <a:pPr lvl="3"/>
            <a:r>
              <a:t>Body Level Four</a:t>
            </a:r>
          </a:p>
          <a:p>
            <a:pPr lvl="4"/>
            <a:r>
              <a:t>Body Level Five</a:t>
            </a:r>
          </a:p>
        </p:txBody>
      </p:sp>
      <p:sp>
        <p:nvSpPr>
          <p:cNvPr id="4668" name="Slide Number"/>
          <p:cNvSpPr txBox="1">
            <a:spLocks noGrp="1"/>
          </p:cNvSpPr>
          <p:nvPr>
            <p:ph type="sldNum" sz="quarter" idx="2"/>
          </p:nvPr>
        </p:nvSpPr>
        <p:spPr>
          <a:prstGeom prst="rect">
            <a:avLst/>
          </a:prstGeom>
        </p:spPr>
        <p:txBody>
          <a:bodyPr/>
          <a:lstStyle>
            <a:lvl1pPr>
              <a:defRPr b="1"/>
            </a:lvl1pPr>
          </a:lstStyle>
          <a:p>
            <a:fld id="{86CB4B4D-7CA3-9044-876B-883B54F8677D}" type="slidenum">
              <a:rPr/>
              <a:pPr/>
              <a:t>‹#›</a:t>
            </a:fld>
            <a:endParaRPr/>
          </a:p>
        </p:txBody>
      </p:sp>
    </p:spTree>
    <p:extLst>
      <p:ext uri="{BB962C8B-B14F-4D97-AF65-F5344CB8AC3E}">
        <p14:creationId xmlns:p14="http://schemas.microsoft.com/office/powerpoint/2010/main" val="484482642"/>
      </p:ext>
    </p:extLst>
  </p:cSld>
  <p:clrMapOvr>
    <a:masterClrMapping/>
  </p:clrMapOvr>
  <p:transition spd="med"/>
</p:sldLayout>
</file>

<file path=ppt/slideLayouts/slideLayout343.xml><?xml version="1.0" encoding="utf-8"?>
<p:sldLayout xmlns:a="http://schemas.openxmlformats.org/drawingml/2006/main" xmlns:r="http://schemas.openxmlformats.org/officeDocument/2006/relationships" xmlns:p="http://schemas.openxmlformats.org/presentationml/2006/main" type="tx">
  <p:cSld name="18_Section Header">
    <p:spTree>
      <p:nvGrpSpPr>
        <p:cNvPr id="1" name=""/>
        <p:cNvGrpSpPr/>
        <p:nvPr/>
      </p:nvGrpSpPr>
      <p:grpSpPr>
        <a:xfrm>
          <a:off x="0" y="0"/>
          <a:ext cx="0" cy="0"/>
          <a:chOff x="0" y="0"/>
          <a:chExt cx="0" cy="0"/>
        </a:xfrm>
      </p:grpSpPr>
      <p:sp>
        <p:nvSpPr>
          <p:cNvPr id="4675" name="Title Text"/>
          <p:cNvSpPr txBox="1">
            <a:spLocks noGrp="1"/>
          </p:cNvSpPr>
          <p:nvPr>
            <p:ph type="title"/>
          </p:nvPr>
        </p:nvSpPr>
        <p:spPr>
          <a:xfrm>
            <a:off x="722312" y="4406900"/>
            <a:ext cx="7772401" cy="1362075"/>
          </a:xfrm>
          <a:prstGeom prst="rect">
            <a:avLst/>
          </a:prstGeom>
        </p:spPr>
        <p:txBody>
          <a:bodyPr anchor="t"/>
          <a:lstStyle>
            <a:lvl1pPr>
              <a:defRPr sz="4000" b="1" cap="all"/>
            </a:lvl1pPr>
          </a:lstStyle>
          <a:p>
            <a:r>
              <a:t>Title Text</a:t>
            </a:r>
          </a:p>
        </p:txBody>
      </p:sp>
      <p:sp>
        <p:nvSpPr>
          <p:cNvPr id="4676"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vl1pPr>
            <a:lvl2pPr marL="0" indent="457200">
              <a:spcBef>
                <a:spcPts val="400"/>
              </a:spcBef>
              <a:buSzTx/>
              <a:buNone/>
              <a:defRPr sz="2000"/>
            </a:lvl2pPr>
            <a:lvl3pPr marL="0" indent="914400">
              <a:spcBef>
                <a:spcPts val="400"/>
              </a:spcBef>
              <a:buSzTx/>
              <a:buNone/>
              <a:defRPr sz="2000"/>
            </a:lvl3pPr>
            <a:lvl4pPr marL="0" indent="1371600">
              <a:spcBef>
                <a:spcPts val="400"/>
              </a:spcBef>
              <a:buSzTx/>
              <a:buNone/>
              <a:defRPr sz="2000"/>
            </a:lvl4pPr>
            <a:lvl5pPr marL="0" indent="1828800">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4677" name="Slide Number"/>
          <p:cNvSpPr txBox="1">
            <a:spLocks noGrp="1"/>
          </p:cNvSpPr>
          <p:nvPr>
            <p:ph type="sldNum" sz="quarter" idx="2"/>
          </p:nvPr>
        </p:nvSpPr>
        <p:spPr>
          <a:prstGeom prst="rect">
            <a:avLst/>
          </a:prstGeom>
        </p:spPr>
        <p:txBody>
          <a:bodyPr/>
          <a:lstStyle>
            <a:lvl1pPr>
              <a:defRPr b="1"/>
            </a:lvl1pPr>
          </a:lstStyle>
          <a:p>
            <a:fld id="{86CB4B4D-7CA3-9044-876B-883B54F8677D}" type="slidenum">
              <a:rPr/>
              <a:pPr/>
              <a:t>‹#›</a:t>
            </a:fld>
            <a:endParaRPr/>
          </a:p>
        </p:txBody>
      </p:sp>
    </p:spTree>
    <p:extLst>
      <p:ext uri="{BB962C8B-B14F-4D97-AF65-F5344CB8AC3E}">
        <p14:creationId xmlns:p14="http://schemas.microsoft.com/office/powerpoint/2010/main" val="4018003514"/>
      </p:ext>
    </p:extLst>
  </p:cSld>
  <p:clrMapOvr>
    <a:masterClrMapping/>
  </p:clrMapOvr>
  <p:transition spd="med"/>
</p:sldLayout>
</file>

<file path=ppt/slideLayouts/slideLayout344.xml><?xml version="1.0" encoding="utf-8"?>
<p:sldLayout xmlns:a="http://schemas.openxmlformats.org/drawingml/2006/main" xmlns:r="http://schemas.openxmlformats.org/officeDocument/2006/relationships" xmlns:p="http://schemas.openxmlformats.org/presentationml/2006/main" type="tx">
  <p:cSld name="18_Two Content">
    <p:spTree>
      <p:nvGrpSpPr>
        <p:cNvPr id="1" name=""/>
        <p:cNvGrpSpPr/>
        <p:nvPr/>
      </p:nvGrpSpPr>
      <p:grpSpPr>
        <a:xfrm>
          <a:off x="0" y="0"/>
          <a:ext cx="0" cy="0"/>
          <a:chOff x="0" y="0"/>
          <a:chExt cx="0" cy="0"/>
        </a:xfrm>
      </p:grpSpPr>
      <p:sp>
        <p:nvSpPr>
          <p:cNvPr id="4684" name="Title Text"/>
          <p:cNvSpPr txBox="1">
            <a:spLocks noGrp="1"/>
          </p:cNvSpPr>
          <p:nvPr>
            <p:ph type="title"/>
          </p:nvPr>
        </p:nvSpPr>
        <p:spPr>
          <a:prstGeom prst="rect">
            <a:avLst/>
          </a:prstGeom>
        </p:spPr>
        <p:txBody>
          <a:bodyPr/>
          <a:lstStyle/>
          <a:p>
            <a:r>
              <a:t>Title Text</a:t>
            </a:r>
          </a:p>
        </p:txBody>
      </p:sp>
      <p:sp>
        <p:nvSpPr>
          <p:cNvPr id="4685" name="Body Level One…"/>
          <p:cNvSpPr txBox="1">
            <a:spLocks noGrp="1"/>
          </p:cNvSpPr>
          <p:nvPr>
            <p:ph type="body" sz="half" idx="1"/>
          </p:nvPr>
        </p:nvSpPr>
        <p:spPr>
          <a:xfrm>
            <a:off x="1062037" y="1766888"/>
            <a:ext cx="3808414" cy="4113213"/>
          </a:xfrm>
          <a:prstGeom prst="rect">
            <a:avLst/>
          </a:prstGeom>
        </p:spPr>
        <p:txBody>
          <a:bodyPr>
            <a:normAutofit/>
          </a:bodyPr>
          <a:lstStyle>
            <a:lvl1pPr>
              <a:spcBef>
                <a:spcPts val="600"/>
              </a:spcBef>
              <a:buBlip>
                <a:blip r:embed="rId2"/>
              </a:buBlip>
              <a:defRPr sz="2800"/>
            </a:lvl1pPr>
            <a:lvl2pPr marL="790575" indent="-333375">
              <a:spcBef>
                <a:spcPts val="600"/>
              </a:spcBef>
              <a:buBlip>
                <a:blip r:embed="rId3"/>
              </a:buBlip>
              <a:defRPr sz="2800"/>
            </a:lvl2pPr>
            <a:lvl3pPr marL="1234439" indent="-320039">
              <a:spcBef>
                <a:spcPts val="600"/>
              </a:spcBef>
              <a:defRPr sz="2800"/>
            </a:lvl3pPr>
            <a:lvl4pPr marL="1727200" indent="-355600">
              <a:spcBef>
                <a:spcPts val="600"/>
              </a:spcBef>
              <a:defRPr sz="2800"/>
            </a:lvl4pPr>
            <a:lvl5pPr marL="2184400" indent="-355600">
              <a:spcBef>
                <a:spcPts val="600"/>
              </a:spcBef>
              <a:defRPr sz="2800"/>
            </a:lvl5pPr>
          </a:lstStyle>
          <a:p>
            <a:r>
              <a:t>Body Level One</a:t>
            </a:r>
          </a:p>
          <a:p>
            <a:pPr lvl="1"/>
            <a:r>
              <a:t>Body Level Two</a:t>
            </a:r>
          </a:p>
          <a:p>
            <a:pPr lvl="2"/>
            <a:r>
              <a:t>Body Level Three</a:t>
            </a:r>
          </a:p>
          <a:p>
            <a:pPr lvl="3"/>
            <a:r>
              <a:t>Body Level Four</a:t>
            </a:r>
          </a:p>
          <a:p>
            <a:pPr lvl="4"/>
            <a:r>
              <a:t>Body Level Five</a:t>
            </a:r>
          </a:p>
        </p:txBody>
      </p:sp>
      <p:sp>
        <p:nvSpPr>
          <p:cNvPr id="4686" name="Slide Number"/>
          <p:cNvSpPr txBox="1">
            <a:spLocks noGrp="1"/>
          </p:cNvSpPr>
          <p:nvPr>
            <p:ph type="sldNum" sz="quarter" idx="2"/>
          </p:nvPr>
        </p:nvSpPr>
        <p:spPr>
          <a:prstGeom prst="rect">
            <a:avLst/>
          </a:prstGeom>
        </p:spPr>
        <p:txBody>
          <a:bodyPr/>
          <a:lstStyle>
            <a:lvl1pPr>
              <a:defRPr b="1"/>
            </a:lvl1pPr>
          </a:lstStyle>
          <a:p>
            <a:fld id="{86CB4B4D-7CA3-9044-876B-883B54F8677D}" type="slidenum">
              <a:rPr/>
              <a:pPr/>
              <a:t>‹#›</a:t>
            </a:fld>
            <a:endParaRPr/>
          </a:p>
        </p:txBody>
      </p:sp>
    </p:spTree>
    <p:extLst>
      <p:ext uri="{BB962C8B-B14F-4D97-AF65-F5344CB8AC3E}">
        <p14:creationId xmlns:p14="http://schemas.microsoft.com/office/powerpoint/2010/main" val="1825361590"/>
      </p:ext>
    </p:extLst>
  </p:cSld>
  <p:clrMapOvr>
    <a:masterClrMapping/>
  </p:clrMapOvr>
  <p:transition spd="med"/>
</p:sldLayout>
</file>

<file path=ppt/slideLayouts/slideLayout345.xml><?xml version="1.0" encoding="utf-8"?>
<p:sldLayout xmlns:a="http://schemas.openxmlformats.org/drawingml/2006/main" xmlns:r="http://schemas.openxmlformats.org/officeDocument/2006/relationships" xmlns:p="http://schemas.openxmlformats.org/presentationml/2006/main" type="tx">
  <p:cSld name="18_Comparison">
    <p:spTree>
      <p:nvGrpSpPr>
        <p:cNvPr id="1" name=""/>
        <p:cNvGrpSpPr/>
        <p:nvPr/>
      </p:nvGrpSpPr>
      <p:grpSpPr>
        <a:xfrm>
          <a:off x="0" y="0"/>
          <a:ext cx="0" cy="0"/>
          <a:chOff x="0" y="0"/>
          <a:chExt cx="0" cy="0"/>
        </a:xfrm>
      </p:grpSpPr>
      <p:sp>
        <p:nvSpPr>
          <p:cNvPr id="4693" name="Title Text"/>
          <p:cNvSpPr txBox="1">
            <a:spLocks noGrp="1"/>
          </p:cNvSpPr>
          <p:nvPr>
            <p:ph type="title"/>
          </p:nvPr>
        </p:nvSpPr>
        <p:spPr>
          <a:xfrm>
            <a:off x="457200" y="274638"/>
            <a:ext cx="8229600" cy="1143001"/>
          </a:xfrm>
          <a:prstGeom prst="rect">
            <a:avLst/>
          </a:prstGeom>
        </p:spPr>
        <p:txBody>
          <a:bodyPr/>
          <a:lstStyle/>
          <a:p>
            <a:r>
              <a:t>Title Text</a:t>
            </a:r>
          </a:p>
        </p:txBody>
      </p:sp>
      <p:sp>
        <p:nvSpPr>
          <p:cNvPr id="4694"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vl1pPr>
            <a:lvl2pPr marL="0" indent="457200">
              <a:spcBef>
                <a:spcPts val="500"/>
              </a:spcBef>
              <a:buSzTx/>
              <a:buNone/>
              <a:defRPr sz="2400" b="1"/>
            </a:lvl2pPr>
            <a:lvl3pPr marL="0" indent="914400">
              <a:spcBef>
                <a:spcPts val="500"/>
              </a:spcBef>
              <a:buSzTx/>
              <a:buNone/>
              <a:defRPr sz="2400" b="1"/>
            </a:lvl3pPr>
            <a:lvl4pPr marL="0" indent="1371600">
              <a:spcBef>
                <a:spcPts val="500"/>
              </a:spcBef>
              <a:buSzTx/>
              <a:buNone/>
              <a:defRPr sz="2400" b="1"/>
            </a:lvl4pPr>
            <a:lvl5pPr marL="0" indent="1828800">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4695"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pPr>
            <a:endParaRPr/>
          </a:p>
        </p:txBody>
      </p:sp>
      <p:sp>
        <p:nvSpPr>
          <p:cNvPr id="4696" name="Slide Number"/>
          <p:cNvSpPr txBox="1">
            <a:spLocks noGrp="1"/>
          </p:cNvSpPr>
          <p:nvPr>
            <p:ph type="sldNum" sz="quarter" idx="2"/>
          </p:nvPr>
        </p:nvSpPr>
        <p:spPr>
          <a:prstGeom prst="rect">
            <a:avLst/>
          </a:prstGeom>
        </p:spPr>
        <p:txBody>
          <a:bodyPr/>
          <a:lstStyle>
            <a:lvl1pPr>
              <a:defRPr b="1"/>
            </a:lvl1pPr>
          </a:lstStyle>
          <a:p>
            <a:fld id="{86CB4B4D-7CA3-9044-876B-883B54F8677D}" type="slidenum">
              <a:rPr/>
              <a:pPr/>
              <a:t>‹#›</a:t>
            </a:fld>
            <a:endParaRPr/>
          </a:p>
        </p:txBody>
      </p:sp>
    </p:spTree>
    <p:extLst>
      <p:ext uri="{BB962C8B-B14F-4D97-AF65-F5344CB8AC3E}">
        <p14:creationId xmlns:p14="http://schemas.microsoft.com/office/powerpoint/2010/main" val="126400336"/>
      </p:ext>
    </p:extLst>
  </p:cSld>
  <p:clrMapOvr>
    <a:masterClrMapping/>
  </p:clrMapOvr>
  <p:transition spd="med"/>
</p:sldLayout>
</file>

<file path=ppt/slideLayouts/slideLayout346.xml><?xml version="1.0" encoding="utf-8"?>
<p:sldLayout xmlns:a="http://schemas.openxmlformats.org/drawingml/2006/main" xmlns:r="http://schemas.openxmlformats.org/officeDocument/2006/relationships" xmlns:p="http://schemas.openxmlformats.org/presentationml/2006/main" type="tx">
  <p:cSld name="19_Title Only">
    <p:spTree>
      <p:nvGrpSpPr>
        <p:cNvPr id="1" name=""/>
        <p:cNvGrpSpPr/>
        <p:nvPr/>
      </p:nvGrpSpPr>
      <p:grpSpPr>
        <a:xfrm>
          <a:off x="0" y="0"/>
          <a:ext cx="0" cy="0"/>
          <a:chOff x="0" y="0"/>
          <a:chExt cx="0" cy="0"/>
        </a:xfrm>
      </p:grpSpPr>
      <p:sp>
        <p:nvSpPr>
          <p:cNvPr id="4703" name="Title Text"/>
          <p:cNvSpPr txBox="1">
            <a:spLocks noGrp="1"/>
          </p:cNvSpPr>
          <p:nvPr>
            <p:ph type="title"/>
          </p:nvPr>
        </p:nvSpPr>
        <p:spPr>
          <a:prstGeom prst="rect">
            <a:avLst/>
          </a:prstGeom>
        </p:spPr>
        <p:txBody>
          <a:bodyPr/>
          <a:lstStyle/>
          <a:p>
            <a:r>
              <a:t>Title Text</a:t>
            </a:r>
          </a:p>
        </p:txBody>
      </p:sp>
      <p:sp>
        <p:nvSpPr>
          <p:cNvPr id="4704" name="Slide Number"/>
          <p:cNvSpPr txBox="1">
            <a:spLocks noGrp="1"/>
          </p:cNvSpPr>
          <p:nvPr>
            <p:ph type="sldNum" sz="quarter" idx="2"/>
          </p:nvPr>
        </p:nvSpPr>
        <p:spPr>
          <a:prstGeom prst="rect">
            <a:avLst/>
          </a:prstGeom>
        </p:spPr>
        <p:txBody>
          <a:bodyPr/>
          <a:lstStyle>
            <a:lvl1pPr>
              <a:defRPr b="1"/>
            </a:lvl1pPr>
          </a:lstStyle>
          <a:p>
            <a:fld id="{86CB4B4D-7CA3-9044-876B-883B54F8677D}" type="slidenum">
              <a:rPr/>
              <a:pPr/>
              <a:t>‹#›</a:t>
            </a:fld>
            <a:endParaRPr/>
          </a:p>
        </p:txBody>
      </p:sp>
    </p:spTree>
    <p:extLst>
      <p:ext uri="{BB962C8B-B14F-4D97-AF65-F5344CB8AC3E}">
        <p14:creationId xmlns:p14="http://schemas.microsoft.com/office/powerpoint/2010/main" val="2323650096"/>
      </p:ext>
    </p:extLst>
  </p:cSld>
  <p:clrMapOvr>
    <a:masterClrMapping/>
  </p:clrMapOvr>
  <p:transition spd="med"/>
</p:sldLayout>
</file>

<file path=ppt/slideLayouts/slideLayout347.xml><?xml version="1.0" encoding="utf-8"?>
<p:sldLayout xmlns:a="http://schemas.openxmlformats.org/drawingml/2006/main" xmlns:r="http://schemas.openxmlformats.org/officeDocument/2006/relationships" xmlns:p="http://schemas.openxmlformats.org/presentationml/2006/main" type="tx">
  <p:cSld name="23_Blank">
    <p:spTree>
      <p:nvGrpSpPr>
        <p:cNvPr id="1" name=""/>
        <p:cNvGrpSpPr/>
        <p:nvPr/>
      </p:nvGrpSpPr>
      <p:grpSpPr>
        <a:xfrm>
          <a:off x="0" y="0"/>
          <a:ext cx="0" cy="0"/>
          <a:chOff x="0" y="0"/>
          <a:chExt cx="0" cy="0"/>
        </a:xfrm>
      </p:grpSpPr>
      <p:sp>
        <p:nvSpPr>
          <p:cNvPr id="4711" name="Slide Number"/>
          <p:cNvSpPr txBox="1">
            <a:spLocks noGrp="1"/>
          </p:cNvSpPr>
          <p:nvPr>
            <p:ph type="sldNum" sz="quarter" idx="2"/>
          </p:nvPr>
        </p:nvSpPr>
        <p:spPr>
          <a:prstGeom prst="rect">
            <a:avLst/>
          </a:prstGeom>
        </p:spPr>
        <p:txBody>
          <a:bodyPr/>
          <a:lstStyle>
            <a:lvl1pPr>
              <a:defRPr b="1"/>
            </a:lvl1pPr>
          </a:lstStyle>
          <a:p>
            <a:fld id="{86CB4B4D-7CA3-9044-876B-883B54F8677D}" type="slidenum">
              <a:rPr/>
              <a:pPr/>
              <a:t>‹#›</a:t>
            </a:fld>
            <a:endParaRPr/>
          </a:p>
        </p:txBody>
      </p:sp>
    </p:spTree>
    <p:extLst>
      <p:ext uri="{BB962C8B-B14F-4D97-AF65-F5344CB8AC3E}">
        <p14:creationId xmlns:p14="http://schemas.microsoft.com/office/powerpoint/2010/main" val="3369175831"/>
      </p:ext>
    </p:extLst>
  </p:cSld>
  <p:clrMapOvr>
    <a:masterClrMapping/>
  </p:clrMapOvr>
  <p:transition spd="med"/>
</p:sldLayout>
</file>

<file path=ppt/slideLayouts/slideLayout348.xml><?xml version="1.0" encoding="utf-8"?>
<p:sldLayout xmlns:a="http://schemas.openxmlformats.org/drawingml/2006/main" xmlns:r="http://schemas.openxmlformats.org/officeDocument/2006/relationships" xmlns:p="http://schemas.openxmlformats.org/presentationml/2006/main" type="tx">
  <p:cSld name="18_Content with Caption">
    <p:spTree>
      <p:nvGrpSpPr>
        <p:cNvPr id="1" name=""/>
        <p:cNvGrpSpPr/>
        <p:nvPr/>
      </p:nvGrpSpPr>
      <p:grpSpPr>
        <a:xfrm>
          <a:off x="0" y="0"/>
          <a:ext cx="0" cy="0"/>
          <a:chOff x="0" y="0"/>
          <a:chExt cx="0" cy="0"/>
        </a:xfrm>
      </p:grpSpPr>
      <p:sp>
        <p:nvSpPr>
          <p:cNvPr id="4718" name="Title Text"/>
          <p:cNvSpPr txBox="1">
            <a:spLocks noGrp="1"/>
          </p:cNvSpPr>
          <p:nvPr>
            <p:ph type="title"/>
          </p:nvPr>
        </p:nvSpPr>
        <p:spPr>
          <a:xfrm>
            <a:off x="457200" y="273050"/>
            <a:ext cx="3008314" cy="1162050"/>
          </a:xfrm>
          <a:prstGeom prst="rect">
            <a:avLst/>
          </a:prstGeom>
        </p:spPr>
        <p:txBody>
          <a:bodyPr/>
          <a:lstStyle>
            <a:lvl1pPr>
              <a:defRPr sz="2000" b="1"/>
            </a:lvl1pPr>
          </a:lstStyle>
          <a:p>
            <a:r>
              <a:t>Title Text</a:t>
            </a:r>
          </a:p>
        </p:txBody>
      </p:sp>
      <p:sp>
        <p:nvSpPr>
          <p:cNvPr id="4719" name="Body Level One…"/>
          <p:cNvSpPr txBox="1">
            <a:spLocks noGrp="1"/>
          </p:cNvSpPr>
          <p:nvPr>
            <p:ph type="body" idx="1"/>
          </p:nvPr>
        </p:nvSpPr>
        <p:spPr>
          <a:xfrm>
            <a:off x="3575050" y="273050"/>
            <a:ext cx="5111750" cy="5853113"/>
          </a:xfrm>
          <a:prstGeom prst="rect">
            <a:avLst/>
          </a:prstGeom>
        </p:spPr>
        <p:txBody>
          <a:bodyPr>
            <a:normAutofit/>
          </a:bodyPr>
          <a:lstStyle>
            <a:lvl1pPr>
              <a:buBlip>
                <a:blip r:embed="rId2"/>
              </a:buBlip>
            </a:lvl1pPr>
            <a:lvl2pPr>
              <a:buBlip>
                <a:blip r:embed="rId3"/>
              </a:buBlip>
            </a:lvl2pPr>
          </a:lstStyle>
          <a:p>
            <a:r>
              <a:t>Body Level One</a:t>
            </a:r>
          </a:p>
          <a:p>
            <a:pPr lvl="1"/>
            <a:r>
              <a:t>Body Level Two</a:t>
            </a:r>
          </a:p>
          <a:p>
            <a:pPr lvl="2"/>
            <a:r>
              <a:t>Body Level Three</a:t>
            </a:r>
          </a:p>
          <a:p>
            <a:pPr lvl="3"/>
            <a:r>
              <a:t>Body Level Four</a:t>
            </a:r>
          </a:p>
          <a:p>
            <a:pPr lvl="4"/>
            <a:r>
              <a:t>Body Level Five</a:t>
            </a:r>
          </a:p>
        </p:txBody>
      </p:sp>
      <p:sp>
        <p:nvSpPr>
          <p:cNvPr id="4720"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pPr>
            <a:endParaRPr/>
          </a:p>
        </p:txBody>
      </p:sp>
      <p:sp>
        <p:nvSpPr>
          <p:cNvPr id="4721" name="Slide Number"/>
          <p:cNvSpPr txBox="1">
            <a:spLocks noGrp="1"/>
          </p:cNvSpPr>
          <p:nvPr>
            <p:ph type="sldNum" sz="quarter" idx="2"/>
          </p:nvPr>
        </p:nvSpPr>
        <p:spPr>
          <a:prstGeom prst="rect">
            <a:avLst/>
          </a:prstGeom>
        </p:spPr>
        <p:txBody>
          <a:bodyPr/>
          <a:lstStyle>
            <a:lvl1pPr>
              <a:defRPr b="1"/>
            </a:lvl1pPr>
          </a:lstStyle>
          <a:p>
            <a:fld id="{86CB4B4D-7CA3-9044-876B-883B54F8677D}" type="slidenum">
              <a:rPr/>
              <a:pPr/>
              <a:t>‹#›</a:t>
            </a:fld>
            <a:endParaRPr/>
          </a:p>
        </p:txBody>
      </p:sp>
    </p:spTree>
    <p:extLst>
      <p:ext uri="{BB962C8B-B14F-4D97-AF65-F5344CB8AC3E}">
        <p14:creationId xmlns:p14="http://schemas.microsoft.com/office/powerpoint/2010/main" val="3394487505"/>
      </p:ext>
    </p:extLst>
  </p:cSld>
  <p:clrMapOvr>
    <a:masterClrMapping/>
  </p:clrMapOvr>
  <p:transition spd="med"/>
</p:sldLayout>
</file>

<file path=ppt/slideLayouts/slideLayout349.xml><?xml version="1.0" encoding="utf-8"?>
<p:sldLayout xmlns:a="http://schemas.openxmlformats.org/drawingml/2006/main" xmlns:r="http://schemas.openxmlformats.org/officeDocument/2006/relationships" xmlns:p="http://schemas.openxmlformats.org/presentationml/2006/main" type="tx">
  <p:cSld name="18_Picture with Caption">
    <p:spTree>
      <p:nvGrpSpPr>
        <p:cNvPr id="1" name=""/>
        <p:cNvGrpSpPr/>
        <p:nvPr/>
      </p:nvGrpSpPr>
      <p:grpSpPr>
        <a:xfrm>
          <a:off x="0" y="0"/>
          <a:ext cx="0" cy="0"/>
          <a:chOff x="0" y="0"/>
          <a:chExt cx="0" cy="0"/>
        </a:xfrm>
      </p:grpSpPr>
      <p:sp>
        <p:nvSpPr>
          <p:cNvPr id="4728" name="Title Text"/>
          <p:cNvSpPr txBox="1">
            <a:spLocks noGrp="1"/>
          </p:cNvSpPr>
          <p:nvPr>
            <p:ph type="title"/>
          </p:nvPr>
        </p:nvSpPr>
        <p:spPr>
          <a:xfrm>
            <a:off x="1792288" y="4800600"/>
            <a:ext cx="5486401" cy="566738"/>
          </a:xfrm>
          <a:prstGeom prst="rect">
            <a:avLst/>
          </a:prstGeom>
        </p:spPr>
        <p:txBody>
          <a:bodyPr/>
          <a:lstStyle>
            <a:lvl1pPr>
              <a:defRPr sz="2000" b="1"/>
            </a:lvl1pPr>
          </a:lstStyle>
          <a:p>
            <a:r>
              <a:t>Title Text</a:t>
            </a:r>
          </a:p>
        </p:txBody>
      </p:sp>
      <p:sp>
        <p:nvSpPr>
          <p:cNvPr id="4729"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4730"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vl1pPr>
            <a:lvl2pPr marL="0" indent="457200">
              <a:spcBef>
                <a:spcPts val="300"/>
              </a:spcBef>
              <a:buSzTx/>
              <a:buNone/>
              <a:defRPr sz="1400"/>
            </a:lvl2pPr>
            <a:lvl3pPr marL="0" indent="914400">
              <a:spcBef>
                <a:spcPts val="300"/>
              </a:spcBef>
              <a:buSzTx/>
              <a:buNone/>
              <a:defRPr sz="1400"/>
            </a:lvl3pPr>
            <a:lvl4pPr marL="0" indent="1371600">
              <a:spcBef>
                <a:spcPts val="300"/>
              </a:spcBef>
              <a:buSzTx/>
              <a:buNone/>
              <a:defRPr sz="1400"/>
            </a:lvl4pPr>
            <a:lvl5pPr marL="0" indent="1828800">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4731" name="Slide Number"/>
          <p:cNvSpPr txBox="1">
            <a:spLocks noGrp="1"/>
          </p:cNvSpPr>
          <p:nvPr>
            <p:ph type="sldNum" sz="quarter" idx="2"/>
          </p:nvPr>
        </p:nvSpPr>
        <p:spPr>
          <a:prstGeom prst="rect">
            <a:avLst/>
          </a:prstGeom>
        </p:spPr>
        <p:txBody>
          <a:bodyPr/>
          <a:lstStyle>
            <a:lvl1pPr>
              <a:defRPr b="1"/>
            </a:lvl1pPr>
          </a:lstStyle>
          <a:p>
            <a:fld id="{86CB4B4D-7CA3-9044-876B-883B54F8677D}" type="slidenum">
              <a:rPr/>
              <a:pPr/>
              <a:t>‹#›</a:t>
            </a:fld>
            <a:endParaRPr/>
          </a:p>
        </p:txBody>
      </p:sp>
    </p:spTree>
    <p:extLst>
      <p:ext uri="{BB962C8B-B14F-4D97-AF65-F5344CB8AC3E}">
        <p14:creationId xmlns:p14="http://schemas.microsoft.com/office/powerpoint/2010/main" val="1604979950"/>
      </p:ext>
    </p:extLst>
  </p:cSld>
  <p:clrMapOvr>
    <a:masterClrMapping/>
  </p:clrMapOvr>
  <p:transition spd="med"/>
</p:sldLayout>
</file>

<file path=ppt/slideLayouts/slideLayout35.xml><?xml version="1.0" encoding="utf-8"?>
<p:sldLayout xmlns:a="http://schemas.openxmlformats.org/drawingml/2006/main" xmlns:r="http://schemas.openxmlformats.org/officeDocument/2006/relationships" xmlns:p="http://schemas.openxmlformats.org/presentationml/2006/main" type="twoObjOverTx" preserve="1">
  <p:cSld name="Title and 2 Content over Tex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half" idx="3"/>
          </p:nvPr>
        </p:nvSpPr>
        <p:spPr>
          <a:xfrm>
            <a:off x="685800" y="4114800"/>
            <a:ext cx="77724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7"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8" name="Rectangle 6"/>
          <p:cNvSpPr>
            <a:spLocks noGrp="1" noChangeArrowheads="1"/>
          </p:cNvSpPr>
          <p:nvPr>
            <p:ph type="sldNum" sz="quarter" idx="12"/>
          </p:nvPr>
        </p:nvSpPr>
        <p:spPr/>
        <p:txBody>
          <a:bodyPr/>
          <a:lstStyle>
            <a:lvl1pPr eaLnBrk="1" hangingPunct="1">
              <a:defRPr/>
            </a:lvl1pPr>
          </a:lstStyle>
          <a:p>
            <a:pPr>
              <a:defRPr/>
            </a:pPr>
            <a:fld id="{4A21613B-4F93-9748-B4B9-AE695406CAFD}" type="slidenum">
              <a:rPr lang="en-US"/>
              <a:pPr>
                <a:defRPr/>
              </a:pPr>
              <a:t>‹#›</a:t>
            </a:fld>
            <a:endParaRPr lang="en-US"/>
          </a:p>
        </p:txBody>
      </p:sp>
    </p:spTree>
    <p:extLst>
      <p:ext uri="{BB962C8B-B14F-4D97-AF65-F5344CB8AC3E}">
        <p14:creationId xmlns:p14="http://schemas.microsoft.com/office/powerpoint/2010/main" val="2182926049"/>
      </p:ext>
    </p:extLst>
  </p:cSld>
  <p:clrMapOvr>
    <a:masterClrMapping/>
  </p:clrMapOvr>
</p:sldLayout>
</file>

<file path=ppt/slideLayouts/slideLayout350.xml><?xml version="1.0" encoding="utf-8"?>
<p:sldLayout xmlns:a="http://schemas.openxmlformats.org/drawingml/2006/main" xmlns:r="http://schemas.openxmlformats.org/officeDocument/2006/relationships" xmlns:p="http://schemas.openxmlformats.org/presentationml/2006/main" showMasterSp="0" type="tx">
  <p:cSld name="26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4738" name="Title Text"/>
          <p:cNvSpPr txBox="1">
            <a:spLocks noGrp="1"/>
          </p:cNvSpPr>
          <p:nvPr>
            <p:ph type="title"/>
          </p:nvPr>
        </p:nvSpPr>
        <p:spPr>
          <a:xfrm>
            <a:off x="685800" y="22860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4739"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latin typeface="Arial"/>
                <a:ea typeface="Arial"/>
                <a:cs typeface="Arial"/>
                <a:sym typeface="Arial"/>
              </a:defRPr>
            </a:lvl1pPr>
            <a:lvl2pPr algn="ctr">
              <a:buChar char="–"/>
              <a:defRPr>
                <a:latin typeface="Arial"/>
                <a:ea typeface="Arial"/>
                <a:cs typeface="Arial"/>
                <a:sym typeface="Arial"/>
              </a:defRPr>
            </a:lvl2pPr>
            <a:lvl3pPr algn="ctr">
              <a:defRPr>
                <a:latin typeface="Arial"/>
                <a:ea typeface="Arial"/>
                <a:cs typeface="Arial"/>
                <a:sym typeface="Arial"/>
              </a:defRPr>
            </a:lvl3pPr>
            <a:lvl4pPr algn="ctr">
              <a:buChar char="–"/>
              <a:defRPr>
                <a:latin typeface="Arial"/>
                <a:ea typeface="Arial"/>
                <a:cs typeface="Arial"/>
                <a:sym typeface="Arial"/>
              </a:defRPr>
            </a:lvl4pPr>
            <a:lvl5pPr algn="ct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740"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850390684"/>
      </p:ext>
    </p:extLst>
  </p:cSld>
  <p:clrMapOvr>
    <a:masterClrMapping/>
  </p:clrMapOvr>
  <p:transition spd="med"/>
</p:sldLayout>
</file>

<file path=ppt/slideLayouts/slideLayout351.xml><?xml version="1.0" encoding="utf-8"?>
<p:sldLayout xmlns:a="http://schemas.openxmlformats.org/drawingml/2006/main" xmlns:r="http://schemas.openxmlformats.org/officeDocument/2006/relationships" xmlns:p="http://schemas.openxmlformats.org/presentationml/2006/main" showMasterSp="0" type="tx">
  <p:cSld name="24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4747"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4748"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749"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298046322"/>
      </p:ext>
    </p:extLst>
  </p:cSld>
  <p:clrMapOvr>
    <a:masterClrMapping/>
  </p:clrMapOvr>
  <p:transition spd="med"/>
</p:sldLayout>
</file>

<file path=ppt/slideLayouts/slideLayout352.xml><?xml version="1.0" encoding="utf-8"?>
<p:sldLayout xmlns:a="http://schemas.openxmlformats.org/drawingml/2006/main" xmlns:r="http://schemas.openxmlformats.org/officeDocument/2006/relationships" xmlns:p="http://schemas.openxmlformats.org/presentationml/2006/main" showMasterSp="0" type="tx">
  <p:cSld name="19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4756"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latin typeface="Arial"/>
                <a:ea typeface="Arial"/>
                <a:cs typeface="Arial"/>
                <a:sym typeface="Arial"/>
              </a:defRPr>
            </a:lvl1pPr>
          </a:lstStyle>
          <a:p>
            <a:r>
              <a:t>Title Text</a:t>
            </a:r>
          </a:p>
        </p:txBody>
      </p:sp>
      <p:sp>
        <p:nvSpPr>
          <p:cNvPr id="4757"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atin typeface="Arial"/>
                <a:ea typeface="Arial"/>
                <a:cs typeface="Arial"/>
                <a:sym typeface="Arial"/>
              </a:defRPr>
            </a:lvl1pPr>
            <a:lvl2pPr marL="0" indent="457200">
              <a:spcBef>
                <a:spcPts val="400"/>
              </a:spcBef>
              <a:buSzTx/>
              <a:buNone/>
              <a:defRPr sz="2000">
                <a:latin typeface="Arial"/>
                <a:ea typeface="Arial"/>
                <a:cs typeface="Arial"/>
                <a:sym typeface="Arial"/>
              </a:defRPr>
            </a:lvl2pPr>
            <a:lvl3pPr marL="0" indent="914400">
              <a:spcBef>
                <a:spcPts val="400"/>
              </a:spcBef>
              <a:buSzTx/>
              <a:buNone/>
              <a:defRPr sz="2000">
                <a:latin typeface="Arial"/>
                <a:ea typeface="Arial"/>
                <a:cs typeface="Arial"/>
                <a:sym typeface="Arial"/>
              </a:defRPr>
            </a:lvl3pPr>
            <a:lvl4pPr marL="0" indent="1371600">
              <a:spcBef>
                <a:spcPts val="400"/>
              </a:spcBef>
              <a:buSzTx/>
              <a:buNone/>
              <a:defRPr sz="2000">
                <a:latin typeface="Arial"/>
                <a:ea typeface="Arial"/>
                <a:cs typeface="Arial"/>
                <a:sym typeface="Arial"/>
              </a:defRPr>
            </a:lvl4pPr>
            <a:lvl5pPr marL="0" indent="1828800">
              <a:spcBef>
                <a:spcPts val="400"/>
              </a:spcBef>
              <a:buSzTx/>
              <a:buNone/>
              <a:defRPr sz="20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758"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29837435"/>
      </p:ext>
    </p:extLst>
  </p:cSld>
  <p:clrMapOvr>
    <a:masterClrMapping/>
  </p:clrMapOvr>
  <p:transition spd="med"/>
</p:sldLayout>
</file>

<file path=ppt/slideLayouts/slideLayout353.xml><?xml version="1.0" encoding="utf-8"?>
<p:sldLayout xmlns:a="http://schemas.openxmlformats.org/drawingml/2006/main" xmlns:r="http://schemas.openxmlformats.org/officeDocument/2006/relationships" xmlns:p="http://schemas.openxmlformats.org/presentationml/2006/main" showMasterSp="0" type="tx">
  <p:cSld name="19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4765"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4766"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a:latin typeface="Arial"/>
                <a:ea typeface="Arial"/>
                <a:cs typeface="Arial"/>
                <a:sym typeface="Arial"/>
              </a:defRPr>
            </a:lvl1pPr>
            <a:lvl2pPr marL="790575" indent="-333375">
              <a:spcBef>
                <a:spcPts val="600"/>
              </a:spcBef>
              <a:buChar char="–"/>
              <a:defRPr sz="2800">
                <a:latin typeface="Arial"/>
                <a:ea typeface="Arial"/>
                <a:cs typeface="Arial"/>
                <a:sym typeface="Arial"/>
              </a:defRPr>
            </a:lvl2pPr>
            <a:lvl3pPr marL="1234439" indent="-320039">
              <a:spcBef>
                <a:spcPts val="600"/>
              </a:spcBef>
              <a:defRPr sz="2800">
                <a:latin typeface="Arial"/>
                <a:ea typeface="Arial"/>
                <a:cs typeface="Arial"/>
                <a:sym typeface="Arial"/>
              </a:defRPr>
            </a:lvl3pPr>
            <a:lvl4pPr marL="1727200" indent="-355600">
              <a:spcBef>
                <a:spcPts val="600"/>
              </a:spcBef>
              <a:buChar char="–"/>
              <a:defRPr sz="2800">
                <a:latin typeface="Arial"/>
                <a:ea typeface="Arial"/>
                <a:cs typeface="Arial"/>
                <a:sym typeface="Arial"/>
              </a:defRPr>
            </a:lvl4pPr>
            <a:lvl5pPr marL="2184400" indent="-355600">
              <a:spcBef>
                <a:spcPts val="600"/>
              </a:spcBef>
              <a:buChar char="»"/>
              <a:defRPr sz="28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767"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783183627"/>
      </p:ext>
    </p:extLst>
  </p:cSld>
  <p:clrMapOvr>
    <a:masterClrMapping/>
  </p:clrMapOvr>
  <p:transition spd="med"/>
</p:sldLayout>
</file>

<file path=ppt/slideLayouts/slideLayout354.xml><?xml version="1.0" encoding="utf-8"?>
<p:sldLayout xmlns:a="http://schemas.openxmlformats.org/drawingml/2006/main" xmlns:r="http://schemas.openxmlformats.org/officeDocument/2006/relationships" xmlns:p="http://schemas.openxmlformats.org/presentationml/2006/main" showMasterSp="0" type="tx">
  <p:cSld name="19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4774"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4775"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atin typeface="Arial"/>
                <a:ea typeface="Arial"/>
                <a:cs typeface="Arial"/>
                <a:sym typeface="Arial"/>
              </a:defRPr>
            </a:lvl1pPr>
            <a:lvl2pPr marL="0" indent="457200">
              <a:spcBef>
                <a:spcPts val="500"/>
              </a:spcBef>
              <a:buSzTx/>
              <a:buNone/>
              <a:defRPr sz="2400" b="1">
                <a:latin typeface="Arial"/>
                <a:ea typeface="Arial"/>
                <a:cs typeface="Arial"/>
                <a:sym typeface="Arial"/>
              </a:defRPr>
            </a:lvl2pPr>
            <a:lvl3pPr marL="0" indent="914400">
              <a:spcBef>
                <a:spcPts val="500"/>
              </a:spcBef>
              <a:buSzTx/>
              <a:buNone/>
              <a:defRPr sz="2400" b="1">
                <a:latin typeface="Arial"/>
                <a:ea typeface="Arial"/>
                <a:cs typeface="Arial"/>
                <a:sym typeface="Arial"/>
              </a:defRPr>
            </a:lvl3pPr>
            <a:lvl4pPr marL="0" indent="1371600">
              <a:spcBef>
                <a:spcPts val="500"/>
              </a:spcBef>
              <a:buSzTx/>
              <a:buNone/>
              <a:defRPr sz="2400" b="1">
                <a:latin typeface="Arial"/>
                <a:ea typeface="Arial"/>
                <a:cs typeface="Arial"/>
                <a:sym typeface="Arial"/>
              </a:defRPr>
            </a:lvl4pPr>
            <a:lvl5pPr marL="0" indent="1828800">
              <a:spcBef>
                <a:spcPts val="500"/>
              </a:spcBef>
              <a:buSzTx/>
              <a:buNone/>
              <a:defRPr sz="2400" b="1">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776"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latin typeface="Arial"/>
                <a:ea typeface="Arial"/>
                <a:cs typeface="Arial"/>
                <a:sym typeface="Arial"/>
              </a:defRPr>
            </a:pPr>
            <a:endParaRPr/>
          </a:p>
        </p:txBody>
      </p:sp>
      <p:sp>
        <p:nvSpPr>
          <p:cNvPr id="4777"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106500288"/>
      </p:ext>
    </p:extLst>
  </p:cSld>
  <p:clrMapOvr>
    <a:masterClrMapping/>
  </p:clrMapOvr>
  <p:transition spd="med"/>
</p:sldLayout>
</file>

<file path=ppt/slideLayouts/slideLayout355.xml><?xml version="1.0" encoding="utf-8"?>
<p:sldLayout xmlns:a="http://schemas.openxmlformats.org/drawingml/2006/main" xmlns:r="http://schemas.openxmlformats.org/officeDocument/2006/relationships" xmlns:p="http://schemas.openxmlformats.org/presentationml/2006/main" showMasterSp="0" type="tx">
  <p:cSld name="20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4784"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4785"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429729899"/>
      </p:ext>
    </p:extLst>
  </p:cSld>
  <p:clrMapOvr>
    <a:masterClrMapping/>
  </p:clrMapOvr>
  <p:transition spd="med"/>
</p:sldLayout>
</file>

<file path=ppt/slideLayouts/slideLayout356.xml><?xml version="1.0" encoding="utf-8"?>
<p:sldLayout xmlns:a="http://schemas.openxmlformats.org/drawingml/2006/main" xmlns:r="http://schemas.openxmlformats.org/officeDocument/2006/relationships" xmlns:p="http://schemas.openxmlformats.org/presentationml/2006/main" showMasterSp="0" type="tx">
  <p:cSld name="24_Blank">
    <p:bg>
      <p:bgPr>
        <a:solidFill>
          <a:schemeClr val="accent3">
            <a:lumOff val="44000"/>
          </a:schemeClr>
        </a:solidFill>
        <a:effectLst/>
      </p:bgPr>
    </p:bg>
    <p:spTree>
      <p:nvGrpSpPr>
        <p:cNvPr id="1" name=""/>
        <p:cNvGrpSpPr/>
        <p:nvPr/>
      </p:nvGrpSpPr>
      <p:grpSpPr>
        <a:xfrm>
          <a:off x="0" y="0"/>
          <a:ext cx="0" cy="0"/>
          <a:chOff x="0" y="0"/>
          <a:chExt cx="0" cy="0"/>
        </a:xfrm>
      </p:grpSpPr>
      <p:sp>
        <p:nvSpPr>
          <p:cNvPr id="4792"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8822164"/>
      </p:ext>
    </p:extLst>
  </p:cSld>
  <p:clrMapOvr>
    <a:masterClrMapping/>
  </p:clrMapOvr>
  <p:transition spd="med"/>
</p:sldLayout>
</file>

<file path=ppt/slideLayouts/slideLayout357.xml><?xml version="1.0" encoding="utf-8"?>
<p:sldLayout xmlns:a="http://schemas.openxmlformats.org/drawingml/2006/main" xmlns:r="http://schemas.openxmlformats.org/officeDocument/2006/relationships" xmlns:p="http://schemas.openxmlformats.org/presentationml/2006/main" showMasterSp="0" type="tx">
  <p:cSld name="19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4799"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4800"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801"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latin typeface="Arial"/>
                <a:ea typeface="Arial"/>
                <a:cs typeface="Arial"/>
                <a:sym typeface="Arial"/>
              </a:defRPr>
            </a:pPr>
            <a:endParaRPr/>
          </a:p>
        </p:txBody>
      </p:sp>
      <p:sp>
        <p:nvSpPr>
          <p:cNvPr id="4802"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402564554"/>
      </p:ext>
    </p:extLst>
  </p:cSld>
  <p:clrMapOvr>
    <a:masterClrMapping/>
  </p:clrMapOvr>
  <p:transition spd="med"/>
</p:sldLayout>
</file>

<file path=ppt/slideLayouts/slideLayout358.xml><?xml version="1.0" encoding="utf-8"?>
<p:sldLayout xmlns:a="http://schemas.openxmlformats.org/drawingml/2006/main" xmlns:r="http://schemas.openxmlformats.org/officeDocument/2006/relationships" xmlns:p="http://schemas.openxmlformats.org/presentationml/2006/main" showMasterSp="0" type="tx">
  <p:cSld name="19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4809"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4810"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4811"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atin typeface="Arial"/>
                <a:ea typeface="Arial"/>
                <a:cs typeface="Arial"/>
                <a:sym typeface="Arial"/>
              </a:defRPr>
            </a:lvl1pPr>
            <a:lvl2pPr marL="0" indent="457200">
              <a:spcBef>
                <a:spcPts val="300"/>
              </a:spcBef>
              <a:buSzTx/>
              <a:buNone/>
              <a:defRPr sz="1400">
                <a:latin typeface="Arial"/>
                <a:ea typeface="Arial"/>
                <a:cs typeface="Arial"/>
                <a:sym typeface="Arial"/>
              </a:defRPr>
            </a:lvl2pPr>
            <a:lvl3pPr marL="0" indent="914400">
              <a:spcBef>
                <a:spcPts val="300"/>
              </a:spcBef>
              <a:buSzTx/>
              <a:buNone/>
              <a:defRPr sz="1400">
                <a:latin typeface="Arial"/>
                <a:ea typeface="Arial"/>
                <a:cs typeface="Arial"/>
                <a:sym typeface="Arial"/>
              </a:defRPr>
            </a:lvl3pPr>
            <a:lvl4pPr marL="0" indent="1371600">
              <a:spcBef>
                <a:spcPts val="300"/>
              </a:spcBef>
              <a:buSzTx/>
              <a:buNone/>
              <a:defRPr sz="1400">
                <a:latin typeface="Arial"/>
                <a:ea typeface="Arial"/>
                <a:cs typeface="Arial"/>
                <a:sym typeface="Arial"/>
              </a:defRPr>
            </a:lvl4pPr>
            <a:lvl5pPr marL="0" indent="1828800">
              <a:spcBef>
                <a:spcPts val="300"/>
              </a:spcBef>
              <a:buSzTx/>
              <a:buNone/>
              <a:defRPr sz="14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812"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208770869"/>
      </p:ext>
    </p:extLst>
  </p:cSld>
  <p:clrMapOvr>
    <a:masterClrMapping/>
  </p:clrMapOvr>
  <p:transition spd="med"/>
</p:sldLayout>
</file>

<file path=ppt/slideLayouts/slideLayout359.xml><?xml version="1.0" encoding="utf-8"?>
<p:sldLayout xmlns:a="http://schemas.openxmlformats.org/drawingml/2006/main" xmlns:r="http://schemas.openxmlformats.org/officeDocument/2006/relationships" xmlns:p="http://schemas.openxmlformats.org/presentationml/2006/main" showMasterSp="0" type="tx">
  <p:cSld name="27_Title Slide">
    <p:bg>
      <p:bgPr>
        <a:solidFill>
          <a:srgbClr val="720000"/>
        </a:solidFill>
        <a:effectLst/>
      </p:bgPr>
    </p:bg>
    <p:spTree>
      <p:nvGrpSpPr>
        <p:cNvPr id="1" name=""/>
        <p:cNvGrpSpPr/>
        <p:nvPr/>
      </p:nvGrpSpPr>
      <p:grpSpPr>
        <a:xfrm>
          <a:off x="0" y="0"/>
          <a:ext cx="0" cy="0"/>
          <a:chOff x="0" y="0"/>
          <a:chExt cx="0" cy="0"/>
        </a:xfrm>
      </p:grpSpPr>
      <p:grpSp>
        <p:nvGrpSpPr>
          <p:cNvPr id="4821" name="Group 2"/>
          <p:cNvGrpSpPr/>
          <p:nvPr/>
        </p:nvGrpSpPr>
        <p:grpSpPr>
          <a:xfrm>
            <a:off x="0" y="0"/>
            <a:ext cx="8458200" cy="5943600"/>
            <a:chOff x="0" y="0"/>
            <a:chExt cx="8458200" cy="5943600"/>
          </a:xfrm>
        </p:grpSpPr>
        <p:sp>
          <p:nvSpPr>
            <p:cNvPr id="4819" name="Freeform 3"/>
            <p:cNvSpPr/>
            <p:nvPr/>
          </p:nvSpPr>
          <p:spPr>
            <a:xfrm>
              <a:off x="0" y="2286000"/>
              <a:ext cx="8183563" cy="3657600"/>
            </a:xfrm>
            <a:custGeom>
              <a:avLst/>
              <a:gdLst/>
              <a:ahLst/>
              <a:cxnLst>
                <a:cxn ang="0">
                  <a:pos x="wd2" y="hd2"/>
                </a:cxn>
                <a:cxn ang="5400000">
                  <a:pos x="wd2" y="hd2"/>
                </a:cxn>
                <a:cxn ang="10800000">
                  <a:pos x="wd2" y="hd2"/>
                </a:cxn>
                <a:cxn ang="16200000">
                  <a:pos x="wd2" y="hd2"/>
                </a:cxn>
              </a:cxnLst>
              <a:rect l="0" t="0" r="r" b="b"/>
              <a:pathLst>
                <a:path w="21600" h="21600" extrusionOk="0">
                  <a:moveTo>
                    <a:pt x="21596" y="16584"/>
                  </a:moveTo>
                  <a:lnTo>
                    <a:pt x="0" y="21600"/>
                  </a:lnTo>
                  <a:lnTo>
                    <a:pt x="0" y="11738"/>
                  </a:lnTo>
                  <a:lnTo>
                    <a:pt x="21600" y="0"/>
                  </a:lnTo>
                  <a:lnTo>
                    <a:pt x="21600" y="13275"/>
                  </a:lnTo>
                  <a:lnTo>
                    <a:pt x="21596" y="16584"/>
                  </a:lnTo>
                  <a:close/>
                </a:path>
              </a:pathLst>
            </a:custGeom>
            <a:gradFill flip="none" rotWithShape="1">
              <a:gsLst>
                <a:gs pos="0">
                  <a:srgbClr val="61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4820" name="Freeform 4"/>
            <p:cNvSpPr/>
            <p:nvPr/>
          </p:nvSpPr>
          <p:spPr>
            <a:xfrm>
              <a:off x="0" y="0"/>
              <a:ext cx="8458200" cy="5856288"/>
            </a:xfrm>
            <a:custGeom>
              <a:avLst/>
              <a:gdLst/>
              <a:ahLst/>
              <a:cxnLst>
                <a:cxn ang="0">
                  <a:pos x="wd2" y="hd2"/>
                </a:cxn>
                <a:cxn ang="5400000">
                  <a:pos x="wd2" y="hd2"/>
                </a:cxn>
                <a:cxn ang="10800000">
                  <a:pos x="wd2" y="hd2"/>
                </a:cxn>
                <a:cxn ang="16200000">
                  <a:pos x="wd2" y="hd2"/>
                </a:cxn>
              </a:cxnLst>
              <a:rect l="0" t="0" r="r" b="b"/>
              <a:pathLst>
                <a:path w="21600" h="21600" extrusionOk="0">
                  <a:moveTo>
                    <a:pt x="21531" y="18789"/>
                  </a:moveTo>
                  <a:lnTo>
                    <a:pt x="0" y="21600"/>
                  </a:lnTo>
                  <a:lnTo>
                    <a:pt x="0" y="53"/>
                  </a:lnTo>
                  <a:lnTo>
                    <a:pt x="21600" y="0"/>
                  </a:lnTo>
                  <a:lnTo>
                    <a:pt x="21531" y="18789"/>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sp>
        <p:nvSpPr>
          <p:cNvPr id="4822"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vl2pPr algn="ct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2pPr>
            <a:lvl3pPr algn="ct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3pPr>
            <a:lvl4pPr algn="ct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4pPr>
            <a:lvl5pPr algn="ct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4823" name="Title Text"/>
          <p:cNvSpPr txBox="1">
            <a:spLocks noGrp="1"/>
          </p:cNvSpPr>
          <p:nvPr>
            <p:ph type="title"/>
          </p:nvPr>
        </p:nvSpPr>
        <p:spPr>
          <a:xfrm>
            <a:off x="685800" y="1768475"/>
            <a:ext cx="7772400" cy="1736725"/>
          </a:xfrm>
          <a:prstGeom prst="rect">
            <a:avLst/>
          </a:prstGeom>
        </p:spPr>
        <p:txBody>
          <a:bodyPr/>
          <a:lstStyle>
            <a:lvl1pPr algn="ctr">
              <a:defRPr sz="5400">
                <a:solidFill>
                  <a:srgbClr val="FFFFC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4824"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252177644"/>
      </p:ext>
    </p:extLst>
  </p:cSld>
  <p:clrMapOvr>
    <a:masterClrMapping/>
  </p:clrMapOvr>
  <p:transition spd="med"/>
</p:sldLayout>
</file>

<file path=ppt/slideLayouts/slideLayout3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defRPr>
                <a:latin typeface="Comic Sans MS" charset="0"/>
              </a:defRPr>
            </a:lvl1pPr>
          </a:lstStyle>
          <a:p>
            <a:pPr>
              <a:defRPr/>
            </a:pPr>
            <a:endParaRPr lang="en-US" altLang="zh-TW"/>
          </a:p>
        </p:txBody>
      </p:sp>
      <p:sp>
        <p:nvSpPr>
          <p:cNvPr id="5" name="Rectangle 5"/>
          <p:cNvSpPr>
            <a:spLocks noGrp="1" noChangeArrowheads="1"/>
          </p:cNvSpPr>
          <p:nvPr>
            <p:ph type="ftr" sz="quarter" idx="11"/>
          </p:nvPr>
        </p:nvSpPr>
        <p:spPr/>
        <p:txBody>
          <a:bodyPr/>
          <a:lstStyle>
            <a:lvl1pPr>
              <a:defRPr>
                <a:latin typeface="Comic Sans MS" charset="0"/>
              </a:defRPr>
            </a:lvl1pPr>
          </a:lstStyle>
          <a:p>
            <a:pPr>
              <a:defRPr/>
            </a:pPr>
            <a:endParaRPr lang="en-US" altLang="zh-TW"/>
          </a:p>
        </p:txBody>
      </p:sp>
      <p:sp>
        <p:nvSpPr>
          <p:cNvPr id="6" name="Rectangle 6"/>
          <p:cNvSpPr>
            <a:spLocks noGrp="1" noChangeArrowheads="1"/>
          </p:cNvSpPr>
          <p:nvPr>
            <p:ph type="sldNum" sz="quarter" idx="12"/>
          </p:nvPr>
        </p:nvSpPr>
        <p:spPr/>
        <p:txBody>
          <a:bodyPr/>
          <a:lstStyle>
            <a:lvl1pPr>
              <a:defRPr>
                <a:latin typeface="Comic Sans MS" charset="0"/>
              </a:defRPr>
            </a:lvl1pPr>
          </a:lstStyle>
          <a:p>
            <a:pPr>
              <a:defRPr/>
            </a:pPr>
            <a:fld id="{830C07D2-E607-114F-A661-7F685E5A3C43}" type="slidenum">
              <a:rPr lang="en-US" altLang="zh-TW"/>
              <a:pPr>
                <a:defRPr/>
              </a:pPr>
              <a:t>‹#›</a:t>
            </a:fld>
            <a:endParaRPr lang="en-US" altLang="zh-TW"/>
          </a:p>
        </p:txBody>
      </p:sp>
    </p:spTree>
    <p:extLst>
      <p:ext uri="{BB962C8B-B14F-4D97-AF65-F5344CB8AC3E}">
        <p14:creationId xmlns:p14="http://schemas.microsoft.com/office/powerpoint/2010/main" val="1559769542"/>
      </p:ext>
    </p:extLst>
  </p:cSld>
  <p:clrMapOvr>
    <a:masterClrMapping/>
  </p:clrMapOvr>
  <p:transition/>
</p:sldLayout>
</file>

<file path=ppt/slideLayouts/slideLayout360.xml><?xml version="1.0" encoding="utf-8"?>
<p:sldLayout xmlns:a="http://schemas.openxmlformats.org/drawingml/2006/main" xmlns:r="http://schemas.openxmlformats.org/officeDocument/2006/relationships" xmlns:p="http://schemas.openxmlformats.org/presentationml/2006/main" showMasterSp="0" type="tx">
  <p:cSld name="20_Section Header">
    <p:bg>
      <p:bgPr>
        <a:solidFill>
          <a:srgbClr val="720000"/>
        </a:solidFill>
        <a:effectLst/>
      </p:bgPr>
    </p:bg>
    <p:spTree>
      <p:nvGrpSpPr>
        <p:cNvPr id="1" name=""/>
        <p:cNvGrpSpPr/>
        <p:nvPr/>
      </p:nvGrpSpPr>
      <p:grpSpPr>
        <a:xfrm>
          <a:off x="0" y="0"/>
          <a:ext cx="0" cy="0"/>
          <a:chOff x="0" y="0"/>
          <a:chExt cx="0" cy="0"/>
        </a:xfrm>
      </p:grpSpPr>
      <p:grpSp>
        <p:nvGrpSpPr>
          <p:cNvPr id="4845" name="Group 2"/>
          <p:cNvGrpSpPr/>
          <p:nvPr/>
        </p:nvGrpSpPr>
        <p:grpSpPr>
          <a:xfrm>
            <a:off x="0" y="0"/>
            <a:ext cx="7242175" cy="1981200"/>
            <a:chOff x="0" y="0"/>
            <a:chExt cx="7242175" cy="1981200"/>
          </a:xfrm>
        </p:grpSpPr>
        <p:sp>
          <p:nvSpPr>
            <p:cNvPr id="4843" name="Freeform 3"/>
            <p:cNvSpPr/>
            <p:nvPr/>
          </p:nvSpPr>
          <p:spPr>
            <a:xfrm>
              <a:off x="0" y="925512"/>
              <a:ext cx="7123113" cy="1055688"/>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4844" name="Freeform 4"/>
            <p:cNvSpPr/>
            <p:nvPr/>
          </p:nvSpPr>
          <p:spPr>
            <a:xfrm>
              <a:off x="0" y="0"/>
              <a:ext cx="7242175"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sp>
        <p:nvSpPr>
          <p:cNvPr id="4846"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FFFFC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4847"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vl2pPr marL="0" indent="457200">
              <a:spcBef>
                <a:spcPts val="400"/>
              </a:spcBef>
              <a:buSzTx/>
              <a:buNone/>
              <a:defRPr sz="2000">
                <a:solidFill>
                  <a:schemeClr val="accent3">
                    <a:lumOff val="44000"/>
                  </a:schemeClr>
                </a:solidFill>
                <a:effectLst>
                  <a:outerShdw blurRad="38100" dist="38100" dir="2700000" rotWithShape="0">
                    <a:srgbClr val="000000"/>
                  </a:outerShdw>
                </a:effectLst>
                <a:latin typeface="Tahoma"/>
                <a:ea typeface="Tahoma"/>
                <a:cs typeface="Tahoma"/>
                <a:sym typeface="Tahoma"/>
              </a:defRPr>
            </a:lvl2pPr>
            <a:lvl3pPr marL="0" indent="914400">
              <a:spcBef>
                <a:spcPts val="400"/>
              </a:spcBef>
              <a:buSzTx/>
              <a:buNone/>
              <a:defRPr sz="2000">
                <a:solidFill>
                  <a:schemeClr val="accent3">
                    <a:lumOff val="44000"/>
                  </a:schemeClr>
                </a:solidFill>
                <a:effectLst>
                  <a:outerShdw blurRad="38100" dist="38100" dir="2700000" rotWithShape="0">
                    <a:srgbClr val="000000"/>
                  </a:outerShdw>
                </a:effectLst>
                <a:latin typeface="Tahoma"/>
                <a:ea typeface="Tahoma"/>
                <a:cs typeface="Tahoma"/>
                <a:sym typeface="Tahoma"/>
              </a:defRPr>
            </a:lvl3pPr>
            <a:lvl4pPr marL="0" indent="1371600">
              <a:spcBef>
                <a:spcPts val="400"/>
              </a:spcBef>
              <a:buSzTx/>
              <a:buNone/>
              <a:defRPr sz="2000">
                <a:solidFill>
                  <a:schemeClr val="accent3">
                    <a:lumOff val="44000"/>
                  </a:schemeClr>
                </a:solidFill>
                <a:effectLst>
                  <a:outerShdw blurRad="38100" dist="38100" dir="2700000" rotWithShape="0">
                    <a:srgbClr val="000000"/>
                  </a:outerShdw>
                </a:effectLst>
                <a:latin typeface="Tahoma"/>
                <a:ea typeface="Tahoma"/>
                <a:cs typeface="Tahoma"/>
                <a:sym typeface="Tahoma"/>
              </a:defRPr>
            </a:lvl4pPr>
            <a:lvl5pPr marL="0" indent="1828800">
              <a:spcBef>
                <a:spcPts val="400"/>
              </a:spcBef>
              <a:buSzTx/>
              <a:buNone/>
              <a:defRPr sz="2000">
                <a:solidFill>
                  <a:schemeClr val="accent3">
                    <a:lumOff val="44000"/>
                  </a:schemeClr>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4848"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416265492"/>
      </p:ext>
    </p:extLst>
  </p:cSld>
  <p:clrMapOvr>
    <a:masterClrMapping/>
  </p:clrMapOvr>
  <p:transition spd="med"/>
</p:sldLayout>
</file>

<file path=ppt/slideLayouts/slideLayout361.xml><?xml version="1.0" encoding="utf-8"?>
<p:sldLayout xmlns:a="http://schemas.openxmlformats.org/drawingml/2006/main" xmlns:r="http://schemas.openxmlformats.org/officeDocument/2006/relationships" xmlns:p="http://schemas.openxmlformats.org/presentationml/2006/main" showMasterSp="0" type="tx">
  <p:cSld name="20_Two Content">
    <p:bg>
      <p:bgPr>
        <a:solidFill>
          <a:srgbClr val="720000"/>
        </a:solidFill>
        <a:effectLst/>
      </p:bgPr>
    </p:bg>
    <p:spTree>
      <p:nvGrpSpPr>
        <p:cNvPr id="1" name=""/>
        <p:cNvGrpSpPr/>
        <p:nvPr/>
      </p:nvGrpSpPr>
      <p:grpSpPr>
        <a:xfrm>
          <a:off x="0" y="0"/>
          <a:ext cx="0" cy="0"/>
          <a:chOff x="0" y="0"/>
          <a:chExt cx="0" cy="0"/>
        </a:xfrm>
      </p:grpSpPr>
      <p:grpSp>
        <p:nvGrpSpPr>
          <p:cNvPr id="4857" name="Group 2"/>
          <p:cNvGrpSpPr/>
          <p:nvPr/>
        </p:nvGrpSpPr>
        <p:grpSpPr>
          <a:xfrm>
            <a:off x="0" y="0"/>
            <a:ext cx="7242175" cy="1981200"/>
            <a:chOff x="0" y="0"/>
            <a:chExt cx="7242175" cy="1981200"/>
          </a:xfrm>
        </p:grpSpPr>
        <p:sp>
          <p:nvSpPr>
            <p:cNvPr id="4855" name="Freeform 3"/>
            <p:cNvSpPr/>
            <p:nvPr/>
          </p:nvSpPr>
          <p:spPr>
            <a:xfrm>
              <a:off x="0" y="925512"/>
              <a:ext cx="7123113" cy="1055688"/>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4856" name="Freeform 4"/>
            <p:cNvSpPr/>
            <p:nvPr/>
          </p:nvSpPr>
          <p:spPr>
            <a:xfrm>
              <a:off x="0" y="0"/>
              <a:ext cx="7242175"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sp>
        <p:nvSpPr>
          <p:cNvPr id="4858"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FFFFC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4859" name="Body Level One…"/>
          <p:cNvSpPr txBox="1">
            <a:spLocks noGrp="1"/>
          </p:cNvSpPr>
          <p:nvPr>
            <p:ph type="body" sz="half" idx="1"/>
          </p:nvPr>
        </p:nvSpPr>
        <p:spPr>
          <a:xfrm>
            <a:off x="457200" y="1600200"/>
            <a:ext cx="4038600" cy="4495800"/>
          </a:xfrm>
          <a:prstGeom prst="rect">
            <a:avLst/>
          </a:prstGeom>
        </p:spPr>
        <p:txBody>
          <a:bodyPr>
            <a:normAutofit/>
          </a:bodyPr>
          <a:lstStyle>
            <a:lvl1pPr>
              <a:spcBef>
                <a:spcPts val="600"/>
              </a:spcBef>
              <a:buClr>
                <a:srgbClr val="FFCC66"/>
              </a:buClr>
              <a:buSzPct val="80000"/>
              <a:buChar char="■"/>
              <a:defRPr sz="2800">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vl2pPr marL="790575" indent="-333375">
              <a:spcBef>
                <a:spcPts val="600"/>
              </a:spcBef>
              <a:buClr>
                <a:srgbClr val="FFCC66"/>
              </a:buClr>
              <a:buChar char="–"/>
              <a:defRPr sz="2800">
                <a:solidFill>
                  <a:schemeClr val="accent3">
                    <a:lumOff val="44000"/>
                  </a:schemeClr>
                </a:solidFill>
                <a:effectLst>
                  <a:outerShdw blurRad="38100" dist="38100" dir="2700000" rotWithShape="0">
                    <a:srgbClr val="000000"/>
                  </a:outerShdw>
                </a:effectLst>
                <a:latin typeface="Tahoma"/>
                <a:ea typeface="Tahoma"/>
                <a:cs typeface="Tahoma"/>
                <a:sym typeface="Tahoma"/>
              </a:defRPr>
            </a:lvl2pPr>
            <a:lvl3pPr marL="1234439" indent="-320039">
              <a:spcBef>
                <a:spcPts val="600"/>
              </a:spcBef>
              <a:buClr>
                <a:srgbClr val="FFCC66"/>
              </a:buClr>
              <a:buChar char="▪"/>
              <a:defRPr sz="2800">
                <a:solidFill>
                  <a:schemeClr val="accent3">
                    <a:lumOff val="44000"/>
                  </a:schemeClr>
                </a:solidFill>
                <a:effectLst>
                  <a:outerShdw blurRad="38100" dist="38100" dir="2700000" rotWithShape="0">
                    <a:srgbClr val="000000"/>
                  </a:outerShdw>
                </a:effectLst>
                <a:latin typeface="Tahoma"/>
                <a:ea typeface="Tahoma"/>
                <a:cs typeface="Tahoma"/>
                <a:sym typeface="Tahoma"/>
              </a:defRPr>
            </a:lvl3pPr>
            <a:lvl4pPr marL="1727200" indent="-355600">
              <a:spcBef>
                <a:spcPts val="600"/>
              </a:spcBef>
              <a:buClr>
                <a:srgbClr val="FFCC66"/>
              </a:buClr>
              <a:buChar char="–"/>
              <a:defRPr sz="2800">
                <a:solidFill>
                  <a:schemeClr val="accent3">
                    <a:lumOff val="44000"/>
                  </a:schemeClr>
                </a:solidFill>
                <a:effectLst>
                  <a:outerShdw blurRad="38100" dist="38100" dir="2700000" rotWithShape="0">
                    <a:srgbClr val="000000"/>
                  </a:outerShdw>
                </a:effectLst>
                <a:latin typeface="Tahoma"/>
                <a:ea typeface="Tahoma"/>
                <a:cs typeface="Tahoma"/>
                <a:sym typeface="Tahoma"/>
              </a:defRPr>
            </a:lvl4pPr>
            <a:lvl5pPr marL="2184400" indent="-355600">
              <a:spcBef>
                <a:spcPts val="600"/>
              </a:spcBef>
              <a:buClr>
                <a:srgbClr val="FFCC66"/>
              </a:buClr>
              <a:buChar char="▪"/>
              <a:defRPr sz="2800">
                <a:solidFill>
                  <a:schemeClr val="accent3">
                    <a:lumOff val="44000"/>
                  </a:schemeClr>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4860"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732035514"/>
      </p:ext>
    </p:extLst>
  </p:cSld>
  <p:clrMapOvr>
    <a:masterClrMapping/>
  </p:clrMapOvr>
  <p:transition spd="med"/>
</p:sldLayout>
</file>

<file path=ppt/slideLayouts/slideLayout362.xml><?xml version="1.0" encoding="utf-8"?>
<p:sldLayout xmlns:a="http://schemas.openxmlformats.org/drawingml/2006/main" xmlns:r="http://schemas.openxmlformats.org/officeDocument/2006/relationships" xmlns:p="http://schemas.openxmlformats.org/presentationml/2006/main" showMasterSp="0" type="tx">
  <p:cSld name="20_Comparison">
    <p:bg>
      <p:bgPr>
        <a:solidFill>
          <a:srgbClr val="720000"/>
        </a:solidFill>
        <a:effectLst/>
      </p:bgPr>
    </p:bg>
    <p:spTree>
      <p:nvGrpSpPr>
        <p:cNvPr id="1" name=""/>
        <p:cNvGrpSpPr/>
        <p:nvPr/>
      </p:nvGrpSpPr>
      <p:grpSpPr>
        <a:xfrm>
          <a:off x="0" y="0"/>
          <a:ext cx="0" cy="0"/>
          <a:chOff x="0" y="0"/>
          <a:chExt cx="0" cy="0"/>
        </a:xfrm>
      </p:grpSpPr>
      <p:grpSp>
        <p:nvGrpSpPr>
          <p:cNvPr id="4869" name="Group 2"/>
          <p:cNvGrpSpPr/>
          <p:nvPr/>
        </p:nvGrpSpPr>
        <p:grpSpPr>
          <a:xfrm>
            <a:off x="0" y="0"/>
            <a:ext cx="7242175" cy="1981200"/>
            <a:chOff x="0" y="0"/>
            <a:chExt cx="7242175" cy="1981200"/>
          </a:xfrm>
        </p:grpSpPr>
        <p:sp>
          <p:nvSpPr>
            <p:cNvPr id="4867" name="Freeform 3"/>
            <p:cNvSpPr/>
            <p:nvPr/>
          </p:nvSpPr>
          <p:spPr>
            <a:xfrm>
              <a:off x="0" y="925512"/>
              <a:ext cx="7123113" cy="1055688"/>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4868" name="Freeform 4"/>
            <p:cNvSpPr/>
            <p:nvPr/>
          </p:nvSpPr>
          <p:spPr>
            <a:xfrm>
              <a:off x="0" y="0"/>
              <a:ext cx="7242175"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sp>
        <p:nvSpPr>
          <p:cNvPr id="4870"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FFFFC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4871"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vl2pPr marL="0" indent="457200">
              <a:spcBef>
                <a:spcPts val="500"/>
              </a:spcBef>
              <a:buSzTx/>
              <a:buNone/>
              <a:defRPr sz="24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2pPr>
            <a:lvl3pPr marL="0" indent="914400">
              <a:spcBef>
                <a:spcPts val="500"/>
              </a:spcBef>
              <a:buSzTx/>
              <a:buNone/>
              <a:defRPr sz="24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3pPr>
            <a:lvl4pPr marL="0" indent="1371600">
              <a:spcBef>
                <a:spcPts val="500"/>
              </a:spcBef>
              <a:buSzTx/>
              <a:buNone/>
              <a:defRPr sz="24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4pPr>
            <a:lvl5pPr marL="0" indent="1828800">
              <a:spcBef>
                <a:spcPts val="500"/>
              </a:spcBef>
              <a:buSzTx/>
              <a:buNone/>
              <a:defRPr sz="24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4872"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solidFill>
                  <a:schemeClr val="accent3">
                    <a:lumOff val="44000"/>
                  </a:schemeClr>
                </a:solidFill>
                <a:effectLst>
                  <a:outerShdw blurRad="38100" dist="38100" dir="2700000" rotWithShape="0">
                    <a:srgbClr val="000000"/>
                  </a:outerShdw>
                </a:effectLst>
                <a:latin typeface="Tahoma"/>
                <a:ea typeface="Tahoma"/>
                <a:cs typeface="Tahoma"/>
                <a:sym typeface="Tahoma"/>
              </a:defRPr>
            </a:pPr>
            <a:endParaRPr/>
          </a:p>
        </p:txBody>
      </p:sp>
      <p:sp>
        <p:nvSpPr>
          <p:cNvPr id="4873"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738542005"/>
      </p:ext>
    </p:extLst>
  </p:cSld>
  <p:clrMapOvr>
    <a:masterClrMapping/>
  </p:clrMapOvr>
  <p:transition spd="med"/>
</p:sldLayout>
</file>

<file path=ppt/slideLayouts/slideLayout363.xml><?xml version="1.0" encoding="utf-8"?>
<p:sldLayout xmlns:a="http://schemas.openxmlformats.org/drawingml/2006/main" xmlns:r="http://schemas.openxmlformats.org/officeDocument/2006/relationships" xmlns:p="http://schemas.openxmlformats.org/presentationml/2006/main" showMasterSp="0" type="tx">
  <p:cSld name="25_Blank">
    <p:bg>
      <p:bgPr>
        <a:solidFill>
          <a:srgbClr val="720000"/>
        </a:solidFill>
        <a:effectLst/>
      </p:bgPr>
    </p:bg>
    <p:spTree>
      <p:nvGrpSpPr>
        <p:cNvPr id="1" name=""/>
        <p:cNvGrpSpPr/>
        <p:nvPr/>
      </p:nvGrpSpPr>
      <p:grpSpPr>
        <a:xfrm>
          <a:off x="0" y="0"/>
          <a:ext cx="0" cy="0"/>
          <a:chOff x="0" y="0"/>
          <a:chExt cx="0" cy="0"/>
        </a:xfrm>
      </p:grpSpPr>
      <p:grpSp>
        <p:nvGrpSpPr>
          <p:cNvPr id="4893" name="Group 2"/>
          <p:cNvGrpSpPr/>
          <p:nvPr/>
        </p:nvGrpSpPr>
        <p:grpSpPr>
          <a:xfrm>
            <a:off x="0" y="0"/>
            <a:ext cx="7242175" cy="1981200"/>
            <a:chOff x="0" y="0"/>
            <a:chExt cx="7242175" cy="1981200"/>
          </a:xfrm>
        </p:grpSpPr>
        <p:sp>
          <p:nvSpPr>
            <p:cNvPr id="4891" name="Freeform 3"/>
            <p:cNvSpPr/>
            <p:nvPr/>
          </p:nvSpPr>
          <p:spPr>
            <a:xfrm>
              <a:off x="0" y="925512"/>
              <a:ext cx="7123113" cy="1055688"/>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4892" name="Freeform 4"/>
            <p:cNvSpPr/>
            <p:nvPr/>
          </p:nvSpPr>
          <p:spPr>
            <a:xfrm>
              <a:off x="0" y="0"/>
              <a:ext cx="7242175"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sp>
        <p:nvSpPr>
          <p:cNvPr id="4894"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391961064"/>
      </p:ext>
    </p:extLst>
  </p:cSld>
  <p:clrMapOvr>
    <a:masterClrMapping/>
  </p:clrMapOvr>
  <p:transition spd="med"/>
</p:sldLayout>
</file>

<file path=ppt/slideLayouts/slideLayout364.xml><?xml version="1.0" encoding="utf-8"?>
<p:sldLayout xmlns:a="http://schemas.openxmlformats.org/drawingml/2006/main" xmlns:r="http://schemas.openxmlformats.org/officeDocument/2006/relationships" xmlns:p="http://schemas.openxmlformats.org/presentationml/2006/main" showMasterSp="0" type="tx">
  <p:cSld name="20_Content with Caption">
    <p:bg>
      <p:bgPr>
        <a:solidFill>
          <a:srgbClr val="720000"/>
        </a:solidFill>
        <a:effectLst/>
      </p:bgPr>
    </p:bg>
    <p:spTree>
      <p:nvGrpSpPr>
        <p:cNvPr id="1" name=""/>
        <p:cNvGrpSpPr/>
        <p:nvPr/>
      </p:nvGrpSpPr>
      <p:grpSpPr>
        <a:xfrm>
          <a:off x="0" y="0"/>
          <a:ext cx="0" cy="0"/>
          <a:chOff x="0" y="0"/>
          <a:chExt cx="0" cy="0"/>
        </a:xfrm>
      </p:grpSpPr>
      <p:grpSp>
        <p:nvGrpSpPr>
          <p:cNvPr id="4903" name="Group 2"/>
          <p:cNvGrpSpPr/>
          <p:nvPr/>
        </p:nvGrpSpPr>
        <p:grpSpPr>
          <a:xfrm>
            <a:off x="0" y="0"/>
            <a:ext cx="7242175" cy="1981200"/>
            <a:chOff x="0" y="0"/>
            <a:chExt cx="7242175" cy="1981200"/>
          </a:xfrm>
        </p:grpSpPr>
        <p:sp>
          <p:nvSpPr>
            <p:cNvPr id="4901" name="Freeform 3"/>
            <p:cNvSpPr/>
            <p:nvPr/>
          </p:nvSpPr>
          <p:spPr>
            <a:xfrm>
              <a:off x="0" y="925512"/>
              <a:ext cx="7123113" cy="1055688"/>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4902" name="Freeform 4"/>
            <p:cNvSpPr/>
            <p:nvPr/>
          </p:nvSpPr>
          <p:spPr>
            <a:xfrm>
              <a:off x="0" y="0"/>
              <a:ext cx="7242175"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sp>
        <p:nvSpPr>
          <p:cNvPr id="4904" name="Title Text"/>
          <p:cNvSpPr txBox="1">
            <a:spLocks noGrp="1"/>
          </p:cNvSpPr>
          <p:nvPr>
            <p:ph type="title"/>
          </p:nvPr>
        </p:nvSpPr>
        <p:spPr>
          <a:xfrm>
            <a:off x="457200" y="273050"/>
            <a:ext cx="3008314" cy="1162050"/>
          </a:xfrm>
          <a:prstGeom prst="rect">
            <a:avLst/>
          </a:prstGeom>
        </p:spPr>
        <p:txBody>
          <a:bodyPr/>
          <a:lstStyle>
            <a:lvl1pPr>
              <a:defRPr sz="2000" b="1">
                <a:solidFill>
                  <a:srgbClr val="FFFFC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4905" name="Body Level One…"/>
          <p:cNvSpPr txBox="1">
            <a:spLocks noGrp="1"/>
          </p:cNvSpPr>
          <p:nvPr>
            <p:ph type="body" idx="1"/>
          </p:nvPr>
        </p:nvSpPr>
        <p:spPr>
          <a:xfrm>
            <a:off x="3575050" y="273050"/>
            <a:ext cx="5111750" cy="5853113"/>
          </a:xfrm>
          <a:prstGeom prst="rect">
            <a:avLst/>
          </a:prstGeom>
        </p:spPr>
        <p:txBody>
          <a:bodyPr>
            <a:normAutofit/>
          </a:bodyPr>
          <a:lstStyle>
            <a:lvl1pPr>
              <a:buClr>
                <a:srgbClr val="FFCC66"/>
              </a:buClr>
              <a:buSzPct val="80000"/>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vl2pPr>
              <a:buClr>
                <a:srgbClr val="FFCC66"/>
              </a:buCl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2pPr>
            <a:lvl3pPr>
              <a:buClr>
                <a:srgbClr val="FFCC66"/>
              </a:buCl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3pPr>
            <a:lvl4pPr>
              <a:buClr>
                <a:srgbClr val="FFCC66"/>
              </a:buCl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4pPr>
            <a:lvl5pPr>
              <a:buClr>
                <a:srgbClr val="FFCC66"/>
              </a:buCl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4906"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solidFill>
                  <a:schemeClr val="accent3">
                    <a:lumOff val="44000"/>
                  </a:schemeClr>
                </a:solidFill>
                <a:effectLst>
                  <a:outerShdw blurRad="38100" dist="38100" dir="2700000" rotWithShape="0">
                    <a:srgbClr val="000000"/>
                  </a:outerShdw>
                </a:effectLst>
                <a:latin typeface="Tahoma"/>
                <a:ea typeface="Tahoma"/>
                <a:cs typeface="Tahoma"/>
                <a:sym typeface="Tahoma"/>
              </a:defRPr>
            </a:pPr>
            <a:endParaRPr/>
          </a:p>
        </p:txBody>
      </p:sp>
      <p:sp>
        <p:nvSpPr>
          <p:cNvPr id="4907"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982707401"/>
      </p:ext>
    </p:extLst>
  </p:cSld>
  <p:clrMapOvr>
    <a:masterClrMapping/>
  </p:clrMapOvr>
  <p:transition spd="med"/>
</p:sldLayout>
</file>

<file path=ppt/slideLayouts/slideLayout365.xml><?xml version="1.0" encoding="utf-8"?>
<p:sldLayout xmlns:a="http://schemas.openxmlformats.org/drawingml/2006/main" xmlns:r="http://schemas.openxmlformats.org/officeDocument/2006/relationships" xmlns:p="http://schemas.openxmlformats.org/presentationml/2006/main" showMasterSp="0" type="tx">
  <p:cSld name="20_Picture with Caption">
    <p:bg>
      <p:bgPr>
        <a:solidFill>
          <a:srgbClr val="720000"/>
        </a:solidFill>
        <a:effectLst/>
      </p:bgPr>
    </p:bg>
    <p:spTree>
      <p:nvGrpSpPr>
        <p:cNvPr id="1" name=""/>
        <p:cNvGrpSpPr/>
        <p:nvPr/>
      </p:nvGrpSpPr>
      <p:grpSpPr>
        <a:xfrm>
          <a:off x="0" y="0"/>
          <a:ext cx="0" cy="0"/>
          <a:chOff x="0" y="0"/>
          <a:chExt cx="0" cy="0"/>
        </a:xfrm>
      </p:grpSpPr>
      <p:grpSp>
        <p:nvGrpSpPr>
          <p:cNvPr id="4916" name="Group 2"/>
          <p:cNvGrpSpPr/>
          <p:nvPr/>
        </p:nvGrpSpPr>
        <p:grpSpPr>
          <a:xfrm>
            <a:off x="0" y="0"/>
            <a:ext cx="7242175" cy="1981200"/>
            <a:chOff x="0" y="0"/>
            <a:chExt cx="7242175" cy="1981200"/>
          </a:xfrm>
        </p:grpSpPr>
        <p:sp>
          <p:nvSpPr>
            <p:cNvPr id="4914" name="Freeform 3"/>
            <p:cNvSpPr/>
            <p:nvPr/>
          </p:nvSpPr>
          <p:spPr>
            <a:xfrm>
              <a:off x="0" y="925512"/>
              <a:ext cx="7123113" cy="1055688"/>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4915" name="Freeform 4"/>
            <p:cNvSpPr/>
            <p:nvPr/>
          </p:nvSpPr>
          <p:spPr>
            <a:xfrm>
              <a:off x="0" y="0"/>
              <a:ext cx="7242175"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sp>
        <p:nvSpPr>
          <p:cNvPr id="4917" name="Title Text"/>
          <p:cNvSpPr txBox="1">
            <a:spLocks noGrp="1"/>
          </p:cNvSpPr>
          <p:nvPr>
            <p:ph type="title"/>
          </p:nvPr>
        </p:nvSpPr>
        <p:spPr>
          <a:xfrm>
            <a:off x="1792288" y="4800600"/>
            <a:ext cx="5486401" cy="566738"/>
          </a:xfrm>
          <a:prstGeom prst="rect">
            <a:avLst/>
          </a:prstGeom>
        </p:spPr>
        <p:txBody>
          <a:bodyPr/>
          <a:lstStyle>
            <a:lvl1pPr>
              <a:defRPr sz="2000" b="1">
                <a:solidFill>
                  <a:srgbClr val="FFFFC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4918"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4919"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vl2pPr marL="0" indent="457200">
              <a:spcBef>
                <a:spcPts val="300"/>
              </a:spcBef>
              <a:buSzTx/>
              <a:buNone/>
              <a:defRPr sz="1400">
                <a:solidFill>
                  <a:schemeClr val="accent3">
                    <a:lumOff val="44000"/>
                  </a:schemeClr>
                </a:solidFill>
                <a:effectLst>
                  <a:outerShdw blurRad="38100" dist="38100" dir="2700000" rotWithShape="0">
                    <a:srgbClr val="000000"/>
                  </a:outerShdw>
                </a:effectLst>
                <a:latin typeface="Tahoma"/>
                <a:ea typeface="Tahoma"/>
                <a:cs typeface="Tahoma"/>
                <a:sym typeface="Tahoma"/>
              </a:defRPr>
            </a:lvl2pPr>
            <a:lvl3pPr marL="0" indent="914400">
              <a:spcBef>
                <a:spcPts val="300"/>
              </a:spcBef>
              <a:buSzTx/>
              <a:buNone/>
              <a:defRPr sz="1400">
                <a:solidFill>
                  <a:schemeClr val="accent3">
                    <a:lumOff val="44000"/>
                  </a:schemeClr>
                </a:solidFill>
                <a:effectLst>
                  <a:outerShdw blurRad="38100" dist="38100" dir="2700000" rotWithShape="0">
                    <a:srgbClr val="000000"/>
                  </a:outerShdw>
                </a:effectLst>
                <a:latin typeface="Tahoma"/>
                <a:ea typeface="Tahoma"/>
                <a:cs typeface="Tahoma"/>
                <a:sym typeface="Tahoma"/>
              </a:defRPr>
            </a:lvl3pPr>
            <a:lvl4pPr marL="0" indent="1371600">
              <a:spcBef>
                <a:spcPts val="300"/>
              </a:spcBef>
              <a:buSzTx/>
              <a:buNone/>
              <a:defRPr sz="1400">
                <a:solidFill>
                  <a:schemeClr val="accent3">
                    <a:lumOff val="44000"/>
                  </a:schemeClr>
                </a:solidFill>
                <a:effectLst>
                  <a:outerShdw blurRad="38100" dist="38100" dir="2700000" rotWithShape="0">
                    <a:srgbClr val="000000"/>
                  </a:outerShdw>
                </a:effectLst>
                <a:latin typeface="Tahoma"/>
                <a:ea typeface="Tahoma"/>
                <a:cs typeface="Tahoma"/>
                <a:sym typeface="Tahoma"/>
              </a:defRPr>
            </a:lvl4pPr>
            <a:lvl5pPr marL="0" indent="1828800">
              <a:spcBef>
                <a:spcPts val="300"/>
              </a:spcBef>
              <a:buSzTx/>
              <a:buNone/>
              <a:defRPr sz="1400">
                <a:solidFill>
                  <a:schemeClr val="accent3">
                    <a:lumOff val="44000"/>
                  </a:schemeClr>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4920"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119181651"/>
      </p:ext>
    </p:extLst>
  </p:cSld>
  <p:clrMapOvr>
    <a:masterClrMapping/>
  </p:clrMapOvr>
  <p:transition spd="med"/>
</p:sldLayout>
</file>

<file path=ppt/slideLayouts/slideLayout366.xml><?xml version="1.0" encoding="utf-8"?>
<p:sldLayout xmlns:a="http://schemas.openxmlformats.org/drawingml/2006/main" xmlns:r="http://schemas.openxmlformats.org/officeDocument/2006/relationships" xmlns:p="http://schemas.openxmlformats.org/presentationml/2006/main" showMasterSp="0" type="tx">
  <p:cSld name="28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4927" name="Title Text"/>
          <p:cNvSpPr txBox="1">
            <a:spLocks noGrp="1"/>
          </p:cNvSpPr>
          <p:nvPr>
            <p:ph type="title"/>
          </p:nvPr>
        </p:nvSpPr>
        <p:spPr>
          <a:xfrm>
            <a:off x="685800" y="2130425"/>
            <a:ext cx="7772400" cy="1470025"/>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4928"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latin typeface="Arial"/>
                <a:ea typeface="Arial"/>
                <a:cs typeface="Arial"/>
                <a:sym typeface="Arial"/>
              </a:defRPr>
            </a:lvl1pPr>
            <a:lvl2pPr marL="0" indent="457200" algn="ctr">
              <a:buSzTx/>
              <a:buNone/>
              <a:defRPr>
                <a:latin typeface="Arial"/>
                <a:ea typeface="Arial"/>
                <a:cs typeface="Arial"/>
                <a:sym typeface="Arial"/>
              </a:defRPr>
            </a:lvl2pPr>
            <a:lvl3pPr marL="0" indent="914400" algn="ctr">
              <a:buSzTx/>
              <a:buNone/>
              <a:defRPr>
                <a:latin typeface="Arial"/>
                <a:ea typeface="Arial"/>
                <a:cs typeface="Arial"/>
                <a:sym typeface="Arial"/>
              </a:defRPr>
            </a:lvl3pPr>
            <a:lvl4pPr marL="0" indent="1371600" algn="ctr">
              <a:buSzTx/>
              <a:buNone/>
              <a:defRPr>
                <a:latin typeface="Arial"/>
                <a:ea typeface="Arial"/>
                <a:cs typeface="Arial"/>
                <a:sym typeface="Arial"/>
              </a:defRPr>
            </a:lvl4pPr>
            <a:lvl5pPr marL="0" indent="1828800" algn="ctr">
              <a:buSzTx/>
              <a:buNone/>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929"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449392189"/>
      </p:ext>
    </p:extLst>
  </p:cSld>
  <p:clrMapOvr>
    <a:masterClrMapping/>
  </p:clrMapOvr>
  <p:transition spd="med"/>
</p:sldLayout>
</file>

<file path=ppt/slideLayouts/slideLayout367.xml><?xml version="1.0" encoding="utf-8"?>
<p:sldLayout xmlns:a="http://schemas.openxmlformats.org/drawingml/2006/main" xmlns:r="http://schemas.openxmlformats.org/officeDocument/2006/relationships" xmlns:p="http://schemas.openxmlformats.org/presentationml/2006/main" showMasterSp="0" type="tx">
  <p:cSld name="21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4945"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latin typeface="Arial"/>
                <a:ea typeface="Arial"/>
                <a:cs typeface="Arial"/>
                <a:sym typeface="Arial"/>
              </a:defRPr>
            </a:lvl1pPr>
          </a:lstStyle>
          <a:p>
            <a:r>
              <a:t>Title Text</a:t>
            </a:r>
          </a:p>
        </p:txBody>
      </p:sp>
      <p:sp>
        <p:nvSpPr>
          <p:cNvPr id="4946"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atin typeface="Arial"/>
                <a:ea typeface="Arial"/>
                <a:cs typeface="Arial"/>
                <a:sym typeface="Arial"/>
              </a:defRPr>
            </a:lvl1pPr>
            <a:lvl2pPr marL="0" indent="457200">
              <a:spcBef>
                <a:spcPts val="400"/>
              </a:spcBef>
              <a:buSzTx/>
              <a:buNone/>
              <a:defRPr sz="2000">
                <a:latin typeface="Arial"/>
                <a:ea typeface="Arial"/>
                <a:cs typeface="Arial"/>
                <a:sym typeface="Arial"/>
              </a:defRPr>
            </a:lvl2pPr>
            <a:lvl3pPr marL="0" indent="914400">
              <a:spcBef>
                <a:spcPts val="400"/>
              </a:spcBef>
              <a:buSzTx/>
              <a:buNone/>
              <a:defRPr sz="2000">
                <a:latin typeface="Arial"/>
                <a:ea typeface="Arial"/>
                <a:cs typeface="Arial"/>
                <a:sym typeface="Arial"/>
              </a:defRPr>
            </a:lvl3pPr>
            <a:lvl4pPr marL="0" indent="1371600">
              <a:spcBef>
                <a:spcPts val="400"/>
              </a:spcBef>
              <a:buSzTx/>
              <a:buNone/>
              <a:defRPr sz="2000">
                <a:latin typeface="Arial"/>
                <a:ea typeface="Arial"/>
                <a:cs typeface="Arial"/>
                <a:sym typeface="Arial"/>
              </a:defRPr>
            </a:lvl4pPr>
            <a:lvl5pPr marL="0" indent="1828800">
              <a:spcBef>
                <a:spcPts val="400"/>
              </a:spcBef>
              <a:buSzTx/>
              <a:buNone/>
              <a:defRPr sz="20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947"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4215532525"/>
      </p:ext>
    </p:extLst>
  </p:cSld>
  <p:clrMapOvr>
    <a:masterClrMapping/>
  </p:clrMapOvr>
  <p:transition spd="med"/>
</p:sldLayout>
</file>

<file path=ppt/slideLayouts/slideLayout368.xml><?xml version="1.0" encoding="utf-8"?>
<p:sldLayout xmlns:a="http://schemas.openxmlformats.org/drawingml/2006/main" xmlns:r="http://schemas.openxmlformats.org/officeDocument/2006/relationships" xmlns:p="http://schemas.openxmlformats.org/presentationml/2006/main" showMasterSp="0" type="tx">
  <p:cSld name="21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4954"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4955"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Char char="•"/>
              <a:defRPr sz="2800">
                <a:latin typeface="Arial"/>
                <a:ea typeface="Arial"/>
                <a:cs typeface="Arial"/>
                <a:sym typeface="Arial"/>
              </a:defRPr>
            </a:lvl1pPr>
            <a:lvl2pPr marL="790575" indent="-333375">
              <a:spcBef>
                <a:spcPts val="600"/>
              </a:spcBef>
              <a:buChar char="–"/>
              <a:defRPr sz="2800">
                <a:latin typeface="Arial"/>
                <a:ea typeface="Arial"/>
                <a:cs typeface="Arial"/>
                <a:sym typeface="Arial"/>
              </a:defRPr>
            </a:lvl2pPr>
            <a:lvl3pPr marL="1234439" indent="-320039">
              <a:spcBef>
                <a:spcPts val="600"/>
              </a:spcBef>
              <a:defRPr sz="2800">
                <a:latin typeface="Arial"/>
                <a:ea typeface="Arial"/>
                <a:cs typeface="Arial"/>
                <a:sym typeface="Arial"/>
              </a:defRPr>
            </a:lvl3pPr>
            <a:lvl4pPr marL="1727200" indent="-355600">
              <a:spcBef>
                <a:spcPts val="600"/>
              </a:spcBef>
              <a:buChar char="–"/>
              <a:defRPr sz="2800">
                <a:latin typeface="Arial"/>
                <a:ea typeface="Arial"/>
                <a:cs typeface="Arial"/>
                <a:sym typeface="Arial"/>
              </a:defRPr>
            </a:lvl4pPr>
            <a:lvl5pPr marL="2184400" indent="-355600">
              <a:spcBef>
                <a:spcPts val="600"/>
              </a:spcBef>
              <a:buChar char="»"/>
              <a:defRPr sz="28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956"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421898365"/>
      </p:ext>
    </p:extLst>
  </p:cSld>
  <p:clrMapOvr>
    <a:masterClrMapping/>
  </p:clrMapOvr>
  <p:transition spd="med"/>
</p:sldLayout>
</file>

<file path=ppt/slideLayouts/slideLayout369.xml><?xml version="1.0" encoding="utf-8"?>
<p:sldLayout xmlns:a="http://schemas.openxmlformats.org/drawingml/2006/main" xmlns:r="http://schemas.openxmlformats.org/officeDocument/2006/relationships" xmlns:p="http://schemas.openxmlformats.org/presentationml/2006/main" showMasterSp="0" type="tx">
  <p:cSld name="21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4963"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4964"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atin typeface="Arial"/>
                <a:ea typeface="Arial"/>
                <a:cs typeface="Arial"/>
                <a:sym typeface="Arial"/>
              </a:defRPr>
            </a:lvl1pPr>
            <a:lvl2pPr marL="0" indent="457200">
              <a:spcBef>
                <a:spcPts val="500"/>
              </a:spcBef>
              <a:buSzTx/>
              <a:buNone/>
              <a:defRPr sz="2400" b="1">
                <a:latin typeface="Arial"/>
                <a:ea typeface="Arial"/>
                <a:cs typeface="Arial"/>
                <a:sym typeface="Arial"/>
              </a:defRPr>
            </a:lvl2pPr>
            <a:lvl3pPr marL="0" indent="914400">
              <a:spcBef>
                <a:spcPts val="500"/>
              </a:spcBef>
              <a:buSzTx/>
              <a:buNone/>
              <a:defRPr sz="2400" b="1">
                <a:latin typeface="Arial"/>
                <a:ea typeface="Arial"/>
                <a:cs typeface="Arial"/>
                <a:sym typeface="Arial"/>
              </a:defRPr>
            </a:lvl3pPr>
            <a:lvl4pPr marL="0" indent="1371600">
              <a:spcBef>
                <a:spcPts val="500"/>
              </a:spcBef>
              <a:buSzTx/>
              <a:buNone/>
              <a:defRPr sz="2400" b="1">
                <a:latin typeface="Arial"/>
                <a:ea typeface="Arial"/>
                <a:cs typeface="Arial"/>
                <a:sym typeface="Arial"/>
              </a:defRPr>
            </a:lvl4pPr>
            <a:lvl5pPr marL="0" indent="1828800">
              <a:spcBef>
                <a:spcPts val="500"/>
              </a:spcBef>
              <a:buSzTx/>
              <a:buNone/>
              <a:defRPr sz="2400" b="1">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965"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latin typeface="Arial"/>
                <a:ea typeface="Arial"/>
                <a:cs typeface="Arial"/>
                <a:sym typeface="Arial"/>
              </a:defRPr>
            </a:pPr>
            <a:endParaRPr/>
          </a:p>
        </p:txBody>
      </p:sp>
      <p:sp>
        <p:nvSpPr>
          <p:cNvPr id="4966"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991280577"/>
      </p:ext>
    </p:extLst>
  </p:cSld>
  <p:clrMapOvr>
    <a:masterClrMapping/>
  </p:clrMapOvr>
  <p:transition spd="med"/>
</p:sldLayout>
</file>

<file path=ppt/slideLayouts/slideLayout3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atin typeface="Comic Sans MS" charset="0"/>
              </a:defRPr>
            </a:lvl1pPr>
          </a:lstStyle>
          <a:p>
            <a:pPr>
              <a:defRPr/>
            </a:pPr>
            <a:endParaRPr lang="en-US" altLang="zh-TW"/>
          </a:p>
        </p:txBody>
      </p:sp>
      <p:sp>
        <p:nvSpPr>
          <p:cNvPr id="5" name="Rectangle 5"/>
          <p:cNvSpPr>
            <a:spLocks noGrp="1" noChangeArrowheads="1"/>
          </p:cNvSpPr>
          <p:nvPr>
            <p:ph type="ftr" sz="quarter" idx="11"/>
          </p:nvPr>
        </p:nvSpPr>
        <p:spPr/>
        <p:txBody>
          <a:bodyPr/>
          <a:lstStyle>
            <a:lvl1pPr>
              <a:defRPr>
                <a:latin typeface="Comic Sans MS" charset="0"/>
              </a:defRPr>
            </a:lvl1pPr>
          </a:lstStyle>
          <a:p>
            <a:pPr>
              <a:defRPr/>
            </a:pPr>
            <a:endParaRPr lang="en-US" altLang="zh-TW"/>
          </a:p>
        </p:txBody>
      </p:sp>
      <p:sp>
        <p:nvSpPr>
          <p:cNvPr id="6" name="Rectangle 6"/>
          <p:cNvSpPr>
            <a:spLocks noGrp="1" noChangeArrowheads="1"/>
          </p:cNvSpPr>
          <p:nvPr>
            <p:ph type="sldNum" sz="quarter" idx="12"/>
          </p:nvPr>
        </p:nvSpPr>
        <p:spPr/>
        <p:txBody>
          <a:bodyPr/>
          <a:lstStyle>
            <a:lvl1pPr>
              <a:defRPr>
                <a:latin typeface="Comic Sans MS" charset="0"/>
              </a:defRPr>
            </a:lvl1pPr>
          </a:lstStyle>
          <a:p>
            <a:pPr>
              <a:defRPr/>
            </a:pPr>
            <a:fld id="{04E6FBB9-1C86-DD46-9C12-6486398DA0D9}" type="slidenum">
              <a:rPr lang="en-US" altLang="zh-TW"/>
              <a:pPr>
                <a:defRPr/>
              </a:pPr>
              <a:t>‹#›</a:t>
            </a:fld>
            <a:endParaRPr lang="en-US" altLang="zh-TW"/>
          </a:p>
        </p:txBody>
      </p:sp>
    </p:spTree>
    <p:extLst>
      <p:ext uri="{BB962C8B-B14F-4D97-AF65-F5344CB8AC3E}">
        <p14:creationId xmlns:p14="http://schemas.microsoft.com/office/powerpoint/2010/main" val="900684630"/>
      </p:ext>
    </p:extLst>
  </p:cSld>
  <p:clrMapOvr>
    <a:masterClrMapping/>
  </p:clrMapOvr>
  <p:transition/>
</p:sldLayout>
</file>

<file path=ppt/slideLayouts/slideLayout370.xml><?xml version="1.0" encoding="utf-8"?>
<p:sldLayout xmlns:a="http://schemas.openxmlformats.org/drawingml/2006/main" xmlns:r="http://schemas.openxmlformats.org/officeDocument/2006/relationships" xmlns:p="http://schemas.openxmlformats.org/presentationml/2006/main" showMasterSp="0" type="tx">
  <p:cSld name="21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4973"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4974"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189225733"/>
      </p:ext>
    </p:extLst>
  </p:cSld>
  <p:clrMapOvr>
    <a:masterClrMapping/>
  </p:clrMapOvr>
  <p:transition spd="med"/>
</p:sldLayout>
</file>

<file path=ppt/slideLayouts/slideLayout371.xml><?xml version="1.0" encoding="utf-8"?>
<p:sldLayout xmlns:a="http://schemas.openxmlformats.org/drawingml/2006/main" xmlns:r="http://schemas.openxmlformats.org/officeDocument/2006/relationships" xmlns:p="http://schemas.openxmlformats.org/presentationml/2006/main" showMasterSp="0" type="tx">
  <p:cSld name="26_Blank">
    <p:bg>
      <p:bgPr>
        <a:solidFill>
          <a:schemeClr val="accent3">
            <a:lumOff val="44000"/>
          </a:schemeClr>
        </a:solidFill>
        <a:effectLst/>
      </p:bgPr>
    </p:bg>
    <p:spTree>
      <p:nvGrpSpPr>
        <p:cNvPr id="1" name=""/>
        <p:cNvGrpSpPr/>
        <p:nvPr/>
      </p:nvGrpSpPr>
      <p:grpSpPr>
        <a:xfrm>
          <a:off x="0" y="0"/>
          <a:ext cx="0" cy="0"/>
          <a:chOff x="0" y="0"/>
          <a:chExt cx="0" cy="0"/>
        </a:xfrm>
      </p:grpSpPr>
      <p:sp>
        <p:nvSpPr>
          <p:cNvPr id="4981"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080487047"/>
      </p:ext>
    </p:extLst>
  </p:cSld>
  <p:clrMapOvr>
    <a:masterClrMapping/>
  </p:clrMapOvr>
  <p:transition spd="med"/>
</p:sldLayout>
</file>

<file path=ppt/slideLayouts/slideLayout372.xml><?xml version="1.0" encoding="utf-8"?>
<p:sldLayout xmlns:a="http://schemas.openxmlformats.org/drawingml/2006/main" xmlns:r="http://schemas.openxmlformats.org/officeDocument/2006/relationships" xmlns:p="http://schemas.openxmlformats.org/presentationml/2006/main" showMasterSp="0" type="tx">
  <p:cSld name="21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4988"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4989"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990"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latin typeface="Arial"/>
                <a:ea typeface="Arial"/>
                <a:cs typeface="Arial"/>
                <a:sym typeface="Arial"/>
              </a:defRPr>
            </a:pPr>
            <a:endParaRPr/>
          </a:p>
        </p:txBody>
      </p:sp>
      <p:sp>
        <p:nvSpPr>
          <p:cNvPr id="4991"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4157590885"/>
      </p:ext>
    </p:extLst>
  </p:cSld>
  <p:clrMapOvr>
    <a:masterClrMapping/>
  </p:clrMapOvr>
  <p:transition spd="med"/>
</p:sldLayout>
</file>

<file path=ppt/slideLayouts/slideLayout373.xml><?xml version="1.0" encoding="utf-8"?>
<p:sldLayout xmlns:a="http://schemas.openxmlformats.org/drawingml/2006/main" xmlns:r="http://schemas.openxmlformats.org/officeDocument/2006/relationships" xmlns:p="http://schemas.openxmlformats.org/presentationml/2006/main" showMasterSp="0" type="tx">
  <p:cSld name="21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4998"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4999"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5000"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atin typeface="Arial"/>
                <a:ea typeface="Arial"/>
                <a:cs typeface="Arial"/>
                <a:sym typeface="Arial"/>
              </a:defRPr>
            </a:lvl1pPr>
            <a:lvl2pPr marL="0" indent="457200">
              <a:spcBef>
                <a:spcPts val="300"/>
              </a:spcBef>
              <a:buSzTx/>
              <a:buNone/>
              <a:defRPr sz="1400">
                <a:latin typeface="Arial"/>
                <a:ea typeface="Arial"/>
                <a:cs typeface="Arial"/>
                <a:sym typeface="Arial"/>
              </a:defRPr>
            </a:lvl2pPr>
            <a:lvl3pPr marL="0" indent="914400">
              <a:spcBef>
                <a:spcPts val="300"/>
              </a:spcBef>
              <a:buSzTx/>
              <a:buNone/>
              <a:defRPr sz="1400">
                <a:latin typeface="Arial"/>
                <a:ea typeface="Arial"/>
                <a:cs typeface="Arial"/>
                <a:sym typeface="Arial"/>
              </a:defRPr>
            </a:lvl3pPr>
            <a:lvl4pPr marL="0" indent="1371600">
              <a:spcBef>
                <a:spcPts val="300"/>
              </a:spcBef>
              <a:buSzTx/>
              <a:buNone/>
              <a:defRPr sz="1400">
                <a:latin typeface="Arial"/>
                <a:ea typeface="Arial"/>
                <a:cs typeface="Arial"/>
                <a:sym typeface="Arial"/>
              </a:defRPr>
            </a:lvl4pPr>
            <a:lvl5pPr marL="0" indent="1828800">
              <a:spcBef>
                <a:spcPts val="300"/>
              </a:spcBef>
              <a:buSzTx/>
              <a:buNone/>
              <a:defRPr sz="14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5001"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366900102"/>
      </p:ext>
    </p:extLst>
  </p:cSld>
  <p:clrMapOvr>
    <a:masterClrMapping/>
  </p:clrMapOvr>
  <p:transition spd="med"/>
</p:sldLayout>
</file>

<file path=ppt/slideLayouts/slideLayout374.xml><?xml version="1.0" encoding="utf-8"?>
<p:sldLayout xmlns:a="http://schemas.openxmlformats.org/drawingml/2006/main" xmlns:r="http://schemas.openxmlformats.org/officeDocument/2006/relationships" xmlns:p="http://schemas.openxmlformats.org/presentationml/2006/main" showMasterSp="0" type="tx">
  <p:cSld name="29_Title Slide">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5030" name="Group 2"/>
          <p:cNvGrpSpPr/>
          <p:nvPr/>
        </p:nvGrpSpPr>
        <p:grpSpPr>
          <a:xfrm>
            <a:off x="-1" y="-1"/>
            <a:ext cx="9144001" cy="6858001"/>
            <a:chOff x="0" y="0"/>
            <a:chExt cx="9143999" cy="6858000"/>
          </a:xfrm>
        </p:grpSpPr>
        <p:grpSp>
          <p:nvGrpSpPr>
            <p:cNvPr id="5026" name="Group 3"/>
            <p:cNvGrpSpPr/>
            <p:nvPr/>
          </p:nvGrpSpPr>
          <p:grpSpPr>
            <a:xfrm>
              <a:off x="0" y="0"/>
              <a:ext cx="8839200" cy="6858000"/>
              <a:chOff x="0" y="0"/>
              <a:chExt cx="8839200" cy="6858000"/>
            </a:xfrm>
          </p:grpSpPr>
          <p:grpSp>
            <p:nvGrpSpPr>
              <p:cNvPr id="5013" name="Group 4"/>
              <p:cNvGrpSpPr/>
              <p:nvPr/>
            </p:nvGrpSpPr>
            <p:grpSpPr>
              <a:xfrm>
                <a:off x="0" y="-1"/>
                <a:ext cx="5105400" cy="4876801"/>
                <a:chOff x="0" y="0"/>
                <a:chExt cx="5105400" cy="4876800"/>
              </a:xfrm>
            </p:grpSpPr>
            <p:sp>
              <p:nvSpPr>
                <p:cNvPr id="5008" name="Oval 5"/>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009" name="Oval 6"/>
                <p:cNvSpPr/>
                <p:nvPr/>
              </p:nvSpPr>
              <p:spPr>
                <a:xfrm>
                  <a:off x="418475" y="420413"/>
                  <a:ext cx="4266707"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010" name="Oval 7"/>
                <p:cNvSpPr/>
                <p:nvPr/>
              </p:nvSpPr>
              <p:spPr>
                <a:xfrm>
                  <a:off x="836950" y="840827"/>
                  <a:ext cx="3431499" cy="319339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011" name="Oval 8"/>
                <p:cNvSpPr/>
                <p:nvPr/>
              </p:nvSpPr>
              <p:spPr>
                <a:xfrm>
                  <a:off x="1255426" y="1261241"/>
                  <a:ext cx="2594549" cy="235607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012" name="Oval 9"/>
                <p:cNvSpPr/>
                <p:nvPr/>
              </p:nvSpPr>
              <p:spPr>
                <a:xfrm>
                  <a:off x="1590206" y="1597572"/>
                  <a:ext cx="1923245" cy="168340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nvGrpSpPr>
              <p:cNvPr id="5019" name="Group 10"/>
              <p:cNvGrpSpPr/>
              <p:nvPr/>
            </p:nvGrpSpPr>
            <p:grpSpPr>
              <a:xfrm>
                <a:off x="3200400" y="3200399"/>
                <a:ext cx="3886200" cy="3657601"/>
                <a:chOff x="0" y="0"/>
                <a:chExt cx="3886200" cy="3657600"/>
              </a:xfrm>
            </p:grpSpPr>
            <p:sp>
              <p:nvSpPr>
                <p:cNvPr id="5014" name="Oval 11"/>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015" name="Oval 12"/>
                <p:cNvSpPr/>
                <p:nvPr/>
              </p:nvSpPr>
              <p:spPr>
                <a:xfrm>
                  <a:off x="318540" y="315310"/>
                  <a:ext cx="3247793" cy="302566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016" name="Oval 13"/>
                <p:cNvSpPr/>
                <p:nvPr/>
              </p:nvSpPr>
              <p:spPr>
                <a:xfrm>
                  <a:off x="637081" y="630620"/>
                  <a:ext cx="2613366" cy="23976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017" name="Oval 14"/>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018" name="Oval 15"/>
                <p:cNvSpPr/>
                <p:nvPr/>
              </p:nvSpPr>
              <p:spPr>
                <a:xfrm>
                  <a:off x="1209128" y="1198179"/>
                  <a:ext cx="1466617" cy="1259929"/>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nvGrpSpPr>
              <p:cNvPr id="5025" name="Group 16"/>
              <p:cNvGrpSpPr/>
              <p:nvPr/>
            </p:nvGrpSpPr>
            <p:grpSpPr>
              <a:xfrm>
                <a:off x="4495800" y="152399"/>
                <a:ext cx="4343400" cy="4114801"/>
                <a:chOff x="0" y="0"/>
                <a:chExt cx="4343400" cy="4114800"/>
              </a:xfrm>
            </p:grpSpPr>
            <p:sp>
              <p:nvSpPr>
                <p:cNvPr id="5020" name="Oval 17"/>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021" name="Oval 18"/>
                <p:cNvSpPr/>
                <p:nvPr/>
              </p:nvSpPr>
              <p:spPr>
                <a:xfrm>
                  <a:off x="356016" y="354724"/>
                  <a:ext cx="3632851" cy="340683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022" name="Oval 19"/>
                <p:cNvSpPr/>
                <p:nvPr/>
              </p:nvSpPr>
              <p:spPr>
                <a:xfrm>
                  <a:off x="713516" y="709448"/>
                  <a:ext cx="2917853"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023" name="Oval 20"/>
                <p:cNvSpPr/>
                <p:nvPr/>
              </p:nvSpPr>
              <p:spPr>
                <a:xfrm>
                  <a:off x="1068049" y="1064172"/>
                  <a:ext cx="2207303" cy="198793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024" name="Oval 21"/>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sp>
          <p:nvSpPr>
            <p:cNvPr id="5027" name="Line 22"/>
            <p:cNvSpPr/>
            <p:nvPr/>
          </p:nvSpPr>
          <p:spPr>
            <a:xfrm flipH="1">
              <a:off x="-1" y="2438400"/>
              <a:ext cx="2514602" cy="3429000"/>
            </a:xfrm>
            <a:prstGeom prst="line">
              <a:avLst/>
            </a:prstGeom>
            <a:noFill/>
            <a:ln w="9525" cap="flat">
              <a:solidFill>
                <a:srgbClr val="003399"/>
              </a:solidFill>
              <a:prstDash val="dash"/>
              <a:round/>
            </a:ln>
            <a:effectLst/>
          </p:spPr>
          <p:txBody>
            <a:bodyPr wrap="square" lIns="45719" tIns="45719" rIns="45719" bIns="45719" numCol="1" anchor="t">
              <a:noAutofit/>
            </a:bodyPr>
            <a:lstStyle/>
            <a:p>
              <a:endParaRPr/>
            </a:p>
          </p:txBody>
        </p:sp>
        <p:sp>
          <p:nvSpPr>
            <p:cNvPr id="5028" name="Line 23"/>
            <p:cNvSpPr/>
            <p:nvPr/>
          </p:nvSpPr>
          <p:spPr>
            <a:xfrm>
              <a:off x="6629400" y="2209799"/>
              <a:ext cx="2514600" cy="2743202"/>
            </a:xfrm>
            <a:prstGeom prst="line">
              <a:avLst/>
            </a:prstGeom>
            <a:noFill/>
            <a:ln w="9525" cap="flat">
              <a:solidFill>
                <a:srgbClr val="003399"/>
              </a:solidFill>
              <a:prstDash val="dash"/>
              <a:round/>
            </a:ln>
            <a:effectLst/>
          </p:spPr>
          <p:txBody>
            <a:bodyPr wrap="square" lIns="45719" tIns="45719" rIns="45719" bIns="45719" numCol="1" anchor="t">
              <a:noAutofit/>
            </a:bodyPr>
            <a:lstStyle/>
            <a:p>
              <a:endParaRPr/>
            </a:p>
          </p:txBody>
        </p:sp>
        <p:sp>
          <p:nvSpPr>
            <p:cNvPr id="5029" name="Line 24"/>
            <p:cNvSpPr/>
            <p:nvPr/>
          </p:nvSpPr>
          <p:spPr>
            <a:xfrm flipV="1">
              <a:off x="5105400" y="-1"/>
              <a:ext cx="381000" cy="4953002"/>
            </a:xfrm>
            <a:prstGeom prst="line">
              <a:avLst/>
            </a:prstGeom>
            <a:noFill/>
            <a:ln w="9525" cap="flat">
              <a:solidFill>
                <a:srgbClr val="003399"/>
              </a:solidFill>
              <a:prstDash val="solid"/>
              <a:round/>
            </a:ln>
            <a:effectLst/>
          </p:spPr>
          <p:txBody>
            <a:bodyPr wrap="square" lIns="45719" tIns="45719" rIns="45719" bIns="45719" numCol="1" anchor="t">
              <a:noAutofit/>
            </a:bodyPr>
            <a:lstStyle/>
            <a:p>
              <a:endParaRPr/>
            </a:p>
          </p:txBody>
        </p:sp>
      </p:grpSp>
      <p:sp>
        <p:nvSpPr>
          <p:cNvPr id="5031" name="Title Text"/>
          <p:cNvSpPr txBox="1">
            <a:spLocks noGrp="1"/>
          </p:cNvSpPr>
          <p:nvPr>
            <p:ph type="title"/>
          </p:nvPr>
        </p:nvSpPr>
        <p:spPr>
          <a:xfrm>
            <a:off x="685800" y="2286000"/>
            <a:ext cx="7772400" cy="1143000"/>
          </a:xfrm>
          <a:prstGeom prst="rect">
            <a:avLst/>
          </a:prstGeom>
        </p:spPr>
        <p:txBody>
          <a:bodyPr anchor="ctr"/>
          <a:lstStyle>
            <a:lvl1pPr algn="ctr">
              <a:defRPr>
                <a:solidFill>
                  <a:schemeClr val="accent3">
                    <a:lumOff val="44000"/>
                  </a:schemeClr>
                </a:solidFill>
              </a:defRPr>
            </a:lvl1pPr>
          </a:lstStyle>
          <a:p>
            <a:r>
              <a:t>Title Text</a:t>
            </a:r>
          </a:p>
        </p:txBody>
      </p:sp>
      <p:sp>
        <p:nvSpPr>
          <p:cNvPr id="5032"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solidFill>
                  <a:srgbClr val="EAEAEA"/>
                </a:solidFill>
              </a:defRPr>
            </a:lvl1pPr>
            <a:lvl2pPr algn="ctr">
              <a:buSzPct val="110000"/>
              <a:buChar char="•"/>
              <a:defRPr>
                <a:solidFill>
                  <a:srgbClr val="EAEAEA"/>
                </a:solidFill>
              </a:defRPr>
            </a:lvl2pPr>
            <a:lvl3pPr algn="ctr">
              <a:buSzPct val="110000"/>
              <a:defRPr>
                <a:solidFill>
                  <a:srgbClr val="EAEAEA"/>
                </a:solidFill>
              </a:defRPr>
            </a:lvl3pPr>
            <a:lvl4pPr algn="ctr">
              <a:buChar char="–"/>
              <a:defRPr>
                <a:solidFill>
                  <a:srgbClr val="EAEAEA"/>
                </a:solidFill>
              </a:defRPr>
            </a:lvl4pPr>
            <a:lvl5pPr algn="ctr">
              <a:buChar char="•"/>
              <a:defRPr>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5033"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628314107"/>
      </p:ext>
    </p:extLst>
  </p:cSld>
  <p:clrMapOvr>
    <a:masterClrMapping/>
  </p:clrMapOvr>
  <p:transition spd="med"/>
</p:sldLayout>
</file>

<file path=ppt/slideLayouts/slideLayout375.xml><?xml version="1.0" encoding="utf-8"?>
<p:sldLayout xmlns:a="http://schemas.openxmlformats.org/drawingml/2006/main" xmlns:r="http://schemas.openxmlformats.org/officeDocument/2006/relationships" xmlns:p="http://schemas.openxmlformats.org/presentationml/2006/main" showMasterSp="0" type="tx">
  <p:cSld name="25_Title and Content">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5058" name="Group 2"/>
          <p:cNvGrpSpPr/>
          <p:nvPr/>
        </p:nvGrpSpPr>
        <p:grpSpPr>
          <a:xfrm>
            <a:off x="0" y="0"/>
            <a:ext cx="8839200" cy="6858000"/>
            <a:chOff x="0" y="0"/>
            <a:chExt cx="8839200" cy="6858000"/>
          </a:xfrm>
        </p:grpSpPr>
        <p:grpSp>
          <p:nvGrpSpPr>
            <p:cNvPr id="5045" name="Group 3"/>
            <p:cNvGrpSpPr/>
            <p:nvPr/>
          </p:nvGrpSpPr>
          <p:grpSpPr>
            <a:xfrm>
              <a:off x="0" y="-1"/>
              <a:ext cx="5105400" cy="4876801"/>
              <a:chOff x="0" y="0"/>
              <a:chExt cx="5105400" cy="4876800"/>
            </a:xfrm>
          </p:grpSpPr>
          <p:sp>
            <p:nvSpPr>
              <p:cNvPr id="5040"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041" name="Oval 5"/>
              <p:cNvSpPr/>
              <p:nvPr/>
            </p:nvSpPr>
            <p:spPr>
              <a:xfrm>
                <a:off x="418475" y="420413"/>
                <a:ext cx="4266707"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042" name="Oval 6"/>
              <p:cNvSpPr/>
              <p:nvPr/>
            </p:nvSpPr>
            <p:spPr>
              <a:xfrm>
                <a:off x="836950" y="840827"/>
                <a:ext cx="3431499" cy="319339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043" name="Oval 7"/>
              <p:cNvSpPr/>
              <p:nvPr/>
            </p:nvSpPr>
            <p:spPr>
              <a:xfrm>
                <a:off x="1255426" y="1261241"/>
                <a:ext cx="2594549" cy="235607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044" name="Oval 8"/>
              <p:cNvSpPr/>
              <p:nvPr/>
            </p:nvSpPr>
            <p:spPr>
              <a:xfrm>
                <a:off x="1590206" y="1597572"/>
                <a:ext cx="1923245" cy="168340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nvGrpSpPr>
            <p:cNvPr id="5051" name="Group 9"/>
            <p:cNvGrpSpPr/>
            <p:nvPr/>
          </p:nvGrpSpPr>
          <p:grpSpPr>
            <a:xfrm>
              <a:off x="3200400" y="3200399"/>
              <a:ext cx="3886200" cy="3657601"/>
              <a:chOff x="0" y="0"/>
              <a:chExt cx="3886200" cy="3657600"/>
            </a:xfrm>
          </p:grpSpPr>
          <p:sp>
            <p:nvSpPr>
              <p:cNvPr id="5046"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047" name="Oval 11"/>
              <p:cNvSpPr/>
              <p:nvPr/>
            </p:nvSpPr>
            <p:spPr>
              <a:xfrm>
                <a:off x="318540" y="315310"/>
                <a:ext cx="3247793" cy="302566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048" name="Oval 12"/>
              <p:cNvSpPr/>
              <p:nvPr/>
            </p:nvSpPr>
            <p:spPr>
              <a:xfrm>
                <a:off x="637081" y="630620"/>
                <a:ext cx="2613366" cy="23976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049"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050" name="Oval 14"/>
              <p:cNvSpPr/>
              <p:nvPr/>
            </p:nvSpPr>
            <p:spPr>
              <a:xfrm>
                <a:off x="1209128" y="1198179"/>
                <a:ext cx="1466617" cy="1259929"/>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nvGrpSpPr>
            <p:cNvPr id="5057" name="Group 15"/>
            <p:cNvGrpSpPr/>
            <p:nvPr/>
          </p:nvGrpSpPr>
          <p:grpSpPr>
            <a:xfrm>
              <a:off x="4495800" y="152399"/>
              <a:ext cx="4343400" cy="4114801"/>
              <a:chOff x="0" y="0"/>
              <a:chExt cx="4343400" cy="4114800"/>
            </a:xfrm>
          </p:grpSpPr>
          <p:sp>
            <p:nvSpPr>
              <p:cNvPr id="5052"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053" name="Oval 17"/>
              <p:cNvSpPr/>
              <p:nvPr/>
            </p:nvSpPr>
            <p:spPr>
              <a:xfrm>
                <a:off x="356016" y="354724"/>
                <a:ext cx="3632851" cy="340683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054" name="Oval 18"/>
              <p:cNvSpPr/>
              <p:nvPr/>
            </p:nvSpPr>
            <p:spPr>
              <a:xfrm>
                <a:off x="713516" y="709448"/>
                <a:ext cx="2917853"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055" name="Oval 19"/>
              <p:cNvSpPr/>
              <p:nvPr/>
            </p:nvSpPr>
            <p:spPr>
              <a:xfrm>
                <a:off x="1068049" y="1064172"/>
                <a:ext cx="2207303" cy="198793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056"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sp>
        <p:nvSpPr>
          <p:cNvPr id="5059" name="Title Text"/>
          <p:cNvSpPr txBox="1">
            <a:spLocks noGrp="1"/>
          </p:cNvSpPr>
          <p:nvPr>
            <p:ph type="title"/>
          </p:nvPr>
        </p:nvSpPr>
        <p:spPr>
          <a:xfrm>
            <a:off x="685800" y="609600"/>
            <a:ext cx="7772400" cy="1143000"/>
          </a:xfrm>
          <a:prstGeom prst="rect">
            <a:avLst/>
          </a:prstGeom>
        </p:spPr>
        <p:txBody>
          <a:bodyPr anchor="ctr"/>
          <a:lstStyle>
            <a:lvl1pPr algn="ctr">
              <a:defRPr>
                <a:solidFill>
                  <a:schemeClr val="accent3">
                    <a:lumOff val="44000"/>
                  </a:schemeClr>
                </a:solidFill>
              </a:defRPr>
            </a:lvl1pPr>
          </a:lstStyle>
          <a:p>
            <a:r>
              <a:t>Title Text</a:t>
            </a:r>
          </a:p>
        </p:txBody>
      </p:sp>
      <p:sp>
        <p:nvSpPr>
          <p:cNvPr id="5060" name="Body Level One…"/>
          <p:cNvSpPr txBox="1">
            <a:spLocks noGrp="1"/>
          </p:cNvSpPr>
          <p:nvPr>
            <p:ph type="body" idx="1"/>
          </p:nvPr>
        </p:nvSpPr>
        <p:spPr>
          <a:xfrm>
            <a:off x="685800" y="1981200"/>
            <a:ext cx="7772400" cy="4114800"/>
          </a:xfrm>
          <a:prstGeom prst="rect">
            <a:avLst/>
          </a:prstGeom>
        </p:spPr>
        <p:txBody>
          <a:bodyPr>
            <a:normAutofit/>
          </a:bodyPr>
          <a:lstStyle>
            <a:lvl1pPr>
              <a:buClr>
                <a:srgbClr val="99CCFF"/>
              </a:buClr>
              <a:buSzPct val="110000"/>
              <a:buChar char="•"/>
              <a:defRPr>
                <a:solidFill>
                  <a:srgbClr val="EAEAEA"/>
                </a:solidFill>
              </a:defRPr>
            </a:lvl1pPr>
            <a:lvl2pPr>
              <a:buClr>
                <a:srgbClr val="99CCFF"/>
              </a:buClr>
              <a:buSzPct val="110000"/>
              <a:buChar char="•"/>
              <a:defRPr>
                <a:solidFill>
                  <a:srgbClr val="EAEAEA"/>
                </a:solidFill>
              </a:defRPr>
            </a:lvl2pPr>
            <a:lvl3pPr>
              <a:buClr>
                <a:srgbClr val="99CCFF"/>
              </a:buClr>
              <a:buSzPct val="110000"/>
              <a:defRPr>
                <a:solidFill>
                  <a:srgbClr val="EAEAEA"/>
                </a:solidFill>
              </a:defRPr>
            </a:lvl3pPr>
            <a:lvl4pPr>
              <a:buClr>
                <a:srgbClr val="99CCFF"/>
              </a:buClr>
              <a:buChar char="–"/>
              <a:defRPr>
                <a:solidFill>
                  <a:srgbClr val="EAEAEA"/>
                </a:solidFill>
              </a:defRPr>
            </a:lvl4pPr>
            <a:lvl5pPr>
              <a:buClr>
                <a:srgbClr val="99CCFF"/>
              </a:buClr>
              <a:buChar char="•"/>
              <a:defRPr>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5061"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605599332"/>
      </p:ext>
    </p:extLst>
  </p:cSld>
  <p:clrMapOvr>
    <a:masterClrMapping/>
  </p:clrMapOvr>
  <p:transition spd="med"/>
</p:sldLayout>
</file>

<file path=ppt/slideLayouts/slideLayout376.xml><?xml version="1.0" encoding="utf-8"?>
<p:sldLayout xmlns:a="http://schemas.openxmlformats.org/drawingml/2006/main" xmlns:r="http://schemas.openxmlformats.org/officeDocument/2006/relationships" xmlns:p="http://schemas.openxmlformats.org/presentationml/2006/main" showMasterSp="0" type="tx">
  <p:cSld name="22_Section Header">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5086" name="Group 2"/>
          <p:cNvGrpSpPr/>
          <p:nvPr/>
        </p:nvGrpSpPr>
        <p:grpSpPr>
          <a:xfrm>
            <a:off x="0" y="0"/>
            <a:ext cx="8839200" cy="6858000"/>
            <a:chOff x="0" y="0"/>
            <a:chExt cx="8839200" cy="6858000"/>
          </a:xfrm>
        </p:grpSpPr>
        <p:grpSp>
          <p:nvGrpSpPr>
            <p:cNvPr id="5073" name="Group 3"/>
            <p:cNvGrpSpPr/>
            <p:nvPr/>
          </p:nvGrpSpPr>
          <p:grpSpPr>
            <a:xfrm>
              <a:off x="0" y="-1"/>
              <a:ext cx="5105400" cy="4876801"/>
              <a:chOff x="0" y="0"/>
              <a:chExt cx="5105400" cy="4876800"/>
            </a:xfrm>
          </p:grpSpPr>
          <p:sp>
            <p:nvSpPr>
              <p:cNvPr id="5068"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069" name="Oval 5"/>
              <p:cNvSpPr/>
              <p:nvPr/>
            </p:nvSpPr>
            <p:spPr>
              <a:xfrm>
                <a:off x="418475" y="420413"/>
                <a:ext cx="4266707"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070" name="Oval 6"/>
              <p:cNvSpPr/>
              <p:nvPr/>
            </p:nvSpPr>
            <p:spPr>
              <a:xfrm>
                <a:off x="836950" y="840827"/>
                <a:ext cx="3431499" cy="319339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071" name="Oval 7"/>
              <p:cNvSpPr/>
              <p:nvPr/>
            </p:nvSpPr>
            <p:spPr>
              <a:xfrm>
                <a:off x="1255426" y="1261241"/>
                <a:ext cx="2594549" cy="235607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072" name="Oval 8"/>
              <p:cNvSpPr/>
              <p:nvPr/>
            </p:nvSpPr>
            <p:spPr>
              <a:xfrm>
                <a:off x="1590206" y="1597572"/>
                <a:ext cx="1923245" cy="168340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nvGrpSpPr>
            <p:cNvPr id="5079" name="Group 9"/>
            <p:cNvGrpSpPr/>
            <p:nvPr/>
          </p:nvGrpSpPr>
          <p:grpSpPr>
            <a:xfrm>
              <a:off x="3200400" y="3200399"/>
              <a:ext cx="3886200" cy="3657601"/>
              <a:chOff x="0" y="0"/>
              <a:chExt cx="3886200" cy="3657600"/>
            </a:xfrm>
          </p:grpSpPr>
          <p:sp>
            <p:nvSpPr>
              <p:cNvPr id="5074"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075" name="Oval 11"/>
              <p:cNvSpPr/>
              <p:nvPr/>
            </p:nvSpPr>
            <p:spPr>
              <a:xfrm>
                <a:off x="318540" y="315310"/>
                <a:ext cx="3247793" cy="302566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076" name="Oval 12"/>
              <p:cNvSpPr/>
              <p:nvPr/>
            </p:nvSpPr>
            <p:spPr>
              <a:xfrm>
                <a:off x="637081" y="630620"/>
                <a:ext cx="2613366" cy="23976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077"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078" name="Oval 14"/>
              <p:cNvSpPr/>
              <p:nvPr/>
            </p:nvSpPr>
            <p:spPr>
              <a:xfrm>
                <a:off x="1209128" y="1198179"/>
                <a:ext cx="1466617" cy="1259929"/>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nvGrpSpPr>
            <p:cNvPr id="5085" name="Group 15"/>
            <p:cNvGrpSpPr/>
            <p:nvPr/>
          </p:nvGrpSpPr>
          <p:grpSpPr>
            <a:xfrm>
              <a:off x="4495800" y="152399"/>
              <a:ext cx="4343400" cy="4114801"/>
              <a:chOff x="0" y="0"/>
              <a:chExt cx="4343400" cy="4114800"/>
            </a:xfrm>
          </p:grpSpPr>
          <p:sp>
            <p:nvSpPr>
              <p:cNvPr id="5080"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081" name="Oval 17"/>
              <p:cNvSpPr/>
              <p:nvPr/>
            </p:nvSpPr>
            <p:spPr>
              <a:xfrm>
                <a:off x="356016" y="354724"/>
                <a:ext cx="3632851" cy="340683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082" name="Oval 18"/>
              <p:cNvSpPr/>
              <p:nvPr/>
            </p:nvSpPr>
            <p:spPr>
              <a:xfrm>
                <a:off x="713516" y="709448"/>
                <a:ext cx="2917853"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083" name="Oval 19"/>
              <p:cNvSpPr/>
              <p:nvPr/>
            </p:nvSpPr>
            <p:spPr>
              <a:xfrm>
                <a:off x="1068049" y="1064172"/>
                <a:ext cx="2207303" cy="198793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084"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sp>
        <p:nvSpPr>
          <p:cNvPr id="5087" name="Title Text"/>
          <p:cNvSpPr txBox="1">
            <a:spLocks noGrp="1"/>
          </p:cNvSpPr>
          <p:nvPr>
            <p:ph type="title"/>
          </p:nvPr>
        </p:nvSpPr>
        <p:spPr>
          <a:xfrm>
            <a:off x="722312" y="4406900"/>
            <a:ext cx="7772401" cy="1362075"/>
          </a:xfrm>
          <a:prstGeom prst="rect">
            <a:avLst/>
          </a:prstGeom>
        </p:spPr>
        <p:txBody>
          <a:bodyPr anchor="t"/>
          <a:lstStyle>
            <a:lvl1pPr>
              <a:defRPr sz="4000" b="1" cap="all">
                <a:solidFill>
                  <a:schemeClr val="accent3">
                    <a:lumOff val="44000"/>
                  </a:schemeClr>
                </a:solidFill>
              </a:defRPr>
            </a:lvl1pPr>
          </a:lstStyle>
          <a:p>
            <a:r>
              <a:t>Title Text</a:t>
            </a:r>
          </a:p>
        </p:txBody>
      </p:sp>
      <p:sp>
        <p:nvSpPr>
          <p:cNvPr id="5088"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rgbClr val="EAEAEA"/>
                </a:solidFill>
              </a:defRPr>
            </a:lvl1pPr>
            <a:lvl2pPr marL="0" indent="457200">
              <a:spcBef>
                <a:spcPts val="400"/>
              </a:spcBef>
              <a:buSzTx/>
              <a:buNone/>
              <a:defRPr sz="2000">
                <a:solidFill>
                  <a:srgbClr val="EAEAEA"/>
                </a:solidFill>
              </a:defRPr>
            </a:lvl2pPr>
            <a:lvl3pPr marL="0" indent="914400">
              <a:spcBef>
                <a:spcPts val="400"/>
              </a:spcBef>
              <a:buSzTx/>
              <a:buNone/>
              <a:defRPr sz="2000">
                <a:solidFill>
                  <a:srgbClr val="EAEAEA"/>
                </a:solidFill>
              </a:defRPr>
            </a:lvl3pPr>
            <a:lvl4pPr marL="0" indent="1371600">
              <a:spcBef>
                <a:spcPts val="400"/>
              </a:spcBef>
              <a:buSzTx/>
              <a:buNone/>
              <a:defRPr sz="2000">
                <a:solidFill>
                  <a:srgbClr val="EAEAEA"/>
                </a:solidFill>
              </a:defRPr>
            </a:lvl4pPr>
            <a:lvl5pPr marL="0" indent="1828800">
              <a:spcBef>
                <a:spcPts val="400"/>
              </a:spcBef>
              <a:buSzTx/>
              <a:buNone/>
              <a:defRPr sz="2000">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5089"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605861944"/>
      </p:ext>
    </p:extLst>
  </p:cSld>
  <p:clrMapOvr>
    <a:masterClrMapping/>
  </p:clrMapOvr>
  <p:transition spd="med"/>
</p:sldLayout>
</file>

<file path=ppt/slideLayouts/slideLayout377.xml><?xml version="1.0" encoding="utf-8"?>
<p:sldLayout xmlns:a="http://schemas.openxmlformats.org/drawingml/2006/main" xmlns:r="http://schemas.openxmlformats.org/officeDocument/2006/relationships" xmlns:p="http://schemas.openxmlformats.org/presentationml/2006/main" showMasterSp="0" type="tx">
  <p:cSld name="22_Two Content">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5114" name="Group 2"/>
          <p:cNvGrpSpPr/>
          <p:nvPr/>
        </p:nvGrpSpPr>
        <p:grpSpPr>
          <a:xfrm>
            <a:off x="0" y="0"/>
            <a:ext cx="8839200" cy="6858000"/>
            <a:chOff x="0" y="0"/>
            <a:chExt cx="8839200" cy="6858000"/>
          </a:xfrm>
        </p:grpSpPr>
        <p:grpSp>
          <p:nvGrpSpPr>
            <p:cNvPr id="5101" name="Group 3"/>
            <p:cNvGrpSpPr/>
            <p:nvPr/>
          </p:nvGrpSpPr>
          <p:grpSpPr>
            <a:xfrm>
              <a:off x="0" y="-1"/>
              <a:ext cx="5105400" cy="4876801"/>
              <a:chOff x="0" y="0"/>
              <a:chExt cx="5105400" cy="4876800"/>
            </a:xfrm>
          </p:grpSpPr>
          <p:sp>
            <p:nvSpPr>
              <p:cNvPr id="5096"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097" name="Oval 5"/>
              <p:cNvSpPr/>
              <p:nvPr/>
            </p:nvSpPr>
            <p:spPr>
              <a:xfrm>
                <a:off x="418475" y="420413"/>
                <a:ext cx="4266707"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098" name="Oval 6"/>
              <p:cNvSpPr/>
              <p:nvPr/>
            </p:nvSpPr>
            <p:spPr>
              <a:xfrm>
                <a:off x="836950" y="840827"/>
                <a:ext cx="3431499" cy="319339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099" name="Oval 7"/>
              <p:cNvSpPr/>
              <p:nvPr/>
            </p:nvSpPr>
            <p:spPr>
              <a:xfrm>
                <a:off x="1255426" y="1261241"/>
                <a:ext cx="2594549" cy="235607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00" name="Oval 8"/>
              <p:cNvSpPr/>
              <p:nvPr/>
            </p:nvSpPr>
            <p:spPr>
              <a:xfrm>
                <a:off x="1590206" y="1597572"/>
                <a:ext cx="1923245" cy="168340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nvGrpSpPr>
            <p:cNvPr id="5107" name="Group 9"/>
            <p:cNvGrpSpPr/>
            <p:nvPr/>
          </p:nvGrpSpPr>
          <p:grpSpPr>
            <a:xfrm>
              <a:off x="3200400" y="3200399"/>
              <a:ext cx="3886200" cy="3657601"/>
              <a:chOff x="0" y="0"/>
              <a:chExt cx="3886200" cy="3657600"/>
            </a:xfrm>
          </p:grpSpPr>
          <p:sp>
            <p:nvSpPr>
              <p:cNvPr id="5102"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03" name="Oval 11"/>
              <p:cNvSpPr/>
              <p:nvPr/>
            </p:nvSpPr>
            <p:spPr>
              <a:xfrm>
                <a:off x="318540" y="315310"/>
                <a:ext cx="3247793" cy="302566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04" name="Oval 12"/>
              <p:cNvSpPr/>
              <p:nvPr/>
            </p:nvSpPr>
            <p:spPr>
              <a:xfrm>
                <a:off x="637081" y="630620"/>
                <a:ext cx="2613366" cy="23976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05"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06" name="Oval 14"/>
              <p:cNvSpPr/>
              <p:nvPr/>
            </p:nvSpPr>
            <p:spPr>
              <a:xfrm>
                <a:off x="1209128" y="1198179"/>
                <a:ext cx="1466617" cy="1259929"/>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nvGrpSpPr>
            <p:cNvPr id="5113" name="Group 15"/>
            <p:cNvGrpSpPr/>
            <p:nvPr/>
          </p:nvGrpSpPr>
          <p:grpSpPr>
            <a:xfrm>
              <a:off x="4495800" y="152399"/>
              <a:ext cx="4343400" cy="4114801"/>
              <a:chOff x="0" y="0"/>
              <a:chExt cx="4343400" cy="4114800"/>
            </a:xfrm>
          </p:grpSpPr>
          <p:sp>
            <p:nvSpPr>
              <p:cNvPr id="5108"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09" name="Oval 17"/>
              <p:cNvSpPr/>
              <p:nvPr/>
            </p:nvSpPr>
            <p:spPr>
              <a:xfrm>
                <a:off x="356016" y="354724"/>
                <a:ext cx="3632851" cy="340683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10" name="Oval 18"/>
              <p:cNvSpPr/>
              <p:nvPr/>
            </p:nvSpPr>
            <p:spPr>
              <a:xfrm>
                <a:off x="713516" y="709448"/>
                <a:ext cx="2917853"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11" name="Oval 19"/>
              <p:cNvSpPr/>
              <p:nvPr/>
            </p:nvSpPr>
            <p:spPr>
              <a:xfrm>
                <a:off x="1068049" y="1064172"/>
                <a:ext cx="2207303" cy="198793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12"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sp>
        <p:nvSpPr>
          <p:cNvPr id="5115" name="Title Text"/>
          <p:cNvSpPr txBox="1">
            <a:spLocks noGrp="1"/>
          </p:cNvSpPr>
          <p:nvPr>
            <p:ph type="title"/>
          </p:nvPr>
        </p:nvSpPr>
        <p:spPr>
          <a:xfrm>
            <a:off x="685800" y="609600"/>
            <a:ext cx="7772400" cy="1143000"/>
          </a:xfrm>
          <a:prstGeom prst="rect">
            <a:avLst/>
          </a:prstGeom>
        </p:spPr>
        <p:txBody>
          <a:bodyPr anchor="ctr"/>
          <a:lstStyle>
            <a:lvl1pPr algn="ctr">
              <a:defRPr>
                <a:solidFill>
                  <a:schemeClr val="accent3">
                    <a:lumOff val="44000"/>
                  </a:schemeClr>
                </a:solidFill>
              </a:defRPr>
            </a:lvl1pPr>
          </a:lstStyle>
          <a:p>
            <a:r>
              <a:t>Title Text</a:t>
            </a:r>
          </a:p>
        </p:txBody>
      </p:sp>
      <p:sp>
        <p:nvSpPr>
          <p:cNvPr id="5116"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lr>
                <a:srgbClr val="99CCFF"/>
              </a:buClr>
              <a:buSzPct val="110000"/>
              <a:buChar char="•"/>
              <a:defRPr sz="2800">
                <a:solidFill>
                  <a:srgbClr val="EAEAEA"/>
                </a:solidFill>
              </a:defRPr>
            </a:lvl1pPr>
            <a:lvl2pPr marL="790575" indent="-333375">
              <a:spcBef>
                <a:spcPts val="600"/>
              </a:spcBef>
              <a:buClr>
                <a:srgbClr val="99CCFF"/>
              </a:buClr>
              <a:buSzPct val="110000"/>
              <a:buChar char="•"/>
              <a:defRPr sz="2800">
                <a:solidFill>
                  <a:srgbClr val="EAEAEA"/>
                </a:solidFill>
              </a:defRPr>
            </a:lvl2pPr>
            <a:lvl3pPr marL="1234439" indent="-320039">
              <a:spcBef>
                <a:spcPts val="600"/>
              </a:spcBef>
              <a:buClr>
                <a:srgbClr val="99CCFF"/>
              </a:buClr>
              <a:buSzPct val="110000"/>
              <a:defRPr sz="2800">
                <a:solidFill>
                  <a:srgbClr val="EAEAEA"/>
                </a:solidFill>
              </a:defRPr>
            </a:lvl3pPr>
            <a:lvl4pPr marL="1727200" indent="-355600">
              <a:spcBef>
                <a:spcPts val="600"/>
              </a:spcBef>
              <a:buClr>
                <a:srgbClr val="99CCFF"/>
              </a:buClr>
              <a:buChar char="–"/>
              <a:defRPr sz="2800">
                <a:solidFill>
                  <a:srgbClr val="EAEAEA"/>
                </a:solidFill>
              </a:defRPr>
            </a:lvl4pPr>
            <a:lvl5pPr marL="2184400" indent="-355600">
              <a:spcBef>
                <a:spcPts val="600"/>
              </a:spcBef>
              <a:buClr>
                <a:srgbClr val="99CCFF"/>
              </a:buClr>
              <a:buChar char="•"/>
              <a:defRPr sz="2800">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5117"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523303796"/>
      </p:ext>
    </p:extLst>
  </p:cSld>
  <p:clrMapOvr>
    <a:masterClrMapping/>
  </p:clrMapOvr>
  <p:transition spd="med"/>
</p:sldLayout>
</file>

<file path=ppt/slideLayouts/slideLayout378.xml><?xml version="1.0" encoding="utf-8"?>
<p:sldLayout xmlns:a="http://schemas.openxmlformats.org/drawingml/2006/main" xmlns:r="http://schemas.openxmlformats.org/officeDocument/2006/relationships" xmlns:p="http://schemas.openxmlformats.org/presentationml/2006/main" showMasterSp="0" type="tx">
  <p:cSld name="22_Comparison">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5142" name="Group 2"/>
          <p:cNvGrpSpPr/>
          <p:nvPr/>
        </p:nvGrpSpPr>
        <p:grpSpPr>
          <a:xfrm>
            <a:off x="0" y="0"/>
            <a:ext cx="8839200" cy="6858000"/>
            <a:chOff x="0" y="0"/>
            <a:chExt cx="8839200" cy="6858000"/>
          </a:xfrm>
        </p:grpSpPr>
        <p:grpSp>
          <p:nvGrpSpPr>
            <p:cNvPr id="5129" name="Group 3"/>
            <p:cNvGrpSpPr/>
            <p:nvPr/>
          </p:nvGrpSpPr>
          <p:grpSpPr>
            <a:xfrm>
              <a:off x="0" y="-1"/>
              <a:ext cx="5105400" cy="4876801"/>
              <a:chOff x="0" y="0"/>
              <a:chExt cx="5105400" cy="4876800"/>
            </a:xfrm>
          </p:grpSpPr>
          <p:sp>
            <p:nvSpPr>
              <p:cNvPr id="5124"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25" name="Oval 5"/>
              <p:cNvSpPr/>
              <p:nvPr/>
            </p:nvSpPr>
            <p:spPr>
              <a:xfrm>
                <a:off x="418475" y="420413"/>
                <a:ext cx="4266707"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26" name="Oval 6"/>
              <p:cNvSpPr/>
              <p:nvPr/>
            </p:nvSpPr>
            <p:spPr>
              <a:xfrm>
                <a:off x="836950" y="840827"/>
                <a:ext cx="3431499" cy="319339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27" name="Oval 7"/>
              <p:cNvSpPr/>
              <p:nvPr/>
            </p:nvSpPr>
            <p:spPr>
              <a:xfrm>
                <a:off x="1255426" y="1261241"/>
                <a:ext cx="2594549" cy="235607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28" name="Oval 8"/>
              <p:cNvSpPr/>
              <p:nvPr/>
            </p:nvSpPr>
            <p:spPr>
              <a:xfrm>
                <a:off x="1590206" y="1597572"/>
                <a:ext cx="1923245" cy="168340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nvGrpSpPr>
            <p:cNvPr id="5135" name="Group 9"/>
            <p:cNvGrpSpPr/>
            <p:nvPr/>
          </p:nvGrpSpPr>
          <p:grpSpPr>
            <a:xfrm>
              <a:off x="3200400" y="3200399"/>
              <a:ext cx="3886200" cy="3657601"/>
              <a:chOff x="0" y="0"/>
              <a:chExt cx="3886200" cy="3657600"/>
            </a:xfrm>
          </p:grpSpPr>
          <p:sp>
            <p:nvSpPr>
              <p:cNvPr id="5130"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31" name="Oval 11"/>
              <p:cNvSpPr/>
              <p:nvPr/>
            </p:nvSpPr>
            <p:spPr>
              <a:xfrm>
                <a:off x="318540" y="315310"/>
                <a:ext cx="3247793" cy="302566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32" name="Oval 12"/>
              <p:cNvSpPr/>
              <p:nvPr/>
            </p:nvSpPr>
            <p:spPr>
              <a:xfrm>
                <a:off x="637081" y="630620"/>
                <a:ext cx="2613366" cy="23976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33"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34" name="Oval 14"/>
              <p:cNvSpPr/>
              <p:nvPr/>
            </p:nvSpPr>
            <p:spPr>
              <a:xfrm>
                <a:off x="1209128" y="1198179"/>
                <a:ext cx="1466617" cy="1259929"/>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nvGrpSpPr>
            <p:cNvPr id="5141" name="Group 15"/>
            <p:cNvGrpSpPr/>
            <p:nvPr/>
          </p:nvGrpSpPr>
          <p:grpSpPr>
            <a:xfrm>
              <a:off x="4495800" y="152399"/>
              <a:ext cx="4343400" cy="4114801"/>
              <a:chOff x="0" y="0"/>
              <a:chExt cx="4343400" cy="4114800"/>
            </a:xfrm>
          </p:grpSpPr>
          <p:sp>
            <p:nvSpPr>
              <p:cNvPr id="5136"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37" name="Oval 17"/>
              <p:cNvSpPr/>
              <p:nvPr/>
            </p:nvSpPr>
            <p:spPr>
              <a:xfrm>
                <a:off x="356016" y="354724"/>
                <a:ext cx="3632851" cy="340683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38" name="Oval 18"/>
              <p:cNvSpPr/>
              <p:nvPr/>
            </p:nvSpPr>
            <p:spPr>
              <a:xfrm>
                <a:off x="713516" y="709448"/>
                <a:ext cx="2917853"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39" name="Oval 19"/>
              <p:cNvSpPr/>
              <p:nvPr/>
            </p:nvSpPr>
            <p:spPr>
              <a:xfrm>
                <a:off x="1068049" y="1064172"/>
                <a:ext cx="2207303" cy="198793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40"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sp>
        <p:nvSpPr>
          <p:cNvPr id="5143" name="Title Text"/>
          <p:cNvSpPr txBox="1">
            <a:spLocks noGrp="1"/>
          </p:cNvSpPr>
          <p:nvPr>
            <p:ph type="title"/>
          </p:nvPr>
        </p:nvSpPr>
        <p:spPr>
          <a:xfrm>
            <a:off x="457200" y="274638"/>
            <a:ext cx="8229600" cy="1143001"/>
          </a:xfrm>
          <a:prstGeom prst="rect">
            <a:avLst/>
          </a:prstGeom>
        </p:spPr>
        <p:txBody>
          <a:bodyPr anchor="ctr"/>
          <a:lstStyle>
            <a:lvl1pPr algn="ctr">
              <a:defRPr>
                <a:solidFill>
                  <a:schemeClr val="accent3">
                    <a:lumOff val="44000"/>
                  </a:schemeClr>
                </a:solidFill>
              </a:defRPr>
            </a:lvl1pPr>
          </a:lstStyle>
          <a:p>
            <a:r>
              <a:t>Title Text</a:t>
            </a:r>
          </a:p>
        </p:txBody>
      </p:sp>
      <p:sp>
        <p:nvSpPr>
          <p:cNvPr id="5144"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rgbClr val="EAEAEA"/>
                </a:solidFill>
              </a:defRPr>
            </a:lvl1pPr>
            <a:lvl2pPr marL="0" indent="457200">
              <a:spcBef>
                <a:spcPts val="500"/>
              </a:spcBef>
              <a:buSzTx/>
              <a:buNone/>
              <a:defRPr sz="2400" b="1">
                <a:solidFill>
                  <a:srgbClr val="EAEAEA"/>
                </a:solidFill>
              </a:defRPr>
            </a:lvl2pPr>
            <a:lvl3pPr marL="0" indent="914400">
              <a:spcBef>
                <a:spcPts val="500"/>
              </a:spcBef>
              <a:buSzTx/>
              <a:buNone/>
              <a:defRPr sz="2400" b="1">
                <a:solidFill>
                  <a:srgbClr val="EAEAEA"/>
                </a:solidFill>
              </a:defRPr>
            </a:lvl3pPr>
            <a:lvl4pPr marL="0" indent="1371600">
              <a:spcBef>
                <a:spcPts val="500"/>
              </a:spcBef>
              <a:buSzTx/>
              <a:buNone/>
              <a:defRPr sz="2400" b="1">
                <a:solidFill>
                  <a:srgbClr val="EAEAEA"/>
                </a:solidFill>
              </a:defRPr>
            </a:lvl4pPr>
            <a:lvl5pPr marL="0" indent="1828800">
              <a:spcBef>
                <a:spcPts val="500"/>
              </a:spcBef>
              <a:buSzTx/>
              <a:buNone/>
              <a:defRPr sz="2400" b="1">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5145"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solidFill>
                  <a:srgbClr val="EAEAEA"/>
                </a:solidFill>
              </a:defRPr>
            </a:pPr>
            <a:endParaRPr/>
          </a:p>
        </p:txBody>
      </p:sp>
      <p:sp>
        <p:nvSpPr>
          <p:cNvPr id="5146"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330311798"/>
      </p:ext>
    </p:extLst>
  </p:cSld>
  <p:clrMapOvr>
    <a:masterClrMapping/>
  </p:clrMapOvr>
  <p:transition spd="med"/>
</p:sldLayout>
</file>

<file path=ppt/slideLayouts/slideLayout379.xml><?xml version="1.0" encoding="utf-8"?>
<p:sldLayout xmlns:a="http://schemas.openxmlformats.org/drawingml/2006/main" xmlns:r="http://schemas.openxmlformats.org/officeDocument/2006/relationships" xmlns:p="http://schemas.openxmlformats.org/presentationml/2006/main" showMasterSp="0" type="tx">
  <p:cSld name="22_Title Only">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5171" name="Group 2"/>
          <p:cNvGrpSpPr/>
          <p:nvPr/>
        </p:nvGrpSpPr>
        <p:grpSpPr>
          <a:xfrm>
            <a:off x="0" y="0"/>
            <a:ext cx="8839200" cy="6858000"/>
            <a:chOff x="0" y="0"/>
            <a:chExt cx="8839200" cy="6858000"/>
          </a:xfrm>
        </p:grpSpPr>
        <p:grpSp>
          <p:nvGrpSpPr>
            <p:cNvPr id="5158" name="Group 3"/>
            <p:cNvGrpSpPr/>
            <p:nvPr/>
          </p:nvGrpSpPr>
          <p:grpSpPr>
            <a:xfrm>
              <a:off x="0" y="-1"/>
              <a:ext cx="5105400" cy="4876801"/>
              <a:chOff x="0" y="0"/>
              <a:chExt cx="5105400" cy="4876800"/>
            </a:xfrm>
          </p:grpSpPr>
          <p:sp>
            <p:nvSpPr>
              <p:cNvPr id="5153"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54" name="Oval 5"/>
              <p:cNvSpPr/>
              <p:nvPr/>
            </p:nvSpPr>
            <p:spPr>
              <a:xfrm>
                <a:off x="418475" y="420413"/>
                <a:ext cx="4266707"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55" name="Oval 6"/>
              <p:cNvSpPr/>
              <p:nvPr/>
            </p:nvSpPr>
            <p:spPr>
              <a:xfrm>
                <a:off x="836950" y="840827"/>
                <a:ext cx="3431499" cy="319339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56" name="Oval 7"/>
              <p:cNvSpPr/>
              <p:nvPr/>
            </p:nvSpPr>
            <p:spPr>
              <a:xfrm>
                <a:off x="1255426" y="1261241"/>
                <a:ext cx="2594549" cy="235607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57" name="Oval 8"/>
              <p:cNvSpPr/>
              <p:nvPr/>
            </p:nvSpPr>
            <p:spPr>
              <a:xfrm>
                <a:off x="1590206" y="1597572"/>
                <a:ext cx="1923245" cy="168340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nvGrpSpPr>
            <p:cNvPr id="5164" name="Group 9"/>
            <p:cNvGrpSpPr/>
            <p:nvPr/>
          </p:nvGrpSpPr>
          <p:grpSpPr>
            <a:xfrm>
              <a:off x="3200400" y="3200399"/>
              <a:ext cx="3886200" cy="3657601"/>
              <a:chOff x="0" y="0"/>
              <a:chExt cx="3886200" cy="3657600"/>
            </a:xfrm>
          </p:grpSpPr>
          <p:sp>
            <p:nvSpPr>
              <p:cNvPr id="5159"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60" name="Oval 11"/>
              <p:cNvSpPr/>
              <p:nvPr/>
            </p:nvSpPr>
            <p:spPr>
              <a:xfrm>
                <a:off x="318540" y="315310"/>
                <a:ext cx="3247793" cy="302566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61" name="Oval 12"/>
              <p:cNvSpPr/>
              <p:nvPr/>
            </p:nvSpPr>
            <p:spPr>
              <a:xfrm>
                <a:off x="637081" y="630620"/>
                <a:ext cx="2613366" cy="23976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62"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63" name="Oval 14"/>
              <p:cNvSpPr/>
              <p:nvPr/>
            </p:nvSpPr>
            <p:spPr>
              <a:xfrm>
                <a:off x="1209128" y="1198179"/>
                <a:ext cx="1466617" cy="1259929"/>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nvGrpSpPr>
            <p:cNvPr id="5170" name="Group 15"/>
            <p:cNvGrpSpPr/>
            <p:nvPr/>
          </p:nvGrpSpPr>
          <p:grpSpPr>
            <a:xfrm>
              <a:off x="4495800" y="152399"/>
              <a:ext cx="4343400" cy="4114801"/>
              <a:chOff x="0" y="0"/>
              <a:chExt cx="4343400" cy="4114800"/>
            </a:xfrm>
          </p:grpSpPr>
          <p:sp>
            <p:nvSpPr>
              <p:cNvPr id="5165"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66" name="Oval 17"/>
              <p:cNvSpPr/>
              <p:nvPr/>
            </p:nvSpPr>
            <p:spPr>
              <a:xfrm>
                <a:off x="356016" y="354724"/>
                <a:ext cx="3632851" cy="340683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67" name="Oval 18"/>
              <p:cNvSpPr/>
              <p:nvPr/>
            </p:nvSpPr>
            <p:spPr>
              <a:xfrm>
                <a:off x="713516" y="709448"/>
                <a:ext cx="2917853"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68" name="Oval 19"/>
              <p:cNvSpPr/>
              <p:nvPr/>
            </p:nvSpPr>
            <p:spPr>
              <a:xfrm>
                <a:off x="1068049" y="1064172"/>
                <a:ext cx="2207303" cy="198793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69"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sp>
        <p:nvSpPr>
          <p:cNvPr id="5172" name="Title Text"/>
          <p:cNvSpPr txBox="1">
            <a:spLocks noGrp="1"/>
          </p:cNvSpPr>
          <p:nvPr>
            <p:ph type="title"/>
          </p:nvPr>
        </p:nvSpPr>
        <p:spPr>
          <a:xfrm>
            <a:off x="685800" y="609600"/>
            <a:ext cx="7772400" cy="1143000"/>
          </a:xfrm>
          <a:prstGeom prst="rect">
            <a:avLst/>
          </a:prstGeom>
        </p:spPr>
        <p:txBody>
          <a:bodyPr anchor="ctr"/>
          <a:lstStyle>
            <a:lvl1pPr algn="ctr">
              <a:defRPr>
                <a:solidFill>
                  <a:schemeClr val="accent3">
                    <a:lumOff val="44000"/>
                  </a:schemeClr>
                </a:solidFill>
              </a:defRPr>
            </a:lvl1pPr>
          </a:lstStyle>
          <a:p>
            <a:r>
              <a:t>Title Text</a:t>
            </a:r>
          </a:p>
        </p:txBody>
      </p:sp>
      <p:sp>
        <p:nvSpPr>
          <p:cNvPr id="5173"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173878589"/>
      </p:ext>
    </p:extLst>
  </p:cSld>
  <p:clrMapOvr>
    <a:masterClrMapping/>
  </p:clrMapOvr>
  <p:transition spd="med"/>
</p:sldLayout>
</file>

<file path=ppt/slideLayouts/slideLayout3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defRPr>
                <a:latin typeface="Comic Sans MS" charset="0"/>
              </a:defRPr>
            </a:lvl1pPr>
          </a:lstStyle>
          <a:p>
            <a:pPr>
              <a:defRPr/>
            </a:pPr>
            <a:endParaRPr lang="en-US" altLang="zh-TW"/>
          </a:p>
        </p:txBody>
      </p:sp>
      <p:sp>
        <p:nvSpPr>
          <p:cNvPr id="5" name="Rectangle 5"/>
          <p:cNvSpPr>
            <a:spLocks noGrp="1" noChangeArrowheads="1"/>
          </p:cNvSpPr>
          <p:nvPr>
            <p:ph type="ftr" sz="quarter" idx="11"/>
          </p:nvPr>
        </p:nvSpPr>
        <p:spPr/>
        <p:txBody>
          <a:bodyPr/>
          <a:lstStyle>
            <a:lvl1pPr>
              <a:defRPr>
                <a:latin typeface="Comic Sans MS" charset="0"/>
              </a:defRPr>
            </a:lvl1pPr>
          </a:lstStyle>
          <a:p>
            <a:pPr>
              <a:defRPr/>
            </a:pPr>
            <a:endParaRPr lang="en-US" altLang="zh-TW"/>
          </a:p>
        </p:txBody>
      </p:sp>
      <p:sp>
        <p:nvSpPr>
          <p:cNvPr id="6" name="Rectangle 6"/>
          <p:cNvSpPr>
            <a:spLocks noGrp="1" noChangeArrowheads="1"/>
          </p:cNvSpPr>
          <p:nvPr>
            <p:ph type="sldNum" sz="quarter" idx="12"/>
          </p:nvPr>
        </p:nvSpPr>
        <p:spPr/>
        <p:txBody>
          <a:bodyPr/>
          <a:lstStyle>
            <a:lvl1pPr>
              <a:defRPr>
                <a:latin typeface="Comic Sans MS" charset="0"/>
              </a:defRPr>
            </a:lvl1pPr>
          </a:lstStyle>
          <a:p>
            <a:pPr>
              <a:defRPr/>
            </a:pPr>
            <a:fld id="{8E3033E6-B12B-6E43-A100-DEE5094177EA}" type="slidenum">
              <a:rPr lang="en-US" altLang="zh-TW"/>
              <a:pPr>
                <a:defRPr/>
              </a:pPr>
              <a:t>‹#›</a:t>
            </a:fld>
            <a:endParaRPr lang="en-US" altLang="zh-TW"/>
          </a:p>
        </p:txBody>
      </p:sp>
    </p:spTree>
    <p:extLst>
      <p:ext uri="{BB962C8B-B14F-4D97-AF65-F5344CB8AC3E}">
        <p14:creationId xmlns:p14="http://schemas.microsoft.com/office/powerpoint/2010/main" val="3651991356"/>
      </p:ext>
    </p:extLst>
  </p:cSld>
  <p:clrMapOvr>
    <a:masterClrMapping/>
  </p:clrMapOvr>
  <p:transition/>
</p:sldLayout>
</file>

<file path=ppt/slideLayouts/slideLayout380.xml><?xml version="1.0" encoding="utf-8"?>
<p:sldLayout xmlns:a="http://schemas.openxmlformats.org/drawingml/2006/main" xmlns:r="http://schemas.openxmlformats.org/officeDocument/2006/relationships" xmlns:p="http://schemas.openxmlformats.org/presentationml/2006/main" showMasterSp="0" type="tx">
  <p:cSld name="27_Blank">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5198" name="Group 2"/>
          <p:cNvGrpSpPr/>
          <p:nvPr/>
        </p:nvGrpSpPr>
        <p:grpSpPr>
          <a:xfrm>
            <a:off x="0" y="0"/>
            <a:ext cx="8839200" cy="6858000"/>
            <a:chOff x="0" y="0"/>
            <a:chExt cx="8839200" cy="6858000"/>
          </a:xfrm>
        </p:grpSpPr>
        <p:grpSp>
          <p:nvGrpSpPr>
            <p:cNvPr id="5185" name="Group 3"/>
            <p:cNvGrpSpPr/>
            <p:nvPr/>
          </p:nvGrpSpPr>
          <p:grpSpPr>
            <a:xfrm>
              <a:off x="0" y="-1"/>
              <a:ext cx="5105400" cy="4876801"/>
              <a:chOff x="0" y="0"/>
              <a:chExt cx="5105400" cy="4876800"/>
            </a:xfrm>
          </p:grpSpPr>
          <p:sp>
            <p:nvSpPr>
              <p:cNvPr id="5180"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81" name="Oval 5"/>
              <p:cNvSpPr/>
              <p:nvPr/>
            </p:nvSpPr>
            <p:spPr>
              <a:xfrm>
                <a:off x="418475" y="420413"/>
                <a:ext cx="4266707"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82" name="Oval 6"/>
              <p:cNvSpPr/>
              <p:nvPr/>
            </p:nvSpPr>
            <p:spPr>
              <a:xfrm>
                <a:off x="836950" y="840827"/>
                <a:ext cx="3431499" cy="319339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83" name="Oval 7"/>
              <p:cNvSpPr/>
              <p:nvPr/>
            </p:nvSpPr>
            <p:spPr>
              <a:xfrm>
                <a:off x="1255426" y="1261241"/>
                <a:ext cx="2594549" cy="235607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84" name="Oval 8"/>
              <p:cNvSpPr/>
              <p:nvPr/>
            </p:nvSpPr>
            <p:spPr>
              <a:xfrm>
                <a:off x="1590206" y="1597572"/>
                <a:ext cx="1923245" cy="168340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nvGrpSpPr>
            <p:cNvPr id="5191" name="Group 9"/>
            <p:cNvGrpSpPr/>
            <p:nvPr/>
          </p:nvGrpSpPr>
          <p:grpSpPr>
            <a:xfrm>
              <a:off x="3200400" y="3200399"/>
              <a:ext cx="3886200" cy="3657601"/>
              <a:chOff x="0" y="0"/>
              <a:chExt cx="3886200" cy="3657600"/>
            </a:xfrm>
          </p:grpSpPr>
          <p:sp>
            <p:nvSpPr>
              <p:cNvPr id="5186"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87" name="Oval 11"/>
              <p:cNvSpPr/>
              <p:nvPr/>
            </p:nvSpPr>
            <p:spPr>
              <a:xfrm>
                <a:off x="318540" y="315310"/>
                <a:ext cx="3247793" cy="302566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88" name="Oval 12"/>
              <p:cNvSpPr/>
              <p:nvPr/>
            </p:nvSpPr>
            <p:spPr>
              <a:xfrm>
                <a:off x="637081" y="630620"/>
                <a:ext cx="2613366" cy="23976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89"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90" name="Oval 14"/>
              <p:cNvSpPr/>
              <p:nvPr/>
            </p:nvSpPr>
            <p:spPr>
              <a:xfrm>
                <a:off x="1209128" y="1198179"/>
                <a:ext cx="1466617" cy="1259929"/>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nvGrpSpPr>
            <p:cNvPr id="5197" name="Group 15"/>
            <p:cNvGrpSpPr/>
            <p:nvPr/>
          </p:nvGrpSpPr>
          <p:grpSpPr>
            <a:xfrm>
              <a:off x="4495800" y="152399"/>
              <a:ext cx="4343400" cy="4114801"/>
              <a:chOff x="0" y="0"/>
              <a:chExt cx="4343400" cy="4114800"/>
            </a:xfrm>
          </p:grpSpPr>
          <p:sp>
            <p:nvSpPr>
              <p:cNvPr id="5192"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93" name="Oval 17"/>
              <p:cNvSpPr/>
              <p:nvPr/>
            </p:nvSpPr>
            <p:spPr>
              <a:xfrm>
                <a:off x="356016" y="354724"/>
                <a:ext cx="3632851" cy="340683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94" name="Oval 18"/>
              <p:cNvSpPr/>
              <p:nvPr/>
            </p:nvSpPr>
            <p:spPr>
              <a:xfrm>
                <a:off x="713516" y="709448"/>
                <a:ext cx="2917853"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95" name="Oval 19"/>
              <p:cNvSpPr/>
              <p:nvPr/>
            </p:nvSpPr>
            <p:spPr>
              <a:xfrm>
                <a:off x="1068049" y="1064172"/>
                <a:ext cx="2207303" cy="198793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96"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sp>
        <p:nvSpPr>
          <p:cNvPr id="5199"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139122150"/>
      </p:ext>
    </p:extLst>
  </p:cSld>
  <p:clrMapOvr>
    <a:masterClrMapping/>
  </p:clrMapOvr>
  <p:transition spd="med"/>
</p:sldLayout>
</file>

<file path=ppt/slideLayouts/slideLayout381.xml><?xml version="1.0" encoding="utf-8"?>
<p:sldLayout xmlns:a="http://schemas.openxmlformats.org/drawingml/2006/main" xmlns:r="http://schemas.openxmlformats.org/officeDocument/2006/relationships" xmlns:p="http://schemas.openxmlformats.org/presentationml/2006/main" showMasterSp="0" type="tx">
  <p:cSld name="22_Content with Caption">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5224" name="Group 2"/>
          <p:cNvGrpSpPr/>
          <p:nvPr/>
        </p:nvGrpSpPr>
        <p:grpSpPr>
          <a:xfrm>
            <a:off x="0" y="0"/>
            <a:ext cx="8839200" cy="6858000"/>
            <a:chOff x="0" y="0"/>
            <a:chExt cx="8839200" cy="6858000"/>
          </a:xfrm>
        </p:grpSpPr>
        <p:grpSp>
          <p:nvGrpSpPr>
            <p:cNvPr id="5211" name="Group 3"/>
            <p:cNvGrpSpPr/>
            <p:nvPr/>
          </p:nvGrpSpPr>
          <p:grpSpPr>
            <a:xfrm>
              <a:off x="0" y="-1"/>
              <a:ext cx="5105400" cy="4876801"/>
              <a:chOff x="0" y="0"/>
              <a:chExt cx="5105400" cy="4876800"/>
            </a:xfrm>
          </p:grpSpPr>
          <p:sp>
            <p:nvSpPr>
              <p:cNvPr id="5206"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207" name="Oval 5"/>
              <p:cNvSpPr/>
              <p:nvPr/>
            </p:nvSpPr>
            <p:spPr>
              <a:xfrm>
                <a:off x="418475" y="420413"/>
                <a:ext cx="4266707"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208" name="Oval 6"/>
              <p:cNvSpPr/>
              <p:nvPr/>
            </p:nvSpPr>
            <p:spPr>
              <a:xfrm>
                <a:off x="836950" y="840827"/>
                <a:ext cx="3431499" cy="319339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209" name="Oval 7"/>
              <p:cNvSpPr/>
              <p:nvPr/>
            </p:nvSpPr>
            <p:spPr>
              <a:xfrm>
                <a:off x="1255426" y="1261241"/>
                <a:ext cx="2594549" cy="235607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210" name="Oval 8"/>
              <p:cNvSpPr/>
              <p:nvPr/>
            </p:nvSpPr>
            <p:spPr>
              <a:xfrm>
                <a:off x="1590206" y="1597572"/>
                <a:ext cx="1923245" cy="168340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nvGrpSpPr>
            <p:cNvPr id="5217" name="Group 9"/>
            <p:cNvGrpSpPr/>
            <p:nvPr/>
          </p:nvGrpSpPr>
          <p:grpSpPr>
            <a:xfrm>
              <a:off x="3200400" y="3200399"/>
              <a:ext cx="3886200" cy="3657601"/>
              <a:chOff x="0" y="0"/>
              <a:chExt cx="3886200" cy="3657600"/>
            </a:xfrm>
          </p:grpSpPr>
          <p:sp>
            <p:nvSpPr>
              <p:cNvPr id="5212"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213" name="Oval 11"/>
              <p:cNvSpPr/>
              <p:nvPr/>
            </p:nvSpPr>
            <p:spPr>
              <a:xfrm>
                <a:off x="318540" y="315310"/>
                <a:ext cx="3247793" cy="302566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214" name="Oval 12"/>
              <p:cNvSpPr/>
              <p:nvPr/>
            </p:nvSpPr>
            <p:spPr>
              <a:xfrm>
                <a:off x="637081" y="630620"/>
                <a:ext cx="2613366" cy="23976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215"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216" name="Oval 14"/>
              <p:cNvSpPr/>
              <p:nvPr/>
            </p:nvSpPr>
            <p:spPr>
              <a:xfrm>
                <a:off x="1209128" y="1198179"/>
                <a:ext cx="1466617" cy="1259929"/>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nvGrpSpPr>
            <p:cNvPr id="5223" name="Group 15"/>
            <p:cNvGrpSpPr/>
            <p:nvPr/>
          </p:nvGrpSpPr>
          <p:grpSpPr>
            <a:xfrm>
              <a:off x="4495800" y="152399"/>
              <a:ext cx="4343400" cy="4114801"/>
              <a:chOff x="0" y="0"/>
              <a:chExt cx="4343400" cy="4114800"/>
            </a:xfrm>
          </p:grpSpPr>
          <p:sp>
            <p:nvSpPr>
              <p:cNvPr id="5218"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219" name="Oval 17"/>
              <p:cNvSpPr/>
              <p:nvPr/>
            </p:nvSpPr>
            <p:spPr>
              <a:xfrm>
                <a:off x="356016" y="354724"/>
                <a:ext cx="3632851" cy="340683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220" name="Oval 18"/>
              <p:cNvSpPr/>
              <p:nvPr/>
            </p:nvSpPr>
            <p:spPr>
              <a:xfrm>
                <a:off x="713516" y="709448"/>
                <a:ext cx="2917853"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221" name="Oval 19"/>
              <p:cNvSpPr/>
              <p:nvPr/>
            </p:nvSpPr>
            <p:spPr>
              <a:xfrm>
                <a:off x="1068049" y="1064172"/>
                <a:ext cx="2207303" cy="198793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222"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sp>
        <p:nvSpPr>
          <p:cNvPr id="5225" name="Title Text"/>
          <p:cNvSpPr txBox="1">
            <a:spLocks noGrp="1"/>
          </p:cNvSpPr>
          <p:nvPr>
            <p:ph type="title"/>
          </p:nvPr>
        </p:nvSpPr>
        <p:spPr>
          <a:xfrm>
            <a:off x="457200" y="273050"/>
            <a:ext cx="3008314" cy="1162050"/>
          </a:xfrm>
          <a:prstGeom prst="rect">
            <a:avLst/>
          </a:prstGeom>
        </p:spPr>
        <p:txBody>
          <a:bodyPr/>
          <a:lstStyle>
            <a:lvl1pPr>
              <a:defRPr sz="2000" b="1">
                <a:solidFill>
                  <a:schemeClr val="accent3">
                    <a:lumOff val="44000"/>
                  </a:schemeClr>
                </a:solidFill>
              </a:defRPr>
            </a:lvl1pPr>
          </a:lstStyle>
          <a:p>
            <a:r>
              <a:t>Title Text</a:t>
            </a:r>
          </a:p>
        </p:txBody>
      </p:sp>
      <p:sp>
        <p:nvSpPr>
          <p:cNvPr id="5226" name="Body Level One…"/>
          <p:cNvSpPr txBox="1">
            <a:spLocks noGrp="1"/>
          </p:cNvSpPr>
          <p:nvPr>
            <p:ph type="body" idx="1"/>
          </p:nvPr>
        </p:nvSpPr>
        <p:spPr>
          <a:xfrm>
            <a:off x="3575050" y="273050"/>
            <a:ext cx="5111750" cy="5853113"/>
          </a:xfrm>
          <a:prstGeom prst="rect">
            <a:avLst/>
          </a:prstGeom>
        </p:spPr>
        <p:txBody>
          <a:bodyPr>
            <a:normAutofit/>
          </a:bodyPr>
          <a:lstStyle>
            <a:lvl1pPr>
              <a:buClr>
                <a:srgbClr val="99CCFF"/>
              </a:buClr>
              <a:buSzPct val="110000"/>
              <a:buChar char="•"/>
              <a:defRPr>
                <a:solidFill>
                  <a:srgbClr val="EAEAEA"/>
                </a:solidFill>
              </a:defRPr>
            </a:lvl1pPr>
            <a:lvl2pPr>
              <a:buClr>
                <a:srgbClr val="99CCFF"/>
              </a:buClr>
              <a:buSzPct val="110000"/>
              <a:buChar char="•"/>
              <a:defRPr>
                <a:solidFill>
                  <a:srgbClr val="EAEAEA"/>
                </a:solidFill>
              </a:defRPr>
            </a:lvl2pPr>
            <a:lvl3pPr>
              <a:buClr>
                <a:srgbClr val="99CCFF"/>
              </a:buClr>
              <a:buSzPct val="110000"/>
              <a:defRPr>
                <a:solidFill>
                  <a:srgbClr val="EAEAEA"/>
                </a:solidFill>
              </a:defRPr>
            </a:lvl3pPr>
            <a:lvl4pPr>
              <a:buClr>
                <a:srgbClr val="99CCFF"/>
              </a:buClr>
              <a:buChar char="–"/>
              <a:defRPr>
                <a:solidFill>
                  <a:srgbClr val="EAEAEA"/>
                </a:solidFill>
              </a:defRPr>
            </a:lvl4pPr>
            <a:lvl5pPr>
              <a:buClr>
                <a:srgbClr val="99CCFF"/>
              </a:buClr>
              <a:buChar char="•"/>
              <a:defRPr>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5227"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solidFill>
                  <a:srgbClr val="EAEAEA"/>
                </a:solidFill>
              </a:defRPr>
            </a:pPr>
            <a:endParaRPr/>
          </a:p>
        </p:txBody>
      </p:sp>
      <p:sp>
        <p:nvSpPr>
          <p:cNvPr id="5228"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382773206"/>
      </p:ext>
    </p:extLst>
  </p:cSld>
  <p:clrMapOvr>
    <a:masterClrMapping/>
  </p:clrMapOvr>
  <p:transition spd="med"/>
</p:sldLayout>
</file>

<file path=ppt/slideLayouts/slideLayout382.xml><?xml version="1.0" encoding="utf-8"?>
<p:sldLayout xmlns:a="http://schemas.openxmlformats.org/drawingml/2006/main" xmlns:r="http://schemas.openxmlformats.org/officeDocument/2006/relationships" xmlns:p="http://schemas.openxmlformats.org/presentationml/2006/main" showMasterSp="0" type="tx">
  <p:cSld name="22_Picture with Caption">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5253" name="Group 2"/>
          <p:cNvGrpSpPr/>
          <p:nvPr/>
        </p:nvGrpSpPr>
        <p:grpSpPr>
          <a:xfrm>
            <a:off x="0" y="0"/>
            <a:ext cx="8839200" cy="6858000"/>
            <a:chOff x="0" y="0"/>
            <a:chExt cx="8839200" cy="6858000"/>
          </a:xfrm>
        </p:grpSpPr>
        <p:grpSp>
          <p:nvGrpSpPr>
            <p:cNvPr id="5240" name="Group 3"/>
            <p:cNvGrpSpPr/>
            <p:nvPr/>
          </p:nvGrpSpPr>
          <p:grpSpPr>
            <a:xfrm>
              <a:off x="0" y="-1"/>
              <a:ext cx="5105400" cy="4876801"/>
              <a:chOff x="0" y="0"/>
              <a:chExt cx="5105400" cy="4876800"/>
            </a:xfrm>
          </p:grpSpPr>
          <p:sp>
            <p:nvSpPr>
              <p:cNvPr id="5235"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236" name="Oval 5"/>
              <p:cNvSpPr/>
              <p:nvPr/>
            </p:nvSpPr>
            <p:spPr>
              <a:xfrm>
                <a:off x="418475" y="420413"/>
                <a:ext cx="4266707"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237" name="Oval 6"/>
              <p:cNvSpPr/>
              <p:nvPr/>
            </p:nvSpPr>
            <p:spPr>
              <a:xfrm>
                <a:off x="836950" y="840827"/>
                <a:ext cx="3431499" cy="319339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238" name="Oval 7"/>
              <p:cNvSpPr/>
              <p:nvPr/>
            </p:nvSpPr>
            <p:spPr>
              <a:xfrm>
                <a:off x="1255426" y="1261241"/>
                <a:ext cx="2594549" cy="235607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239" name="Oval 8"/>
              <p:cNvSpPr/>
              <p:nvPr/>
            </p:nvSpPr>
            <p:spPr>
              <a:xfrm>
                <a:off x="1590206" y="1597572"/>
                <a:ext cx="1923245" cy="168340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nvGrpSpPr>
            <p:cNvPr id="5246" name="Group 9"/>
            <p:cNvGrpSpPr/>
            <p:nvPr/>
          </p:nvGrpSpPr>
          <p:grpSpPr>
            <a:xfrm>
              <a:off x="3200400" y="3200399"/>
              <a:ext cx="3886200" cy="3657601"/>
              <a:chOff x="0" y="0"/>
              <a:chExt cx="3886200" cy="3657600"/>
            </a:xfrm>
          </p:grpSpPr>
          <p:sp>
            <p:nvSpPr>
              <p:cNvPr id="5241"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242" name="Oval 11"/>
              <p:cNvSpPr/>
              <p:nvPr/>
            </p:nvSpPr>
            <p:spPr>
              <a:xfrm>
                <a:off x="318540" y="315310"/>
                <a:ext cx="3247793" cy="302566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243" name="Oval 12"/>
              <p:cNvSpPr/>
              <p:nvPr/>
            </p:nvSpPr>
            <p:spPr>
              <a:xfrm>
                <a:off x="637081" y="630620"/>
                <a:ext cx="2613366" cy="23976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244"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245" name="Oval 14"/>
              <p:cNvSpPr/>
              <p:nvPr/>
            </p:nvSpPr>
            <p:spPr>
              <a:xfrm>
                <a:off x="1209128" y="1198179"/>
                <a:ext cx="1466617" cy="1259929"/>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nvGrpSpPr>
            <p:cNvPr id="5252" name="Group 15"/>
            <p:cNvGrpSpPr/>
            <p:nvPr/>
          </p:nvGrpSpPr>
          <p:grpSpPr>
            <a:xfrm>
              <a:off x="4495800" y="152399"/>
              <a:ext cx="4343400" cy="4114801"/>
              <a:chOff x="0" y="0"/>
              <a:chExt cx="4343400" cy="4114800"/>
            </a:xfrm>
          </p:grpSpPr>
          <p:sp>
            <p:nvSpPr>
              <p:cNvPr id="5247"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248" name="Oval 17"/>
              <p:cNvSpPr/>
              <p:nvPr/>
            </p:nvSpPr>
            <p:spPr>
              <a:xfrm>
                <a:off x="356016" y="354724"/>
                <a:ext cx="3632851" cy="340683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249" name="Oval 18"/>
              <p:cNvSpPr/>
              <p:nvPr/>
            </p:nvSpPr>
            <p:spPr>
              <a:xfrm>
                <a:off x="713516" y="709448"/>
                <a:ext cx="2917853"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250" name="Oval 19"/>
              <p:cNvSpPr/>
              <p:nvPr/>
            </p:nvSpPr>
            <p:spPr>
              <a:xfrm>
                <a:off x="1068049" y="1064172"/>
                <a:ext cx="2207303" cy="198793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251"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sp>
        <p:nvSpPr>
          <p:cNvPr id="5254" name="Title Text"/>
          <p:cNvSpPr txBox="1">
            <a:spLocks noGrp="1"/>
          </p:cNvSpPr>
          <p:nvPr>
            <p:ph type="title"/>
          </p:nvPr>
        </p:nvSpPr>
        <p:spPr>
          <a:xfrm>
            <a:off x="1792288" y="4800600"/>
            <a:ext cx="5486401" cy="566738"/>
          </a:xfrm>
          <a:prstGeom prst="rect">
            <a:avLst/>
          </a:prstGeom>
        </p:spPr>
        <p:txBody>
          <a:bodyPr/>
          <a:lstStyle>
            <a:lvl1pPr>
              <a:defRPr sz="2000" b="1">
                <a:solidFill>
                  <a:schemeClr val="accent3">
                    <a:lumOff val="44000"/>
                  </a:schemeClr>
                </a:solidFill>
              </a:defRPr>
            </a:lvl1pPr>
          </a:lstStyle>
          <a:p>
            <a:r>
              <a:t>Title Text</a:t>
            </a:r>
          </a:p>
        </p:txBody>
      </p:sp>
      <p:sp>
        <p:nvSpPr>
          <p:cNvPr id="5255"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5256"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rgbClr val="EAEAEA"/>
                </a:solidFill>
              </a:defRPr>
            </a:lvl1pPr>
            <a:lvl2pPr marL="0" indent="457200">
              <a:spcBef>
                <a:spcPts val="300"/>
              </a:spcBef>
              <a:buSzTx/>
              <a:buNone/>
              <a:defRPr sz="1400">
                <a:solidFill>
                  <a:srgbClr val="EAEAEA"/>
                </a:solidFill>
              </a:defRPr>
            </a:lvl2pPr>
            <a:lvl3pPr marL="0" indent="914400">
              <a:spcBef>
                <a:spcPts val="300"/>
              </a:spcBef>
              <a:buSzTx/>
              <a:buNone/>
              <a:defRPr sz="1400">
                <a:solidFill>
                  <a:srgbClr val="EAEAEA"/>
                </a:solidFill>
              </a:defRPr>
            </a:lvl3pPr>
            <a:lvl4pPr marL="0" indent="1371600">
              <a:spcBef>
                <a:spcPts val="300"/>
              </a:spcBef>
              <a:buSzTx/>
              <a:buNone/>
              <a:defRPr sz="1400">
                <a:solidFill>
                  <a:srgbClr val="EAEAEA"/>
                </a:solidFill>
              </a:defRPr>
            </a:lvl4pPr>
            <a:lvl5pPr marL="0" indent="1828800">
              <a:spcBef>
                <a:spcPts val="300"/>
              </a:spcBef>
              <a:buSzTx/>
              <a:buNone/>
              <a:defRPr sz="1400">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5257"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526677664"/>
      </p:ext>
    </p:extLst>
  </p:cSld>
  <p:clrMapOvr>
    <a:masterClrMapping/>
  </p:clrMapOvr>
  <p:transition spd="med"/>
</p:sldLayout>
</file>

<file path=ppt/slideLayouts/slideLayout383.xml><?xml version="1.0" encoding="utf-8"?>
<p:sldLayout xmlns:a="http://schemas.openxmlformats.org/drawingml/2006/main" xmlns:r="http://schemas.openxmlformats.org/officeDocument/2006/relationships" xmlns:p="http://schemas.openxmlformats.org/presentationml/2006/main" showMasterSp="0" type="tx">
  <p:cSld name="30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5264" name="Title Text"/>
          <p:cNvSpPr txBox="1">
            <a:spLocks noGrp="1"/>
          </p:cNvSpPr>
          <p:nvPr>
            <p:ph type="title"/>
          </p:nvPr>
        </p:nvSpPr>
        <p:spPr>
          <a:xfrm>
            <a:off x="685800" y="2130425"/>
            <a:ext cx="7772400" cy="1470025"/>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5265"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latin typeface="Arial"/>
                <a:ea typeface="Arial"/>
                <a:cs typeface="Arial"/>
                <a:sym typeface="Arial"/>
              </a:defRPr>
            </a:lvl1pPr>
            <a:lvl2pPr marL="0" indent="457200" algn="ctr">
              <a:buSzTx/>
              <a:buNone/>
              <a:defRPr>
                <a:latin typeface="Arial"/>
                <a:ea typeface="Arial"/>
                <a:cs typeface="Arial"/>
                <a:sym typeface="Arial"/>
              </a:defRPr>
            </a:lvl2pPr>
            <a:lvl3pPr marL="0" indent="914400" algn="ctr">
              <a:buSzTx/>
              <a:buNone/>
              <a:defRPr>
                <a:latin typeface="Arial"/>
                <a:ea typeface="Arial"/>
                <a:cs typeface="Arial"/>
                <a:sym typeface="Arial"/>
              </a:defRPr>
            </a:lvl3pPr>
            <a:lvl4pPr marL="0" indent="1371600" algn="ctr">
              <a:buSzTx/>
              <a:buNone/>
              <a:defRPr>
                <a:latin typeface="Arial"/>
                <a:ea typeface="Arial"/>
                <a:cs typeface="Arial"/>
                <a:sym typeface="Arial"/>
              </a:defRPr>
            </a:lvl4pPr>
            <a:lvl5pPr marL="0" indent="1828800" algn="ctr">
              <a:buSzTx/>
              <a:buNone/>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5266"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132350575"/>
      </p:ext>
    </p:extLst>
  </p:cSld>
  <p:clrMapOvr>
    <a:masterClrMapping/>
  </p:clrMapOvr>
  <p:transition spd="med"/>
</p:sldLayout>
</file>

<file path=ppt/slideLayouts/slideLayout384.xml><?xml version="1.0" encoding="utf-8"?>
<p:sldLayout xmlns:a="http://schemas.openxmlformats.org/drawingml/2006/main" xmlns:r="http://schemas.openxmlformats.org/officeDocument/2006/relationships" xmlns:p="http://schemas.openxmlformats.org/presentationml/2006/main" showMasterSp="0" type="tx">
  <p:cSld name="26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5273"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5274" name="Body Level One…"/>
          <p:cNvSpPr txBox="1">
            <a:spLocks noGrp="1"/>
          </p:cNvSpPr>
          <p:nvPr>
            <p:ph type="body" idx="1"/>
          </p:nvPr>
        </p:nvSpPr>
        <p:spPr>
          <a:xfrm>
            <a:off x="457200" y="1600200"/>
            <a:ext cx="8229600" cy="4525963"/>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5275"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863045196"/>
      </p:ext>
    </p:extLst>
  </p:cSld>
  <p:clrMapOvr>
    <a:masterClrMapping/>
  </p:clrMapOvr>
  <p:transition spd="med"/>
</p:sldLayout>
</file>

<file path=ppt/slideLayouts/slideLayout385.xml><?xml version="1.0" encoding="utf-8"?>
<p:sldLayout xmlns:a="http://schemas.openxmlformats.org/drawingml/2006/main" xmlns:r="http://schemas.openxmlformats.org/officeDocument/2006/relationships" xmlns:p="http://schemas.openxmlformats.org/presentationml/2006/main" showMasterSp="0" type="tx">
  <p:cSld name="23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5282"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latin typeface="Arial"/>
                <a:ea typeface="Arial"/>
                <a:cs typeface="Arial"/>
                <a:sym typeface="Arial"/>
              </a:defRPr>
            </a:lvl1pPr>
          </a:lstStyle>
          <a:p>
            <a:r>
              <a:t>Title Text</a:t>
            </a:r>
          </a:p>
        </p:txBody>
      </p:sp>
      <p:sp>
        <p:nvSpPr>
          <p:cNvPr id="5283"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atin typeface="Arial"/>
                <a:ea typeface="Arial"/>
                <a:cs typeface="Arial"/>
                <a:sym typeface="Arial"/>
              </a:defRPr>
            </a:lvl1pPr>
            <a:lvl2pPr marL="0" indent="457200">
              <a:spcBef>
                <a:spcPts val="400"/>
              </a:spcBef>
              <a:buSzTx/>
              <a:buNone/>
              <a:defRPr sz="2000">
                <a:latin typeface="Arial"/>
                <a:ea typeface="Arial"/>
                <a:cs typeface="Arial"/>
                <a:sym typeface="Arial"/>
              </a:defRPr>
            </a:lvl2pPr>
            <a:lvl3pPr marL="0" indent="914400">
              <a:spcBef>
                <a:spcPts val="400"/>
              </a:spcBef>
              <a:buSzTx/>
              <a:buNone/>
              <a:defRPr sz="2000">
                <a:latin typeface="Arial"/>
                <a:ea typeface="Arial"/>
                <a:cs typeface="Arial"/>
                <a:sym typeface="Arial"/>
              </a:defRPr>
            </a:lvl3pPr>
            <a:lvl4pPr marL="0" indent="1371600">
              <a:spcBef>
                <a:spcPts val="400"/>
              </a:spcBef>
              <a:buSzTx/>
              <a:buNone/>
              <a:defRPr sz="2000">
                <a:latin typeface="Arial"/>
                <a:ea typeface="Arial"/>
                <a:cs typeface="Arial"/>
                <a:sym typeface="Arial"/>
              </a:defRPr>
            </a:lvl4pPr>
            <a:lvl5pPr marL="0" indent="1828800">
              <a:spcBef>
                <a:spcPts val="400"/>
              </a:spcBef>
              <a:buSzTx/>
              <a:buNone/>
              <a:defRPr sz="20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5284"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030395505"/>
      </p:ext>
    </p:extLst>
  </p:cSld>
  <p:clrMapOvr>
    <a:masterClrMapping/>
  </p:clrMapOvr>
  <p:transition spd="med"/>
</p:sldLayout>
</file>

<file path=ppt/slideLayouts/slideLayout386.xml><?xml version="1.0" encoding="utf-8"?>
<p:sldLayout xmlns:a="http://schemas.openxmlformats.org/drawingml/2006/main" xmlns:r="http://schemas.openxmlformats.org/officeDocument/2006/relationships" xmlns:p="http://schemas.openxmlformats.org/presentationml/2006/main" showMasterSp="0" type="tx">
  <p:cSld name="23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5291"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5292"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Char char="•"/>
              <a:defRPr sz="2800">
                <a:latin typeface="Arial"/>
                <a:ea typeface="Arial"/>
                <a:cs typeface="Arial"/>
                <a:sym typeface="Arial"/>
              </a:defRPr>
            </a:lvl1pPr>
            <a:lvl2pPr marL="790575" indent="-333375">
              <a:spcBef>
                <a:spcPts val="600"/>
              </a:spcBef>
              <a:buChar char="–"/>
              <a:defRPr sz="2800">
                <a:latin typeface="Arial"/>
                <a:ea typeface="Arial"/>
                <a:cs typeface="Arial"/>
                <a:sym typeface="Arial"/>
              </a:defRPr>
            </a:lvl2pPr>
            <a:lvl3pPr marL="1234439" indent="-320039">
              <a:spcBef>
                <a:spcPts val="600"/>
              </a:spcBef>
              <a:defRPr sz="2800">
                <a:latin typeface="Arial"/>
                <a:ea typeface="Arial"/>
                <a:cs typeface="Arial"/>
                <a:sym typeface="Arial"/>
              </a:defRPr>
            </a:lvl3pPr>
            <a:lvl4pPr marL="1727200" indent="-355600">
              <a:spcBef>
                <a:spcPts val="600"/>
              </a:spcBef>
              <a:buChar char="–"/>
              <a:defRPr sz="2800">
                <a:latin typeface="Arial"/>
                <a:ea typeface="Arial"/>
                <a:cs typeface="Arial"/>
                <a:sym typeface="Arial"/>
              </a:defRPr>
            </a:lvl4pPr>
            <a:lvl5pPr marL="2184400" indent="-355600">
              <a:spcBef>
                <a:spcPts val="600"/>
              </a:spcBef>
              <a:buChar char="»"/>
              <a:defRPr sz="28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5293"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644321862"/>
      </p:ext>
    </p:extLst>
  </p:cSld>
  <p:clrMapOvr>
    <a:masterClrMapping/>
  </p:clrMapOvr>
  <p:transition spd="med"/>
</p:sldLayout>
</file>

<file path=ppt/slideLayouts/slideLayout387.xml><?xml version="1.0" encoding="utf-8"?>
<p:sldLayout xmlns:a="http://schemas.openxmlformats.org/drawingml/2006/main" xmlns:r="http://schemas.openxmlformats.org/officeDocument/2006/relationships" xmlns:p="http://schemas.openxmlformats.org/presentationml/2006/main" showMasterSp="0" type="tx">
  <p:cSld name="23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5300"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5301"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atin typeface="Arial"/>
                <a:ea typeface="Arial"/>
                <a:cs typeface="Arial"/>
                <a:sym typeface="Arial"/>
              </a:defRPr>
            </a:lvl1pPr>
            <a:lvl2pPr marL="0" indent="457200">
              <a:spcBef>
                <a:spcPts val="500"/>
              </a:spcBef>
              <a:buSzTx/>
              <a:buNone/>
              <a:defRPr sz="2400" b="1">
                <a:latin typeface="Arial"/>
                <a:ea typeface="Arial"/>
                <a:cs typeface="Arial"/>
                <a:sym typeface="Arial"/>
              </a:defRPr>
            </a:lvl2pPr>
            <a:lvl3pPr marL="0" indent="914400">
              <a:spcBef>
                <a:spcPts val="500"/>
              </a:spcBef>
              <a:buSzTx/>
              <a:buNone/>
              <a:defRPr sz="2400" b="1">
                <a:latin typeface="Arial"/>
                <a:ea typeface="Arial"/>
                <a:cs typeface="Arial"/>
                <a:sym typeface="Arial"/>
              </a:defRPr>
            </a:lvl3pPr>
            <a:lvl4pPr marL="0" indent="1371600">
              <a:spcBef>
                <a:spcPts val="500"/>
              </a:spcBef>
              <a:buSzTx/>
              <a:buNone/>
              <a:defRPr sz="2400" b="1">
                <a:latin typeface="Arial"/>
                <a:ea typeface="Arial"/>
                <a:cs typeface="Arial"/>
                <a:sym typeface="Arial"/>
              </a:defRPr>
            </a:lvl4pPr>
            <a:lvl5pPr marL="0" indent="1828800">
              <a:spcBef>
                <a:spcPts val="500"/>
              </a:spcBef>
              <a:buSzTx/>
              <a:buNone/>
              <a:defRPr sz="2400" b="1">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5302"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latin typeface="Arial"/>
                <a:ea typeface="Arial"/>
                <a:cs typeface="Arial"/>
                <a:sym typeface="Arial"/>
              </a:defRPr>
            </a:pPr>
            <a:endParaRPr/>
          </a:p>
        </p:txBody>
      </p:sp>
      <p:sp>
        <p:nvSpPr>
          <p:cNvPr id="5303"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882957781"/>
      </p:ext>
    </p:extLst>
  </p:cSld>
  <p:clrMapOvr>
    <a:masterClrMapping/>
  </p:clrMapOvr>
  <p:transition spd="med"/>
</p:sldLayout>
</file>

<file path=ppt/slideLayouts/slideLayout388.xml><?xml version="1.0" encoding="utf-8"?>
<p:sldLayout xmlns:a="http://schemas.openxmlformats.org/drawingml/2006/main" xmlns:r="http://schemas.openxmlformats.org/officeDocument/2006/relationships" xmlns:p="http://schemas.openxmlformats.org/presentationml/2006/main" showMasterSp="0" type="tx">
  <p:cSld name="23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5310"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5311"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4277238253"/>
      </p:ext>
    </p:extLst>
  </p:cSld>
  <p:clrMapOvr>
    <a:masterClrMapping/>
  </p:clrMapOvr>
  <p:transition spd="med"/>
</p:sldLayout>
</file>

<file path=ppt/slideLayouts/slideLayout389.xml><?xml version="1.0" encoding="utf-8"?>
<p:sldLayout xmlns:a="http://schemas.openxmlformats.org/drawingml/2006/main" xmlns:r="http://schemas.openxmlformats.org/officeDocument/2006/relationships" xmlns:p="http://schemas.openxmlformats.org/presentationml/2006/main" showMasterSp="0" type="tx">
  <p:cSld name="28_Blank">
    <p:bg>
      <p:bgPr>
        <a:solidFill>
          <a:schemeClr val="accent3">
            <a:lumOff val="44000"/>
          </a:schemeClr>
        </a:solidFill>
        <a:effectLst/>
      </p:bgPr>
    </p:bg>
    <p:spTree>
      <p:nvGrpSpPr>
        <p:cNvPr id="1" name=""/>
        <p:cNvGrpSpPr/>
        <p:nvPr/>
      </p:nvGrpSpPr>
      <p:grpSpPr>
        <a:xfrm>
          <a:off x="0" y="0"/>
          <a:ext cx="0" cy="0"/>
          <a:chOff x="0" y="0"/>
          <a:chExt cx="0" cy="0"/>
        </a:xfrm>
      </p:grpSpPr>
      <p:sp>
        <p:nvSpPr>
          <p:cNvPr id="5318"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949057838"/>
      </p:ext>
    </p:extLst>
  </p:cSld>
  <p:clrMapOvr>
    <a:masterClrMapping/>
  </p:clrMapOvr>
  <p:transition spd="med"/>
</p:sldLayout>
</file>

<file path=ppt/slideLayouts/slideLayout3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defRPr>
                <a:latin typeface="Comic Sans MS" charset="0"/>
              </a:defRPr>
            </a:lvl1pPr>
          </a:lstStyle>
          <a:p>
            <a:pPr>
              <a:defRPr/>
            </a:pPr>
            <a:endParaRPr lang="en-US" altLang="zh-TW"/>
          </a:p>
        </p:txBody>
      </p:sp>
      <p:sp>
        <p:nvSpPr>
          <p:cNvPr id="6" name="Rectangle 5"/>
          <p:cNvSpPr>
            <a:spLocks noGrp="1" noChangeArrowheads="1"/>
          </p:cNvSpPr>
          <p:nvPr>
            <p:ph type="ftr" sz="quarter" idx="11"/>
          </p:nvPr>
        </p:nvSpPr>
        <p:spPr/>
        <p:txBody>
          <a:bodyPr/>
          <a:lstStyle>
            <a:lvl1pPr>
              <a:defRPr>
                <a:latin typeface="Comic Sans MS" charset="0"/>
              </a:defRPr>
            </a:lvl1pPr>
          </a:lstStyle>
          <a:p>
            <a:pPr>
              <a:defRPr/>
            </a:pPr>
            <a:endParaRPr lang="en-US" altLang="zh-TW"/>
          </a:p>
        </p:txBody>
      </p:sp>
      <p:sp>
        <p:nvSpPr>
          <p:cNvPr id="7" name="Rectangle 6"/>
          <p:cNvSpPr>
            <a:spLocks noGrp="1" noChangeArrowheads="1"/>
          </p:cNvSpPr>
          <p:nvPr>
            <p:ph type="sldNum" sz="quarter" idx="12"/>
          </p:nvPr>
        </p:nvSpPr>
        <p:spPr/>
        <p:txBody>
          <a:bodyPr/>
          <a:lstStyle>
            <a:lvl1pPr>
              <a:defRPr>
                <a:latin typeface="Comic Sans MS" charset="0"/>
              </a:defRPr>
            </a:lvl1pPr>
          </a:lstStyle>
          <a:p>
            <a:pPr>
              <a:defRPr/>
            </a:pPr>
            <a:fld id="{ECD03E04-02B0-DD4B-9D68-8ACDC611102A}" type="slidenum">
              <a:rPr lang="en-US" altLang="zh-TW"/>
              <a:pPr>
                <a:defRPr/>
              </a:pPr>
              <a:t>‹#›</a:t>
            </a:fld>
            <a:endParaRPr lang="en-US" altLang="zh-TW"/>
          </a:p>
        </p:txBody>
      </p:sp>
    </p:spTree>
    <p:extLst>
      <p:ext uri="{BB962C8B-B14F-4D97-AF65-F5344CB8AC3E}">
        <p14:creationId xmlns:p14="http://schemas.microsoft.com/office/powerpoint/2010/main" val="1641092547"/>
      </p:ext>
    </p:extLst>
  </p:cSld>
  <p:clrMapOvr>
    <a:masterClrMapping/>
  </p:clrMapOvr>
  <p:transition/>
</p:sldLayout>
</file>

<file path=ppt/slideLayouts/slideLayout390.xml><?xml version="1.0" encoding="utf-8"?>
<p:sldLayout xmlns:a="http://schemas.openxmlformats.org/drawingml/2006/main" xmlns:r="http://schemas.openxmlformats.org/officeDocument/2006/relationships" xmlns:p="http://schemas.openxmlformats.org/presentationml/2006/main" showMasterSp="0" type="tx">
  <p:cSld name="23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5325"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5326"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5327"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latin typeface="Arial"/>
                <a:ea typeface="Arial"/>
                <a:cs typeface="Arial"/>
                <a:sym typeface="Arial"/>
              </a:defRPr>
            </a:pPr>
            <a:endParaRPr/>
          </a:p>
        </p:txBody>
      </p:sp>
      <p:sp>
        <p:nvSpPr>
          <p:cNvPr id="5328"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865518063"/>
      </p:ext>
    </p:extLst>
  </p:cSld>
  <p:clrMapOvr>
    <a:masterClrMapping/>
  </p:clrMapOvr>
  <p:transition spd="med"/>
</p:sldLayout>
</file>

<file path=ppt/slideLayouts/slideLayout391.xml><?xml version="1.0" encoding="utf-8"?>
<p:sldLayout xmlns:a="http://schemas.openxmlformats.org/drawingml/2006/main" xmlns:r="http://schemas.openxmlformats.org/officeDocument/2006/relationships" xmlns:p="http://schemas.openxmlformats.org/presentationml/2006/main" showMasterSp="0" type="tx">
  <p:cSld name="23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5335"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5336"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5337"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atin typeface="Arial"/>
                <a:ea typeface="Arial"/>
                <a:cs typeface="Arial"/>
                <a:sym typeface="Arial"/>
              </a:defRPr>
            </a:lvl1pPr>
            <a:lvl2pPr marL="0" indent="457200">
              <a:spcBef>
                <a:spcPts val="300"/>
              </a:spcBef>
              <a:buSzTx/>
              <a:buNone/>
              <a:defRPr sz="1400">
                <a:latin typeface="Arial"/>
                <a:ea typeface="Arial"/>
                <a:cs typeface="Arial"/>
                <a:sym typeface="Arial"/>
              </a:defRPr>
            </a:lvl2pPr>
            <a:lvl3pPr marL="0" indent="914400">
              <a:spcBef>
                <a:spcPts val="300"/>
              </a:spcBef>
              <a:buSzTx/>
              <a:buNone/>
              <a:defRPr sz="1400">
                <a:latin typeface="Arial"/>
                <a:ea typeface="Arial"/>
                <a:cs typeface="Arial"/>
                <a:sym typeface="Arial"/>
              </a:defRPr>
            </a:lvl3pPr>
            <a:lvl4pPr marL="0" indent="1371600">
              <a:spcBef>
                <a:spcPts val="300"/>
              </a:spcBef>
              <a:buSzTx/>
              <a:buNone/>
              <a:defRPr sz="1400">
                <a:latin typeface="Arial"/>
                <a:ea typeface="Arial"/>
                <a:cs typeface="Arial"/>
                <a:sym typeface="Arial"/>
              </a:defRPr>
            </a:lvl4pPr>
            <a:lvl5pPr marL="0" indent="1828800">
              <a:spcBef>
                <a:spcPts val="300"/>
              </a:spcBef>
              <a:buSzTx/>
              <a:buNone/>
              <a:defRPr sz="14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5338"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515416588"/>
      </p:ext>
    </p:extLst>
  </p:cSld>
  <p:clrMapOvr>
    <a:masterClrMapping/>
  </p:clrMapOvr>
  <p:transition spd="med"/>
</p:sldLayout>
</file>

<file path=ppt/slideLayouts/slideLayout392.xml><?xml version="1.0" encoding="utf-8"?>
<p:sldLayout xmlns:a="http://schemas.openxmlformats.org/drawingml/2006/main" xmlns:r="http://schemas.openxmlformats.org/officeDocument/2006/relationships" xmlns:p="http://schemas.openxmlformats.org/presentationml/2006/main" showMasterSp="0" type="tx">
  <p:cSld name="31_Title Slide">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345" name="Title Text"/>
          <p:cNvSpPr txBox="1">
            <a:spLocks noGrp="1"/>
          </p:cNvSpPr>
          <p:nvPr>
            <p:ph type="title"/>
          </p:nvPr>
        </p:nvSpPr>
        <p:spPr>
          <a:xfrm>
            <a:off x="1600200" y="1600200"/>
            <a:ext cx="6858000" cy="1828800"/>
          </a:xfrm>
          <a:prstGeom prst="rect">
            <a:avLst/>
          </a:prstGeom>
        </p:spPr>
        <p:txBody>
          <a:bodyPr anchor="ctr"/>
          <a:lstStyle>
            <a:lvl1pPr algn="r">
              <a:defRPr>
                <a:solidFill>
                  <a:srgbClr val="000000"/>
                </a:solidFill>
                <a:latin typeface="Tahoma"/>
                <a:ea typeface="Tahoma"/>
                <a:cs typeface="Tahoma"/>
                <a:sym typeface="Tahoma"/>
              </a:defRPr>
            </a:lvl1pPr>
          </a:lstStyle>
          <a:p>
            <a:r>
              <a:t>Title Text</a:t>
            </a:r>
          </a:p>
        </p:txBody>
      </p:sp>
      <p:sp>
        <p:nvSpPr>
          <p:cNvPr id="5346" name="Body Level One…"/>
          <p:cNvSpPr txBox="1">
            <a:spLocks noGrp="1"/>
          </p:cNvSpPr>
          <p:nvPr>
            <p:ph type="body" sz="quarter" idx="1"/>
          </p:nvPr>
        </p:nvSpPr>
        <p:spPr>
          <a:xfrm>
            <a:off x="2057400" y="3886200"/>
            <a:ext cx="6400800" cy="1752600"/>
          </a:xfrm>
          <a:prstGeom prst="rect">
            <a:avLst/>
          </a:prstGeom>
        </p:spPr>
        <p:txBody>
          <a:bodyPr>
            <a:normAutofit/>
          </a:bodyPr>
          <a:lstStyle>
            <a:lvl1pPr marL="0" indent="0" algn="r">
              <a:spcBef>
                <a:spcPts val="600"/>
              </a:spcBef>
              <a:buSzTx/>
              <a:buNone/>
              <a:defRPr sz="2800">
                <a:latin typeface="Tahoma"/>
                <a:ea typeface="Tahoma"/>
                <a:cs typeface="Tahoma"/>
                <a:sym typeface="Tahoma"/>
              </a:defRPr>
            </a:lvl1pPr>
            <a:lvl2pPr marL="742950" indent="-285750" algn="r">
              <a:spcBef>
                <a:spcPts val="600"/>
              </a:spcBef>
              <a:buChar char="⌑"/>
              <a:defRPr sz="2800">
                <a:latin typeface="Tahoma"/>
                <a:ea typeface="Tahoma"/>
                <a:cs typeface="Tahoma"/>
                <a:sym typeface="Tahoma"/>
              </a:defRPr>
            </a:lvl2pPr>
            <a:lvl3pPr marL="1181100" indent="-266700" algn="r">
              <a:spcBef>
                <a:spcPts val="600"/>
              </a:spcBef>
              <a:buChar char="⌑"/>
              <a:defRPr sz="2800">
                <a:latin typeface="Tahoma"/>
                <a:ea typeface="Tahoma"/>
                <a:cs typeface="Tahoma"/>
                <a:sym typeface="Tahoma"/>
              </a:defRPr>
            </a:lvl3pPr>
            <a:lvl4pPr marL="1691639" indent="-320039" algn="r">
              <a:spcBef>
                <a:spcPts val="600"/>
              </a:spcBef>
              <a:buChar char="⌑"/>
              <a:defRPr sz="2800">
                <a:latin typeface="Tahoma"/>
                <a:ea typeface="Tahoma"/>
                <a:cs typeface="Tahoma"/>
                <a:sym typeface="Tahoma"/>
              </a:defRPr>
            </a:lvl4pPr>
            <a:lvl5pPr marL="2148839" indent="-320039" algn="r">
              <a:spcBef>
                <a:spcPts val="600"/>
              </a:spcBef>
              <a:buChar char="⌑"/>
              <a:defRPr sz="2800">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5347"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69559129"/>
      </p:ext>
    </p:extLst>
  </p:cSld>
  <p:clrMapOvr>
    <a:masterClrMapping/>
  </p:clrMapOvr>
  <p:transition spd="med"/>
</p:sldLayout>
</file>

<file path=ppt/slideLayouts/slideLayout393.xml><?xml version="1.0" encoding="utf-8"?>
<p:sldLayout xmlns:a="http://schemas.openxmlformats.org/drawingml/2006/main" xmlns:r="http://schemas.openxmlformats.org/officeDocument/2006/relationships" xmlns:p="http://schemas.openxmlformats.org/presentationml/2006/main" showMasterSp="0" type="tx">
  <p:cSld name="27_Title and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354" name="Title Text"/>
          <p:cNvSpPr txBox="1">
            <a:spLocks noGrp="1"/>
          </p:cNvSpPr>
          <p:nvPr>
            <p:ph type="title"/>
          </p:nvPr>
        </p:nvSpPr>
        <p:spPr>
          <a:xfrm>
            <a:off x="685800" y="609600"/>
            <a:ext cx="7772400" cy="1143000"/>
          </a:xfrm>
          <a:prstGeom prst="rect">
            <a:avLst/>
          </a:prstGeom>
          <a:effectLst>
            <a:outerShdw blurRad="50800" dist="25399" dir="16200000" rotWithShape="0">
              <a:schemeClr val="accent3">
                <a:lumOff val="44000"/>
                <a:alpha val="75000"/>
              </a:schemeClr>
            </a:outerShdw>
          </a:effectLst>
        </p:spPr>
        <p:txBody>
          <a:bodyPr anchor="ctr"/>
          <a:lstStyle>
            <a:lvl1pPr algn="r">
              <a:defRPr>
                <a:solidFill>
                  <a:srgbClr val="000000"/>
                </a:solidFill>
                <a:latin typeface="Tahoma"/>
                <a:ea typeface="Tahoma"/>
                <a:cs typeface="Tahoma"/>
                <a:sym typeface="Tahoma"/>
              </a:defRPr>
            </a:lvl1pPr>
          </a:lstStyle>
          <a:p>
            <a:r>
              <a:t>Title Text</a:t>
            </a:r>
          </a:p>
        </p:txBody>
      </p:sp>
      <p:sp>
        <p:nvSpPr>
          <p:cNvPr id="5355" name="Body Level One…"/>
          <p:cNvSpPr txBox="1">
            <a:spLocks noGrp="1"/>
          </p:cNvSpPr>
          <p:nvPr>
            <p:ph type="body" idx="1"/>
          </p:nvPr>
        </p:nvSpPr>
        <p:spPr>
          <a:xfrm>
            <a:off x="685800" y="1981200"/>
            <a:ext cx="7772400" cy="4114800"/>
          </a:xfrm>
          <a:prstGeom prst="rect">
            <a:avLst/>
          </a:prstGeom>
          <a:effectLst>
            <a:outerShdw blurRad="63500" dist="25399" dir="16200000" rotWithShape="0">
              <a:schemeClr val="accent3">
                <a:lumOff val="44000"/>
                <a:alpha val="75000"/>
              </a:schemeClr>
            </a:outerShdw>
          </a:effectLst>
        </p:spPr>
        <p:txBody>
          <a:bodyPr>
            <a:normAutofit/>
          </a:bodyPr>
          <a:lstStyle>
            <a:lvl1pPr>
              <a:buClr>
                <a:srgbClr val="800040"/>
              </a:buClr>
              <a:buChar char="⌑"/>
              <a:defRPr>
                <a:latin typeface="Tahoma"/>
                <a:ea typeface="Tahoma"/>
                <a:cs typeface="Tahoma"/>
                <a:sym typeface="Tahoma"/>
              </a:defRPr>
            </a:lvl1pPr>
            <a:lvl2pPr>
              <a:buClr>
                <a:srgbClr val="800040"/>
              </a:buClr>
              <a:buChar char="⌑"/>
              <a:defRPr>
                <a:latin typeface="Tahoma"/>
                <a:ea typeface="Tahoma"/>
                <a:cs typeface="Tahoma"/>
                <a:sym typeface="Tahoma"/>
              </a:defRPr>
            </a:lvl2pPr>
            <a:lvl3pPr>
              <a:buClr>
                <a:srgbClr val="800040"/>
              </a:buClr>
              <a:buChar char="⌑"/>
              <a:defRPr>
                <a:latin typeface="Tahoma"/>
                <a:ea typeface="Tahoma"/>
                <a:cs typeface="Tahoma"/>
                <a:sym typeface="Tahoma"/>
              </a:defRPr>
            </a:lvl3pPr>
            <a:lvl4pPr>
              <a:buClr>
                <a:srgbClr val="800040"/>
              </a:buClr>
              <a:buChar char="⌑"/>
              <a:defRPr>
                <a:latin typeface="Tahoma"/>
                <a:ea typeface="Tahoma"/>
                <a:cs typeface="Tahoma"/>
                <a:sym typeface="Tahoma"/>
              </a:defRPr>
            </a:lvl4pPr>
            <a:lvl5pPr>
              <a:buClr>
                <a:srgbClr val="800040"/>
              </a:buClr>
              <a:buChar char="⌑"/>
              <a:defRPr>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5356"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050108541"/>
      </p:ext>
    </p:extLst>
  </p:cSld>
  <p:clrMapOvr>
    <a:masterClrMapping/>
  </p:clrMapOvr>
  <p:transition spd="med"/>
</p:sldLayout>
</file>

<file path=ppt/slideLayouts/slideLayout394.xml><?xml version="1.0" encoding="utf-8"?>
<p:sldLayout xmlns:a="http://schemas.openxmlformats.org/drawingml/2006/main" xmlns:r="http://schemas.openxmlformats.org/officeDocument/2006/relationships" xmlns:p="http://schemas.openxmlformats.org/presentationml/2006/main" showMasterSp="0" type="tx">
  <p:cSld name="24_Section Header">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363" name="Title Text"/>
          <p:cNvSpPr txBox="1">
            <a:spLocks noGrp="1"/>
          </p:cNvSpPr>
          <p:nvPr>
            <p:ph type="title"/>
          </p:nvPr>
        </p:nvSpPr>
        <p:spPr>
          <a:xfrm>
            <a:off x="722312" y="4406900"/>
            <a:ext cx="7772401" cy="1362075"/>
          </a:xfrm>
          <a:prstGeom prst="rect">
            <a:avLst/>
          </a:prstGeom>
          <a:effectLst>
            <a:outerShdw blurRad="50800" dist="25399" dir="16200000" rotWithShape="0">
              <a:schemeClr val="accent3">
                <a:lumOff val="44000"/>
                <a:alpha val="75000"/>
              </a:schemeClr>
            </a:outerShdw>
          </a:effectLst>
        </p:spPr>
        <p:txBody>
          <a:bodyPr anchor="t"/>
          <a:lstStyle>
            <a:lvl1pPr>
              <a:defRPr sz="4000" b="1" cap="all">
                <a:solidFill>
                  <a:srgbClr val="000000"/>
                </a:solidFill>
                <a:latin typeface="Tahoma"/>
                <a:ea typeface="Tahoma"/>
                <a:cs typeface="Tahoma"/>
                <a:sym typeface="Tahoma"/>
              </a:defRPr>
            </a:lvl1pPr>
          </a:lstStyle>
          <a:p>
            <a:r>
              <a:t>Title Text</a:t>
            </a:r>
          </a:p>
        </p:txBody>
      </p:sp>
      <p:sp>
        <p:nvSpPr>
          <p:cNvPr id="5364" name="Body Level One…"/>
          <p:cNvSpPr txBox="1">
            <a:spLocks noGrp="1"/>
          </p:cNvSpPr>
          <p:nvPr>
            <p:ph type="body" sz="quarter" idx="1"/>
          </p:nvPr>
        </p:nvSpPr>
        <p:spPr>
          <a:xfrm>
            <a:off x="722312" y="2906713"/>
            <a:ext cx="7772401" cy="1500188"/>
          </a:xfrm>
          <a:prstGeom prst="rect">
            <a:avLst/>
          </a:prstGeom>
          <a:effectLst>
            <a:outerShdw blurRad="63500" dist="25399" dir="16200000" rotWithShape="0">
              <a:schemeClr val="accent3">
                <a:lumOff val="44000"/>
                <a:alpha val="75000"/>
              </a:schemeClr>
            </a:outerShdw>
          </a:effectLst>
        </p:spPr>
        <p:txBody>
          <a:bodyPr anchor="b">
            <a:normAutofit/>
          </a:bodyPr>
          <a:lstStyle>
            <a:lvl1pPr marL="0" indent="0">
              <a:spcBef>
                <a:spcPts val="400"/>
              </a:spcBef>
              <a:buSzTx/>
              <a:buNone/>
              <a:defRPr sz="2000">
                <a:latin typeface="Tahoma"/>
                <a:ea typeface="Tahoma"/>
                <a:cs typeface="Tahoma"/>
                <a:sym typeface="Tahoma"/>
              </a:defRPr>
            </a:lvl1pPr>
            <a:lvl2pPr marL="0" indent="457200">
              <a:spcBef>
                <a:spcPts val="400"/>
              </a:spcBef>
              <a:buSzTx/>
              <a:buNone/>
              <a:defRPr sz="2000">
                <a:latin typeface="Tahoma"/>
                <a:ea typeface="Tahoma"/>
                <a:cs typeface="Tahoma"/>
                <a:sym typeface="Tahoma"/>
              </a:defRPr>
            </a:lvl2pPr>
            <a:lvl3pPr marL="0" indent="914400">
              <a:spcBef>
                <a:spcPts val="400"/>
              </a:spcBef>
              <a:buSzTx/>
              <a:buNone/>
              <a:defRPr sz="2000">
                <a:latin typeface="Tahoma"/>
                <a:ea typeface="Tahoma"/>
                <a:cs typeface="Tahoma"/>
                <a:sym typeface="Tahoma"/>
              </a:defRPr>
            </a:lvl3pPr>
            <a:lvl4pPr marL="0" indent="1371600">
              <a:spcBef>
                <a:spcPts val="400"/>
              </a:spcBef>
              <a:buSzTx/>
              <a:buNone/>
              <a:defRPr sz="2000">
                <a:latin typeface="Tahoma"/>
                <a:ea typeface="Tahoma"/>
                <a:cs typeface="Tahoma"/>
                <a:sym typeface="Tahoma"/>
              </a:defRPr>
            </a:lvl4pPr>
            <a:lvl5pPr marL="0" indent="1828800">
              <a:spcBef>
                <a:spcPts val="400"/>
              </a:spcBef>
              <a:buSzTx/>
              <a:buNone/>
              <a:defRPr sz="2000">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5365"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824264626"/>
      </p:ext>
    </p:extLst>
  </p:cSld>
  <p:clrMapOvr>
    <a:masterClrMapping/>
  </p:clrMapOvr>
  <p:transition spd="med"/>
</p:sldLayout>
</file>

<file path=ppt/slideLayouts/slideLayout395.xml><?xml version="1.0" encoding="utf-8"?>
<p:sldLayout xmlns:a="http://schemas.openxmlformats.org/drawingml/2006/main" xmlns:r="http://schemas.openxmlformats.org/officeDocument/2006/relationships" xmlns:p="http://schemas.openxmlformats.org/presentationml/2006/main" showMasterSp="0" type="tx">
  <p:cSld name="24_Two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372" name="Title Text"/>
          <p:cNvSpPr txBox="1">
            <a:spLocks noGrp="1"/>
          </p:cNvSpPr>
          <p:nvPr>
            <p:ph type="title"/>
          </p:nvPr>
        </p:nvSpPr>
        <p:spPr>
          <a:xfrm>
            <a:off x="685800" y="609600"/>
            <a:ext cx="7772400" cy="1143000"/>
          </a:xfrm>
          <a:prstGeom prst="rect">
            <a:avLst/>
          </a:prstGeom>
          <a:effectLst>
            <a:outerShdw blurRad="50800" dist="25399" dir="16200000" rotWithShape="0">
              <a:schemeClr val="accent3">
                <a:lumOff val="44000"/>
                <a:alpha val="75000"/>
              </a:schemeClr>
            </a:outerShdw>
          </a:effectLst>
        </p:spPr>
        <p:txBody>
          <a:bodyPr anchor="ctr"/>
          <a:lstStyle>
            <a:lvl1pPr algn="r">
              <a:defRPr>
                <a:solidFill>
                  <a:srgbClr val="000000"/>
                </a:solidFill>
                <a:latin typeface="Tahoma"/>
                <a:ea typeface="Tahoma"/>
                <a:cs typeface="Tahoma"/>
                <a:sym typeface="Tahoma"/>
              </a:defRPr>
            </a:lvl1pPr>
          </a:lstStyle>
          <a:p>
            <a:r>
              <a:t>Title Text</a:t>
            </a:r>
          </a:p>
        </p:txBody>
      </p:sp>
      <p:sp>
        <p:nvSpPr>
          <p:cNvPr id="5373" name="Body Level One…"/>
          <p:cNvSpPr txBox="1">
            <a:spLocks noGrp="1"/>
          </p:cNvSpPr>
          <p:nvPr>
            <p:ph type="body" sz="half" idx="1"/>
          </p:nvPr>
        </p:nvSpPr>
        <p:spPr>
          <a:xfrm>
            <a:off x="685800" y="1981200"/>
            <a:ext cx="3810000" cy="4114800"/>
          </a:xfrm>
          <a:prstGeom prst="rect">
            <a:avLst/>
          </a:prstGeom>
          <a:effectLst>
            <a:outerShdw blurRad="63500" dist="25399" dir="16200000" rotWithShape="0">
              <a:schemeClr val="accent3">
                <a:lumOff val="44000"/>
                <a:alpha val="75000"/>
              </a:schemeClr>
            </a:outerShdw>
          </a:effectLst>
        </p:spPr>
        <p:txBody>
          <a:bodyPr>
            <a:normAutofit/>
          </a:bodyPr>
          <a:lstStyle>
            <a:lvl1pPr>
              <a:spcBef>
                <a:spcPts val="600"/>
              </a:spcBef>
              <a:buClr>
                <a:srgbClr val="800040"/>
              </a:buClr>
              <a:buChar char="⌑"/>
              <a:defRPr sz="2800">
                <a:latin typeface="Tahoma"/>
                <a:ea typeface="Tahoma"/>
                <a:cs typeface="Tahoma"/>
                <a:sym typeface="Tahoma"/>
              </a:defRPr>
            </a:lvl1pPr>
            <a:lvl2pPr marL="790575" indent="-333375">
              <a:spcBef>
                <a:spcPts val="600"/>
              </a:spcBef>
              <a:buClr>
                <a:srgbClr val="800040"/>
              </a:buClr>
              <a:buChar char="⌑"/>
              <a:defRPr sz="2800">
                <a:latin typeface="Tahoma"/>
                <a:ea typeface="Tahoma"/>
                <a:cs typeface="Tahoma"/>
                <a:sym typeface="Tahoma"/>
              </a:defRPr>
            </a:lvl2pPr>
            <a:lvl3pPr marL="1234439" indent="-320039">
              <a:spcBef>
                <a:spcPts val="600"/>
              </a:spcBef>
              <a:buClr>
                <a:srgbClr val="800040"/>
              </a:buClr>
              <a:buChar char="⌑"/>
              <a:defRPr sz="2800">
                <a:latin typeface="Tahoma"/>
                <a:ea typeface="Tahoma"/>
                <a:cs typeface="Tahoma"/>
                <a:sym typeface="Tahoma"/>
              </a:defRPr>
            </a:lvl3pPr>
            <a:lvl4pPr marL="1727200" indent="-355600">
              <a:spcBef>
                <a:spcPts val="600"/>
              </a:spcBef>
              <a:buClr>
                <a:srgbClr val="800040"/>
              </a:buClr>
              <a:buChar char="⌑"/>
              <a:defRPr sz="2800">
                <a:latin typeface="Tahoma"/>
                <a:ea typeface="Tahoma"/>
                <a:cs typeface="Tahoma"/>
                <a:sym typeface="Tahoma"/>
              </a:defRPr>
            </a:lvl4pPr>
            <a:lvl5pPr marL="2184400" indent="-355600">
              <a:spcBef>
                <a:spcPts val="600"/>
              </a:spcBef>
              <a:buClr>
                <a:srgbClr val="800040"/>
              </a:buClr>
              <a:buChar char="⌑"/>
              <a:defRPr sz="2800">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5374"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325794467"/>
      </p:ext>
    </p:extLst>
  </p:cSld>
  <p:clrMapOvr>
    <a:masterClrMapping/>
  </p:clrMapOvr>
  <p:transition spd="med"/>
</p:sldLayout>
</file>

<file path=ppt/slideLayouts/slideLayout396.xml><?xml version="1.0" encoding="utf-8"?>
<p:sldLayout xmlns:a="http://schemas.openxmlformats.org/drawingml/2006/main" xmlns:r="http://schemas.openxmlformats.org/officeDocument/2006/relationships" xmlns:p="http://schemas.openxmlformats.org/presentationml/2006/main" showMasterSp="0" type="tx">
  <p:cSld name="24_Comparis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381" name="Title Text"/>
          <p:cNvSpPr txBox="1">
            <a:spLocks noGrp="1"/>
          </p:cNvSpPr>
          <p:nvPr>
            <p:ph type="title"/>
          </p:nvPr>
        </p:nvSpPr>
        <p:spPr>
          <a:xfrm>
            <a:off x="457200" y="274638"/>
            <a:ext cx="8229600" cy="1143001"/>
          </a:xfrm>
          <a:prstGeom prst="rect">
            <a:avLst/>
          </a:prstGeom>
          <a:effectLst>
            <a:outerShdw blurRad="50800" dist="25399" dir="16200000" rotWithShape="0">
              <a:schemeClr val="accent3">
                <a:lumOff val="44000"/>
                <a:alpha val="75000"/>
              </a:schemeClr>
            </a:outerShdw>
          </a:effectLst>
        </p:spPr>
        <p:txBody>
          <a:bodyPr anchor="ctr"/>
          <a:lstStyle>
            <a:lvl1pPr algn="r">
              <a:defRPr>
                <a:solidFill>
                  <a:srgbClr val="000000"/>
                </a:solidFill>
                <a:latin typeface="Tahoma"/>
                <a:ea typeface="Tahoma"/>
                <a:cs typeface="Tahoma"/>
                <a:sym typeface="Tahoma"/>
              </a:defRPr>
            </a:lvl1pPr>
          </a:lstStyle>
          <a:p>
            <a:r>
              <a:t>Title Text</a:t>
            </a:r>
          </a:p>
        </p:txBody>
      </p:sp>
      <p:sp>
        <p:nvSpPr>
          <p:cNvPr id="5382" name="Body Level One…"/>
          <p:cNvSpPr txBox="1">
            <a:spLocks noGrp="1"/>
          </p:cNvSpPr>
          <p:nvPr>
            <p:ph type="body" sz="quarter" idx="1"/>
          </p:nvPr>
        </p:nvSpPr>
        <p:spPr>
          <a:xfrm>
            <a:off x="457200" y="1535112"/>
            <a:ext cx="4040188" cy="639763"/>
          </a:xfrm>
          <a:prstGeom prst="rect">
            <a:avLst/>
          </a:prstGeom>
          <a:effectLst>
            <a:outerShdw blurRad="63500" dist="25399" dir="16200000" rotWithShape="0">
              <a:schemeClr val="accent3">
                <a:lumOff val="44000"/>
                <a:alpha val="75000"/>
              </a:schemeClr>
            </a:outerShdw>
          </a:effectLst>
        </p:spPr>
        <p:txBody>
          <a:bodyPr anchor="b">
            <a:normAutofit/>
          </a:bodyPr>
          <a:lstStyle>
            <a:lvl1pPr marL="0" indent="0">
              <a:spcBef>
                <a:spcPts val="500"/>
              </a:spcBef>
              <a:buSzTx/>
              <a:buNone/>
              <a:defRPr sz="2400" b="1">
                <a:latin typeface="Tahoma"/>
                <a:ea typeface="Tahoma"/>
                <a:cs typeface="Tahoma"/>
                <a:sym typeface="Tahoma"/>
              </a:defRPr>
            </a:lvl1pPr>
            <a:lvl2pPr marL="0" indent="457200">
              <a:spcBef>
                <a:spcPts val="500"/>
              </a:spcBef>
              <a:buSzTx/>
              <a:buNone/>
              <a:defRPr sz="2400" b="1">
                <a:latin typeface="Tahoma"/>
                <a:ea typeface="Tahoma"/>
                <a:cs typeface="Tahoma"/>
                <a:sym typeface="Tahoma"/>
              </a:defRPr>
            </a:lvl2pPr>
            <a:lvl3pPr marL="0" indent="914400">
              <a:spcBef>
                <a:spcPts val="500"/>
              </a:spcBef>
              <a:buSzTx/>
              <a:buNone/>
              <a:defRPr sz="2400" b="1">
                <a:latin typeface="Tahoma"/>
                <a:ea typeface="Tahoma"/>
                <a:cs typeface="Tahoma"/>
                <a:sym typeface="Tahoma"/>
              </a:defRPr>
            </a:lvl3pPr>
            <a:lvl4pPr marL="0" indent="1371600">
              <a:spcBef>
                <a:spcPts val="500"/>
              </a:spcBef>
              <a:buSzTx/>
              <a:buNone/>
              <a:defRPr sz="2400" b="1">
                <a:latin typeface="Tahoma"/>
                <a:ea typeface="Tahoma"/>
                <a:cs typeface="Tahoma"/>
                <a:sym typeface="Tahoma"/>
              </a:defRPr>
            </a:lvl4pPr>
            <a:lvl5pPr marL="0" indent="1828800">
              <a:spcBef>
                <a:spcPts val="500"/>
              </a:spcBef>
              <a:buSzTx/>
              <a:buNone/>
              <a:defRPr sz="2400" b="1">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5383" name="Text Placeholder 4"/>
          <p:cNvSpPr>
            <a:spLocks noGrp="1"/>
          </p:cNvSpPr>
          <p:nvPr>
            <p:ph type="body" sz="quarter" idx="21"/>
          </p:nvPr>
        </p:nvSpPr>
        <p:spPr>
          <a:xfrm>
            <a:off x="4645025" y="1535112"/>
            <a:ext cx="4041775" cy="639763"/>
          </a:xfrm>
          <a:prstGeom prst="rect">
            <a:avLst/>
          </a:prstGeom>
          <a:effectLst>
            <a:outerShdw blurRad="63500" dist="25399" dir="16200000" rotWithShape="0">
              <a:schemeClr val="accent3">
                <a:lumOff val="44000"/>
                <a:alpha val="75000"/>
              </a:schemeClr>
            </a:outerShdw>
          </a:effectLst>
        </p:spPr>
        <p:txBody>
          <a:bodyPr anchor="b">
            <a:normAutofit/>
          </a:bodyPr>
          <a:lstStyle/>
          <a:p>
            <a:pPr marL="0" indent="0">
              <a:spcBef>
                <a:spcPts val="500"/>
              </a:spcBef>
              <a:buSzTx/>
              <a:buNone/>
              <a:defRPr sz="2400" b="1">
                <a:latin typeface="Tahoma"/>
                <a:ea typeface="Tahoma"/>
                <a:cs typeface="Tahoma"/>
                <a:sym typeface="Tahoma"/>
              </a:defRPr>
            </a:pPr>
            <a:endParaRPr/>
          </a:p>
        </p:txBody>
      </p:sp>
      <p:sp>
        <p:nvSpPr>
          <p:cNvPr id="5384"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650076854"/>
      </p:ext>
    </p:extLst>
  </p:cSld>
  <p:clrMapOvr>
    <a:masterClrMapping/>
  </p:clrMapOvr>
  <p:transition spd="med"/>
</p:sldLayout>
</file>

<file path=ppt/slideLayouts/slideLayout397.xml><?xml version="1.0" encoding="utf-8"?>
<p:sldLayout xmlns:a="http://schemas.openxmlformats.org/drawingml/2006/main" xmlns:r="http://schemas.openxmlformats.org/officeDocument/2006/relationships" xmlns:p="http://schemas.openxmlformats.org/presentationml/2006/main" showMasterSp="0" type="tx">
  <p:cSld name="24_Title Only">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391" name="Title Text"/>
          <p:cNvSpPr txBox="1">
            <a:spLocks noGrp="1"/>
          </p:cNvSpPr>
          <p:nvPr>
            <p:ph type="title"/>
          </p:nvPr>
        </p:nvSpPr>
        <p:spPr>
          <a:xfrm>
            <a:off x="685800" y="609600"/>
            <a:ext cx="7772400" cy="1143000"/>
          </a:xfrm>
          <a:prstGeom prst="rect">
            <a:avLst/>
          </a:prstGeom>
          <a:effectLst>
            <a:outerShdw blurRad="50800" dist="25399" dir="16200000" rotWithShape="0">
              <a:schemeClr val="accent3">
                <a:lumOff val="44000"/>
                <a:alpha val="75000"/>
              </a:schemeClr>
            </a:outerShdw>
          </a:effectLst>
        </p:spPr>
        <p:txBody>
          <a:bodyPr anchor="ctr"/>
          <a:lstStyle>
            <a:lvl1pPr algn="r">
              <a:defRPr>
                <a:solidFill>
                  <a:srgbClr val="000000"/>
                </a:solidFill>
                <a:latin typeface="Tahoma"/>
                <a:ea typeface="Tahoma"/>
                <a:cs typeface="Tahoma"/>
                <a:sym typeface="Tahoma"/>
              </a:defRPr>
            </a:lvl1pPr>
          </a:lstStyle>
          <a:p>
            <a:r>
              <a:t>Title Text</a:t>
            </a:r>
          </a:p>
        </p:txBody>
      </p:sp>
      <p:sp>
        <p:nvSpPr>
          <p:cNvPr id="5392"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039343443"/>
      </p:ext>
    </p:extLst>
  </p:cSld>
  <p:clrMapOvr>
    <a:masterClrMapping/>
  </p:clrMapOvr>
  <p:transition spd="med"/>
</p:sldLayout>
</file>

<file path=ppt/slideLayouts/slideLayout398.xml><?xml version="1.0" encoding="utf-8"?>
<p:sldLayout xmlns:a="http://schemas.openxmlformats.org/drawingml/2006/main" xmlns:r="http://schemas.openxmlformats.org/officeDocument/2006/relationships" xmlns:p="http://schemas.openxmlformats.org/presentationml/2006/main" showMasterSp="0" type="tx">
  <p:cSld name="29_Blank">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399"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560145649"/>
      </p:ext>
    </p:extLst>
  </p:cSld>
  <p:clrMapOvr>
    <a:masterClrMapping/>
  </p:clrMapOvr>
  <p:transition spd="med"/>
</p:sldLayout>
</file>

<file path=ppt/slideLayouts/slideLayout399.xml><?xml version="1.0" encoding="utf-8"?>
<p:sldLayout xmlns:a="http://schemas.openxmlformats.org/drawingml/2006/main" xmlns:r="http://schemas.openxmlformats.org/officeDocument/2006/relationships" xmlns:p="http://schemas.openxmlformats.org/presentationml/2006/main" showMasterSp="0" type="tx">
  <p:cSld name="24_Content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406" name="Title Text"/>
          <p:cNvSpPr txBox="1">
            <a:spLocks noGrp="1"/>
          </p:cNvSpPr>
          <p:nvPr>
            <p:ph type="title"/>
          </p:nvPr>
        </p:nvSpPr>
        <p:spPr>
          <a:xfrm>
            <a:off x="457200" y="273050"/>
            <a:ext cx="3008314" cy="1162050"/>
          </a:xfrm>
          <a:prstGeom prst="rect">
            <a:avLst/>
          </a:prstGeom>
          <a:effectLst>
            <a:outerShdw blurRad="50800" dist="25399" dir="16200000" rotWithShape="0">
              <a:schemeClr val="accent3">
                <a:lumOff val="44000"/>
                <a:alpha val="75000"/>
              </a:schemeClr>
            </a:outerShdw>
          </a:effectLst>
        </p:spPr>
        <p:txBody>
          <a:bodyPr/>
          <a:lstStyle>
            <a:lvl1pPr>
              <a:defRPr sz="2000" b="1">
                <a:solidFill>
                  <a:srgbClr val="000000"/>
                </a:solidFill>
                <a:latin typeface="Tahoma"/>
                <a:ea typeface="Tahoma"/>
                <a:cs typeface="Tahoma"/>
                <a:sym typeface="Tahoma"/>
              </a:defRPr>
            </a:lvl1pPr>
          </a:lstStyle>
          <a:p>
            <a:r>
              <a:t>Title Text</a:t>
            </a:r>
          </a:p>
        </p:txBody>
      </p:sp>
      <p:sp>
        <p:nvSpPr>
          <p:cNvPr id="5407" name="Body Level One…"/>
          <p:cNvSpPr txBox="1">
            <a:spLocks noGrp="1"/>
          </p:cNvSpPr>
          <p:nvPr>
            <p:ph type="body" idx="1"/>
          </p:nvPr>
        </p:nvSpPr>
        <p:spPr>
          <a:xfrm>
            <a:off x="3575050" y="273050"/>
            <a:ext cx="5111750" cy="5853113"/>
          </a:xfrm>
          <a:prstGeom prst="rect">
            <a:avLst/>
          </a:prstGeom>
          <a:effectLst>
            <a:outerShdw blurRad="63500" dist="25399" dir="16200000" rotWithShape="0">
              <a:schemeClr val="accent3">
                <a:lumOff val="44000"/>
                <a:alpha val="75000"/>
              </a:schemeClr>
            </a:outerShdw>
          </a:effectLst>
        </p:spPr>
        <p:txBody>
          <a:bodyPr>
            <a:normAutofit/>
          </a:bodyPr>
          <a:lstStyle>
            <a:lvl1pPr>
              <a:buClr>
                <a:srgbClr val="800040"/>
              </a:buClr>
              <a:buChar char="⌑"/>
              <a:defRPr>
                <a:latin typeface="Tahoma"/>
                <a:ea typeface="Tahoma"/>
                <a:cs typeface="Tahoma"/>
                <a:sym typeface="Tahoma"/>
              </a:defRPr>
            </a:lvl1pPr>
            <a:lvl2pPr>
              <a:buClr>
                <a:srgbClr val="800040"/>
              </a:buClr>
              <a:buChar char="⌑"/>
              <a:defRPr>
                <a:latin typeface="Tahoma"/>
                <a:ea typeface="Tahoma"/>
                <a:cs typeface="Tahoma"/>
                <a:sym typeface="Tahoma"/>
              </a:defRPr>
            </a:lvl2pPr>
            <a:lvl3pPr>
              <a:buClr>
                <a:srgbClr val="800040"/>
              </a:buClr>
              <a:buChar char="⌑"/>
              <a:defRPr>
                <a:latin typeface="Tahoma"/>
                <a:ea typeface="Tahoma"/>
                <a:cs typeface="Tahoma"/>
                <a:sym typeface="Tahoma"/>
              </a:defRPr>
            </a:lvl3pPr>
            <a:lvl4pPr>
              <a:buClr>
                <a:srgbClr val="800040"/>
              </a:buClr>
              <a:buChar char="⌑"/>
              <a:defRPr>
                <a:latin typeface="Tahoma"/>
                <a:ea typeface="Tahoma"/>
                <a:cs typeface="Tahoma"/>
                <a:sym typeface="Tahoma"/>
              </a:defRPr>
            </a:lvl4pPr>
            <a:lvl5pPr>
              <a:buClr>
                <a:srgbClr val="800040"/>
              </a:buClr>
              <a:buChar char="⌑"/>
              <a:defRPr>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5408" name="Text Placeholder 3"/>
          <p:cNvSpPr>
            <a:spLocks noGrp="1"/>
          </p:cNvSpPr>
          <p:nvPr>
            <p:ph type="body" sz="half" idx="21"/>
          </p:nvPr>
        </p:nvSpPr>
        <p:spPr>
          <a:xfrm>
            <a:off x="457199" y="1435100"/>
            <a:ext cx="3008315" cy="4691063"/>
          </a:xfrm>
          <a:prstGeom prst="rect">
            <a:avLst/>
          </a:prstGeom>
          <a:effectLst>
            <a:outerShdw blurRad="63500" dist="25399" dir="16200000" rotWithShape="0">
              <a:schemeClr val="accent3">
                <a:lumOff val="44000"/>
                <a:alpha val="75000"/>
              </a:schemeClr>
            </a:outerShdw>
          </a:effectLst>
        </p:spPr>
        <p:txBody>
          <a:bodyPr>
            <a:normAutofit/>
          </a:bodyPr>
          <a:lstStyle/>
          <a:p>
            <a:pPr marL="0" indent="0">
              <a:spcBef>
                <a:spcPts val="300"/>
              </a:spcBef>
              <a:buSzTx/>
              <a:buNone/>
              <a:defRPr sz="1400">
                <a:latin typeface="Tahoma"/>
                <a:ea typeface="Tahoma"/>
                <a:cs typeface="Tahoma"/>
                <a:sym typeface="Tahoma"/>
              </a:defRPr>
            </a:pPr>
            <a:endParaRPr/>
          </a:p>
        </p:txBody>
      </p:sp>
      <p:sp>
        <p:nvSpPr>
          <p:cNvPr id="5409"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63440557"/>
      </p:ext>
    </p:extLst>
  </p:cSld>
  <p:clrMapOvr>
    <a:masterClrMapping/>
  </p:clrMapOvr>
  <p:transition spd="med"/>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fld id="{82C88301-3BDD-3D42-9AC1-721E603CF32E}" type="datetimeFigureOut">
              <a:rPr lang="en-US" smtClean="0"/>
              <a:t>1/14/24</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6EDC6863-9655-8444-A142-27D9B2E72677}" type="slidenum">
              <a:rPr lang="en-US" smtClean="0"/>
              <a:t>‹#›</a:t>
            </a:fld>
            <a:endParaRPr lang="en-US"/>
          </a:p>
        </p:txBody>
      </p:sp>
    </p:spTree>
    <p:extLst>
      <p:ext uri="{BB962C8B-B14F-4D97-AF65-F5344CB8AC3E}">
        <p14:creationId xmlns:p14="http://schemas.microsoft.com/office/powerpoint/2010/main" val="1392278829"/>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defRPr>
                <a:latin typeface="Comic Sans MS" charset="0"/>
              </a:defRPr>
            </a:lvl1pPr>
          </a:lstStyle>
          <a:p>
            <a:pPr>
              <a:defRPr/>
            </a:pPr>
            <a:endParaRPr lang="en-US" altLang="zh-TW"/>
          </a:p>
        </p:txBody>
      </p:sp>
      <p:sp>
        <p:nvSpPr>
          <p:cNvPr id="8" name="Rectangle 5"/>
          <p:cNvSpPr>
            <a:spLocks noGrp="1" noChangeArrowheads="1"/>
          </p:cNvSpPr>
          <p:nvPr>
            <p:ph type="ftr" sz="quarter" idx="11"/>
          </p:nvPr>
        </p:nvSpPr>
        <p:spPr/>
        <p:txBody>
          <a:bodyPr/>
          <a:lstStyle>
            <a:lvl1pPr>
              <a:defRPr>
                <a:latin typeface="Comic Sans MS" charset="0"/>
              </a:defRPr>
            </a:lvl1pPr>
          </a:lstStyle>
          <a:p>
            <a:pPr>
              <a:defRPr/>
            </a:pPr>
            <a:endParaRPr lang="en-US" altLang="zh-TW"/>
          </a:p>
        </p:txBody>
      </p:sp>
      <p:sp>
        <p:nvSpPr>
          <p:cNvPr id="9" name="Rectangle 6"/>
          <p:cNvSpPr>
            <a:spLocks noGrp="1" noChangeArrowheads="1"/>
          </p:cNvSpPr>
          <p:nvPr>
            <p:ph type="sldNum" sz="quarter" idx="12"/>
          </p:nvPr>
        </p:nvSpPr>
        <p:spPr/>
        <p:txBody>
          <a:bodyPr/>
          <a:lstStyle>
            <a:lvl1pPr>
              <a:defRPr>
                <a:latin typeface="Comic Sans MS" charset="0"/>
              </a:defRPr>
            </a:lvl1pPr>
          </a:lstStyle>
          <a:p>
            <a:pPr>
              <a:defRPr/>
            </a:pPr>
            <a:fld id="{50E3667B-783A-0941-A93C-A7491FF7EDAF}" type="slidenum">
              <a:rPr lang="en-US" altLang="zh-TW"/>
              <a:pPr>
                <a:defRPr/>
              </a:pPr>
              <a:t>‹#›</a:t>
            </a:fld>
            <a:endParaRPr lang="en-US" altLang="zh-TW"/>
          </a:p>
        </p:txBody>
      </p:sp>
    </p:spTree>
    <p:extLst>
      <p:ext uri="{BB962C8B-B14F-4D97-AF65-F5344CB8AC3E}">
        <p14:creationId xmlns:p14="http://schemas.microsoft.com/office/powerpoint/2010/main" val="470084006"/>
      </p:ext>
    </p:extLst>
  </p:cSld>
  <p:clrMapOvr>
    <a:masterClrMapping/>
  </p:clrMapOvr>
  <p:transition/>
</p:sldLayout>
</file>

<file path=ppt/slideLayouts/slideLayout400.xml><?xml version="1.0" encoding="utf-8"?>
<p:sldLayout xmlns:a="http://schemas.openxmlformats.org/drawingml/2006/main" xmlns:r="http://schemas.openxmlformats.org/officeDocument/2006/relationships" xmlns:p="http://schemas.openxmlformats.org/presentationml/2006/main" showMasterSp="0" type="tx">
  <p:cSld name="24_Picture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416" name="Title Text"/>
          <p:cNvSpPr txBox="1">
            <a:spLocks noGrp="1"/>
          </p:cNvSpPr>
          <p:nvPr>
            <p:ph type="title"/>
          </p:nvPr>
        </p:nvSpPr>
        <p:spPr>
          <a:xfrm>
            <a:off x="1792288" y="4800600"/>
            <a:ext cx="5486401" cy="566738"/>
          </a:xfrm>
          <a:prstGeom prst="rect">
            <a:avLst/>
          </a:prstGeom>
          <a:effectLst>
            <a:outerShdw blurRad="50800" dist="25399" dir="16200000" rotWithShape="0">
              <a:schemeClr val="accent3">
                <a:lumOff val="44000"/>
                <a:alpha val="75000"/>
              </a:schemeClr>
            </a:outerShdw>
          </a:effectLst>
        </p:spPr>
        <p:txBody>
          <a:bodyPr/>
          <a:lstStyle>
            <a:lvl1pPr>
              <a:defRPr sz="2000" b="1">
                <a:solidFill>
                  <a:srgbClr val="000000"/>
                </a:solidFill>
                <a:latin typeface="Tahoma"/>
                <a:ea typeface="Tahoma"/>
                <a:cs typeface="Tahoma"/>
                <a:sym typeface="Tahoma"/>
              </a:defRPr>
            </a:lvl1pPr>
          </a:lstStyle>
          <a:p>
            <a:r>
              <a:t>Title Text</a:t>
            </a:r>
          </a:p>
        </p:txBody>
      </p:sp>
      <p:sp>
        <p:nvSpPr>
          <p:cNvPr id="5417" name="Picture Placeholder 2"/>
          <p:cNvSpPr>
            <a:spLocks noGrp="1"/>
          </p:cNvSpPr>
          <p:nvPr>
            <p:ph type="pic" sz="half" idx="21"/>
          </p:nvPr>
        </p:nvSpPr>
        <p:spPr>
          <a:xfrm>
            <a:off x="1792288" y="612775"/>
            <a:ext cx="5486401" cy="4114800"/>
          </a:xfrm>
          <a:prstGeom prst="rect">
            <a:avLst/>
          </a:prstGeom>
          <a:effectLst>
            <a:outerShdw blurRad="63500" dist="25399" dir="16200000" rotWithShape="0">
              <a:schemeClr val="accent3">
                <a:lumOff val="44000"/>
                <a:alpha val="75000"/>
              </a:schemeClr>
            </a:outerShdw>
          </a:effectLst>
        </p:spPr>
        <p:txBody>
          <a:bodyPr lIns="91439" rIns="91439"/>
          <a:lstStyle/>
          <a:p>
            <a:endParaRPr/>
          </a:p>
        </p:txBody>
      </p:sp>
      <p:sp>
        <p:nvSpPr>
          <p:cNvPr id="5418" name="Body Level One…"/>
          <p:cNvSpPr txBox="1">
            <a:spLocks noGrp="1"/>
          </p:cNvSpPr>
          <p:nvPr>
            <p:ph type="body" sz="quarter" idx="1"/>
          </p:nvPr>
        </p:nvSpPr>
        <p:spPr>
          <a:xfrm>
            <a:off x="1792288" y="5367337"/>
            <a:ext cx="5486401" cy="804863"/>
          </a:xfrm>
          <a:prstGeom prst="rect">
            <a:avLst/>
          </a:prstGeom>
          <a:effectLst>
            <a:outerShdw blurRad="63500" dist="25399" dir="16200000" rotWithShape="0">
              <a:schemeClr val="accent3">
                <a:lumOff val="44000"/>
                <a:alpha val="75000"/>
              </a:schemeClr>
            </a:outerShdw>
          </a:effectLst>
        </p:spPr>
        <p:txBody>
          <a:bodyPr>
            <a:normAutofit/>
          </a:bodyPr>
          <a:lstStyle>
            <a:lvl1pPr marL="0" indent="0">
              <a:spcBef>
                <a:spcPts val="300"/>
              </a:spcBef>
              <a:buSzTx/>
              <a:buNone/>
              <a:defRPr sz="1400">
                <a:latin typeface="Tahoma"/>
                <a:ea typeface="Tahoma"/>
                <a:cs typeface="Tahoma"/>
                <a:sym typeface="Tahoma"/>
              </a:defRPr>
            </a:lvl1pPr>
            <a:lvl2pPr marL="0" indent="457200">
              <a:spcBef>
                <a:spcPts val="300"/>
              </a:spcBef>
              <a:buSzTx/>
              <a:buNone/>
              <a:defRPr sz="1400">
                <a:latin typeface="Tahoma"/>
                <a:ea typeface="Tahoma"/>
                <a:cs typeface="Tahoma"/>
                <a:sym typeface="Tahoma"/>
              </a:defRPr>
            </a:lvl2pPr>
            <a:lvl3pPr marL="0" indent="914400">
              <a:spcBef>
                <a:spcPts val="300"/>
              </a:spcBef>
              <a:buSzTx/>
              <a:buNone/>
              <a:defRPr sz="1400">
                <a:latin typeface="Tahoma"/>
                <a:ea typeface="Tahoma"/>
                <a:cs typeface="Tahoma"/>
                <a:sym typeface="Tahoma"/>
              </a:defRPr>
            </a:lvl3pPr>
            <a:lvl4pPr marL="0" indent="1371600">
              <a:spcBef>
                <a:spcPts val="300"/>
              </a:spcBef>
              <a:buSzTx/>
              <a:buNone/>
              <a:defRPr sz="1400">
                <a:latin typeface="Tahoma"/>
                <a:ea typeface="Tahoma"/>
                <a:cs typeface="Tahoma"/>
                <a:sym typeface="Tahoma"/>
              </a:defRPr>
            </a:lvl4pPr>
            <a:lvl5pPr marL="0" indent="1828800">
              <a:spcBef>
                <a:spcPts val="300"/>
              </a:spcBef>
              <a:buSzTx/>
              <a:buNone/>
              <a:defRPr sz="1400">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5419"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804054682"/>
      </p:ext>
    </p:extLst>
  </p:cSld>
  <p:clrMapOvr>
    <a:masterClrMapping/>
  </p:clrMapOvr>
  <p:transition spd="med"/>
</p:sldLayout>
</file>

<file path=ppt/slideLayouts/slideLayout401.xml><?xml version="1.0" encoding="utf-8"?>
<p:sldLayout xmlns:a="http://schemas.openxmlformats.org/drawingml/2006/main" xmlns:r="http://schemas.openxmlformats.org/officeDocument/2006/relationships" xmlns:p="http://schemas.openxmlformats.org/presentationml/2006/main" showMasterSp="0" type="tx">
  <p:cSld name="32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5426" name="Title Text"/>
          <p:cNvSpPr txBox="1">
            <a:spLocks noGrp="1"/>
          </p:cNvSpPr>
          <p:nvPr>
            <p:ph type="title"/>
          </p:nvPr>
        </p:nvSpPr>
        <p:spPr>
          <a:xfrm>
            <a:off x="685800" y="2130425"/>
            <a:ext cx="7772400" cy="1470025"/>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5427"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latin typeface="Arial"/>
                <a:ea typeface="Arial"/>
                <a:cs typeface="Arial"/>
                <a:sym typeface="Arial"/>
              </a:defRPr>
            </a:lvl1pPr>
            <a:lvl2pPr marL="0" indent="457200" algn="ctr">
              <a:buSzTx/>
              <a:buNone/>
              <a:defRPr>
                <a:latin typeface="Arial"/>
                <a:ea typeface="Arial"/>
                <a:cs typeface="Arial"/>
                <a:sym typeface="Arial"/>
              </a:defRPr>
            </a:lvl2pPr>
            <a:lvl3pPr marL="0" indent="914400" algn="ctr">
              <a:buSzTx/>
              <a:buNone/>
              <a:defRPr>
                <a:latin typeface="Arial"/>
                <a:ea typeface="Arial"/>
                <a:cs typeface="Arial"/>
                <a:sym typeface="Arial"/>
              </a:defRPr>
            </a:lvl3pPr>
            <a:lvl4pPr marL="0" indent="1371600" algn="ctr">
              <a:buSzTx/>
              <a:buNone/>
              <a:defRPr>
                <a:latin typeface="Arial"/>
                <a:ea typeface="Arial"/>
                <a:cs typeface="Arial"/>
                <a:sym typeface="Arial"/>
              </a:defRPr>
            </a:lvl4pPr>
            <a:lvl5pPr marL="0" indent="1828800" algn="ctr">
              <a:buSzTx/>
              <a:buNone/>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5428"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93041901"/>
      </p:ext>
    </p:extLst>
  </p:cSld>
  <p:clrMapOvr>
    <a:masterClrMapping/>
  </p:clrMapOvr>
  <p:transition spd="med"/>
</p:sldLayout>
</file>

<file path=ppt/slideLayouts/slideLayout402.xml><?xml version="1.0" encoding="utf-8"?>
<p:sldLayout xmlns:a="http://schemas.openxmlformats.org/drawingml/2006/main" xmlns:r="http://schemas.openxmlformats.org/officeDocument/2006/relationships" xmlns:p="http://schemas.openxmlformats.org/presentationml/2006/main" showMasterSp="0" type="tx">
  <p:cSld name="28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5435"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5436"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5437"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85572862"/>
      </p:ext>
    </p:extLst>
  </p:cSld>
  <p:clrMapOvr>
    <a:masterClrMapping/>
  </p:clrMapOvr>
  <p:transition spd="med"/>
</p:sldLayout>
</file>

<file path=ppt/slideLayouts/slideLayout403.xml><?xml version="1.0" encoding="utf-8"?>
<p:sldLayout xmlns:a="http://schemas.openxmlformats.org/drawingml/2006/main" xmlns:r="http://schemas.openxmlformats.org/officeDocument/2006/relationships" xmlns:p="http://schemas.openxmlformats.org/presentationml/2006/main" showMasterSp="0" type="tx">
  <p:cSld name="25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5444"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latin typeface="Arial"/>
                <a:ea typeface="Arial"/>
                <a:cs typeface="Arial"/>
                <a:sym typeface="Arial"/>
              </a:defRPr>
            </a:lvl1pPr>
          </a:lstStyle>
          <a:p>
            <a:r>
              <a:t>Title Text</a:t>
            </a:r>
          </a:p>
        </p:txBody>
      </p:sp>
      <p:sp>
        <p:nvSpPr>
          <p:cNvPr id="5445"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atin typeface="Arial"/>
                <a:ea typeface="Arial"/>
                <a:cs typeface="Arial"/>
                <a:sym typeface="Arial"/>
              </a:defRPr>
            </a:lvl1pPr>
            <a:lvl2pPr marL="0" indent="457200">
              <a:spcBef>
                <a:spcPts val="400"/>
              </a:spcBef>
              <a:buSzTx/>
              <a:buNone/>
              <a:defRPr sz="2000">
                <a:latin typeface="Arial"/>
                <a:ea typeface="Arial"/>
                <a:cs typeface="Arial"/>
                <a:sym typeface="Arial"/>
              </a:defRPr>
            </a:lvl2pPr>
            <a:lvl3pPr marL="0" indent="914400">
              <a:spcBef>
                <a:spcPts val="400"/>
              </a:spcBef>
              <a:buSzTx/>
              <a:buNone/>
              <a:defRPr sz="2000">
                <a:latin typeface="Arial"/>
                <a:ea typeface="Arial"/>
                <a:cs typeface="Arial"/>
                <a:sym typeface="Arial"/>
              </a:defRPr>
            </a:lvl3pPr>
            <a:lvl4pPr marL="0" indent="1371600">
              <a:spcBef>
                <a:spcPts val="400"/>
              </a:spcBef>
              <a:buSzTx/>
              <a:buNone/>
              <a:defRPr sz="2000">
                <a:latin typeface="Arial"/>
                <a:ea typeface="Arial"/>
                <a:cs typeface="Arial"/>
                <a:sym typeface="Arial"/>
              </a:defRPr>
            </a:lvl4pPr>
            <a:lvl5pPr marL="0" indent="1828800">
              <a:spcBef>
                <a:spcPts val="400"/>
              </a:spcBef>
              <a:buSzTx/>
              <a:buNone/>
              <a:defRPr sz="20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5446"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431601737"/>
      </p:ext>
    </p:extLst>
  </p:cSld>
  <p:clrMapOvr>
    <a:masterClrMapping/>
  </p:clrMapOvr>
  <p:transition spd="med"/>
</p:sldLayout>
</file>

<file path=ppt/slideLayouts/slideLayout404.xml><?xml version="1.0" encoding="utf-8"?>
<p:sldLayout xmlns:a="http://schemas.openxmlformats.org/drawingml/2006/main" xmlns:r="http://schemas.openxmlformats.org/officeDocument/2006/relationships" xmlns:p="http://schemas.openxmlformats.org/presentationml/2006/main" showMasterSp="0" type="tx">
  <p:cSld name="25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5462"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5463"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atin typeface="Arial"/>
                <a:ea typeface="Arial"/>
                <a:cs typeface="Arial"/>
                <a:sym typeface="Arial"/>
              </a:defRPr>
            </a:lvl1pPr>
            <a:lvl2pPr marL="0" indent="457200">
              <a:spcBef>
                <a:spcPts val="500"/>
              </a:spcBef>
              <a:buSzTx/>
              <a:buNone/>
              <a:defRPr sz="2400" b="1">
                <a:latin typeface="Arial"/>
                <a:ea typeface="Arial"/>
                <a:cs typeface="Arial"/>
                <a:sym typeface="Arial"/>
              </a:defRPr>
            </a:lvl2pPr>
            <a:lvl3pPr marL="0" indent="914400">
              <a:spcBef>
                <a:spcPts val="500"/>
              </a:spcBef>
              <a:buSzTx/>
              <a:buNone/>
              <a:defRPr sz="2400" b="1">
                <a:latin typeface="Arial"/>
                <a:ea typeface="Arial"/>
                <a:cs typeface="Arial"/>
                <a:sym typeface="Arial"/>
              </a:defRPr>
            </a:lvl3pPr>
            <a:lvl4pPr marL="0" indent="1371600">
              <a:spcBef>
                <a:spcPts val="500"/>
              </a:spcBef>
              <a:buSzTx/>
              <a:buNone/>
              <a:defRPr sz="2400" b="1">
                <a:latin typeface="Arial"/>
                <a:ea typeface="Arial"/>
                <a:cs typeface="Arial"/>
                <a:sym typeface="Arial"/>
              </a:defRPr>
            </a:lvl4pPr>
            <a:lvl5pPr marL="0" indent="1828800">
              <a:spcBef>
                <a:spcPts val="500"/>
              </a:spcBef>
              <a:buSzTx/>
              <a:buNone/>
              <a:defRPr sz="2400" b="1">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5464"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latin typeface="Arial"/>
                <a:ea typeface="Arial"/>
                <a:cs typeface="Arial"/>
                <a:sym typeface="Arial"/>
              </a:defRPr>
            </a:pPr>
            <a:endParaRPr/>
          </a:p>
        </p:txBody>
      </p:sp>
      <p:sp>
        <p:nvSpPr>
          <p:cNvPr id="5465"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279069879"/>
      </p:ext>
    </p:extLst>
  </p:cSld>
  <p:clrMapOvr>
    <a:masterClrMapping/>
  </p:clrMapOvr>
  <p:transition spd="med"/>
</p:sldLayout>
</file>

<file path=ppt/slideLayouts/slideLayout405.xml><?xml version="1.0" encoding="utf-8"?>
<p:sldLayout xmlns:a="http://schemas.openxmlformats.org/drawingml/2006/main" xmlns:r="http://schemas.openxmlformats.org/officeDocument/2006/relationships" xmlns:p="http://schemas.openxmlformats.org/presentationml/2006/main" showMasterSp="0" type="tx">
  <p:cSld name="25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5472"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5473"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587366283"/>
      </p:ext>
    </p:extLst>
  </p:cSld>
  <p:clrMapOvr>
    <a:masterClrMapping/>
  </p:clrMapOvr>
  <p:transition spd="med"/>
</p:sldLayout>
</file>

<file path=ppt/slideLayouts/slideLayout406.xml><?xml version="1.0" encoding="utf-8"?>
<p:sldLayout xmlns:a="http://schemas.openxmlformats.org/drawingml/2006/main" xmlns:r="http://schemas.openxmlformats.org/officeDocument/2006/relationships" xmlns:p="http://schemas.openxmlformats.org/presentationml/2006/main" showMasterSp="0" type="tx">
  <p:cSld name="30_Blank">
    <p:bg>
      <p:bgPr>
        <a:solidFill>
          <a:schemeClr val="accent3">
            <a:lumOff val="44000"/>
          </a:schemeClr>
        </a:solidFill>
        <a:effectLst/>
      </p:bgPr>
    </p:bg>
    <p:spTree>
      <p:nvGrpSpPr>
        <p:cNvPr id="1" name=""/>
        <p:cNvGrpSpPr/>
        <p:nvPr/>
      </p:nvGrpSpPr>
      <p:grpSpPr>
        <a:xfrm>
          <a:off x="0" y="0"/>
          <a:ext cx="0" cy="0"/>
          <a:chOff x="0" y="0"/>
          <a:chExt cx="0" cy="0"/>
        </a:xfrm>
      </p:grpSpPr>
      <p:sp>
        <p:nvSpPr>
          <p:cNvPr id="5480"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60709861"/>
      </p:ext>
    </p:extLst>
  </p:cSld>
  <p:clrMapOvr>
    <a:masterClrMapping/>
  </p:clrMapOvr>
  <p:transition spd="med"/>
</p:sldLayout>
</file>

<file path=ppt/slideLayouts/slideLayout407.xml><?xml version="1.0" encoding="utf-8"?>
<p:sldLayout xmlns:a="http://schemas.openxmlformats.org/drawingml/2006/main" xmlns:r="http://schemas.openxmlformats.org/officeDocument/2006/relationships" xmlns:p="http://schemas.openxmlformats.org/presentationml/2006/main" showMasterSp="0" type="tx">
  <p:cSld name="25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5487"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5488"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5489"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latin typeface="Arial"/>
                <a:ea typeface="Arial"/>
                <a:cs typeface="Arial"/>
                <a:sym typeface="Arial"/>
              </a:defRPr>
            </a:pPr>
            <a:endParaRPr/>
          </a:p>
        </p:txBody>
      </p:sp>
      <p:sp>
        <p:nvSpPr>
          <p:cNvPr id="5490"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508190079"/>
      </p:ext>
    </p:extLst>
  </p:cSld>
  <p:clrMapOvr>
    <a:masterClrMapping/>
  </p:clrMapOvr>
  <p:transition spd="med"/>
</p:sldLayout>
</file>

<file path=ppt/slideLayouts/slideLayout408.xml><?xml version="1.0" encoding="utf-8"?>
<p:sldLayout xmlns:a="http://schemas.openxmlformats.org/drawingml/2006/main" xmlns:r="http://schemas.openxmlformats.org/officeDocument/2006/relationships" xmlns:p="http://schemas.openxmlformats.org/presentationml/2006/main" showMasterSp="0" type="tx">
  <p:cSld name="25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5497"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5498"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5499"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atin typeface="Arial"/>
                <a:ea typeface="Arial"/>
                <a:cs typeface="Arial"/>
                <a:sym typeface="Arial"/>
              </a:defRPr>
            </a:lvl1pPr>
            <a:lvl2pPr marL="0" indent="457200">
              <a:spcBef>
                <a:spcPts val="300"/>
              </a:spcBef>
              <a:buSzTx/>
              <a:buNone/>
              <a:defRPr sz="1400">
                <a:latin typeface="Arial"/>
                <a:ea typeface="Arial"/>
                <a:cs typeface="Arial"/>
                <a:sym typeface="Arial"/>
              </a:defRPr>
            </a:lvl2pPr>
            <a:lvl3pPr marL="0" indent="914400">
              <a:spcBef>
                <a:spcPts val="300"/>
              </a:spcBef>
              <a:buSzTx/>
              <a:buNone/>
              <a:defRPr sz="1400">
                <a:latin typeface="Arial"/>
                <a:ea typeface="Arial"/>
                <a:cs typeface="Arial"/>
                <a:sym typeface="Arial"/>
              </a:defRPr>
            </a:lvl3pPr>
            <a:lvl4pPr marL="0" indent="1371600">
              <a:spcBef>
                <a:spcPts val="300"/>
              </a:spcBef>
              <a:buSzTx/>
              <a:buNone/>
              <a:defRPr sz="1400">
                <a:latin typeface="Arial"/>
                <a:ea typeface="Arial"/>
                <a:cs typeface="Arial"/>
                <a:sym typeface="Arial"/>
              </a:defRPr>
            </a:lvl4pPr>
            <a:lvl5pPr marL="0" indent="1828800">
              <a:spcBef>
                <a:spcPts val="300"/>
              </a:spcBef>
              <a:buSzTx/>
              <a:buNone/>
              <a:defRPr sz="14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5500"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51403877"/>
      </p:ext>
    </p:extLst>
  </p:cSld>
  <p:clrMapOvr>
    <a:masterClrMapping/>
  </p:clrMapOvr>
  <p:transition spd="med"/>
</p:sldLayout>
</file>

<file path=ppt/slideLayouts/slideLayout409.xml><?xml version="1.0" encoding="utf-8"?>
<p:sldLayout xmlns:a="http://schemas.openxmlformats.org/drawingml/2006/main" xmlns:r="http://schemas.openxmlformats.org/officeDocument/2006/relationships" xmlns:p="http://schemas.openxmlformats.org/presentationml/2006/main" showMasterSp="0" type="tx">
  <p:cSld name="29_Title and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516" name="Title Text"/>
          <p:cNvSpPr txBox="1">
            <a:spLocks noGrp="1"/>
          </p:cNvSpPr>
          <p:nvPr>
            <p:ph type="title"/>
          </p:nvPr>
        </p:nvSpPr>
        <p:spPr>
          <a:xfrm>
            <a:off x="685800" y="381000"/>
            <a:ext cx="7772400" cy="1219200"/>
          </a:xfrm>
          <a:prstGeom prst="rect">
            <a:avLst/>
          </a:prstGeom>
        </p:spPr>
        <p:txBody>
          <a:bodyPr lIns="46037" tIns="46037" rIns="46037" bIns="46037" anchor="ctr"/>
          <a:lstStyle>
            <a:lvl1pPr>
              <a:lnSpc>
                <a:spcPct val="90000"/>
              </a:lnSpc>
              <a:spcBef>
                <a:spcPts val="1000"/>
              </a:spcBef>
              <a:defRPr b="1">
                <a:solidFill>
                  <a:srgbClr val="000000"/>
                </a:solidFill>
              </a:defRPr>
            </a:lvl1pPr>
          </a:lstStyle>
          <a:p>
            <a:r>
              <a:t>Title Text</a:t>
            </a:r>
          </a:p>
        </p:txBody>
      </p:sp>
      <p:sp>
        <p:nvSpPr>
          <p:cNvPr id="5517" name="Body Level One…"/>
          <p:cNvSpPr txBox="1">
            <a:spLocks noGrp="1"/>
          </p:cNvSpPr>
          <p:nvPr>
            <p:ph type="body" idx="1"/>
          </p:nvPr>
        </p:nvSpPr>
        <p:spPr>
          <a:xfrm>
            <a:off x="762000" y="1828800"/>
            <a:ext cx="7620000" cy="4267200"/>
          </a:xfrm>
          <a:prstGeom prst="rect">
            <a:avLst/>
          </a:prstGeom>
        </p:spPr>
        <p:txBody>
          <a:bodyPr>
            <a:normAutofit/>
          </a:bodyPr>
          <a:lstStyle>
            <a:lvl1pPr>
              <a:lnSpc>
                <a:spcPct val="90000"/>
              </a:lnSpc>
              <a:buClr>
                <a:srgbClr val="000000"/>
              </a:buClr>
              <a:buSzPct val="80000"/>
              <a:buChar char="●"/>
              <a:defRPr>
                <a:latin typeface="Arial"/>
                <a:ea typeface="Arial"/>
                <a:cs typeface="Arial"/>
                <a:sym typeface="Arial"/>
              </a:defRPr>
            </a:lvl1pPr>
            <a:lvl2pPr>
              <a:lnSpc>
                <a:spcPct val="90000"/>
              </a:lnSpc>
              <a:buClr>
                <a:srgbClr val="000000"/>
              </a:buClr>
              <a:buSzPct val="80000"/>
              <a:buChar char="–"/>
              <a:defRPr>
                <a:latin typeface="Arial"/>
                <a:ea typeface="Arial"/>
                <a:cs typeface="Arial"/>
                <a:sym typeface="Arial"/>
              </a:defRPr>
            </a:lvl2pPr>
            <a:lvl3pPr>
              <a:lnSpc>
                <a:spcPct val="90000"/>
              </a:lnSpc>
              <a:buClr>
                <a:srgbClr val="000000"/>
              </a:buClr>
              <a:buSzPct val="80000"/>
              <a:buChar char="●"/>
              <a:defRPr>
                <a:latin typeface="Arial"/>
                <a:ea typeface="Arial"/>
                <a:cs typeface="Arial"/>
                <a:sym typeface="Arial"/>
              </a:defRPr>
            </a:lvl3pPr>
            <a:lvl4pPr>
              <a:lnSpc>
                <a:spcPct val="90000"/>
              </a:lnSpc>
              <a:buClr>
                <a:srgbClr val="000000"/>
              </a:buClr>
              <a:buSzPct val="80000"/>
              <a:buChar char="–"/>
              <a:defRPr>
                <a:latin typeface="Arial"/>
                <a:ea typeface="Arial"/>
                <a:cs typeface="Arial"/>
                <a:sym typeface="Arial"/>
              </a:defRPr>
            </a:lvl4pPr>
            <a:lvl5pPr>
              <a:lnSpc>
                <a:spcPct val="90000"/>
              </a:lnSpc>
              <a:buClr>
                <a:srgbClr val="000000"/>
              </a:buClr>
              <a:buSzPct val="80000"/>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5518" name="Slide Number"/>
          <p:cNvSpPr txBox="1">
            <a:spLocks noGrp="1"/>
          </p:cNvSpPr>
          <p:nvPr>
            <p:ph type="sldNum" sz="quarter" idx="2"/>
          </p:nvPr>
        </p:nvSpPr>
        <p:spPr>
          <a:xfrm>
            <a:off x="8184544" y="6517545"/>
            <a:ext cx="273657" cy="264256"/>
          </a:xfrm>
          <a:prstGeom prst="rect">
            <a:avLst/>
          </a:prstGeom>
        </p:spPr>
        <p:txBody>
          <a:bodyPr/>
          <a:lstStyle>
            <a:lvl1pPr algn="r">
              <a:spcBef>
                <a:spcPts val="700"/>
              </a:spcBef>
              <a:defRPr sz="1200"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123116988"/>
      </p:ext>
    </p:extLst>
  </p:cSld>
  <p:clrMapOvr>
    <a:masterClrMapping/>
  </p:clrMapOvr>
  <p:transition spd="med"/>
</p:sldLayout>
</file>

<file path=ppt/slideLayouts/slideLayout4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defRPr>
                <a:latin typeface="Comic Sans MS" charset="0"/>
              </a:defRPr>
            </a:lvl1pPr>
          </a:lstStyle>
          <a:p>
            <a:pPr>
              <a:defRPr/>
            </a:pPr>
            <a:endParaRPr lang="en-US" altLang="zh-TW"/>
          </a:p>
        </p:txBody>
      </p:sp>
      <p:sp>
        <p:nvSpPr>
          <p:cNvPr id="4" name="Rectangle 5"/>
          <p:cNvSpPr>
            <a:spLocks noGrp="1" noChangeArrowheads="1"/>
          </p:cNvSpPr>
          <p:nvPr>
            <p:ph type="ftr" sz="quarter" idx="11"/>
          </p:nvPr>
        </p:nvSpPr>
        <p:spPr/>
        <p:txBody>
          <a:bodyPr/>
          <a:lstStyle>
            <a:lvl1pPr>
              <a:defRPr>
                <a:latin typeface="Comic Sans MS" charset="0"/>
              </a:defRPr>
            </a:lvl1pPr>
          </a:lstStyle>
          <a:p>
            <a:pPr>
              <a:defRPr/>
            </a:pPr>
            <a:endParaRPr lang="en-US" altLang="zh-TW"/>
          </a:p>
        </p:txBody>
      </p:sp>
      <p:sp>
        <p:nvSpPr>
          <p:cNvPr id="5" name="Rectangle 6"/>
          <p:cNvSpPr>
            <a:spLocks noGrp="1" noChangeArrowheads="1"/>
          </p:cNvSpPr>
          <p:nvPr>
            <p:ph type="sldNum" sz="quarter" idx="12"/>
          </p:nvPr>
        </p:nvSpPr>
        <p:spPr/>
        <p:txBody>
          <a:bodyPr/>
          <a:lstStyle>
            <a:lvl1pPr>
              <a:defRPr>
                <a:latin typeface="Comic Sans MS" charset="0"/>
              </a:defRPr>
            </a:lvl1pPr>
          </a:lstStyle>
          <a:p>
            <a:pPr>
              <a:defRPr/>
            </a:pPr>
            <a:fld id="{C79A1046-B8AD-F34F-B3A1-788B5BFF18F8}" type="slidenum">
              <a:rPr lang="en-US" altLang="zh-TW"/>
              <a:pPr>
                <a:defRPr/>
              </a:pPr>
              <a:t>‹#›</a:t>
            </a:fld>
            <a:endParaRPr lang="en-US" altLang="zh-TW"/>
          </a:p>
        </p:txBody>
      </p:sp>
    </p:spTree>
    <p:extLst>
      <p:ext uri="{BB962C8B-B14F-4D97-AF65-F5344CB8AC3E}">
        <p14:creationId xmlns:p14="http://schemas.microsoft.com/office/powerpoint/2010/main" val="832335777"/>
      </p:ext>
    </p:extLst>
  </p:cSld>
  <p:clrMapOvr>
    <a:masterClrMapping/>
  </p:clrMapOvr>
  <p:transition/>
</p:sldLayout>
</file>

<file path=ppt/slideLayouts/slideLayout410.xml><?xml version="1.0" encoding="utf-8"?>
<p:sldLayout xmlns:a="http://schemas.openxmlformats.org/drawingml/2006/main" xmlns:r="http://schemas.openxmlformats.org/officeDocument/2006/relationships" xmlns:p="http://schemas.openxmlformats.org/presentationml/2006/main" showMasterSp="0" type="tx">
  <p:cSld name="26_Section Header">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525" name="Title Text"/>
          <p:cNvSpPr txBox="1">
            <a:spLocks noGrp="1"/>
          </p:cNvSpPr>
          <p:nvPr>
            <p:ph type="title"/>
          </p:nvPr>
        </p:nvSpPr>
        <p:spPr>
          <a:xfrm>
            <a:off x="722312" y="4406900"/>
            <a:ext cx="7772401" cy="1362075"/>
          </a:xfrm>
          <a:prstGeom prst="rect">
            <a:avLst/>
          </a:prstGeom>
        </p:spPr>
        <p:txBody>
          <a:bodyPr lIns="46037" tIns="46037" rIns="46037" bIns="46037" anchor="t"/>
          <a:lstStyle>
            <a:lvl1pPr>
              <a:lnSpc>
                <a:spcPct val="90000"/>
              </a:lnSpc>
              <a:spcBef>
                <a:spcPts val="900"/>
              </a:spcBef>
              <a:defRPr sz="4000" b="1" cap="all">
                <a:solidFill>
                  <a:srgbClr val="000000"/>
                </a:solidFill>
              </a:defRPr>
            </a:lvl1pPr>
          </a:lstStyle>
          <a:p>
            <a:r>
              <a:t>Title Text</a:t>
            </a:r>
          </a:p>
        </p:txBody>
      </p:sp>
      <p:sp>
        <p:nvSpPr>
          <p:cNvPr id="5526"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lnSpc>
                <a:spcPct val="90000"/>
              </a:lnSpc>
              <a:spcBef>
                <a:spcPts val="400"/>
              </a:spcBef>
              <a:buSzTx/>
              <a:buNone/>
              <a:defRPr sz="2000">
                <a:latin typeface="Arial"/>
                <a:ea typeface="Arial"/>
                <a:cs typeface="Arial"/>
                <a:sym typeface="Arial"/>
              </a:defRPr>
            </a:lvl1pPr>
            <a:lvl2pPr marL="0" indent="457200">
              <a:lnSpc>
                <a:spcPct val="90000"/>
              </a:lnSpc>
              <a:spcBef>
                <a:spcPts val="400"/>
              </a:spcBef>
              <a:buSzTx/>
              <a:buNone/>
              <a:defRPr sz="2000">
                <a:latin typeface="Arial"/>
                <a:ea typeface="Arial"/>
                <a:cs typeface="Arial"/>
                <a:sym typeface="Arial"/>
              </a:defRPr>
            </a:lvl2pPr>
            <a:lvl3pPr marL="0" indent="914400">
              <a:lnSpc>
                <a:spcPct val="90000"/>
              </a:lnSpc>
              <a:spcBef>
                <a:spcPts val="400"/>
              </a:spcBef>
              <a:buSzTx/>
              <a:buNone/>
              <a:defRPr sz="2000">
                <a:latin typeface="Arial"/>
                <a:ea typeface="Arial"/>
                <a:cs typeface="Arial"/>
                <a:sym typeface="Arial"/>
              </a:defRPr>
            </a:lvl3pPr>
            <a:lvl4pPr marL="0" indent="1371600">
              <a:lnSpc>
                <a:spcPct val="90000"/>
              </a:lnSpc>
              <a:spcBef>
                <a:spcPts val="400"/>
              </a:spcBef>
              <a:buSzTx/>
              <a:buNone/>
              <a:defRPr sz="2000">
                <a:latin typeface="Arial"/>
                <a:ea typeface="Arial"/>
                <a:cs typeface="Arial"/>
                <a:sym typeface="Arial"/>
              </a:defRPr>
            </a:lvl4pPr>
            <a:lvl5pPr marL="0" indent="1828800">
              <a:lnSpc>
                <a:spcPct val="90000"/>
              </a:lnSpc>
              <a:spcBef>
                <a:spcPts val="400"/>
              </a:spcBef>
              <a:buSzTx/>
              <a:buNone/>
              <a:defRPr sz="20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5527" name="Slide Number"/>
          <p:cNvSpPr txBox="1">
            <a:spLocks noGrp="1"/>
          </p:cNvSpPr>
          <p:nvPr>
            <p:ph type="sldNum" sz="quarter" idx="2"/>
          </p:nvPr>
        </p:nvSpPr>
        <p:spPr>
          <a:xfrm>
            <a:off x="8184544" y="6517545"/>
            <a:ext cx="273657" cy="264256"/>
          </a:xfrm>
          <a:prstGeom prst="rect">
            <a:avLst/>
          </a:prstGeom>
        </p:spPr>
        <p:txBody>
          <a:bodyPr/>
          <a:lstStyle>
            <a:lvl1pPr algn="r">
              <a:spcBef>
                <a:spcPts val="700"/>
              </a:spcBef>
              <a:defRPr sz="1200"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575630054"/>
      </p:ext>
    </p:extLst>
  </p:cSld>
  <p:clrMapOvr>
    <a:masterClrMapping/>
  </p:clrMapOvr>
  <p:transition spd="med"/>
</p:sldLayout>
</file>

<file path=ppt/slideLayouts/slideLayout411.xml><?xml version="1.0" encoding="utf-8"?>
<p:sldLayout xmlns:a="http://schemas.openxmlformats.org/drawingml/2006/main" xmlns:r="http://schemas.openxmlformats.org/officeDocument/2006/relationships" xmlns:p="http://schemas.openxmlformats.org/presentationml/2006/main" showMasterSp="0" type="tx">
  <p:cSld name="25_Two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534" name="Title Text"/>
          <p:cNvSpPr txBox="1">
            <a:spLocks noGrp="1"/>
          </p:cNvSpPr>
          <p:nvPr>
            <p:ph type="title"/>
          </p:nvPr>
        </p:nvSpPr>
        <p:spPr>
          <a:xfrm>
            <a:off x="685800" y="381000"/>
            <a:ext cx="7772400" cy="1219200"/>
          </a:xfrm>
          <a:prstGeom prst="rect">
            <a:avLst/>
          </a:prstGeom>
        </p:spPr>
        <p:txBody>
          <a:bodyPr lIns="46037" tIns="46037" rIns="46037" bIns="46037" anchor="ctr"/>
          <a:lstStyle>
            <a:lvl1pPr>
              <a:lnSpc>
                <a:spcPct val="90000"/>
              </a:lnSpc>
              <a:spcBef>
                <a:spcPts val="1000"/>
              </a:spcBef>
              <a:defRPr b="1">
                <a:solidFill>
                  <a:srgbClr val="000000"/>
                </a:solidFill>
              </a:defRPr>
            </a:lvl1pPr>
          </a:lstStyle>
          <a:p>
            <a:r>
              <a:t>Title Text</a:t>
            </a:r>
          </a:p>
        </p:txBody>
      </p:sp>
      <p:sp>
        <p:nvSpPr>
          <p:cNvPr id="5535" name="Body Level One…"/>
          <p:cNvSpPr txBox="1">
            <a:spLocks noGrp="1"/>
          </p:cNvSpPr>
          <p:nvPr>
            <p:ph type="body" sz="half" idx="1"/>
          </p:nvPr>
        </p:nvSpPr>
        <p:spPr>
          <a:xfrm>
            <a:off x="762000" y="1828800"/>
            <a:ext cx="3733800" cy="4267200"/>
          </a:xfrm>
          <a:prstGeom prst="rect">
            <a:avLst/>
          </a:prstGeom>
        </p:spPr>
        <p:txBody>
          <a:bodyPr>
            <a:normAutofit/>
          </a:bodyPr>
          <a:lstStyle>
            <a:lvl1pPr>
              <a:lnSpc>
                <a:spcPct val="90000"/>
              </a:lnSpc>
              <a:spcBef>
                <a:spcPts val="600"/>
              </a:spcBef>
              <a:buClr>
                <a:srgbClr val="000000"/>
              </a:buClr>
              <a:buSzPct val="80000"/>
              <a:buChar char="●"/>
              <a:defRPr sz="2800">
                <a:latin typeface="Arial"/>
                <a:ea typeface="Arial"/>
                <a:cs typeface="Arial"/>
                <a:sym typeface="Arial"/>
              </a:defRPr>
            </a:lvl1pPr>
            <a:lvl2pPr marL="790575" indent="-333375">
              <a:lnSpc>
                <a:spcPct val="90000"/>
              </a:lnSpc>
              <a:spcBef>
                <a:spcPts val="600"/>
              </a:spcBef>
              <a:buClr>
                <a:srgbClr val="000000"/>
              </a:buClr>
              <a:buSzPct val="80000"/>
              <a:buChar char="–"/>
              <a:defRPr sz="2800">
                <a:latin typeface="Arial"/>
                <a:ea typeface="Arial"/>
                <a:cs typeface="Arial"/>
                <a:sym typeface="Arial"/>
              </a:defRPr>
            </a:lvl2pPr>
            <a:lvl3pPr marL="1234439" indent="-320039">
              <a:lnSpc>
                <a:spcPct val="90000"/>
              </a:lnSpc>
              <a:spcBef>
                <a:spcPts val="600"/>
              </a:spcBef>
              <a:buClr>
                <a:srgbClr val="000000"/>
              </a:buClr>
              <a:buSzPct val="80000"/>
              <a:buChar char="●"/>
              <a:defRPr sz="2800">
                <a:latin typeface="Arial"/>
                <a:ea typeface="Arial"/>
                <a:cs typeface="Arial"/>
                <a:sym typeface="Arial"/>
              </a:defRPr>
            </a:lvl3pPr>
            <a:lvl4pPr marL="1727200" indent="-355600">
              <a:lnSpc>
                <a:spcPct val="90000"/>
              </a:lnSpc>
              <a:spcBef>
                <a:spcPts val="600"/>
              </a:spcBef>
              <a:buClr>
                <a:srgbClr val="000000"/>
              </a:buClr>
              <a:buSzPct val="80000"/>
              <a:buChar char="–"/>
              <a:defRPr sz="2800">
                <a:latin typeface="Arial"/>
                <a:ea typeface="Arial"/>
                <a:cs typeface="Arial"/>
                <a:sym typeface="Arial"/>
              </a:defRPr>
            </a:lvl4pPr>
            <a:lvl5pPr marL="2184400" indent="-355600">
              <a:lnSpc>
                <a:spcPct val="90000"/>
              </a:lnSpc>
              <a:spcBef>
                <a:spcPts val="600"/>
              </a:spcBef>
              <a:buClr>
                <a:srgbClr val="000000"/>
              </a:buClr>
              <a:buSzPct val="80000"/>
              <a:buChar char="●"/>
              <a:defRPr sz="28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5536" name="Slide Number"/>
          <p:cNvSpPr txBox="1">
            <a:spLocks noGrp="1"/>
          </p:cNvSpPr>
          <p:nvPr>
            <p:ph type="sldNum" sz="quarter" idx="2"/>
          </p:nvPr>
        </p:nvSpPr>
        <p:spPr>
          <a:xfrm>
            <a:off x="8184544" y="6517545"/>
            <a:ext cx="273657" cy="264256"/>
          </a:xfrm>
          <a:prstGeom prst="rect">
            <a:avLst/>
          </a:prstGeom>
        </p:spPr>
        <p:txBody>
          <a:bodyPr/>
          <a:lstStyle>
            <a:lvl1pPr algn="r">
              <a:spcBef>
                <a:spcPts val="700"/>
              </a:spcBef>
              <a:defRPr sz="1200"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897184111"/>
      </p:ext>
    </p:extLst>
  </p:cSld>
  <p:clrMapOvr>
    <a:masterClrMapping/>
  </p:clrMapOvr>
  <p:transition spd="med"/>
</p:sldLayout>
</file>

<file path=ppt/slideLayouts/slideLayout412.xml><?xml version="1.0" encoding="utf-8"?>
<p:sldLayout xmlns:a="http://schemas.openxmlformats.org/drawingml/2006/main" xmlns:r="http://schemas.openxmlformats.org/officeDocument/2006/relationships" xmlns:p="http://schemas.openxmlformats.org/presentationml/2006/main" showMasterSp="0" type="tx">
  <p:cSld name="26_Comparis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543" name="Title Text"/>
          <p:cNvSpPr txBox="1">
            <a:spLocks noGrp="1"/>
          </p:cNvSpPr>
          <p:nvPr>
            <p:ph type="title"/>
          </p:nvPr>
        </p:nvSpPr>
        <p:spPr>
          <a:xfrm>
            <a:off x="457200" y="274638"/>
            <a:ext cx="8229600" cy="1143001"/>
          </a:xfrm>
          <a:prstGeom prst="rect">
            <a:avLst/>
          </a:prstGeom>
        </p:spPr>
        <p:txBody>
          <a:bodyPr lIns="46037" tIns="46037" rIns="46037" bIns="46037" anchor="ctr"/>
          <a:lstStyle>
            <a:lvl1pPr>
              <a:lnSpc>
                <a:spcPct val="90000"/>
              </a:lnSpc>
              <a:spcBef>
                <a:spcPts val="1000"/>
              </a:spcBef>
              <a:defRPr b="1">
                <a:solidFill>
                  <a:srgbClr val="000000"/>
                </a:solidFill>
              </a:defRPr>
            </a:lvl1pPr>
          </a:lstStyle>
          <a:p>
            <a:r>
              <a:t>Title Text</a:t>
            </a:r>
          </a:p>
        </p:txBody>
      </p:sp>
      <p:sp>
        <p:nvSpPr>
          <p:cNvPr id="5544"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lnSpc>
                <a:spcPct val="90000"/>
              </a:lnSpc>
              <a:spcBef>
                <a:spcPts val="500"/>
              </a:spcBef>
              <a:buSzTx/>
              <a:buNone/>
              <a:defRPr sz="2400" b="1">
                <a:latin typeface="Arial"/>
                <a:ea typeface="Arial"/>
                <a:cs typeface="Arial"/>
                <a:sym typeface="Arial"/>
              </a:defRPr>
            </a:lvl1pPr>
            <a:lvl2pPr marL="0" indent="457200">
              <a:lnSpc>
                <a:spcPct val="90000"/>
              </a:lnSpc>
              <a:spcBef>
                <a:spcPts val="500"/>
              </a:spcBef>
              <a:buSzTx/>
              <a:buNone/>
              <a:defRPr sz="2400" b="1">
                <a:latin typeface="Arial"/>
                <a:ea typeface="Arial"/>
                <a:cs typeface="Arial"/>
                <a:sym typeface="Arial"/>
              </a:defRPr>
            </a:lvl2pPr>
            <a:lvl3pPr marL="0" indent="914400">
              <a:lnSpc>
                <a:spcPct val="90000"/>
              </a:lnSpc>
              <a:spcBef>
                <a:spcPts val="500"/>
              </a:spcBef>
              <a:buSzTx/>
              <a:buNone/>
              <a:defRPr sz="2400" b="1">
                <a:latin typeface="Arial"/>
                <a:ea typeface="Arial"/>
                <a:cs typeface="Arial"/>
                <a:sym typeface="Arial"/>
              </a:defRPr>
            </a:lvl3pPr>
            <a:lvl4pPr marL="0" indent="1371600">
              <a:lnSpc>
                <a:spcPct val="90000"/>
              </a:lnSpc>
              <a:spcBef>
                <a:spcPts val="500"/>
              </a:spcBef>
              <a:buSzTx/>
              <a:buNone/>
              <a:defRPr sz="2400" b="1">
                <a:latin typeface="Arial"/>
                <a:ea typeface="Arial"/>
                <a:cs typeface="Arial"/>
                <a:sym typeface="Arial"/>
              </a:defRPr>
            </a:lvl4pPr>
            <a:lvl5pPr marL="0" indent="1828800">
              <a:lnSpc>
                <a:spcPct val="90000"/>
              </a:lnSpc>
              <a:spcBef>
                <a:spcPts val="500"/>
              </a:spcBef>
              <a:buSzTx/>
              <a:buNone/>
              <a:defRPr sz="2400" b="1">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5545"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lnSpc>
                <a:spcPct val="90000"/>
              </a:lnSpc>
              <a:spcBef>
                <a:spcPts val="500"/>
              </a:spcBef>
              <a:buSzTx/>
              <a:buNone/>
              <a:defRPr sz="2400" b="1">
                <a:latin typeface="Arial"/>
                <a:ea typeface="Arial"/>
                <a:cs typeface="Arial"/>
                <a:sym typeface="Arial"/>
              </a:defRPr>
            </a:pPr>
            <a:endParaRPr/>
          </a:p>
        </p:txBody>
      </p:sp>
      <p:sp>
        <p:nvSpPr>
          <p:cNvPr id="5546" name="Slide Number"/>
          <p:cNvSpPr txBox="1">
            <a:spLocks noGrp="1"/>
          </p:cNvSpPr>
          <p:nvPr>
            <p:ph type="sldNum" sz="quarter" idx="2"/>
          </p:nvPr>
        </p:nvSpPr>
        <p:spPr>
          <a:xfrm>
            <a:off x="8184544" y="6517545"/>
            <a:ext cx="273657" cy="264256"/>
          </a:xfrm>
          <a:prstGeom prst="rect">
            <a:avLst/>
          </a:prstGeom>
        </p:spPr>
        <p:txBody>
          <a:bodyPr/>
          <a:lstStyle>
            <a:lvl1pPr algn="r">
              <a:spcBef>
                <a:spcPts val="700"/>
              </a:spcBef>
              <a:defRPr sz="1200"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88893989"/>
      </p:ext>
    </p:extLst>
  </p:cSld>
  <p:clrMapOvr>
    <a:masterClrMapping/>
  </p:clrMapOvr>
  <p:transition spd="med"/>
</p:sldLayout>
</file>

<file path=ppt/slideLayouts/slideLayout413.xml><?xml version="1.0" encoding="utf-8"?>
<p:sldLayout xmlns:a="http://schemas.openxmlformats.org/drawingml/2006/main" xmlns:r="http://schemas.openxmlformats.org/officeDocument/2006/relationships" xmlns:p="http://schemas.openxmlformats.org/presentationml/2006/main" showMasterSp="0" type="tx">
  <p:cSld name="26_Title Only">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553" name="Title Text"/>
          <p:cNvSpPr txBox="1">
            <a:spLocks noGrp="1"/>
          </p:cNvSpPr>
          <p:nvPr>
            <p:ph type="title"/>
          </p:nvPr>
        </p:nvSpPr>
        <p:spPr>
          <a:xfrm>
            <a:off x="685800" y="381000"/>
            <a:ext cx="7772400" cy="1219200"/>
          </a:xfrm>
          <a:prstGeom prst="rect">
            <a:avLst/>
          </a:prstGeom>
        </p:spPr>
        <p:txBody>
          <a:bodyPr lIns="46037" tIns="46037" rIns="46037" bIns="46037" anchor="ctr"/>
          <a:lstStyle>
            <a:lvl1pPr>
              <a:lnSpc>
                <a:spcPct val="90000"/>
              </a:lnSpc>
              <a:spcBef>
                <a:spcPts val="1000"/>
              </a:spcBef>
              <a:defRPr b="1">
                <a:solidFill>
                  <a:srgbClr val="000000"/>
                </a:solidFill>
              </a:defRPr>
            </a:lvl1pPr>
          </a:lstStyle>
          <a:p>
            <a:r>
              <a:t>Title Text</a:t>
            </a:r>
          </a:p>
        </p:txBody>
      </p:sp>
      <p:sp>
        <p:nvSpPr>
          <p:cNvPr id="5554" name="Slide Number"/>
          <p:cNvSpPr txBox="1">
            <a:spLocks noGrp="1"/>
          </p:cNvSpPr>
          <p:nvPr>
            <p:ph type="sldNum" sz="quarter" idx="2"/>
          </p:nvPr>
        </p:nvSpPr>
        <p:spPr>
          <a:xfrm>
            <a:off x="8184544" y="6517545"/>
            <a:ext cx="273657" cy="264256"/>
          </a:xfrm>
          <a:prstGeom prst="rect">
            <a:avLst/>
          </a:prstGeom>
        </p:spPr>
        <p:txBody>
          <a:bodyPr/>
          <a:lstStyle>
            <a:lvl1pPr algn="r">
              <a:spcBef>
                <a:spcPts val="700"/>
              </a:spcBef>
              <a:defRPr sz="1200"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414610773"/>
      </p:ext>
    </p:extLst>
  </p:cSld>
  <p:clrMapOvr>
    <a:masterClrMapping/>
  </p:clrMapOvr>
  <p:transition spd="med"/>
</p:sldLayout>
</file>

<file path=ppt/slideLayouts/slideLayout414.xml><?xml version="1.0" encoding="utf-8"?>
<p:sldLayout xmlns:a="http://schemas.openxmlformats.org/drawingml/2006/main" xmlns:r="http://schemas.openxmlformats.org/officeDocument/2006/relationships" xmlns:p="http://schemas.openxmlformats.org/presentationml/2006/main" showMasterSp="0" type="tx">
  <p:cSld name="31_Blank">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561" name="Slide Number"/>
          <p:cNvSpPr txBox="1">
            <a:spLocks noGrp="1"/>
          </p:cNvSpPr>
          <p:nvPr>
            <p:ph type="sldNum" sz="quarter" idx="2"/>
          </p:nvPr>
        </p:nvSpPr>
        <p:spPr>
          <a:xfrm>
            <a:off x="8184544" y="6517545"/>
            <a:ext cx="273657" cy="264256"/>
          </a:xfrm>
          <a:prstGeom prst="rect">
            <a:avLst/>
          </a:prstGeom>
        </p:spPr>
        <p:txBody>
          <a:bodyPr/>
          <a:lstStyle>
            <a:lvl1pPr algn="r">
              <a:spcBef>
                <a:spcPts val="700"/>
              </a:spcBef>
              <a:defRPr sz="1200"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111560256"/>
      </p:ext>
    </p:extLst>
  </p:cSld>
  <p:clrMapOvr>
    <a:masterClrMapping/>
  </p:clrMapOvr>
  <p:transition spd="med"/>
</p:sldLayout>
</file>

<file path=ppt/slideLayouts/slideLayout415.xml><?xml version="1.0" encoding="utf-8"?>
<p:sldLayout xmlns:a="http://schemas.openxmlformats.org/drawingml/2006/main" xmlns:r="http://schemas.openxmlformats.org/officeDocument/2006/relationships" xmlns:p="http://schemas.openxmlformats.org/presentationml/2006/main" showMasterSp="0" type="tx">
  <p:cSld name="26_Content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568" name="Title Text"/>
          <p:cNvSpPr txBox="1">
            <a:spLocks noGrp="1"/>
          </p:cNvSpPr>
          <p:nvPr>
            <p:ph type="title"/>
          </p:nvPr>
        </p:nvSpPr>
        <p:spPr>
          <a:xfrm>
            <a:off x="457200" y="273050"/>
            <a:ext cx="3008314" cy="1162050"/>
          </a:xfrm>
          <a:prstGeom prst="rect">
            <a:avLst/>
          </a:prstGeom>
        </p:spPr>
        <p:txBody>
          <a:bodyPr lIns="46037" tIns="46037" rIns="46037" bIns="46037"/>
          <a:lstStyle>
            <a:lvl1pPr>
              <a:lnSpc>
                <a:spcPct val="90000"/>
              </a:lnSpc>
              <a:spcBef>
                <a:spcPts val="400"/>
              </a:spcBef>
              <a:defRPr sz="2000" b="1">
                <a:solidFill>
                  <a:srgbClr val="000000"/>
                </a:solidFill>
              </a:defRPr>
            </a:lvl1pPr>
          </a:lstStyle>
          <a:p>
            <a:r>
              <a:t>Title Text</a:t>
            </a:r>
          </a:p>
        </p:txBody>
      </p:sp>
      <p:sp>
        <p:nvSpPr>
          <p:cNvPr id="5569" name="Body Level One…"/>
          <p:cNvSpPr txBox="1">
            <a:spLocks noGrp="1"/>
          </p:cNvSpPr>
          <p:nvPr>
            <p:ph type="body" idx="1"/>
          </p:nvPr>
        </p:nvSpPr>
        <p:spPr>
          <a:xfrm>
            <a:off x="3575050" y="273050"/>
            <a:ext cx="5111750" cy="5853113"/>
          </a:xfrm>
          <a:prstGeom prst="rect">
            <a:avLst/>
          </a:prstGeom>
        </p:spPr>
        <p:txBody>
          <a:bodyPr>
            <a:normAutofit/>
          </a:bodyPr>
          <a:lstStyle>
            <a:lvl1pPr>
              <a:lnSpc>
                <a:spcPct val="90000"/>
              </a:lnSpc>
              <a:buClr>
                <a:srgbClr val="000000"/>
              </a:buClr>
              <a:buSzPct val="80000"/>
              <a:buChar char="●"/>
              <a:defRPr>
                <a:latin typeface="Arial"/>
                <a:ea typeface="Arial"/>
                <a:cs typeface="Arial"/>
                <a:sym typeface="Arial"/>
              </a:defRPr>
            </a:lvl1pPr>
            <a:lvl2pPr>
              <a:lnSpc>
                <a:spcPct val="90000"/>
              </a:lnSpc>
              <a:buClr>
                <a:srgbClr val="000000"/>
              </a:buClr>
              <a:buSzPct val="80000"/>
              <a:buChar char="–"/>
              <a:defRPr>
                <a:latin typeface="Arial"/>
                <a:ea typeface="Arial"/>
                <a:cs typeface="Arial"/>
                <a:sym typeface="Arial"/>
              </a:defRPr>
            </a:lvl2pPr>
            <a:lvl3pPr>
              <a:lnSpc>
                <a:spcPct val="90000"/>
              </a:lnSpc>
              <a:buClr>
                <a:srgbClr val="000000"/>
              </a:buClr>
              <a:buSzPct val="80000"/>
              <a:buChar char="●"/>
              <a:defRPr>
                <a:latin typeface="Arial"/>
                <a:ea typeface="Arial"/>
                <a:cs typeface="Arial"/>
                <a:sym typeface="Arial"/>
              </a:defRPr>
            </a:lvl3pPr>
            <a:lvl4pPr>
              <a:lnSpc>
                <a:spcPct val="90000"/>
              </a:lnSpc>
              <a:buClr>
                <a:srgbClr val="000000"/>
              </a:buClr>
              <a:buSzPct val="80000"/>
              <a:buChar char="–"/>
              <a:defRPr>
                <a:latin typeface="Arial"/>
                <a:ea typeface="Arial"/>
                <a:cs typeface="Arial"/>
                <a:sym typeface="Arial"/>
              </a:defRPr>
            </a:lvl4pPr>
            <a:lvl5pPr>
              <a:lnSpc>
                <a:spcPct val="90000"/>
              </a:lnSpc>
              <a:buClr>
                <a:srgbClr val="000000"/>
              </a:buClr>
              <a:buSzPct val="80000"/>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5570"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lnSpc>
                <a:spcPct val="90000"/>
              </a:lnSpc>
              <a:spcBef>
                <a:spcPts val="300"/>
              </a:spcBef>
              <a:buSzTx/>
              <a:buNone/>
              <a:defRPr sz="1400">
                <a:latin typeface="Arial"/>
                <a:ea typeface="Arial"/>
                <a:cs typeface="Arial"/>
                <a:sym typeface="Arial"/>
              </a:defRPr>
            </a:pPr>
            <a:endParaRPr/>
          </a:p>
        </p:txBody>
      </p:sp>
      <p:sp>
        <p:nvSpPr>
          <p:cNvPr id="5571" name="Slide Number"/>
          <p:cNvSpPr txBox="1">
            <a:spLocks noGrp="1"/>
          </p:cNvSpPr>
          <p:nvPr>
            <p:ph type="sldNum" sz="quarter" idx="2"/>
          </p:nvPr>
        </p:nvSpPr>
        <p:spPr>
          <a:xfrm>
            <a:off x="8184544" y="6517545"/>
            <a:ext cx="273657" cy="264256"/>
          </a:xfrm>
          <a:prstGeom prst="rect">
            <a:avLst/>
          </a:prstGeom>
        </p:spPr>
        <p:txBody>
          <a:bodyPr/>
          <a:lstStyle>
            <a:lvl1pPr algn="r">
              <a:spcBef>
                <a:spcPts val="700"/>
              </a:spcBef>
              <a:defRPr sz="1200"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912295665"/>
      </p:ext>
    </p:extLst>
  </p:cSld>
  <p:clrMapOvr>
    <a:masterClrMapping/>
  </p:clrMapOvr>
  <p:transition spd="med"/>
</p:sldLayout>
</file>

<file path=ppt/slideLayouts/slideLayout416.xml><?xml version="1.0" encoding="utf-8"?>
<p:sldLayout xmlns:a="http://schemas.openxmlformats.org/drawingml/2006/main" xmlns:r="http://schemas.openxmlformats.org/officeDocument/2006/relationships" xmlns:p="http://schemas.openxmlformats.org/presentationml/2006/main" showMasterSp="0" type="tx">
  <p:cSld name="26_Picture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578" name="Title Text"/>
          <p:cNvSpPr txBox="1">
            <a:spLocks noGrp="1"/>
          </p:cNvSpPr>
          <p:nvPr>
            <p:ph type="title"/>
          </p:nvPr>
        </p:nvSpPr>
        <p:spPr>
          <a:xfrm>
            <a:off x="1792288" y="4800600"/>
            <a:ext cx="5486401" cy="566738"/>
          </a:xfrm>
          <a:prstGeom prst="rect">
            <a:avLst/>
          </a:prstGeom>
        </p:spPr>
        <p:txBody>
          <a:bodyPr lIns="46037" tIns="46037" rIns="46037" bIns="46037"/>
          <a:lstStyle>
            <a:lvl1pPr>
              <a:lnSpc>
                <a:spcPct val="90000"/>
              </a:lnSpc>
              <a:spcBef>
                <a:spcPts val="400"/>
              </a:spcBef>
              <a:defRPr sz="2000" b="1">
                <a:solidFill>
                  <a:srgbClr val="000000"/>
                </a:solidFill>
              </a:defRPr>
            </a:lvl1pPr>
          </a:lstStyle>
          <a:p>
            <a:r>
              <a:t>Title Text</a:t>
            </a:r>
          </a:p>
        </p:txBody>
      </p:sp>
      <p:sp>
        <p:nvSpPr>
          <p:cNvPr id="5579"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5580"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lnSpc>
                <a:spcPct val="90000"/>
              </a:lnSpc>
              <a:spcBef>
                <a:spcPts val="300"/>
              </a:spcBef>
              <a:buSzTx/>
              <a:buNone/>
              <a:defRPr sz="1400">
                <a:latin typeface="Arial"/>
                <a:ea typeface="Arial"/>
                <a:cs typeface="Arial"/>
                <a:sym typeface="Arial"/>
              </a:defRPr>
            </a:lvl1pPr>
            <a:lvl2pPr marL="0" indent="457200">
              <a:lnSpc>
                <a:spcPct val="90000"/>
              </a:lnSpc>
              <a:spcBef>
                <a:spcPts val="300"/>
              </a:spcBef>
              <a:buSzTx/>
              <a:buNone/>
              <a:defRPr sz="1400">
                <a:latin typeface="Arial"/>
                <a:ea typeface="Arial"/>
                <a:cs typeface="Arial"/>
                <a:sym typeface="Arial"/>
              </a:defRPr>
            </a:lvl2pPr>
            <a:lvl3pPr marL="0" indent="914400">
              <a:lnSpc>
                <a:spcPct val="90000"/>
              </a:lnSpc>
              <a:spcBef>
                <a:spcPts val="300"/>
              </a:spcBef>
              <a:buSzTx/>
              <a:buNone/>
              <a:defRPr sz="1400">
                <a:latin typeface="Arial"/>
                <a:ea typeface="Arial"/>
                <a:cs typeface="Arial"/>
                <a:sym typeface="Arial"/>
              </a:defRPr>
            </a:lvl3pPr>
            <a:lvl4pPr marL="0" indent="1371600">
              <a:lnSpc>
                <a:spcPct val="90000"/>
              </a:lnSpc>
              <a:spcBef>
                <a:spcPts val="300"/>
              </a:spcBef>
              <a:buSzTx/>
              <a:buNone/>
              <a:defRPr sz="1400">
                <a:latin typeface="Arial"/>
                <a:ea typeface="Arial"/>
                <a:cs typeface="Arial"/>
                <a:sym typeface="Arial"/>
              </a:defRPr>
            </a:lvl4pPr>
            <a:lvl5pPr marL="0" indent="1828800">
              <a:lnSpc>
                <a:spcPct val="90000"/>
              </a:lnSpc>
              <a:spcBef>
                <a:spcPts val="300"/>
              </a:spcBef>
              <a:buSzTx/>
              <a:buNone/>
              <a:defRPr sz="14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5581" name="Slide Number"/>
          <p:cNvSpPr txBox="1">
            <a:spLocks noGrp="1"/>
          </p:cNvSpPr>
          <p:nvPr>
            <p:ph type="sldNum" sz="quarter" idx="2"/>
          </p:nvPr>
        </p:nvSpPr>
        <p:spPr>
          <a:xfrm>
            <a:off x="8184544" y="6517545"/>
            <a:ext cx="273657" cy="264256"/>
          </a:xfrm>
          <a:prstGeom prst="rect">
            <a:avLst/>
          </a:prstGeom>
        </p:spPr>
        <p:txBody>
          <a:bodyPr/>
          <a:lstStyle>
            <a:lvl1pPr algn="r">
              <a:spcBef>
                <a:spcPts val="700"/>
              </a:spcBef>
              <a:defRPr sz="1200"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472021496"/>
      </p:ext>
    </p:extLst>
  </p:cSld>
  <p:clrMapOvr>
    <a:masterClrMapping/>
  </p:clrMapOvr>
  <p:transition spd="med"/>
</p:sldLayout>
</file>

<file path=ppt/slideLayouts/slideLayout417.xml><?xml version="1.0" encoding="utf-8"?>
<p:sldLayout xmlns:a="http://schemas.openxmlformats.org/drawingml/2006/main" xmlns:r="http://schemas.openxmlformats.org/officeDocument/2006/relationships" xmlns:p="http://schemas.openxmlformats.org/presentationml/2006/main" showMasterSp="0" type="tx">
  <p:cSld name="33_Title Slide">
    <p:bg>
      <p:bgPr>
        <a:solidFill>
          <a:srgbClr val="000000"/>
        </a:solidFill>
        <a:effectLst/>
      </p:bgPr>
    </p:bg>
    <p:spTree>
      <p:nvGrpSpPr>
        <p:cNvPr id="1" name=""/>
        <p:cNvGrpSpPr/>
        <p:nvPr/>
      </p:nvGrpSpPr>
      <p:grpSpPr>
        <a:xfrm>
          <a:off x="0" y="0"/>
          <a:ext cx="0" cy="0"/>
          <a:chOff x="0" y="0"/>
          <a:chExt cx="0" cy="0"/>
        </a:xfrm>
      </p:grpSpPr>
      <p:sp>
        <p:nvSpPr>
          <p:cNvPr id="5588" name="Title Text"/>
          <p:cNvSpPr txBox="1">
            <a:spLocks noGrp="1"/>
          </p:cNvSpPr>
          <p:nvPr>
            <p:ph type="title"/>
          </p:nvPr>
        </p:nvSpPr>
        <p:spPr>
          <a:xfrm>
            <a:off x="422030" y="1371600"/>
            <a:ext cx="8229601" cy="1828800"/>
          </a:xfrm>
          <a:prstGeom prst="rect">
            <a:avLst/>
          </a:prstGeom>
        </p:spPr>
        <p:txBody>
          <a:bodyPr lIns="0" tIns="0" rIns="0" bIns="0"/>
          <a:lstStyle>
            <a:lvl1pPr algn="ctr">
              <a:defRPr sz="4800" b="1" cap="all">
                <a:gradFill flip="none" rotWithShape="1">
                  <a:gsLst>
                    <a:gs pos="0">
                      <a:srgbClr val="8CABDE"/>
                    </a:gs>
                    <a:gs pos="73000">
                      <a:srgbClr val="8CABDE"/>
                    </a:gs>
                    <a:gs pos="100000">
                      <a:srgbClr val="749CD9"/>
                    </a:gs>
                  </a:gsLst>
                  <a:lin ang="4800000" scaled="0"/>
                </a:gradFill>
                <a:effectLst>
                  <a:outerShdw blurRad="127000" dist="200000" dir="2700000" rotWithShape="0">
                    <a:srgbClr val="000000">
                      <a:alpha val="30000"/>
                    </a:srgbClr>
                  </a:outerShdw>
                </a:effectLst>
                <a:latin typeface="Lucida Sans"/>
                <a:ea typeface="Lucida Sans"/>
                <a:cs typeface="Lucida Sans"/>
                <a:sym typeface="Lucida Sans"/>
              </a:defRPr>
            </a:lvl1pPr>
          </a:lstStyle>
          <a:p>
            <a:r>
              <a:t>Title Text</a:t>
            </a:r>
          </a:p>
        </p:txBody>
      </p:sp>
      <p:sp>
        <p:nvSpPr>
          <p:cNvPr id="5589" name="Body Level One…"/>
          <p:cNvSpPr txBox="1">
            <a:spLocks noGrp="1"/>
          </p:cNvSpPr>
          <p:nvPr>
            <p:ph type="body" sz="quarter" idx="1"/>
          </p:nvPr>
        </p:nvSpPr>
        <p:spPr>
          <a:xfrm>
            <a:off x="1371600" y="3331698"/>
            <a:ext cx="6400800" cy="1752601"/>
          </a:xfrm>
          <a:prstGeom prst="rect">
            <a:avLst/>
          </a:prstGeom>
        </p:spPr>
        <p:txBody>
          <a:bodyPr>
            <a:normAutofit/>
          </a:bodyPr>
          <a:lstStyle>
            <a:lvl1pPr marL="0" indent="0" algn="ctr">
              <a:spcBef>
                <a:spcPts val="600"/>
              </a:spcBef>
              <a:buSzTx/>
              <a:buNone/>
              <a:defRPr sz="2800">
                <a:solidFill>
                  <a:schemeClr val="accent3">
                    <a:lumOff val="44000"/>
                  </a:schemeClr>
                </a:solidFill>
                <a:latin typeface="Book Antiqua"/>
                <a:ea typeface="Book Antiqua"/>
                <a:cs typeface="Book Antiqua"/>
                <a:sym typeface="Book Antiqua"/>
              </a:defRPr>
            </a:lvl1pPr>
            <a:lvl2pPr marL="0" indent="457200" algn="ctr">
              <a:spcBef>
                <a:spcPts val="600"/>
              </a:spcBef>
              <a:buSzTx/>
              <a:buNone/>
              <a:defRPr sz="2800">
                <a:solidFill>
                  <a:schemeClr val="accent3">
                    <a:lumOff val="44000"/>
                  </a:schemeClr>
                </a:solidFill>
                <a:latin typeface="Book Antiqua"/>
                <a:ea typeface="Book Antiqua"/>
                <a:cs typeface="Book Antiqua"/>
                <a:sym typeface="Book Antiqua"/>
              </a:defRPr>
            </a:lvl2pPr>
            <a:lvl3pPr marL="0" indent="914400" algn="ctr">
              <a:spcBef>
                <a:spcPts val="600"/>
              </a:spcBef>
              <a:buSzTx/>
              <a:buNone/>
              <a:defRPr sz="2800">
                <a:solidFill>
                  <a:schemeClr val="accent3">
                    <a:lumOff val="44000"/>
                  </a:schemeClr>
                </a:solidFill>
                <a:latin typeface="Book Antiqua"/>
                <a:ea typeface="Book Antiqua"/>
                <a:cs typeface="Book Antiqua"/>
                <a:sym typeface="Book Antiqua"/>
              </a:defRPr>
            </a:lvl3pPr>
            <a:lvl4pPr marL="0" indent="1371600" algn="ctr">
              <a:spcBef>
                <a:spcPts val="600"/>
              </a:spcBef>
              <a:buSzTx/>
              <a:buNone/>
              <a:defRPr sz="2800">
                <a:solidFill>
                  <a:schemeClr val="accent3">
                    <a:lumOff val="44000"/>
                  </a:schemeClr>
                </a:solidFill>
                <a:latin typeface="Book Antiqua"/>
                <a:ea typeface="Book Antiqua"/>
                <a:cs typeface="Book Antiqua"/>
                <a:sym typeface="Book Antiqua"/>
              </a:defRPr>
            </a:lvl4pPr>
            <a:lvl5pPr marL="0" indent="1828800" algn="ctr">
              <a:spcBef>
                <a:spcPts val="600"/>
              </a:spcBef>
              <a:buSzTx/>
              <a:buNone/>
              <a:defRPr sz="2800">
                <a:solidFill>
                  <a:schemeClr val="accent3">
                    <a:lumOff val="44000"/>
                  </a:schemeClr>
                </a:solidFill>
                <a:latin typeface="Book Antiqua"/>
                <a:ea typeface="Book Antiqua"/>
                <a:cs typeface="Book Antiqua"/>
                <a:sym typeface="Book Antiqua"/>
              </a:defRPr>
            </a:lvl5pPr>
          </a:lstStyle>
          <a:p>
            <a:r>
              <a:t>Body Level One</a:t>
            </a:r>
          </a:p>
          <a:p>
            <a:pPr lvl="1"/>
            <a:r>
              <a:t>Body Level Two</a:t>
            </a:r>
          </a:p>
          <a:p>
            <a:pPr lvl="2"/>
            <a:r>
              <a:t>Body Level Three</a:t>
            </a:r>
          </a:p>
          <a:p>
            <a:pPr lvl="3"/>
            <a:r>
              <a:t>Body Level Four</a:t>
            </a:r>
          </a:p>
          <a:p>
            <a:pPr lvl="4"/>
            <a:r>
              <a:t>Body Level Five</a:t>
            </a:r>
          </a:p>
        </p:txBody>
      </p:sp>
      <p:sp>
        <p:nvSpPr>
          <p:cNvPr id="5590" name="Slide Number"/>
          <p:cNvSpPr txBox="1">
            <a:spLocks noGrp="1"/>
          </p:cNvSpPr>
          <p:nvPr>
            <p:ph type="sldNum" sz="quarter" idx="2"/>
          </p:nvPr>
        </p:nvSpPr>
        <p:spPr>
          <a:xfrm>
            <a:off x="8504584" y="6608985"/>
            <a:ext cx="182217" cy="172816"/>
          </a:xfrm>
          <a:prstGeom prst="rect">
            <a:avLst/>
          </a:prstGeom>
        </p:spPr>
        <p:txBody>
          <a:bodyPr lIns="0" tIns="0" rIns="0" bIns="0"/>
          <a:lstStyle>
            <a:lvl1pPr algn="r">
              <a:defRPr sz="1200" b="1">
                <a:solidFill>
                  <a:srgbClr val="BCBCBC"/>
                </a:solidFill>
              </a:defRPr>
            </a:lvl1pPr>
          </a:lstStyle>
          <a:p>
            <a:fld id="{86CB4B4D-7CA3-9044-876B-883B54F8677D}" type="slidenum">
              <a:rPr/>
              <a:pPr/>
              <a:t>‹#›</a:t>
            </a:fld>
            <a:endParaRPr/>
          </a:p>
        </p:txBody>
      </p:sp>
    </p:spTree>
    <p:extLst>
      <p:ext uri="{BB962C8B-B14F-4D97-AF65-F5344CB8AC3E}">
        <p14:creationId xmlns:p14="http://schemas.microsoft.com/office/powerpoint/2010/main" val="3058092102"/>
      </p:ext>
    </p:extLst>
  </p:cSld>
  <p:clrMapOvr>
    <a:masterClrMapping/>
  </p:clrMapOvr>
  <p:transition spd="med"/>
</p:sldLayout>
</file>

<file path=ppt/slideLayouts/slideLayout418.xml><?xml version="1.0" encoding="utf-8"?>
<p:sldLayout xmlns:a="http://schemas.openxmlformats.org/drawingml/2006/main" xmlns:r="http://schemas.openxmlformats.org/officeDocument/2006/relationships" xmlns:p="http://schemas.openxmlformats.org/presentationml/2006/main" showMasterSp="0" type="tx">
  <p:cSld name="30_Title and Content">
    <p:bg>
      <p:bgPr>
        <a:solidFill>
          <a:srgbClr val="000000"/>
        </a:solidFill>
        <a:effectLst/>
      </p:bgPr>
    </p:bg>
    <p:spTree>
      <p:nvGrpSpPr>
        <p:cNvPr id="1" name=""/>
        <p:cNvGrpSpPr/>
        <p:nvPr/>
      </p:nvGrpSpPr>
      <p:grpSpPr>
        <a:xfrm>
          <a:off x="0" y="0"/>
          <a:ext cx="0" cy="0"/>
          <a:chOff x="0" y="0"/>
          <a:chExt cx="0" cy="0"/>
        </a:xfrm>
      </p:grpSpPr>
      <p:sp>
        <p:nvSpPr>
          <p:cNvPr id="5597" name="Title Text"/>
          <p:cNvSpPr txBox="1">
            <a:spLocks noGrp="1"/>
          </p:cNvSpPr>
          <p:nvPr>
            <p:ph type="title"/>
          </p:nvPr>
        </p:nvSpPr>
        <p:spPr>
          <a:xfrm>
            <a:off x="457200" y="274638"/>
            <a:ext cx="8229600" cy="1143001"/>
          </a:xfrm>
          <a:prstGeom prst="rect">
            <a:avLst/>
          </a:prstGeom>
        </p:spPr>
        <p:txBody>
          <a:bodyPr anchor="ctr"/>
          <a:lstStyle>
            <a:lvl1pPr algn="ctr">
              <a:defRPr sz="4100" b="1">
                <a:gradFill flip="none" rotWithShape="1">
                  <a:gsLst>
                    <a:gs pos="0">
                      <a:srgbClr val="8CABDE"/>
                    </a:gs>
                    <a:gs pos="73000">
                      <a:srgbClr val="8CABDE"/>
                    </a:gs>
                    <a:gs pos="100000">
                      <a:srgbClr val="749CD9"/>
                    </a:gs>
                  </a:gsLst>
                  <a:lin ang="4800000" scaled="0"/>
                </a:gradFill>
                <a:effectLst>
                  <a:outerShdw blurRad="114300" dist="101600" dir="2700000" rotWithShape="0">
                    <a:srgbClr val="000000">
                      <a:alpha val="40000"/>
                    </a:srgbClr>
                  </a:outerShdw>
                </a:effectLst>
                <a:latin typeface="Lucida Sans"/>
                <a:ea typeface="Lucida Sans"/>
                <a:cs typeface="Lucida Sans"/>
                <a:sym typeface="Lucida Sans"/>
              </a:defRPr>
            </a:lvl1pPr>
          </a:lstStyle>
          <a:p>
            <a:r>
              <a:t>Title Text</a:t>
            </a:r>
          </a:p>
        </p:txBody>
      </p:sp>
      <p:sp>
        <p:nvSpPr>
          <p:cNvPr id="5598" name="Body Level One…"/>
          <p:cNvSpPr txBox="1">
            <a:spLocks noGrp="1"/>
          </p:cNvSpPr>
          <p:nvPr>
            <p:ph type="body" idx="1"/>
          </p:nvPr>
        </p:nvSpPr>
        <p:spPr>
          <a:xfrm>
            <a:off x="457200" y="1600200"/>
            <a:ext cx="8229600" cy="4708525"/>
          </a:xfrm>
          <a:prstGeom prst="rect">
            <a:avLst/>
          </a:prstGeom>
        </p:spPr>
        <p:txBody>
          <a:bodyPr>
            <a:normAutofit/>
          </a:bodyPr>
          <a:lstStyle>
            <a:lvl1pPr marL="547687" indent="-411162">
              <a:spcBef>
                <a:spcPts val="600"/>
              </a:spcBef>
              <a:buClr>
                <a:srgbClr val="F9F9F9"/>
              </a:buClr>
              <a:buSzPct val="65000"/>
              <a:buChar char=""/>
              <a:defRPr sz="2800">
                <a:solidFill>
                  <a:schemeClr val="accent3">
                    <a:lumOff val="44000"/>
                  </a:schemeClr>
                </a:solidFill>
                <a:latin typeface="Book Antiqua"/>
                <a:ea typeface="Book Antiqua"/>
                <a:cs typeface="Book Antiqua"/>
                <a:sym typeface="Book Antiqua"/>
              </a:defRPr>
            </a:lvl1pPr>
            <a:lvl2pPr marL="915458" indent="-329670">
              <a:spcBef>
                <a:spcPts val="600"/>
              </a:spcBef>
              <a:buClr>
                <a:srgbClr val="F9F9F9"/>
              </a:buClr>
              <a:buSzPct val="80000"/>
              <a:buChar char="◼"/>
              <a:defRPr sz="2800">
                <a:solidFill>
                  <a:schemeClr val="accent3">
                    <a:lumOff val="44000"/>
                  </a:schemeClr>
                </a:solidFill>
                <a:latin typeface="Book Antiqua"/>
                <a:ea typeface="Book Antiqua"/>
                <a:cs typeface="Book Antiqua"/>
                <a:sym typeface="Book Antiqua"/>
              </a:defRPr>
            </a:lvl2pPr>
            <a:lvl3pPr marL="1195820" indent="-290945">
              <a:spcBef>
                <a:spcPts val="600"/>
              </a:spcBef>
              <a:buClr>
                <a:srgbClr val="F9F9F9"/>
              </a:buClr>
              <a:buSzPct val="95000"/>
              <a:buChar char="▫"/>
              <a:defRPr sz="2800">
                <a:solidFill>
                  <a:schemeClr val="accent3">
                    <a:lumOff val="44000"/>
                  </a:schemeClr>
                </a:solidFill>
                <a:latin typeface="Book Antiqua"/>
                <a:ea typeface="Book Antiqua"/>
                <a:cs typeface="Book Antiqua"/>
                <a:sym typeface="Book Antiqua"/>
              </a:defRPr>
            </a:lvl3pPr>
            <a:lvl4pPr marL="1425575" indent="-255588">
              <a:spcBef>
                <a:spcPts val="600"/>
              </a:spcBef>
              <a:buClr>
                <a:srgbClr val="F9F9F9"/>
              </a:buClr>
              <a:buChar char=""/>
              <a:defRPr sz="2800">
                <a:solidFill>
                  <a:schemeClr val="accent3">
                    <a:lumOff val="44000"/>
                  </a:schemeClr>
                </a:solidFill>
                <a:latin typeface="Book Antiqua"/>
                <a:ea typeface="Book Antiqua"/>
                <a:cs typeface="Book Antiqua"/>
                <a:sym typeface="Book Antiqua"/>
              </a:defRPr>
            </a:lvl4pPr>
            <a:lvl5pPr marL="1617663" indent="-255588">
              <a:spcBef>
                <a:spcPts val="600"/>
              </a:spcBef>
              <a:buClr>
                <a:srgbClr val="F9F9F9"/>
              </a:buClr>
              <a:buChar char="◾"/>
              <a:defRPr sz="2800">
                <a:solidFill>
                  <a:schemeClr val="accent3">
                    <a:lumOff val="44000"/>
                  </a:schemeClr>
                </a:solidFill>
                <a:latin typeface="Book Antiqua"/>
                <a:ea typeface="Book Antiqua"/>
                <a:cs typeface="Book Antiqua"/>
                <a:sym typeface="Book Antiqua"/>
              </a:defRPr>
            </a:lvl5pPr>
          </a:lstStyle>
          <a:p>
            <a:r>
              <a:t>Body Level One</a:t>
            </a:r>
          </a:p>
          <a:p>
            <a:pPr lvl="1"/>
            <a:r>
              <a:t>Body Level Two</a:t>
            </a:r>
          </a:p>
          <a:p>
            <a:pPr lvl="2"/>
            <a:r>
              <a:t>Body Level Three</a:t>
            </a:r>
          </a:p>
          <a:p>
            <a:pPr lvl="3"/>
            <a:r>
              <a:t>Body Level Four</a:t>
            </a:r>
          </a:p>
          <a:p>
            <a:pPr lvl="4"/>
            <a:r>
              <a:t>Body Level Five</a:t>
            </a:r>
          </a:p>
        </p:txBody>
      </p:sp>
      <p:sp>
        <p:nvSpPr>
          <p:cNvPr id="5599" name="Slide Number"/>
          <p:cNvSpPr txBox="1">
            <a:spLocks noGrp="1"/>
          </p:cNvSpPr>
          <p:nvPr>
            <p:ph type="sldNum" sz="quarter" idx="2"/>
          </p:nvPr>
        </p:nvSpPr>
        <p:spPr>
          <a:xfrm>
            <a:off x="8504584" y="6608985"/>
            <a:ext cx="182217" cy="172816"/>
          </a:xfrm>
          <a:prstGeom prst="rect">
            <a:avLst/>
          </a:prstGeom>
        </p:spPr>
        <p:txBody>
          <a:bodyPr lIns="0" tIns="0" rIns="0" bIns="0"/>
          <a:lstStyle>
            <a:lvl1pPr algn="r">
              <a:defRPr sz="1200" b="1">
                <a:solidFill>
                  <a:srgbClr val="BCBCBC"/>
                </a:solidFill>
              </a:defRPr>
            </a:lvl1pPr>
          </a:lstStyle>
          <a:p>
            <a:fld id="{86CB4B4D-7CA3-9044-876B-883B54F8677D}" type="slidenum">
              <a:rPr/>
              <a:pPr/>
              <a:t>‹#›</a:t>
            </a:fld>
            <a:endParaRPr/>
          </a:p>
        </p:txBody>
      </p:sp>
    </p:spTree>
    <p:extLst>
      <p:ext uri="{BB962C8B-B14F-4D97-AF65-F5344CB8AC3E}">
        <p14:creationId xmlns:p14="http://schemas.microsoft.com/office/powerpoint/2010/main" val="2464096138"/>
      </p:ext>
    </p:extLst>
  </p:cSld>
  <p:clrMapOvr>
    <a:masterClrMapping/>
  </p:clrMapOvr>
  <p:transition spd="med"/>
</p:sldLayout>
</file>

<file path=ppt/slideLayouts/slideLayout419.xml><?xml version="1.0" encoding="utf-8"?>
<p:sldLayout xmlns:a="http://schemas.openxmlformats.org/drawingml/2006/main" xmlns:r="http://schemas.openxmlformats.org/officeDocument/2006/relationships" xmlns:p="http://schemas.openxmlformats.org/presentationml/2006/main" showMasterSp="0" type="tx">
  <p:cSld name="26_Two Content">
    <p:bg>
      <p:bgPr>
        <a:solidFill>
          <a:srgbClr val="000000"/>
        </a:solidFill>
        <a:effectLst/>
      </p:bgPr>
    </p:bg>
    <p:spTree>
      <p:nvGrpSpPr>
        <p:cNvPr id="1" name=""/>
        <p:cNvGrpSpPr/>
        <p:nvPr/>
      </p:nvGrpSpPr>
      <p:grpSpPr>
        <a:xfrm>
          <a:off x="0" y="0"/>
          <a:ext cx="0" cy="0"/>
          <a:chOff x="0" y="0"/>
          <a:chExt cx="0" cy="0"/>
        </a:xfrm>
      </p:grpSpPr>
      <p:sp>
        <p:nvSpPr>
          <p:cNvPr id="5606" name="Title Text"/>
          <p:cNvSpPr txBox="1">
            <a:spLocks noGrp="1"/>
          </p:cNvSpPr>
          <p:nvPr>
            <p:ph type="title"/>
          </p:nvPr>
        </p:nvSpPr>
        <p:spPr>
          <a:xfrm>
            <a:off x="457200" y="274638"/>
            <a:ext cx="8229600" cy="1143001"/>
          </a:xfrm>
          <a:prstGeom prst="rect">
            <a:avLst/>
          </a:prstGeom>
        </p:spPr>
        <p:txBody>
          <a:bodyPr anchor="ctr"/>
          <a:lstStyle>
            <a:lvl1pPr algn="ctr">
              <a:defRPr sz="4100" b="1">
                <a:gradFill flip="none" rotWithShape="1">
                  <a:gsLst>
                    <a:gs pos="0">
                      <a:srgbClr val="8CABDE"/>
                    </a:gs>
                    <a:gs pos="73000">
                      <a:srgbClr val="8CABDE"/>
                    </a:gs>
                    <a:gs pos="100000">
                      <a:srgbClr val="749CD9"/>
                    </a:gs>
                  </a:gsLst>
                  <a:lin ang="4800000" scaled="0"/>
                </a:gradFill>
                <a:effectLst>
                  <a:outerShdw blurRad="114300" dist="101600" dir="2700000" rotWithShape="0">
                    <a:srgbClr val="000000">
                      <a:alpha val="40000"/>
                    </a:srgbClr>
                  </a:outerShdw>
                </a:effectLst>
                <a:latin typeface="Lucida Sans"/>
                <a:ea typeface="Lucida Sans"/>
                <a:cs typeface="Lucida Sans"/>
                <a:sym typeface="Lucida Sans"/>
              </a:defRPr>
            </a:lvl1pPr>
          </a:lstStyle>
          <a:p>
            <a:r>
              <a:t>Title Text</a:t>
            </a:r>
          </a:p>
        </p:txBody>
      </p:sp>
      <p:sp>
        <p:nvSpPr>
          <p:cNvPr id="5607" name="Body Level One…"/>
          <p:cNvSpPr txBox="1">
            <a:spLocks noGrp="1"/>
          </p:cNvSpPr>
          <p:nvPr>
            <p:ph type="body" sz="half" idx="1"/>
          </p:nvPr>
        </p:nvSpPr>
        <p:spPr>
          <a:xfrm>
            <a:off x="457200" y="1600200"/>
            <a:ext cx="4038600" cy="4525963"/>
          </a:xfrm>
          <a:prstGeom prst="rect">
            <a:avLst/>
          </a:prstGeom>
        </p:spPr>
        <p:txBody>
          <a:bodyPr>
            <a:normAutofit/>
          </a:bodyPr>
          <a:lstStyle>
            <a:lvl1pPr marL="547687" indent="-411162">
              <a:spcBef>
                <a:spcPts val="600"/>
              </a:spcBef>
              <a:buClr>
                <a:srgbClr val="F9F9F9"/>
              </a:buClr>
              <a:buSzPct val="65000"/>
              <a:buChar char=""/>
              <a:defRPr sz="2600">
                <a:solidFill>
                  <a:schemeClr val="accent3">
                    <a:lumOff val="44000"/>
                  </a:schemeClr>
                </a:solidFill>
                <a:latin typeface="Book Antiqua"/>
                <a:ea typeface="Book Antiqua"/>
                <a:cs typeface="Book Antiqua"/>
                <a:sym typeface="Book Antiqua"/>
              </a:defRPr>
            </a:lvl1pPr>
            <a:lvl2pPr marL="891910" indent="-306122">
              <a:spcBef>
                <a:spcPts val="600"/>
              </a:spcBef>
              <a:buClr>
                <a:srgbClr val="F9F9F9"/>
              </a:buClr>
              <a:buSzPct val="80000"/>
              <a:buChar char="◼"/>
              <a:defRPr sz="2600">
                <a:solidFill>
                  <a:schemeClr val="accent3">
                    <a:lumOff val="44000"/>
                  </a:schemeClr>
                </a:solidFill>
                <a:latin typeface="Book Antiqua"/>
                <a:ea typeface="Book Antiqua"/>
                <a:cs typeface="Book Antiqua"/>
                <a:sym typeface="Book Antiqua"/>
              </a:defRPr>
            </a:lvl2pPr>
            <a:lvl3pPr marL="1202055" indent="-297180">
              <a:spcBef>
                <a:spcPts val="600"/>
              </a:spcBef>
              <a:buClr>
                <a:srgbClr val="F9F9F9"/>
              </a:buClr>
              <a:buSzPct val="95000"/>
              <a:buChar char="▫"/>
              <a:defRPr sz="2600">
                <a:solidFill>
                  <a:schemeClr val="accent3">
                    <a:lumOff val="44000"/>
                  </a:schemeClr>
                </a:solidFill>
                <a:latin typeface="Book Antiqua"/>
                <a:ea typeface="Book Antiqua"/>
                <a:cs typeface="Book Antiqua"/>
                <a:sym typeface="Book Antiqua"/>
              </a:defRPr>
            </a:lvl3pPr>
            <a:lvl4pPr marL="1433689" indent="-263702">
              <a:spcBef>
                <a:spcPts val="600"/>
              </a:spcBef>
              <a:buClr>
                <a:srgbClr val="F9F9F9"/>
              </a:buClr>
              <a:buChar char=""/>
              <a:defRPr sz="2600">
                <a:solidFill>
                  <a:schemeClr val="accent3">
                    <a:lumOff val="44000"/>
                  </a:schemeClr>
                </a:solidFill>
                <a:latin typeface="Book Antiqua"/>
                <a:ea typeface="Book Antiqua"/>
                <a:cs typeface="Book Antiqua"/>
                <a:sym typeface="Book Antiqua"/>
              </a:defRPr>
            </a:lvl4pPr>
            <a:lvl5pPr marL="1625777" indent="-263702">
              <a:spcBef>
                <a:spcPts val="600"/>
              </a:spcBef>
              <a:buClr>
                <a:srgbClr val="F9F9F9"/>
              </a:buClr>
              <a:buChar char="◾"/>
              <a:defRPr sz="2600">
                <a:solidFill>
                  <a:schemeClr val="accent3">
                    <a:lumOff val="44000"/>
                  </a:schemeClr>
                </a:solidFill>
                <a:latin typeface="Book Antiqua"/>
                <a:ea typeface="Book Antiqua"/>
                <a:cs typeface="Book Antiqua"/>
                <a:sym typeface="Book Antiqua"/>
              </a:defRPr>
            </a:lvl5pPr>
          </a:lstStyle>
          <a:p>
            <a:r>
              <a:t>Body Level One</a:t>
            </a:r>
          </a:p>
          <a:p>
            <a:pPr lvl="1"/>
            <a:r>
              <a:t>Body Level Two</a:t>
            </a:r>
          </a:p>
          <a:p>
            <a:pPr lvl="2"/>
            <a:r>
              <a:t>Body Level Three</a:t>
            </a:r>
          </a:p>
          <a:p>
            <a:pPr lvl="3"/>
            <a:r>
              <a:t>Body Level Four</a:t>
            </a:r>
          </a:p>
          <a:p>
            <a:pPr lvl="4"/>
            <a:r>
              <a:t>Body Level Five</a:t>
            </a:r>
          </a:p>
        </p:txBody>
      </p:sp>
      <p:sp>
        <p:nvSpPr>
          <p:cNvPr id="5608" name="Slide Number"/>
          <p:cNvSpPr txBox="1">
            <a:spLocks noGrp="1"/>
          </p:cNvSpPr>
          <p:nvPr>
            <p:ph type="sldNum" sz="quarter" idx="2"/>
          </p:nvPr>
        </p:nvSpPr>
        <p:spPr>
          <a:xfrm>
            <a:off x="8504584" y="6608985"/>
            <a:ext cx="182217" cy="172816"/>
          </a:xfrm>
          <a:prstGeom prst="rect">
            <a:avLst/>
          </a:prstGeom>
        </p:spPr>
        <p:txBody>
          <a:bodyPr lIns="0" tIns="0" rIns="0" bIns="0"/>
          <a:lstStyle>
            <a:lvl1pPr algn="r">
              <a:defRPr sz="1200" b="1">
                <a:solidFill>
                  <a:srgbClr val="BCBCBC"/>
                </a:solidFill>
              </a:defRPr>
            </a:lvl1pPr>
          </a:lstStyle>
          <a:p>
            <a:fld id="{86CB4B4D-7CA3-9044-876B-883B54F8677D}" type="slidenum">
              <a:rPr/>
              <a:pPr/>
              <a:t>‹#›</a:t>
            </a:fld>
            <a:endParaRPr/>
          </a:p>
        </p:txBody>
      </p:sp>
    </p:spTree>
    <p:extLst>
      <p:ext uri="{BB962C8B-B14F-4D97-AF65-F5344CB8AC3E}">
        <p14:creationId xmlns:p14="http://schemas.microsoft.com/office/powerpoint/2010/main" val="1080254315"/>
      </p:ext>
    </p:extLst>
  </p:cSld>
  <p:clrMapOvr>
    <a:masterClrMapping/>
  </p:clrMapOvr>
  <p:transition spd="med"/>
</p:sldLayout>
</file>

<file path=ppt/slideLayouts/slideLayout4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atin typeface="Comic Sans MS" charset="0"/>
              </a:defRPr>
            </a:lvl1pPr>
          </a:lstStyle>
          <a:p>
            <a:pPr>
              <a:defRPr/>
            </a:pPr>
            <a:endParaRPr lang="en-US" altLang="zh-TW"/>
          </a:p>
        </p:txBody>
      </p:sp>
      <p:sp>
        <p:nvSpPr>
          <p:cNvPr id="3" name="Rectangle 5"/>
          <p:cNvSpPr>
            <a:spLocks noGrp="1" noChangeArrowheads="1"/>
          </p:cNvSpPr>
          <p:nvPr>
            <p:ph type="ftr" sz="quarter" idx="11"/>
          </p:nvPr>
        </p:nvSpPr>
        <p:spPr/>
        <p:txBody>
          <a:bodyPr/>
          <a:lstStyle>
            <a:lvl1pPr>
              <a:defRPr>
                <a:latin typeface="Comic Sans MS" charset="0"/>
              </a:defRPr>
            </a:lvl1pPr>
          </a:lstStyle>
          <a:p>
            <a:pPr>
              <a:defRPr/>
            </a:pPr>
            <a:endParaRPr lang="en-US" altLang="zh-TW"/>
          </a:p>
        </p:txBody>
      </p:sp>
      <p:sp>
        <p:nvSpPr>
          <p:cNvPr id="4" name="Rectangle 6"/>
          <p:cNvSpPr>
            <a:spLocks noGrp="1" noChangeArrowheads="1"/>
          </p:cNvSpPr>
          <p:nvPr>
            <p:ph type="sldNum" sz="quarter" idx="12"/>
          </p:nvPr>
        </p:nvSpPr>
        <p:spPr/>
        <p:txBody>
          <a:bodyPr/>
          <a:lstStyle>
            <a:lvl1pPr>
              <a:defRPr>
                <a:latin typeface="Comic Sans MS" charset="0"/>
              </a:defRPr>
            </a:lvl1pPr>
          </a:lstStyle>
          <a:p>
            <a:pPr>
              <a:defRPr/>
            </a:pPr>
            <a:fld id="{176F291A-42BA-4C40-9887-FA8CA05A4D0C}" type="slidenum">
              <a:rPr lang="en-US" altLang="zh-TW"/>
              <a:pPr>
                <a:defRPr/>
              </a:pPr>
              <a:t>‹#›</a:t>
            </a:fld>
            <a:endParaRPr lang="en-US" altLang="zh-TW"/>
          </a:p>
        </p:txBody>
      </p:sp>
    </p:spTree>
    <p:extLst>
      <p:ext uri="{BB962C8B-B14F-4D97-AF65-F5344CB8AC3E}">
        <p14:creationId xmlns:p14="http://schemas.microsoft.com/office/powerpoint/2010/main" val="1454877305"/>
      </p:ext>
    </p:extLst>
  </p:cSld>
  <p:clrMapOvr>
    <a:masterClrMapping/>
  </p:clrMapOvr>
  <p:transition/>
</p:sldLayout>
</file>

<file path=ppt/slideLayouts/slideLayout420.xml><?xml version="1.0" encoding="utf-8"?>
<p:sldLayout xmlns:a="http://schemas.openxmlformats.org/drawingml/2006/main" xmlns:r="http://schemas.openxmlformats.org/officeDocument/2006/relationships" xmlns:p="http://schemas.openxmlformats.org/presentationml/2006/main" showMasterSp="0" type="tx">
  <p:cSld name="27_Comparison">
    <p:bg>
      <p:bgPr>
        <a:solidFill>
          <a:srgbClr val="000000"/>
        </a:solidFill>
        <a:effectLst/>
      </p:bgPr>
    </p:bg>
    <p:spTree>
      <p:nvGrpSpPr>
        <p:cNvPr id="1" name=""/>
        <p:cNvGrpSpPr/>
        <p:nvPr/>
      </p:nvGrpSpPr>
      <p:grpSpPr>
        <a:xfrm>
          <a:off x="0" y="0"/>
          <a:ext cx="0" cy="0"/>
          <a:chOff x="0" y="0"/>
          <a:chExt cx="0" cy="0"/>
        </a:xfrm>
      </p:grpSpPr>
      <p:sp>
        <p:nvSpPr>
          <p:cNvPr id="5615" name="Title Text"/>
          <p:cNvSpPr txBox="1">
            <a:spLocks noGrp="1"/>
          </p:cNvSpPr>
          <p:nvPr>
            <p:ph type="title"/>
          </p:nvPr>
        </p:nvSpPr>
        <p:spPr>
          <a:xfrm>
            <a:off x="457200" y="273050"/>
            <a:ext cx="8229600" cy="1143000"/>
          </a:xfrm>
          <a:prstGeom prst="rect">
            <a:avLst/>
          </a:prstGeom>
        </p:spPr>
        <p:txBody>
          <a:bodyPr anchor="ctr"/>
          <a:lstStyle>
            <a:lvl1pPr algn="ctr">
              <a:defRPr sz="4100" b="1">
                <a:gradFill flip="none" rotWithShape="1">
                  <a:gsLst>
                    <a:gs pos="0">
                      <a:srgbClr val="8CABDE"/>
                    </a:gs>
                    <a:gs pos="73000">
                      <a:srgbClr val="8CABDE"/>
                    </a:gs>
                    <a:gs pos="100000">
                      <a:srgbClr val="749CD9"/>
                    </a:gs>
                  </a:gsLst>
                  <a:lin ang="4800000" scaled="0"/>
                </a:gradFill>
                <a:effectLst>
                  <a:outerShdw blurRad="114300" dist="101600" dir="2700000" rotWithShape="0">
                    <a:srgbClr val="000000">
                      <a:alpha val="40000"/>
                    </a:srgbClr>
                  </a:outerShdw>
                </a:effectLst>
                <a:latin typeface="Lucida Sans"/>
                <a:ea typeface="Lucida Sans"/>
                <a:cs typeface="Lucida Sans"/>
                <a:sym typeface="Lucida Sans"/>
              </a:defRPr>
            </a:lvl1pPr>
          </a:lstStyle>
          <a:p>
            <a:r>
              <a:t>Title Text</a:t>
            </a:r>
          </a:p>
        </p:txBody>
      </p:sp>
      <p:sp>
        <p:nvSpPr>
          <p:cNvPr id="5616" name="Body Level One…"/>
          <p:cNvSpPr txBox="1">
            <a:spLocks noGrp="1"/>
          </p:cNvSpPr>
          <p:nvPr>
            <p:ph type="body" sz="quarter" idx="1"/>
          </p:nvPr>
        </p:nvSpPr>
        <p:spPr>
          <a:xfrm>
            <a:off x="457200" y="1535112"/>
            <a:ext cx="4040188" cy="750888"/>
          </a:xfrm>
          <a:prstGeom prst="rect">
            <a:avLst/>
          </a:prstGeom>
        </p:spPr>
        <p:txBody>
          <a:bodyPr anchor="ctr">
            <a:normAutofit/>
          </a:bodyPr>
          <a:lstStyle>
            <a:lvl1pPr marL="0" indent="0">
              <a:spcBef>
                <a:spcPts val="500"/>
              </a:spcBef>
              <a:buSzTx/>
              <a:buNone/>
              <a:defRPr sz="2400" cap="all">
                <a:solidFill>
                  <a:schemeClr val="accent3">
                    <a:lumOff val="44000"/>
                  </a:schemeClr>
                </a:solidFill>
                <a:latin typeface="Book Antiqua"/>
                <a:ea typeface="Book Antiqua"/>
                <a:cs typeface="Book Antiqua"/>
                <a:sym typeface="Book Antiqua"/>
              </a:defRPr>
            </a:lvl1pPr>
            <a:lvl2pPr marL="0" indent="585787">
              <a:spcBef>
                <a:spcPts val="500"/>
              </a:spcBef>
              <a:buSzTx/>
              <a:buNone/>
              <a:defRPr sz="2400" cap="all">
                <a:solidFill>
                  <a:schemeClr val="accent3">
                    <a:lumOff val="44000"/>
                  </a:schemeClr>
                </a:solidFill>
                <a:latin typeface="Book Antiqua"/>
                <a:ea typeface="Book Antiqua"/>
                <a:cs typeface="Book Antiqua"/>
                <a:sym typeface="Book Antiqua"/>
              </a:defRPr>
            </a:lvl2pPr>
            <a:lvl3pPr marL="0" indent="904875">
              <a:spcBef>
                <a:spcPts val="500"/>
              </a:spcBef>
              <a:buSzTx/>
              <a:buNone/>
              <a:defRPr sz="2400" cap="all">
                <a:solidFill>
                  <a:schemeClr val="accent3">
                    <a:lumOff val="44000"/>
                  </a:schemeClr>
                </a:solidFill>
                <a:latin typeface="Book Antiqua"/>
                <a:ea typeface="Book Antiqua"/>
                <a:cs typeface="Book Antiqua"/>
                <a:sym typeface="Book Antiqua"/>
              </a:defRPr>
            </a:lvl3pPr>
            <a:lvl4pPr marL="0" indent="1169987">
              <a:spcBef>
                <a:spcPts val="500"/>
              </a:spcBef>
              <a:buSzTx/>
              <a:buNone/>
              <a:defRPr sz="2400" cap="all">
                <a:solidFill>
                  <a:schemeClr val="accent3">
                    <a:lumOff val="44000"/>
                  </a:schemeClr>
                </a:solidFill>
                <a:latin typeface="Book Antiqua"/>
                <a:ea typeface="Book Antiqua"/>
                <a:cs typeface="Book Antiqua"/>
                <a:sym typeface="Book Antiqua"/>
              </a:defRPr>
            </a:lvl4pPr>
            <a:lvl5pPr marL="0" indent="1362075">
              <a:spcBef>
                <a:spcPts val="500"/>
              </a:spcBef>
              <a:buSzTx/>
              <a:buNone/>
              <a:defRPr sz="2400" cap="all">
                <a:solidFill>
                  <a:schemeClr val="accent3">
                    <a:lumOff val="44000"/>
                  </a:schemeClr>
                </a:solidFill>
                <a:latin typeface="Book Antiqua"/>
                <a:ea typeface="Book Antiqua"/>
                <a:cs typeface="Book Antiqua"/>
                <a:sym typeface="Book Antiqua"/>
              </a:defRPr>
            </a:lvl5pPr>
          </a:lstStyle>
          <a:p>
            <a:r>
              <a:t>Body Level One</a:t>
            </a:r>
          </a:p>
          <a:p>
            <a:pPr lvl="1"/>
            <a:r>
              <a:t>Body Level Two</a:t>
            </a:r>
          </a:p>
          <a:p>
            <a:pPr lvl="2"/>
            <a:r>
              <a:t>Body Level Three</a:t>
            </a:r>
          </a:p>
          <a:p>
            <a:pPr lvl="3"/>
            <a:r>
              <a:t>Body Level Four</a:t>
            </a:r>
          </a:p>
          <a:p>
            <a:pPr lvl="4"/>
            <a:r>
              <a:t>Body Level Five</a:t>
            </a:r>
          </a:p>
        </p:txBody>
      </p:sp>
      <p:sp>
        <p:nvSpPr>
          <p:cNvPr id="5617" name="Text Placeholder 3"/>
          <p:cNvSpPr>
            <a:spLocks noGrp="1"/>
          </p:cNvSpPr>
          <p:nvPr>
            <p:ph type="body" sz="quarter" idx="21"/>
          </p:nvPr>
        </p:nvSpPr>
        <p:spPr>
          <a:xfrm>
            <a:off x="4645025" y="1535112"/>
            <a:ext cx="4041775" cy="750888"/>
          </a:xfrm>
          <a:prstGeom prst="rect">
            <a:avLst/>
          </a:prstGeom>
        </p:spPr>
        <p:txBody>
          <a:bodyPr anchor="ctr">
            <a:normAutofit/>
          </a:bodyPr>
          <a:lstStyle/>
          <a:p>
            <a:pPr marL="0" indent="0">
              <a:spcBef>
                <a:spcPts val="500"/>
              </a:spcBef>
              <a:buSzTx/>
              <a:buNone/>
              <a:defRPr sz="2400" cap="all">
                <a:solidFill>
                  <a:schemeClr val="accent3">
                    <a:lumOff val="44000"/>
                  </a:schemeClr>
                </a:solidFill>
                <a:latin typeface="Book Antiqua"/>
                <a:ea typeface="Book Antiqua"/>
                <a:cs typeface="Book Antiqua"/>
                <a:sym typeface="Book Antiqua"/>
              </a:defRPr>
            </a:pPr>
            <a:endParaRPr/>
          </a:p>
        </p:txBody>
      </p:sp>
      <p:sp>
        <p:nvSpPr>
          <p:cNvPr id="5618" name="Slide Number"/>
          <p:cNvSpPr txBox="1">
            <a:spLocks noGrp="1"/>
          </p:cNvSpPr>
          <p:nvPr>
            <p:ph type="sldNum" sz="quarter" idx="2"/>
          </p:nvPr>
        </p:nvSpPr>
        <p:spPr>
          <a:xfrm>
            <a:off x="8504584" y="6608985"/>
            <a:ext cx="182217" cy="172816"/>
          </a:xfrm>
          <a:prstGeom prst="rect">
            <a:avLst/>
          </a:prstGeom>
        </p:spPr>
        <p:txBody>
          <a:bodyPr lIns="0" tIns="0" rIns="0" bIns="0"/>
          <a:lstStyle>
            <a:lvl1pPr algn="r">
              <a:defRPr sz="1200" b="1">
                <a:solidFill>
                  <a:srgbClr val="BCBCBC"/>
                </a:solidFill>
              </a:defRPr>
            </a:lvl1pPr>
          </a:lstStyle>
          <a:p>
            <a:fld id="{86CB4B4D-7CA3-9044-876B-883B54F8677D}" type="slidenum">
              <a:rPr/>
              <a:pPr/>
              <a:t>‹#›</a:t>
            </a:fld>
            <a:endParaRPr/>
          </a:p>
        </p:txBody>
      </p:sp>
    </p:spTree>
    <p:extLst>
      <p:ext uri="{BB962C8B-B14F-4D97-AF65-F5344CB8AC3E}">
        <p14:creationId xmlns:p14="http://schemas.microsoft.com/office/powerpoint/2010/main" val="1778344841"/>
      </p:ext>
    </p:extLst>
  </p:cSld>
  <p:clrMapOvr>
    <a:masterClrMapping/>
  </p:clrMapOvr>
  <p:transition spd="med"/>
</p:sldLayout>
</file>

<file path=ppt/slideLayouts/slideLayout421.xml><?xml version="1.0" encoding="utf-8"?>
<p:sldLayout xmlns:a="http://schemas.openxmlformats.org/drawingml/2006/main" xmlns:r="http://schemas.openxmlformats.org/officeDocument/2006/relationships" xmlns:p="http://schemas.openxmlformats.org/presentationml/2006/main" showMasterSp="0" type="tx">
  <p:cSld name="27_Title Only">
    <p:bg>
      <p:bgPr>
        <a:solidFill>
          <a:srgbClr val="000000"/>
        </a:solidFill>
        <a:effectLst/>
      </p:bgPr>
    </p:bg>
    <p:spTree>
      <p:nvGrpSpPr>
        <p:cNvPr id="1" name=""/>
        <p:cNvGrpSpPr/>
        <p:nvPr/>
      </p:nvGrpSpPr>
      <p:grpSpPr>
        <a:xfrm>
          <a:off x="0" y="0"/>
          <a:ext cx="0" cy="0"/>
          <a:chOff x="0" y="0"/>
          <a:chExt cx="0" cy="0"/>
        </a:xfrm>
      </p:grpSpPr>
      <p:sp>
        <p:nvSpPr>
          <p:cNvPr id="5625" name="Title Text"/>
          <p:cNvSpPr txBox="1">
            <a:spLocks noGrp="1"/>
          </p:cNvSpPr>
          <p:nvPr>
            <p:ph type="title"/>
          </p:nvPr>
        </p:nvSpPr>
        <p:spPr>
          <a:xfrm>
            <a:off x="457200" y="274638"/>
            <a:ext cx="8229600" cy="1143001"/>
          </a:xfrm>
          <a:prstGeom prst="rect">
            <a:avLst/>
          </a:prstGeom>
        </p:spPr>
        <p:txBody>
          <a:bodyPr anchor="ctr"/>
          <a:lstStyle>
            <a:lvl1pPr algn="ctr">
              <a:defRPr sz="4100" b="1">
                <a:gradFill flip="none" rotWithShape="1">
                  <a:gsLst>
                    <a:gs pos="0">
                      <a:srgbClr val="8CABDE"/>
                    </a:gs>
                    <a:gs pos="73000">
                      <a:srgbClr val="8CABDE"/>
                    </a:gs>
                    <a:gs pos="100000">
                      <a:srgbClr val="749CD9"/>
                    </a:gs>
                  </a:gsLst>
                  <a:lin ang="4800000" scaled="0"/>
                </a:gradFill>
                <a:effectLst>
                  <a:outerShdw blurRad="114300" dist="101600" dir="2700000" rotWithShape="0">
                    <a:srgbClr val="000000">
                      <a:alpha val="40000"/>
                    </a:srgbClr>
                  </a:outerShdw>
                </a:effectLst>
                <a:latin typeface="Lucida Sans"/>
                <a:ea typeface="Lucida Sans"/>
                <a:cs typeface="Lucida Sans"/>
                <a:sym typeface="Lucida Sans"/>
              </a:defRPr>
            </a:lvl1pPr>
          </a:lstStyle>
          <a:p>
            <a:r>
              <a:t>Title Text</a:t>
            </a:r>
          </a:p>
        </p:txBody>
      </p:sp>
      <p:sp>
        <p:nvSpPr>
          <p:cNvPr id="5626" name="Slide Number"/>
          <p:cNvSpPr txBox="1">
            <a:spLocks noGrp="1"/>
          </p:cNvSpPr>
          <p:nvPr>
            <p:ph type="sldNum" sz="quarter" idx="2"/>
          </p:nvPr>
        </p:nvSpPr>
        <p:spPr>
          <a:xfrm>
            <a:off x="8504584" y="6608985"/>
            <a:ext cx="182217" cy="172816"/>
          </a:xfrm>
          <a:prstGeom prst="rect">
            <a:avLst/>
          </a:prstGeom>
        </p:spPr>
        <p:txBody>
          <a:bodyPr lIns="0" tIns="0" rIns="0" bIns="0"/>
          <a:lstStyle>
            <a:lvl1pPr algn="r">
              <a:defRPr sz="1200" b="1">
                <a:solidFill>
                  <a:srgbClr val="BCBCBC"/>
                </a:solidFill>
              </a:defRPr>
            </a:lvl1pPr>
          </a:lstStyle>
          <a:p>
            <a:fld id="{86CB4B4D-7CA3-9044-876B-883B54F8677D}" type="slidenum">
              <a:rPr/>
              <a:pPr/>
              <a:t>‹#›</a:t>
            </a:fld>
            <a:endParaRPr/>
          </a:p>
        </p:txBody>
      </p:sp>
    </p:spTree>
    <p:extLst>
      <p:ext uri="{BB962C8B-B14F-4D97-AF65-F5344CB8AC3E}">
        <p14:creationId xmlns:p14="http://schemas.microsoft.com/office/powerpoint/2010/main" val="2654180963"/>
      </p:ext>
    </p:extLst>
  </p:cSld>
  <p:clrMapOvr>
    <a:masterClrMapping/>
  </p:clrMapOvr>
  <p:transition spd="med"/>
</p:sldLayout>
</file>

<file path=ppt/slideLayouts/slideLayout422.xml><?xml version="1.0" encoding="utf-8"?>
<p:sldLayout xmlns:a="http://schemas.openxmlformats.org/drawingml/2006/main" xmlns:r="http://schemas.openxmlformats.org/officeDocument/2006/relationships" xmlns:p="http://schemas.openxmlformats.org/presentationml/2006/main" showMasterSp="0" type="tx">
  <p:cSld name="32_Blank">
    <p:bg>
      <p:bgPr>
        <a:solidFill>
          <a:srgbClr val="000000"/>
        </a:solidFill>
        <a:effectLst/>
      </p:bgPr>
    </p:bg>
    <p:spTree>
      <p:nvGrpSpPr>
        <p:cNvPr id="1" name=""/>
        <p:cNvGrpSpPr/>
        <p:nvPr/>
      </p:nvGrpSpPr>
      <p:grpSpPr>
        <a:xfrm>
          <a:off x="0" y="0"/>
          <a:ext cx="0" cy="0"/>
          <a:chOff x="0" y="0"/>
          <a:chExt cx="0" cy="0"/>
        </a:xfrm>
      </p:grpSpPr>
      <p:sp>
        <p:nvSpPr>
          <p:cNvPr id="5633" name="Slide Number"/>
          <p:cNvSpPr txBox="1">
            <a:spLocks noGrp="1"/>
          </p:cNvSpPr>
          <p:nvPr>
            <p:ph type="sldNum" sz="quarter" idx="2"/>
          </p:nvPr>
        </p:nvSpPr>
        <p:spPr>
          <a:xfrm>
            <a:off x="8504584" y="6608985"/>
            <a:ext cx="182217" cy="172816"/>
          </a:xfrm>
          <a:prstGeom prst="rect">
            <a:avLst/>
          </a:prstGeom>
        </p:spPr>
        <p:txBody>
          <a:bodyPr lIns="0" tIns="0" rIns="0" bIns="0"/>
          <a:lstStyle>
            <a:lvl1pPr algn="r">
              <a:defRPr sz="1200" b="1">
                <a:solidFill>
                  <a:srgbClr val="BCBCBC"/>
                </a:solidFill>
              </a:defRPr>
            </a:lvl1pPr>
          </a:lstStyle>
          <a:p>
            <a:fld id="{86CB4B4D-7CA3-9044-876B-883B54F8677D}" type="slidenum">
              <a:rPr/>
              <a:pPr/>
              <a:t>‹#›</a:t>
            </a:fld>
            <a:endParaRPr/>
          </a:p>
        </p:txBody>
      </p:sp>
    </p:spTree>
    <p:extLst>
      <p:ext uri="{BB962C8B-B14F-4D97-AF65-F5344CB8AC3E}">
        <p14:creationId xmlns:p14="http://schemas.microsoft.com/office/powerpoint/2010/main" val="1079562097"/>
      </p:ext>
    </p:extLst>
  </p:cSld>
  <p:clrMapOvr>
    <a:masterClrMapping/>
  </p:clrMapOvr>
  <p:transition spd="med"/>
</p:sldLayout>
</file>

<file path=ppt/slideLayouts/slideLayout423.xml><?xml version="1.0" encoding="utf-8"?>
<p:sldLayout xmlns:a="http://schemas.openxmlformats.org/drawingml/2006/main" xmlns:r="http://schemas.openxmlformats.org/officeDocument/2006/relationships" xmlns:p="http://schemas.openxmlformats.org/presentationml/2006/main" showMasterSp="0" type="tx">
  <p:cSld name="27_Content with Caption">
    <p:bg>
      <p:bgPr>
        <a:solidFill>
          <a:srgbClr val="000000"/>
        </a:solidFill>
        <a:effectLst/>
      </p:bgPr>
    </p:bg>
    <p:spTree>
      <p:nvGrpSpPr>
        <p:cNvPr id="1" name=""/>
        <p:cNvGrpSpPr/>
        <p:nvPr/>
      </p:nvGrpSpPr>
      <p:grpSpPr>
        <a:xfrm>
          <a:off x="0" y="0"/>
          <a:ext cx="0" cy="0"/>
          <a:chOff x="0" y="0"/>
          <a:chExt cx="0" cy="0"/>
        </a:xfrm>
      </p:grpSpPr>
      <p:sp>
        <p:nvSpPr>
          <p:cNvPr id="5640" name="Title Text"/>
          <p:cNvSpPr txBox="1">
            <a:spLocks noGrp="1"/>
          </p:cNvSpPr>
          <p:nvPr>
            <p:ph type="title"/>
          </p:nvPr>
        </p:nvSpPr>
        <p:spPr>
          <a:xfrm>
            <a:off x="457200" y="273050"/>
            <a:ext cx="3008314" cy="1162050"/>
          </a:xfrm>
          <a:prstGeom prst="rect">
            <a:avLst/>
          </a:prstGeom>
        </p:spPr>
        <p:txBody>
          <a:bodyPr/>
          <a:lstStyle>
            <a:lvl1pPr>
              <a:defRPr sz="2200">
                <a:solidFill>
                  <a:srgbClr val="83A9E8"/>
                </a:solidFill>
                <a:effectLst>
                  <a:outerShdw blurRad="114300" dist="101600" dir="2700000" rotWithShape="0">
                    <a:srgbClr val="000000">
                      <a:alpha val="40000"/>
                    </a:srgbClr>
                  </a:outerShdw>
                </a:effectLst>
                <a:latin typeface="Lucida Sans"/>
                <a:ea typeface="Lucida Sans"/>
                <a:cs typeface="Lucida Sans"/>
                <a:sym typeface="Lucida Sans"/>
              </a:defRPr>
            </a:lvl1pPr>
          </a:lstStyle>
          <a:p>
            <a:r>
              <a:t>Title Text</a:t>
            </a:r>
          </a:p>
        </p:txBody>
      </p:sp>
      <p:sp>
        <p:nvSpPr>
          <p:cNvPr id="5641" name="Body Level One…"/>
          <p:cNvSpPr txBox="1">
            <a:spLocks noGrp="1"/>
          </p:cNvSpPr>
          <p:nvPr>
            <p:ph type="body" sz="half" idx="1"/>
          </p:nvPr>
        </p:nvSpPr>
        <p:spPr>
          <a:xfrm>
            <a:off x="457200" y="1524000"/>
            <a:ext cx="3008314" cy="4602163"/>
          </a:xfrm>
          <a:prstGeom prst="rect">
            <a:avLst/>
          </a:prstGeom>
        </p:spPr>
        <p:txBody>
          <a:bodyPr>
            <a:normAutofit/>
          </a:bodyPr>
          <a:lstStyle>
            <a:lvl1pPr marL="0" indent="0">
              <a:spcBef>
                <a:spcPts val="300"/>
              </a:spcBef>
              <a:buSzTx/>
              <a:buNone/>
              <a:defRPr sz="1400">
                <a:solidFill>
                  <a:schemeClr val="accent3">
                    <a:lumOff val="44000"/>
                  </a:schemeClr>
                </a:solidFill>
                <a:latin typeface="Book Antiqua"/>
                <a:ea typeface="Book Antiqua"/>
                <a:cs typeface="Book Antiqua"/>
                <a:sym typeface="Book Antiqua"/>
              </a:defRPr>
            </a:lvl1pPr>
            <a:lvl2pPr marL="0" indent="585787">
              <a:spcBef>
                <a:spcPts val="300"/>
              </a:spcBef>
              <a:buSzTx/>
              <a:buNone/>
              <a:defRPr sz="1400">
                <a:solidFill>
                  <a:schemeClr val="accent3">
                    <a:lumOff val="44000"/>
                  </a:schemeClr>
                </a:solidFill>
                <a:latin typeface="Book Antiqua"/>
                <a:ea typeface="Book Antiqua"/>
                <a:cs typeface="Book Antiqua"/>
                <a:sym typeface="Book Antiqua"/>
              </a:defRPr>
            </a:lvl2pPr>
            <a:lvl3pPr marL="0" indent="904875">
              <a:spcBef>
                <a:spcPts val="300"/>
              </a:spcBef>
              <a:buSzTx/>
              <a:buNone/>
              <a:defRPr sz="1400">
                <a:solidFill>
                  <a:schemeClr val="accent3">
                    <a:lumOff val="44000"/>
                  </a:schemeClr>
                </a:solidFill>
                <a:latin typeface="Book Antiqua"/>
                <a:ea typeface="Book Antiqua"/>
                <a:cs typeface="Book Antiqua"/>
                <a:sym typeface="Book Antiqua"/>
              </a:defRPr>
            </a:lvl3pPr>
            <a:lvl4pPr marL="0" indent="1169987">
              <a:spcBef>
                <a:spcPts val="300"/>
              </a:spcBef>
              <a:buSzTx/>
              <a:buNone/>
              <a:defRPr sz="1400">
                <a:solidFill>
                  <a:schemeClr val="accent3">
                    <a:lumOff val="44000"/>
                  </a:schemeClr>
                </a:solidFill>
                <a:latin typeface="Book Antiqua"/>
                <a:ea typeface="Book Antiqua"/>
                <a:cs typeface="Book Antiqua"/>
                <a:sym typeface="Book Antiqua"/>
              </a:defRPr>
            </a:lvl4pPr>
            <a:lvl5pPr marL="0" indent="1362075">
              <a:spcBef>
                <a:spcPts val="300"/>
              </a:spcBef>
              <a:buSzTx/>
              <a:buNone/>
              <a:defRPr sz="1400">
                <a:solidFill>
                  <a:schemeClr val="accent3">
                    <a:lumOff val="44000"/>
                  </a:schemeClr>
                </a:solidFill>
                <a:latin typeface="Book Antiqua"/>
                <a:ea typeface="Book Antiqua"/>
                <a:cs typeface="Book Antiqua"/>
                <a:sym typeface="Book Antiqua"/>
              </a:defRPr>
            </a:lvl5pPr>
          </a:lstStyle>
          <a:p>
            <a:r>
              <a:t>Body Level One</a:t>
            </a:r>
          </a:p>
          <a:p>
            <a:pPr lvl="1"/>
            <a:r>
              <a:t>Body Level Two</a:t>
            </a:r>
          </a:p>
          <a:p>
            <a:pPr lvl="2"/>
            <a:r>
              <a:t>Body Level Three</a:t>
            </a:r>
          </a:p>
          <a:p>
            <a:pPr lvl="3"/>
            <a:r>
              <a:t>Body Level Four</a:t>
            </a:r>
          </a:p>
          <a:p>
            <a:pPr lvl="4"/>
            <a:r>
              <a:t>Body Level Five</a:t>
            </a:r>
          </a:p>
        </p:txBody>
      </p:sp>
      <p:sp>
        <p:nvSpPr>
          <p:cNvPr id="5642" name="Slide Number"/>
          <p:cNvSpPr txBox="1">
            <a:spLocks noGrp="1"/>
          </p:cNvSpPr>
          <p:nvPr>
            <p:ph type="sldNum" sz="quarter" idx="2"/>
          </p:nvPr>
        </p:nvSpPr>
        <p:spPr>
          <a:xfrm>
            <a:off x="8504584" y="6608985"/>
            <a:ext cx="182217" cy="172816"/>
          </a:xfrm>
          <a:prstGeom prst="rect">
            <a:avLst/>
          </a:prstGeom>
        </p:spPr>
        <p:txBody>
          <a:bodyPr lIns="0" tIns="0" rIns="0" bIns="0"/>
          <a:lstStyle>
            <a:lvl1pPr algn="r">
              <a:defRPr sz="1200" b="1">
                <a:solidFill>
                  <a:srgbClr val="BCBCBC"/>
                </a:solidFill>
              </a:defRPr>
            </a:lvl1pPr>
          </a:lstStyle>
          <a:p>
            <a:fld id="{86CB4B4D-7CA3-9044-876B-883B54F8677D}" type="slidenum">
              <a:rPr/>
              <a:pPr/>
              <a:t>‹#›</a:t>
            </a:fld>
            <a:endParaRPr/>
          </a:p>
        </p:txBody>
      </p:sp>
    </p:spTree>
    <p:extLst>
      <p:ext uri="{BB962C8B-B14F-4D97-AF65-F5344CB8AC3E}">
        <p14:creationId xmlns:p14="http://schemas.microsoft.com/office/powerpoint/2010/main" val="4109546193"/>
      </p:ext>
    </p:extLst>
  </p:cSld>
  <p:clrMapOvr>
    <a:masterClrMapping/>
  </p:clrMapOvr>
  <p:transition spd="med"/>
</p:sldLayout>
</file>

<file path=ppt/slideLayouts/slideLayout424.xml><?xml version="1.0" encoding="utf-8"?>
<p:sldLayout xmlns:a="http://schemas.openxmlformats.org/drawingml/2006/main" xmlns:r="http://schemas.openxmlformats.org/officeDocument/2006/relationships" xmlns:p="http://schemas.openxmlformats.org/presentationml/2006/main" showMasterSp="0" type="tx">
  <p:cSld name="27_Picture with Caption">
    <p:bg>
      <p:bgPr>
        <a:solidFill>
          <a:srgbClr val="000000"/>
        </a:solidFill>
        <a:effectLst/>
      </p:bgPr>
    </p:bg>
    <p:spTree>
      <p:nvGrpSpPr>
        <p:cNvPr id="1" name=""/>
        <p:cNvGrpSpPr/>
        <p:nvPr/>
      </p:nvGrpSpPr>
      <p:grpSpPr>
        <a:xfrm>
          <a:off x="0" y="0"/>
          <a:ext cx="0" cy="0"/>
          <a:chOff x="0" y="0"/>
          <a:chExt cx="0" cy="0"/>
        </a:xfrm>
      </p:grpSpPr>
      <p:sp>
        <p:nvSpPr>
          <p:cNvPr id="5649" name="Title Text"/>
          <p:cNvSpPr txBox="1">
            <a:spLocks noGrp="1"/>
          </p:cNvSpPr>
          <p:nvPr>
            <p:ph type="title"/>
          </p:nvPr>
        </p:nvSpPr>
        <p:spPr>
          <a:xfrm>
            <a:off x="1828800" y="609600"/>
            <a:ext cx="5486400" cy="522288"/>
          </a:xfrm>
          <a:prstGeom prst="rect">
            <a:avLst/>
          </a:prstGeom>
        </p:spPr>
        <p:txBody>
          <a:bodyPr lIns="0" tIns="0" rIns="0" bIns="0"/>
          <a:lstStyle>
            <a:lvl1pPr algn="ctr">
              <a:defRPr sz="2000" b="1">
                <a:gradFill flip="none" rotWithShape="1">
                  <a:gsLst>
                    <a:gs pos="0">
                      <a:srgbClr val="8CABDE"/>
                    </a:gs>
                    <a:gs pos="73000">
                      <a:srgbClr val="8CABDE"/>
                    </a:gs>
                    <a:gs pos="100000">
                      <a:srgbClr val="749CD9"/>
                    </a:gs>
                  </a:gsLst>
                  <a:lin ang="4800000" scaled="0"/>
                </a:gradFill>
                <a:effectLst>
                  <a:outerShdw blurRad="114300" dist="101600" dir="2700000" rotWithShape="0">
                    <a:srgbClr val="000000">
                      <a:alpha val="40000"/>
                    </a:srgbClr>
                  </a:outerShdw>
                </a:effectLst>
                <a:latin typeface="Lucida Sans"/>
                <a:ea typeface="Lucida Sans"/>
                <a:cs typeface="Lucida Sans"/>
                <a:sym typeface="Lucida Sans"/>
              </a:defRPr>
            </a:lvl1pPr>
          </a:lstStyle>
          <a:p>
            <a:r>
              <a:t>Title Text</a:t>
            </a:r>
          </a:p>
        </p:txBody>
      </p:sp>
      <p:sp>
        <p:nvSpPr>
          <p:cNvPr id="5650" name="Picture Placeholder 2"/>
          <p:cNvSpPr>
            <a:spLocks noGrp="1"/>
          </p:cNvSpPr>
          <p:nvPr>
            <p:ph type="pic" sz="half" idx="21"/>
          </p:nvPr>
        </p:nvSpPr>
        <p:spPr>
          <a:xfrm>
            <a:off x="1828800" y="1831975"/>
            <a:ext cx="5486400" cy="3962400"/>
          </a:xfrm>
          <a:prstGeom prst="rect">
            <a:avLst/>
          </a:prstGeom>
          <a:ln w="44450" cap="sq">
            <a:solidFill>
              <a:schemeClr val="accent3">
                <a:lumOff val="44000"/>
              </a:schemeClr>
            </a:solidFill>
            <a:miter lim="800000"/>
          </a:ln>
          <a:effectLst>
            <a:outerShdw blurRad="190500" dist="228600" dir="2700000" rotWithShape="0">
              <a:srgbClr val="000000">
                <a:alpha val="25000"/>
              </a:srgbClr>
            </a:outerShdw>
          </a:effectLst>
        </p:spPr>
        <p:txBody>
          <a:bodyPr lIns="91439" rIns="91439"/>
          <a:lstStyle/>
          <a:p>
            <a:endParaRPr/>
          </a:p>
        </p:txBody>
      </p:sp>
      <p:sp>
        <p:nvSpPr>
          <p:cNvPr id="5651" name="Body Level One…"/>
          <p:cNvSpPr txBox="1">
            <a:spLocks noGrp="1"/>
          </p:cNvSpPr>
          <p:nvPr>
            <p:ph type="body" sz="quarter" idx="1"/>
          </p:nvPr>
        </p:nvSpPr>
        <p:spPr>
          <a:xfrm>
            <a:off x="1828800" y="1166787"/>
            <a:ext cx="5486400" cy="530352"/>
          </a:xfrm>
          <a:prstGeom prst="rect">
            <a:avLst/>
          </a:prstGeom>
        </p:spPr>
        <p:txBody>
          <a:bodyPr>
            <a:normAutofit/>
          </a:bodyPr>
          <a:lstStyle>
            <a:lvl1pPr marL="0" indent="0" algn="ctr">
              <a:spcBef>
                <a:spcPts val="300"/>
              </a:spcBef>
              <a:buSzTx/>
              <a:buNone/>
              <a:defRPr sz="1400">
                <a:solidFill>
                  <a:schemeClr val="accent3">
                    <a:lumOff val="44000"/>
                  </a:schemeClr>
                </a:solidFill>
                <a:latin typeface="Book Antiqua"/>
                <a:ea typeface="Book Antiqua"/>
                <a:cs typeface="Book Antiqua"/>
                <a:sym typeface="Book Antiqua"/>
              </a:defRPr>
            </a:lvl1pPr>
            <a:lvl2pPr marL="915458" indent="-329670" algn="ctr">
              <a:spcBef>
                <a:spcPts val="300"/>
              </a:spcBef>
              <a:buSzPct val="80000"/>
              <a:buChar char="◼"/>
              <a:defRPr sz="1400">
                <a:solidFill>
                  <a:schemeClr val="accent3">
                    <a:lumOff val="44000"/>
                  </a:schemeClr>
                </a:solidFill>
                <a:latin typeface="Book Antiqua"/>
                <a:ea typeface="Book Antiqua"/>
                <a:cs typeface="Book Antiqua"/>
                <a:sym typeface="Book Antiqua"/>
              </a:defRPr>
            </a:lvl2pPr>
            <a:lvl3pPr marL="1224914" indent="-320039" algn="ctr">
              <a:spcBef>
                <a:spcPts val="300"/>
              </a:spcBef>
              <a:buSzPct val="95000"/>
              <a:buChar char="▫"/>
              <a:defRPr sz="1400">
                <a:solidFill>
                  <a:schemeClr val="accent3">
                    <a:lumOff val="44000"/>
                  </a:schemeClr>
                </a:solidFill>
                <a:latin typeface="Book Antiqua"/>
                <a:ea typeface="Book Antiqua"/>
                <a:cs typeface="Book Antiqua"/>
                <a:sym typeface="Book Antiqua"/>
              </a:defRPr>
            </a:lvl3pPr>
            <a:lvl4pPr marL="1453973" indent="-283986" algn="ctr">
              <a:spcBef>
                <a:spcPts val="300"/>
              </a:spcBef>
              <a:buChar char=""/>
              <a:defRPr sz="1400">
                <a:solidFill>
                  <a:schemeClr val="accent3">
                    <a:lumOff val="44000"/>
                  </a:schemeClr>
                </a:solidFill>
                <a:latin typeface="Book Antiqua"/>
                <a:ea typeface="Book Antiqua"/>
                <a:cs typeface="Book Antiqua"/>
                <a:sym typeface="Book Antiqua"/>
              </a:defRPr>
            </a:lvl4pPr>
            <a:lvl5pPr marL="1646061" indent="-283986" algn="ctr">
              <a:spcBef>
                <a:spcPts val="300"/>
              </a:spcBef>
              <a:buChar char="◾"/>
              <a:defRPr sz="1400">
                <a:solidFill>
                  <a:schemeClr val="accent3">
                    <a:lumOff val="44000"/>
                  </a:schemeClr>
                </a:solidFill>
                <a:latin typeface="Book Antiqua"/>
                <a:ea typeface="Book Antiqua"/>
                <a:cs typeface="Book Antiqua"/>
                <a:sym typeface="Book Antiqua"/>
              </a:defRPr>
            </a:lvl5pPr>
          </a:lstStyle>
          <a:p>
            <a:r>
              <a:t>Body Level One</a:t>
            </a:r>
          </a:p>
          <a:p>
            <a:pPr lvl="1"/>
            <a:r>
              <a:t>Body Level Two</a:t>
            </a:r>
          </a:p>
          <a:p>
            <a:pPr lvl="2"/>
            <a:r>
              <a:t>Body Level Three</a:t>
            </a:r>
          </a:p>
          <a:p>
            <a:pPr lvl="3"/>
            <a:r>
              <a:t>Body Level Four</a:t>
            </a:r>
          </a:p>
          <a:p>
            <a:pPr lvl="4"/>
            <a:r>
              <a:t>Body Level Five</a:t>
            </a:r>
          </a:p>
        </p:txBody>
      </p:sp>
      <p:sp>
        <p:nvSpPr>
          <p:cNvPr id="5652" name="Slide Number"/>
          <p:cNvSpPr txBox="1">
            <a:spLocks noGrp="1"/>
          </p:cNvSpPr>
          <p:nvPr>
            <p:ph type="sldNum" sz="quarter" idx="2"/>
          </p:nvPr>
        </p:nvSpPr>
        <p:spPr>
          <a:xfrm>
            <a:off x="8504584" y="6608985"/>
            <a:ext cx="182217" cy="172816"/>
          </a:xfrm>
          <a:prstGeom prst="rect">
            <a:avLst/>
          </a:prstGeom>
        </p:spPr>
        <p:txBody>
          <a:bodyPr lIns="0" tIns="0" rIns="0" bIns="0"/>
          <a:lstStyle>
            <a:lvl1pPr algn="r">
              <a:defRPr sz="1200" b="1">
                <a:solidFill>
                  <a:srgbClr val="BCBCBC"/>
                </a:solidFill>
              </a:defRPr>
            </a:lvl1pPr>
          </a:lstStyle>
          <a:p>
            <a:fld id="{86CB4B4D-7CA3-9044-876B-883B54F8677D}" type="slidenum">
              <a:rPr/>
              <a:pPr/>
              <a:t>‹#›</a:t>
            </a:fld>
            <a:endParaRPr/>
          </a:p>
        </p:txBody>
      </p:sp>
    </p:spTree>
    <p:extLst>
      <p:ext uri="{BB962C8B-B14F-4D97-AF65-F5344CB8AC3E}">
        <p14:creationId xmlns:p14="http://schemas.microsoft.com/office/powerpoint/2010/main" val="3210864125"/>
      </p:ext>
    </p:extLst>
  </p:cSld>
  <p:clrMapOvr>
    <a:masterClrMapping/>
  </p:clrMapOvr>
  <p:transition spd="med"/>
</p:sldLayout>
</file>

<file path=ppt/slideLayouts/slideLayout425.xml><?xml version="1.0" encoding="utf-8"?>
<p:sldLayout xmlns:a="http://schemas.openxmlformats.org/drawingml/2006/main" xmlns:r="http://schemas.openxmlformats.org/officeDocument/2006/relationships" xmlns:p="http://schemas.openxmlformats.org/presentationml/2006/main" showMasterSp="0" type="tx">
  <p:cSld name="34_Title Slide">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659" name="Title Text"/>
          <p:cNvSpPr txBox="1">
            <a:spLocks noGrp="1"/>
          </p:cNvSpPr>
          <p:nvPr>
            <p:ph type="title"/>
          </p:nvPr>
        </p:nvSpPr>
        <p:spPr>
          <a:xfrm>
            <a:off x="304800" y="2286000"/>
            <a:ext cx="7467600" cy="1143000"/>
          </a:xfrm>
          <a:prstGeom prst="rect">
            <a:avLst/>
          </a:prstGeom>
          <a:effectLst>
            <a:outerShdw blurRad="50800" dist="25399" dir="2700000" rotWithShape="0">
              <a:schemeClr val="accent3">
                <a:lumOff val="44000"/>
                <a:alpha val="74998"/>
              </a:schemeClr>
            </a:outerShdw>
          </a:effectLst>
        </p:spPr>
        <p:txBody>
          <a:bodyPr anchor="ctr"/>
          <a:lstStyle>
            <a:lvl1pPr algn="r">
              <a:defRPr>
                <a:solidFill>
                  <a:srgbClr val="000000"/>
                </a:solidFill>
                <a:latin typeface="Impact"/>
                <a:ea typeface="Impact"/>
                <a:cs typeface="Impact"/>
                <a:sym typeface="Impact"/>
              </a:defRPr>
            </a:lvl1pPr>
          </a:lstStyle>
          <a:p>
            <a:r>
              <a:t>Title Text</a:t>
            </a:r>
          </a:p>
        </p:txBody>
      </p:sp>
      <p:sp>
        <p:nvSpPr>
          <p:cNvPr id="5660" name="Body Level One…"/>
          <p:cNvSpPr txBox="1">
            <a:spLocks noGrp="1"/>
          </p:cNvSpPr>
          <p:nvPr>
            <p:ph type="body" sz="quarter" idx="1"/>
          </p:nvPr>
        </p:nvSpPr>
        <p:spPr>
          <a:xfrm>
            <a:off x="1371600" y="3886200"/>
            <a:ext cx="6400800" cy="1752600"/>
          </a:xfrm>
          <a:prstGeom prst="rect">
            <a:avLst/>
          </a:prstGeom>
          <a:effectLst>
            <a:outerShdw blurRad="50800" dist="25399" dir="2700000" rotWithShape="0">
              <a:schemeClr val="accent3">
                <a:lumOff val="44000"/>
                <a:alpha val="74998"/>
              </a:schemeClr>
            </a:outerShdw>
          </a:effectLst>
        </p:spPr>
        <p:txBody>
          <a:bodyPr>
            <a:normAutofit/>
          </a:bodyPr>
          <a:lstStyle>
            <a:lvl1pPr marL="0" indent="0" algn="r">
              <a:buSzTx/>
              <a:buNone/>
              <a:defRPr>
                <a:latin typeface="Impact"/>
                <a:ea typeface="Impact"/>
                <a:cs typeface="Impact"/>
                <a:sym typeface="Impact"/>
              </a:defRPr>
            </a:lvl1pPr>
            <a:lvl2pPr algn="r">
              <a:buChar char="▭"/>
              <a:defRPr>
                <a:latin typeface="Impact"/>
                <a:ea typeface="Impact"/>
                <a:cs typeface="Impact"/>
                <a:sym typeface="Impact"/>
              </a:defRPr>
            </a:lvl2pPr>
            <a:lvl3pPr algn="r">
              <a:buChar char="▭"/>
              <a:defRPr>
                <a:latin typeface="Impact"/>
                <a:ea typeface="Impact"/>
                <a:cs typeface="Impact"/>
                <a:sym typeface="Impact"/>
              </a:defRPr>
            </a:lvl3pPr>
            <a:lvl4pPr algn="r">
              <a:buChar char="▭"/>
              <a:defRPr>
                <a:latin typeface="Impact"/>
                <a:ea typeface="Impact"/>
                <a:cs typeface="Impact"/>
                <a:sym typeface="Impact"/>
              </a:defRPr>
            </a:lvl4pPr>
            <a:lvl5pPr algn="r">
              <a:buChar char="▭"/>
              <a:defRPr>
                <a:latin typeface="Impact"/>
                <a:ea typeface="Impact"/>
                <a:cs typeface="Impact"/>
                <a:sym typeface="Impact"/>
              </a:defRPr>
            </a:lvl5pPr>
          </a:lstStyle>
          <a:p>
            <a:r>
              <a:t>Body Level One</a:t>
            </a:r>
          </a:p>
          <a:p>
            <a:pPr lvl="1"/>
            <a:r>
              <a:t>Body Level Two</a:t>
            </a:r>
          </a:p>
          <a:p>
            <a:pPr lvl="2"/>
            <a:r>
              <a:t>Body Level Three</a:t>
            </a:r>
          </a:p>
          <a:p>
            <a:pPr lvl="3"/>
            <a:r>
              <a:t>Body Level Four</a:t>
            </a:r>
          </a:p>
          <a:p>
            <a:pPr lvl="4"/>
            <a:r>
              <a:t>Body Level Five</a:t>
            </a:r>
          </a:p>
        </p:txBody>
      </p:sp>
      <p:sp>
        <p:nvSpPr>
          <p:cNvPr id="5661" name="Slide Number"/>
          <p:cNvSpPr txBox="1">
            <a:spLocks noGrp="1"/>
          </p:cNvSpPr>
          <p:nvPr>
            <p:ph type="sldNum" sz="quarter" idx="2"/>
          </p:nvPr>
        </p:nvSpPr>
        <p:spPr>
          <a:xfrm>
            <a:off x="7546692" y="6248400"/>
            <a:ext cx="301909" cy="288824"/>
          </a:xfrm>
          <a:prstGeom prst="rect">
            <a:avLst/>
          </a:prstGeom>
          <a:effectLst>
            <a:outerShdw blurRad="38100" dist="12700" dir="2700000" rotWithShape="0">
              <a:schemeClr val="accent3">
                <a:lumOff val="44000"/>
                <a:alpha val="74998"/>
              </a:schemeClr>
            </a:outerShdw>
          </a:effectLst>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387442042"/>
      </p:ext>
    </p:extLst>
  </p:cSld>
  <p:clrMapOvr>
    <a:masterClrMapping/>
  </p:clrMapOvr>
  <p:transition spd="med"/>
</p:sldLayout>
</file>

<file path=ppt/slideLayouts/slideLayout426.xml><?xml version="1.0" encoding="utf-8"?>
<p:sldLayout xmlns:a="http://schemas.openxmlformats.org/drawingml/2006/main" xmlns:r="http://schemas.openxmlformats.org/officeDocument/2006/relationships" xmlns:p="http://schemas.openxmlformats.org/presentationml/2006/main" showMasterSp="0" type="tx">
  <p:cSld name="31_Title and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668" name="Title Text"/>
          <p:cNvSpPr txBox="1">
            <a:spLocks noGrp="1"/>
          </p:cNvSpPr>
          <p:nvPr>
            <p:ph type="title"/>
          </p:nvPr>
        </p:nvSpPr>
        <p:spPr>
          <a:xfrm>
            <a:off x="304800" y="609600"/>
            <a:ext cx="7543800" cy="1143000"/>
          </a:xfrm>
          <a:prstGeom prst="rect">
            <a:avLst/>
          </a:prstGeom>
          <a:effectLst>
            <a:outerShdw blurRad="50800" dist="25399" dir="2700000" rotWithShape="0">
              <a:schemeClr val="accent3">
                <a:lumOff val="44000"/>
                <a:alpha val="74998"/>
              </a:schemeClr>
            </a:outerShdw>
          </a:effectLst>
        </p:spPr>
        <p:txBody>
          <a:bodyPr anchor="ctr"/>
          <a:lstStyle>
            <a:lvl1pPr algn="ctr">
              <a:defRPr>
                <a:solidFill>
                  <a:srgbClr val="000000"/>
                </a:solidFill>
                <a:latin typeface="Impact"/>
                <a:ea typeface="Impact"/>
                <a:cs typeface="Impact"/>
                <a:sym typeface="Impact"/>
              </a:defRPr>
            </a:lvl1pPr>
          </a:lstStyle>
          <a:p>
            <a:r>
              <a:t>Title Text</a:t>
            </a:r>
          </a:p>
        </p:txBody>
      </p:sp>
      <p:sp>
        <p:nvSpPr>
          <p:cNvPr id="5669" name="Body Level One…"/>
          <p:cNvSpPr txBox="1">
            <a:spLocks noGrp="1"/>
          </p:cNvSpPr>
          <p:nvPr>
            <p:ph type="body" idx="1"/>
          </p:nvPr>
        </p:nvSpPr>
        <p:spPr>
          <a:xfrm>
            <a:off x="304800" y="1981200"/>
            <a:ext cx="7543800" cy="4114800"/>
          </a:xfrm>
          <a:prstGeom prst="rect">
            <a:avLst/>
          </a:prstGeom>
          <a:effectLst>
            <a:outerShdw blurRad="50800" dist="25399" dir="2700000" rotWithShape="0">
              <a:schemeClr val="accent3">
                <a:lumOff val="44000"/>
                <a:alpha val="74998"/>
              </a:schemeClr>
            </a:outerShdw>
          </a:effectLst>
        </p:spPr>
        <p:txBody>
          <a:bodyPr>
            <a:normAutofit/>
          </a:bodyPr>
          <a:lstStyle>
            <a:lvl1pPr>
              <a:buChar char="▭"/>
              <a:defRPr>
                <a:latin typeface="Impact"/>
                <a:ea typeface="Impact"/>
                <a:cs typeface="Impact"/>
                <a:sym typeface="Impact"/>
              </a:defRPr>
            </a:lvl1pPr>
            <a:lvl2pPr>
              <a:buChar char="▭"/>
              <a:defRPr>
                <a:latin typeface="Impact"/>
                <a:ea typeface="Impact"/>
                <a:cs typeface="Impact"/>
                <a:sym typeface="Impact"/>
              </a:defRPr>
            </a:lvl2pPr>
            <a:lvl3pPr>
              <a:buChar char="▭"/>
              <a:defRPr>
                <a:latin typeface="Impact"/>
                <a:ea typeface="Impact"/>
                <a:cs typeface="Impact"/>
                <a:sym typeface="Impact"/>
              </a:defRPr>
            </a:lvl3pPr>
            <a:lvl4pPr>
              <a:buChar char="▭"/>
              <a:defRPr>
                <a:latin typeface="Impact"/>
                <a:ea typeface="Impact"/>
                <a:cs typeface="Impact"/>
                <a:sym typeface="Impact"/>
              </a:defRPr>
            </a:lvl4pPr>
            <a:lvl5pPr>
              <a:buChar char="▭"/>
              <a:defRPr>
                <a:latin typeface="Impact"/>
                <a:ea typeface="Impact"/>
                <a:cs typeface="Impact"/>
                <a:sym typeface="Impact"/>
              </a:defRPr>
            </a:lvl5pPr>
          </a:lstStyle>
          <a:p>
            <a:r>
              <a:t>Body Level One</a:t>
            </a:r>
          </a:p>
          <a:p>
            <a:pPr lvl="1"/>
            <a:r>
              <a:t>Body Level Two</a:t>
            </a:r>
          </a:p>
          <a:p>
            <a:pPr lvl="2"/>
            <a:r>
              <a:t>Body Level Three</a:t>
            </a:r>
          </a:p>
          <a:p>
            <a:pPr lvl="3"/>
            <a:r>
              <a:t>Body Level Four</a:t>
            </a:r>
          </a:p>
          <a:p>
            <a:pPr lvl="4"/>
            <a:r>
              <a:t>Body Level Five</a:t>
            </a:r>
          </a:p>
        </p:txBody>
      </p:sp>
      <p:sp>
        <p:nvSpPr>
          <p:cNvPr id="5670" name="Slide Number"/>
          <p:cNvSpPr txBox="1">
            <a:spLocks noGrp="1"/>
          </p:cNvSpPr>
          <p:nvPr>
            <p:ph type="sldNum" sz="quarter" idx="2"/>
          </p:nvPr>
        </p:nvSpPr>
        <p:spPr>
          <a:xfrm>
            <a:off x="7546692" y="6248400"/>
            <a:ext cx="301909" cy="288824"/>
          </a:xfrm>
          <a:prstGeom prst="rect">
            <a:avLst/>
          </a:prstGeom>
          <a:effectLst>
            <a:outerShdw blurRad="38100" dist="12700" dir="2700000" rotWithShape="0">
              <a:schemeClr val="accent3">
                <a:lumOff val="44000"/>
                <a:alpha val="74998"/>
              </a:schemeClr>
            </a:outerShdw>
          </a:effectLst>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4196920733"/>
      </p:ext>
    </p:extLst>
  </p:cSld>
  <p:clrMapOvr>
    <a:masterClrMapping/>
  </p:clrMapOvr>
  <p:transition spd="med"/>
</p:sldLayout>
</file>

<file path=ppt/slideLayouts/slideLayout427.xml><?xml version="1.0" encoding="utf-8"?>
<p:sldLayout xmlns:a="http://schemas.openxmlformats.org/drawingml/2006/main" xmlns:r="http://schemas.openxmlformats.org/officeDocument/2006/relationships" xmlns:p="http://schemas.openxmlformats.org/presentationml/2006/main" showMasterSp="0" type="tx">
  <p:cSld name="27_Section Header">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677" name="Title Text"/>
          <p:cNvSpPr txBox="1">
            <a:spLocks noGrp="1"/>
          </p:cNvSpPr>
          <p:nvPr>
            <p:ph type="title"/>
          </p:nvPr>
        </p:nvSpPr>
        <p:spPr>
          <a:xfrm>
            <a:off x="722312" y="4406900"/>
            <a:ext cx="7772401" cy="1362075"/>
          </a:xfrm>
          <a:prstGeom prst="rect">
            <a:avLst/>
          </a:prstGeom>
          <a:effectLst>
            <a:outerShdw blurRad="50800" dist="25399" dir="2700000" rotWithShape="0">
              <a:schemeClr val="accent3">
                <a:lumOff val="44000"/>
                <a:alpha val="74998"/>
              </a:schemeClr>
            </a:outerShdw>
          </a:effectLst>
        </p:spPr>
        <p:txBody>
          <a:bodyPr anchor="t"/>
          <a:lstStyle>
            <a:lvl1pPr>
              <a:defRPr sz="4000" cap="all">
                <a:solidFill>
                  <a:srgbClr val="000000"/>
                </a:solidFill>
                <a:latin typeface="Impact"/>
                <a:ea typeface="Impact"/>
                <a:cs typeface="Impact"/>
                <a:sym typeface="Impact"/>
              </a:defRPr>
            </a:lvl1pPr>
          </a:lstStyle>
          <a:p>
            <a:r>
              <a:t>Title Text</a:t>
            </a:r>
          </a:p>
        </p:txBody>
      </p:sp>
      <p:sp>
        <p:nvSpPr>
          <p:cNvPr id="5678" name="Body Level One…"/>
          <p:cNvSpPr txBox="1">
            <a:spLocks noGrp="1"/>
          </p:cNvSpPr>
          <p:nvPr>
            <p:ph type="body" sz="quarter" idx="1"/>
          </p:nvPr>
        </p:nvSpPr>
        <p:spPr>
          <a:xfrm>
            <a:off x="722312" y="2906713"/>
            <a:ext cx="7772401" cy="1500188"/>
          </a:xfrm>
          <a:prstGeom prst="rect">
            <a:avLst/>
          </a:prstGeom>
          <a:effectLst>
            <a:outerShdw blurRad="50800" dist="25399" dir="2700000" rotWithShape="0">
              <a:schemeClr val="accent3">
                <a:lumOff val="44000"/>
                <a:alpha val="74998"/>
              </a:schemeClr>
            </a:outerShdw>
          </a:effectLst>
        </p:spPr>
        <p:txBody>
          <a:bodyPr anchor="b">
            <a:normAutofit/>
          </a:bodyPr>
          <a:lstStyle>
            <a:lvl1pPr marL="0" indent="0">
              <a:spcBef>
                <a:spcPts val="400"/>
              </a:spcBef>
              <a:buSzTx/>
              <a:buNone/>
              <a:defRPr sz="2000">
                <a:latin typeface="Impact"/>
                <a:ea typeface="Impact"/>
                <a:cs typeface="Impact"/>
                <a:sym typeface="Impact"/>
              </a:defRPr>
            </a:lvl1pPr>
            <a:lvl2pPr marL="0" indent="457200">
              <a:spcBef>
                <a:spcPts val="400"/>
              </a:spcBef>
              <a:buSzTx/>
              <a:buNone/>
              <a:defRPr sz="2000">
                <a:latin typeface="Impact"/>
                <a:ea typeface="Impact"/>
                <a:cs typeface="Impact"/>
                <a:sym typeface="Impact"/>
              </a:defRPr>
            </a:lvl2pPr>
            <a:lvl3pPr marL="0" indent="914400">
              <a:spcBef>
                <a:spcPts val="400"/>
              </a:spcBef>
              <a:buSzTx/>
              <a:buNone/>
              <a:defRPr sz="2000">
                <a:latin typeface="Impact"/>
                <a:ea typeface="Impact"/>
                <a:cs typeface="Impact"/>
                <a:sym typeface="Impact"/>
              </a:defRPr>
            </a:lvl3pPr>
            <a:lvl4pPr marL="0" indent="1371600">
              <a:spcBef>
                <a:spcPts val="400"/>
              </a:spcBef>
              <a:buSzTx/>
              <a:buNone/>
              <a:defRPr sz="2000">
                <a:latin typeface="Impact"/>
                <a:ea typeface="Impact"/>
                <a:cs typeface="Impact"/>
                <a:sym typeface="Impact"/>
              </a:defRPr>
            </a:lvl4pPr>
            <a:lvl5pPr marL="0" indent="1828800">
              <a:spcBef>
                <a:spcPts val="400"/>
              </a:spcBef>
              <a:buSzTx/>
              <a:buNone/>
              <a:defRPr sz="2000">
                <a:latin typeface="Impact"/>
                <a:ea typeface="Impact"/>
                <a:cs typeface="Impact"/>
                <a:sym typeface="Impact"/>
              </a:defRPr>
            </a:lvl5pPr>
          </a:lstStyle>
          <a:p>
            <a:r>
              <a:t>Body Level One</a:t>
            </a:r>
          </a:p>
          <a:p>
            <a:pPr lvl="1"/>
            <a:r>
              <a:t>Body Level Two</a:t>
            </a:r>
          </a:p>
          <a:p>
            <a:pPr lvl="2"/>
            <a:r>
              <a:t>Body Level Three</a:t>
            </a:r>
          </a:p>
          <a:p>
            <a:pPr lvl="3"/>
            <a:r>
              <a:t>Body Level Four</a:t>
            </a:r>
          </a:p>
          <a:p>
            <a:pPr lvl="4"/>
            <a:r>
              <a:t>Body Level Five</a:t>
            </a:r>
          </a:p>
        </p:txBody>
      </p:sp>
      <p:sp>
        <p:nvSpPr>
          <p:cNvPr id="5679" name="Slide Number"/>
          <p:cNvSpPr txBox="1">
            <a:spLocks noGrp="1"/>
          </p:cNvSpPr>
          <p:nvPr>
            <p:ph type="sldNum" sz="quarter" idx="2"/>
          </p:nvPr>
        </p:nvSpPr>
        <p:spPr>
          <a:xfrm>
            <a:off x="7546692" y="6248400"/>
            <a:ext cx="301909" cy="288824"/>
          </a:xfrm>
          <a:prstGeom prst="rect">
            <a:avLst/>
          </a:prstGeom>
          <a:effectLst>
            <a:outerShdw blurRad="38100" dist="12700" dir="2700000" rotWithShape="0">
              <a:schemeClr val="accent3">
                <a:lumOff val="44000"/>
                <a:alpha val="74998"/>
              </a:schemeClr>
            </a:outerShdw>
          </a:effectLst>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004103809"/>
      </p:ext>
    </p:extLst>
  </p:cSld>
  <p:clrMapOvr>
    <a:masterClrMapping/>
  </p:clrMapOvr>
  <p:transition spd="med"/>
</p:sldLayout>
</file>

<file path=ppt/slideLayouts/slideLayout428.xml><?xml version="1.0" encoding="utf-8"?>
<p:sldLayout xmlns:a="http://schemas.openxmlformats.org/drawingml/2006/main" xmlns:r="http://schemas.openxmlformats.org/officeDocument/2006/relationships" xmlns:p="http://schemas.openxmlformats.org/presentationml/2006/main" showMasterSp="0" type="tx">
  <p:cSld name="27_Two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686" name="Title Text"/>
          <p:cNvSpPr txBox="1">
            <a:spLocks noGrp="1"/>
          </p:cNvSpPr>
          <p:nvPr>
            <p:ph type="title"/>
          </p:nvPr>
        </p:nvSpPr>
        <p:spPr>
          <a:xfrm>
            <a:off x="304800" y="609600"/>
            <a:ext cx="7543800" cy="1143000"/>
          </a:xfrm>
          <a:prstGeom prst="rect">
            <a:avLst/>
          </a:prstGeom>
          <a:effectLst>
            <a:outerShdw blurRad="50800" dist="25399" dir="2700000" rotWithShape="0">
              <a:schemeClr val="accent3">
                <a:lumOff val="44000"/>
                <a:alpha val="74998"/>
              </a:schemeClr>
            </a:outerShdw>
          </a:effectLst>
        </p:spPr>
        <p:txBody>
          <a:bodyPr anchor="ctr"/>
          <a:lstStyle>
            <a:lvl1pPr algn="ctr">
              <a:defRPr>
                <a:solidFill>
                  <a:srgbClr val="000000"/>
                </a:solidFill>
                <a:latin typeface="Impact"/>
                <a:ea typeface="Impact"/>
                <a:cs typeface="Impact"/>
                <a:sym typeface="Impact"/>
              </a:defRPr>
            </a:lvl1pPr>
          </a:lstStyle>
          <a:p>
            <a:r>
              <a:t>Title Text</a:t>
            </a:r>
          </a:p>
        </p:txBody>
      </p:sp>
      <p:sp>
        <p:nvSpPr>
          <p:cNvPr id="5687" name="Body Level One…"/>
          <p:cNvSpPr txBox="1">
            <a:spLocks noGrp="1"/>
          </p:cNvSpPr>
          <p:nvPr>
            <p:ph type="body" sz="half" idx="1"/>
          </p:nvPr>
        </p:nvSpPr>
        <p:spPr>
          <a:xfrm>
            <a:off x="304800" y="1981200"/>
            <a:ext cx="3695700" cy="4114800"/>
          </a:xfrm>
          <a:prstGeom prst="rect">
            <a:avLst/>
          </a:prstGeom>
          <a:effectLst>
            <a:outerShdw blurRad="50800" dist="25399" dir="2700000" rotWithShape="0">
              <a:schemeClr val="accent3">
                <a:lumOff val="44000"/>
                <a:alpha val="74998"/>
              </a:schemeClr>
            </a:outerShdw>
          </a:effectLst>
        </p:spPr>
        <p:txBody>
          <a:bodyPr>
            <a:normAutofit/>
          </a:bodyPr>
          <a:lstStyle>
            <a:lvl1pPr>
              <a:spcBef>
                <a:spcPts val="600"/>
              </a:spcBef>
              <a:buChar char="▭"/>
              <a:defRPr sz="2800">
                <a:latin typeface="Impact"/>
                <a:ea typeface="Impact"/>
                <a:cs typeface="Impact"/>
                <a:sym typeface="Impact"/>
              </a:defRPr>
            </a:lvl1pPr>
            <a:lvl2pPr marL="790575" indent="-333375">
              <a:spcBef>
                <a:spcPts val="600"/>
              </a:spcBef>
              <a:buChar char="▭"/>
              <a:defRPr sz="2800">
                <a:latin typeface="Impact"/>
                <a:ea typeface="Impact"/>
                <a:cs typeface="Impact"/>
                <a:sym typeface="Impact"/>
              </a:defRPr>
            </a:lvl2pPr>
            <a:lvl3pPr marL="1234439" indent="-320039">
              <a:spcBef>
                <a:spcPts val="600"/>
              </a:spcBef>
              <a:buChar char="▭"/>
              <a:defRPr sz="2800">
                <a:latin typeface="Impact"/>
                <a:ea typeface="Impact"/>
                <a:cs typeface="Impact"/>
                <a:sym typeface="Impact"/>
              </a:defRPr>
            </a:lvl3pPr>
            <a:lvl4pPr marL="1727200" indent="-355600">
              <a:spcBef>
                <a:spcPts val="600"/>
              </a:spcBef>
              <a:buChar char="▭"/>
              <a:defRPr sz="2800">
                <a:latin typeface="Impact"/>
                <a:ea typeface="Impact"/>
                <a:cs typeface="Impact"/>
                <a:sym typeface="Impact"/>
              </a:defRPr>
            </a:lvl4pPr>
            <a:lvl5pPr marL="2184400" indent="-355600">
              <a:spcBef>
                <a:spcPts val="600"/>
              </a:spcBef>
              <a:buChar char="▭"/>
              <a:defRPr sz="2800">
                <a:latin typeface="Impact"/>
                <a:ea typeface="Impact"/>
                <a:cs typeface="Impact"/>
                <a:sym typeface="Impact"/>
              </a:defRPr>
            </a:lvl5pPr>
          </a:lstStyle>
          <a:p>
            <a:r>
              <a:t>Body Level One</a:t>
            </a:r>
          </a:p>
          <a:p>
            <a:pPr lvl="1"/>
            <a:r>
              <a:t>Body Level Two</a:t>
            </a:r>
          </a:p>
          <a:p>
            <a:pPr lvl="2"/>
            <a:r>
              <a:t>Body Level Three</a:t>
            </a:r>
          </a:p>
          <a:p>
            <a:pPr lvl="3"/>
            <a:r>
              <a:t>Body Level Four</a:t>
            </a:r>
          </a:p>
          <a:p>
            <a:pPr lvl="4"/>
            <a:r>
              <a:t>Body Level Five</a:t>
            </a:r>
          </a:p>
        </p:txBody>
      </p:sp>
      <p:sp>
        <p:nvSpPr>
          <p:cNvPr id="5688" name="Slide Number"/>
          <p:cNvSpPr txBox="1">
            <a:spLocks noGrp="1"/>
          </p:cNvSpPr>
          <p:nvPr>
            <p:ph type="sldNum" sz="quarter" idx="2"/>
          </p:nvPr>
        </p:nvSpPr>
        <p:spPr>
          <a:xfrm>
            <a:off x="7546692" y="6248400"/>
            <a:ext cx="301909" cy="288824"/>
          </a:xfrm>
          <a:prstGeom prst="rect">
            <a:avLst/>
          </a:prstGeom>
          <a:effectLst>
            <a:outerShdw blurRad="38100" dist="12700" dir="2700000" rotWithShape="0">
              <a:schemeClr val="accent3">
                <a:lumOff val="44000"/>
                <a:alpha val="74998"/>
              </a:schemeClr>
            </a:outerShdw>
          </a:effectLst>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089768855"/>
      </p:ext>
    </p:extLst>
  </p:cSld>
  <p:clrMapOvr>
    <a:masterClrMapping/>
  </p:clrMapOvr>
  <p:transition spd="med"/>
</p:sldLayout>
</file>

<file path=ppt/slideLayouts/slideLayout429.xml><?xml version="1.0" encoding="utf-8"?>
<p:sldLayout xmlns:a="http://schemas.openxmlformats.org/drawingml/2006/main" xmlns:r="http://schemas.openxmlformats.org/officeDocument/2006/relationships" xmlns:p="http://schemas.openxmlformats.org/presentationml/2006/main" showMasterSp="0" type="tx">
  <p:cSld name="28_Comparis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695" name="Title Text"/>
          <p:cNvSpPr txBox="1">
            <a:spLocks noGrp="1"/>
          </p:cNvSpPr>
          <p:nvPr>
            <p:ph type="title"/>
          </p:nvPr>
        </p:nvSpPr>
        <p:spPr>
          <a:xfrm>
            <a:off x="457200" y="274638"/>
            <a:ext cx="8229600" cy="1143001"/>
          </a:xfrm>
          <a:prstGeom prst="rect">
            <a:avLst/>
          </a:prstGeom>
          <a:effectLst>
            <a:outerShdw blurRad="50800" dist="25399" dir="2700000" rotWithShape="0">
              <a:schemeClr val="accent3">
                <a:lumOff val="44000"/>
                <a:alpha val="74998"/>
              </a:schemeClr>
            </a:outerShdw>
          </a:effectLst>
        </p:spPr>
        <p:txBody>
          <a:bodyPr anchor="ctr"/>
          <a:lstStyle>
            <a:lvl1pPr algn="ctr">
              <a:defRPr>
                <a:solidFill>
                  <a:srgbClr val="000000"/>
                </a:solidFill>
                <a:latin typeface="Impact"/>
                <a:ea typeface="Impact"/>
                <a:cs typeface="Impact"/>
                <a:sym typeface="Impact"/>
              </a:defRPr>
            </a:lvl1pPr>
          </a:lstStyle>
          <a:p>
            <a:r>
              <a:t>Title Text</a:t>
            </a:r>
          </a:p>
        </p:txBody>
      </p:sp>
      <p:sp>
        <p:nvSpPr>
          <p:cNvPr id="5696" name="Body Level One…"/>
          <p:cNvSpPr txBox="1">
            <a:spLocks noGrp="1"/>
          </p:cNvSpPr>
          <p:nvPr>
            <p:ph type="body" sz="quarter" idx="1"/>
          </p:nvPr>
        </p:nvSpPr>
        <p:spPr>
          <a:xfrm>
            <a:off x="457200" y="1535112"/>
            <a:ext cx="4040188" cy="639763"/>
          </a:xfrm>
          <a:prstGeom prst="rect">
            <a:avLst/>
          </a:prstGeom>
          <a:effectLst>
            <a:outerShdw blurRad="50800" dist="25399" dir="2700000" rotWithShape="0">
              <a:schemeClr val="accent3">
                <a:lumOff val="44000"/>
                <a:alpha val="74998"/>
              </a:schemeClr>
            </a:outerShdw>
          </a:effectLst>
        </p:spPr>
        <p:txBody>
          <a:bodyPr anchor="b">
            <a:normAutofit/>
          </a:bodyPr>
          <a:lstStyle>
            <a:lvl1pPr marL="0" indent="0">
              <a:spcBef>
                <a:spcPts val="500"/>
              </a:spcBef>
              <a:buSzTx/>
              <a:buNone/>
              <a:defRPr sz="2400">
                <a:latin typeface="Impact"/>
                <a:ea typeface="Impact"/>
                <a:cs typeface="Impact"/>
                <a:sym typeface="Impact"/>
              </a:defRPr>
            </a:lvl1pPr>
            <a:lvl2pPr marL="0" indent="457200">
              <a:spcBef>
                <a:spcPts val="500"/>
              </a:spcBef>
              <a:buSzTx/>
              <a:buNone/>
              <a:defRPr sz="2400">
                <a:latin typeface="Impact"/>
                <a:ea typeface="Impact"/>
                <a:cs typeface="Impact"/>
                <a:sym typeface="Impact"/>
              </a:defRPr>
            </a:lvl2pPr>
            <a:lvl3pPr marL="0" indent="914400">
              <a:spcBef>
                <a:spcPts val="500"/>
              </a:spcBef>
              <a:buSzTx/>
              <a:buNone/>
              <a:defRPr sz="2400">
                <a:latin typeface="Impact"/>
                <a:ea typeface="Impact"/>
                <a:cs typeface="Impact"/>
                <a:sym typeface="Impact"/>
              </a:defRPr>
            </a:lvl3pPr>
            <a:lvl4pPr marL="0" indent="1371600">
              <a:spcBef>
                <a:spcPts val="500"/>
              </a:spcBef>
              <a:buSzTx/>
              <a:buNone/>
              <a:defRPr sz="2400">
                <a:latin typeface="Impact"/>
                <a:ea typeface="Impact"/>
                <a:cs typeface="Impact"/>
                <a:sym typeface="Impact"/>
              </a:defRPr>
            </a:lvl4pPr>
            <a:lvl5pPr marL="0" indent="1828800">
              <a:spcBef>
                <a:spcPts val="500"/>
              </a:spcBef>
              <a:buSzTx/>
              <a:buNone/>
              <a:defRPr sz="2400">
                <a:latin typeface="Impact"/>
                <a:ea typeface="Impact"/>
                <a:cs typeface="Impact"/>
                <a:sym typeface="Impact"/>
              </a:defRPr>
            </a:lvl5pPr>
          </a:lstStyle>
          <a:p>
            <a:r>
              <a:t>Body Level One</a:t>
            </a:r>
          </a:p>
          <a:p>
            <a:pPr lvl="1"/>
            <a:r>
              <a:t>Body Level Two</a:t>
            </a:r>
          </a:p>
          <a:p>
            <a:pPr lvl="2"/>
            <a:r>
              <a:t>Body Level Three</a:t>
            </a:r>
          </a:p>
          <a:p>
            <a:pPr lvl="3"/>
            <a:r>
              <a:t>Body Level Four</a:t>
            </a:r>
          </a:p>
          <a:p>
            <a:pPr lvl="4"/>
            <a:r>
              <a:t>Body Level Five</a:t>
            </a:r>
          </a:p>
        </p:txBody>
      </p:sp>
      <p:sp>
        <p:nvSpPr>
          <p:cNvPr id="5697" name="Text Placeholder 4"/>
          <p:cNvSpPr>
            <a:spLocks noGrp="1"/>
          </p:cNvSpPr>
          <p:nvPr>
            <p:ph type="body" sz="quarter" idx="21"/>
          </p:nvPr>
        </p:nvSpPr>
        <p:spPr>
          <a:xfrm>
            <a:off x="4645025" y="1535112"/>
            <a:ext cx="4041775" cy="639763"/>
          </a:xfrm>
          <a:prstGeom prst="rect">
            <a:avLst/>
          </a:prstGeom>
          <a:effectLst>
            <a:outerShdw blurRad="50800" dist="25399" dir="2700000" rotWithShape="0">
              <a:schemeClr val="accent3">
                <a:lumOff val="44000"/>
                <a:alpha val="74998"/>
              </a:schemeClr>
            </a:outerShdw>
          </a:effectLst>
        </p:spPr>
        <p:txBody>
          <a:bodyPr anchor="b">
            <a:normAutofit/>
          </a:bodyPr>
          <a:lstStyle/>
          <a:p>
            <a:pPr marL="0" indent="0">
              <a:spcBef>
                <a:spcPts val="500"/>
              </a:spcBef>
              <a:buSzTx/>
              <a:buNone/>
              <a:defRPr sz="2400">
                <a:latin typeface="Impact"/>
                <a:ea typeface="Impact"/>
                <a:cs typeface="Impact"/>
                <a:sym typeface="Impact"/>
              </a:defRPr>
            </a:pPr>
            <a:endParaRPr/>
          </a:p>
        </p:txBody>
      </p:sp>
      <p:sp>
        <p:nvSpPr>
          <p:cNvPr id="5698" name="Slide Number"/>
          <p:cNvSpPr txBox="1">
            <a:spLocks noGrp="1"/>
          </p:cNvSpPr>
          <p:nvPr>
            <p:ph type="sldNum" sz="quarter" idx="2"/>
          </p:nvPr>
        </p:nvSpPr>
        <p:spPr>
          <a:xfrm>
            <a:off x="7546692" y="6248400"/>
            <a:ext cx="301909" cy="288824"/>
          </a:xfrm>
          <a:prstGeom prst="rect">
            <a:avLst/>
          </a:prstGeom>
          <a:effectLst>
            <a:outerShdw blurRad="38100" dist="12700" dir="2700000" rotWithShape="0">
              <a:schemeClr val="accent3">
                <a:lumOff val="44000"/>
                <a:alpha val="74998"/>
              </a:schemeClr>
            </a:outerShdw>
          </a:effectLst>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574018137"/>
      </p:ext>
    </p:extLst>
  </p:cSld>
  <p:clrMapOvr>
    <a:masterClrMapping/>
  </p:clrMapOvr>
  <p:transition spd="med"/>
</p:sldLayout>
</file>

<file path=ppt/slideLayouts/slideLayout4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atin typeface="Comic Sans MS" charset="0"/>
              </a:defRPr>
            </a:lvl1pPr>
          </a:lstStyle>
          <a:p>
            <a:pPr>
              <a:defRPr/>
            </a:pPr>
            <a:endParaRPr lang="en-US" altLang="zh-TW"/>
          </a:p>
        </p:txBody>
      </p:sp>
      <p:sp>
        <p:nvSpPr>
          <p:cNvPr id="6" name="Rectangle 5"/>
          <p:cNvSpPr>
            <a:spLocks noGrp="1" noChangeArrowheads="1"/>
          </p:cNvSpPr>
          <p:nvPr>
            <p:ph type="ftr" sz="quarter" idx="11"/>
          </p:nvPr>
        </p:nvSpPr>
        <p:spPr/>
        <p:txBody>
          <a:bodyPr/>
          <a:lstStyle>
            <a:lvl1pPr>
              <a:defRPr>
                <a:latin typeface="Comic Sans MS" charset="0"/>
              </a:defRPr>
            </a:lvl1pPr>
          </a:lstStyle>
          <a:p>
            <a:pPr>
              <a:defRPr/>
            </a:pPr>
            <a:endParaRPr lang="en-US" altLang="zh-TW"/>
          </a:p>
        </p:txBody>
      </p:sp>
      <p:sp>
        <p:nvSpPr>
          <p:cNvPr id="7" name="Rectangle 6"/>
          <p:cNvSpPr>
            <a:spLocks noGrp="1" noChangeArrowheads="1"/>
          </p:cNvSpPr>
          <p:nvPr>
            <p:ph type="sldNum" sz="quarter" idx="12"/>
          </p:nvPr>
        </p:nvSpPr>
        <p:spPr/>
        <p:txBody>
          <a:bodyPr/>
          <a:lstStyle>
            <a:lvl1pPr>
              <a:defRPr>
                <a:latin typeface="Comic Sans MS" charset="0"/>
              </a:defRPr>
            </a:lvl1pPr>
          </a:lstStyle>
          <a:p>
            <a:pPr>
              <a:defRPr/>
            </a:pPr>
            <a:fld id="{63747F31-FEA7-E144-8F8E-016FBE29BFAF}" type="slidenum">
              <a:rPr lang="en-US" altLang="zh-TW"/>
              <a:pPr>
                <a:defRPr/>
              </a:pPr>
              <a:t>‹#›</a:t>
            </a:fld>
            <a:endParaRPr lang="en-US" altLang="zh-TW"/>
          </a:p>
        </p:txBody>
      </p:sp>
    </p:spTree>
    <p:extLst>
      <p:ext uri="{BB962C8B-B14F-4D97-AF65-F5344CB8AC3E}">
        <p14:creationId xmlns:p14="http://schemas.microsoft.com/office/powerpoint/2010/main" val="2620720094"/>
      </p:ext>
    </p:extLst>
  </p:cSld>
  <p:clrMapOvr>
    <a:masterClrMapping/>
  </p:clrMapOvr>
  <p:transition/>
</p:sldLayout>
</file>

<file path=ppt/slideLayouts/slideLayout430.xml><?xml version="1.0" encoding="utf-8"?>
<p:sldLayout xmlns:a="http://schemas.openxmlformats.org/drawingml/2006/main" xmlns:r="http://schemas.openxmlformats.org/officeDocument/2006/relationships" xmlns:p="http://schemas.openxmlformats.org/presentationml/2006/main" showMasterSp="0" type="tx">
  <p:cSld name="28_Title Only">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705" name="Title Text"/>
          <p:cNvSpPr txBox="1">
            <a:spLocks noGrp="1"/>
          </p:cNvSpPr>
          <p:nvPr>
            <p:ph type="title"/>
          </p:nvPr>
        </p:nvSpPr>
        <p:spPr>
          <a:xfrm>
            <a:off x="304800" y="609600"/>
            <a:ext cx="7543800" cy="1143000"/>
          </a:xfrm>
          <a:prstGeom prst="rect">
            <a:avLst/>
          </a:prstGeom>
          <a:effectLst>
            <a:outerShdw blurRad="50800" dist="25399" dir="2700000" rotWithShape="0">
              <a:schemeClr val="accent3">
                <a:lumOff val="44000"/>
                <a:alpha val="74998"/>
              </a:schemeClr>
            </a:outerShdw>
          </a:effectLst>
        </p:spPr>
        <p:txBody>
          <a:bodyPr anchor="ctr"/>
          <a:lstStyle>
            <a:lvl1pPr algn="ctr">
              <a:defRPr>
                <a:solidFill>
                  <a:srgbClr val="000000"/>
                </a:solidFill>
                <a:latin typeface="Impact"/>
                <a:ea typeface="Impact"/>
                <a:cs typeface="Impact"/>
                <a:sym typeface="Impact"/>
              </a:defRPr>
            </a:lvl1pPr>
          </a:lstStyle>
          <a:p>
            <a:r>
              <a:t>Title Text</a:t>
            </a:r>
          </a:p>
        </p:txBody>
      </p:sp>
      <p:sp>
        <p:nvSpPr>
          <p:cNvPr id="5706" name="Slide Number"/>
          <p:cNvSpPr txBox="1">
            <a:spLocks noGrp="1"/>
          </p:cNvSpPr>
          <p:nvPr>
            <p:ph type="sldNum" sz="quarter" idx="2"/>
          </p:nvPr>
        </p:nvSpPr>
        <p:spPr>
          <a:xfrm>
            <a:off x="7546692" y="6248400"/>
            <a:ext cx="301909" cy="288824"/>
          </a:xfrm>
          <a:prstGeom prst="rect">
            <a:avLst/>
          </a:prstGeom>
          <a:effectLst>
            <a:outerShdw blurRad="38100" dist="12700" dir="2700000" rotWithShape="0">
              <a:schemeClr val="accent3">
                <a:lumOff val="44000"/>
                <a:alpha val="74998"/>
              </a:schemeClr>
            </a:outerShdw>
          </a:effectLst>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077393709"/>
      </p:ext>
    </p:extLst>
  </p:cSld>
  <p:clrMapOvr>
    <a:masterClrMapping/>
  </p:clrMapOvr>
  <p:transition spd="med"/>
</p:sldLayout>
</file>

<file path=ppt/slideLayouts/slideLayout431.xml><?xml version="1.0" encoding="utf-8"?>
<p:sldLayout xmlns:a="http://schemas.openxmlformats.org/drawingml/2006/main" xmlns:r="http://schemas.openxmlformats.org/officeDocument/2006/relationships" xmlns:p="http://schemas.openxmlformats.org/presentationml/2006/main" showMasterSp="0" type="tx">
  <p:cSld name="33_Blank">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713" name="Slide Number"/>
          <p:cNvSpPr txBox="1">
            <a:spLocks noGrp="1"/>
          </p:cNvSpPr>
          <p:nvPr>
            <p:ph type="sldNum" sz="quarter" idx="2"/>
          </p:nvPr>
        </p:nvSpPr>
        <p:spPr>
          <a:xfrm>
            <a:off x="7546692" y="6248400"/>
            <a:ext cx="301909" cy="288824"/>
          </a:xfrm>
          <a:prstGeom prst="rect">
            <a:avLst/>
          </a:prstGeom>
          <a:effectLst>
            <a:outerShdw blurRad="38100" dist="12700" dir="2700000" rotWithShape="0">
              <a:schemeClr val="accent3">
                <a:lumOff val="44000"/>
                <a:alpha val="74998"/>
              </a:schemeClr>
            </a:outerShdw>
          </a:effectLst>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804778341"/>
      </p:ext>
    </p:extLst>
  </p:cSld>
  <p:clrMapOvr>
    <a:masterClrMapping/>
  </p:clrMapOvr>
  <p:transition spd="med"/>
</p:sldLayout>
</file>

<file path=ppt/slideLayouts/slideLayout432.xml><?xml version="1.0" encoding="utf-8"?>
<p:sldLayout xmlns:a="http://schemas.openxmlformats.org/drawingml/2006/main" xmlns:r="http://schemas.openxmlformats.org/officeDocument/2006/relationships" xmlns:p="http://schemas.openxmlformats.org/presentationml/2006/main" showMasterSp="0" type="tx">
  <p:cSld name="28_Content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720" name="Title Text"/>
          <p:cNvSpPr txBox="1">
            <a:spLocks noGrp="1"/>
          </p:cNvSpPr>
          <p:nvPr>
            <p:ph type="title"/>
          </p:nvPr>
        </p:nvSpPr>
        <p:spPr>
          <a:xfrm>
            <a:off x="457200" y="273050"/>
            <a:ext cx="3008314" cy="1162050"/>
          </a:xfrm>
          <a:prstGeom prst="rect">
            <a:avLst/>
          </a:prstGeom>
          <a:effectLst>
            <a:outerShdw blurRad="50800" dist="25399" dir="2700000" rotWithShape="0">
              <a:schemeClr val="accent3">
                <a:lumOff val="44000"/>
                <a:alpha val="74998"/>
              </a:schemeClr>
            </a:outerShdw>
          </a:effectLst>
        </p:spPr>
        <p:txBody>
          <a:bodyPr/>
          <a:lstStyle>
            <a:lvl1pPr>
              <a:defRPr sz="2000">
                <a:solidFill>
                  <a:srgbClr val="000000"/>
                </a:solidFill>
                <a:latin typeface="Impact"/>
                <a:ea typeface="Impact"/>
                <a:cs typeface="Impact"/>
                <a:sym typeface="Impact"/>
              </a:defRPr>
            </a:lvl1pPr>
          </a:lstStyle>
          <a:p>
            <a:r>
              <a:t>Title Text</a:t>
            </a:r>
          </a:p>
        </p:txBody>
      </p:sp>
      <p:sp>
        <p:nvSpPr>
          <p:cNvPr id="5721" name="Body Level One…"/>
          <p:cNvSpPr txBox="1">
            <a:spLocks noGrp="1"/>
          </p:cNvSpPr>
          <p:nvPr>
            <p:ph type="body" idx="1"/>
          </p:nvPr>
        </p:nvSpPr>
        <p:spPr>
          <a:xfrm>
            <a:off x="3575050" y="273050"/>
            <a:ext cx="5111750" cy="5853113"/>
          </a:xfrm>
          <a:prstGeom prst="rect">
            <a:avLst/>
          </a:prstGeom>
          <a:effectLst>
            <a:outerShdw blurRad="50800" dist="25399" dir="2700000" rotWithShape="0">
              <a:schemeClr val="accent3">
                <a:lumOff val="44000"/>
                <a:alpha val="74998"/>
              </a:schemeClr>
            </a:outerShdw>
          </a:effectLst>
        </p:spPr>
        <p:txBody>
          <a:bodyPr>
            <a:normAutofit/>
          </a:bodyPr>
          <a:lstStyle>
            <a:lvl1pPr>
              <a:buChar char="▭"/>
              <a:defRPr>
                <a:latin typeface="Impact"/>
                <a:ea typeface="Impact"/>
                <a:cs typeface="Impact"/>
                <a:sym typeface="Impact"/>
              </a:defRPr>
            </a:lvl1pPr>
            <a:lvl2pPr>
              <a:buChar char="▭"/>
              <a:defRPr>
                <a:latin typeface="Impact"/>
                <a:ea typeface="Impact"/>
                <a:cs typeface="Impact"/>
                <a:sym typeface="Impact"/>
              </a:defRPr>
            </a:lvl2pPr>
            <a:lvl3pPr>
              <a:buChar char="▭"/>
              <a:defRPr>
                <a:latin typeface="Impact"/>
                <a:ea typeface="Impact"/>
                <a:cs typeface="Impact"/>
                <a:sym typeface="Impact"/>
              </a:defRPr>
            </a:lvl3pPr>
            <a:lvl4pPr>
              <a:buChar char="▭"/>
              <a:defRPr>
                <a:latin typeface="Impact"/>
                <a:ea typeface="Impact"/>
                <a:cs typeface="Impact"/>
                <a:sym typeface="Impact"/>
              </a:defRPr>
            </a:lvl4pPr>
            <a:lvl5pPr>
              <a:buChar char="▭"/>
              <a:defRPr>
                <a:latin typeface="Impact"/>
                <a:ea typeface="Impact"/>
                <a:cs typeface="Impact"/>
                <a:sym typeface="Impact"/>
              </a:defRPr>
            </a:lvl5pPr>
          </a:lstStyle>
          <a:p>
            <a:r>
              <a:t>Body Level One</a:t>
            </a:r>
          </a:p>
          <a:p>
            <a:pPr lvl="1"/>
            <a:r>
              <a:t>Body Level Two</a:t>
            </a:r>
          </a:p>
          <a:p>
            <a:pPr lvl="2"/>
            <a:r>
              <a:t>Body Level Three</a:t>
            </a:r>
          </a:p>
          <a:p>
            <a:pPr lvl="3"/>
            <a:r>
              <a:t>Body Level Four</a:t>
            </a:r>
          </a:p>
          <a:p>
            <a:pPr lvl="4"/>
            <a:r>
              <a:t>Body Level Five</a:t>
            </a:r>
          </a:p>
        </p:txBody>
      </p:sp>
      <p:sp>
        <p:nvSpPr>
          <p:cNvPr id="5722" name="Text Placeholder 3"/>
          <p:cNvSpPr>
            <a:spLocks noGrp="1"/>
          </p:cNvSpPr>
          <p:nvPr>
            <p:ph type="body" sz="half" idx="21"/>
          </p:nvPr>
        </p:nvSpPr>
        <p:spPr>
          <a:xfrm>
            <a:off x="457199" y="1435100"/>
            <a:ext cx="3008315" cy="4691063"/>
          </a:xfrm>
          <a:prstGeom prst="rect">
            <a:avLst/>
          </a:prstGeom>
          <a:effectLst>
            <a:outerShdw blurRad="50800" dist="25399" dir="2700000" rotWithShape="0">
              <a:schemeClr val="accent3">
                <a:lumOff val="44000"/>
                <a:alpha val="74998"/>
              </a:schemeClr>
            </a:outerShdw>
          </a:effectLst>
        </p:spPr>
        <p:txBody>
          <a:bodyPr>
            <a:normAutofit/>
          </a:bodyPr>
          <a:lstStyle/>
          <a:p>
            <a:pPr marL="0" indent="0">
              <a:spcBef>
                <a:spcPts val="300"/>
              </a:spcBef>
              <a:buSzTx/>
              <a:buNone/>
              <a:defRPr sz="1400">
                <a:latin typeface="Impact"/>
                <a:ea typeface="Impact"/>
                <a:cs typeface="Impact"/>
                <a:sym typeface="Impact"/>
              </a:defRPr>
            </a:pPr>
            <a:endParaRPr/>
          </a:p>
        </p:txBody>
      </p:sp>
      <p:sp>
        <p:nvSpPr>
          <p:cNvPr id="5723" name="Slide Number"/>
          <p:cNvSpPr txBox="1">
            <a:spLocks noGrp="1"/>
          </p:cNvSpPr>
          <p:nvPr>
            <p:ph type="sldNum" sz="quarter" idx="2"/>
          </p:nvPr>
        </p:nvSpPr>
        <p:spPr>
          <a:xfrm>
            <a:off x="7546692" y="6248400"/>
            <a:ext cx="301909" cy="288824"/>
          </a:xfrm>
          <a:prstGeom prst="rect">
            <a:avLst/>
          </a:prstGeom>
          <a:effectLst>
            <a:outerShdw blurRad="38100" dist="12700" dir="2700000" rotWithShape="0">
              <a:schemeClr val="accent3">
                <a:lumOff val="44000"/>
                <a:alpha val="74998"/>
              </a:schemeClr>
            </a:outerShdw>
          </a:effectLst>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369163893"/>
      </p:ext>
    </p:extLst>
  </p:cSld>
  <p:clrMapOvr>
    <a:masterClrMapping/>
  </p:clrMapOvr>
  <p:transition spd="med"/>
</p:sldLayout>
</file>

<file path=ppt/slideLayouts/slideLayout433.xml><?xml version="1.0" encoding="utf-8"?>
<p:sldLayout xmlns:a="http://schemas.openxmlformats.org/drawingml/2006/main" xmlns:r="http://schemas.openxmlformats.org/officeDocument/2006/relationships" xmlns:p="http://schemas.openxmlformats.org/presentationml/2006/main" showMasterSp="0" type="tx">
  <p:cSld name="28_Picture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730" name="Title Text"/>
          <p:cNvSpPr txBox="1">
            <a:spLocks noGrp="1"/>
          </p:cNvSpPr>
          <p:nvPr>
            <p:ph type="title"/>
          </p:nvPr>
        </p:nvSpPr>
        <p:spPr>
          <a:xfrm>
            <a:off x="1792288" y="4800600"/>
            <a:ext cx="5486401" cy="566738"/>
          </a:xfrm>
          <a:prstGeom prst="rect">
            <a:avLst/>
          </a:prstGeom>
          <a:effectLst>
            <a:outerShdw blurRad="50800" dist="25399" dir="2700000" rotWithShape="0">
              <a:schemeClr val="accent3">
                <a:lumOff val="44000"/>
                <a:alpha val="74998"/>
              </a:schemeClr>
            </a:outerShdw>
          </a:effectLst>
        </p:spPr>
        <p:txBody>
          <a:bodyPr/>
          <a:lstStyle>
            <a:lvl1pPr>
              <a:defRPr sz="2000">
                <a:solidFill>
                  <a:srgbClr val="000000"/>
                </a:solidFill>
                <a:latin typeface="Impact"/>
                <a:ea typeface="Impact"/>
                <a:cs typeface="Impact"/>
                <a:sym typeface="Impact"/>
              </a:defRPr>
            </a:lvl1pPr>
          </a:lstStyle>
          <a:p>
            <a:r>
              <a:t>Title Text</a:t>
            </a:r>
          </a:p>
        </p:txBody>
      </p:sp>
      <p:sp>
        <p:nvSpPr>
          <p:cNvPr id="5731" name="Picture Placeholder 2"/>
          <p:cNvSpPr>
            <a:spLocks noGrp="1"/>
          </p:cNvSpPr>
          <p:nvPr>
            <p:ph type="pic" sz="half" idx="21"/>
          </p:nvPr>
        </p:nvSpPr>
        <p:spPr>
          <a:xfrm>
            <a:off x="1792288" y="612775"/>
            <a:ext cx="5486401" cy="4114800"/>
          </a:xfrm>
          <a:prstGeom prst="rect">
            <a:avLst/>
          </a:prstGeom>
          <a:effectLst>
            <a:outerShdw blurRad="50800" dist="25399" dir="2700000" rotWithShape="0">
              <a:schemeClr val="accent3">
                <a:lumOff val="44000"/>
                <a:alpha val="74998"/>
              </a:schemeClr>
            </a:outerShdw>
          </a:effectLst>
        </p:spPr>
        <p:txBody>
          <a:bodyPr lIns="91439" rIns="91439"/>
          <a:lstStyle/>
          <a:p>
            <a:endParaRPr/>
          </a:p>
        </p:txBody>
      </p:sp>
      <p:sp>
        <p:nvSpPr>
          <p:cNvPr id="5732" name="Body Level One…"/>
          <p:cNvSpPr txBox="1">
            <a:spLocks noGrp="1"/>
          </p:cNvSpPr>
          <p:nvPr>
            <p:ph type="body" sz="quarter" idx="1"/>
          </p:nvPr>
        </p:nvSpPr>
        <p:spPr>
          <a:xfrm>
            <a:off x="1792288" y="5367337"/>
            <a:ext cx="5486401" cy="804863"/>
          </a:xfrm>
          <a:prstGeom prst="rect">
            <a:avLst/>
          </a:prstGeom>
          <a:effectLst>
            <a:outerShdw blurRad="50800" dist="25399" dir="2700000" rotWithShape="0">
              <a:schemeClr val="accent3">
                <a:lumOff val="44000"/>
                <a:alpha val="74998"/>
              </a:schemeClr>
            </a:outerShdw>
          </a:effectLst>
        </p:spPr>
        <p:txBody>
          <a:bodyPr>
            <a:normAutofit/>
          </a:bodyPr>
          <a:lstStyle>
            <a:lvl1pPr marL="0" indent="0">
              <a:spcBef>
                <a:spcPts val="300"/>
              </a:spcBef>
              <a:buSzTx/>
              <a:buNone/>
              <a:defRPr sz="1400">
                <a:latin typeface="Impact"/>
                <a:ea typeface="Impact"/>
                <a:cs typeface="Impact"/>
                <a:sym typeface="Impact"/>
              </a:defRPr>
            </a:lvl1pPr>
            <a:lvl2pPr marL="0" indent="457200">
              <a:spcBef>
                <a:spcPts val="300"/>
              </a:spcBef>
              <a:buSzTx/>
              <a:buNone/>
              <a:defRPr sz="1400">
                <a:latin typeface="Impact"/>
                <a:ea typeface="Impact"/>
                <a:cs typeface="Impact"/>
                <a:sym typeface="Impact"/>
              </a:defRPr>
            </a:lvl2pPr>
            <a:lvl3pPr marL="0" indent="914400">
              <a:spcBef>
                <a:spcPts val="300"/>
              </a:spcBef>
              <a:buSzTx/>
              <a:buNone/>
              <a:defRPr sz="1400">
                <a:latin typeface="Impact"/>
                <a:ea typeface="Impact"/>
                <a:cs typeface="Impact"/>
                <a:sym typeface="Impact"/>
              </a:defRPr>
            </a:lvl3pPr>
            <a:lvl4pPr marL="0" indent="1371600">
              <a:spcBef>
                <a:spcPts val="300"/>
              </a:spcBef>
              <a:buSzTx/>
              <a:buNone/>
              <a:defRPr sz="1400">
                <a:latin typeface="Impact"/>
                <a:ea typeface="Impact"/>
                <a:cs typeface="Impact"/>
                <a:sym typeface="Impact"/>
              </a:defRPr>
            </a:lvl4pPr>
            <a:lvl5pPr marL="0" indent="1828800">
              <a:spcBef>
                <a:spcPts val="300"/>
              </a:spcBef>
              <a:buSzTx/>
              <a:buNone/>
              <a:defRPr sz="1400">
                <a:latin typeface="Impact"/>
                <a:ea typeface="Impact"/>
                <a:cs typeface="Impact"/>
                <a:sym typeface="Impact"/>
              </a:defRPr>
            </a:lvl5pPr>
          </a:lstStyle>
          <a:p>
            <a:r>
              <a:t>Body Level One</a:t>
            </a:r>
          </a:p>
          <a:p>
            <a:pPr lvl="1"/>
            <a:r>
              <a:t>Body Level Two</a:t>
            </a:r>
          </a:p>
          <a:p>
            <a:pPr lvl="2"/>
            <a:r>
              <a:t>Body Level Three</a:t>
            </a:r>
          </a:p>
          <a:p>
            <a:pPr lvl="3"/>
            <a:r>
              <a:t>Body Level Four</a:t>
            </a:r>
          </a:p>
          <a:p>
            <a:pPr lvl="4"/>
            <a:r>
              <a:t>Body Level Five</a:t>
            </a:r>
          </a:p>
        </p:txBody>
      </p:sp>
      <p:sp>
        <p:nvSpPr>
          <p:cNvPr id="5733" name="Slide Number"/>
          <p:cNvSpPr txBox="1">
            <a:spLocks noGrp="1"/>
          </p:cNvSpPr>
          <p:nvPr>
            <p:ph type="sldNum" sz="quarter" idx="2"/>
          </p:nvPr>
        </p:nvSpPr>
        <p:spPr>
          <a:xfrm>
            <a:off x="7546692" y="6248400"/>
            <a:ext cx="301909" cy="288824"/>
          </a:xfrm>
          <a:prstGeom prst="rect">
            <a:avLst/>
          </a:prstGeom>
          <a:effectLst>
            <a:outerShdw blurRad="38100" dist="12700" dir="2700000" rotWithShape="0">
              <a:schemeClr val="accent3">
                <a:lumOff val="44000"/>
                <a:alpha val="74998"/>
              </a:schemeClr>
            </a:outerShdw>
          </a:effectLst>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810702465"/>
      </p:ext>
    </p:extLst>
  </p:cSld>
  <p:clrMapOvr>
    <a:masterClrMapping/>
  </p:clrMapOvr>
  <p:transition spd="med"/>
</p:sldLayout>
</file>

<file path=ppt/slideLayouts/slideLayout434.xml><?xml version="1.0" encoding="utf-8"?>
<p:sldLayout xmlns:a="http://schemas.openxmlformats.org/drawingml/2006/main" xmlns:r="http://schemas.openxmlformats.org/officeDocument/2006/relationships" xmlns:p="http://schemas.openxmlformats.org/presentationml/2006/main" showMasterSp="0" type="tx">
  <p:cSld name="35_Title Slide">
    <p:bg>
      <p:bgPr>
        <a:solidFill>
          <a:srgbClr val="000000"/>
        </a:solidFill>
        <a:effectLst/>
      </p:bgPr>
    </p:bg>
    <p:spTree>
      <p:nvGrpSpPr>
        <p:cNvPr id="1" name=""/>
        <p:cNvGrpSpPr/>
        <p:nvPr/>
      </p:nvGrpSpPr>
      <p:grpSpPr>
        <a:xfrm>
          <a:off x="0" y="0"/>
          <a:ext cx="0" cy="0"/>
          <a:chOff x="0" y="0"/>
          <a:chExt cx="0" cy="0"/>
        </a:xfrm>
      </p:grpSpPr>
      <p:sp>
        <p:nvSpPr>
          <p:cNvPr id="5740" name="Title Text"/>
          <p:cNvSpPr txBox="1">
            <a:spLocks noGrp="1"/>
          </p:cNvSpPr>
          <p:nvPr>
            <p:ph type="title"/>
          </p:nvPr>
        </p:nvSpPr>
        <p:spPr>
          <a:xfrm>
            <a:off x="685800" y="2130425"/>
            <a:ext cx="7772400" cy="1470025"/>
          </a:xfrm>
          <a:prstGeom prst="rect">
            <a:avLst/>
          </a:prstGeom>
        </p:spPr>
        <p:txBody>
          <a:bodyPr anchor="ctr"/>
          <a:lstStyle>
            <a:lvl1pPr algn="ctr">
              <a:defRPr>
                <a:solidFill>
                  <a:srgbClr val="000000"/>
                </a:solidFill>
              </a:defRPr>
            </a:lvl1pPr>
          </a:lstStyle>
          <a:p>
            <a:r>
              <a:t>Title Text</a:t>
            </a:r>
          </a:p>
        </p:txBody>
      </p:sp>
      <p:sp>
        <p:nvSpPr>
          <p:cNvPr id="5741"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lvl1pPr>
            <a:lvl2pPr marL="0" indent="457200" algn="ctr">
              <a:buSzTx/>
              <a:buNone/>
            </a:lvl2pPr>
            <a:lvl3pPr marL="0" indent="914400" algn="ctr">
              <a:buSzTx/>
              <a:buNone/>
            </a:lvl3pPr>
            <a:lvl4pPr marL="0" indent="1371600" algn="ctr">
              <a:buSzTx/>
              <a:buNone/>
            </a:lvl4pPr>
            <a:lvl5pPr marL="0" indent="1828800" algn="ctr">
              <a:buSzTx/>
              <a:buNone/>
            </a:lvl5pPr>
          </a:lstStyle>
          <a:p>
            <a:r>
              <a:t>Body Level One</a:t>
            </a:r>
          </a:p>
          <a:p>
            <a:pPr lvl="1"/>
            <a:r>
              <a:t>Body Level Two</a:t>
            </a:r>
          </a:p>
          <a:p>
            <a:pPr lvl="2"/>
            <a:r>
              <a:t>Body Level Three</a:t>
            </a:r>
          </a:p>
          <a:p>
            <a:pPr lvl="3"/>
            <a:r>
              <a:t>Body Level Four</a:t>
            </a:r>
          </a:p>
          <a:p>
            <a:pPr lvl="4"/>
            <a:r>
              <a:t>Body Level Five</a:t>
            </a:r>
          </a:p>
        </p:txBody>
      </p:sp>
      <p:sp>
        <p:nvSpPr>
          <p:cNvPr id="5742"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595027366"/>
      </p:ext>
    </p:extLst>
  </p:cSld>
  <p:clrMapOvr>
    <a:masterClrMapping/>
  </p:clrMapOvr>
  <p:transition spd="med"/>
</p:sldLayout>
</file>

<file path=ppt/slideLayouts/slideLayout435.xml><?xml version="1.0" encoding="utf-8"?>
<p:sldLayout xmlns:a="http://schemas.openxmlformats.org/drawingml/2006/main" xmlns:r="http://schemas.openxmlformats.org/officeDocument/2006/relationships" xmlns:p="http://schemas.openxmlformats.org/presentationml/2006/main" showMasterSp="0" type="tx">
  <p:cSld name="32_Title and Content">
    <p:bg>
      <p:bgPr>
        <a:solidFill>
          <a:srgbClr val="000000"/>
        </a:solidFill>
        <a:effectLst/>
      </p:bgPr>
    </p:bg>
    <p:spTree>
      <p:nvGrpSpPr>
        <p:cNvPr id="1" name=""/>
        <p:cNvGrpSpPr/>
        <p:nvPr/>
      </p:nvGrpSpPr>
      <p:grpSpPr>
        <a:xfrm>
          <a:off x="0" y="0"/>
          <a:ext cx="0" cy="0"/>
          <a:chOff x="0" y="0"/>
          <a:chExt cx="0" cy="0"/>
        </a:xfrm>
      </p:grpSpPr>
      <p:sp>
        <p:nvSpPr>
          <p:cNvPr id="5749"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defRPr>
            </a:lvl1pPr>
          </a:lstStyle>
          <a:p>
            <a:r>
              <a:t>Title Text</a:t>
            </a:r>
          </a:p>
        </p:txBody>
      </p:sp>
      <p:sp>
        <p:nvSpPr>
          <p:cNvPr id="5750" name="Body Level One…"/>
          <p:cNvSpPr txBox="1">
            <a:spLocks noGrp="1"/>
          </p:cNvSpPr>
          <p:nvPr>
            <p:ph type="body" idx="1"/>
          </p:nvPr>
        </p:nvSpPr>
        <p:spPr>
          <a:xfrm>
            <a:off x="457200" y="1600200"/>
            <a:ext cx="8229600" cy="4525963"/>
          </a:xfrm>
          <a:prstGeom prst="rect">
            <a:avLst/>
          </a:prstGeom>
        </p:spPr>
        <p:txBody>
          <a:bodyPr>
            <a:normAutofit/>
          </a:bodyPr>
          <a:lstStyle>
            <a:lvl1pPr>
              <a:buChar char="•"/>
            </a:lvl1pPr>
            <a:lvl2pPr>
              <a:buChar char="–"/>
            </a:lvl2pPr>
            <a:lvl4pPr>
              <a:buChar char="–"/>
            </a:lvl4pPr>
            <a:lvl5pPr>
              <a:buChar char="»"/>
            </a:lvl5pPr>
          </a:lstStyle>
          <a:p>
            <a:r>
              <a:t>Body Level One</a:t>
            </a:r>
          </a:p>
          <a:p>
            <a:pPr lvl="1"/>
            <a:r>
              <a:t>Body Level Two</a:t>
            </a:r>
          </a:p>
          <a:p>
            <a:pPr lvl="2"/>
            <a:r>
              <a:t>Body Level Three</a:t>
            </a:r>
          </a:p>
          <a:p>
            <a:pPr lvl="3"/>
            <a:r>
              <a:t>Body Level Four</a:t>
            </a:r>
          </a:p>
          <a:p>
            <a:pPr lvl="4"/>
            <a:r>
              <a:t>Body Level Five</a:t>
            </a:r>
          </a:p>
        </p:txBody>
      </p:sp>
      <p:sp>
        <p:nvSpPr>
          <p:cNvPr id="5751"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222216561"/>
      </p:ext>
    </p:extLst>
  </p:cSld>
  <p:clrMapOvr>
    <a:masterClrMapping/>
  </p:clrMapOvr>
  <p:transition spd="med"/>
</p:sldLayout>
</file>

<file path=ppt/slideLayouts/slideLayout436.xml><?xml version="1.0" encoding="utf-8"?>
<p:sldLayout xmlns:a="http://schemas.openxmlformats.org/drawingml/2006/main" xmlns:r="http://schemas.openxmlformats.org/officeDocument/2006/relationships" xmlns:p="http://schemas.openxmlformats.org/presentationml/2006/main" showMasterSp="0" type="tx">
  <p:cSld name="28_Section Header">
    <p:bg>
      <p:bgPr>
        <a:solidFill>
          <a:srgbClr val="000000"/>
        </a:solidFill>
        <a:effectLst/>
      </p:bgPr>
    </p:bg>
    <p:spTree>
      <p:nvGrpSpPr>
        <p:cNvPr id="1" name=""/>
        <p:cNvGrpSpPr/>
        <p:nvPr/>
      </p:nvGrpSpPr>
      <p:grpSpPr>
        <a:xfrm>
          <a:off x="0" y="0"/>
          <a:ext cx="0" cy="0"/>
          <a:chOff x="0" y="0"/>
          <a:chExt cx="0" cy="0"/>
        </a:xfrm>
      </p:grpSpPr>
      <p:sp>
        <p:nvSpPr>
          <p:cNvPr id="5758"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defRPr>
            </a:lvl1pPr>
          </a:lstStyle>
          <a:p>
            <a:r>
              <a:t>Title Text</a:t>
            </a:r>
          </a:p>
        </p:txBody>
      </p:sp>
      <p:sp>
        <p:nvSpPr>
          <p:cNvPr id="5759"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vl1pPr>
            <a:lvl2pPr marL="0" indent="457200">
              <a:spcBef>
                <a:spcPts val="400"/>
              </a:spcBef>
              <a:buSzTx/>
              <a:buNone/>
              <a:defRPr sz="2000"/>
            </a:lvl2pPr>
            <a:lvl3pPr marL="0" indent="914400">
              <a:spcBef>
                <a:spcPts val="400"/>
              </a:spcBef>
              <a:buSzTx/>
              <a:buNone/>
              <a:defRPr sz="2000"/>
            </a:lvl3pPr>
            <a:lvl4pPr marL="0" indent="1371600">
              <a:spcBef>
                <a:spcPts val="400"/>
              </a:spcBef>
              <a:buSzTx/>
              <a:buNone/>
              <a:defRPr sz="2000"/>
            </a:lvl4pPr>
            <a:lvl5pPr marL="0" indent="1828800">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5760"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049058960"/>
      </p:ext>
    </p:extLst>
  </p:cSld>
  <p:clrMapOvr>
    <a:masterClrMapping/>
  </p:clrMapOvr>
  <p:transition spd="med"/>
</p:sldLayout>
</file>

<file path=ppt/slideLayouts/slideLayout437.xml><?xml version="1.0" encoding="utf-8"?>
<p:sldLayout xmlns:a="http://schemas.openxmlformats.org/drawingml/2006/main" xmlns:r="http://schemas.openxmlformats.org/officeDocument/2006/relationships" xmlns:p="http://schemas.openxmlformats.org/presentationml/2006/main" showMasterSp="0" type="tx">
  <p:cSld name="28_Two Content">
    <p:bg>
      <p:bgPr>
        <a:solidFill>
          <a:srgbClr val="000000"/>
        </a:solidFill>
        <a:effectLst/>
      </p:bgPr>
    </p:bg>
    <p:spTree>
      <p:nvGrpSpPr>
        <p:cNvPr id="1" name=""/>
        <p:cNvGrpSpPr/>
        <p:nvPr/>
      </p:nvGrpSpPr>
      <p:grpSpPr>
        <a:xfrm>
          <a:off x="0" y="0"/>
          <a:ext cx="0" cy="0"/>
          <a:chOff x="0" y="0"/>
          <a:chExt cx="0" cy="0"/>
        </a:xfrm>
      </p:grpSpPr>
      <p:sp>
        <p:nvSpPr>
          <p:cNvPr id="5767"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defRPr>
            </a:lvl1pPr>
          </a:lstStyle>
          <a:p>
            <a:r>
              <a:t>Title Text</a:t>
            </a:r>
          </a:p>
        </p:txBody>
      </p:sp>
      <p:sp>
        <p:nvSpPr>
          <p:cNvPr id="5768"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Char char="•"/>
              <a:defRPr sz="2800"/>
            </a:lvl1pPr>
            <a:lvl2pPr marL="790575" indent="-333375">
              <a:spcBef>
                <a:spcPts val="600"/>
              </a:spcBef>
              <a:buChar char="–"/>
              <a:defRPr sz="2800"/>
            </a:lvl2pPr>
            <a:lvl3pPr marL="1234439" indent="-320039">
              <a:spcBef>
                <a:spcPts val="600"/>
              </a:spcBef>
              <a:defRPr sz="2800"/>
            </a:lvl3pPr>
            <a:lvl4pPr marL="1727200" indent="-355600">
              <a:spcBef>
                <a:spcPts val="600"/>
              </a:spcBef>
              <a:buChar char="–"/>
              <a:defRPr sz="2800"/>
            </a:lvl4pPr>
            <a:lvl5pPr marL="2184400" indent="-355600">
              <a:spcBef>
                <a:spcPts val="600"/>
              </a:spcBef>
              <a:buChar char="»"/>
              <a:defRPr sz="2800"/>
            </a:lvl5pPr>
          </a:lstStyle>
          <a:p>
            <a:r>
              <a:t>Body Level One</a:t>
            </a:r>
          </a:p>
          <a:p>
            <a:pPr lvl="1"/>
            <a:r>
              <a:t>Body Level Two</a:t>
            </a:r>
          </a:p>
          <a:p>
            <a:pPr lvl="2"/>
            <a:r>
              <a:t>Body Level Three</a:t>
            </a:r>
          </a:p>
          <a:p>
            <a:pPr lvl="3"/>
            <a:r>
              <a:t>Body Level Four</a:t>
            </a:r>
          </a:p>
          <a:p>
            <a:pPr lvl="4"/>
            <a:r>
              <a:t>Body Level Five</a:t>
            </a:r>
          </a:p>
        </p:txBody>
      </p:sp>
      <p:sp>
        <p:nvSpPr>
          <p:cNvPr id="5769"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708375015"/>
      </p:ext>
    </p:extLst>
  </p:cSld>
  <p:clrMapOvr>
    <a:masterClrMapping/>
  </p:clrMapOvr>
  <p:transition spd="med"/>
</p:sldLayout>
</file>

<file path=ppt/slideLayouts/slideLayout438.xml><?xml version="1.0" encoding="utf-8"?>
<p:sldLayout xmlns:a="http://schemas.openxmlformats.org/drawingml/2006/main" xmlns:r="http://schemas.openxmlformats.org/officeDocument/2006/relationships" xmlns:p="http://schemas.openxmlformats.org/presentationml/2006/main" showMasterSp="0" type="tx">
  <p:cSld name="29_Comparison">
    <p:bg>
      <p:bgPr>
        <a:solidFill>
          <a:srgbClr val="000000"/>
        </a:solidFill>
        <a:effectLst/>
      </p:bgPr>
    </p:bg>
    <p:spTree>
      <p:nvGrpSpPr>
        <p:cNvPr id="1" name=""/>
        <p:cNvGrpSpPr/>
        <p:nvPr/>
      </p:nvGrpSpPr>
      <p:grpSpPr>
        <a:xfrm>
          <a:off x="0" y="0"/>
          <a:ext cx="0" cy="0"/>
          <a:chOff x="0" y="0"/>
          <a:chExt cx="0" cy="0"/>
        </a:xfrm>
      </p:grpSpPr>
      <p:sp>
        <p:nvSpPr>
          <p:cNvPr id="5776"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defRPr>
            </a:lvl1pPr>
          </a:lstStyle>
          <a:p>
            <a:r>
              <a:t>Title Text</a:t>
            </a:r>
          </a:p>
        </p:txBody>
      </p:sp>
      <p:sp>
        <p:nvSpPr>
          <p:cNvPr id="5777"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vl1pPr>
            <a:lvl2pPr marL="0" indent="457200">
              <a:spcBef>
                <a:spcPts val="500"/>
              </a:spcBef>
              <a:buSzTx/>
              <a:buNone/>
              <a:defRPr sz="2400" b="1"/>
            </a:lvl2pPr>
            <a:lvl3pPr marL="0" indent="914400">
              <a:spcBef>
                <a:spcPts val="500"/>
              </a:spcBef>
              <a:buSzTx/>
              <a:buNone/>
              <a:defRPr sz="2400" b="1"/>
            </a:lvl3pPr>
            <a:lvl4pPr marL="0" indent="1371600">
              <a:spcBef>
                <a:spcPts val="500"/>
              </a:spcBef>
              <a:buSzTx/>
              <a:buNone/>
              <a:defRPr sz="2400" b="1"/>
            </a:lvl4pPr>
            <a:lvl5pPr marL="0" indent="1828800">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5778"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pPr>
            <a:endParaRPr/>
          </a:p>
        </p:txBody>
      </p:sp>
      <p:sp>
        <p:nvSpPr>
          <p:cNvPr id="5779"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595813835"/>
      </p:ext>
    </p:extLst>
  </p:cSld>
  <p:clrMapOvr>
    <a:masterClrMapping/>
  </p:clrMapOvr>
  <p:transition spd="med"/>
</p:sldLayout>
</file>

<file path=ppt/slideLayouts/slideLayout439.xml><?xml version="1.0" encoding="utf-8"?>
<p:sldLayout xmlns:a="http://schemas.openxmlformats.org/drawingml/2006/main" xmlns:r="http://schemas.openxmlformats.org/officeDocument/2006/relationships" xmlns:p="http://schemas.openxmlformats.org/presentationml/2006/main" showMasterSp="0" type="tx">
  <p:cSld name="29_Title Only">
    <p:bg>
      <p:bgPr>
        <a:solidFill>
          <a:srgbClr val="000000"/>
        </a:solidFill>
        <a:effectLst/>
      </p:bgPr>
    </p:bg>
    <p:spTree>
      <p:nvGrpSpPr>
        <p:cNvPr id="1" name=""/>
        <p:cNvGrpSpPr/>
        <p:nvPr/>
      </p:nvGrpSpPr>
      <p:grpSpPr>
        <a:xfrm>
          <a:off x="0" y="0"/>
          <a:ext cx="0" cy="0"/>
          <a:chOff x="0" y="0"/>
          <a:chExt cx="0" cy="0"/>
        </a:xfrm>
      </p:grpSpPr>
      <p:sp>
        <p:nvSpPr>
          <p:cNvPr id="5786"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defRPr>
            </a:lvl1pPr>
          </a:lstStyle>
          <a:p>
            <a:r>
              <a:t>Title Text</a:t>
            </a:r>
          </a:p>
        </p:txBody>
      </p:sp>
      <p:sp>
        <p:nvSpPr>
          <p:cNvPr id="5787"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7212772"/>
      </p:ext>
    </p:extLst>
  </p:cSld>
  <p:clrMapOvr>
    <a:masterClrMapping/>
  </p:clrMapOvr>
  <p:transition spd="med"/>
</p:sldLayout>
</file>

<file path=ppt/slideLayouts/slideLayout4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atin typeface="Comic Sans MS" charset="0"/>
              </a:defRPr>
            </a:lvl1pPr>
          </a:lstStyle>
          <a:p>
            <a:pPr>
              <a:defRPr/>
            </a:pPr>
            <a:endParaRPr lang="en-US" altLang="zh-TW"/>
          </a:p>
        </p:txBody>
      </p:sp>
      <p:sp>
        <p:nvSpPr>
          <p:cNvPr id="6" name="Rectangle 5"/>
          <p:cNvSpPr>
            <a:spLocks noGrp="1" noChangeArrowheads="1"/>
          </p:cNvSpPr>
          <p:nvPr>
            <p:ph type="ftr" sz="quarter" idx="11"/>
          </p:nvPr>
        </p:nvSpPr>
        <p:spPr/>
        <p:txBody>
          <a:bodyPr/>
          <a:lstStyle>
            <a:lvl1pPr>
              <a:defRPr>
                <a:latin typeface="Comic Sans MS" charset="0"/>
              </a:defRPr>
            </a:lvl1pPr>
          </a:lstStyle>
          <a:p>
            <a:pPr>
              <a:defRPr/>
            </a:pPr>
            <a:endParaRPr lang="en-US" altLang="zh-TW"/>
          </a:p>
        </p:txBody>
      </p:sp>
      <p:sp>
        <p:nvSpPr>
          <p:cNvPr id="7" name="Rectangle 6"/>
          <p:cNvSpPr>
            <a:spLocks noGrp="1" noChangeArrowheads="1"/>
          </p:cNvSpPr>
          <p:nvPr>
            <p:ph type="sldNum" sz="quarter" idx="12"/>
          </p:nvPr>
        </p:nvSpPr>
        <p:spPr/>
        <p:txBody>
          <a:bodyPr/>
          <a:lstStyle>
            <a:lvl1pPr>
              <a:defRPr>
                <a:latin typeface="Comic Sans MS" charset="0"/>
              </a:defRPr>
            </a:lvl1pPr>
          </a:lstStyle>
          <a:p>
            <a:pPr>
              <a:defRPr/>
            </a:pPr>
            <a:fld id="{DBF91A7A-4034-604C-A6F8-16B38DF36296}" type="slidenum">
              <a:rPr lang="en-US" altLang="zh-TW"/>
              <a:pPr>
                <a:defRPr/>
              </a:pPr>
              <a:t>‹#›</a:t>
            </a:fld>
            <a:endParaRPr lang="en-US" altLang="zh-TW"/>
          </a:p>
        </p:txBody>
      </p:sp>
    </p:spTree>
    <p:extLst>
      <p:ext uri="{BB962C8B-B14F-4D97-AF65-F5344CB8AC3E}">
        <p14:creationId xmlns:p14="http://schemas.microsoft.com/office/powerpoint/2010/main" val="3309467995"/>
      </p:ext>
    </p:extLst>
  </p:cSld>
  <p:clrMapOvr>
    <a:masterClrMapping/>
  </p:clrMapOvr>
  <p:transition/>
</p:sldLayout>
</file>

<file path=ppt/slideLayouts/slideLayout440.xml><?xml version="1.0" encoding="utf-8"?>
<p:sldLayout xmlns:a="http://schemas.openxmlformats.org/drawingml/2006/main" xmlns:r="http://schemas.openxmlformats.org/officeDocument/2006/relationships" xmlns:p="http://schemas.openxmlformats.org/presentationml/2006/main" showMasterSp="0" type="tx">
  <p:cSld name="34_Blank">
    <p:bg>
      <p:bgPr>
        <a:solidFill>
          <a:srgbClr val="000000"/>
        </a:solidFill>
        <a:effectLst/>
      </p:bgPr>
    </p:bg>
    <p:spTree>
      <p:nvGrpSpPr>
        <p:cNvPr id="1" name=""/>
        <p:cNvGrpSpPr/>
        <p:nvPr/>
      </p:nvGrpSpPr>
      <p:grpSpPr>
        <a:xfrm>
          <a:off x="0" y="0"/>
          <a:ext cx="0" cy="0"/>
          <a:chOff x="0" y="0"/>
          <a:chExt cx="0" cy="0"/>
        </a:xfrm>
      </p:grpSpPr>
      <p:sp>
        <p:nvSpPr>
          <p:cNvPr id="5794"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633626620"/>
      </p:ext>
    </p:extLst>
  </p:cSld>
  <p:clrMapOvr>
    <a:masterClrMapping/>
  </p:clrMapOvr>
  <p:transition spd="med"/>
</p:sldLayout>
</file>

<file path=ppt/slideLayouts/slideLayout441.xml><?xml version="1.0" encoding="utf-8"?>
<p:sldLayout xmlns:a="http://schemas.openxmlformats.org/drawingml/2006/main" xmlns:r="http://schemas.openxmlformats.org/officeDocument/2006/relationships" xmlns:p="http://schemas.openxmlformats.org/presentationml/2006/main" showMasterSp="0" type="tx">
  <p:cSld name="29_Content with Caption">
    <p:bg>
      <p:bgPr>
        <a:solidFill>
          <a:srgbClr val="000000"/>
        </a:solidFill>
        <a:effectLst/>
      </p:bgPr>
    </p:bg>
    <p:spTree>
      <p:nvGrpSpPr>
        <p:cNvPr id="1" name=""/>
        <p:cNvGrpSpPr/>
        <p:nvPr/>
      </p:nvGrpSpPr>
      <p:grpSpPr>
        <a:xfrm>
          <a:off x="0" y="0"/>
          <a:ext cx="0" cy="0"/>
          <a:chOff x="0" y="0"/>
          <a:chExt cx="0" cy="0"/>
        </a:xfrm>
      </p:grpSpPr>
      <p:sp>
        <p:nvSpPr>
          <p:cNvPr id="5801"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defRPr>
            </a:lvl1pPr>
          </a:lstStyle>
          <a:p>
            <a:r>
              <a:t>Title Text</a:t>
            </a:r>
          </a:p>
        </p:txBody>
      </p:sp>
      <p:sp>
        <p:nvSpPr>
          <p:cNvPr id="5802" name="Body Level One…"/>
          <p:cNvSpPr txBox="1">
            <a:spLocks noGrp="1"/>
          </p:cNvSpPr>
          <p:nvPr>
            <p:ph type="body" idx="1"/>
          </p:nvPr>
        </p:nvSpPr>
        <p:spPr>
          <a:xfrm>
            <a:off x="3575050" y="273050"/>
            <a:ext cx="5111750" cy="5853113"/>
          </a:xfrm>
          <a:prstGeom prst="rect">
            <a:avLst/>
          </a:prstGeom>
        </p:spPr>
        <p:txBody>
          <a:bodyPr>
            <a:normAutofit/>
          </a:bodyPr>
          <a:lstStyle>
            <a:lvl1pPr>
              <a:buChar char="•"/>
            </a:lvl1pPr>
            <a:lvl2pPr>
              <a:buChar char="–"/>
            </a:lvl2pPr>
            <a:lvl4pPr>
              <a:buChar char="–"/>
            </a:lvl4pPr>
            <a:lvl5pPr>
              <a:buChar char="»"/>
            </a:lvl5pPr>
          </a:lstStyle>
          <a:p>
            <a:r>
              <a:t>Body Level One</a:t>
            </a:r>
          </a:p>
          <a:p>
            <a:pPr lvl="1"/>
            <a:r>
              <a:t>Body Level Two</a:t>
            </a:r>
          </a:p>
          <a:p>
            <a:pPr lvl="2"/>
            <a:r>
              <a:t>Body Level Three</a:t>
            </a:r>
          </a:p>
          <a:p>
            <a:pPr lvl="3"/>
            <a:r>
              <a:t>Body Level Four</a:t>
            </a:r>
          </a:p>
          <a:p>
            <a:pPr lvl="4"/>
            <a:r>
              <a:t>Body Level Five</a:t>
            </a:r>
          </a:p>
        </p:txBody>
      </p:sp>
      <p:sp>
        <p:nvSpPr>
          <p:cNvPr id="5803"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pPr>
            <a:endParaRPr/>
          </a:p>
        </p:txBody>
      </p:sp>
      <p:sp>
        <p:nvSpPr>
          <p:cNvPr id="5804"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104280929"/>
      </p:ext>
    </p:extLst>
  </p:cSld>
  <p:clrMapOvr>
    <a:masterClrMapping/>
  </p:clrMapOvr>
  <p:transition spd="med"/>
</p:sldLayout>
</file>

<file path=ppt/slideLayouts/slideLayout442.xml><?xml version="1.0" encoding="utf-8"?>
<p:sldLayout xmlns:a="http://schemas.openxmlformats.org/drawingml/2006/main" xmlns:r="http://schemas.openxmlformats.org/officeDocument/2006/relationships" xmlns:p="http://schemas.openxmlformats.org/presentationml/2006/main" showMasterSp="0" type="tx">
  <p:cSld name="29_Picture with Caption">
    <p:bg>
      <p:bgPr>
        <a:solidFill>
          <a:srgbClr val="000000"/>
        </a:solidFill>
        <a:effectLst/>
      </p:bgPr>
    </p:bg>
    <p:spTree>
      <p:nvGrpSpPr>
        <p:cNvPr id="1" name=""/>
        <p:cNvGrpSpPr/>
        <p:nvPr/>
      </p:nvGrpSpPr>
      <p:grpSpPr>
        <a:xfrm>
          <a:off x="0" y="0"/>
          <a:ext cx="0" cy="0"/>
          <a:chOff x="0" y="0"/>
          <a:chExt cx="0" cy="0"/>
        </a:xfrm>
      </p:grpSpPr>
      <p:sp>
        <p:nvSpPr>
          <p:cNvPr id="5811"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defRPr>
            </a:lvl1pPr>
          </a:lstStyle>
          <a:p>
            <a:r>
              <a:t>Title Text</a:t>
            </a:r>
          </a:p>
        </p:txBody>
      </p:sp>
      <p:sp>
        <p:nvSpPr>
          <p:cNvPr id="5812"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5813"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vl1pPr>
            <a:lvl2pPr marL="0" indent="457200">
              <a:spcBef>
                <a:spcPts val="300"/>
              </a:spcBef>
              <a:buSzTx/>
              <a:buNone/>
              <a:defRPr sz="1400"/>
            </a:lvl2pPr>
            <a:lvl3pPr marL="0" indent="914400">
              <a:spcBef>
                <a:spcPts val="300"/>
              </a:spcBef>
              <a:buSzTx/>
              <a:buNone/>
              <a:defRPr sz="1400"/>
            </a:lvl3pPr>
            <a:lvl4pPr marL="0" indent="1371600">
              <a:spcBef>
                <a:spcPts val="300"/>
              </a:spcBef>
              <a:buSzTx/>
              <a:buNone/>
              <a:defRPr sz="1400"/>
            </a:lvl4pPr>
            <a:lvl5pPr marL="0" indent="1828800">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5814"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088457719"/>
      </p:ext>
    </p:extLst>
  </p:cSld>
  <p:clrMapOvr>
    <a:masterClrMapping/>
  </p:clrMapOvr>
  <p:transition spd="med"/>
</p:sldLayout>
</file>

<file path=ppt/slideLayouts/slideLayout443.xml><?xml version="1.0" encoding="utf-8"?>
<p:sldLayout xmlns:a="http://schemas.openxmlformats.org/drawingml/2006/main" xmlns:r="http://schemas.openxmlformats.org/officeDocument/2006/relationships" xmlns:p="http://schemas.openxmlformats.org/presentationml/2006/main" showMasterSp="0" type="tx">
  <p:cSld name="36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5821" name="Title Text"/>
          <p:cNvSpPr txBox="1">
            <a:spLocks noGrp="1"/>
          </p:cNvSpPr>
          <p:nvPr>
            <p:ph type="title"/>
          </p:nvPr>
        </p:nvSpPr>
        <p:spPr>
          <a:xfrm>
            <a:off x="685800" y="22860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5822"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latin typeface="Arial"/>
                <a:ea typeface="Arial"/>
                <a:cs typeface="Arial"/>
                <a:sym typeface="Arial"/>
              </a:defRPr>
            </a:lvl1pPr>
            <a:lvl2pPr algn="ctr">
              <a:buChar char="–"/>
              <a:defRPr>
                <a:latin typeface="Arial"/>
                <a:ea typeface="Arial"/>
                <a:cs typeface="Arial"/>
                <a:sym typeface="Arial"/>
              </a:defRPr>
            </a:lvl2pPr>
            <a:lvl3pPr algn="ctr">
              <a:defRPr>
                <a:latin typeface="Arial"/>
                <a:ea typeface="Arial"/>
                <a:cs typeface="Arial"/>
                <a:sym typeface="Arial"/>
              </a:defRPr>
            </a:lvl3pPr>
            <a:lvl4pPr algn="ctr">
              <a:buChar char="–"/>
              <a:defRPr>
                <a:latin typeface="Arial"/>
                <a:ea typeface="Arial"/>
                <a:cs typeface="Arial"/>
                <a:sym typeface="Arial"/>
              </a:defRPr>
            </a:lvl4pPr>
            <a:lvl5pPr algn="ct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5823" name="Slide Number"/>
          <p:cNvSpPr txBox="1">
            <a:spLocks noGrp="1"/>
          </p:cNvSpPr>
          <p:nvPr>
            <p:ph type="sldNum" sz="quarter" idx="2"/>
          </p:nvPr>
        </p:nvSpPr>
        <p:spPr>
          <a:xfrm>
            <a:off x="8156292" y="6248400"/>
            <a:ext cx="301909" cy="288824"/>
          </a:xfrm>
          <a:prstGeom prst="rect">
            <a:avLst/>
          </a:prstGeom>
        </p:spPr>
        <p:txBody>
          <a:bodyPr anchor="t"/>
          <a:lstStyle>
            <a:lvl1pPr algn="r">
              <a:defRPr>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201362867"/>
      </p:ext>
    </p:extLst>
  </p:cSld>
  <p:clrMapOvr>
    <a:masterClrMapping/>
  </p:clrMapOvr>
  <p:transition spd="med"/>
</p:sldLayout>
</file>

<file path=ppt/slideLayouts/slideLayout444.xml><?xml version="1.0" encoding="utf-8"?>
<p:sldLayout xmlns:a="http://schemas.openxmlformats.org/drawingml/2006/main" xmlns:r="http://schemas.openxmlformats.org/officeDocument/2006/relationships" xmlns:p="http://schemas.openxmlformats.org/presentationml/2006/main" showMasterSp="0" type="tx">
  <p:cSld name="33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5830"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5831"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5832" name="Slide Number"/>
          <p:cNvSpPr txBox="1">
            <a:spLocks noGrp="1"/>
          </p:cNvSpPr>
          <p:nvPr>
            <p:ph type="sldNum" sz="quarter" idx="2"/>
          </p:nvPr>
        </p:nvSpPr>
        <p:spPr>
          <a:xfrm>
            <a:off x="8156292" y="6248400"/>
            <a:ext cx="301909" cy="288824"/>
          </a:xfrm>
          <a:prstGeom prst="rect">
            <a:avLst/>
          </a:prstGeom>
        </p:spPr>
        <p:txBody>
          <a:bodyPr anchor="t"/>
          <a:lstStyle>
            <a:lvl1pPr algn="r">
              <a:defRPr>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455144511"/>
      </p:ext>
    </p:extLst>
  </p:cSld>
  <p:clrMapOvr>
    <a:masterClrMapping/>
  </p:clrMapOvr>
  <p:transition spd="med"/>
</p:sldLayout>
</file>

<file path=ppt/slideLayouts/slideLayout445.xml><?xml version="1.0" encoding="utf-8"?>
<p:sldLayout xmlns:a="http://schemas.openxmlformats.org/drawingml/2006/main" xmlns:r="http://schemas.openxmlformats.org/officeDocument/2006/relationships" xmlns:p="http://schemas.openxmlformats.org/presentationml/2006/main" showMasterSp="0" type="tx">
  <p:cSld name="29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5839"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latin typeface="Arial"/>
                <a:ea typeface="Arial"/>
                <a:cs typeface="Arial"/>
                <a:sym typeface="Arial"/>
              </a:defRPr>
            </a:lvl1pPr>
          </a:lstStyle>
          <a:p>
            <a:r>
              <a:t>Title Text</a:t>
            </a:r>
          </a:p>
        </p:txBody>
      </p:sp>
      <p:sp>
        <p:nvSpPr>
          <p:cNvPr id="5840"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atin typeface="Arial"/>
                <a:ea typeface="Arial"/>
                <a:cs typeface="Arial"/>
                <a:sym typeface="Arial"/>
              </a:defRPr>
            </a:lvl1pPr>
            <a:lvl2pPr marL="0" indent="457200">
              <a:spcBef>
                <a:spcPts val="400"/>
              </a:spcBef>
              <a:buSzTx/>
              <a:buNone/>
              <a:defRPr sz="2000">
                <a:latin typeface="Arial"/>
                <a:ea typeface="Arial"/>
                <a:cs typeface="Arial"/>
                <a:sym typeface="Arial"/>
              </a:defRPr>
            </a:lvl2pPr>
            <a:lvl3pPr marL="0" indent="914400">
              <a:spcBef>
                <a:spcPts val="400"/>
              </a:spcBef>
              <a:buSzTx/>
              <a:buNone/>
              <a:defRPr sz="2000">
                <a:latin typeface="Arial"/>
                <a:ea typeface="Arial"/>
                <a:cs typeface="Arial"/>
                <a:sym typeface="Arial"/>
              </a:defRPr>
            </a:lvl3pPr>
            <a:lvl4pPr marL="0" indent="1371600">
              <a:spcBef>
                <a:spcPts val="400"/>
              </a:spcBef>
              <a:buSzTx/>
              <a:buNone/>
              <a:defRPr sz="2000">
                <a:latin typeface="Arial"/>
                <a:ea typeface="Arial"/>
                <a:cs typeface="Arial"/>
                <a:sym typeface="Arial"/>
              </a:defRPr>
            </a:lvl4pPr>
            <a:lvl5pPr marL="0" indent="1828800">
              <a:spcBef>
                <a:spcPts val="400"/>
              </a:spcBef>
              <a:buSzTx/>
              <a:buNone/>
              <a:defRPr sz="20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5841" name="Slide Number"/>
          <p:cNvSpPr txBox="1">
            <a:spLocks noGrp="1"/>
          </p:cNvSpPr>
          <p:nvPr>
            <p:ph type="sldNum" sz="quarter" idx="2"/>
          </p:nvPr>
        </p:nvSpPr>
        <p:spPr>
          <a:xfrm>
            <a:off x="8156292" y="6248400"/>
            <a:ext cx="301909" cy="288824"/>
          </a:xfrm>
          <a:prstGeom prst="rect">
            <a:avLst/>
          </a:prstGeom>
        </p:spPr>
        <p:txBody>
          <a:bodyPr anchor="t"/>
          <a:lstStyle>
            <a:lvl1pPr algn="r">
              <a:defRPr>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009731378"/>
      </p:ext>
    </p:extLst>
  </p:cSld>
  <p:clrMapOvr>
    <a:masterClrMapping/>
  </p:clrMapOvr>
  <p:transition spd="med"/>
</p:sldLayout>
</file>

<file path=ppt/slideLayouts/slideLayout446.xml><?xml version="1.0" encoding="utf-8"?>
<p:sldLayout xmlns:a="http://schemas.openxmlformats.org/drawingml/2006/main" xmlns:r="http://schemas.openxmlformats.org/officeDocument/2006/relationships" xmlns:p="http://schemas.openxmlformats.org/presentationml/2006/main" showMasterSp="0" type="tx">
  <p:cSld name="29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5848"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5849"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a:latin typeface="Arial"/>
                <a:ea typeface="Arial"/>
                <a:cs typeface="Arial"/>
                <a:sym typeface="Arial"/>
              </a:defRPr>
            </a:lvl1pPr>
            <a:lvl2pPr marL="790575" indent="-333375">
              <a:spcBef>
                <a:spcPts val="600"/>
              </a:spcBef>
              <a:buChar char="–"/>
              <a:defRPr sz="2800">
                <a:latin typeface="Arial"/>
                <a:ea typeface="Arial"/>
                <a:cs typeface="Arial"/>
                <a:sym typeface="Arial"/>
              </a:defRPr>
            </a:lvl2pPr>
            <a:lvl3pPr marL="1234439" indent="-320039">
              <a:spcBef>
                <a:spcPts val="600"/>
              </a:spcBef>
              <a:defRPr sz="2800">
                <a:latin typeface="Arial"/>
                <a:ea typeface="Arial"/>
                <a:cs typeface="Arial"/>
                <a:sym typeface="Arial"/>
              </a:defRPr>
            </a:lvl3pPr>
            <a:lvl4pPr marL="1727200" indent="-355600">
              <a:spcBef>
                <a:spcPts val="600"/>
              </a:spcBef>
              <a:buChar char="–"/>
              <a:defRPr sz="2800">
                <a:latin typeface="Arial"/>
                <a:ea typeface="Arial"/>
                <a:cs typeface="Arial"/>
                <a:sym typeface="Arial"/>
              </a:defRPr>
            </a:lvl4pPr>
            <a:lvl5pPr marL="2184400" indent="-355600">
              <a:spcBef>
                <a:spcPts val="600"/>
              </a:spcBef>
              <a:buChar char="»"/>
              <a:defRPr sz="28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5850" name="Slide Number"/>
          <p:cNvSpPr txBox="1">
            <a:spLocks noGrp="1"/>
          </p:cNvSpPr>
          <p:nvPr>
            <p:ph type="sldNum" sz="quarter" idx="2"/>
          </p:nvPr>
        </p:nvSpPr>
        <p:spPr>
          <a:xfrm>
            <a:off x="8156292" y="6248400"/>
            <a:ext cx="301909" cy="288824"/>
          </a:xfrm>
          <a:prstGeom prst="rect">
            <a:avLst/>
          </a:prstGeom>
        </p:spPr>
        <p:txBody>
          <a:bodyPr anchor="t"/>
          <a:lstStyle>
            <a:lvl1pPr algn="r">
              <a:defRPr>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106703088"/>
      </p:ext>
    </p:extLst>
  </p:cSld>
  <p:clrMapOvr>
    <a:masterClrMapping/>
  </p:clrMapOvr>
  <p:transition spd="med"/>
</p:sldLayout>
</file>

<file path=ppt/slideLayouts/slideLayout447.xml><?xml version="1.0" encoding="utf-8"?>
<p:sldLayout xmlns:a="http://schemas.openxmlformats.org/drawingml/2006/main" xmlns:r="http://schemas.openxmlformats.org/officeDocument/2006/relationships" xmlns:p="http://schemas.openxmlformats.org/presentationml/2006/main" showMasterSp="0" type="tx">
  <p:cSld name="30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5857"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5858"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atin typeface="Arial"/>
                <a:ea typeface="Arial"/>
                <a:cs typeface="Arial"/>
                <a:sym typeface="Arial"/>
              </a:defRPr>
            </a:lvl1pPr>
            <a:lvl2pPr marL="0" indent="457200">
              <a:spcBef>
                <a:spcPts val="500"/>
              </a:spcBef>
              <a:buSzTx/>
              <a:buNone/>
              <a:defRPr sz="2400" b="1">
                <a:latin typeface="Arial"/>
                <a:ea typeface="Arial"/>
                <a:cs typeface="Arial"/>
                <a:sym typeface="Arial"/>
              </a:defRPr>
            </a:lvl2pPr>
            <a:lvl3pPr marL="0" indent="914400">
              <a:spcBef>
                <a:spcPts val="500"/>
              </a:spcBef>
              <a:buSzTx/>
              <a:buNone/>
              <a:defRPr sz="2400" b="1">
                <a:latin typeface="Arial"/>
                <a:ea typeface="Arial"/>
                <a:cs typeface="Arial"/>
                <a:sym typeface="Arial"/>
              </a:defRPr>
            </a:lvl3pPr>
            <a:lvl4pPr marL="0" indent="1371600">
              <a:spcBef>
                <a:spcPts val="500"/>
              </a:spcBef>
              <a:buSzTx/>
              <a:buNone/>
              <a:defRPr sz="2400" b="1">
                <a:latin typeface="Arial"/>
                <a:ea typeface="Arial"/>
                <a:cs typeface="Arial"/>
                <a:sym typeface="Arial"/>
              </a:defRPr>
            </a:lvl4pPr>
            <a:lvl5pPr marL="0" indent="1828800">
              <a:spcBef>
                <a:spcPts val="500"/>
              </a:spcBef>
              <a:buSzTx/>
              <a:buNone/>
              <a:defRPr sz="2400" b="1">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5859"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latin typeface="Arial"/>
                <a:ea typeface="Arial"/>
                <a:cs typeface="Arial"/>
                <a:sym typeface="Arial"/>
              </a:defRPr>
            </a:pPr>
            <a:endParaRPr/>
          </a:p>
        </p:txBody>
      </p:sp>
      <p:sp>
        <p:nvSpPr>
          <p:cNvPr id="5860" name="Slide Number"/>
          <p:cNvSpPr txBox="1">
            <a:spLocks noGrp="1"/>
          </p:cNvSpPr>
          <p:nvPr>
            <p:ph type="sldNum" sz="quarter" idx="2"/>
          </p:nvPr>
        </p:nvSpPr>
        <p:spPr>
          <a:xfrm>
            <a:off x="8156292" y="6248400"/>
            <a:ext cx="301909" cy="288824"/>
          </a:xfrm>
          <a:prstGeom prst="rect">
            <a:avLst/>
          </a:prstGeom>
        </p:spPr>
        <p:txBody>
          <a:bodyPr anchor="t"/>
          <a:lstStyle>
            <a:lvl1pPr algn="r">
              <a:defRPr>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66645099"/>
      </p:ext>
    </p:extLst>
  </p:cSld>
  <p:clrMapOvr>
    <a:masterClrMapping/>
  </p:clrMapOvr>
  <p:transition spd="med"/>
</p:sldLayout>
</file>

<file path=ppt/slideLayouts/slideLayout448.xml><?xml version="1.0" encoding="utf-8"?>
<p:sldLayout xmlns:a="http://schemas.openxmlformats.org/drawingml/2006/main" xmlns:r="http://schemas.openxmlformats.org/officeDocument/2006/relationships" xmlns:p="http://schemas.openxmlformats.org/presentationml/2006/main" showMasterSp="0" type="tx">
  <p:cSld name="30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5867"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5868" name="Slide Number"/>
          <p:cNvSpPr txBox="1">
            <a:spLocks noGrp="1"/>
          </p:cNvSpPr>
          <p:nvPr>
            <p:ph type="sldNum" sz="quarter" idx="2"/>
          </p:nvPr>
        </p:nvSpPr>
        <p:spPr>
          <a:xfrm>
            <a:off x="8156292" y="6248400"/>
            <a:ext cx="301909" cy="288824"/>
          </a:xfrm>
          <a:prstGeom prst="rect">
            <a:avLst/>
          </a:prstGeom>
        </p:spPr>
        <p:txBody>
          <a:bodyPr anchor="t"/>
          <a:lstStyle>
            <a:lvl1pPr algn="r">
              <a:defRPr>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851076226"/>
      </p:ext>
    </p:extLst>
  </p:cSld>
  <p:clrMapOvr>
    <a:masterClrMapping/>
  </p:clrMapOvr>
  <p:transition spd="med"/>
</p:sldLayout>
</file>

<file path=ppt/slideLayouts/slideLayout449.xml><?xml version="1.0" encoding="utf-8"?>
<p:sldLayout xmlns:a="http://schemas.openxmlformats.org/drawingml/2006/main" xmlns:r="http://schemas.openxmlformats.org/officeDocument/2006/relationships" xmlns:p="http://schemas.openxmlformats.org/presentationml/2006/main" showMasterSp="0" type="tx">
  <p:cSld name="35_Blank">
    <p:bg>
      <p:bgPr>
        <a:solidFill>
          <a:schemeClr val="accent3">
            <a:lumOff val="44000"/>
          </a:schemeClr>
        </a:solidFill>
        <a:effectLst/>
      </p:bgPr>
    </p:bg>
    <p:spTree>
      <p:nvGrpSpPr>
        <p:cNvPr id="1" name=""/>
        <p:cNvGrpSpPr/>
        <p:nvPr/>
      </p:nvGrpSpPr>
      <p:grpSpPr>
        <a:xfrm>
          <a:off x="0" y="0"/>
          <a:ext cx="0" cy="0"/>
          <a:chOff x="0" y="0"/>
          <a:chExt cx="0" cy="0"/>
        </a:xfrm>
      </p:grpSpPr>
      <p:sp>
        <p:nvSpPr>
          <p:cNvPr id="5875" name="Slide Number"/>
          <p:cNvSpPr txBox="1">
            <a:spLocks noGrp="1"/>
          </p:cNvSpPr>
          <p:nvPr>
            <p:ph type="sldNum" sz="quarter" idx="2"/>
          </p:nvPr>
        </p:nvSpPr>
        <p:spPr>
          <a:xfrm>
            <a:off x="8156292" y="6248400"/>
            <a:ext cx="301909" cy="288824"/>
          </a:xfrm>
          <a:prstGeom prst="rect">
            <a:avLst/>
          </a:prstGeom>
        </p:spPr>
        <p:txBody>
          <a:bodyPr anchor="t"/>
          <a:lstStyle>
            <a:lvl1pPr algn="r">
              <a:defRPr>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962516678"/>
      </p:ext>
    </p:extLst>
  </p:cSld>
  <p:clrMapOvr>
    <a:masterClrMapping/>
  </p:clrMapOvr>
  <p:transition spd="med"/>
</p:sldLayout>
</file>

<file path=ppt/slideLayouts/slideLayout4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atin typeface="Comic Sans MS" charset="0"/>
              </a:defRPr>
            </a:lvl1pPr>
          </a:lstStyle>
          <a:p>
            <a:pPr>
              <a:defRPr/>
            </a:pPr>
            <a:endParaRPr lang="en-US" altLang="zh-TW"/>
          </a:p>
        </p:txBody>
      </p:sp>
      <p:sp>
        <p:nvSpPr>
          <p:cNvPr id="5" name="Rectangle 5"/>
          <p:cNvSpPr>
            <a:spLocks noGrp="1" noChangeArrowheads="1"/>
          </p:cNvSpPr>
          <p:nvPr>
            <p:ph type="ftr" sz="quarter" idx="11"/>
          </p:nvPr>
        </p:nvSpPr>
        <p:spPr/>
        <p:txBody>
          <a:bodyPr/>
          <a:lstStyle>
            <a:lvl1pPr>
              <a:defRPr>
                <a:latin typeface="Comic Sans MS" charset="0"/>
              </a:defRPr>
            </a:lvl1pPr>
          </a:lstStyle>
          <a:p>
            <a:pPr>
              <a:defRPr/>
            </a:pPr>
            <a:endParaRPr lang="en-US" altLang="zh-TW"/>
          </a:p>
        </p:txBody>
      </p:sp>
      <p:sp>
        <p:nvSpPr>
          <p:cNvPr id="6" name="Rectangle 6"/>
          <p:cNvSpPr>
            <a:spLocks noGrp="1" noChangeArrowheads="1"/>
          </p:cNvSpPr>
          <p:nvPr>
            <p:ph type="sldNum" sz="quarter" idx="12"/>
          </p:nvPr>
        </p:nvSpPr>
        <p:spPr/>
        <p:txBody>
          <a:bodyPr/>
          <a:lstStyle>
            <a:lvl1pPr>
              <a:defRPr>
                <a:latin typeface="Comic Sans MS" charset="0"/>
              </a:defRPr>
            </a:lvl1pPr>
          </a:lstStyle>
          <a:p>
            <a:pPr>
              <a:defRPr/>
            </a:pPr>
            <a:fld id="{39CFC020-D48F-9F4A-838F-BA7E5D65A1AB}" type="slidenum">
              <a:rPr lang="en-US" altLang="zh-TW"/>
              <a:pPr>
                <a:defRPr/>
              </a:pPr>
              <a:t>‹#›</a:t>
            </a:fld>
            <a:endParaRPr lang="en-US" altLang="zh-TW"/>
          </a:p>
        </p:txBody>
      </p:sp>
    </p:spTree>
    <p:extLst>
      <p:ext uri="{BB962C8B-B14F-4D97-AF65-F5344CB8AC3E}">
        <p14:creationId xmlns:p14="http://schemas.microsoft.com/office/powerpoint/2010/main" val="3990462973"/>
      </p:ext>
    </p:extLst>
  </p:cSld>
  <p:clrMapOvr>
    <a:masterClrMapping/>
  </p:clrMapOvr>
  <p:transition/>
</p:sldLayout>
</file>

<file path=ppt/slideLayouts/slideLayout450.xml><?xml version="1.0" encoding="utf-8"?>
<p:sldLayout xmlns:a="http://schemas.openxmlformats.org/drawingml/2006/main" xmlns:r="http://schemas.openxmlformats.org/officeDocument/2006/relationships" xmlns:p="http://schemas.openxmlformats.org/presentationml/2006/main" showMasterSp="0" type="tx">
  <p:cSld name="30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5882"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5883"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5884"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latin typeface="Arial"/>
                <a:ea typeface="Arial"/>
                <a:cs typeface="Arial"/>
                <a:sym typeface="Arial"/>
              </a:defRPr>
            </a:pPr>
            <a:endParaRPr/>
          </a:p>
        </p:txBody>
      </p:sp>
      <p:sp>
        <p:nvSpPr>
          <p:cNvPr id="5885" name="Slide Number"/>
          <p:cNvSpPr txBox="1">
            <a:spLocks noGrp="1"/>
          </p:cNvSpPr>
          <p:nvPr>
            <p:ph type="sldNum" sz="quarter" idx="2"/>
          </p:nvPr>
        </p:nvSpPr>
        <p:spPr>
          <a:xfrm>
            <a:off x="8156292" y="6248400"/>
            <a:ext cx="301909" cy="288824"/>
          </a:xfrm>
          <a:prstGeom prst="rect">
            <a:avLst/>
          </a:prstGeom>
        </p:spPr>
        <p:txBody>
          <a:bodyPr anchor="t"/>
          <a:lstStyle>
            <a:lvl1pPr algn="r">
              <a:defRPr>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617707466"/>
      </p:ext>
    </p:extLst>
  </p:cSld>
  <p:clrMapOvr>
    <a:masterClrMapping/>
  </p:clrMapOvr>
  <p:transition spd="med"/>
</p:sldLayout>
</file>

<file path=ppt/slideLayouts/slideLayout451.xml><?xml version="1.0" encoding="utf-8"?>
<p:sldLayout xmlns:a="http://schemas.openxmlformats.org/drawingml/2006/main" xmlns:r="http://schemas.openxmlformats.org/officeDocument/2006/relationships" xmlns:p="http://schemas.openxmlformats.org/presentationml/2006/main" showMasterSp="0" type="tx">
  <p:cSld name="30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5892"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5893"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5894"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atin typeface="Arial"/>
                <a:ea typeface="Arial"/>
                <a:cs typeface="Arial"/>
                <a:sym typeface="Arial"/>
              </a:defRPr>
            </a:lvl1pPr>
            <a:lvl2pPr marL="0" indent="457200">
              <a:spcBef>
                <a:spcPts val="300"/>
              </a:spcBef>
              <a:buSzTx/>
              <a:buNone/>
              <a:defRPr sz="1400">
                <a:latin typeface="Arial"/>
                <a:ea typeface="Arial"/>
                <a:cs typeface="Arial"/>
                <a:sym typeface="Arial"/>
              </a:defRPr>
            </a:lvl2pPr>
            <a:lvl3pPr marL="0" indent="914400">
              <a:spcBef>
                <a:spcPts val="300"/>
              </a:spcBef>
              <a:buSzTx/>
              <a:buNone/>
              <a:defRPr sz="1400">
                <a:latin typeface="Arial"/>
                <a:ea typeface="Arial"/>
                <a:cs typeface="Arial"/>
                <a:sym typeface="Arial"/>
              </a:defRPr>
            </a:lvl3pPr>
            <a:lvl4pPr marL="0" indent="1371600">
              <a:spcBef>
                <a:spcPts val="300"/>
              </a:spcBef>
              <a:buSzTx/>
              <a:buNone/>
              <a:defRPr sz="1400">
                <a:latin typeface="Arial"/>
                <a:ea typeface="Arial"/>
                <a:cs typeface="Arial"/>
                <a:sym typeface="Arial"/>
              </a:defRPr>
            </a:lvl4pPr>
            <a:lvl5pPr marL="0" indent="1828800">
              <a:spcBef>
                <a:spcPts val="300"/>
              </a:spcBef>
              <a:buSzTx/>
              <a:buNone/>
              <a:defRPr sz="14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5895" name="Slide Number"/>
          <p:cNvSpPr txBox="1">
            <a:spLocks noGrp="1"/>
          </p:cNvSpPr>
          <p:nvPr>
            <p:ph type="sldNum" sz="quarter" idx="2"/>
          </p:nvPr>
        </p:nvSpPr>
        <p:spPr>
          <a:xfrm>
            <a:off x="8156292" y="6248400"/>
            <a:ext cx="301909" cy="288824"/>
          </a:xfrm>
          <a:prstGeom prst="rect">
            <a:avLst/>
          </a:prstGeom>
        </p:spPr>
        <p:txBody>
          <a:bodyPr anchor="t"/>
          <a:lstStyle>
            <a:lvl1pPr algn="r">
              <a:defRPr>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405266659"/>
      </p:ext>
    </p:extLst>
  </p:cSld>
  <p:clrMapOvr>
    <a:masterClrMapping/>
  </p:clrMapOvr>
  <p:transition spd="med"/>
</p:sldLayout>
</file>

<file path=ppt/slideLayouts/slideLayout452.xml><?xml version="1.0" encoding="utf-8"?>
<p:sldLayout xmlns:a="http://schemas.openxmlformats.org/drawingml/2006/main" xmlns:r="http://schemas.openxmlformats.org/officeDocument/2006/relationships" xmlns:p="http://schemas.openxmlformats.org/presentationml/2006/main" showMasterSp="0" type="tx">
  <p:cSld name="37_Title Slide">
    <p:spTree>
      <p:nvGrpSpPr>
        <p:cNvPr id="1" name=""/>
        <p:cNvGrpSpPr/>
        <p:nvPr/>
      </p:nvGrpSpPr>
      <p:grpSpPr>
        <a:xfrm>
          <a:off x="0" y="0"/>
          <a:ext cx="0" cy="0"/>
          <a:chOff x="0" y="0"/>
          <a:chExt cx="0" cy="0"/>
        </a:xfrm>
      </p:grpSpPr>
      <p:grpSp>
        <p:nvGrpSpPr>
          <p:cNvPr id="5904" name="Group 7"/>
          <p:cNvGrpSpPr/>
          <p:nvPr/>
        </p:nvGrpSpPr>
        <p:grpSpPr>
          <a:xfrm>
            <a:off x="0" y="0"/>
            <a:ext cx="6362700" cy="6858000"/>
            <a:chOff x="0" y="0"/>
            <a:chExt cx="6362700" cy="6858000"/>
          </a:xfrm>
        </p:grpSpPr>
        <p:pic>
          <p:nvPicPr>
            <p:cNvPr id="5902" name="Picture 8" descr="Picture 8"/>
            <p:cNvPicPr>
              <a:picLocks noChangeAspect="1"/>
            </p:cNvPicPr>
            <p:nvPr/>
          </p:nvPicPr>
          <p:blipFill>
            <a:blip r:embed="rId2" cstate="print"/>
            <a:stretch>
              <a:fillRect/>
            </a:stretch>
          </p:blipFill>
          <p:spPr>
            <a:xfrm>
              <a:off x="0" y="0"/>
              <a:ext cx="685800" cy="6858000"/>
            </a:xfrm>
            <a:prstGeom prst="rect">
              <a:avLst/>
            </a:prstGeom>
            <a:ln w="12700" cap="flat">
              <a:noFill/>
              <a:miter lim="400000"/>
            </a:ln>
            <a:effectLst/>
          </p:spPr>
        </p:pic>
        <p:pic>
          <p:nvPicPr>
            <p:cNvPr id="5903" name="Picture 9" descr="Picture 9"/>
            <p:cNvPicPr>
              <a:picLocks noChangeAspect="1"/>
            </p:cNvPicPr>
            <p:nvPr/>
          </p:nvPicPr>
          <p:blipFill>
            <a:blip r:embed="rId3" cstate="print"/>
            <a:stretch>
              <a:fillRect/>
            </a:stretch>
          </p:blipFill>
          <p:spPr>
            <a:xfrm>
              <a:off x="3505200" y="5715000"/>
              <a:ext cx="2857500" cy="95250"/>
            </a:xfrm>
            <a:prstGeom prst="rect">
              <a:avLst/>
            </a:prstGeom>
            <a:ln w="12700" cap="flat">
              <a:noFill/>
              <a:miter lim="400000"/>
            </a:ln>
            <a:effectLst/>
          </p:spPr>
        </p:pic>
      </p:grpSp>
      <p:pic>
        <p:nvPicPr>
          <p:cNvPr id="5905" name="Picture 10" descr="Picture 10"/>
          <p:cNvPicPr>
            <a:picLocks noChangeAspect="1"/>
          </p:cNvPicPr>
          <p:nvPr/>
        </p:nvPicPr>
        <p:blipFill>
          <a:blip r:embed="rId4" cstate="print"/>
          <a:stretch>
            <a:fillRect/>
          </a:stretch>
        </p:blipFill>
        <p:spPr>
          <a:xfrm>
            <a:off x="1981200" y="3657600"/>
            <a:ext cx="5715000" cy="95250"/>
          </a:xfrm>
          <a:prstGeom prst="rect">
            <a:avLst/>
          </a:prstGeom>
          <a:ln w="12700">
            <a:miter lim="400000"/>
          </a:ln>
        </p:spPr>
      </p:pic>
      <p:sp>
        <p:nvSpPr>
          <p:cNvPr id="5906" name="Title Text"/>
          <p:cNvSpPr txBox="1">
            <a:spLocks noGrp="1"/>
          </p:cNvSpPr>
          <p:nvPr>
            <p:ph type="title"/>
          </p:nvPr>
        </p:nvSpPr>
        <p:spPr>
          <a:xfrm>
            <a:off x="1752600" y="990600"/>
            <a:ext cx="6400800" cy="2514600"/>
          </a:xfrm>
          <a:prstGeom prst="rect">
            <a:avLst/>
          </a:prstGeom>
        </p:spPr>
        <p:txBody>
          <a:bodyPr/>
          <a:lstStyle>
            <a:lvl1pPr algn="ctr"/>
          </a:lstStyle>
          <a:p>
            <a:r>
              <a:t>Title Text</a:t>
            </a:r>
          </a:p>
        </p:txBody>
      </p:sp>
      <p:sp>
        <p:nvSpPr>
          <p:cNvPr id="5907" name="Body Level One…"/>
          <p:cNvSpPr txBox="1">
            <a:spLocks noGrp="1"/>
          </p:cNvSpPr>
          <p:nvPr>
            <p:ph type="body" sz="quarter" idx="1"/>
          </p:nvPr>
        </p:nvSpPr>
        <p:spPr>
          <a:xfrm>
            <a:off x="1752600" y="3886200"/>
            <a:ext cx="6400800" cy="1752600"/>
          </a:xfrm>
          <a:prstGeom prst="rect">
            <a:avLst/>
          </a:prstGeom>
        </p:spPr>
        <p:txBody>
          <a:bodyPr>
            <a:normAutofit/>
          </a:bodyPr>
          <a:lstStyle>
            <a:lvl1pPr marL="0" indent="0" algn="ctr">
              <a:buSzTx/>
              <a:buNone/>
            </a:lvl1pPr>
            <a:lvl2pPr algn="ctr">
              <a:buBlip>
                <a:blip r:embed="rId5"/>
              </a:buBlip>
            </a:lvl2pPr>
            <a:lvl3pPr algn="ctr"/>
            <a:lvl4pPr algn="ctr"/>
            <a:lvl5pPr algn="ctr"/>
          </a:lstStyle>
          <a:p>
            <a:r>
              <a:t>Body Level One</a:t>
            </a:r>
          </a:p>
          <a:p>
            <a:pPr lvl="1"/>
            <a:r>
              <a:t>Body Level Two</a:t>
            </a:r>
          </a:p>
          <a:p>
            <a:pPr lvl="2"/>
            <a:r>
              <a:t>Body Level Three</a:t>
            </a:r>
          </a:p>
          <a:p>
            <a:pPr lvl="3"/>
            <a:r>
              <a:t>Body Level Four</a:t>
            </a:r>
          </a:p>
          <a:p>
            <a:pPr lvl="4"/>
            <a:r>
              <a:t>Body Level Five</a:t>
            </a:r>
          </a:p>
        </p:txBody>
      </p:sp>
      <p:sp>
        <p:nvSpPr>
          <p:cNvPr id="5908" name="Slide Number"/>
          <p:cNvSpPr txBox="1">
            <a:spLocks noGrp="1"/>
          </p:cNvSpPr>
          <p:nvPr>
            <p:ph type="sldNum" sz="quarter" idx="2"/>
          </p:nvPr>
        </p:nvSpPr>
        <p:spPr>
          <a:xfrm>
            <a:off x="8613492" y="6569176"/>
            <a:ext cx="301909" cy="288825"/>
          </a:xfrm>
          <a:prstGeom prst="rect">
            <a:avLst/>
          </a:prstGeom>
        </p:spPr>
        <p:txBody>
          <a:bodyPr/>
          <a:lstStyle>
            <a:lvl1pPr algn="r"/>
          </a:lstStyle>
          <a:p>
            <a:fld id="{86CB4B4D-7CA3-9044-876B-883B54F8677D}" type="slidenum">
              <a:rPr/>
              <a:pPr/>
              <a:t>‹#›</a:t>
            </a:fld>
            <a:endParaRPr/>
          </a:p>
        </p:txBody>
      </p:sp>
    </p:spTree>
    <p:extLst>
      <p:ext uri="{BB962C8B-B14F-4D97-AF65-F5344CB8AC3E}">
        <p14:creationId xmlns:p14="http://schemas.microsoft.com/office/powerpoint/2010/main" val="1124779153"/>
      </p:ext>
    </p:extLst>
  </p:cSld>
  <p:clrMapOvr>
    <a:masterClrMapping/>
  </p:clrMapOvr>
  <p:transition spd="med"/>
</p:sldLayout>
</file>

<file path=ppt/slideLayouts/slideLayout453.xml><?xml version="1.0" encoding="utf-8"?>
<p:sldLayout xmlns:a="http://schemas.openxmlformats.org/drawingml/2006/main" xmlns:r="http://schemas.openxmlformats.org/officeDocument/2006/relationships" xmlns:p="http://schemas.openxmlformats.org/presentationml/2006/main" type="tx">
  <p:cSld name="34_Title and Content">
    <p:spTree>
      <p:nvGrpSpPr>
        <p:cNvPr id="1" name=""/>
        <p:cNvGrpSpPr/>
        <p:nvPr/>
      </p:nvGrpSpPr>
      <p:grpSpPr>
        <a:xfrm>
          <a:off x="0" y="0"/>
          <a:ext cx="0" cy="0"/>
          <a:chOff x="0" y="0"/>
          <a:chExt cx="0" cy="0"/>
        </a:xfrm>
      </p:grpSpPr>
      <p:sp>
        <p:nvSpPr>
          <p:cNvPr id="5915" name="Title Text"/>
          <p:cNvSpPr txBox="1">
            <a:spLocks noGrp="1"/>
          </p:cNvSpPr>
          <p:nvPr>
            <p:ph type="title"/>
          </p:nvPr>
        </p:nvSpPr>
        <p:spPr>
          <a:prstGeom prst="rect">
            <a:avLst/>
          </a:prstGeom>
        </p:spPr>
        <p:txBody>
          <a:bodyPr/>
          <a:lstStyle/>
          <a:p>
            <a:r>
              <a:t>Title Text</a:t>
            </a:r>
          </a:p>
        </p:txBody>
      </p:sp>
      <p:sp>
        <p:nvSpPr>
          <p:cNvPr id="5916" name="Body Level One…"/>
          <p:cNvSpPr txBox="1">
            <a:spLocks noGrp="1"/>
          </p:cNvSpPr>
          <p:nvPr>
            <p:ph type="body" idx="1"/>
          </p:nvPr>
        </p:nvSpPr>
        <p:spPr>
          <a:xfrm>
            <a:off x="1062037" y="1766888"/>
            <a:ext cx="7769226" cy="4113213"/>
          </a:xfrm>
          <a:prstGeom prst="rect">
            <a:avLst/>
          </a:prstGeom>
        </p:spPr>
        <p:txBody>
          <a:bodyPr>
            <a:normAutofit/>
          </a:bodyPr>
          <a:lstStyle>
            <a:lvl1pPr>
              <a:buBlip>
                <a:blip r:embed="rId2"/>
              </a:buBlip>
            </a:lvl1pPr>
            <a:lvl2pPr>
              <a:buBlip>
                <a:blip r:embed="rId3"/>
              </a:buBlip>
            </a:lvl2pPr>
          </a:lstStyle>
          <a:p>
            <a:r>
              <a:t>Body Level One</a:t>
            </a:r>
          </a:p>
          <a:p>
            <a:pPr lvl="1"/>
            <a:r>
              <a:t>Body Level Two</a:t>
            </a:r>
          </a:p>
          <a:p>
            <a:pPr lvl="2"/>
            <a:r>
              <a:t>Body Level Three</a:t>
            </a:r>
          </a:p>
          <a:p>
            <a:pPr lvl="3"/>
            <a:r>
              <a:t>Body Level Four</a:t>
            </a:r>
          </a:p>
          <a:p>
            <a:pPr lvl="4"/>
            <a:r>
              <a:t>Body Level Five</a:t>
            </a:r>
          </a:p>
        </p:txBody>
      </p:sp>
      <p:sp>
        <p:nvSpPr>
          <p:cNvPr id="5917"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593468225"/>
      </p:ext>
    </p:extLst>
  </p:cSld>
  <p:clrMapOvr>
    <a:masterClrMapping/>
  </p:clrMapOvr>
  <p:transition spd="med"/>
</p:sldLayout>
</file>

<file path=ppt/slideLayouts/slideLayout454.xml><?xml version="1.0" encoding="utf-8"?>
<p:sldLayout xmlns:a="http://schemas.openxmlformats.org/drawingml/2006/main" xmlns:r="http://schemas.openxmlformats.org/officeDocument/2006/relationships" xmlns:p="http://schemas.openxmlformats.org/presentationml/2006/main" type="tx">
  <p:cSld name="30_Section Header">
    <p:spTree>
      <p:nvGrpSpPr>
        <p:cNvPr id="1" name=""/>
        <p:cNvGrpSpPr/>
        <p:nvPr/>
      </p:nvGrpSpPr>
      <p:grpSpPr>
        <a:xfrm>
          <a:off x="0" y="0"/>
          <a:ext cx="0" cy="0"/>
          <a:chOff x="0" y="0"/>
          <a:chExt cx="0" cy="0"/>
        </a:xfrm>
      </p:grpSpPr>
      <p:sp>
        <p:nvSpPr>
          <p:cNvPr id="5924" name="Title Text"/>
          <p:cNvSpPr txBox="1">
            <a:spLocks noGrp="1"/>
          </p:cNvSpPr>
          <p:nvPr>
            <p:ph type="title"/>
          </p:nvPr>
        </p:nvSpPr>
        <p:spPr>
          <a:xfrm>
            <a:off x="722312" y="4406900"/>
            <a:ext cx="7772401" cy="1362075"/>
          </a:xfrm>
          <a:prstGeom prst="rect">
            <a:avLst/>
          </a:prstGeom>
        </p:spPr>
        <p:txBody>
          <a:bodyPr anchor="t"/>
          <a:lstStyle>
            <a:lvl1pPr>
              <a:defRPr sz="4000" b="1" cap="all"/>
            </a:lvl1pPr>
          </a:lstStyle>
          <a:p>
            <a:r>
              <a:t>Title Text</a:t>
            </a:r>
          </a:p>
        </p:txBody>
      </p:sp>
      <p:sp>
        <p:nvSpPr>
          <p:cNvPr id="5925"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vl1pPr>
            <a:lvl2pPr marL="0" indent="457200">
              <a:spcBef>
                <a:spcPts val="400"/>
              </a:spcBef>
              <a:buSzTx/>
              <a:buNone/>
              <a:defRPr sz="2000"/>
            </a:lvl2pPr>
            <a:lvl3pPr marL="0" indent="914400">
              <a:spcBef>
                <a:spcPts val="400"/>
              </a:spcBef>
              <a:buSzTx/>
              <a:buNone/>
              <a:defRPr sz="2000"/>
            </a:lvl3pPr>
            <a:lvl4pPr marL="0" indent="1371600">
              <a:spcBef>
                <a:spcPts val="400"/>
              </a:spcBef>
              <a:buSzTx/>
              <a:buNone/>
              <a:defRPr sz="2000"/>
            </a:lvl4pPr>
            <a:lvl5pPr marL="0" indent="1828800">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5926"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2410428212"/>
      </p:ext>
    </p:extLst>
  </p:cSld>
  <p:clrMapOvr>
    <a:masterClrMapping/>
  </p:clrMapOvr>
  <p:transition spd="med"/>
</p:sldLayout>
</file>

<file path=ppt/slideLayouts/slideLayout455.xml><?xml version="1.0" encoding="utf-8"?>
<p:sldLayout xmlns:a="http://schemas.openxmlformats.org/drawingml/2006/main" xmlns:r="http://schemas.openxmlformats.org/officeDocument/2006/relationships" xmlns:p="http://schemas.openxmlformats.org/presentationml/2006/main" type="tx">
  <p:cSld name="30_Two Content">
    <p:spTree>
      <p:nvGrpSpPr>
        <p:cNvPr id="1" name=""/>
        <p:cNvGrpSpPr/>
        <p:nvPr/>
      </p:nvGrpSpPr>
      <p:grpSpPr>
        <a:xfrm>
          <a:off x="0" y="0"/>
          <a:ext cx="0" cy="0"/>
          <a:chOff x="0" y="0"/>
          <a:chExt cx="0" cy="0"/>
        </a:xfrm>
      </p:grpSpPr>
      <p:sp>
        <p:nvSpPr>
          <p:cNvPr id="5933" name="Title Text"/>
          <p:cNvSpPr txBox="1">
            <a:spLocks noGrp="1"/>
          </p:cNvSpPr>
          <p:nvPr>
            <p:ph type="title"/>
          </p:nvPr>
        </p:nvSpPr>
        <p:spPr>
          <a:prstGeom prst="rect">
            <a:avLst/>
          </a:prstGeom>
        </p:spPr>
        <p:txBody>
          <a:bodyPr/>
          <a:lstStyle/>
          <a:p>
            <a:r>
              <a:t>Title Text</a:t>
            </a:r>
          </a:p>
        </p:txBody>
      </p:sp>
      <p:sp>
        <p:nvSpPr>
          <p:cNvPr id="5934" name="Body Level One…"/>
          <p:cNvSpPr txBox="1">
            <a:spLocks noGrp="1"/>
          </p:cNvSpPr>
          <p:nvPr>
            <p:ph type="body" sz="half" idx="1"/>
          </p:nvPr>
        </p:nvSpPr>
        <p:spPr>
          <a:xfrm>
            <a:off x="1062037" y="1766888"/>
            <a:ext cx="3808414" cy="4113213"/>
          </a:xfrm>
          <a:prstGeom prst="rect">
            <a:avLst/>
          </a:prstGeom>
        </p:spPr>
        <p:txBody>
          <a:bodyPr>
            <a:normAutofit/>
          </a:bodyPr>
          <a:lstStyle>
            <a:lvl1pPr>
              <a:spcBef>
                <a:spcPts val="600"/>
              </a:spcBef>
              <a:buBlip>
                <a:blip r:embed="rId2"/>
              </a:buBlip>
              <a:defRPr sz="2800"/>
            </a:lvl1pPr>
            <a:lvl2pPr marL="790575" indent="-333375">
              <a:spcBef>
                <a:spcPts val="600"/>
              </a:spcBef>
              <a:buBlip>
                <a:blip r:embed="rId3"/>
              </a:buBlip>
              <a:defRPr sz="2800"/>
            </a:lvl2pPr>
            <a:lvl3pPr marL="1234439" indent="-320039">
              <a:spcBef>
                <a:spcPts val="600"/>
              </a:spcBef>
              <a:defRPr sz="2800"/>
            </a:lvl3pPr>
            <a:lvl4pPr marL="1727200" indent="-355600">
              <a:spcBef>
                <a:spcPts val="600"/>
              </a:spcBef>
              <a:defRPr sz="2800"/>
            </a:lvl4pPr>
            <a:lvl5pPr marL="2184400" indent="-355600">
              <a:spcBef>
                <a:spcPts val="600"/>
              </a:spcBef>
              <a:defRPr sz="2800"/>
            </a:lvl5pPr>
          </a:lstStyle>
          <a:p>
            <a:r>
              <a:t>Body Level One</a:t>
            </a:r>
          </a:p>
          <a:p>
            <a:pPr lvl="1"/>
            <a:r>
              <a:t>Body Level Two</a:t>
            </a:r>
          </a:p>
          <a:p>
            <a:pPr lvl="2"/>
            <a:r>
              <a:t>Body Level Three</a:t>
            </a:r>
          </a:p>
          <a:p>
            <a:pPr lvl="3"/>
            <a:r>
              <a:t>Body Level Four</a:t>
            </a:r>
          </a:p>
          <a:p>
            <a:pPr lvl="4"/>
            <a:r>
              <a:t>Body Level Five</a:t>
            </a:r>
          </a:p>
        </p:txBody>
      </p:sp>
      <p:sp>
        <p:nvSpPr>
          <p:cNvPr id="5935"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1977731543"/>
      </p:ext>
    </p:extLst>
  </p:cSld>
  <p:clrMapOvr>
    <a:masterClrMapping/>
  </p:clrMapOvr>
  <p:transition spd="med"/>
</p:sldLayout>
</file>

<file path=ppt/slideLayouts/slideLayout456.xml><?xml version="1.0" encoding="utf-8"?>
<p:sldLayout xmlns:a="http://schemas.openxmlformats.org/drawingml/2006/main" xmlns:r="http://schemas.openxmlformats.org/officeDocument/2006/relationships" xmlns:p="http://schemas.openxmlformats.org/presentationml/2006/main" type="tx">
  <p:cSld name="31_Comparison">
    <p:spTree>
      <p:nvGrpSpPr>
        <p:cNvPr id="1" name=""/>
        <p:cNvGrpSpPr/>
        <p:nvPr/>
      </p:nvGrpSpPr>
      <p:grpSpPr>
        <a:xfrm>
          <a:off x="0" y="0"/>
          <a:ext cx="0" cy="0"/>
          <a:chOff x="0" y="0"/>
          <a:chExt cx="0" cy="0"/>
        </a:xfrm>
      </p:grpSpPr>
      <p:sp>
        <p:nvSpPr>
          <p:cNvPr id="5942" name="Title Text"/>
          <p:cNvSpPr txBox="1">
            <a:spLocks noGrp="1"/>
          </p:cNvSpPr>
          <p:nvPr>
            <p:ph type="title"/>
          </p:nvPr>
        </p:nvSpPr>
        <p:spPr>
          <a:xfrm>
            <a:off x="457200" y="274638"/>
            <a:ext cx="8229600" cy="1143001"/>
          </a:xfrm>
          <a:prstGeom prst="rect">
            <a:avLst/>
          </a:prstGeom>
        </p:spPr>
        <p:txBody>
          <a:bodyPr/>
          <a:lstStyle/>
          <a:p>
            <a:r>
              <a:t>Title Text</a:t>
            </a:r>
          </a:p>
        </p:txBody>
      </p:sp>
      <p:sp>
        <p:nvSpPr>
          <p:cNvPr id="5943"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vl1pPr>
            <a:lvl2pPr marL="0" indent="457200">
              <a:spcBef>
                <a:spcPts val="500"/>
              </a:spcBef>
              <a:buSzTx/>
              <a:buNone/>
              <a:defRPr sz="2400" b="1"/>
            </a:lvl2pPr>
            <a:lvl3pPr marL="0" indent="914400">
              <a:spcBef>
                <a:spcPts val="500"/>
              </a:spcBef>
              <a:buSzTx/>
              <a:buNone/>
              <a:defRPr sz="2400" b="1"/>
            </a:lvl3pPr>
            <a:lvl4pPr marL="0" indent="1371600">
              <a:spcBef>
                <a:spcPts val="500"/>
              </a:spcBef>
              <a:buSzTx/>
              <a:buNone/>
              <a:defRPr sz="2400" b="1"/>
            </a:lvl4pPr>
            <a:lvl5pPr marL="0" indent="1828800">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5944"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pPr>
            <a:endParaRPr/>
          </a:p>
        </p:txBody>
      </p:sp>
      <p:sp>
        <p:nvSpPr>
          <p:cNvPr id="5945"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3648005115"/>
      </p:ext>
    </p:extLst>
  </p:cSld>
  <p:clrMapOvr>
    <a:masterClrMapping/>
  </p:clrMapOvr>
  <p:transition spd="med"/>
</p:sldLayout>
</file>

<file path=ppt/slideLayouts/slideLayout457.xml><?xml version="1.0" encoding="utf-8"?>
<p:sldLayout xmlns:a="http://schemas.openxmlformats.org/drawingml/2006/main" xmlns:r="http://schemas.openxmlformats.org/officeDocument/2006/relationships" xmlns:p="http://schemas.openxmlformats.org/presentationml/2006/main" type="tx">
  <p:cSld name="31_Title Only">
    <p:spTree>
      <p:nvGrpSpPr>
        <p:cNvPr id="1" name=""/>
        <p:cNvGrpSpPr/>
        <p:nvPr/>
      </p:nvGrpSpPr>
      <p:grpSpPr>
        <a:xfrm>
          <a:off x="0" y="0"/>
          <a:ext cx="0" cy="0"/>
          <a:chOff x="0" y="0"/>
          <a:chExt cx="0" cy="0"/>
        </a:xfrm>
      </p:grpSpPr>
      <p:sp>
        <p:nvSpPr>
          <p:cNvPr id="5952" name="Title Text"/>
          <p:cNvSpPr txBox="1">
            <a:spLocks noGrp="1"/>
          </p:cNvSpPr>
          <p:nvPr>
            <p:ph type="title"/>
          </p:nvPr>
        </p:nvSpPr>
        <p:spPr>
          <a:prstGeom prst="rect">
            <a:avLst/>
          </a:prstGeom>
        </p:spPr>
        <p:txBody>
          <a:bodyPr/>
          <a:lstStyle/>
          <a:p>
            <a:r>
              <a:t>Title Text</a:t>
            </a:r>
          </a:p>
        </p:txBody>
      </p:sp>
      <p:sp>
        <p:nvSpPr>
          <p:cNvPr id="5953"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1683452758"/>
      </p:ext>
    </p:extLst>
  </p:cSld>
  <p:clrMapOvr>
    <a:masterClrMapping/>
  </p:clrMapOvr>
  <p:transition spd="med"/>
</p:sldLayout>
</file>

<file path=ppt/slideLayouts/slideLayout458.xml><?xml version="1.0" encoding="utf-8"?>
<p:sldLayout xmlns:a="http://schemas.openxmlformats.org/drawingml/2006/main" xmlns:r="http://schemas.openxmlformats.org/officeDocument/2006/relationships" xmlns:p="http://schemas.openxmlformats.org/presentationml/2006/main" type="tx">
  <p:cSld name="36_Blank">
    <p:spTree>
      <p:nvGrpSpPr>
        <p:cNvPr id="1" name=""/>
        <p:cNvGrpSpPr/>
        <p:nvPr/>
      </p:nvGrpSpPr>
      <p:grpSpPr>
        <a:xfrm>
          <a:off x="0" y="0"/>
          <a:ext cx="0" cy="0"/>
          <a:chOff x="0" y="0"/>
          <a:chExt cx="0" cy="0"/>
        </a:xfrm>
      </p:grpSpPr>
      <p:sp>
        <p:nvSpPr>
          <p:cNvPr id="5960"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331249048"/>
      </p:ext>
    </p:extLst>
  </p:cSld>
  <p:clrMapOvr>
    <a:masterClrMapping/>
  </p:clrMapOvr>
  <p:transition spd="med"/>
</p:sldLayout>
</file>

<file path=ppt/slideLayouts/slideLayout459.xml><?xml version="1.0" encoding="utf-8"?>
<p:sldLayout xmlns:a="http://schemas.openxmlformats.org/drawingml/2006/main" xmlns:r="http://schemas.openxmlformats.org/officeDocument/2006/relationships" xmlns:p="http://schemas.openxmlformats.org/presentationml/2006/main" type="tx">
  <p:cSld name="31_Content with Caption">
    <p:spTree>
      <p:nvGrpSpPr>
        <p:cNvPr id="1" name=""/>
        <p:cNvGrpSpPr/>
        <p:nvPr/>
      </p:nvGrpSpPr>
      <p:grpSpPr>
        <a:xfrm>
          <a:off x="0" y="0"/>
          <a:ext cx="0" cy="0"/>
          <a:chOff x="0" y="0"/>
          <a:chExt cx="0" cy="0"/>
        </a:xfrm>
      </p:grpSpPr>
      <p:sp>
        <p:nvSpPr>
          <p:cNvPr id="5967" name="Title Text"/>
          <p:cNvSpPr txBox="1">
            <a:spLocks noGrp="1"/>
          </p:cNvSpPr>
          <p:nvPr>
            <p:ph type="title"/>
          </p:nvPr>
        </p:nvSpPr>
        <p:spPr>
          <a:xfrm>
            <a:off x="457200" y="273050"/>
            <a:ext cx="3008314" cy="1162050"/>
          </a:xfrm>
          <a:prstGeom prst="rect">
            <a:avLst/>
          </a:prstGeom>
        </p:spPr>
        <p:txBody>
          <a:bodyPr/>
          <a:lstStyle>
            <a:lvl1pPr>
              <a:defRPr sz="2000" b="1"/>
            </a:lvl1pPr>
          </a:lstStyle>
          <a:p>
            <a:r>
              <a:t>Title Text</a:t>
            </a:r>
          </a:p>
        </p:txBody>
      </p:sp>
      <p:sp>
        <p:nvSpPr>
          <p:cNvPr id="5968" name="Body Level One…"/>
          <p:cNvSpPr txBox="1">
            <a:spLocks noGrp="1"/>
          </p:cNvSpPr>
          <p:nvPr>
            <p:ph type="body" idx="1"/>
          </p:nvPr>
        </p:nvSpPr>
        <p:spPr>
          <a:xfrm>
            <a:off x="3575050" y="273050"/>
            <a:ext cx="5111750" cy="5853113"/>
          </a:xfrm>
          <a:prstGeom prst="rect">
            <a:avLst/>
          </a:prstGeom>
        </p:spPr>
        <p:txBody>
          <a:bodyPr>
            <a:normAutofit/>
          </a:bodyPr>
          <a:lstStyle>
            <a:lvl1pPr>
              <a:buBlip>
                <a:blip r:embed="rId2"/>
              </a:buBlip>
            </a:lvl1pPr>
            <a:lvl2pPr>
              <a:buBlip>
                <a:blip r:embed="rId3"/>
              </a:buBlip>
            </a:lvl2pPr>
          </a:lstStyle>
          <a:p>
            <a:r>
              <a:t>Body Level One</a:t>
            </a:r>
          </a:p>
          <a:p>
            <a:pPr lvl="1"/>
            <a:r>
              <a:t>Body Level Two</a:t>
            </a:r>
          </a:p>
          <a:p>
            <a:pPr lvl="2"/>
            <a:r>
              <a:t>Body Level Three</a:t>
            </a:r>
          </a:p>
          <a:p>
            <a:pPr lvl="3"/>
            <a:r>
              <a:t>Body Level Four</a:t>
            </a:r>
          </a:p>
          <a:p>
            <a:pPr lvl="4"/>
            <a:r>
              <a:t>Body Level Five</a:t>
            </a:r>
          </a:p>
        </p:txBody>
      </p:sp>
      <p:sp>
        <p:nvSpPr>
          <p:cNvPr id="5969"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pPr>
            <a:endParaRPr/>
          </a:p>
        </p:txBody>
      </p:sp>
      <p:sp>
        <p:nvSpPr>
          <p:cNvPr id="5970"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3433407707"/>
      </p:ext>
    </p:extLst>
  </p:cSld>
  <p:clrMapOvr>
    <a:masterClrMapping/>
  </p:clrMapOvr>
  <p:transition spd="med"/>
</p:sldLayout>
</file>

<file path=ppt/slideLayouts/slideLayout4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atin typeface="Comic Sans MS" charset="0"/>
              </a:defRPr>
            </a:lvl1pPr>
          </a:lstStyle>
          <a:p>
            <a:pPr>
              <a:defRPr/>
            </a:pPr>
            <a:endParaRPr lang="en-US" altLang="zh-TW"/>
          </a:p>
        </p:txBody>
      </p:sp>
      <p:sp>
        <p:nvSpPr>
          <p:cNvPr id="5" name="Rectangle 5"/>
          <p:cNvSpPr>
            <a:spLocks noGrp="1" noChangeArrowheads="1"/>
          </p:cNvSpPr>
          <p:nvPr>
            <p:ph type="ftr" sz="quarter" idx="11"/>
          </p:nvPr>
        </p:nvSpPr>
        <p:spPr/>
        <p:txBody>
          <a:bodyPr/>
          <a:lstStyle>
            <a:lvl1pPr>
              <a:defRPr>
                <a:latin typeface="Comic Sans MS" charset="0"/>
              </a:defRPr>
            </a:lvl1pPr>
          </a:lstStyle>
          <a:p>
            <a:pPr>
              <a:defRPr/>
            </a:pPr>
            <a:endParaRPr lang="en-US" altLang="zh-TW"/>
          </a:p>
        </p:txBody>
      </p:sp>
      <p:sp>
        <p:nvSpPr>
          <p:cNvPr id="6" name="Rectangle 6"/>
          <p:cNvSpPr>
            <a:spLocks noGrp="1" noChangeArrowheads="1"/>
          </p:cNvSpPr>
          <p:nvPr>
            <p:ph type="sldNum" sz="quarter" idx="12"/>
          </p:nvPr>
        </p:nvSpPr>
        <p:spPr/>
        <p:txBody>
          <a:bodyPr/>
          <a:lstStyle>
            <a:lvl1pPr>
              <a:defRPr>
                <a:latin typeface="Comic Sans MS" charset="0"/>
              </a:defRPr>
            </a:lvl1pPr>
          </a:lstStyle>
          <a:p>
            <a:pPr>
              <a:defRPr/>
            </a:pPr>
            <a:fld id="{A8672788-8103-3746-AA7F-1AC7C87454BB}" type="slidenum">
              <a:rPr lang="en-US" altLang="zh-TW"/>
              <a:pPr>
                <a:defRPr/>
              </a:pPr>
              <a:t>‹#›</a:t>
            </a:fld>
            <a:endParaRPr lang="en-US" altLang="zh-TW"/>
          </a:p>
        </p:txBody>
      </p:sp>
    </p:spTree>
    <p:extLst>
      <p:ext uri="{BB962C8B-B14F-4D97-AF65-F5344CB8AC3E}">
        <p14:creationId xmlns:p14="http://schemas.microsoft.com/office/powerpoint/2010/main" val="569930570"/>
      </p:ext>
    </p:extLst>
  </p:cSld>
  <p:clrMapOvr>
    <a:masterClrMapping/>
  </p:clrMapOvr>
  <p:transition/>
</p:sldLayout>
</file>

<file path=ppt/slideLayouts/slideLayout460.xml><?xml version="1.0" encoding="utf-8"?>
<p:sldLayout xmlns:a="http://schemas.openxmlformats.org/drawingml/2006/main" xmlns:r="http://schemas.openxmlformats.org/officeDocument/2006/relationships" xmlns:p="http://schemas.openxmlformats.org/presentationml/2006/main" type="tx">
  <p:cSld name="31_Picture with Caption">
    <p:spTree>
      <p:nvGrpSpPr>
        <p:cNvPr id="1" name=""/>
        <p:cNvGrpSpPr/>
        <p:nvPr/>
      </p:nvGrpSpPr>
      <p:grpSpPr>
        <a:xfrm>
          <a:off x="0" y="0"/>
          <a:ext cx="0" cy="0"/>
          <a:chOff x="0" y="0"/>
          <a:chExt cx="0" cy="0"/>
        </a:xfrm>
      </p:grpSpPr>
      <p:sp>
        <p:nvSpPr>
          <p:cNvPr id="5977" name="Title Text"/>
          <p:cNvSpPr txBox="1">
            <a:spLocks noGrp="1"/>
          </p:cNvSpPr>
          <p:nvPr>
            <p:ph type="title"/>
          </p:nvPr>
        </p:nvSpPr>
        <p:spPr>
          <a:xfrm>
            <a:off x="1792288" y="4800600"/>
            <a:ext cx="5486401" cy="566738"/>
          </a:xfrm>
          <a:prstGeom prst="rect">
            <a:avLst/>
          </a:prstGeom>
        </p:spPr>
        <p:txBody>
          <a:bodyPr/>
          <a:lstStyle>
            <a:lvl1pPr>
              <a:defRPr sz="2000" b="1"/>
            </a:lvl1pPr>
          </a:lstStyle>
          <a:p>
            <a:r>
              <a:t>Title Text</a:t>
            </a:r>
          </a:p>
        </p:txBody>
      </p:sp>
      <p:sp>
        <p:nvSpPr>
          <p:cNvPr id="5978"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5979"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vl1pPr>
            <a:lvl2pPr marL="0" indent="457200">
              <a:spcBef>
                <a:spcPts val="300"/>
              </a:spcBef>
              <a:buSzTx/>
              <a:buNone/>
              <a:defRPr sz="1400"/>
            </a:lvl2pPr>
            <a:lvl3pPr marL="0" indent="914400">
              <a:spcBef>
                <a:spcPts val="300"/>
              </a:spcBef>
              <a:buSzTx/>
              <a:buNone/>
              <a:defRPr sz="1400"/>
            </a:lvl3pPr>
            <a:lvl4pPr marL="0" indent="1371600">
              <a:spcBef>
                <a:spcPts val="300"/>
              </a:spcBef>
              <a:buSzTx/>
              <a:buNone/>
              <a:defRPr sz="1400"/>
            </a:lvl4pPr>
            <a:lvl5pPr marL="0" indent="1828800">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5980"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3928618600"/>
      </p:ext>
    </p:extLst>
  </p:cSld>
  <p:clrMapOvr>
    <a:masterClrMapping/>
  </p:clrMapOvr>
  <p:transition spd="med"/>
</p:sldLayout>
</file>

<file path=ppt/slideLayouts/slideLayout461.xml><?xml version="1.0" encoding="utf-8"?>
<p:sldLayout xmlns:a="http://schemas.openxmlformats.org/drawingml/2006/main" xmlns:r="http://schemas.openxmlformats.org/officeDocument/2006/relationships" xmlns:p="http://schemas.openxmlformats.org/presentationml/2006/main" showMasterSp="0" type="tx">
  <p:cSld name="38_Title Slide">
    <p:spTree>
      <p:nvGrpSpPr>
        <p:cNvPr id="1" name=""/>
        <p:cNvGrpSpPr/>
        <p:nvPr/>
      </p:nvGrpSpPr>
      <p:grpSpPr>
        <a:xfrm>
          <a:off x="0" y="0"/>
          <a:ext cx="0" cy="0"/>
          <a:chOff x="0" y="0"/>
          <a:chExt cx="0" cy="0"/>
        </a:xfrm>
      </p:grpSpPr>
      <p:sp>
        <p:nvSpPr>
          <p:cNvPr id="5987" name="Title Text"/>
          <p:cNvSpPr txBox="1">
            <a:spLocks noGrp="1"/>
          </p:cNvSpPr>
          <p:nvPr>
            <p:ph type="title"/>
          </p:nvPr>
        </p:nvSpPr>
        <p:spPr>
          <a:xfrm>
            <a:off x="1752600" y="990600"/>
            <a:ext cx="6400800" cy="2514600"/>
          </a:xfrm>
          <a:prstGeom prst="rect">
            <a:avLst/>
          </a:prstGeom>
        </p:spPr>
        <p:txBody>
          <a:bodyPr/>
          <a:lstStyle>
            <a:lvl1pPr algn="ctr"/>
          </a:lstStyle>
          <a:p>
            <a:r>
              <a:t>Title Text</a:t>
            </a:r>
          </a:p>
        </p:txBody>
      </p:sp>
      <p:sp>
        <p:nvSpPr>
          <p:cNvPr id="5988" name="Body Level One…"/>
          <p:cNvSpPr txBox="1">
            <a:spLocks noGrp="1"/>
          </p:cNvSpPr>
          <p:nvPr>
            <p:ph type="body" sz="quarter" idx="1"/>
          </p:nvPr>
        </p:nvSpPr>
        <p:spPr>
          <a:xfrm>
            <a:off x="1752600" y="3886200"/>
            <a:ext cx="6400800" cy="1752600"/>
          </a:xfrm>
          <a:prstGeom prst="rect">
            <a:avLst/>
          </a:prstGeom>
        </p:spPr>
        <p:txBody>
          <a:bodyPr>
            <a:normAutofit/>
          </a:bodyPr>
          <a:lstStyle>
            <a:lvl1pPr marL="0" indent="0" algn="ctr">
              <a:buSzTx/>
              <a:buNone/>
            </a:lvl1pPr>
            <a:lvl2pPr algn="ctr">
              <a:buBlip>
                <a:blip r:embed="rId2"/>
              </a:buBlip>
            </a:lvl2pPr>
            <a:lvl3pPr algn="ctr"/>
            <a:lvl4pPr algn="ctr"/>
            <a:lvl5pPr algn="ctr"/>
          </a:lstStyle>
          <a:p>
            <a:r>
              <a:t>Body Level One</a:t>
            </a:r>
          </a:p>
          <a:p>
            <a:pPr lvl="1"/>
            <a:r>
              <a:t>Body Level Two</a:t>
            </a:r>
          </a:p>
          <a:p>
            <a:pPr lvl="2"/>
            <a:r>
              <a:t>Body Level Three</a:t>
            </a:r>
          </a:p>
          <a:p>
            <a:pPr lvl="3"/>
            <a:r>
              <a:t>Body Level Four</a:t>
            </a:r>
          </a:p>
          <a:p>
            <a:pPr lvl="4"/>
            <a:r>
              <a:t>Body Level Five</a:t>
            </a:r>
          </a:p>
        </p:txBody>
      </p:sp>
      <p:grpSp>
        <p:nvGrpSpPr>
          <p:cNvPr id="5991" name="Group 7"/>
          <p:cNvGrpSpPr/>
          <p:nvPr/>
        </p:nvGrpSpPr>
        <p:grpSpPr>
          <a:xfrm>
            <a:off x="0" y="0"/>
            <a:ext cx="6362700" cy="6858000"/>
            <a:chOff x="0" y="0"/>
            <a:chExt cx="6362700" cy="6858000"/>
          </a:xfrm>
        </p:grpSpPr>
        <p:pic>
          <p:nvPicPr>
            <p:cNvPr id="5989" name="Picture 8" descr="Picture 8"/>
            <p:cNvPicPr>
              <a:picLocks noChangeAspect="1"/>
            </p:cNvPicPr>
            <p:nvPr/>
          </p:nvPicPr>
          <p:blipFill>
            <a:blip r:embed="rId3" cstate="print"/>
            <a:stretch>
              <a:fillRect/>
            </a:stretch>
          </p:blipFill>
          <p:spPr>
            <a:xfrm>
              <a:off x="0" y="0"/>
              <a:ext cx="685800" cy="6858000"/>
            </a:xfrm>
            <a:prstGeom prst="rect">
              <a:avLst/>
            </a:prstGeom>
            <a:ln w="12700" cap="flat">
              <a:noFill/>
              <a:miter lim="400000"/>
            </a:ln>
            <a:effectLst/>
          </p:spPr>
        </p:pic>
        <p:pic>
          <p:nvPicPr>
            <p:cNvPr id="5990" name="Picture 9" descr="Picture 9"/>
            <p:cNvPicPr>
              <a:picLocks noChangeAspect="1"/>
            </p:cNvPicPr>
            <p:nvPr/>
          </p:nvPicPr>
          <p:blipFill>
            <a:blip r:embed="rId4" cstate="print"/>
            <a:stretch>
              <a:fillRect/>
            </a:stretch>
          </p:blipFill>
          <p:spPr>
            <a:xfrm>
              <a:off x="3505200" y="5715000"/>
              <a:ext cx="2857500" cy="95250"/>
            </a:xfrm>
            <a:prstGeom prst="rect">
              <a:avLst/>
            </a:prstGeom>
            <a:ln w="12700" cap="flat">
              <a:noFill/>
              <a:miter lim="400000"/>
            </a:ln>
            <a:effectLst/>
          </p:spPr>
        </p:pic>
      </p:grpSp>
      <p:pic>
        <p:nvPicPr>
          <p:cNvPr id="5992" name="Picture 10" descr="Picture 10"/>
          <p:cNvPicPr>
            <a:picLocks noChangeAspect="1"/>
          </p:cNvPicPr>
          <p:nvPr/>
        </p:nvPicPr>
        <p:blipFill>
          <a:blip r:embed="rId5" cstate="print"/>
          <a:stretch>
            <a:fillRect/>
          </a:stretch>
        </p:blipFill>
        <p:spPr>
          <a:xfrm>
            <a:off x="1981200" y="3657600"/>
            <a:ext cx="5715000" cy="95250"/>
          </a:xfrm>
          <a:prstGeom prst="rect">
            <a:avLst/>
          </a:prstGeom>
          <a:ln w="12700">
            <a:miter lim="400000"/>
          </a:ln>
        </p:spPr>
      </p:pic>
      <p:sp>
        <p:nvSpPr>
          <p:cNvPr id="5993" name="Slide Number"/>
          <p:cNvSpPr txBox="1">
            <a:spLocks noGrp="1"/>
          </p:cNvSpPr>
          <p:nvPr>
            <p:ph type="sldNum" sz="quarter" idx="2"/>
          </p:nvPr>
        </p:nvSpPr>
        <p:spPr>
          <a:xfrm>
            <a:off x="8613492" y="6569176"/>
            <a:ext cx="301909" cy="288825"/>
          </a:xfrm>
          <a:prstGeom prst="rect">
            <a:avLst/>
          </a:prstGeom>
        </p:spPr>
        <p:txBody>
          <a:bodyPr/>
          <a:lstStyle>
            <a:lvl1pPr algn="r">
              <a:defRPr b="1"/>
            </a:lvl1pPr>
          </a:lstStyle>
          <a:p>
            <a:fld id="{86CB4B4D-7CA3-9044-876B-883B54F8677D}" type="slidenum">
              <a:rPr/>
              <a:pPr/>
              <a:t>‹#›</a:t>
            </a:fld>
            <a:endParaRPr/>
          </a:p>
        </p:txBody>
      </p:sp>
    </p:spTree>
    <p:extLst>
      <p:ext uri="{BB962C8B-B14F-4D97-AF65-F5344CB8AC3E}">
        <p14:creationId xmlns:p14="http://schemas.microsoft.com/office/powerpoint/2010/main" val="2858078409"/>
      </p:ext>
    </p:extLst>
  </p:cSld>
  <p:clrMapOvr>
    <a:masterClrMapping/>
  </p:clrMapOvr>
  <p:transition spd="med"/>
</p:sldLayout>
</file>

<file path=ppt/slideLayouts/slideLayout462.xml><?xml version="1.0" encoding="utf-8"?>
<p:sldLayout xmlns:a="http://schemas.openxmlformats.org/drawingml/2006/main" xmlns:r="http://schemas.openxmlformats.org/officeDocument/2006/relationships" xmlns:p="http://schemas.openxmlformats.org/presentationml/2006/main" type="tx">
  <p:cSld name="35_Title and Content">
    <p:spTree>
      <p:nvGrpSpPr>
        <p:cNvPr id="1" name=""/>
        <p:cNvGrpSpPr/>
        <p:nvPr/>
      </p:nvGrpSpPr>
      <p:grpSpPr>
        <a:xfrm>
          <a:off x="0" y="0"/>
          <a:ext cx="0" cy="0"/>
          <a:chOff x="0" y="0"/>
          <a:chExt cx="0" cy="0"/>
        </a:xfrm>
      </p:grpSpPr>
      <p:sp>
        <p:nvSpPr>
          <p:cNvPr id="6000" name="Title Text"/>
          <p:cNvSpPr txBox="1">
            <a:spLocks noGrp="1"/>
          </p:cNvSpPr>
          <p:nvPr>
            <p:ph type="title"/>
          </p:nvPr>
        </p:nvSpPr>
        <p:spPr>
          <a:prstGeom prst="rect">
            <a:avLst/>
          </a:prstGeom>
        </p:spPr>
        <p:txBody>
          <a:bodyPr/>
          <a:lstStyle/>
          <a:p>
            <a:r>
              <a:t>Title Text</a:t>
            </a:r>
          </a:p>
        </p:txBody>
      </p:sp>
      <p:sp>
        <p:nvSpPr>
          <p:cNvPr id="6001" name="Body Level One…"/>
          <p:cNvSpPr txBox="1">
            <a:spLocks noGrp="1"/>
          </p:cNvSpPr>
          <p:nvPr>
            <p:ph type="body" idx="1"/>
          </p:nvPr>
        </p:nvSpPr>
        <p:spPr>
          <a:xfrm>
            <a:off x="1062037" y="1766888"/>
            <a:ext cx="7769226" cy="4113213"/>
          </a:xfrm>
          <a:prstGeom prst="rect">
            <a:avLst/>
          </a:prstGeom>
        </p:spPr>
        <p:txBody>
          <a:bodyPr>
            <a:normAutofit/>
          </a:bodyPr>
          <a:lstStyle>
            <a:lvl1pPr>
              <a:buBlip>
                <a:blip r:embed="rId2"/>
              </a:buBlip>
            </a:lvl1pPr>
            <a:lvl2pPr>
              <a:buBlip>
                <a:blip r:embed="rId3"/>
              </a:buBlip>
            </a:lvl2pPr>
          </a:lstStyle>
          <a:p>
            <a:r>
              <a:t>Body Level One</a:t>
            </a:r>
          </a:p>
          <a:p>
            <a:pPr lvl="1"/>
            <a:r>
              <a:t>Body Level Two</a:t>
            </a:r>
          </a:p>
          <a:p>
            <a:pPr lvl="2"/>
            <a:r>
              <a:t>Body Level Three</a:t>
            </a:r>
          </a:p>
          <a:p>
            <a:pPr lvl="3"/>
            <a:r>
              <a:t>Body Level Four</a:t>
            </a:r>
          </a:p>
          <a:p>
            <a:pPr lvl="4"/>
            <a:r>
              <a:t>Body Level Five</a:t>
            </a:r>
          </a:p>
        </p:txBody>
      </p:sp>
      <p:sp>
        <p:nvSpPr>
          <p:cNvPr id="6002" name="Slide Number"/>
          <p:cNvSpPr txBox="1">
            <a:spLocks noGrp="1"/>
          </p:cNvSpPr>
          <p:nvPr>
            <p:ph type="sldNum" sz="quarter" idx="2"/>
          </p:nvPr>
        </p:nvSpPr>
        <p:spPr>
          <a:prstGeom prst="rect">
            <a:avLst/>
          </a:prstGeom>
        </p:spPr>
        <p:txBody>
          <a:bodyPr/>
          <a:lstStyle>
            <a:lvl1pPr>
              <a:defRPr b="1"/>
            </a:lvl1pPr>
          </a:lstStyle>
          <a:p>
            <a:fld id="{86CB4B4D-7CA3-9044-876B-883B54F8677D}" type="slidenum">
              <a:rPr/>
              <a:pPr/>
              <a:t>‹#›</a:t>
            </a:fld>
            <a:endParaRPr/>
          </a:p>
        </p:txBody>
      </p:sp>
    </p:spTree>
    <p:extLst>
      <p:ext uri="{BB962C8B-B14F-4D97-AF65-F5344CB8AC3E}">
        <p14:creationId xmlns:p14="http://schemas.microsoft.com/office/powerpoint/2010/main" val="2998526655"/>
      </p:ext>
    </p:extLst>
  </p:cSld>
  <p:clrMapOvr>
    <a:masterClrMapping/>
  </p:clrMapOvr>
  <p:transition spd="med"/>
</p:sldLayout>
</file>

<file path=ppt/slideLayouts/slideLayout463.xml><?xml version="1.0" encoding="utf-8"?>
<p:sldLayout xmlns:a="http://schemas.openxmlformats.org/drawingml/2006/main" xmlns:r="http://schemas.openxmlformats.org/officeDocument/2006/relationships" xmlns:p="http://schemas.openxmlformats.org/presentationml/2006/main" type="tx">
  <p:cSld name="31_Section Header">
    <p:spTree>
      <p:nvGrpSpPr>
        <p:cNvPr id="1" name=""/>
        <p:cNvGrpSpPr/>
        <p:nvPr/>
      </p:nvGrpSpPr>
      <p:grpSpPr>
        <a:xfrm>
          <a:off x="0" y="0"/>
          <a:ext cx="0" cy="0"/>
          <a:chOff x="0" y="0"/>
          <a:chExt cx="0" cy="0"/>
        </a:xfrm>
      </p:grpSpPr>
      <p:sp>
        <p:nvSpPr>
          <p:cNvPr id="6009" name="Title Text"/>
          <p:cNvSpPr txBox="1">
            <a:spLocks noGrp="1"/>
          </p:cNvSpPr>
          <p:nvPr>
            <p:ph type="title"/>
          </p:nvPr>
        </p:nvSpPr>
        <p:spPr>
          <a:xfrm>
            <a:off x="722312" y="4406900"/>
            <a:ext cx="7772401" cy="1362075"/>
          </a:xfrm>
          <a:prstGeom prst="rect">
            <a:avLst/>
          </a:prstGeom>
        </p:spPr>
        <p:txBody>
          <a:bodyPr anchor="t"/>
          <a:lstStyle>
            <a:lvl1pPr>
              <a:defRPr sz="4000" b="1" cap="all"/>
            </a:lvl1pPr>
          </a:lstStyle>
          <a:p>
            <a:r>
              <a:t>Title Text</a:t>
            </a:r>
          </a:p>
        </p:txBody>
      </p:sp>
      <p:sp>
        <p:nvSpPr>
          <p:cNvPr id="6010"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vl1pPr>
            <a:lvl2pPr marL="0" indent="457200">
              <a:spcBef>
                <a:spcPts val="400"/>
              </a:spcBef>
              <a:buSzTx/>
              <a:buNone/>
              <a:defRPr sz="2000"/>
            </a:lvl2pPr>
            <a:lvl3pPr marL="0" indent="914400">
              <a:spcBef>
                <a:spcPts val="400"/>
              </a:spcBef>
              <a:buSzTx/>
              <a:buNone/>
              <a:defRPr sz="2000"/>
            </a:lvl3pPr>
            <a:lvl4pPr marL="0" indent="1371600">
              <a:spcBef>
                <a:spcPts val="400"/>
              </a:spcBef>
              <a:buSzTx/>
              <a:buNone/>
              <a:defRPr sz="2000"/>
            </a:lvl4pPr>
            <a:lvl5pPr marL="0" indent="1828800">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6011" name="Slide Number"/>
          <p:cNvSpPr txBox="1">
            <a:spLocks noGrp="1"/>
          </p:cNvSpPr>
          <p:nvPr>
            <p:ph type="sldNum" sz="quarter" idx="2"/>
          </p:nvPr>
        </p:nvSpPr>
        <p:spPr>
          <a:prstGeom prst="rect">
            <a:avLst/>
          </a:prstGeom>
        </p:spPr>
        <p:txBody>
          <a:bodyPr/>
          <a:lstStyle>
            <a:lvl1pPr>
              <a:defRPr b="1"/>
            </a:lvl1pPr>
          </a:lstStyle>
          <a:p>
            <a:fld id="{86CB4B4D-7CA3-9044-876B-883B54F8677D}" type="slidenum">
              <a:rPr/>
              <a:pPr/>
              <a:t>‹#›</a:t>
            </a:fld>
            <a:endParaRPr/>
          </a:p>
        </p:txBody>
      </p:sp>
    </p:spTree>
    <p:extLst>
      <p:ext uri="{BB962C8B-B14F-4D97-AF65-F5344CB8AC3E}">
        <p14:creationId xmlns:p14="http://schemas.microsoft.com/office/powerpoint/2010/main" val="3102828052"/>
      </p:ext>
    </p:extLst>
  </p:cSld>
  <p:clrMapOvr>
    <a:masterClrMapping/>
  </p:clrMapOvr>
  <p:transition spd="med"/>
</p:sldLayout>
</file>

<file path=ppt/slideLayouts/slideLayout464.xml><?xml version="1.0" encoding="utf-8"?>
<p:sldLayout xmlns:a="http://schemas.openxmlformats.org/drawingml/2006/main" xmlns:r="http://schemas.openxmlformats.org/officeDocument/2006/relationships" xmlns:p="http://schemas.openxmlformats.org/presentationml/2006/main" type="tx">
  <p:cSld name="31_Two Content">
    <p:spTree>
      <p:nvGrpSpPr>
        <p:cNvPr id="1" name=""/>
        <p:cNvGrpSpPr/>
        <p:nvPr/>
      </p:nvGrpSpPr>
      <p:grpSpPr>
        <a:xfrm>
          <a:off x="0" y="0"/>
          <a:ext cx="0" cy="0"/>
          <a:chOff x="0" y="0"/>
          <a:chExt cx="0" cy="0"/>
        </a:xfrm>
      </p:grpSpPr>
      <p:sp>
        <p:nvSpPr>
          <p:cNvPr id="6018" name="Title Text"/>
          <p:cNvSpPr txBox="1">
            <a:spLocks noGrp="1"/>
          </p:cNvSpPr>
          <p:nvPr>
            <p:ph type="title"/>
          </p:nvPr>
        </p:nvSpPr>
        <p:spPr>
          <a:prstGeom prst="rect">
            <a:avLst/>
          </a:prstGeom>
        </p:spPr>
        <p:txBody>
          <a:bodyPr/>
          <a:lstStyle/>
          <a:p>
            <a:r>
              <a:t>Title Text</a:t>
            </a:r>
          </a:p>
        </p:txBody>
      </p:sp>
      <p:sp>
        <p:nvSpPr>
          <p:cNvPr id="6019" name="Body Level One…"/>
          <p:cNvSpPr txBox="1">
            <a:spLocks noGrp="1"/>
          </p:cNvSpPr>
          <p:nvPr>
            <p:ph type="body" sz="half" idx="1"/>
          </p:nvPr>
        </p:nvSpPr>
        <p:spPr>
          <a:xfrm>
            <a:off x="1062037" y="1766888"/>
            <a:ext cx="3808414" cy="4113213"/>
          </a:xfrm>
          <a:prstGeom prst="rect">
            <a:avLst/>
          </a:prstGeom>
        </p:spPr>
        <p:txBody>
          <a:bodyPr>
            <a:normAutofit/>
          </a:bodyPr>
          <a:lstStyle>
            <a:lvl1pPr>
              <a:spcBef>
                <a:spcPts val="600"/>
              </a:spcBef>
              <a:buBlip>
                <a:blip r:embed="rId2"/>
              </a:buBlip>
              <a:defRPr sz="2800"/>
            </a:lvl1pPr>
            <a:lvl2pPr marL="790575" indent="-333375">
              <a:spcBef>
                <a:spcPts val="600"/>
              </a:spcBef>
              <a:buBlip>
                <a:blip r:embed="rId3"/>
              </a:buBlip>
              <a:defRPr sz="2800"/>
            </a:lvl2pPr>
            <a:lvl3pPr marL="1234439" indent="-320039">
              <a:spcBef>
                <a:spcPts val="600"/>
              </a:spcBef>
              <a:defRPr sz="2800"/>
            </a:lvl3pPr>
            <a:lvl4pPr marL="1727200" indent="-355600">
              <a:spcBef>
                <a:spcPts val="600"/>
              </a:spcBef>
              <a:defRPr sz="2800"/>
            </a:lvl4pPr>
            <a:lvl5pPr marL="2184400" indent="-355600">
              <a:spcBef>
                <a:spcPts val="600"/>
              </a:spcBef>
              <a:defRPr sz="2800"/>
            </a:lvl5pPr>
          </a:lstStyle>
          <a:p>
            <a:r>
              <a:t>Body Level One</a:t>
            </a:r>
          </a:p>
          <a:p>
            <a:pPr lvl="1"/>
            <a:r>
              <a:t>Body Level Two</a:t>
            </a:r>
          </a:p>
          <a:p>
            <a:pPr lvl="2"/>
            <a:r>
              <a:t>Body Level Three</a:t>
            </a:r>
          </a:p>
          <a:p>
            <a:pPr lvl="3"/>
            <a:r>
              <a:t>Body Level Four</a:t>
            </a:r>
          </a:p>
          <a:p>
            <a:pPr lvl="4"/>
            <a:r>
              <a:t>Body Level Five</a:t>
            </a:r>
          </a:p>
        </p:txBody>
      </p:sp>
      <p:sp>
        <p:nvSpPr>
          <p:cNvPr id="6020" name="Slide Number"/>
          <p:cNvSpPr txBox="1">
            <a:spLocks noGrp="1"/>
          </p:cNvSpPr>
          <p:nvPr>
            <p:ph type="sldNum" sz="quarter" idx="2"/>
          </p:nvPr>
        </p:nvSpPr>
        <p:spPr>
          <a:prstGeom prst="rect">
            <a:avLst/>
          </a:prstGeom>
        </p:spPr>
        <p:txBody>
          <a:bodyPr/>
          <a:lstStyle>
            <a:lvl1pPr>
              <a:defRPr b="1"/>
            </a:lvl1pPr>
          </a:lstStyle>
          <a:p>
            <a:fld id="{86CB4B4D-7CA3-9044-876B-883B54F8677D}" type="slidenum">
              <a:rPr/>
              <a:pPr/>
              <a:t>‹#›</a:t>
            </a:fld>
            <a:endParaRPr/>
          </a:p>
        </p:txBody>
      </p:sp>
    </p:spTree>
    <p:extLst>
      <p:ext uri="{BB962C8B-B14F-4D97-AF65-F5344CB8AC3E}">
        <p14:creationId xmlns:p14="http://schemas.microsoft.com/office/powerpoint/2010/main" val="3340287580"/>
      </p:ext>
    </p:extLst>
  </p:cSld>
  <p:clrMapOvr>
    <a:masterClrMapping/>
  </p:clrMapOvr>
  <p:transition spd="med"/>
</p:sldLayout>
</file>

<file path=ppt/slideLayouts/slideLayout465.xml><?xml version="1.0" encoding="utf-8"?>
<p:sldLayout xmlns:a="http://schemas.openxmlformats.org/drawingml/2006/main" xmlns:r="http://schemas.openxmlformats.org/officeDocument/2006/relationships" xmlns:p="http://schemas.openxmlformats.org/presentationml/2006/main" type="tx">
  <p:cSld name="32_Comparison">
    <p:spTree>
      <p:nvGrpSpPr>
        <p:cNvPr id="1" name=""/>
        <p:cNvGrpSpPr/>
        <p:nvPr/>
      </p:nvGrpSpPr>
      <p:grpSpPr>
        <a:xfrm>
          <a:off x="0" y="0"/>
          <a:ext cx="0" cy="0"/>
          <a:chOff x="0" y="0"/>
          <a:chExt cx="0" cy="0"/>
        </a:xfrm>
      </p:grpSpPr>
      <p:sp>
        <p:nvSpPr>
          <p:cNvPr id="6027" name="Title Text"/>
          <p:cNvSpPr txBox="1">
            <a:spLocks noGrp="1"/>
          </p:cNvSpPr>
          <p:nvPr>
            <p:ph type="title"/>
          </p:nvPr>
        </p:nvSpPr>
        <p:spPr>
          <a:xfrm>
            <a:off x="457200" y="274638"/>
            <a:ext cx="8229600" cy="1143001"/>
          </a:xfrm>
          <a:prstGeom prst="rect">
            <a:avLst/>
          </a:prstGeom>
        </p:spPr>
        <p:txBody>
          <a:bodyPr/>
          <a:lstStyle/>
          <a:p>
            <a:r>
              <a:t>Title Text</a:t>
            </a:r>
          </a:p>
        </p:txBody>
      </p:sp>
      <p:sp>
        <p:nvSpPr>
          <p:cNvPr id="6028"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vl1pPr>
            <a:lvl2pPr marL="0" indent="457200">
              <a:spcBef>
                <a:spcPts val="500"/>
              </a:spcBef>
              <a:buSzTx/>
              <a:buNone/>
              <a:defRPr sz="2400" b="1"/>
            </a:lvl2pPr>
            <a:lvl3pPr marL="0" indent="914400">
              <a:spcBef>
                <a:spcPts val="500"/>
              </a:spcBef>
              <a:buSzTx/>
              <a:buNone/>
              <a:defRPr sz="2400" b="1"/>
            </a:lvl3pPr>
            <a:lvl4pPr marL="0" indent="1371600">
              <a:spcBef>
                <a:spcPts val="500"/>
              </a:spcBef>
              <a:buSzTx/>
              <a:buNone/>
              <a:defRPr sz="2400" b="1"/>
            </a:lvl4pPr>
            <a:lvl5pPr marL="0" indent="1828800">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6029"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pPr>
            <a:endParaRPr/>
          </a:p>
        </p:txBody>
      </p:sp>
      <p:sp>
        <p:nvSpPr>
          <p:cNvPr id="6030" name="Slide Number"/>
          <p:cNvSpPr txBox="1">
            <a:spLocks noGrp="1"/>
          </p:cNvSpPr>
          <p:nvPr>
            <p:ph type="sldNum" sz="quarter" idx="2"/>
          </p:nvPr>
        </p:nvSpPr>
        <p:spPr>
          <a:prstGeom prst="rect">
            <a:avLst/>
          </a:prstGeom>
        </p:spPr>
        <p:txBody>
          <a:bodyPr/>
          <a:lstStyle>
            <a:lvl1pPr>
              <a:defRPr b="1"/>
            </a:lvl1pPr>
          </a:lstStyle>
          <a:p>
            <a:fld id="{86CB4B4D-7CA3-9044-876B-883B54F8677D}" type="slidenum">
              <a:rPr/>
              <a:pPr/>
              <a:t>‹#›</a:t>
            </a:fld>
            <a:endParaRPr/>
          </a:p>
        </p:txBody>
      </p:sp>
    </p:spTree>
    <p:extLst>
      <p:ext uri="{BB962C8B-B14F-4D97-AF65-F5344CB8AC3E}">
        <p14:creationId xmlns:p14="http://schemas.microsoft.com/office/powerpoint/2010/main" val="2300625155"/>
      </p:ext>
    </p:extLst>
  </p:cSld>
  <p:clrMapOvr>
    <a:masterClrMapping/>
  </p:clrMapOvr>
  <p:transition spd="med"/>
</p:sldLayout>
</file>

<file path=ppt/slideLayouts/slideLayout466.xml><?xml version="1.0" encoding="utf-8"?>
<p:sldLayout xmlns:a="http://schemas.openxmlformats.org/drawingml/2006/main" xmlns:r="http://schemas.openxmlformats.org/officeDocument/2006/relationships" xmlns:p="http://schemas.openxmlformats.org/presentationml/2006/main" type="tx">
  <p:cSld name="32_Title Only">
    <p:spTree>
      <p:nvGrpSpPr>
        <p:cNvPr id="1" name=""/>
        <p:cNvGrpSpPr/>
        <p:nvPr/>
      </p:nvGrpSpPr>
      <p:grpSpPr>
        <a:xfrm>
          <a:off x="0" y="0"/>
          <a:ext cx="0" cy="0"/>
          <a:chOff x="0" y="0"/>
          <a:chExt cx="0" cy="0"/>
        </a:xfrm>
      </p:grpSpPr>
      <p:sp>
        <p:nvSpPr>
          <p:cNvPr id="6037" name="Title Text"/>
          <p:cNvSpPr txBox="1">
            <a:spLocks noGrp="1"/>
          </p:cNvSpPr>
          <p:nvPr>
            <p:ph type="title"/>
          </p:nvPr>
        </p:nvSpPr>
        <p:spPr>
          <a:prstGeom prst="rect">
            <a:avLst/>
          </a:prstGeom>
        </p:spPr>
        <p:txBody>
          <a:bodyPr/>
          <a:lstStyle/>
          <a:p>
            <a:r>
              <a:t>Title Text</a:t>
            </a:r>
          </a:p>
        </p:txBody>
      </p:sp>
      <p:sp>
        <p:nvSpPr>
          <p:cNvPr id="6038" name="Slide Number"/>
          <p:cNvSpPr txBox="1">
            <a:spLocks noGrp="1"/>
          </p:cNvSpPr>
          <p:nvPr>
            <p:ph type="sldNum" sz="quarter" idx="2"/>
          </p:nvPr>
        </p:nvSpPr>
        <p:spPr>
          <a:prstGeom prst="rect">
            <a:avLst/>
          </a:prstGeom>
        </p:spPr>
        <p:txBody>
          <a:bodyPr/>
          <a:lstStyle>
            <a:lvl1pPr>
              <a:defRPr b="1"/>
            </a:lvl1pPr>
          </a:lstStyle>
          <a:p>
            <a:fld id="{86CB4B4D-7CA3-9044-876B-883B54F8677D}" type="slidenum">
              <a:rPr/>
              <a:pPr/>
              <a:t>‹#›</a:t>
            </a:fld>
            <a:endParaRPr/>
          </a:p>
        </p:txBody>
      </p:sp>
    </p:spTree>
    <p:extLst>
      <p:ext uri="{BB962C8B-B14F-4D97-AF65-F5344CB8AC3E}">
        <p14:creationId xmlns:p14="http://schemas.microsoft.com/office/powerpoint/2010/main" val="465180723"/>
      </p:ext>
    </p:extLst>
  </p:cSld>
  <p:clrMapOvr>
    <a:masterClrMapping/>
  </p:clrMapOvr>
  <p:transition spd="med"/>
</p:sldLayout>
</file>

<file path=ppt/slideLayouts/slideLayout467.xml><?xml version="1.0" encoding="utf-8"?>
<p:sldLayout xmlns:a="http://schemas.openxmlformats.org/drawingml/2006/main" xmlns:r="http://schemas.openxmlformats.org/officeDocument/2006/relationships" xmlns:p="http://schemas.openxmlformats.org/presentationml/2006/main" type="tx">
  <p:cSld name="37_Blank">
    <p:spTree>
      <p:nvGrpSpPr>
        <p:cNvPr id="1" name=""/>
        <p:cNvGrpSpPr/>
        <p:nvPr/>
      </p:nvGrpSpPr>
      <p:grpSpPr>
        <a:xfrm>
          <a:off x="0" y="0"/>
          <a:ext cx="0" cy="0"/>
          <a:chOff x="0" y="0"/>
          <a:chExt cx="0" cy="0"/>
        </a:xfrm>
      </p:grpSpPr>
      <p:sp>
        <p:nvSpPr>
          <p:cNvPr id="6045" name="Slide Number"/>
          <p:cNvSpPr txBox="1">
            <a:spLocks noGrp="1"/>
          </p:cNvSpPr>
          <p:nvPr>
            <p:ph type="sldNum" sz="quarter" idx="2"/>
          </p:nvPr>
        </p:nvSpPr>
        <p:spPr>
          <a:prstGeom prst="rect">
            <a:avLst/>
          </a:prstGeom>
        </p:spPr>
        <p:txBody>
          <a:bodyPr/>
          <a:lstStyle>
            <a:lvl1pPr>
              <a:defRPr b="1"/>
            </a:lvl1pPr>
          </a:lstStyle>
          <a:p>
            <a:fld id="{86CB4B4D-7CA3-9044-876B-883B54F8677D}" type="slidenum">
              <a:rPr/>
              <a:pPr/>
              <a:t>‹#›</a:t>
            </a:fld>
            <a:endParaRPr/>
          </a:p>
        </p:txBody>
      </p:sp>
    </p:spTree>
    <p:extLst>
      <p:ext uri="{BB962C8B-B14F-4D97-AF65-F5344CB8AC3E}">
        <p14:creationId xmlns:p14="http://schemas.microsoft.com/office/powerpoint/2010/main" val="832737276"/>
      </p:ext>
    </p:extLst>
  </p:cSld>
  <p:clrMapOvr>
    <a:masterClrMapping/>
  </p:clrMapOvr>
  <p:transition spd="med"/>
</p:sldLayout>
</file>

<file path=ppt/slideLayouts/slideLayout468.xml><?xml version="1.0" encoding="utf-8"?>
<p:sldLayout xmlns:a="http://schemas.openxmlformats.org/drawingml/2006/main" xmlns:r="http://schemas.openxmlformats.org/officeDocument/2006/relationships" xmlns:p="http://schemas.openxmlformats.org/presentationml/2006/main" showMasterSp="0" type="tx">
  <p:cSld name="4_Blank 0">
    <p:spTree>
      <p:nvGrpSpPr>
        <p:cNvPr id="1" name=""/>
        <p:cNvGrpSpPr/>
        <p:nvPr/>
      </p:nvGrpSpPr>
      <p:grpSpPr>
        <a:xfrm>
          <a:off x="0" y="0"/>
          <a:ext cx="0" cy="0"/>
          <a:chOff x="0" y="0"/>
          <a:chExt cx="0" cy="0"/>
        </a:xfrm>
      </p:grpSpPr>
      <p:sp>
        <p:nvSpPr>
          <p:cNvPr id="6052" name="Slide Number"/>
          <p:cNvSpPr txBox="1">
            <a:spLocks noGrp="1"/>
          </p:cNvSpPr>
          <p:nvPr>
            <p:ph type="sldNum" sz="quarter" idx="2"/>
          </p:nvPr>
        </p:nvSpPr>
        <p:spPr>
          <a:prstGeom prst="rect">
            <a:avLst/>
          </a:prstGeom>
        </p:spPr>
        <p:txBody>
          <a:bodyPr/>
          <a:lstStyle>
            <a:lvl1pPr>
              <a:defRPr b="1"/>
            </a:lvl1pPr>
          </a:lstStyle>
          <a:p>
            <a:fld id="{86CB4B4D-7CA3-9044-876B-883B54F8677D}" type="slidenum">
              <a:rPr/>
              <a:pPr/>
              <a:t>‹#›</a:t>
            </a:fld>
            <a:endParaRPr/>
          </a:p>
        </p:txBody>
      </p:sp>
    </p:spTree>
    <p:extLst>
      <p:ext uri="{BB962C8B-B14F-4D97-AF65-F5344CB8AC3E}">
        <p14:creationId xmlns:p14="http://schemas.microsoft.com/office/powerpoint/2010/main" val="15105486"/>
      </p:ext>
    </p:extLst>
  </p:cSld>
  <p:clrMapOvr>
    <a:masterClrMapping/>
  </p:clrMapOvr>
  <p:transition spd="med"/>
</p:sldLayout>
</file>

<file path=ppt/slideLayouts/slideLayout469.xml><?xml version="1.0" encoding="utf-8"?>
<p:sldLayout xmlns:a="http://schemas.openxmlformats.org/drawingml/2006/main" xmlns:r="http://schemas.openxmlformats.org/officeDocument/2006/relationships" xmlns:p="http://schemas.openxmlformats.org/presentationml/2006/main" type="tx">
  <p:cSld name="32_Content with Caption">
    <p:spTree>
      <p:nvGrpSpPr>
        <p:cNvPr id="1" name=""/>
        <p:cNvGrpSpPr/>
        <p:nvPr/>
      </p:nvGrpSpPr>
      <p:grpSpPr>
        <a:xfrm>
          <a:off x="0" y="0"/>
          <a:ext cx="0" cy="0"/>
          <a:chOff x="0" y="0"/>
          <a:chExt cx="0" cy="0"/>
        </a:xfrm>
      </p:grpSpPr>
      <p:sp>
        <p:nvSpPr>
          <p:cNvPr id="6059" name="Title Text"/>
          <p:cNvSpPr txBox="1">
            <a:spLocks noGrp="1"/>
          </p:cNvSpPr>
          <p:nvPr>
            <p:ph type="title"/>
          </p:nvPr>
        </p:nvSpPr>
        <p:spPr>
          <a:xfrm>
            <a:off x="457200" y="273050"/>
            <a:ext cx="3008314" cy="1162050"/>
          </a:xfrm>
          <a:prstGeom prst="rect">
            <a:avLst/>
          </a:prstGeom>
        </p:spPr>
        <p:txBody>
          <a:bodyPr/>
          <a:lstStyle>
            <a:lvl1pPr>
              <a:defRPr sz="2000" b="1"/>
            </a:lvl1pPr>
          </a:lstStyle>
          <a:p>
            <a:r>
              <a:t>Title Text</a:t>
            </a:r>
          </a:p>
        </p:txBody>
      </p:sp>
      <p:sp>
        <p:nvSpPr>
          <p:cNvPr id="6060" name="Body Level One…"/>
          <p:cNvSpPr txBox="1">
            <a:spLocks noGrp="1"/>
          </p:cNvSpPr>
          <p:nvPr>
            <p:ph type="body" idx="1"/>
          </p:nvPr>
        </p:nvSpPr>
        <p:spPr>
          <a:xfrm>
            <a:off x="3575050" y="273050"/>
            <a:ext cx="5111750" cy="5853113"/>
          </a:xfrm>
          <a:prstGeom prst="rect">
            <a:avLst/>
          </a:prstGeom>
        </p:spPr>
        <p:txBody>
          <a:bodyPr>
            <a:normAutofit/>
          </a:bodyPr>
          <a:lstStyle>
            <a:lvl1pPr>
              <a:buBlip>
                <a:blip r:embed="rId2"/>
              </a:buBlip>
            </a:lvl1pPr>
            <a:lvl2pPr>
              <a:buBlip>
                <a:blip r:embed="rId3"/>
              </a:buBlip>
            </a:lvl2pPr>
          </a:lstStyle>
          <a:p>
            <a:r>
              <a:t>Body Level One</a:t>
            </a:r>
          </a:p>
          <a:p>
            <a:pPr lvl="1"/>
            <a:r>
              <a:t>Body Level Two</a:t>
            </a:r>
          </a:p>
          <a:p>
            <a:pPr lvl="2"/>
            <a:r>
              <a:t>Body Level Three</a:t>
            </a:r>
          </a:p>
          <a:p>
            <a:pPr lvl="3"/>
            <a:r>
              <a:t>Body Level Four</a:t>
            </a:r>
          </a:p>
          <a:p>
            <a:pPr lvl="4"/>
            <a:r>
              <a:t>Body Level Five</a:t>
            </a:r>
          </a:p>
        </p:txBody>
      </p:sp>
      <p:sp>
        <p:nvSpPr>
          <p:cNvPr id="6061"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pPr>
            <a:endParaRPr/>
          </a:p>
        </p:txBody>
      </p:sp>
      <p:sp>
        <p:nvSpPr>
          <p:cNvPr id="6062" name="Slide Number"/>
          <p:cNvSpPr txBox="1">
            <a:spLocks noGrp="1"/>
          </p:cNvSpPr>
          <p:nvPr>
            <p:ph type="sldNum" sz="quarter" idx="2"/>
          </p:nvPr>
        </p:nvSpPr>
        <p:spPr>
          <a:prstGeom prst="rect">
            <a:avLst/>
          </a:prstGeom>
        </p:spPr>
        <p:txBody>
          <a:bodyPr/>
          <a:lstStyle>
            <a:lvl1pPr>
              <a:defRPr b="1"/>
            </a:lvl1pPr>
          </a:lstStyle>
          <a:p>
            <a:fld id="{86CB4B4D-7CA3-9044-876B-883B54F8677D}" type="slidenum">
              <a:rPr/>
              <a:pPr/>
              <a:t>‹#›</a:t>
            </a:fld>
            <a:endParaRPr/>
          </a:p>
        </p:txBody>
      </p:sp>
    </p:spTree>
    <p:extLst>
      <p:ext uri="{BB962C8B-B14F-4D97-AF65-F5344CB8AC3E}">
        <p14:creationId xmlns:p14="http://schemas.microsoft.com/office/powerpoint/2010/main" val="1297927361"/>
      </p:ext>
    </p:extLst>
  </p:cSld>
  <p:clrMapOvr>
    <a:masterClrMapping/>
  </p:clrMapOvr>
  <p:transition spd="med"/>
</p:sldLayout>
</file>

<file path=ppt/slideLayouts/slideLayout47.xml><?xml version="1.0" encoding="utf-8"?>
<p:sldLayout xmlns:a="http://schemas.openxmlformats.org/drawingml/2006/main" xmlns:r="http://schemas.openxmlformats.org/officeDocument/2006/relationships" xmlns:p="http://schemas.openxmlformats.org/presentationml/2006/main" type="fourObj">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90478F21-F95A-2040-8AD3-6B55E4DAD130}" type="slidenum">
              <a:rPr lang="en-US"/>
              <a:pPr>
                <a:defRPr/>
              </a:pPr>
              <a:t>‹#›</a:t>
            </a:fld>
            <a:endParaRPr lang="en-US"/>
          </a:p>
        </p:txBody>
      </p:sp>
    </p:spTree>
    <p:extLst>
      <p:ext uri="{BB962C8B-B14F-4D97-AF65-F5344CB8AC3E}">
        <p14:creationId xmlns:p14="http://schemas.microsoft.com/office/powerpoint/2010/main" val="2719269621"/>
      </p:ext>
    </p:extLst>
  </p:cSld>
  <p:clrMapOvr>
    <a:masterClrMapping/>
  </p:clrMapOvr>
  <p:transition/>
</p:sldLayout>
</file>

<file path=ppt/slideLayouts/slideLayout470.xml><?xml version="1.0" encoding="utf-8"?>
<p:sldLayout xmlns:a="http://schemas.openxmlformats.org/drawingml/2006/main" xmlns:r="http://schemas.openxmlformats.org/officeDocument/2006/relationships" xmlns:p="http://schemas.openxmlformats.org/presentationml/2006/main" type="tx">
  <p:cSld name="32_Picture with Caption">
    <p:spTree>
      <p:nvGrpSpPr>
        <p:cNvPr id="1" name=""/>
        <p:cNvGrpSpPr/>
        <p:nvPr/>
      </p:nvGrpSpPr>
      <p:grpSpPr>
        <a:xfrm>
          <a:off x="0" y="0"/>
          <a:ext cx="0" cy="0"/>
          <a:chOff x="0" y="0"/>
          <a:chExt cx="0" cy="0"/>
        </a:xfrm>
      </p:grpSpPr>
      <p:sp>
        <p:nvSpPr>
          <p:cNvPr id="6069" name="Title Text"/>
          <p:cNvSpPr txBox="1">
            <a:spLocks noGrp="1"/>
          </p:cNvSpPr>
          <p:nvPr>
            <p:ph type="title"/>
          </p:nvPr>
        </p:nvSpPr>
        <p:spPr>
          <a:xfrm>
            <a:off x="1792288" y="4800600"/>
            <a:ext cx="5486401" cy="566738"/>
          </a:xfrm>
          <a:prstGeom prst="rect">
            <a:avLst/>
          </a:prstGeom>
        </p:spPr>
        <p:txBody>
          <a:bodyPr/>
          <a:lstStyle>
            <a:lvl1pPr>
              <a:defRPr sz="2000" b="1"/>
            </a:lvl1pPr>
          </a:lstStyle>
          <a:p>
            <a:r>
              <a:t>Title Text</a:t>
            </a:r>
          </a:p>
        </p:txBody>
      </p:sp>
      <p:sp>
        <p:nvSpPr>
          <p:cNvPr id="6070"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6071"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vl1pPr>
            <a:lvl2pPr marL="0" indent="457200">
              <a:spcBef>
                <a:spcPts val="300"/>
              </a:spcBef>
              <a:buSzTx/>
              <a:buNone/>
              <a:defRPr sz="1400"/>
            </a:lvl2pPr>
            <a:lvl3pPr marL="0" indent="914400">
              <a:spcBef>
                <a:spcPts val="300"/>
              </a:spcBef>
              <a:buSzTx/>
              <a:buNone/>
              <a:defRPr sz="1400"/>
            </a:lvl3pPr>
            <a:lvl4pPr marL="0" indent="1371600">
              <a:spcBef>
                <a:spcPts val="300"/>
              </a:spcBef>
              <a:buSzTx/>
              <a:buNone/>
              <a:defRPr sz="1400"/>
            </a:lvl4pPr>
            <a:lvl5pPr marL="0" indent="1828800">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6072" name="Slide Number"/>
          <p:cNvSpPr txBox="1">
            <a:spLocks noGrp="1"/>
          </p:cNvSpPr>
          <p:nvPr>
            <p:ph type="sldNum" sz="quarter" idx="2"/>
          </p:nvPr>
        </p:nvSpPr>
        <p:spPr>
          <a:prstGeom prst="rect">
            <a:avLst/>
          </a:prstGeom>
        </p:spPr>
        <p:txBody>
          <a:bodyPr/>
          <a:lstStyle>
            <a:lvl1pPr>
              <a:defRPr b="1"/>
            </a:lvl1pPr>
          </a:lstStyle>
          <a:p>
            <a:fld id="{86CB4B4D-7CA3-9044-876B-883B54F8677D}" type="slidenum">
              <a:rPr/>
              <a:pPr/>
              <a:t>‹#›</a:t>
            </a:fld>
            <a:endParaRPr/>
          </a:p>
        </p:txBody>
      </p:sp>
    </p:spTree>
    <p:extLst>
      <p:ext uri="{BB962C8B-B14F-4D97-AF65-F5344CB8AC3E}">
        <p14:creationId xmlns:p14="http://schemas.microsoft.com/office/powerpoint/2010/main" val="2249018357"/>
      </p:ext>
    </p:extLst>
  </p:cSld>
  <p:clrMapOvr>
    <a:masterClrMapping/>
  </p:clrMapOvr>
  <p:transition spd="med"/>
</p:sldLayout>
</file>

<file path=ppt/slideLayouts/slideLayout471.xml><?xml version="1.0" encoding="utf-8"?>
<p:sldLayout xmlns:a="http://schemas.openxmlformats.org/drawingml/2006/main" xmlns:r="http://schemas.openxmlformats.org/officeDocument/2006/relationships" xmlns:p="http://schemas.openxmlformats.org/presentationml/2006/main" showMasterSp="0" type="tx">
  <p:cSld name="39_Title Slide">
    <p:bg>
      <p:bgPr>
        <a:solidFill>
          <a:srgbClr val="000000"/>
        </a:solidFill>
        <a:effectLst/>
      </p:bgPr>
    </p:bg>
    <p:spTree>
      <p:nvGrpSpPr>
        <p:cNvPr id="1" name=""/>
        <p:cNvGrpSpPr/>
        <p:nvPr/>
      </p:nvGrpSpPr>
      <p:grpSpPr>
        <a:xfrm>
          <a:off x="0" y="0"/>
          <a:ext cx="0" cy="0"/>
          <a:chOff x="0" y="0"/>
          <a:chExt cx="0" cy="0"/>
        </a:xfrm>
      </p:grpSpPr>
      <p:sp>
        <p:nvSpPr>
          <p:cNvPr id="6079" name="Title Text"/>
          <p:cNvSpPr txBox="1">
            <a:spLocks noGrp="1"/>
          </p:cNvSpPr>
          <p:nvPr>
            <p:ph type="title"/>
          </p:nvPr>
        </p:nvSpPr>
        <p:spPr>
          <a:xfrm>
            <a:off x="685800" y="2130425"/>
            <a:ext cx="7772400" cy="1470025"/>
          </a:xfrm>
          <a:prstGeom prst="rect">
            <a:avLst/>
          </a:prstGeom>
        </p:spPr>
        <p:txBody>
          <a:bodyPr anchor="ctr"/>
          <a:lstStyle>
            <a:lvl1pPr algn="ctr">
              <a:defRPr>
                <a:solidFill>
                  <a:srgbClr val="000000"/>
                </a:solidFill>
              </a:defRPr>
            </a:lvl1pPr>
          </a:lstStyle>
          <a:p>
            <a:r>
              <a:t>Title Text</a:t>
            </a:r>
          </a:p>
        </p:txBody>
      </p:sp>
      <p:sp>
        <p:nvSpPr>
          <p:cNvPr id="6080"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lvl1pPr>
            <a:lvl2pPr marL="0" indent="457200" algn="ctr">
              <a:buSzTx/>
              <a:buNone/>
            </a:lvl2pPr>
            <a:lvl3pPr marL="0" indent="914400" algn="ctr">
              <a:buSzTx/>
              <a:buNone/>
            </a:lvl3pPr>
            <a:lvl4pPr marL="0" indent="1371600" algn="ctr">
              <a:buSzTx/>
              <a:buNone/>
            </a:lvl4pPr>
            <a:lvl5pPr marL="0" indent="1828800" algn="ctr">
              <a:buSzTx/>
              <a:buNone/>
            </a:lvl5pPr>
          </a:lstStyle>
          <a:p>
            <a:r>
              <a:t>Body Level One</a:t>
            </a:r>
          </a:p>
          <a:p>
            <a:pPr lvl="1"/>
            <a:r>
              <a:t>Body Level Two</a:t>
            </a:r>
          </a:p>
          <a:p>
            <a:pPr lvl="2"/>
            <a:r>
              <a:t>Body Level Three</a:t>
            </a:r>
          </a:p>
          <a:p>
            <a:pPr lvl="3"/>
            <a:r>
              <a:t>Body Level Four</a:t>
            </a:r>
          </a:p>
          <a:p>
            <a:pPr lvl="4"/>
            <a:r>
              <a:t>Body Level Five</a:t>
            </a:r>
          </a:p>
        </p:txBody>
      </p:sp>
      <p:sp>
        <p:nvSpPr>
          <p:cNvPr id="6081"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687858355"/>
      </p:ext>
    </p:extLst>
  </p:cSld>
  <p:clrMapOvr>
    <a:masterClrMapping/>
  </p:clrMapOvr>
  <p:transition spd="med"/>
</p:sldLayout>
</file>

<file path=ppt/slideLayouts/slideLayout472.xml><?xml version="1.0" encoding="utf-8"?>
<p:sldLayout xmlns:a="http://schemas.openxmlformats.org/drawingml/2006/main" xmlns:r="http://schemas.openxmlformats.org/officeDocument/2006/relationships" xmlns:p="http://schemas.openxmlformats.org/presentationml/2006/main" showMasterSp="0" type="tx">
  <p:cSld name="36_Title and Content">
    <p:bg>
      <p:bgPr>
        <a:solidFill>
          <a:srgbClr val="000000"/>
        </a:solidFill>
        <a:effectLst/>
      </p:bgPr>
    </p:bg>
    <p:spTree>
      <p:nvGrpSpPr>
        <p:cNvPr id="1" name=""/>
        <p:cNvGrpSpPr/>
        <p:nvPr/>
      </p:nvGrpSpPr>
      <p:grpSpPr>
        <a:xfrm>
          <a:off x="0" y="0"/>
          <a:ext cx="0" cy="0"/>
          <a:chOff x="0" y="0"/>
          <a:chExt cx="0" cy="0"/>
        </a:xfrm>
      </p:grpSpPr>
      <p:sp>
        <p:nvSpPr>
          <p:cNvPr id="6088"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defRPr>
            </a:lvl1pPr>
          </a:lstStyle>
          <a:p>
            <a:r>
              <a:t>Title Text</a:t>
            </a:r>
          </a:p>
        </p:txBody>
      </p:sp>
      <p:sp>
        <p:nvSpPr>
          <p:cNvPr id="6089" name="Body Level One…"/>
          <p:cNvSpPr txBox="1">
            <a:spLocks noGrp="1"/>
          </p:cNvSpPr>
          <p:nvPr>
            <p:ph type="body" idx="1"/>
          </p:nvPr>
        </p:nvSpPr>
        <p:spPr>
          <a:xfrm>
            <a:off x="457200" y="1600200"/>
            <a:ext cx="8229600" cy="4525963"/>
          </a:xfrm>
          <a:prstGeom prst="rect">
            <a:avLst/>
          </a:prstGeom>
        </p:spPr>
        <p:txBody>
          <a:bodyPr>
            <a:normAutofit/>
          </a:bodyPr>
          <a:lstStyle>
            <a:lvl1pPr>
              <a:buChar char="•"/>
            </a:lvl1pPr>
            <a:lvl2pPr>
              <a:buChar char="–"/>
            </a:lvl2pPr>
            <a:lvl4pPr>
              <a:buChar char="–"/>
            </a:lvl4pPr>
            <a:lvl5pPr>
              <a:buChar char="»"/>
            </a:lvl5pPr>
          </a:lstStyle>
          <a:p>
            <a:r>
              <a:t>Body Level One</a:t>
            </a:r>
          </a:p>
          <a:p>
            <a:pPr lvl="1"/>
            <a:r>
              <a:t>Body Level Two</a:t>
            </a:r>
          </a:p>
          <a:p>
            <a:pPr lvl="2"/>
            <a:r>
              <a:t>Body Level Three</a:t>
            </a:r>
          </a:p>
          <a:p>
            <a:pPr lvl="3"/>
            <a:r>
              <a:t>Body Level Four</a:t>
            </a:r>
          </a:p>
          <a:p>
            <a:pPr lvl="4"/>
            <a:r>
              <a:t>Body Level Five</a:t>
            </a:r>
          </a:p>
        </p:txBody>
      </p:sp>
      <p:sp>
        <p:nvSpPr>
          <p:cNvPr id="6090"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173816999"/>
      </p:ext>
    </p:extLst>
  </p:cSld>
  <p:clrMapOvr>
    <a:masterClrMapping/>
  </p:clrMapOvr>
  <p:transition spd="med"/>
</p:sldLayout>
</file>

<file path=ppt/slideLayouts/slideLayout473.xml><?xml version="1.0" encoding="utf-8"?>
<p:sldLayout xmlns:a="http://schemas.openxmlformats.org/drawingml/2006/main" xmlns:r="http://schemas.openxmlformats.org/officeDocument/2006/relationships" xmlns:p="http://schemas.openxmlformats.org/presentationml/2006/main" showMasterSp="0" type="tx">
  <p:cSld name="32_Section Header">
    <p:bg>
      <p:bgPr>
        <a:solidFill>
          <a:srgbClr val="000000"/>
        </a:solidFill>
        <a:effectLst/>
      </p:bgPr>
    </p:bg>
    <p:spTree>
      <p:nvGrpSpPr>
        <p:cNvPr id="1" name=""/>
        <p:cNvGrpSpPr/>
        <p:nvPr/>
      </p:nvGrpSpPr>
      <p:grpSpPr>
        <a:xfrm>
          <a:off x="0" y="0"/>
          <a:ext cx="0" cy="0"/>
          <a:chOff x="0" y="0"/>
          <a:chExt cx="0" cy="0"/>
        </a:xfrm>
      </p:grpSpPr>
      <p:sp>
        <p:nvSpPr>
          <p:cNvPr id="6097"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defRPr>
            </a:lvl1pPr>
          </a:lstStyle>
          <a:p>
            <a:r>
              <a:t>Title Text</a:t>
            </a:r>
          </a:p>
        </p:txBody>
      </p:sp>
      <p:sp>
        <p:nvSpPr>
          <p:cNvPr id="6098"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vl1pPr>
            <a:lvl2pPr marL="0" indent="457200">
              <a:spcBef>
                <a:spcPts val="400"/>
              </a:spcBef>
              <a:buSzTx/>
              <a:buNone/>
              <a:defRPr sz="2000"/>
            </a:lvl2pPr>
            <a:lvl3pPr marL="0" indent="914400">
              <a:spcBef>
                <a:spcPts val="400"/>
              </a:spcBef>
              <a:buSzTx/>
              <a:buNone/>
              <a:defRPr sz="2000"/>
            </a:lvl3pPr>
            <a:lvl4pPr marL="0" indent="1371600">
              <a:spcBef>
                <a:spcPts val="400"/>
              </a:spcBef>
              <a:buSzTx/>
              <a:buNone/>
              <a:defRPr sz="2000"/>
            </a:lvl4pPr>
            <a:lvl5pPr marL="0" indent="1828800">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6099"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832222867"/>
      </p:ext>
    </p:extLst>
  </p:cSld>
  <p:clrMapOvr>
    <a:masterClrMapping/>
  </p:clrMapOvr>
  <p:transition spd="med"/>
</p:sldLayout>
</file>

<file path=ppt/slideLayouts/slideLayout474.xml><?xml version="1.0" encoding="utf-8"?>
<p:sldLayout xmlns:a="http://schemas.openxmlformats.org/drawingml/2006/main" xmlns:r="http://schemas.openxmlformats.org/officeDocument/2006/relationships" xmlns:p="http://schemas.openxmlformats.org/presentationml/2006/main" showMasterSp="0" type="tx">
  <p:cSld name="32_Two Content">
    <p:bg>
      <p:bgPr>
        <a:solidFill>
          <a:srgbClr val="000000"/>
        </a:solidFill>
        <a:effectLst/>
      </p:bgPr>
    </p:bg>
    <p:spTree>
      <p:nvGrpSpPr>
        <p:cNvPr id="1" name=""/>
        <p:cNvGrpSpPr/>
        <p:nvPr/>
      </p:nvGrpSpPr>
      <p:grpSpPr>
        <a:xfrm>
          <a:off x="0" y="0"/>
          <a:ext cx="0" cy="0"/>
          <a:chOff x="0" y="0"/>
          <a:chExt cx="0" cy="0"/>
        </a:xfrm>
      </p:grpSpPr>
      <p:sp>
        <p:nvSpPr>
          <p:cNvPr id="6106"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defRPr>
            </a:lvl1pPr>
          </a:lstStyle>
          <a:p>
            <a:r>
              <a:t>Title Text</a:t>
            </a:r>
          </a:p>
        </p:txBody>
      </p:sp>
      <p:sp>
        <p:nvSpPr>
          <p:cNvPr id="6107"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Char char="•"/>
              <a:defRPr sz="2800"/>
            </a:lvl1pPr>
            <a:lvl2pPr marL="790575" indent="-333375">
              <a:spcBef>
                <a:spcPts val="600"/>
              </a:spcBef>
              <a:buChar char="–"/>
              <a:defRPr sz="2800"/>
            </a:lvl2pPr>
            <a:lvl3pPr marL="1234439" indent="-320039">
              <a:spcBef>
                <a:spcPts val="600"/>
              </a:spcBef>
              <a:defRPr sz="2800"/>
            </a:lvl3pPr>
            <a:lvl4pPr marL="1727200" indent="-355600">
              <a:spcBef>
                <a:spcPts val="600"/>
              </a:spcBef>
              <a:buChar char="–"/>
              <a:defRPr sz="2800"/>
            </a:lvl4pPr>
            <a:lvl5pPr marL="2184400" indent="-355600">
              <a:spcBef>
                <a:spcPts val="600"/>
              </a:spcBef>
              <a:buChar char="»"/>
              <a:defRPr sz="2800"/>
            </a:lvl5pPr>
          </a:lstStyle>
          <a:p>
            <a:r>
              <a:t>Body Level One</a:t>
            </a:r>
          </a:p>
          <a:p>
            <a:pPr lvl="1"/>
            <a:r>
              <a:t>Body Level Two</a:t>
            </a:r>
          </a:p>
          <a:p>
            <a:pPr lvl="2"/>
            <a:r>
              <a:t>Body Level Three</a:t>
            </a:r>
          </a:p>
          <a:p>
            <a:pPr lvl="3"/>
            <a:r>
              <a:t>Body Level Four</a:t>
            </a:r>
          </a:p>
          <a:p>
            <a:pPr lvl="4"/>
            <a:r>
              <a:t>Body Level Five</a:t>
            </a:r>
          </a:p>
        </p:txBody>
      </p:sp>
      <p:sp>
        <p:nvSpPr>
          <p:cNvPr id="6108"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465591735"/>
      </p:ext>
    </p:extLst>
  </p:cSld>
  <p:clrMapOvr>
    <a:masterClrMapping/>
  </p:clrMapOvr>
  <p:transition spd="med"/>
</p:sldLayout>
</file>

<file path=ppt/slideLayouts/slideLayout475.xml><?xml version="1.0" encoding="utf-8"?>
<p:sldLayout xmlns:a="http://schemas.openxmlformats.org/drawingml/2006/main" xmlns:r="http://schemas.openxmlformats.org/officeDocument/2006/relationships" xmlns:p="http://schemas.openxmlformats.org/presentationml/2006/main" showMasterSp="0" type="tx">
  <p:cSld name="33_Comparison">
    <p:bg>
      <p:bgPr>
        <a:solidFill>
          <a:srgbClr val="000000"/>
        </a:solidFill>
        <a:effectLst/>
      </p:bgPr>
    </p:bg>
    <p:spTree>
      <p:nvGrpSpPr>
        <p:cNvPr id="1" name=""/>
        <p:cNvGrpSpPr/>
        <p:nvPr/>
      </p:nvGrpSpPr>
      <p:grpSpPr>
        <a:xfrm>
          <a:off x="0" y="0"/>
          <a:ext cx="0" cy="0"/>
          <a:chOff x="0" y="0"/>
          <a:chExt cx="0" cy="0"/>
        </a:xfrm>
      </p:grpSpPr>
      <p:sp>
        <p:nvSpPr>
          <p:cNvPr id="6115"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defRPr>
            </a:lvl1pPr>
          </a:lstStyle>
          <a:p>
            <a:r>
              <a:t>Title Text</a:t>
            </a:r>
          </a:p>
        </p:txBody>
      </p:sp>
      <p:sp>
        <p:nvSpPr>
          <p:cNvPr id="6116"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vl1pPr>
            <a:lvl2pPr marL="0" indent="457200">
              <a:spcBef>
                <a:spcPts val="500"/>
              </a:spcBef>
              <a:buSzTx/>
              <a:buNone/>
              <a:defRPr sz="2400" b="1"/>
            </a:lvl2pPr>
            <a:lvl3pPr marL="0" indent="914400">
              <a:spcBef>
                <a:spcPts val="500"/>
              </a:spcBef>
              <a:buSzTx/>
              <a:buNone/>
              <a:defRPr sz="2400" b="1"/>
            </a:lvl3pPr>
            <a:lvl4pPr marL="0" indent="1371600">
              <a:spcBef>
                <a:spcPts val="500"/>
              </a:spcBef>
              <a:buSzTx/>
              <a:buNone/>
              <a:defRPr sz="2400" b="1"/>
            </a:lvl4pPr>
            <a:lvl5pPr marL="0" indent="1828800">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6117"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pPr>
            <a:endParaRPr/>
          </a:p>
        </p:txBody>
      </p:sp>
      <p:sp>
        <p:nvSpPr>
          <p:cNvPr id="6118"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443435656"/>
      </p:ext>
    </p:extLst>
  </p:cSld>
  <p:clrMapOvr>
    <a:masterClrMapping/>
  </p:clrMapOvr>
  <p:transition spd="med"/>
</p:sldLayout>
</file>

<file path=ppt/slideLayouts/slideLayout476.xml><?xml version="1.0" encoding="utf-8"?>
<p:sldLayout xmlns:a="http://schemas.openxmlformats.org/drawingml/2006/main" xmlns:r="http://schemas.openxmlformats.org/officeDocument/2006/relationships" xmlns:p="http://schemas.openxmlformats.org/presentationml/2006/main" showMasterSp="0" type="tx">
  <p:cSld name="33_Title Only">
    <p:bg>
      <p:bgPr>
        <a:solidFill>
          <a:srgbClr val="000000"/>
        </a:solidFill>
        <a:effectLst/>
      </p:bgPr>
    </p:bg>
    <p:spTree>
      <p:nvGrpSpPr>
        <p:cNvPr id="1" name=""/>
        <p:cNvGrpSpPr/>
        <p:nvPr/>
      </p:nvGrpSpPr>
      <p:grpSpPr>
        <a:xfrm>
          <a:off x="0" y="0"/>
          <a:ext cx="0" cy="0"/>
          <a:chOff x="0" y="0"/>
          <a:chExt cx="0" cy="0"/>
        </a:xfrm>
      </p:grpSpPr>
      <p:sp>
        <p:nvSpPr>
          <p:cNvPr id="6125"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defRPr>
            </a:lvl1pPr>
          </a:lstStyle>
          <a:p>
            <a:r>
              <a:t>Title Text</a:t>
            </a:r>
          </a:p>
        </p:txBody>
      </p:sp>
      <p:sp>
        <p:nvSpPr>
          <p:cNvPr id="6126"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217398831"/>
      </p:ext>
    </p:extLst>
  </p:cSld>
  <p:clrMapOvr>
    <a:masterClrMapping/>
  </p:clrMapOvr>
  <p:transition spd="med"/>
</p:sldLayout>
</file>

<file path=ppt/slideLayouts/slideLayout477.xml><?xml version="1.0" encoding="utf-8"?>
<p:sldLayout xmlns:a="http://schemas.openxmlformats.org/drawingml/2006/main" xmlns:r="http://schemas.openxmlformats.org/officeDocument/2006/relationships" xmlns:p="http://schemas.openxmlformats.org/presentationml/2006/main" showMasterSp="0" type="tx">
  <p:cSld name="38_Blank">
    <p:bg>
      <p:bgPr>
        <a:solidFill>
          <a:srgbClr val="000000"/>
        </a:solidFill>
        <a:effectLst/>
      </p:bgPr>
    </p:bg>
    <p:spTree>
      <p:nvGrpSpPr>
        <p:cNvPr id="1" name=""/>
        <p:cNvGrpSpPr/>
        <p:nvPr/>
      </p:nvGrpSpPr>
      <p:grpSpPr>
        <a:xfrm>
          <a:off x="0" y="0"/>
          <a:ext cx="0" cy="0"/>
          <a:chOff x="0" y="0"/>
          <a:chExt cx="0" cy="0"/>
        </a:xfrm>
      </p:grpSpPr>
      <p:sp>
        <p:nvSpPr>
          <p:cNvPr id="6133"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17864363"/>
      </p:ext>
    </p:extLst>
  </p:cSld>
  <p:clrMapOvr>
    <a:masterClrMapping/>
  </p:clrMapOvr>
  <p:transition spd="med"/>
</p:sldLayout>
</file>

<file path=ppt/slideLayouts/slideLayout478.xml><?xml version="1.0" encoding="utf-8"?>
<p:sldLayout xmlns:a="http://schemas.openxmlformats.org/drawingml/2006/main" xmlns:r="http://schemas.openxmlformats.org/officeDocument/2006/relationships" xmlns:p="http://schemas.openxmlformats.org/presentationml/2006/main" showMasterSp="0" type="tx">
  <p:cSld name="33_Content with Caption">
    <p:bg>
      <p:bgPr>
        <a:solidFill>
          <a:srgbClr val="000000"/>
        </a:solidFill>
        <a:effectLst/>
      </p:bgPr>
    </p:bg>
    <p:spTree>
      <p:nvGrpSpPr>
        <p:cNvPr id="1" name=""/>
        <p:cNvGrpSpPr/>
        <p:nvPr/>
      </p:nvGrpSpPr>
      <p:grpSpPr>
        <a:xfrm>
          <a:off x="0" y="0"/>
          <a:ext cx="0" cy="0"/>
          <a:chOff x="0" y="0"/>
          <a:chExt cx="0" cy="0"/>
        </a:xfrm>
      </p:grpSpPr>
      <p:sp>
        <p:nvSpPr>
          <p:cNvPr id="6140"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defRPr>
            </a:lvl1pPr>
          </a:lstStyle>
          <a:p>
            <a:r>
              <a:t>Title Text</a:t>
            </a:r>
          </a:p>
        </p:txBody>
      </p:sp>
      <p:sp>
        <p:nvSpPr>
          <p:cNvPr id="6141" name="Body Level One…"/>
          <p:cNvSpPr txBox="1">
            <a:spLocks noGrp="1"/>
          </p:cNvSpPr>
          <p:nvPr>
            <p:ph type="body" idx="1"/>
          </p:nvPr>
        </p:nvSpPr>
        <p:spPr>
          <a:xfrm>
            <a:off x="3575050" y="273050"/>
            <a:ext cx="5111750" cy="5853113"/>
          </a:xfrm>
          <a:prstGeom prst="rect">
            <a:avLst/>
          </a:prstGeom>
        </p:spPr>
        <p:txBody>
          <a:bodyPr>
            <a:normAutofit/>
          </a:bodyPr>
          <a:lstStyle>
            <a:lvl1pPr>
              <a:buChar char="•"/>
            </a:lvl1pPr>
            <a:lvl2pPr>
              <a:buChar char="–"/>
            </a:lvl2pPr>
            <a:lvl4pPr>
              <a:buChar char="–"/>
            </a:lvl4pPr>
            <a:lvl5pPr>
              <a:buChar char="»"/>
            </a:lvl5pPr>
          </a:lstStyle>
          <a:p>
            <a:r>
              <a:t>Body Level One</a:t>
            </a:r>
          </a:p>
          <a:p>
            <a:pPr lvl="1"/>
            <a:r>
              <a:t>Body Level Two</a:t>
            </a:r>
          </a:p>
          <a:p>
            <a:pPr lvl="2"/>
            <a:r>
              <a:t>Body Level Three</a:t>
            </a:r>
          </a:p>
          <a:p>
            <a:pPr lvl="3"/>
            <a:r>
              <a:t>Body Level Four</a:t>
            </a:r>
          </a:p>
          <a:p>
            <a:pPr lvl="4"/>
            <a:r>
              <a:t>Body Level Five</a:t>
            </a:r>
          </a:p>
        </p:txBody>
      </p:sp>
      <p:sp>
        <p:nvSpPr>
          <p:cNvPr id="6142"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pPr>
            <a:endParaRPr/>
          </a:p>
        </p:txBody>
      </p:sp>
      <p:sp>
        <p:nvSpPr>
          <p:cNvPr id="6143"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519414046"/>
      </p:ext>
    </p:extLst>
  </p:cSld>
  <p:clrMapOvr>
    <a:masterClrMapping/>
  </p:clrMapOvr>
  <p:transition spd="med"/>
</p:sldLayout>
</file>

<file path=ppt/slideLayouts/slideLayout479.xml><?xml version="1.0" encoding="utf-8"?>
<p:sldLayout xmlns:a="http://schemas.openxmlformats.org/drawingml/2006/main" xmlns:r="http://schemas.openxmlformats.org/officeDocument/2006/relationships" xmlns:p="http://schemas.openxmlformats.org/presentationml/2006/main" showMasterSp="0" type="tx">
  <p:cSld name="33_Picture with Caption">
    <p:bg>
      <p:bgPr>
        <a:solidFill>
          <a:srgbClr val="000000"/>
        </a:solidFill>
        <a:effectLst/>
      </p:bgPr>
    </p:bg>
    <p:spTree>
      <p:nvGrpSpPr>
        <p:cNvPr id="1" name=""/>
        <p:cNvGrpSpPr/>
        <p:nvPr/>
      </p:nvGrpSpPr>
      <p:grpSpPr>
        <a:xfrm>
          <a:off x="0" y="0"/>
          <a:ext cx="0" cy="0"/>
          <a:chOff x="0" y="0"/>
          <a:chExt cx="0" cy="0"/>
        </a:xfrm>
      </p:grpSpPr>
      <p:sp>
        <p:nvSpPr>
          <p:cNvPr id="6150"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defRPr>
            </a:lvl1pPr>
          </a:lstStyle>
          <a:p>
            <a:r>
              <a:t>Title Text</a:t>
            </a:r>
          </a:p>
        </p:txBody>
      </p:sp>
      <p:sp>
        <p:nvSpPr>
          <p:cNvPr id="6151"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6152"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vl1pPr>
            <a:lvl2pPr marL="0" indent="457200">
              <a:spcBef>
                <a:spcPts val="300"/>
              </a:spcBef>
              <a:buSzTx/>
              <a:buNone/>
              <a:defRPr sz="1400"/>
            </a:lvl2pPr>
            <a:lvl3pPr marL="0" indent="914400">
              <a:spcBef>
                <a:spcPts val="300"/>
              </a:spcBef>
              <a:buSzTx/>
              <a:buNone/>
              <a:defRPr sz="1400"/>
            </a:lvl3pPr>
            <a:lvl4pPr marL="0" indent="1371600">
              <a:spcBef>
                <a:spcPts val="300"/>
              </a:spcBef>
              <a:buSzTx/>
              <a:buNone/>
              <a:defRPr sz="1400"/>
            </a:lvl4pPr>
            <a:lvl5pPr marL="0" indent="1828800">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6153"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511086578"/>
      </p:ext>
    </p:extLst>
  </p:cSld>
  <p:clrMapOvr>
    <a:masterClrMapping/>
  </p:clrMapOvr>
  <p:transition spd="med"/>
</p:sldLayout>
</file>

<file path=ppt/slideLayouts/slideLayout48.xml><?xml version="1.0" encoding="utf-8"?>
<p:sldLayout xmlns:a="http://schemas.openxmlformats.org/drawingml/2006/main" xmlns:r="http://schemas.openxmlformats.org/officeDocument/2006/relationships" xmlns:p="http://schemas.openxmlformats.org/presentationml/2006/main" type="objAndTwoObj">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a:ln/>
        </p:spPr>
        <p:txBody>
          <a:bodyPr/>
          <a:lstStyle>
            <a:lvl1pPr>
              <a:defRPr/>
            </a:lvl1pPr>
          </a:lstStyle>
          <a:p>
            <a:pPr>
              <a:defRPr/>
            </a:pPr>
            <a:endParaRPr lang="en-US"/>
          </a:p>
        </p:txBody>
      </p:sp>
      <p:sp>
        <p:nvSpPr>
          <p:cNvPr id="7" name="Rectangle 5"/>
          <p:cNvSpPr>
            <a:spLocks noGrp="1" noChangeArrowheads="1"/>
          </p:cNvSpPr>
          <p:nvPr>
            <p:ph type="ftr" sz="quarter" idx="11"/>
          </p:nvPr>
        </p:nvSpPr>
        <p:spPr>
          <a:ln/>
        </p:spPr>
        <p:txBody>
          <a:bodyPr/>
          <a:lstStyle>
            <a:lvl1pPr>
              <a:defRPr/>
            </a:lvl1pPr>
          </a:lstStyle>
          <a:p>
            <a:pPr>
              <a:defRPr/>
            </a:pPr>
            <a:endParaRPr lang="en-US"/>
          </a:p>
        </p:txBody>
      </p:sp>
      <p:sp>
        <p:nvSpPr>
          <p:cNvPr id="8" name="Rectangle 6"/>
          <p:cNvSpPr>
            <a:spLocks noGrp="1" noChangeArrowheads="1"/>
          </p:cNvSpPr>
          <p:nvPr>
            <p:ph type="sldNum" sz="quarter" idx="12"/>
          </p:nvPr>
        </p:nvSpPr>
        <p:spPr>
          <a:ln/>
        </p:spPr>
        <p:txBody>
          <a:bodyPr/>
          <a:lstStyle>
            <a:lvl1pPr>
              <a:defRPr/>
            </a:lvl1pPr>
          </a:lstStyle>
          <a:p>
            <a:pPr>
              <a:defRPr/>
            </a:pPr>
            <a:fld id="{0B29822C-117F-EC4C-A226-3ED541EDA32A}" type="slidenum">
              <a:rPr lang="en-US"/>
              <a:pPr>
                <a:defRPr/>
              </a:pPr>
              <a:t>‹#›</a:t>
            </a:fld>
            <a:endParaRPr lang="en-US"/>
          </a:p>
        </p:txBody>
      </p:sp>
    </p:spTree>
    <p:extLst>
      <p:ext uri="{BB962C8B-B14F-4D97-AF65-F5344CB8AC3E}">
        <p14:creationId xmlns:p14="http://schemas.microsoft.com/office/powerpoint/2010/main" val="2942055425"/>
      </p:ext>
    </p:extLst>
  </p:cSld>
  <p:clrMapOvr>
    <a:masterClrMapping/>
  </p:clrMapOvr>
  <p:transition/>
</p:sldLayout>
</file>

<file path=ppt/slideLayouts/slideLayout480.xml><?xml version="1.0" encoding="utf-8"?>
<p:sldLayout xmlns:a="http://schemas.openxmlformats.org/drawingml/2006/main" xmlns:r="http://schemas.openxmlformats.org/officeDocument/2006/relationships" xmlns:p="http://schemas.openxmlformats.org/presentationml/2006/main" showMasterSp="0" type="tx">
  <p:cSld name="40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6160" name="Title Text"/>
          <p:cNvSpPr txBox="1">
            <a:spLocks noGrp="1"/>
          </p:cNvSpPr>
          <p:nvPr>
            <p:ph type="title"/>
          </p:nvPr>
        </p:nvSpPr>
        <p:spPr>
          <a:xfrm>
            <a:off x="685800" y="2130425"/>
            <a:ext cx="7772400" cy="1470025"/>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6161"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latin typeface="Arial"/>
                <a:ea typeface="Arial"/>
                <a:cs typeface="Arial"/>
                <a:sym typeface="Arial"/>
              </a:defRPr>
            </a:lvl1pPr>
            <a:lvl2pPr marL="0" indent="457200" algn="ctr">
              <a:buSzTx/>
              <a:buNone/>
              <a:defRPr>
                <a:latin typeface="Arial"/>
                <a:ea typeface="Arial"/>
                <a:cs typeface="Arial"/>
                <a:sym typeface="Arial"/>
              </a:defRPr>
            </a:lvl2pPr>
            <a:lvl3pPr marL="0" indent="914400" algn="ctr">
              <a:buSzTx/>
              <a:buNone/>
              <a:defRPr>
                <a:latin typeface="Arial"/>
                <a:ea typeface="Arial"/>
                <a:cs typeface="Arial"/>
                <a:sym typeface="Arial"/>
              </a:defRPr>
            </a:lvl3pPr>
            <a:lvl4pPr marL="0" indent="1371600" algn="ctr">
              <a:buSzTx/>
              <a:buNone/>
              <a:defRPr>
                <a:latin typeface="Arial"/>
                <a:ea typeface="Arial"/>
                <a:cs typeface="Arial"/>
                <a:sym typeface="Arial"/>
              </a:defRPr>
            </a:lvl4pPr>
            <a:lvl5pPr marL="0" indent="1828800" algn="ctr">
              <a:buSzTx/>
              <a:buNone/>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162"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473672380"/>
      </p:ext>
    </p:extLst>
  </p:cSld>
  <p:clrMapOvr>
    <a:masterClrMapping/>
  </p:clrMapOvr>
  <p:transition spd="med"/>
</p:sldLayout>
</file>

<file path=ppt/slideLayouts/slideLayout481.xml><?xml version="1.0" encoding="utf-8"?>
<p:sldLayout xmlns:a="http://schemas.openxmlformats.org/drawingml/2006/main" xmlns:r="http://schemas.openxmlformats.org/officeDocument/2006/relationships" xmlns:p="http://schemas.openxmlformats.org/presentationml/2006/main" showMasterSp="0" type="tx">
  <p:cSld name="37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6169"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6170"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171"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725604931"/>
      </p:ext>
    </p:extLst>
  </p:cSld>
  <p:clrMapOvr>
    <a:masterClrMapping/>
  </p:clrMapOvr>
  <p:transition spd="med"/>
</p:sldLayout>
</file>

<file path=ppt/slideLayouts/slideLayout482.xml><?xml version="1.0" encoding="utf-8"?>
<p:sldLayout xmlns:a="http://schemas.openxmlformats.org/drawingml/2006/main" xmlns:r="http://schemas.openxmlformats.org/officeDocument/2006/relationships" xmlns:p="http://schemas.openxmlformats.org/presentationml/2006/main" showMasterSp="0" type="tx">
  <p:cSld name="33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6178"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latin typeface="Arial"/>
                <a:ea typeface="Arial"/>
                <a:cs typeface="Arial"/>
                <a:sym typeface="Arial"/>
              </a:defRPr>
            </a:lvl1pPr>
          </a:lstStyle>
          <a:p>
            <a:r>
              <a:t>Title Text</a:t>
            </a:r>
          </a:p>
        </p:txBody>
      </p:sp>
      <p:sp>
        <p:nvSpPr>
          <p:cNvPr id="6179"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atin typeface="Arial"/>
                <a:ea typeface="Arial"/>
                <a:cs typeface="Arial"/>
                <a:sym typeface="Arial"/>
              </a:defRPr>
            </a:lvl1pPr>
            <a:lvl2pPr marL="0" indent="457200">
              <a:spcBef>
                <a:spcPts val="400"/>
              </a:spcBef>
              <a:buSzTx/>
              <a:buNone/>
              <a:defRPr sz="2000">
                <a:latin typeface="Arial"/>
                <a:ea typeface="Arial"/>
                <a:cs typeface="Arial"/>
                <a:sym typeface="Arial"/>
              </a:defRPr>
            </a:lvl2pPr>
            <a:lvl3pPr marL="0" indent="914400">
              <a:spcBef>
                <a:spcPts val="400"/>
              </a:spcBef>
              <a:buSzTx/>
              <a:buNone/>
              <a:defRPr sz="2000">
                <a:latin typeface="Arial"/>
                <a:ea typeface="Arial"/>
                <a:cs typeface="Arial"/>
                <a:sym typeface="Arial"/>
              </a:defRPr>
            </a:lvl3pPr>
            <a:lvl4pPr marL="0" indent="1371600">
              <a:spcBef>
                <a:spcPts val="400"/>
              </a:spcBef>
              <a:buSzTx/>
              <a:buNone/>
              <a:defRPr sz="2000">
                <a:latin typeface="Arial"/>
                <a:ea typeface="Arial"/>
                <a:cs typeface="Arial"/>
                <a:sym typeface="Arial"/>
              </a:defRPr>
            </a:lvl4pPr>
            <a:lvl5pPr marL="0" indent="1828800">
              <a:spcBef>
                <a:spcPts val="400"/>
              </a:spcBef>
              <a:buSzTx/>
              <a:buNone/>
              <a:defRPr sz="20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180"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583499785"/>
      </p:ext>
    </p:extLst>
  </p:cSld>
  <p:clrMapOvr>
    <a:masterClrMapping/>
  </p:clrMapOvr>
  <p:transition spd="med"/>
</p:sldLayout>
</file>

<file path=ppt/slideLayouts/slideLayout483.xml><?xml version="1.0" encoding="utf-8"?>
<p:sldLayout xmlns:a="http://schemas.openxmlformats.org/drawingml/2006/main" xmlns:r="http://schemas.openxmlformats.org/officeDocument/2006/relationships" xmlns:p="http://schemas.openxmlformats.org/presentationml/2006/main" showMasterSp="0" type="tx">
  <p:cSld name="33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6187"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6188"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a:latin typeface="Arial"/>
                <a:ea typeface="Arial"/>
                <a:cs typeface="Arial"/>
                <a:sym typeface="Arial"/>
              </a:defRPr>
            </a:lvl1pPr>
            <a:lvl2pPr marL="790575" indent="-333375">
              <a:spcBef>
                <a:spcPts val="600"/>
              </a:spcBef>
              <a:buChar char="–"/>
              <a:defRPr sz="2800">
                <a:latin typeface="Arial"/>
                <a:ea typeface="Arial"/>
                <a:cs typeface="Arial"/>
                <a:sym typeface="Arial"/>
              </a:defRPr>
            </a:lvl2pPr>
            <a:lvl3pPr marL="1234439" indent="-320039">
              <a:spcBef>
                <a:spcPts val="600"/>
              </a:spcBef>
              <a:defRPr sz="2800">
                <a:latin typeface="Arial"/>
                <a:ea typeface="Arial"/>
                <a:cs typeface="Arial"/>
                <a:sym typeface="Arial"/>
              </a:defRPr>
            </a:lvl3pPr>
            <a:lvl4pPr marL="1727200" indent="-355600">
              <a:spcBef>
                <a:spcPts val="600"/>
              </a:spcBef>
              <a:buChar char="–"/>
              <a:defRPr sz="2800">
                <a:latin typeface="Arial"/>
                <a:ea typeface="Arial"/>
                <a:cs typeface="Arial"/>
                <a:sym typeface="Arial"/>
              </a:defRPr>
            </a:lvl4pPr>
            <a:lvl5pPr marL="2184400" indent="-355600">
              <a:spcBef>
                <a:spcPts val="600"/>
              </a:spcBef>
              <a:buChar char="»"/>
              <a:defRPr sz="28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189"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331813390"/>
      </p:ext>
    </p:extLst>
  </p:cSld>
  <p:clrMapOvr>
    <a:masterClrMapping/>
  </p:clrMapOvr>
  <p:transition spd="med"/>
</p:sldLayout>
</file>

<file path=ppt/slideLayouts/slideLayout484.xml><?xml version="1.0" encoding="utf-8"?>
<p:sldLayout xmlns:a="http://schemas.openxmlformats.org/drawingml/2006/main" xmlns:r="http://schemas.openxmlformats.org/officeDocument/2006/relationships" xmlns:p="http://schemas.openxmlformats.org/presentationml/2006/main" showMasterSp="0" type="tx">
  <p:cSld name="34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6196"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6197"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atin typeface="Arial"/>
                <a:ea typeface="Arial"/>
                <a:cs typeface="Arial"/>
                <a:sym typeface="Arial"/>
              </a:defRPr>
            </a:lvl1pPr>
            <a:lvl2pPr marL="0" indent="457200">
              <a:spcBef>
                <a:spcPts val="500"/>
              </a:spcBef>
              <a:buSzTx/>
              <a:buNone/>
              <a:defRPr sz="2400" b="1">
                <a:latin typeface="Arial"/>
                <a:ea typeface="Arial"/>
                <a:cs typeface="Arial"/>
                <a:sym typeface="Arial"/>
              </a:defRPr>
            </a:lvl2pPr>
            <a:lvl3pPr marL="0" indent="914400">
              <a:spcBef>
                <a:spcPts val="500"/>
              </a:spcBef>
              <a:buSzTx/>
              <a:buNone/>
              <a:defRPr sz="2400" b="1">
                <a:latin typeface="Arial"/>
                <a:ea typeface="Arial"/>
                <a:cs typeface="Arial"/>
                <a:sym typeface="Arial"/>
              </a:defRPr>
            </a:lvl3pPr>
            <a:lvl4pPr marL="0" indent="1371600">
              <a:spcBef>
                <a:spcPts val="500"/>
              </a:spcBef>
              <a:buSzTx/>
              <a:buNone/>
              <a:defRPr sz="2400" b="1">
                <a:latin typeface="Arial"/>
                <a:ea typeface="Arial"/>
                <a:cs typeface="Arial"/>
                <a:sym typeface="Arial"/>
              </a:defRPr>
            </a:lvl4pPr>
            <a:lvl5pPr marL="0" indent="1828800">
              <a:spcBef>
                <a:spcPts val="500"/>
              </a:spcBef>
              <a:buSzTx/>
              <a:buNone/>
              <a:defRPr sz="2400" b="1">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198"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latin typeface="Arial"/>
                <a:ea typeface="Arial"/>
                <a:cs typeface="Arial"/>
                <a:sym typeface="Arial"/>
              </a:defRPr>
            </a:pPr>
            <a:endParaRPr/>
          </a:p>
        </p:txBody>
      </p:sp>
      <p:sp>
        <p:nvSpPr>
          <p:cNvPr id="6199"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530552529"/>
      </p:ext>
    </p:extLst>
  </p:cSld>
  <p:clrMapOvr>
    <a:masterClrMapping/>
  </p:clrMapOvr>
  <p:transition spd="med"/>
</p:sldLayout>
</file>

<file path=ppt/slideLayouts/slideLayout485.xml><?xml version="1.0" encoding="utf-8"?>
<p:sldLayout xmlns:a="http://schemas.openxmlformats.org/drawingml/2006/main" xmlns:r="http://schemas.openxmlformats.org/officeDocument/2006/relationships" xmlns:p="http://schemas.openxmlformats.org/presentationml/2006/main" showMasterSp="0" type="tx">
  <p:cSld name="34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6206"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6207"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776935407"/>
      </p:ext>
    </p:extLst>
  </p:cSld>
  <p:clrMapOvr>
    <a:masterClrMapping/>
  </p:clrMapOvr>
  <p:transition spd="med"/>
</p:sldLayout>
</file>

<file path=ppt/slideLayouts/slideLayout486.xml><?xml version="1.0" encoding="utf-8"?>
<p:sldLayout xmlns:a="http://schemas.openxmlformats.org/drawingml/2006/main" xmlns:r="http://schemas.openxmlformats.org/officeDocument/2006/relationships" xmlns:p="http://schemas.openxmlformats.org/presentationml/2006/main" showMasterSp="0" type="tx">
  <p:cSld name="39_Blank">
    <p:bg>
      <p:bgPr>
        <a:solidFill>
          <a:schemeClr val="accent3">
            <a:lumOff val="44000"/>
          </a:schemeClr>
        </a:solidFill>
        <a:effectLst/>
      </p:bgPr>
    </p:bg>
    <p:spTree>
      <p:nvGrpSpPr>
        <p:cNvPr id="1" name=""/>
        <p:cNvGrpSpPr/>
        <p:nvPr/>
      </p:nvGrpSpPr>
      <p:grpSpPr>
        <a:xfrm>
          <a:off x="0" y="0"/>
          <a:ext cx="0" cy="0"/>
          <a:chOff x="0" y="0"/>
          <a:chExt cx="0" cy="0"/>
        </a:xfrm>
      </p:grpSpPr>
      <p:sp>
        <p:nvSpPr>
          <p:cNvPr id="6214"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637249389"/>
      </p:ext>
    </p:extLst>
  </p:cSld>
  <p:clrMapOvr>
    <a:masterClrMapping/>
  </p:clrMapOvr>
  <p:transition spd="med"/>
</p:sldLayout>
</file>

<file path=ppt/slideLayouts/slideLayout487.xml><?xml version="1.0" encoding="utf-8"?>
<p:sldLayout xmlns:a="http://schemas.openxmlformats.org/drawingml/2006/main" xmlns:r="http://schemas.openxmlformats.org/officeDocument/2006/relationships" xmlns:p="http://schemas.openxmlformats.org/presentationml/2006/main" showMasterSp="0" type="tx">
  <p:cSld name="34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6221"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6222"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223"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latin typeface="Arial"/>
                <a:ea typeface="Arial"/>
                <a:cs typeface="Arial"/>
                <a:sym typeface="Arial"/>
              </a:defRPr>
            </a:pPr>
            <a:endParaRPr/>
          </a:p>
        </p:txBody>
      </p:sp>
      <p:sp>
        <p:nvSpPr>
          <p:cNvPr id="6224"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651704380"/>
      </p:ext>
    </p:extLst>
  </p:cSld>
  <p:clrMapOvr>
    <a:masterClrMapping/>
  </p:clrMapOvr>
  <p:transition spd="med"/>
</p:sldLayout>
</file>

<file path=ppt/slideLayouts/slideLayout488.xml><?xml version="1.0" encoding="utf-8"?>
<p:sldLayout xmlns:a="http://schemas.openxmlformats.org/drawingml/2006/main" xmlns:r="http://schemas.openxmlformats.org/officeDocument/2006/relationships" xmlns:p="http://schemas.openxmlformats.org/presentationml/2006/main" showMasterSp="0" type="tx">
  <p:cSld name="34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6231"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6232"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6233"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atin typeface="Arial"/>
                <a:ea typeface="Arial"/>
                <a:cs typeface="Arial"/>
                <a:sym typeface="Arial"/>
              </a:defRPr>
            </a:lvl1pPr>
            <a:lvl2pPr marL="0" indent="457200">
              <a:spcBef>
                <a:spcPts val="300"/>
              </a:spcBef>
              <a:buSzTx/>
              <a:buNone/>
              <a:defRPr sz="1400">
                <a:latin typeface="Arial"/>
                <a:ea typeface="Arial"/>
                <a:cs typeface="Arial"/>
                <a:sym typeface="Arial"/>
              </a:defRPr>
            </a:lvl2pPr>
            <a:lvl3pPr marL="0" indent="914400">
              <a:spcBef>
                <a:spcPts val="300"/>
              </a:spcBef>
              <a:buSzTx/>
              <a:buNone/>
              <a:defRPr sz="1400">
                <a:latin typeface="Arial"/>
                <a:ea typeface="Arial"/>
                <a:cs typeface="Arial"/>
                <a:sym typeface="Arial"/>
              </a:defRPr>
            </a:lvl3pPr>
            <a:lvl4pPr marL="0" indent="1371600">
              <a:spcBef>
                <a:spcPts val="300"/>
              </a:spcBef>
              <a:buSzTx/>
              <a:buNone/>
              <a:defRPr sz="1400">
                <a:latin typeface="Arial"/>
                <a:ea typeface="Arial"/>
                <a:cs typeface="Arial"/>
                <a:sym typeface="Arial"/>
              </a:defRPr>
            </a:lvl4pPr>
            <a:lvl5pPr marL="0" indent="1828800">
              <a:spcBef>
                <a:spcPts val="300"/>
              </a:spcBef>
              <a:buSzTx/>
              <a:buNone/>
              <a:defRPr sz="14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234"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01528003"/>
      </p:ext>
    </p:extLst>
  </p:cSld>
  <p:clrMapOvr>
    <a:masterClrMapping/>
  </p:clrMapOvr>
  <p:transition spd="med"/>
</p:sldLayout>
</file>

<file path=ppt/slideLayouts/slideLayout489.xml><?xml version="1.0" encoding="utf-8"?>
<p:sldLayout xmlns:a="http://schemas.openxmlformats.org/drawingml/2006/main" xmlns:r="http://schemas.openxmlformats.org/officeDocument/2006/relationships" xmlns:p="http://schemas.openxmlformats.org/presentationml/2006/main" showMasterSp="0" type="tx">
  <p:cSld name="41_Title Slide">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6241" name="Title Text"/>
          <p:cNvSpPr txBox="1">
            <a:spLocks noGrp="1"/>
          </p:cNvSpPr>
          <p:nvPr>
            <p:ph type="title"/>
          </p:nvPr>
        </p:nvSpPr>
        <p:spPr>
          <a:xfrm>
            <a:off x="685800" y="2514600"/>
            <a:ext cx="7772400" cy="1371600"/>
          </a:xfrm>
          <a:prstGeom prst="rect">
            <a:avLst/>
          </a:prstGeom>
          <a:effectLst>
            <a:outerShdw blurRad="25400" dist="25399" dir="2700000" rotWithShape="0">
              <a:srgbClr val="808080"/>
            </a:outerShdw>
          </a:effectLst>
        </p:spPr>
        <p:txBody>
          <a:bodyPr anchor="ctr"/>
          <a:lstStyle>
            <a:lvl1pPr algn="ctr">
              <a:defRPr>
                <a:solidFill>
                  <a:schemeClr val="accent3">
                    <a:lumOff val="44000"/>
                  </a:schemeClr>
                </a:solidFill>
                <a:latin typeface="Tahoma"/>
                <a:ea typeface="Tahoma"/>
                <a:cs typeface="Tahoma"/>
                <a:sym typeface="Tahoma"/>
              </a:defRPr>
            </a:lvl1pPr>
          </a:lstStyle>
          <a:p>
            <a:r>
              <a:t>Title Text</a:t>
            </a:r>
          </a:p>
        </p:txBody>
      </p:sp>
      <p:sp>
        <p:nvSpPr>
          <p:cNvPr id="6242" name="Body Level One…"/>
          <p:cNvSpPr txBox="1">
            <a:spLocks noGrp="1"/>
          </p:cNvSpPr>
          <p:nvPr>
            <p:ph type="body" sz="quarter" idx="1"/>
          </p:nvPr>
        </p:nvSpPr>
        <p:spPr>
          <a:xfrm>
            <a:off x="1371600" y="4343400"/>
            <a:ext cx="6400800" cy="1447800"/>
          </a:xfrm>
          <a:prstGeom prst="rect">
            <a:avLst/>
          </a:prstGeom>
          <a:effectLst>
            <a:outerShdw blurRad="25400" dist="25399" dir="2700000" rotWithShape="0">
              <a:srgbClr val="808080"/>
            </a:outerShdw>
          </a:effectLst>
        </p:spPr>
        <p:txBody>
          <a:bodyPr>
            <a:normAutofit/>
          </a:bodyPr>
          <a:lstStyle>
            <a:lvl1pPr marL="0" indent="0" algn="ctr">
              <a:spcBef>
                <a:spcPts val="600"/>
              </a:spcBef>
              <a:buSzTx/>
              <a:buNone/>
              <a:defRPr sz="2800">
                <a:solidFill>
                  <a:schemeClr val="accent3">
                    <a:lumOff val="44000"/>
                  </a:schemeClr>
                </a:solidFill>
                <a:latin typeface="Tahoma"/>
                <a:ea typeface="Tahoma"/>
                <a:cs typeface="Tahoma"/>
                <a:sym typeface="Tahoma"/>
              </a:defRPr>
            </a:lvl1pPr>
            <a:lvl2pPr marL="742950" indent="-285750" algn="ctr">
              <a:spcBef>
                <a:spcPts val="600"/>
              </a:spcBef>
              <a:buChar char=""/>
              <a:defRPr sz="2800">
                <a:solidFill>
                  <a:schemeClr val="accent3">
                    <a:lumOff val="44000"/>
                  </a:schemeClr>
                </a:solidFill>
                <a:latin typeface="Tahoma"/>
                <a:ea typeface="Tahoma"/>
                <a:cs typeface="Tahoma"/>
                <a:sym typeface="Tahoma"/>
              </a:defRPr>
            </a:lvl2pPr>
            <a:lvl3pPr marL="1181100" indent="-266700" algn="ctr">
              <a:spcBef>
                <a:spcPts val="600"/>
              </a:spcBef>
              <a:buChar char="⌖"/>
              <a:defRPr sz="2800">
                <a:solidFill>
                  <a:schemeClr val="accent3">
                    <a:lumOff val="44000"/>
                  </a:schemeClr>
                </a:solidFill>
                <a:latin typeface="Tahoma"/>
                <a:ea typeface="Tahoma"/>
                <a:cs typeface="Tahoma"/>
                <a:sym typeface="Tahoma"/>
              </a:defRPr>
            </a:lvl3pPr>
            <a:lvl4pPr marL="1691639" indent="-320039" algn="ctr">
              <a:spcBef>
                <a:spcPts val="600"/>
              </a:spcBef>
              <a:buChar char=""/>
              <a:defRPr sz="2800">
                <a:solidFill>
                  <a:schemeClr val="accent3">
                    <a:lumOff val="44000"/>
                  </a:schemeClr>
                </a:solidFill>
                <a:latin typeface="Tahoma"/>
                <a:ea typeface="Tahoma"/>
                <a:cs typeface="Tahoma"/>
                <a:sym typeface="Tahoma"/>
              </a:defRPr>
            </a:lvl4pPr>
            <a:lvl5pPr marL="2148839" indent="-320039" algn="ctr">
              <a:spcBef>
                <a:spcPts val="600"/>
              </a:spcBef>
              <a:buChar char="⌖"/>
              <a:defRPr sz="2800">
                <a:solidFill>
                  <a:schemeClr val="accent3">
                    <a:lumOff val="44000"/>
                  </a:schemeClr>
                </a:solidFill>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6243"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chemeClr val="accent3">
                    <a:lumOff val="44000"/>
                  </a:schemeClr>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808616748"/>
      </p:ext>
    </p:extLst>
  </p:cSld>
  <p:clrMapOvr>
    <a:masterClrMapping/>
  </p:clrMapOvr>
  <p:transition spd="med"/>
</p:sldLayout>
</file>

<file path=ppt/slideLayouts/slideLayout4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C9A546A1-B38D-3147-845C-ABBC4C465E5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508200230"/>
      </p:ext>
    </p:extLst>
  </p:cSld>
  <p:clrMapOvr>
    <a:masterClrMapping/>
  </p:clrMapOvr>
  <p:transition/>
</p:sldLayout>
</file>

<file path=ppt/slideLayouts/slideLayout490.xml><?xml version="1.0" encoding="utf-8"?>
<p:sldLayout xmlns:a="http://schemas.openxmlformats.org/drawingml/2006/main" xmlns:r="http://schemas.openxmlformats.org/officeDocument/2006/relationships" xmlns:p="http://schemas.openxmlformats.org/presentationml/2006/main" showMasterSp="0" type="tx">
  <p:cSld name="38_Title and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6250" name="Title Text"/>
          <p:cNvSpPr txBox="1">
            <a:spLocks noGrp="1"/>
          </p:cNvSpPr>
          <p:nvPr>
            <p:ph type="title"/>
          </p:nvPr>
        </p:nvSpPr>
        <p:spPr>
          <a:xfrm>
            <a:off x="685800" y="609600"/>
            <a:ext cx="7772400" cy="1143000"/>
          </a:xfrm>
          <a:prstGeom prst="rect">
            <a:avLst/>
          </a:prstGeom>
          <a:effectLst>
            <a:outerShdw blurRad="25400" dist="25399" dir="2700000" rotWithShape="0">
              <a:srgbClr val="808080"/>
            </a:outerShdw>
          </a:effectLst>
        </p:spPr>
        <p:txBody>
          <a:bodyPr anchor="ctr"/>
          <a:lstStyle>
            <a:lvl1pPr algn="ctr">
              <a:defRPr>
                <a:solidFill>
                  <a:schemeClr val="accent3">
                    <a:lumOff val="44000"/>
                  </a:schemeClr>
                </a:solidFill>
                <a:latin typeface="Tahoma"/>
                <a:ea typeface="Tahoma"/>
                <a:cs typeface="Tahoma"/>
                <a:sym typeface="Tahoma"/>
              </a:defRPr>
            </a:lvl1pPr>
          </a:lstStyle>
          <a:p>
            <a:r>
              <a:t>Title Text</a:t>
            </a:r>
          </a:p>
        </p:txBody>
      </p:sp>
      <p:sp>
        <p:nvSpPr>
          <p:cNvPr id="6251" name="Body Level One…"/>
          <p:cNvSpPr txBox="1">
            <a:spLocks noGrp="1"/>
          </p:cNvSpPr>
          <p:nvPr>
            <p:ph type="body" idx="1"/>
          </p:nvPr>
        </p:nvSpPr>
        <p:spPr>
          <a:xfrm>
            <a:off x="685800" y="1981200"/>
            <a:ext cx="7772400" cy="4114800"/>
          </a:xfrm>
          <a:prstGeom prst="rect">
            <a:avLst/>
          </a:prstGeom>
          <a:effectLst>
            <a:outerShdw blurRad="25400" dist="25399" dir="2700000" rotWithShape="0">
              <a:srgbClr val="808080"/>
            </a:outerShdw>
          </a:effectLst>
        </p:spPr>
        <p:txBody>
          <a:bodyPr>
            <a:normAutofit/>
          </a:bodyPr>
          <a:lstStyle>
            <a:lvl1pPr>
              <a:buChar char="⌖"/>
              <a:defRPr>
                <a:solidFill>
                  <a:schemeClr val="accent3">
                    <a:lumOff val="44000"/>
                  </a:schemeClr>
                </a:solidFill>
                <a:latin typeface="Tahoma"/>
                <a:ea typeface="Tahoma"/>
                <a:cs typeface="Tahoma"/>
                <a:sym typeface="Tahoma"/>
              </a:defRPr>
            </a:lvl1pPr>
            <a:lvl2pPr>
              <a:buChar char=""/>
              <a:defRPr>
                <a:solidFill>
                  <a:schemeClr val="accent3">
                    <a:lumOff val="44000"/>
                  </a:schemeClr>
                </a:solidFill>
                <a:latin typeface="Tahoma"/>
                <a:ea typeface="Tahoma"/>
                <a:cs typeface="Tahoma"/>
                <a:sym typeface="Tahoma"/>
              </a:defRPr>
            </a:lvl2pPr>
            <a:lvl3pPr>
              <a:buChar char="⌖"/>
              <a:defRPr>
                <a:solidFill>
                  <a:schemeClr val="accent3">
                    <a:lumOff val="44000"/>
                  </a:schemeClr>
                </a:solidFill>
                <a:latin typeface="Tahoma"/>
                <a:ea typeface="Tahoma"/>
                <a:cs typeface="Tahoma"/>
                <a:sym typeface="Tahoma"/>
              </a:defRPr>
            </a:lvl3pPr>
            <a:lvl4pPr>
              <a:buChar char=""/>
              <a:defRPr>
                <a:solidFill>
                  <a:schemeClr val="accent3">
                    <a:lumOff val="44000"/>
                  </a:schemeClr>
                </a:solidFill>
                <a:latin typeface="Tahoma"/>
                <a:ea typeface="Tahoma"/>
                <a:cs typeface="Tahoma"/>
                <a:sym typeface="Tahoma"/>
              </a:defRPr>
            </a:lvl4pPr>
            <a:lvl5pPr>
              <a:buChar char="⌖"/>
              <a:defRPr>
                <a:solidFill>
                  <a:schemeClr val="accent3">
                    <a:lumOff val="44000"/>
                  </a:schemeClr>
                </a:solidFill>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6252"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chemeClr val="accent3">
                    <a:lumOff val="44000"/>
                  </a:schemeClr>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169753544"/>
      </p:ext>
    </p:extLst>
  </p:cSld>
  <p:clrMapOvr>
    <a:masterClrMapping/>
  </p:clrMapOvr>
  <p:transition spd="med"/>
</p:sldLayout>
</file>

<file path=ppt/slideLayouts/slideLayout491.xml><?xml version="1.0" encoding="utf-8"?>
<p:sldLayout xmlns:a="http://schemas.openxmlformats.org/drawingml/2006/main" xmlns:r="http://schemas.openxmlformats.org/officeDocument/2006/relationships" xmlns:p="http://schemas.openxmlformats.org/presentationml/2006/main" showMasterSp="0" type="tx">
  <p:cSld name="34_Section Header">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6259" name="Title Text"/>
          <p:cNvSpPr txBox="1">
            <a:spLocks noGrp="1"/>
          </p:cNvSpPr>
          <p:nvPr>
            <p:ph type="title"/>
          </p:nvPr>
        </p:nvSpPr>
        <p:spPr>
          <a:xfrm>
            <a:off x="722312" y="4406900"/>
            <a:ext cx="7772401" cy="1362075"/>
          </a:xfrm>
          <a:prstGeom prst="rect">
            <a:avLst/>
          </a:prstGeom>
          <a:effectLst>
            <a:outerShdw blurRad="25400" dist="25399" dir="2700000" rotWithShape="0">
              <a:srgbClr val="808080"/>
            </a:outerShdw>
          </a:effectLst>
        </p:spPr>
        <p:txBody>
          <a:bodyPr anchor="t"/>
          <a:lstStyle>
            <a:lvl1pPr>
              <a:defRPr sz="4000" b="1" cap="all">
                <a:solidFill>
                  <a:schemeClr val="accent3">
                    <a:lumOff val="44000"/>
                  </a:schemeClr>
                </a:solidFill>
                <a:latin typeface="Tahoma"/>
                <a:ea typeface="Tahoma"/>
                <a:cs typeface="Tahoma"/>
                <a:sym typeface="Tahoma"/>
              </a:defRPr>
            </a:lvl1pPr>
          </a:lstStyle>
          <a:p>
            <a:r>
              <a:t>Title Text</a:t>
            </a:r>
          </a:p>
        </p:txBody>
      </p:sp>
      <p:sp>
        <p:nvSpPr>
          <p:cNvPr id="6260" name="Body Level One…"/>
          <p:cNvSpPr txBox="1">
            <a:spLocks noGrp="1"/>
          </p:cNvSpPr>
          <p:nvPr>
            <p:ph type="body" sz="quarter" idx="1"/>
          </p:nvPr>
        </p:nvSpPr>
        <p:spPr>
          <a:xfrm>
            <a:off x="722312" y="2906713"/>
            <a:ext cx="7772401" cy="1500188"/>
          </a:xfrm>
          <a:prstGeom prst="rect">
            <a:avLst/>
          </a:prstGeom>
          <a:effectLst>
            <a:outerShdw blurRad="25400" dist="25399" dir="2700000" rotWithShape="0">
              <a:srgbClr val="808080"/>
            </a:outerShdw>
          </a:effectLst>
        </p:spPr>
        <p:txBody>
          <a:bodyPr anchor="b">
            <a:normAutofit/>
          </a:bodyPr>
          <a:lstStyle>
            <a:lvl1pPr marL="0" indent="0">
              <a:spcBef>
                <a:spcPts val="400"/>
              </a:spcBef>
              <a:buSzTx/>
              <a:buNone/>
              <a:defRPr sz="2000">
                <a:solidFill>
                  <a:schemeClr val="accent3">
                    <a:lumOff val="44000"/>
                  </a:schemeClr>
                </a:solidFill>
                <a:latin typeface="Tahoma"/>
                <a:ea typeface="Tahoma"/>
                <a:cs typeface="Tahoma"/>
                <a:sym typeface="Tahoma"/>
              </a:defRPr>
            </a:lvl1pPr>
            <a:lvl2pPr marL="0" indent="457200">
              <a:spcBef>
                <a:spcPts val="400"/>
              </a:spcBef>
              <a:buSzTx/>
              <a:buNone/>
              <a:defRPr sz="2000">
                <a:solidFill>
                  <a:schemeClr val="accent3">
                    <a:lumOff val="44000"/>
                  </a:schemeClr>
                </a:solidFill>
                <a:latin typeface="Tahoma"/>
                <a:ea typeface="Tahoma"/>
                <a:cs typeface="Tahoma"/>
                <a:sym typeface="Tahoma"/>
              </a:defRPr>
            </a:lvl2pPr>
            <a:lvl3pPr marL="0" indent="914400">
              <a:spcBef>
                <a:spcPts val="400"/>
              </a:spcBef>
              <a:buSzTx/>
              <a:buNone/>
              <a:defRPr sz="2000">
                <a:solidFill>
                  <a:schemeClr val="accent3">
                    <a:lumOff val="44000"/>
                  </a:schemeClr>
                </a:solidFill>
                <a:latin typeface="Tahoma"/>
                <a:ea typeface="Tahoma"/>
                <a:cs typeface="Tahoma"/>
                <a:sym typeface="Tahoma"/>
              </a:defRPr>
            </a:lvl3pPr>
            <a:lvl4pPr marL="0" indent="1371600">
              <a:spcBef>
                <a:spcPts val="400"/>
              </a:spcBef>
              <a:buSzTx/>
              <a:buNone/>
              <a:defRPr sz="2000">
                <a:solidFill>
                  <a:schemeClr val="accent3">
                    <a:lumOff val="44000"/>
                  </a:schemeClr>
                </a:solidFill>
                <a:latin typeface="Tahoma"/>
                <a:ea typeface="Tahoma"/>
                <a:cs typeface="Tahoma"/>
                <a:sym typeface="Tahoma"/>
              </a:defRPr>
            </a:lvl4pPr>
            <a:lvl5pPr marL="0" indent="1828800">
              <a:spcBef>
                <a:spcPts val="400"/>
              </a:spcBef>
              <a:buSzTx/>
              <a:buNone/>
              <a:defRPr sz="2000">
                <a:solidFill>
                  <a:schemeClr val="accent3">
                    <a:lumOff val="44000"/>
                  </a:schemeClr>
                </a:solidFill>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6261"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chemeClr val="accent3">
                    <a:lumOff val="44000"/>
                  </a:schemeClr>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555988024"/>
      </p:ext>
    </p:extLst>
  </p:cSld>
  <p:clrMapOvr>
    <a:masterClrMapping/>
  </p:clrMapOvr>
  <p:transition spd="med"/>
</p:sldLayout>
</file>

<file path=ppt/slideLayouts/slideLayout492.xml><?xml version="1.0" encoding="utf-8"?>
<p:sldLayout xmlns:a="http://schemas.openxmlformats.org/drawingml/2006/main" xmlns:r="http://schemas.openxmlformats.org/officeDocument/2006/relationships" xmlns:p="http://schemas.openxmlformats.org/presentationml/2006/main" showMasterSp="0" type="tx">
  <p:cSld name="34_Two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6268" name="Title Text"/>
          <p:cNvSpPr txBox="1">
            <a:spLocks noGrp="1"/>
          </p:cNvSpPr>
          <p:nvPr>
            <p:ph type="title"/>
          </p:nvPr>
        </p:nvSpPr>
        <p:spPr>
          <a:xfrm>
            <a:off x="685800" y="609600"/>
            <a:ext cx="7772400" cy="1143000"/>
          </a:xfrm>
          <a:prstGeom prst="rect">
            <a:avLst/>
          </a:prstGeom>
          <a:effectLst>
            <a:outerShdw blurRad="25400" dist="25399" dir="2700000" rotWithShape="0">
              <a:srgbClr val="808080"/>
            </a:outerShdw>
          </a:effectLst>
        </p:spPr>
        <p:txBody>
          <a:bodyPr anchor="ctr"/>
          <a:lstStyle>
            <a:lvl1pPr algn="ctr">
              <a:defRPr>
                <a:solidFill>
                  <a:schemeClr val="accent3">
                    <a:lumOff val="44000"/>
                  </a:schemeClr>
                </a:solidFill>
                <a:latin typeface="Tahoma"/>
                <a:ea typeface="Tahoma"/>
                <a:cs typeface="Tahoma"/>
                <a:sym typeface="Tahoma"/>
              </a:defRPr>
            </a:lvl1pPr>
          </a:lstStyle>
          <a:p>
            <a:r>
              <a:t>Title Text</a:t>
            </a:r>
          </a:p>
        </p:txBody>
      </p:sp>
      <p:sp>
        <p:nvSpPr>
          <p:cNvPr id="6269" name="Body Level One…"/>
          <p:cNvSpPr txBox="1">
            <a:spLocks noGrp="1"/>
          </p:cNvSpPr>
          <p:nvPr>
            <p:ph type="body" sz="half" idx="1"/>
          </p:nvPr>
        </p:nvSpPr>
        <p:spPr>
          <a:xfrm>
            <a:off x="685800" y="1981200"/>
            <a:ext cx="3810000" cy="4114800"/>
          </a:xfrm>
          <a:prstGeom prst="rect">
            <a:avLst/>
          </a:prstGeom>
          <a:effectLst>
            <a:outerShdw blurRad="25400" dist="25399" dir="2700000" rotWithShape="0">
              <a:srgbClr val="808080"/>
            </a:outerShdw>
          </a:effectLst>
        </p:spPr>
        <p:txBody>
          <a:bodyPr>
            <a:normAutofit/>
          </a:bodyPr>
          <a:lstStyle>
            <a:lvl1pPr>
              <a:spcBef>
                <a:spcPts val="600"/>
              </a:spcBef>
              <a:buChar char="⌖"/>
              <a:defRPr sz="2800">
                <a:solidFill>
                  <a:schemeClr val="accent3">
                    <a:lumOff val="44000"/>
                  </a:schemeClr>
                </a:solidFill>
                <a:latin typeface="Tahoma"/>
                <a:ea typeface="Tahoma"/>
                <a:cs typeface="Tahoma"/>
                <a:sym typeface="Tahoma"/>
              </a:defRPr>
            </a:lvl1pPr>
            <a:lvl2pPr marL="790575" indent="-333375">
              <a:spcBef>
                <a:spcPts val="600"/>
              </a:spcBef>
              <a:buChar char=""/>
              <a:defRPr sz="2800">
                <a:solidFill>
                  <a:schemeClr val="accent3">
                    <a:lumOff val="44000"/>
                  </a:schemeClr>
                </a:solidFill>
                <a:latin typeface="Tahoma"/>
                <a:ea typeface="Tahoma"/>
                <a:cs typeface="Tahoma"/>
                <a:sym typeface="Tahoma"/>
              </a:defRPr>
            </a:lvl2pPr>
            <a:lvl3pPr marL="1234439" indent="-320039">
              <a:spcBef>
                <a:spcPts val="600"/>
              </a:spcBef>
              <a:buChar char="⌖"/>
              <a:defRPr sz="2800">
                <a:solidFill>
                  <a:schemeClr val="accent3">
                    <a:lumOff val="44000"/>
                  </a:schemeClr>
                </a:solidFill>
                <a:latin typeface="Tahoma"/>
                <a:ea typeface="Tahoma"/>
                <a:cs typeface="Tahoma"/>
                <a:sym typeface="Tahoma"/>
              </a:defRPr>
            </a:lvl3pPr>
            <a:lvl4pPr marL="1727200" indent="-355600">
              <a:spcBef>
                <a:spcPts val="600"/>
              </a:spcBef>
              <a:buChar char=""/>
              <a:defRPr sz="2800">
                <a:solidFill>
                  <a:schemeClr val="accent3">
                    <a:lumOff val="44000"/>
                  </a:schemeClr>
                </a:solidFill>
                <a:latin typeface="Tahoma"/>
                <a:ea typeface="Tahoma"/>
                <a:cs typeface="Tahoma"/>
                <a:sym typeface="Tahoma"/>
              </a:defRPr>
            </a:lvl4pPr>
            <a:lvl5pPr marL="2184400" indent="-355600">
              <a:spcBef>
                <a:spcPts val="600"/>
              </a:spcBef>
              <a:buChar char="⌖"/>
              <a:defRPr sz="2800">
                <a:solidFill>
                  <a:schemeClr val="accent3">
                    <a:lumOff val="44000"/>
                  </a:schemeClr>
                </a:solidFill>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6270"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chemeClr val="accent3">
                    <a:lumOff val="44000"/>
                  </a:schemeClr>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553886078"/>
      </p:ext>
    </p:extLst>
  </p:cSld>
  <p:clrMapOvr>
    <a:masterClrMapping/>
  </p:clrMapOvr>
  <p:transition spd="med"/>
</p:sldLayout>
</file>

<file path=ppt/slideLayouts/slideLayout493.xml><?xml version="1.0" encoding="utf-8"?>
<p:sldLayout xmlns:a="http://schemas.openxmlformats.org/drawingml/2006/main" xmlns:r="http://schemas.openxmlformats.org/officeDocument/2006/relationships" xmlns:p="http://schemas.openxmlformats.org/presentationml/2006/main" showMasterSp="0" type="tx">
  <p:cSld name="35_Comparis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6277" name="Title Text"/>
          <p:cNvSpPr txBox="1">
            <a:spLocks noGrp="1"/>
          </p:cNvSpPr>
          <p:nvPr>
            <p:ph type="title"/>
          </p:nvPr>
        </p:nvSpPr>
        <p:spPr>
          <a:xfrm>
            <a:off x="457200" y="274638"/>
            <a:ext cx="8229600" cy="1143001"/>
          </a:xfrm>
          <a:prstGeom prst="rect">
            <a:avLst/>
          </a:prstGeom>
          <a:effectLst>
            <a:outerShdw blurRad="25400" dist="25399" dir="2700000" rotWithShape="0">
              <a:srgbClr val="808080"/>
            </a:outerShdw>
          </a:effectLst>
        </p:spPr>
        <p:txBody>
          <a:bodyPr anchor="ctr"/>
          <a:lstStyle>
            <a:lvl1pPr algn="ctr">
              <a:defRPr>
                <a:solidFill>
                  <a:schemeClr val="accent3">
                    <a:lumOff val="44000"/>
                  </a:schemeClr>
                </a:solidFill>
                <a:latin typeface="Tahoma"/>
                <a:ea typeface="Tahoma"/>
                <a:cs typeface="Tahoma"/>
                <a:sym typeface="Tahoma"/>
              </a:defRPr>
            </a:lvl1pPr>
          </a:lstStyle>
          <a:p>
            <a:r>
              <a:t>Title Text</a:t>
            </a:r>
          </a:p>
        </p:txBody>
      </p:sp>
      <p:sp>
        <p:nvSpPr>
          <p:cNvPr id="6278" name="Body Level One…"/>
          <p:cNvSpPr txBox="1">
            <a:spLocks noGrp="1"/>
          </p:cNvSpPr>
          <p:nvPr>
            <p:ph type="body" sz="quarter" idx="1"/>
          </p:nvPr>
        </p:nvSpPr>
        <p:spPr>
          <a:xfrm>
            <a:off x="457200" y="1535112"/>
            <a:ext cx="4040188" cy="639763"/>
          </a:xfrm>
          <a:prstGeom prst="rect">
            <a:avLst/>
          </a:prstGeom>
          <a:effectLst>
            <a:outerShdw blurRad="25400" dist="25399" dir="2700000" rotWithShape="0">
              <a:srgbClr val="808080"/>
            </a:outerShdw>
          </a:effectLst>
        </p:spPr>
        <p:txBody>
          <a:bodyPr anchor="b">
            <a:normAutofit/>
          </a:bodyPr>
          <a:lstStyle>
            <a:lvl1pPr marL="0" indent="0">
              <a:spcBef>
                <a:spcPts val="500"/>
              </a:spcBef>
              <a:buSzTx/>
              <a:buNone/>
              <a:defRPr sz="2400" b="1">
                <a:solidFill>
                  <a:schemeClr val="accent3">
                    <a:lumOff val="44000"/>
                  </a:schemeClr>
                </a:solidFill>
                <a:latin typeface="Tahoma"/>
                <a:ea typeface="Tahoma"/>
                <a:cs typeface="Tahoma"/>
                <a:sym typeface="Tahoma"/>
              </a:defRPr>
            </a:lvl1pPr>
            <a:lvl2pPr marL="0" indent="457200">
              <a:spcBef>
                <a:spcPts val="500"/>
              </a:spcBef>
              <a:buSzTx/>
              <a:buNone/>
              <a:defRPr sz="2400" b="1">
                <a:solidFill>
                  <a:schemeClr val="accent3">
                    <a:lumOff val="44000"/>
                  </a:schemeClr>
                </a:solidFill>
                <a:latin typeface="Tahoma"/>
                <a:ea typeface="Tahoma"/>
                <a:cs typeface="Tahoma"/>
                <a:sym typeface="Tahoma"/>
              </a:defRPr>
            </a:lvl2pPr>
            <a:lvl3pPr marL="0" indent="914400">
              <a:spcBef>
                <a:spcPts val="500"/>
              </a:spcBef>
              <a:buSzTx/>
              <a:buNone/>
              <a:defRPr sz="2400" b="1">
                <a:solidFill>
                  <a:schemeClr val="accent3">
                    <a:lumOff val="44000"/>
                  </a:schemeClr>
                </a:solidFill>
                <a:latin typeface="Tahoma"/>
                <a:ea typeface="Tahoma"/>
                <a:cs typeface="Tahoma"/>
                <a:sym typeface="Tahoma"/>
              </a:defRPr>
            </a:lvl3pPr>
            <a:lvl4pPr marL="0" indent="1371600">
              <a:spcBef>
                <a:spcPts val="500"/>
              </a:spcBef>
              <a:buSzTx/>
              <a:buNone/>
              <a:defRPr sz="2400" b="1">
                <a:solidFill>
                  <a:schemeClr val="accent3">
                    <a:lumOff val="44000"/>
                  </a:schemeClr>
                </a:solidFill>
                <a:latin typeface="Tahoma"/>
                <a:ea typeface="Tahoma"/>
                <a:cs typeface="Tahoma"/>
                <a:sym typeface="Tahoma"/>
              </a:defRPr>
            </a:lvl4pPr>
            <a:lvl5pPr marL="0" indent="1828800">
              <a:spcBef>
                <a:spcPts val="500"/>
              </a:spcBef>
              <a:buSzTx/>
              <a:buNone/>
              <a:defRPr sz="2400" b="1">
                <a:solidFill>
                  <a:schemeClr val="accent3">
                    <a:lumOff val="44000"/>
                  </a:schemeClr>
                </a:solidFill>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6279" name="Text Placeholder 4"/>
          <p:cNvSpPr>
            <a:spLocks noGrp="1"/>
          </p:cNvSpPr>
          <p:nvPr>
            <p:ph type="body" sz="quarter" idx="21"/>
          </p:nvPr>
        </p:nvSpPr>
        <p:spPr>
          <a:xfrm>
            <a:off x="4645025" y="1535112"/>
            <a:ext cx="4041775" cy="639763"/>
          </a:xfrm>
          <a:prstGeom prst="rect">
            <a:avLst/>
          </a:prstGeom>
          <a:effectLst>
            <a:outerShdw blurRad="25400" dist="25399" dir="2700000" rotWithShape="0">
              <a:srgbClr val="808080"/>
            </a:outerShdw>
          </a:effectLst>
        </p:spPr>
        <p:txBody>
          <a:bodyPr anchor="b">
            <a:normAutofit/>
          </a:bodyPr>
          <a:lstStyle/>
          <a:p>
            <a:pPr marL="0" indent="0">
              <a:spcBef>
                <a:spcPts val="500"/>
              </a:spcBef>
              <a:buSzTx/>
              <a:buNone/>
              <a:defRPr sz="2400" b="1">
                <a:solidFill>
                  <a:schemeClr val="accent3">
                    <a:lumOff val="44000"/>
                  </a:schemeClr>
                </a:solidFill>
                <a:latin typeface="Tahoma"/>
                <a:ea typeface="Tahoma"/>
                <a:cs typeface="Tahoma"/>
                <a:sym typeface="Tahoma"/>
              </a:defRPr>
            </a:pPr>
            <a:endParaRPr/>
          </a:p>
        </p:txBody>
      </p:sp>
      <p:sp>
        <p:nvSpPr>
          <p:cNvPr id="6280"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chemeClr val="accent3">
                    <a:lumOff val="44000"/>
                  </a:schemeClr>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584604656"/>
      </p:ext>
    </p:extLst>
  </p:cSld>
  <p:clrMapOvr>
    <a:masterClrMapping/>
  </p:clrMapOvr>
  <p:transition spd="med"/>
</p:sldLayout>
</file>

<file path=ppt/slideLayouts/slideLayout494.xml><?xml version="1.0" encoding="utf-8"?>
<p:sldLayout xmlns:a="http://schemas.openxmlformats.org/drawingml/2006/main" xmlns:r="http://schemas.openxmlformats.org/officeDocument/2006/relationships" xmlns:p="http://schemas.openxmlformats.org/presentationml/2006/main" showMasterSp="0" type="tx">
  <p:cSld name="35_Title Only">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6287" name="Title Text"/>
          <p:cNvSpPr txBox="1">
            <a:spLocks noGrp="1"/>
          </p:cNvSpPr>
          <p:nvPr>
            <p:ph type="title"/>
          </p:nvPr>
        </p:nvSpPr>
        <p:spPr>
          <a:xfrm>
            <a:off x="685800" y="609600"/>
            <a:ext cx="7772400" cy="1143000"/>
          </a:xfrm>
          <a:prstGeom prst="rect">
            <a:avLst/>
          </a:prstGeom>
          <a:effectLst>
            <a:outerShdw blurRad="25400" dist="25399" dir="2700000" rotWithShape="0">
              <a:srgbClr val="808080"/>
            </a:outerShdw>
          </a:effectLst>
        </p:spPr>
        <p:txBody>
          <a:bodyPr anchor="ctr"/>
          <a:lstStyle>
            <a:lvl1pPr algn="ctr">
              <a:defRPr>
                <a:solidFill>
                  <a:schemeClr val="accent3">
                    <a:lumOff val="44000"/>
                  </a:schemeClr>
                </a:solidFill>
                <a:latin typeface="Tahoma"/>
                <a:ea typeface="Tahoma"/>
                <a:cs typeface="Tahoma"/>
                <a:sym typeface="Tahoma"/>
              </a:defRPr>
            </a:lvl1pPr>
          </a:lstStyle>
          <a:p>
            <a:r>
              <a:t>Title Text</a:t>
            </a:r>
          </a:p>
        </p:txBody>
      </p:sp>
      <p:sp>
        <p:nvSpPr>
          <p:cNvPr id="6288"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chemeClr val="accent3">
                    <a:lumOff val="44000"/>
                  </a:schemeClr>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4196834205"/>
      </p:ext>
    </p:extLst>
  </p:cSld>
  <p:clrMapOvr>
    <a:masterClrMapping/>
  </p:clrMapOvr>
  <p:transition spd="med"/>
</p:sldLayout>
</file>

<file path=ppt/slideLayouts/slideLayout495.xml><?xml version="1.0" encoding="utf-8"?>
<p:sldLayout xmlns:a="http://schemas.openxmlformats.org/drawingml/2006/main" xmlns:r="http://schemas.openxmlformats.org/officeDocument/2006/relationships" xmlns:p="http://schemas.openxmlformats.org/presentationml/2006/main" showMasterSp="0" type="tx">
  <p:cSld name="40_Blank">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6295"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chemeClr val="accent3">
                    <a:lumOff val="44000"/>
                  </a:schemeClr>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528998862"/>
      </p:ext>
    </p:extLst>
  </p:cSld>
  <p:clrMapOvr>
    <a:masterClrMapping/>
  </p:clrMapOvr>
  <p:transition spd="med"/>
</p:sldLayout>
</file>

<file path=ppt/slideLayouts/slideLayout496.xml><?xml version="1.0" encoding="utf-8"?>
<p:sldLayout xmlns:a="http://schemas.openxmlformats.org/drawingml/2006/main" xmlns:r="http://schemas.openxmlformats.org/officeDocument/2006/relationships" xmlns:p="http://schemas.openxmlformats.org/presentationml/2006/main" showMasterSp="0" type="tx">
  <p:cSld name="35_Content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6302" name="Title Text"/>
          <p:cNvSpPr txBox="1">
            <a:spLocks noGrp="1"/>
          </p:cNvSpPr>
          <p:nvPr>
            <p:ph type="title"/>
          </p:nvPr>
        </p:nvSpPr>
        <p:spPr>
          <a:xfrm>
            <a:off x="457200" y="273050"/>
            <a:ext cx="3008314" cy="1162050"/>
          </a:xfrm>
          <a:prstGeom prst="rect">
            <a:avLst/>
          </a:prstGeom>
          <a:effectLst>
            <a:outerShdw blurRad="25400" dist="25399" dir="2700000" rotWithShape="0">
              <a:srgbClr val="808080"/>
            </a:outerShdw>
          </a:effectLst>
        </p:spPr>
        <p:txBody>
          <a:bodyPr/>
          <a:lstStyle>
            <a:lvl1pPr>
              <a:defRPr sz="2000" b="1">
                <a:solidFill>
                  <a:schemeClr val="accent3">
                    <a:lumOff val="44000"/>
                  </a:schemeClr>
                </a:solidFill>
                <a:latin typeface="Tahoma"/>
                <a:ea typeface="Tahoma"/>
                <a:cs typeface="Tahoma"/>
                <a:sym typeface="Tahoma"/>
              </a:defRPr>
            </a:lvl1pPr>
          </a:lstStyle>
          <a:p>
            <a:r>
              <a:t>Title Text</a:t>
            </a:r>
          </a:p>
        </p:txBody>
      </p:sp>
      <p:sp>
        <p:nvSpPr>
          <p:cNvPr id="6303" name="Body Level One…"/>
          <p:cNvSpPr txBox="1">
            <a:spLocks noGrp="1"/>
          </p:cNvSpPr>
          <p:nvPr>
            <p:ph type="body" idx="1"/>
          </p:nvPr>
        </p:nvSpPr>
        <p:spPr>
          <a:xfrm>
            <a:off x="3575050" y="273050"/>
            <a:ext cx="5111750" cy="5853113"/>
          </a:xfrm>
          <a:prstGeom prst="rect">
            <a:avLst/>
          </a:prstGeom>
          <a:effectLst>
            <a:outerShdw blurRad="25400" dist="25399" dir="2700000" rotWithShape="0">
              <a:srgbClr val="808080"/>
            </a:outerShdw>
          </a:effectLst>
        </p:spPr>
        <p:txBody>
          <a:bodyPr>
            <a:normAutofit/>
          </a:bodyPr>
          <a:lstStyle>
            <a:lvl1pPr>
              <a:buChar char="⌖"/>
              <a:defRPr>
                <a:solidFill>
                  <a:schemeClr val="accent3">
                    <a:lumOff val="44000"/>
                  </a:schemeClr>
                </a:solidFill>
                <a:latin typeface="Tahoma"/>
                <a:ea typeface="Tahoma"/>
                <a:cs typeface="Tahoma"/>
                <a:sym typeface="Tahoma"/>
              </a:defRPr>
            </a:lvl1pPr>
            <a:lvl2pPr>
              <a:buChar char=""/>
              <a:defRPr>
                <a:solidFill>
                  <a:schemeClr val="accent3">
                    <a:lumOff val="44000"/>
                  </a:schemeClr>
                </a:solidFill>
                <a:latin typeface="Tahoma"/>
                <a:ea typeface="Tahoma"/>
                <a:cs typeface="Tahoma"/>
                <a:sym typeface="Tahoma"/>
              </a:defRPr>
            </a:lvl2pPr>
            <a:lvl3pPr>
              <a:buChar char="⌖"/>
              <a:defRPr>
                <a:solidFill>
                  <a:schemeClr val="accent3">
                    <a:lumOff val="44000"/>
                  </a:schemeClr>
                </a:solidFill>
                <a:latin typeface="Tahoma"/>
                <a:ea typeface="Tahoma"/>
                <a:cs typeface="Tahoma"/>
                <a:sym typeface="Tahoma"/>
              </a:defRPr>
            </a:lvl3pPr>
            <a:lvl4pPr>
              <a:buChar char=""/>
              <a:defRPr>
                <a:solidFill>
                  <a:schemeClr val="accent3">
                    <a:lumOff val="44000"/>
                  </a:schemeClr>
                </a:solidFill>
                <a:latin typeface="Tahoma"/>
                <a:ea typeface="Tahoma"/>
                <a:cs typeface="Tahoma"/>
                <a:sym typeface="Tahoma"/>
              </a:defRPr>
            </a:lvl4pPr>
            <a:lvl5pPr>
              <a:buChar char="⌖"/>
              <a:defRPr>
                <a:solidFill>
                  <a:schemeClr val="accent3">
                    <a:lumOff val="44000"/>
                  </a:schemeClr>
                </a:solidFill>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6304" name="Text Placeholder 3"/>
          <p:cNvSpPr>
            <a:spLocks noGrp="1"/>
          </p:cNvSpPr>
          <p:nvPr>
            <p:ph type="body" sz="half" idx="21"/>
          </p:nvPr>
        </p:nvSpPr>
        <p:spPr>
          <a:xfrm>
            <a:off x="457199" y="1435100"/>
            <a:ext cx="3008315" cy="4691063"/>
          </a:xfrm>
          <a:prstGeom prst="rect">
            <a:avLst/>
          </a:prstGeom>
          <a:effectLst>
            <a:outerShdw blurRad="25400" dist="25399" dir="2700000" rotWithShape="0">
              <a:srgbClr val="808080"/>
            </a:outerShdw>
          </a:effectLst>
        </p:spPr>
        <p:txBody>
          <a:bodyPr>
            <a:normAutofit/>
          </a:bodyPr>
          <a:lstStyle/>
          <a:p>
            <a:pPr marL="0" indent="0">
              <a:spcBef>
                <a:spcPts val="300"/>
              </a:spcBef>
              <a:buSzTx/>
              <a:buNone/>
              <a:defRPr sz="1400">
                <a:solidFill>
                  <a:schemeClr val="accent3">
                    <a:lumOff val="44000"/>
                  </a:schemeClr>
                </a:solidFill>
                <a:latin typeface="Tahoma"/>
                <a:ea typeface="Tahoma"/>
                <a:cs typeface="Tahoma"/>
                <a:sym typeface="Tahoma"/>
              </a:defRPr>
            </a:pPr>
            <a:endParaRPr/>
          </a:p>
        </p:txBody>
      </p:sp>
      <p:sp>
        <p:nvSpPr>
          <p:cNvPr id="6305"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chemeClr val="accent3">
                    <a:lumOff val="44000"/>
                  </a:schemeClr>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967437245"/>
      </p:ext>
    </p:extLst>
  </p:cSld>
  <p:clrMapOvr>
    <a:masterClrMapping/>
  </p:clrMapOvr>
  <p:transition spd="med"/>
</p:sldLayout>
</file>

<file path=ppt/slideLayouts/slideLayout497.xml><?xml version="1.0" encoding="utf-8"?>
<p:sldLayout xmlns:a="http://schemas.openxmlformats.org/drawingml/2006/main" xmlns:r="http://schemas.openxmlformats.org/officeDocument/2006/relationships" xmlns:p="http://schemas.openxmlformats.org/presentationml/2006/main" showMasterSp="0" type="tx">
  <p:cSld name="35_Picture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6312" name="Title Text"/>
          <p:cNvSpPr txBox="1">
            <a:spLocks noGrp="1"/>
          </p:cNvSpPr>
          <p:nvPr>
            <p:ph type="title"/>
          </p:nvPr>
        </p:nvSpPr>
        <p:spPr>
          <a:xfrm>
            <a:off x="1792288" y="4800600"/>
            <a:ext cx="5486401" cy="566738"/>
          </a:xfrm>
          <a:prstGeom prst="rect">
            <a:avLst/>
          </a:prstGeom>
          <a:effectLst>
            <a:outerShdw blurRad="25400" dist="25399" dir="2700000" rotWithShape="0">
              <a:srgbClr val="808080"/>
            </a:outerShdw>
          </a:effectLst>
        </p:spPr>
        <p:txBody>
          <a:bodyPr/>
          <a:lstStyle>
            <a:lvl1pPr>
              <a:defRPr sz="2000" b="1">
                <a:solidFill>
                  <a:schemeClr val="accent3">
                    <a:lumOff val="44000"/>
                  </a:schemeClr>
                </a:solidFill>
                <a:latin typeface="Tahoma"/>
                <a:ea typeface="Tahoma"/>
                <a:cs typeface="Tahoma"/>
                <a:sym typeface="Tahoma"/>
              </a:defRPr>
            </a:lvl1pPr>
          </a:lstStyle>
          <a:p>
            <a:r>
              <a:t>Title Text</a:t>
            </a:r>
          </a:p>
        </p:txBody>
      </p:sp>
      <p:sp>
        <p:nvSpPr>
          <p:cNvPr id="6313" name="Picture Placeholder 2"/>
          <p:cNvSpPr>
            <a:spLocks noGrp="1"/>
          </p:cNvSpPr>
          <p:nvPr>
            <p:ph type="pic" sz="half" idx="21"/>
          </p:nvPr>
        </p:nvSpPr>
        <p:spPr>
          <a:xfrm>
            <a:off x="1792288" y="612775"/>
            <a:ext cx="5486401" cy="4114800"/>
          </a:xfrm>
          <a:prstGeom prst="rect">
            <a:avLst/>
          </a:prstGeom>
          <a:effectLst>
            <a:outerShdw blurRad="25400" dist="25399" dir="2700000" rotWithShape="0">
              <a:srgbClr val="808080"/>
            </a:outerShdw>
          </a:effectLst>
        </p:spPr>
        <p:txBody>
          <a:bodyPr lIns="91439" rIns="91439"/>
          <a:lstStyle/>
          <a:p>
            <a:endParaRPr/>
          </a:p>
        </p:txBody>
      </p:sp>
      <p:sp>
        <p:nvSpPr>
          <p:cNvPr id="6314" name="Body Level One…"/>
          <p:cNvSpPr txBox="1">
            <a:spLocks noGrp="1"/>
          </p:cNvSpPr>
          <p:nvPr>
            <p:ph type="body" sz="quarter" idx="1"/>
          </p:nvPr>
        </p:nvSpPr>
        <p:spPr>
          <a:xfrm>
            <a:off x="1792288" y="5367337"/>
            <a:ext cx="5486401" cy="804863"/>
          </a:xfrm>
          <a:prstGeom prst="rect">
            <a:avLst/>
          </a:prstGeom>
          <a:effectLst>
            <a:outerShdw blurRad="25400" dist="25399" dir="2700000" rotWithShape="0">
              <a:srgbClr val="808080"/>
            </a:outerShdw>
          </a:effectLst>
        </p:spPr>
        <p:txBody>
          <a:bodyPr>
            <a:normAutofit/>
          </a:bodyPr>
          <a:lstStyle>
            <a:lvl1pPr marL="0" indent="0">
              <a:spcBef>
                <a:spcPts val="300"/>
              </a:spcBef>
              <a:buSzTx/>
              <a:buNone/>
              <a:defRPr sz="1400">
                <a:solidFill>
                  <a:schemeClr val="accent3">
                    <a:lumOff val="44000"/>
                  </a:schemeClr>
                </a:solidFill>
                <a:latin typeface="Tahoma"/>
                <a:ea typeface="Tahoma"/>
                <a:cs typeface="Tahoma"/>
                <a:sym typeface="Tahoma"/>
              </a:defRPr>
            </a:lvl1pPr>
            <a:lvl2pPr marL="0" indent="457200">
              <a:spcBef>
                <a:spcPts val="300"/>
              </a:spcBef>
              <a:buSzTx/>
              <a:buNone/>
              <a:defRPr sz="1400">
                <a:solidFill>
                  <a:schemeClr val="accent3">
                    <a:lumOff val="44000"/>
                  </a:schemeClr>
                </a:solidFill>
                <a:latin typeface="Tahoma"/>
                <a:ea typeface="Tahoma"/>
                <a:cs typeface="Tahoma"/>
                <a:sym typeface="Tahoma"/>
              </a:defRPr>
            </a:lvl2pPr>
            <a:lvl3pPr marL="0" indent="914400">
              <a:spcBef>
                <a:spcPts val="300"/>
              </a:spcBef>
              <a:buSzTx/>
              <a:buNone/>
              <a:defRPr sz="1400">
                <a:solidFill>
                  <a:schemeClr val="accent3">
                    <a:lumOff val="44000"/>
                  </a:schemeClr>
                </a:solidFill>
                <a:latin typeface="Tahoma"/>
                <a:ea typeface="Tahoma"/>
                <a:cs typeface="Tahoma"/>
                <a:sym typeface="Tahoma"/>
              </a:defRPr>
            </a:lvl3pPr>
            <a:lvl4pPr marL="0" indent="1371600">
              <a:spcBef>
                <a:spcPts val="300"/>
              </a:spcBef>
              <a:buSzTx/>
              <a:buNone/>
              <a:defRPr sz="1400">
                <a:solidFill>
                  <a:schemeClr val="accent3">
                    <a:lumOff val="44000"/>
                  </a:schemeClr>
                </a:solidFill>
                <a:latin typeface="Tahoma"/>
                <a:ea typeface="Tahoma"/>
                <a:cs typeface="Tahoma"/>
                <a:sym typeface="Tahoma"/>
              </a:defRPr>
            </a:lvl4pPr>
            <a:lvl5pPr marL="0" indent="1828800">
              <a:spcBef>
                <a:spcPts val="300"/>
              </a:spcBef>
              <a:buSzTx/>
              <a:buNone/>
              <a:defRPr sz="1400">
                <a:solidFill>
                  <a:schemeClr val="accent3">
                    <a:lumOff val="44000"/>
                  </a:schemeClr>
                </a:solidFill>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6315"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chemeClr val="accent3">
                    <a:lumOff val="44000"/>
                  </a:schemeClr>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4080627982"/>
      </p:ext>
    </p:extLst>
  </p:cSld>
  <p:clrMapOvr>
    <a:masterClrMapping/>
  </p:clrMapOvr>
  <p:transition spd="med"/>
</p:sldLayout>
</file>

<file path=ppt/slideLayouts/slideLayout498.xml><?xml version="1.0" encoding="utf-8"?>
<p:sldLayout xmlns:a="http://schemas.openxmlformats.org/drawingml/2006/main" xmlns:r="http://schemas.openxmlformats.org/officeDocument/2006/relationships" xmlns:p="http://schemas.openxmlformats.org/presentationml/2006/main" showMasterSp="0" type="tx">
  <p:cSld name="42_Title Slide">
    <p:bg>
      <p:bgPr>
        <a:solidFill>
          <a:srgbClr val="0066CC"/>
        </a:solidFill>
        <a:effectLst/>
      </p:bgPr>
    </p:bg>
    <p:spTree>
      <p:nvGrpSpPr>
        <p:cNvPr id="1" name=""/>
        <p:cNvGrpSpPr/>
        <p:nvPr/>
      </p:nvGrpSpPr>
      <p:grpSpPr>
        <a:xfrm>
          <a:off x="0" y="0"/>
          <a:ext cx="0" cy="0"/>
          <a:chOff x="0" y="0"/>
          <a:chExt cx="0" cy="0"/>
        </a:xfrm>
      </p:grpSpPr>
      <p:grpSp>
        <p:nvGrpSpPr>
          <p:cNvPr id="6347" name="Group 2"/>
          <p:cNvGrpSpPr/>
          <p:nvPr/>
        </p:nvGrpSpPr>
        <p:grpSpPr>
          <a:xfrm>
            <a:off x="-1" y="117474"/>
            <a:ext cx="9142415" cy="6738940"/>
            <a:chOff x="0" y="0"/>
            <a:chExt cx="9142413" cy="6738938"/>
          </a:xfrm>
        </p:grpSpPr>
        <p:sp>
          <p:nvSpPr>
            <p:cNvPr id="6322" name="Rectangle 3"/>
            <p:cNvSpPr/>
            <p:nvPr/>
          </p:nvSpPr>
          <p:spPr>
            <a:xfrm>
              <a:off x="685800" y="6411913"/>
              <a:ext cx="3505200" cy="327026"/>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323" name="Rectangle 4"/>
            <p:cNvSpPr/>
            <p:nvPr/>
          </p:nvSpPr>
          <p:spPr>
            <a:xfrm>
              <a:off x="685799" y="2320925"/>
              <a:ext cx="8456615" cy="762001"/>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324" name="Oval 5"/>
            <p:cNvSpPr/>
            <p:nvPr/>
          </p:nvSpPr>
          <p:spPr>
            <a:xfrm>
              <a:off x="881062" y="-1"/>
              <a:ext cx="66677" cy="66677"/>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325" name="Oval 6"/>
            <p:cNvSpPr/>
            <p:nvPr/>
          </p:nvSpPr>
          <p:spPr>
            <a:xfrm>
              <a:off x="881062" y="230187"/>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326" name="Oval 7"/>
            <p:cNvSpPr/>
            <p:nvPr/>
          </p:nvSpPr>
          <p:spPr>
            <a:xfrm>
              <a:off x="881062" y="457200"/>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327" name="Oval 8"/>
            <p:cNvSpPr/>
            <p:nvPr/>
          </p:nvSpPr>
          <p:spPr>
            <a:xfrm>
              <a:off x="881062" y="915987"/>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328" name="Oval 9"/>
            <p:cNvSpPr/>
            <p:nvPr/>
          </p:nvSpPr>
          <p:spPr>
            <a:xfrm>
              <a:off x="881062" y="1143000"/>
              <a:ext cx="66677" cy="66677"/>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329" name="Oval 10"/>
            <p:cNvSpPr/>
            <p:nvPr/>
          </p:nvSpPr>
          <p:spPr>
            <a:xfrm>
              <a:off x="881062" y="1373187"/>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330" name="Oval 11"/>
            <p:cNvSpPr/>
            <p:nvPr/>
          </p:nvSpPr>
          <p:spPr>
            <a:xfrm>
              <a:off x="881062" y="1600200"/>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331" name="Oval 12"/>
            <p:cNvSpPr/>
            <p:nvPr/>
          </p:nvSpPr>
          <p:spPr>
            <a:xfrm>
              <a:off x="881062" y="1830387"/>
              <a:ext cx="66677" cy="63501"/>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332" name="Oval 13"/>
            <p:cNvSpPr/>
            <p:nvPr/>
          </p:nvSpPr>
          <p:spPr>
            <a:xfrm>
              <a:off x="881062" y="2058987"/>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nvGrpSpPr>
            <p:cNvPr id="6341" name="Group 14"/>
            <p:cNvGrpSpPr/>
            <p:nvPr/>
          </p:nvGrpSpPr>
          <p:grpSpPr>
            <a:xfrm>
              <a:off x="4538662" y="6553200"/>
              <a:ext cx="4332290" cy="65089"/>
              <a:chOff x="0" y="0"/>
              <a:chExt cx="4332288" cy="65088"/>
            </a:xfrm>
          </p:grpSpPr>
          <p:sp>
            <p:nvSpPr>
              <p:cNvPr id="6333" name="Oval 15"/>
              <p:cNvSpPr/>
              <p:nvPr/>
            </p:nvSpPr>
            <p:spPr>
              <a:xfrm>
                <a:off x="-1"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334" name="Oval 16"/>
              <p:cNvSpPr/>
              <p:nvPr/>
            </p:nvSpPr>
            <p:spPr>
              <a:xfrm>
                <a:off x="609600" y="-1"/>
                <a:ext cx="66676"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335" name="Oval 17"/>
              <p:cNvSpPr/>
              <p:nvPr/>
            </p:nvSpPr>
            <p:spPr>
              <a:xfrm>
                <a:off x="1219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336" name="Oval 18"/>
              <p:cNvSpPr/>
              <p:nvPr/>
            </p:nvSpPr>
            <p:spPr>
              <a:xfrm>
                <a:off x="18288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337" name="Oval 19"/>
              <p:cNvSpPr/>
              <p:nvPr/>
            </p:nvSpPr>
            <p:spPr>
              <a:xfrm>
                <a:off x="24384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338" name="Oval 20"/>
              <p:cNvSpPr/>
              <p:nvPr/>
            </p:nvSpPr>
            <p:spPr>
              <a:xfrm>
                <a:off x="30480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339" name="Oval 21"/>
              <p:cNvSpPr/>
              <p:nvPr/>
            </p:nvSpPr>
            <p:spPr>
              <a:xfrm>
                <a:off x="36576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340" name="Oval 22"/>
              <p:cNvSpPr/>
              <p:nvPr/>
            </p:nvSpPr>
            <p:spPr>
              <a:xfrm>
                <a:off x="4267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sp>
          <p:nvSpPr>
            <p:cNvPr id="6342" name="Oval 23"/>
            <p:cNvSpPr/>
            <p:nvPr/>
          </p:nvSpPr>
          <p:spPr>
            <a:xfrm>
              <a:off x="881062" y="687387"/>
              <a:ext cx="66677" cy="63501"/>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nvGrpSpPr>
            <p:cNvPr id="6346" name="Group 24"/>
            <p:cNvGrpSpPr/>
            <p:nvPr/>
          </p:nvGrpSpPr>
          <p:grpSpPr>
            <a:xfrm>
              <a:off x="-1" y="3576637"/>
              <a:ext cx="1908177" cy="1908177"/>
              <a:chOff x="0" y="0"/>
              <a:chExt cx="1908175" cy="1908175"/>
            </a:xfrm>
          </p:grpSpPr>
          <p:sp>
            <p:nvSpPr>
              <p:cNvPr id="6343" name="Freeform 25"/>
              <p:cNvSpPr/>
              <p:nvPr/>
            </p:nvSpPr>
            <p:spPr>
              <a:xfrm>
                <a:off x="0" y="106362"/>
                <a:ext cx="701676" cy="1638301"/>
              </a:xfrm>
              <a:custGeom>
                <a:avLst/>
                <a:gdLst/>
                <a:ahLst/>
                <a:cxnLst>
                  <a:cxn ang="0">
                    <a:pos x="wd2" y="hd2"/>
                  </a:cxn>
                  <a:cxn ang="5400000">
                    <a:pos x="wd2" y="hd2"/>
                  </a:cxn>
                  <a:cxn ang="10800000">
                    <a:pos x="wd2" y="hd2"/>
                  </a:cxn>
                  <a:cxn ang="16200000">
                    <a:pos x="wd2" y="hd2"/>
                  </a:cxn>
                </a:cxnLst>
                <a:rect l="0" t="0" r="r" b="b"/>
                <a:pathLst>
                  <a:path w="21600" h="21600" extrusionOk="0">
                    <a:moveTo>
                      <a:pt x="13292" y="21600"/>
                    </a:moveTo>
                    <a:lnTo>
                      <a:pt x="14172" y="21265"/>
                    </a:lnTo>
                    <a:lnTo>
                      <a:pt x="14710" y="20763"/>
                    </a:lnTo>
                    <a:lnTo>
                      <a:pt x="15443" y="20386"/>
                    </a:lnTo>
                    <a:lnTo>
                      <a:pt x="16029" y="19988"/>
                    </a:lnTo>
                    <a:lnTo>
                      <a:pt x="17300" y="19256"/>
                    </a:lnTo>
                    <a:lnTo>
                      <a:pt x="18228" y="18921"/>
                    </a:lnTo>
                    <a:lnTo>
                      <a:pt x="18766" y="18502"/>
                    </a:lnTo>
                    <a:lnTo>
                      <a:pt x="19059" y="17749"/>
                    </a:lnTo>
                    <a:lnTo>
                      <a:pt x="18619" y="17414"/>
                    </a:lnTo>
                    <a:lnTo>
                      <a:pt x="18326" y="16995"/>
                    </a:lnTo>
                    <a:lnTo>
                      <a:pt x="18081" y="16619"/>
                    </a:lnTo>
                    <a:lnTo>
                      <a:pt x="17642" y="16200"/>
                    </a:lnTo>
                    <a:lnTo>
                      <a:pt x="17642" y="15363"/>
                    </a:lnTo>
                    <a:lnTo>
                      <a:pt x="17544" y="15112"/>
                    </a:lnTo>
                    <a:lnTo>
                      <a:pt x="17544" y="14798"/>
                    </a:lnTo>
                    <a:lnTo>
                      <a:pt x="17788" y="14609"/>
                    </a:lnTo>
                    <a:lnTo>
                      <a:pt x="18228" y="14463"/>
                    </a:lnTo>
                    <a:lnTo>
                      <a:pt x="19059" y="14358"/>
                    </a:lnTo>
                    <a:lnTo>
                      <a:pt x="19108" y="14358"/>
                    </a:lnTo>
                    <a:lnTo>
                      <a:pt x="19303" y="14274"/>
                    </a:lnTo>
                    <a:lnTo>
                      <a:pt x="19303" y="14170"/>
                    </a:lnTo>
                    <a:lnTo>
                      <a:pt x="19059" y="14044"/>
                    </a:lnTo>
                    <a:lnTo>
                      <a:pt x="18863" y="13940"/>
                    </a:lnTo>
                    <a:lnTo>
                      <a:pt x="18863" y="13814"/>
                    </a:lnTo>
                    <a:lnTo>
                      <a:pt x="19303" y="13709"/>
                    </a:lnTo>
                    <a:lnTo>
                      <a:pt x="21356" y="13291"/>
                    </a:lnTo>
                    <a:lnTo>
                      <a:pt x="21600" y="13102"/>
                    </a:lnTo>
                    <a:lnTo>
                      <a:pt x="21600" y="12830"/>
                    </a:lnTo>
                    <a:lnTo>
                      <a:pt x="21405" y="12642"/>
                    </a:lnTo>
                    <a:lnTo>
                      <a:pt x="20378" y="12077"/>
                    </a:lnTo>
                    <a:lnTo>
                      <a:pt x="19548" y="11365"/>
                    </a:lnTo>
                    <a:lnTo>
                      <a:pt x="19108" y="10695"/>
                    </a:lnTo>
                    <a:lnTo>
                      <a:pt x="18766" y="9921"/>
                    </a:lnTo>
                    <a:lnTo>
                      <a:pt x="17984" y="9733"/>
                    </a:lnTo>
                    <a:lnTo>
                      <a:pt x="17300" y="9523"/>
                    </a:lnTo>
                    <a:lnTo>
                      <a:pt x="16567" y="9293"/>
                    </a:lnTo>
                    <a:lnTo>
                      <a:pt x="15931" y="9063"/>
                    </a:lnTo>
                    <a:lnTo>
                      <a:pt x="15491" y="8833"/>
                    </a:lnTo>
                    <a:lnTo>
                      <a:pt x="15247" y="8602"/>
                    </a:lnTo>
                    <a:lnTo>
                      <a:pt x="15052" y="8414"/>
                    </a:lnTo>
                    <a:lnTo>
                      <a:pt x="15003" y="8184"/>
                    </a:lnTo>
                    <a:lnTo>
                      <a:pt x="13928" y="7598"/>
                    </a:lnTo>
                    <a:lnTo>
                      <a:pt x="14172" y="7095"/>
                    </a:lnTo>
                    <a:lnTo>
                      <a:pt x="14710" y="6572"/>
                    </a:lnTo>
                    <a:lnTo>
                      <a:pt x="15052" y="6049"/>
                    </a:lnTo>
                    <a:lnTo>
                      <a:pt x="15052" y="5588"/>
                    </a:lnTo>
                    <a:lnTo>
                      <a:pt x="14563" y="5819"/>
                    </a:lnTo>
                    <a:lnTo>
                      <a:pt x="14025" y="6153"/>
                    </a:lnTo>
                    <a:lnTo>
                      <a:pt x="13683" y="6426"/>
                    </a:lnTo>
                    <a:lnTo>
                      <a:pt x="13292" y="6572"/>
                    </a:lnTo>
                    <a:lnTo>
                      <a:pt x="13146" y="5923"/>
                    </a:lnTo>
                    <a:lnTo>
                      <a:pt x="13243" y="5316"/>
                    </a:lnTo>
                    <a:lnTo>
                      <a:pt x="13292" y="4688"/>
                    </a:lnTo>
                    <a:lnTo>
                      <a:pt x="13292" y="4081"/>
                    </a:lnTo>
                    <a:lnTo>
                      <a:pt x="13683" y="3705"/>
                    </a:lnTo>
                    <a:lnTo>
                      <a:pt x="13683" y="3056"/>
                    </a:lnTo>
                    <a:lnTo>
                      <a:pt x="13732" y="2784"/>
                    </a:lnTo>
                    <a:lnTo>
                      <a:pt x="13732" y="2574"/>
                    </a:lnTo>
                    <a:lnTo>
                      <a:pt x="13928" y="2365"/>
                    </a:lnTo>
                    <a:lnTo>
                      <a:pt x="14172" y="2177"/>
                    </a:lnTo>
                    <a:lnTo>
                      <a:pt x="14465" y="2030"/>
                    </a:lnTo>
                    <a:lnTo>
                      <a:pt x="14563" y="1967"/>
                    </a:lnTo>
                    <a:lnTo>
                      <a:pt x="14710" y="1926"/>
                    </a:lnTo>
                    <a:lnTo>
                      <a:pt x="14807" y="1800"/>
                    </a:lnTo>
                    <a:lnTo>
                      <a:pt x="15003" y="1737"/>
                    </a:lnTo>
                    <a:lnTo>
                      <a:pt x="15052" y="1737"/>
                    </a:lnTo>
                    <a:lnTo>
                      <a:pt x="15491" y="1653"/>
                    </a:lnTo>
                    <a:lnTo>
                      <a:pt x="15785" y="1612"/>
                    </a:lnTo>
                    <a:lnTo>
                      <a:pt x="16029" y="1612"/>
                    </a:lnTo>
                    <a:lnTo>
                      <a:pt x="16322" y="1549"/>
                    </a:lnTo>
                    <a:lnTo>
                      <a:pt x="16469" y="1549"/>
                    </a:lnTo>
                    <a:lnTo>
                      <a:pt x="16567" y="1507"/>
                    </a:lnTo>
                    <a:lnTo>
                      <a:pt x="16860" y="1402"/>
                    </a:lnTo>
                    <a:lnTo>
                      <a:pt x="16860" y="1319"/>
                    </a:lnTo>
                    <a:lnTo>
                      <a:pt x="16469" y="1047"/>
                    </a:lnTo>
                    <a:lnTo>
                      <a:pt x="16469" y="858"/>
                    </a:lnTo>
                    <a:lnTo>
                      <a:pt x="16322" y="858"/>
                    </a:lnTo>
                    <a:lnTo>
                      <a:pt x="16322" y="795"/>
                    </a:lnTo>
                    <a:lnTo>
                      <a:pt x="16029" y="628"/>
                    </a:lnTo>
                    <a:lnTo>
                      <a:pt x="15687" y="440"/>
                    </a:lnTo>
                    <a:lnTo>
                      <a:pt x="15491" y="230"/>
                    </a:lnTo>
                    <a:lnTo>
                      <a:pt x="15443" y="0"/>
                    </a:lnTo>
                    <a:lnTo>
                      <a:pt x="12168" y="858"/>
                    </a:lnTo>
                    <a:lnTo>
                      <a:pt x="9187" y="1967"/>
                    </a:lnTo>
                    <a:lnTo>
                      <a:pt x="6500" y="3160"/>
                    </a:lnTo>
                    <a:lnTo>
                      <a:pt x="4300" y="4563"/>
                    </a:lnTo>
                    <a:lnTo>
                      <a:pt x="2443" y="6049"/>
                    </a:lnTo>
                    <a:lnTo>
                      <a:pt x="1026" y="7660"/>
                    </a:lnTo>
                    <a:lnTo>
                      <a:pt x="244" y="9335"/>
                    </a:lnTo>
                    <a:lnTo>
                      <a:pt x="0" y="11093"/>
                    </a:lnTo>
                    <a:lnTo>
                      <a:pt x="244" y="12726"/>
                    </a:lnTo>
                    <a:lnTo>
                      <a:pt x="977" y="14233"/>
                    </a:lnTo>
                    <a:lnTo>
                      <a:pt x="2199" y="15719"/>
                    </a:lnTo>
                    <a:lnTo>
                      <a:pt x="3616" y="17142"/>
                    </a:lnTo>
                    <a:lnTo>
                      <a:pt x="5571" y="18398"/>
                    </a:lnTo>
                    <a:lnTo>
                      <a:pt x="7819" y="19633"/>
                    </a:lnTo>
                    <a:lnTo>
                      <a:pt x="10507" y="20658"/>
                    </a:lnTo>
                    <a:lnTo>
                      <a:pt x="13292" y="21600"/>
                    </a:lnTo>
                  </a:path>
                </a:pathLst>
              </a:cu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344" name="Freeform 26"/>
              <p:cNvSpPr/>
              <p:nvPr/>
            </p:nvSpPr>
            <p:spPr>
              <a:xfrm>
                <a:off x="601662" y="0"/>
                <a:ext cx="1306514" cy="1908176"/>
              </a:xfrm>
              <a:custGeom>
                <a:avLst/>
                <a:gdLst/>
                <a:ahLst/>
                <a:cxnLst>
                  <a:cxn ang="0">
                    <a:pos x="wd2" y="hd2"/>
                  </a:cxn>
                  <a:cxn ang="5400000">
                    <a:pos x="wd2" y="hd2"/>
                  </a:cxn>
                  <a:cxn ang="10800000">
                    <a:pos x="wd2" y="hd2"/>
                  </a:cxn>
                  <a:cxn ang="16200000">
                    <a:pos x="wd2" y="hd2"/>
                  </a:cxn>
                </a:cxnLst>
                <a:rect l="0" t="0" r="r" b="b"/>
                <a:pathLst>
                  <a:path w="21600" h="21600" extrusionOk="0">
                    <a:moveTo>
                      <a:pt x="21075" y="13226"/>
                    </a:moveTo>
                    <a:lnTo>
                      <a:pt x="21180" y="13010"/>
                    </a:lnTo>
                    <a:lnTo>
                      <a:pt x="21206" y="12813"/>
                    </a:lnTo>
                    <a:lnTo>
                      <a:pt x="21311" y="12615"/>
                    </a:lnTo>
                    <a:lnTo>
                      <a:pt x="21364" y="12417"/>
                    </a:lnTo>
                    <a:lnTo>
                      <a:pt x="21075" y="12417"/>
                    </a:lnTo>
                    <a:lnTo>
                      <a:pt x="20891" y="12363"/>
                    </a:lnTo>
                    <a:lnTo>
                      <a:pt x="20550" y="12327"/>
                    </a:lnTo>
                    <a:lnTo>
                      <a:pt x="20366" y="12220"/>
                    </a:lnTo>
                    <a:lnTo>
                      <a:pt x="20209" y="12130"/>
                    </a:lnTo>
                    <a:lnTo>
                      <a:pt x="20130" y="11968"/>
                    </a:lnTo>
                    <a:lnTo>
                      <a:pt x="19973" y="11878"/>
                    </a:lnTo>
                    <a:lnTo>
                      <a:pt x="19947" y="11770"/>
                    </a:lnTo>
                    <a:lnTo>
                      <a:pt x="19842" y="11519"/>
                    </a:lnTo>
                    <a:lnTo>
                      <a:pt x="19842" y="11213"/>
                    </a:lnTo>
                    <a:lnTo>
                      <a:pt x="19947" y="10962"/>
                    </a:lnTo>
                    <a:lnTo>
                      <a:pt x="20130" y="10764"/>
                    </a:lnTo>
                    <a:lnTo>
                      <a:pt x="20498" y="10728"/>
                    </a:lnTo>
                    <a:lnTo>
                      <a:pt x="20786" y="10764"/>
                    </a:lnTo>
                    <a:lnTo>
                      <a:pt x="21075" y="10926"/>
                    </a:lnTo>
                    <a:lnTo>
                      <a:pt x="21311" y="11052"/>
                    </a:lnTo>
                    <a:lnTo>
                      <a:pt x="21495" y="11285"/>
                    </a:lnTo>
                    <a:lnTo>
                      <a:pt x="21600" y="11123"/>
                    </a:lnTo>
                    <a:lnTo>
                      <a:pt x="21600" y="10728"/>
                    </a:lnTo>
                    <a:lnTo>
                      <a:pt x="21495" y="9866"/>
                    </a:lnTo>
                    <a:lnTo>
                      <a:pt x="21364" y="9021"/>
                    </a:lnTo>
                    <a:lnTo>
                      <a:pt x="21180" y="8176"/>
                    </a:lnTo>
                    <a:lnTo>
                      <a:pt x="20786" y="7386"/>
                    </a:lnTo>
                    <a:lnTo>
                      <a:pt x="20366" y="6577"/>
                    </a:lnTo>
                    <a:lnTo>
                      <a:pt x="19842" y="5840"/>
                    </a:lnTo>
                    <a:lnTo>
                      <a:pt x="19264" y="5121"/>
                    </a:lnTo>
                    <a:lnTo>
                      <a:pt x="18608" y="4439"/>
                    </a:lnTo>
                    <a:lnTo>
                      <a:pt x="18503" y="4439"/>
                    </a:lnTo>
                    <a:lnTo>
                      <a:pt x="18424" y="4385"/>
                    </a:lnTo>
                    <a:lnTo>
                      <a:pt x="18319" y="4385"/>
                    </a:lnTo>
                    <a:lnTo>
                      <a:pt x="18188" y="4349"/>
                    </a:lnTo>
                    <a:lnTo>
                      <a:pt x="17768" y="4546"/>
                    </a:lnTo>
                    <a:lnTo>
                      <a:pt x="17532" y="4564"/>
                    </a:lnTo>
                    <a:lnTo>
                      <a:pt x="17322" y="4636"/>
                    </a:lnTo>
                    <a:lnTo>
                      <a:pt x="17086" y="4708"/>
                    </a:lnTo>
                    <a:lnTo>
                      <a:pt x="16850" y="4744"/>
                    </a:lnTo>
                    <a:lnTo>
                      <a:pt x="16561" y="4798"/>
                    </a:lnTo>
                    <a:lnTo>
                      <a:pt x="16246" y="4906"/>
                    </a:lnTo>
                    <a:lnTo>
                      <a:pt x="15905" y="4996"/>
                    </a:lnTo>
                    <a:lnTo>
                      <a:pt x="15590" y="5086"/>
                    </a:lnTo>
                    <a:lnTo>
                      <a:pt x="15301" y="5121"/>
                    </a:lnTo>
                    <a:lnTo>
                      <a:pt x="15065" y="5193"/>
                    </a:lnTo>
                    <a:lnTo>
                      <a:pt x="14881" y="5229"/>
                    </a:lnTo>
                    <a:lnTo>
                      <a:pt x="14619" y="5193"/>
                    </a:lnTo>
                    <a:lnTo>
                      <a:pt x="14540" y="5121"/>
                    </a:lnTo>
                    <a:lnTo>
                      <a:pt x="14383" y="5032"/>
                    </a:lnTo>
                    <a:lnTo>
                      <a:pt x="14356" y="4996"/>
                    </a:lnTo>
                    <a:lnTo>
                      <a:pt x="14251" y="4906"/>
                    </a:lnTo>
                    <a:lnTo>
                      <a:pt x="14068" y="4636"/>
                    </a:lnTo>
                    <a:lnTo>
                      <a:pt x="13963" y="4385"/>
                    </a:lnTo>
                    <a:lnTo>
                      <a:pt x="13963" y="4151"/>
                    </a:lnTo>
                    <a:lnTo>
                      <a:pt x="13910" y="3900"/>
                    </a:lnTo>
                    <a:lnTo>
                      <a:pt x="13963" y="3630"/>
                    </a:lnTo>
                    <a:lnTo>
                      <a:pt x="14199" y="3414"/>
                    </a:lnTo>
                    <a:lnTo>
                      <a:pt x="14487" y="3181"/>
                    </a:lnTo>
                    <a:lnTo>
                      <a:pt x="14776" y="3055"/>
                    </a:lnTo>
                    <a:lnTo>
                      <a:pt x="15065" y="2857"/>
                    </a:lnTo>
                    <a:lnTo>
                      <a:pt x="15301" y="2624"/>
                    </a:lnTo>
                    <a:lnTo>
                      <a:pt x="15432" y="2408"/>
                    </a:lnTo>
                    <a:lnTo>
                      <a:pt x="15432" y="2138"/>
                    </a:lnTo>
                    <a:lnTo>
                      <a:pt x="14907" y="1887"/>
                    </a:lnTo>
                    <a:lnTo>
                      <a:pt x="14487" y="1653"/>
                    </a:lnTo>
                    <a:lnTo>
                      <a:pt x="13438" y="1258"/>
                    </a:lnTo>
                    <a:lnTo>
                      <a:pt x="12887" y="1042"/>
                    </a:lnTo>
                    <a:lnTo>
                      <a:pt x="12362" y="845"/>
                    </a:lnTo>
                    <a:lnTo>
                      <a:pt x="11784" y="683"/>
                    </a:lnTo>
                    <a:lnTo>
                      <a:pt x="11233" y="557"/>
                    </a:lnTo>
                    <a:lnTo>
                      <a:pt x="11600" y="809"/>
                    </a:lnTo>
                    <a:lnTo>
                      <a:pt x="11942" y="1006"/>
                    </a:lnTo>
                    <a:lnTo>
                      <a:pt x="12204" y="1132"/>
                    </a:lnTo>
                    <a:lnTo>
                      <a:pt x="12703" y="1330"/>
                    </a:lnTo>
                    <a:lnTo>
                      <a:pt x="12729" y="1581"/>
                    </a:lnTo>
                    <a:lnTo>
                      <a:pt x="12703" y="1887"/>
                    </a:lnTo>
                    <a:lnTo>
                      <a:pt x="12545" y="2210"/>
                    </a:lnTo>
                    <a:lnTo>
                      <a:pt x="12545" y="2426"/>
                    </a:lnTo>
                    <a:lnTo>
                      <a:pt x="12703" y="2696"/>
                    </a:lnTo>
                    <a:lnTo>
                      <a:pt x="12703" y="2785"/>
                    </a:lnTo>
                    <a:lnTo>
                      <a:pt x="12598" y="2893"/>
                    </a:lnTo>
                    <a:lnTo>
                      <a:pt x="12440" y="2983"/>
                    </a:lnTo>
                    <a:lnTo>
                      <a:pt x="12309" y="3055"/>
                    </a:lnTo>
                    <a:lnTo>
                      <a:pt x="12204" y="3145"/>
                    </a:lnTo>
                    <a:lnTo>
                      <a:pt x="12204" y="3414"/>
                    </a:lnTo>
                    <a:lnTo>
                      <a:pt x="12178" y="3504"/>
                    </a:lnTo>
                    <a:lnTo>
                      <a:pt x="12073" y="3540"/>
                    </a:lnTo>
                    <a:lnTo>
                      <a:pt x="12020" y="3594"/>
                    </a:lnTo>
                    <a:lnTo>
                      <a:pt x="11889" y="3594"/>
                    </a:lnTo>
                    <a:lnTo>
                      <a:pt x="11732" y="3540"/>
                    </a:lnTo>
                    <a:lnTo>
                      <a:pt x="11600" y="3594"/>
                    </a:lnTo>
                    <a:lnTo>
                      <a:pt x="11364" y="3630"/>
                    </a:lnTo>
                    <a:lnTo>
                      <a:pt x="11233" y="3630"/>
                    </a:lnTo>
                    <a:lnTo>
                      <a:pt x="11128" y="3594"/>
                    </a:lnTo>
                    <a:lnTo>
                      <a:pt x="11128" y="3540"/>
                    </a:lnTo>
                    <a:lnTo>
                      <a:pt x="11076" y="3504"/>
                    </a:lnTo>
                    <a:lnTo>
                      <a:pt x="10997" y="2947"/>
                    </a:lnTo>
                    <a:lnTo>
                      <a:pt x="10787" y="2857"/>
                    </a:lnTo>
                    <a:lnTo>
                      <a:pt x="10656" y="2696"/>
                    </a:lnTo>
                    <a:lnTo>
                      <a:pt x="10236" y="2408"/>
                    </a:lnTo>
                    <a:lnTo>
                      <a:pt x="10131" y="2246"/>
                    </a:lnTo>
                    <a:lnTo>
                      <a:pt x="10078" y="2102"/>
                    </a:lnTo>
                    <a:lnTo>
                      <a:pt x="10000" y="1941"/>
                    </a:lnTo>
                    <a:lnTo>
                      <a:pt x="10078" y="1851"/>
                    </a:lnTo>
                    <a:lnTo>
                      <a:pt x="10131" y="1779"/>
                    </a:lnTo>
                    <a:lnTo>
                      <a:pt x="10236" y="1779"/>
                    </a:lnTo>
                    <a:lnTo>
                      <a:pt x="10236" y="1743"/>
                    </a:lnTo>
                    <a:lnTo>
                      <a:pt x="10262" y="1743"/>
                    </a:lnTo>
                    <a:lnTo>
                      <a:pt x="10419" y="1851"/>
                    </a:lnTo>
                    <a:lnTo>
                      <a:pt x="10656" y="1941"/>
                    </a:lnTo>
                    <a:lnTo>
                      <a:pt x="10839" y="1977"/>
                    </a:lnTo>
                    <a:lnTo>
                      <a:pt x="11128" y="1977"/>
                    </a:lnTo>
                    <a:lnTo>
                      <a:pt x="11128" y="1294"/>
                    </a:lnTo>
                    <a:lnTo>
                      <a:pt x="10787" y="1006"/>
                    </a:lnTo>
                    <a:lnTo>
                      <a:pt x="10367" y="755"/>
                    </a:lnTo>
                    <a:lnTo>
                      <a:pt x="9895" y="485"/>
                    </a:lnTo>
                    <a:lnTo>
                      <a:pt x="9553" y="162"/>
                    </a:lnTo>
                    <a:lnTo>
                      <a:pt x="9186" y="90"/>
                    </a:lnTo>
                    <a:lnTo>
                      <a:pt x="8897" y="36"/>
                    </a:lnTo>
                    <a:lnTo>
                      <a:pt x="8530" y="0"/>
                    </a:lnTo>
                    <a:lnTo>
                      <a:pt x="8084" y="0"/>
                    </a:lnTo>
                    <a:lnTo>
                      <a:pt x="8084" y="90"/>
                    </a:lnTo>
                    <a:lnTo>
                      <a:pt x="8057" y="162"/>
                    </a:lnTo>
                    <a:lnTo>
                      <a:pt x="7585" y="252"/>
                    </a:lnTo>
                    <a:lnTo>
                      <a:pt x="7375" y="485"/>
                    </a:lnTo>
                    <a:lnTo>
                      <a:pt x="7244" y="755"/>
                    </a:lnTo>
                    <a:lnTo>
                      <a:pt x="6955" y="1006"/>
                    </a:lnTo>
                    <a:lnTo>
                      <a:pt x="6588" y="1006"/>
                    </a:lnTo>
                    <a:lnTo>
                      <a:pt x="6535" y="1042"/>
                    </a:lnTo>
                    <a:lnTo>
                      <a:pt x="6299" y="1294"/>
                    </a:lnTo>
                    <a:lnTo>
                      <a:pt x="6063" y="1563"/>
                    </a:lnTo>
                    <a:lnTo>
                      <a:pt x="5879" y="1779"/>
                    </a:lnTo>
                    <a:lnTo>
                      <a:pt x="5590" y="1977"/>
                    </a:lnTo>
                    <a:lnTo>
                      <a:pt x="5485" y="1977"/>
                    </a:lnTo>
                    <a:lnTo>
                      <a:pt x="5485" y="2049"/>
                    </a:lnTo>
                    <a:lnTo>
                      <a:pt x="4829" y="2498"/>
                    </a:lnTo>
                    <a:lnTo>
                      <a:pt x="4829" y="2534"/>
                    </a:lnTo>
                    <a:lnTo>
                      <a:pt x="5118" y="2624"/>
                    </a:lnTo>
                    <a:lnTo>
                      <a:pt x="5485" y="2696"/>
                    </a:lnTo>
                    <a:lnTo>
                      <a:pt x="5879" y="2749"/>
                    </a:lnTo>
                    <a:lnTo>
                      <a:pt x="6141" y="2749"/>
                    </a:lnTo>
                    <a:lnTo>
                      <a:pt x="6194" y="2785"/>
                    </a:lnTo>
                    <a:lnTo>
                      <a:pt x="6299" y="2785"/>
                    </a:lnTo>
                    <a:lnTo>
                      <a:pt x="6299" y="2857"/>
                    </a:lnTo>
                    <a:lnTo>
                      <a:pt x="6351" y="2893"/>
                    </a:lnTo>
                    <a:lnTo>
                      <a:pt x="6299" y="2947"/>
                    </a:lnTo>
                    <a:lnTo>
                      <a:pt x="6141" y="2983"/>
                    </a:lnTo>
                    <a:lnTo>
                      <a:pt x="6063" y="3055"/>
                    </a:lnTo>
                    <a:lnTo>
                      <a:pt x="5905" y="3073"/>
                    </a:lnTo>
                    <a:lnTo>
                      <a:pt x="5774" y="3235"/>
                    </a:lnTo>
                    <a:lnTo>
                      <a:pt x="5643" y="3504"/>
                    </a:lnTo>
                    <a:lnTo>
                      <a:pt x="5485" y="3738"/>
                    </a:lnTo>
                    <a:lnTo>
                      <a:pt x="5485" y="3989"/>
                    </a:lnTo>
                    <a:lnTo>
                      <a:pt x="5590" y="4079"/>
                    </a:lnTo>
                    <a:lnTo>
                      <a:pt x="5643" y="4079"/>
                    </a:lnTo>
                    <a:lnTo>
                      <a:pt x="5590" y="4151"/>
                    </a:lnTo>
                    <a:lnTo>
                      <a:pt x="5485" y="4277"/>
                    </a:lnTo>
                    <a:lnTo>
                      <a:pt x="5643" y="4385"/>
                    </a:lnTo>
                    <a:lnTo>
                      <a:pt x="6063" y="4187"/>
                    </a:lnTo>
                    <a:lnTo>
                      <a:pt x="6824" y="4151"/>
                    </a:lnTo>
                    <a:lnTo>
                      <a:pt x="6824" y="4079"/>
                    </a:lnTo>
                    <a:lnTo>
                      <a:pt x="6876" y="4061"/>
                    </a:lnTo>
                    <a:lnTo>
                      <a:pt x="6955" y="4061"/>
                    </a:lnTo>
                    <a:lnTo>
                      <a:pt x="7008" y="3989"/>
                    </a:lnTo>
                    <a:lnTo>
                      <a:pt x="7008" y="3594"/>
                    </a:lnTo>
                    <a:lnTo>
                      <a:pt x="7585" y="2785"/>
                    </a:lnTo>
                    <a:lnTo>
                      <a:pt x="7664" y="2785"/>
                    </a:lnTo>
                    <a:lnTo>
                      <a:pt x="7952" y="3055"/>
                    </a:lnTo>
                    <a:lnTo>
                      <a:pt x="8189" y="3235"/>
                    </a:lnTo>
                    <a:lnTo>
                      <a:pt x="8477" y="3504"/>
                    </a:lnTo>
                    <a:lnTo>
                      <a:pt x="8818" y="3702"/>
                    </a:lnTo>
                    <a:lnTo>
                      <a:pt x="9002" y="3792"/>
                    </a:lnTo>
                    <a:lnTo>
                      <a:pt x="9055" y="3900"/>
                    </a:lnTo>
                    <a:lnTo>
                      <a:pt x="9186" y="4061"/>
                    </a:lnTo>
                    <a:lnTo>
                      <a:pt x="9291" y="4151"/>
                    </a:lnTo>
                    <a:lnTo>
                      <a:pt x="9291" y="4636"/>
                    </a:lnTo>
                    <a:lnTo>
                      <a:pt x="9422" y="4906"/>
                    </a:lnTo>
                    <a:lnTo>
                      <a:pt x="9553" y="5086"/>
                    </a:lnTo>
                    <a:lnTo>
                      <a:pt x="9842" y="5283"/>
                    </a:lnTo>
                    <a:lnTo>
                      <a:pt x="9842" y="5355"/>
                    </a:lnTo>
                    <a:lnTo>
                      <a:pt x="9763" y="5391"/>
                    </a:lnTo>
                    <a:lnTo>
                      <a:pt x="9763" y="5481"/>
                    </a:lnTo>
                    <a:lnTo>
                      <a:pt x="9711" y="5553"/>
                    </a:lnTo>
                    <a:lnTo>
                      <a:pt x="9422" y="5481"/>
                    </a:lnTo>
                    <a:lnTo>
                      <a:pt x="9133" y="5283"/>
                    </a:lnTo>
                    <a:lnTo>
                      <a:pt x="8818" y="5121"/>
                    </a:lnTo>
                    <a:lnTo>
                      <a:pt x="8477" y="5086"/>
                    </a:lnTo>
                    <a:lnTo>
                      <a:pt x="8241" y="5193"/>
                    </a:lnTo>
                    <a:lnTo>
                      <a:pt x="8084" y="5283"/>
                    </a:lnTo>
                    <a:lnTo>
                      <a:pt x="7847" y="5391"/>
                    </a:lnTo>
                    <a:lnTo>
                      <a:pt x="7769" y="5481"/>
                    </a:lnTo>
                    <a:lnTo>
                      <a:pt x="7821" y="5553"/>
                    </a:lnTo>
                    <a:lnTo>
                      <a:pt x="7847" y="5571"/>
                    </a:lnTo>
                    <a:lnTo>
                      <a:pt x="7847" y="5643"/>
                    </a:lnTo>
                    <a:lnTo>
                      <a:pt x="8189" y="5643"/>
                    </a:lnTo>
                    <a:lnTo>
                      <a:pt x="8320" y="5679"/>
                    </a:lnTo>
                    <a:lnTo>
                      <a:pt x="8372" y="5768"/>
                    </a:lnTo>
                    <a:lnTo>
                      <a:pt x="8477" y="5930"/>
                    </a:lnTo>
                    <a:lnTo>
                      <a:pt x="8372" y="6002"/>
                    </a:lnTo>
                    <a:lnTo>
                      <a:pt x="8320" y="6092"/>
                    </a:lnTo>
                    <a:lnTo>
                      <a:pt x="6824" y="5876"/>
                    </a:lnTo>
                    <a:lnTo>
                      <a:pt x="6824" y="6200"/>
                    </a:lnTo>
                    <a:lnTo>
                      <a:pt x="6719" y="6236"/>
                    </a:lnTo>
                    <a:lnTo>
                      <a:pt x="6588" y="6397"/>
                    </a:lnTo>
                    <a:lnTo>
                      <a:pt x="6535" y="6415"/>
                    </a:lnTo>
                    <a:lnTo>
                      <a:pt x="6351" y="6577"/>
                    </a:lnTo>
                    <a:lnTo>
                      <a:pt x="5905" y="7062"/>
                    </a:lnTo>
                    <a:lnTo>
                      <a:pt x="4960" y="7386"/>
                    </a:lnTo>
                    <a:lnTo>
                      <a:pt x="4934" y="7422"/>
                    </a:lnTo>
                    <a:lnTo>
                      <a:pt x="4829" y="7529"/>
                    </a:lnTo>
                    <a:lnTo>
                      <a:pt x="4829" y="8590"/>
                    </a:lnTo>
                    <a:lnTo>
                      <a:pt x="4540" y="8590"/>
                    </a:lnTo>
                    <a:lnTo>
                      <a:pt x="4304" y="8536"/>
                    </a:lnTo>
                    <a:lnTo>
                      <a:pt x="4121" y="8428"/>
                    </a:lnTo>
                    <a:lnTo>
                      <a:pt x="3963" y="8338"/>
                    </a:lnTo>
                    <a:lnTo>
                      <a:pt x="3963" y="8069"/>
                    </a:lnTo>
                    <a:lnTo>
                      <a:pt x="3884" y="7817"/>
                    </a:lnTo>
                    <a:lnTo>
                      <a:pt x="3701" y="7619"/>
                    </a:lnTo>
                    <a:lnTo>
                      <a:pt x="3412" y="7422"/>
                    </a:lnTo>
                    <a:lnTo>
                      <a:pt x="3071" y="7494"/>
                    </a:lnTo>
                    <a:lnTo>
                      <a:pt x="2887" y="7494"/>
                    </a:lnTo>
                    <a:lnTo>
                      <a:pt x="2651" y="7422"/>
                    </a:lnTo>
                    <a:lnTo>
                      <a:pt x="2467" y="7332"/>
                    </a:lnTo>
                    <a:lnTo>
                      <a:pt x="2178" y="7224"/>
                    </a:lnTo>
                    <a:lnTo>
                      <a:pt x="1890" y="7134"/>
                    </a:lnTo>
                    <a:lnTo>
                      <a:pt x="1548" y="7062"/>
                    </a:lnTo>
                    <a:lnTo>
                      <a:pt x="1286" y="7044"/>
                    </a:lnTo>
                    <a:lnTo>
                      <a:pt x="997" y="7224"/>
                    </a:lnTo>
                    <a:lnTo>
                      <a:pt x="551" y="7619"/>
                    </a:lnTo>
                    <a:lnTo>
                      <a:pt x="131" y="8051"/>
                    </a:lnTo>
                    <a:lnTo>
                      <a:pt x="0" y="8176"/>
                    </a:lnTo>
                    <a:lnTo>
                      <a:pt x="551" y="8536"/>
                    </a:lnTo>
                    <a:lnTo>
                      <a:pt x="656" y="9273"/>
                    </a:lnTo>
                    <a:lnTo>
                      <a:pt x="761" y="9273"/>
                    </a:lnTo>
                    <a:lnTo>
                      <a:pt x="997" y="9219"/>
                    </a:lnTo>
                    <a:lnTo>
                      <a:pt x="1129" y="9183"/>
                    </a:lnTo>
                    <a:lnTo>
                      <a:pt x="1286" y="9075"/>
                    </a:lnTo>
                    <a:lnTo>
                      <a:pt x="1417" y="8913"/>
                    </a:lnTo>
                    <a:lnTo>
                      <a:pt x="1522" y="8823"/>
                    </a:lnTo>
                    <a:lnTo>
                      <a:pt x="1653" y="8715"/>
                    </a:lnTo>
                    <a:lnTo>
                      <a:pt x="1890" y="8626"/>
                    </a:lnTo>
                    <a:lnTo>
                      <a:pt x="1942" y="8626"/>
                    </a:lnTo>
                    <a:lnTo>
                      <a:pt x="1942" y="8715"/>
                    </a:lnTo>
                    <a:lnTo>
                      <a:pt x="1653" y="9668"/>
                    </a:lnTo>
                    <a:lnTo>
                      <a:pt x="2073" y="9991"/>
                    </a:lnTo>
                    <a:lnTo>
                      <a:pt x="2021" y="10189"/>
                    </a:lnTo>
                    <a:lnTo>
                      <a:pt x="1785" y="10315"/>
                    </a:lnTo>
                    <a:lnTo>
                      <a:pt x="1548" y="10477"/>
                    </a:lnTo>
                    <a:lnTo>
                      <a:pt x="1417" y="10728"/>
                    </a:lnTo>
                    <a:lnTo>
                      <a:pt x="1417" y="10926"/>
                    </a:lnTo>
                    <a:lnTo>
                      <a:pt x="1653" y="11123"/>
                    </a:lnTo>
                    <a:lnTo>
                      <a:pt x="1942" y="11321"/>
                    </a:lnTo>
                    <a:lnTo>
                      <a:pt x="2310" y="11519"/>
                    </a:lnTo>
                    <a:lnTo>
                      <a:pt x="2651" y="11609"/>
                    </a:lnTo>
                    <a:lnTo>
                      <a:pt x="2992" y="11609"/>
                    </a:lnTo>
                    <a:lnTo>
                      <a:pt x="3254" y="11573"/>
                    </a:lnTo>
                    <a:lnTo>
                      <a:pt x="3464" y="11519"/>
                    </a:lnTo>
                    <a:lnTo>
                      <a:pt x="3701" y="11411"/>
                    </a:lnTo>
                    <a:lnTo>
                      <a:pt x="3884" y="11411"/>
                    </a:lnTo>
                    <a:lnTo>
                      <a:pt x="4016" y="11483"/>
                    </a:lnTo>
                    <a:lnTo>
                      <a:pt x="4199" y="11519"/>
                    </a:lnTo>
                    <a:lnTo>
                      <a:pt x="4409" y="11573"/>
                    </a:lnTo>
                    <a:lnTo>
                      <a:pt x="4829" y="11716"/>
                    </a:lnTo>
                    <a:lnTo>
                      <a:pt x="5118" y="11878"/>
                    </a:lnTo>
                    <a:lnTo>
                      <a:pt x="5485" y="12040"/>
                    </a:lnTo>
                    <a:lnTo>
                      <a:pt x="5774" y="12166"/>
                    </a:lnTo>
                    <a:lnTo>
                      <a:pt x="5905" y="12417"/>
                    </a:lnTo>
                    <a:lnTo>
                      <a:pt x="6010" y="12687"/>
                    </a:lnTo>
                    <a:lnTo>
                      <a:pt x="6063" y="12974"/>
                    </a:lnTo>
                    <a:lnTo>
                      <a:pt x="6141" y="13262"/>
                    </a:lnTo>
                    <a:lnTo>
                      <a:pt x="6535" y="13370"/>
                    </a:lnTo>
                    <a:lnTo>
                      <a:pt x="6876" y="13460"/>
                    </a:lnTo>
                    <a:lnTo>
                      <a:pt x="7244" y="13621"/>
                    </a:lnTo>
                    <a:lnTo>
                      <a:pt x="7532" y="13873"/>
                    </a:lnTo>
                    <a:lnTo>
                      <a:pt x="7821" y="14376"/>
                    </a:lnTo>
                    <a:lnTo>
                      <a:pt x="8084" y="14915"/>
                    </a:lnTo>
                    <a:lnTo>
                      <a:pt x="8372" y="15472"/>
                    </a:lnTo>
                    <a:lnTo>
                      <a:pt x="8766" y="15921"/>
                    </a:lnTo>
                    <a:lnTo>
                      <a:pt x="9186" y="16245"/>
                    </a:lnTo>
                    <a:lnTo>
                      <a:pt x="9606" y="16604"/>
                    </a:lnTo>
                    <a:lnTo>
                      <a:pt x="10000" y="16964"/>
                    </a:lnTo>
                    <a:lnTo>
                      <a:pt x="10367" y="17359"/>
                    </a:lnTo>
                    <a:lnTo>
                      <a:pt x="10419" y="17611"/>
                    </a:lnTo>
                    <a:lnTo>
                      <a:pt x="10419" y="17844"/>
                    </a:lnTo>
                    <a:lnTo>
                      <a:pt x="10262" y="18096"/>
                    </a:lnTo>
                    <a:lnTo>
                      <a:pt x="10000" y="18294"/>
                    </a:lnTo>
                    <a:lnTo>
                      <a:pt x="9553" y="18365"/>
                    </a:lnTo>
                    <a:lnTo>
                      <a:pt x="9133" y="18455"/>
                    </a:lnTo>
                    <a:lnTo>
                      <a:pt x="8766" y="18545"/>
                    </a:lnTo>
                    <a:lnTo>
                      <a:pt x="8372" y="18653"/>
                    </a:lnTo>
                    <a:lnTo>
                      <a:pt x="8057" y="18743"/>
                    </a:lnTo>
                    <a:lnTo>
                      <a:pt x="7664" y="18904"/>
                    </a:lnTo>
                    <a:lnTo>
                      <a:pt x="7296" y="19102"/>
                    </a:lnTo>
                    <a:lnTo>
                      <a:pt x="6876" y="19300"/>
                    </a:lnTo>
                    <a:lnTo>
                      <a:pt x="6535" y="19462"/>
                    </a:lnTo>
                    <a:lnTo>
                      <a:pt x="6063" y="19587"/>
                    </a:lnTo>
                    <a:lnTo>
                      <a:pt x="5643" y="19659"/>
                    </a:lnTo>
                    <a:lnTo>
                      <a:pt x="5197" y="19749"/>
                    </a:lnTo>
                    <a:lnTo>
                      <a:pt x="4777" y="19857"/>
                    </a:lnTo>
                    <a:lnTo>
                      <a:pt x="4304" y="19947"/>
                    </a:lnTo>
                    <a:lnTo>
                      <a:pt x="3963" y="20108"/>
                    </a:lnTo>
                    <a:lnTo>
                      <a:pt x="3701" y="20342"/>
                    </a:lnTo>
                    <a:lnTo>
                      <a:pt x="3254" y="20594"/>
                    </a:lnTo>
                    <a:lnTo>
                      <a:pt x="2782" y="20845"/>
                    </a:lnTo>
                    <a:lnTo>
                      <a:pt x="2310" y="21043"/>
                    </a:lnTo>
                    <a:lnTo>
                      <a:pt x="1785" y="21205"/>
                    </a:lnTo>
                    <a:lnTo>
                      <a:pt x="2310" y="21312"/>
                    </a:lnTo>
                    <a:lnTo>
                      <a:pt x="2782" y="21348"/>
                    </a:lnTo>
                    <a:lnTo>
                      <a:pt x="3254" y="21438"/>
                    </a:lnTo>
                    <a:lnTo>
                      <a:pt x="3727" y="21510"/>
                    </a:lnTo>
                    <a:lnTo>
                      <a:pt x="4252" y="21528"/>
                    </a:lnTo>
                    <a:lnTo>
                      <a:pt x="4777" y="21528"/>
                    </a:lnTo>
                    <a:lnTo>
                      <a:pt x="5249" y="21600"/>
                    </a:lnTo>
                    <a:lnTo>
                      <a:pt x="6614" y="21600"/>
                    </a:lnTo>
                    <a:lnTo>
                      <a:pt x="7532" y="21528"/>
                    </a:lnTo>
                    <a:lnTo>
                      <a:pt x="8372" y="21438"/>
                    </a:lnTo>
                    <a:lnTo>
                      <a:pt x="9291" y="21312"/>
                    </a:lnTo>
                    <a:lnTo>
                      <a:pt x="10131" y="21151"/>
                    </a:lnTo>
                    <a:lnTo>
                      <a:pt x="10944" y="20989"/>
                    </a:lnTo>
                    <a:lnTo>
                      <a:pt x="11732" y="20755"/>
                    </a:lnTo>
                    <a:lnTo>
                      <a:pt x="12545" y="20504"/>
                    </a:lnTo>
                    <a:lnTo>
                      <a:pt x="13254" y="20234"/>
                    </a:lnTo>
                    <a:lnTo>
                      <a:pt x="14068" y="19947"/>
                    </a:lnTo>
                    <a:lnTo>
                      <a:pt x="14671" y="19659"/>
                    </a:lnTo>
                    <a:lnTo>
                      <a:pt x="15432" y="19300"/>
                    </a:lnTo>
                    <a:lnTo>
                      <a:pt x="16088" y="18904"/>
                    </a:lnTo>
                    <a:lnTo>
                      <a:pt x="16718" y="18491"/>
                    </a:lnTo>
                    <a:lnTo>
                      <a:pt x="17322" y="18096"/>
                    </a:lnTo>
                    <a:lnTo>
                      <a:pt x="17899" y="17647"/>
                    </a:lnTo>
                    <a:lnTo>
                      <a:pt x="17479" y="17359"/>
                    </a:lnTo>
                    <a:lnTo>
                      <a:pt x="16955" y="17161"/>
                    </a:lnTo>
                    <a:lnTo>
                      <a:pt x="16430" y="16892"/>
                    </a:lnTo>
                    <a:lnTo>
                      <a:pt x="16010" y="16694"/>
                    </a:lnTo>
                    <a:lnTo>
                      <a:pt x="15485" y="16568"/>
                    </a:lnTo>
                    <a:lnTo>
                      <a:pt x="15065" y="16479"/>
                    </a:lnTo>
                    <a:lnTo>
                      <a:pt x="14619" y="16245"/>
                    </a:lnTo>
                    <a:lnTo>
                      <a:pt x="14356" y="16047"/>
                    </a:lnTo>
                    <a:lnTo>
                      <a:pt x="14356" y="15957"/>
                    </a:lnTo>
                    <a:lnTo>
                      <a:pt x="14251" y="15957"/>
                    </a:lnTo>
                    <a:lnTo>
                      <a:pt x="14251" y="15706"/>
                    </a:lnTo>
                    <a:lnTo>
                      <a:pt x="14356" y="15508"/>
                    </a:lnTo>
                    <a:lnTo>
                      <a:pt x="14356" y="15364"/>
                    </a:lnTo>
                    <a:lnTo>
                      <a:pt x="14383" y="15185"/>
                    </a:lnTo>
                    <a:lnTo>
                      <a:pt x="14619" y="14717"/>
                    </a:lnTo>
                    <a:lnTo>
                      <a:pt x="14881" y="14214"/>
                    </a:lnTo>
                    <a:lnTo>
                      <a:pt x="15196" y="13819"/>
                    </a:lnTo>
                    <a:lnTo>
                      <a:pt x="15774" y="13531"/>
                    </a:lnTo>
                    <a:lnTo>
                      <a:pt x="16088" y="13460"/>
                    </a:lnTo>
                    <a:lnTo>
                      <a:pt x="16377" y="13370"/>
                    </a:lnTo>
                    <a:lnTo>
                      <a:pt x="16561" y="13334"/>
                    </a:lnTo>
                    <a:lnTo>
                      <a:pt x="16850" y="13262"/>
                    </a:lnTo>
                    <a:lnTo>
                      <a:pt x="17191" y="13262"/>
                    </a:lnTo>
                    <a:lnTo>
                      <a:pt x="17479" y="13226"/>
                    </a:lnTo>
                    <a:lnTo>
                      <a:pt x="17663" y="13100"/>
                    </a:lnTo>
                    <a:lnTo>
                      <a:pt x="17952" y="13064"/>
                    </a:lnTo>
                    <a:lnTo>
                      <a:pt x="18241" y="13064"/>
                    </a:lnTo>
                    <a:lnTo>
                      <a:pt x="18477" y="12974"/>
                    </a:lnTo>
                    <a:lnTo>
                      <a:pt x="18765" y="12902"/>
                    </a:lnTo>
                    <a:lnTo>
                      <a:pt x="19028" y="12813"/>
                    </a:lnTo>
                    <a:lnTo>
                      <a:pt x="19317" y="12777"/>
                    </a:lnTo>
                    <a:lnTo>
                      <a:pt x="19658" y="12705"/>
                    </a:lnTo>
                    <a:lnTo>
                      <a:pt x="19947" y="12705"/>
                    </a:lnTo>
                    <a:lnTo>
                      <a:pt x="20209" y="12777"/>
                    </a:lnTo>
                    <a:lnTo>
                      <a:pt x="20366" y="12885"/>
                    </a:lnTo>
                    <a:lnTo>
                      <a:pt x="20550" y="12974"/>
                    </a:lnTo>
                    <a:lnTo>
                      <a:pt x="20786" y="13100"/>
                    </a:lnTo>
                    <a:lnTo>
                      <a:pt x="21075" y="13226"/>
                    </a:lnTo>
                  </a:path>
                </a:pathLst>
              </a:cu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345" name="Freeform 27"/>
              <p:cNvSpPr/>
              <p:nvPr/>
            </p:nvSpPr>
            <p:spPr>
              <a:xfrm>
                <a:off x="841375" y="804862"/>
                <a:ext cx="98426" cy="114301"/>
              </a:xfrm>
              <a:custGeom>
                <a:avLst/>
                <a:gdLst/>
                <a:ahLst/>
                <a:cxnLst>
                  <a:cxn ang="0">
                    <a:pos x="wd2" y="hd2"/>
                  </a:cxn>
                  <a:cxn ang="5400000">
                    <a:pos x="wd2" y="hd2"/>
                  </a:cxn>
                  <a:cxn ang="10800000">
                    <a:pos x="wd2" y="hd2"/>
                  </a:cxn>
                  <a:cxn ang="16200000">
                    <a:pos x="wd2" y="hd2"/>
                  </a:cxn>
                </a:cxnLst>
                <a:rect l="0" t="0" r="r" b="b"/>
                <a:pathLst>
                  <a:path w="21600" h="21600" extrusionOk="0">
                    <a:moveTo>
                      <a:pt x="14632" y="19500"/>
                    </a:moveTo>
                    <a:lnTo>
                      <a:pt x="20206" y="21600"/>
                    </a:lnTo>
                    <a:lnTo>
                      <a:pt x="21600" y="21600"/>
                    </a:lnTo>
                    <a:lnTo>
                      <a:pt x="21600" y="20100"/>
                    </a:lnTo>
                    <a:lnTo>
                      <a:pt x="20206" y="19500"/>
                    </a:lnTo>
                    <a:lnTo>
                      <a:pt x="20206" y="18600"/>
                    </a:lnTo>
                    <a:lnTo>
                      <a:pt x="15329" y="16800"/>
                    </a:lnTo>
                    <a:lnTo>
                      <a:pt x="12890" y="13500"/>
                    </a:lnTo>
                    <a:lnTo>
                      <a:pt x="10800" y="10200"/>
                    </a:lnTo>
                    <a:lnTo>
                      <a:pt x="9058" y="6000"/>
                    </a:lnTo>
                    <a:lnTo>
                      <a:pt x="3135" y="0"/>
                    </a:lnTo>
                    <a:lnTo>
                      <a:pt x="2090" y="1200"/>
                    </a:lnTo>
                    <a:lnTo>
                      <a:pt x="697" y="2700"/>
                    </a:lnTo>
                    <a:lnTo>
                      <a:pt x="0" y="3300"/>
                    </a:lnTo>
                    <a:lnTo>
                      <a:pt x="0" y="6000"/>
                    </a:lnTo>
                    <a:lnTo>
                      <a:pt x="3135" y="9300"/>
                    </a:lnTo>
                    <a:lnTo>
                      <a:pt x="6968" y="13500"/>
                    </a:lnTo>
                    <a:lnTo>
                      <a:pt x="10800" y="16800"/>
                    </a:lnTo>
                    <a:lnTo>
                      <a:pt x="14632" y="19500"/>
                    </a:lnTo>
                  </a:path>
                </a:pathLst>
              </a:cu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grpSp>
      <p:sp>
        <p:nvSpPr>
          <p:cNvPr id="6348" name="Title Text"/>
          <p:cNvSpPr txBox="1">
            <a:spLocks noGrp="1"/>
          </p:cNvSpPr>
          <p:nvPr>
            <p:ph type="title"/>
          </p:nvPr>
        </p:nvSpPr>
        <p:spPr>
          <a:xfrm>
            <a:off x="685800" y="2286000"/>
            <a:ext cx="7772400" cy="1143000"/>
          </a:xfrm>
          <a:prstGeom prst="rect">
            <a:avLst/>
          </a:prstGeom>
        </p:spPr>
        <p:txBody>
          <a:bodyPr lIns="46037" tIns="46037" rIns="46037" bIns="46037" anchor="ctr"/>
          <a:lstStyle>
            <a:lvl1pPr algn="ctr">
              <a:defRPr>
                <a:solidFill>
                  <a:srgbClr val="CBCBCB"/>
                </a:solidFill>
              </a:defRPr>
            </a:lvl1pPr>
          </a:lstStyle>
          <a:p>
            <a:r>
              <a:t>Title Text</a:t>
            </a:r>
          </a:p>
        </p:txBody>
      </p:sp>
      <p:sp>
        <p:nvSpPr>
          <p:cNvPr id="6349" name="Body Level One…"/>
          <p:cNvSpPr txBox="1">
            <a:spLocks noGrp="1"/>
          </p:cNvSpPr>
          <p:nvPr>
            <p:ph type="body" sz="quarter" idx="1"/>
          </p:nvPr>
        </p:nvSpPr>
        <p:spPr>
          <a:xfrm>
            <a:off x="2057400" y="4114800"/>
            <a:ext cx="6400800" cy="1752600"/>
          </a:xfrm>
          <a:prstGeom prst="rect">
            <a:avLst/>
          </a:prstGeom>
        </p:spPr>
        <p:txBody>
          <a:bodyPr lIns="46037" tIns="46037" rIns="46037" bIns="46037">
            <a:normAutofit/>
          </a:bodyPr>
          <a:lstStyle>
            <a:lvl1pPr marL="0" indent="0" algn="ctr">
              <a:buSzTx/>
              <a:buNone/>
              <a:defRPr>
                <a:solidFill>
                  <a:schemeClr val="accent3">
                    <a:lumOff val="44000"/>
                  </a:schemeClr>
                </a:solidFill>
              </a:defRPr>
            </a:lvl1pPr>
            <a:lvl2pPr algn="ctr">
              <a:buChar char="–"/>
              <a:defRPr>
                <a:solidFill>
                  <a:schemeClr val="accent3">
                    <a:lumOff val="44000"/>
                  </a:schemeClr>
                </a:solidFill>
              </a:defRPr>
            </a:lvl2pPr>
            <a:lvl3pPr algn="ctr">
              <a:defRPr>
                <a:solidFill>
                  <a:schemeClr val="accent3">
                    <a:lumOff val="44000"/>
                  </a:schemeClr>
                </a:solidFill>
              </a:defRPr>
            </a:lvl3pPr>
            <a:lvl4pPr algn="ctr">
              <a:buChar char="–"/>
              <a:defRPr>
                <a:solidFill>
                  <a:schemeClr val="accent3">
                    <a:lumOff val="44000"/>
                  </a:schemeClr>
                </a:solidFill>
              </a:defRPr>
            </a:lvl4pPr>
            <a:lvl5pPr algn="ctr">
              <a:buChar char="•"/>
              <a:defRPr>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6350" name="Slide Number"/>
          <p:cNvSpPr txBox="1">
            <a:spLocks noGrp="1"/>
          </p:cNvSpPr>
          <p:nvPr>
            <p:ph type="sldNum" sz="quarter" idx="2"/>
          </p:nvPr>
        </p:nvSpPr>
        <p:spPr>
          <a:xfrm>
            <a:off x="8176259" y="6248400"/>
            <a:ext cx="281941" cy="287087"/>
          </a:xfrm>
          <a:prstGeom prst="rect">
            <a:avLst/>
          </a:prstGeom>
        </p:spPr>
        <p:txBody>
          <a:bodyPr anchor="t"/>
          <a:lstStyle>
            <a:lvl1pPr algn="r">
              <a:spcBef>
                <a:spcPts val="800"/>
              </a:spcBef>
              <a:defRPr b="1">
                <a:solidFill>
                  <a:schemeClr val="accent3">
                    <a:lumOff val="44000"/>
                  </a:schemeClr>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079565747"/>
      </p:ext>
    </p:extLst>
  </p:cSld>
  <p:clrMapOvr>
    <a:masterClrMapping/>
  </p:clrMapOvr>
  <p:transition spd="med"/>
</p:sldLayout>
</file>

<file path=ppt/slideLayouts/slideLayout499.xml><?xml version="1.0" encoding="utf-8"?>
<p:sldLayout xmlns:a="http://schemas.openxmlformats.org/drawingml/2006/main" xmlns:r="http://schemas.openxmlformats.org/officeDocument/2006/relationships" xmlns:p="http://schemas.openxmlformats.org/presentationml/2006/main" showMasterSp="0" type="tx">
  <p:cSld name="39_Title and Content">
    <p:bg>
      <p:bgPr>
        <a:solidFill>
          <a:srgbClr val="0066CC"/>
        </a:solidFill>
        <a:effectLst/>
      </p:bgPr>
    </p:bg>
    <p:spTree>
      <p:nvGrpSpPr>
        <p:cNvPr id="1" name=""/>
        <p:cNvGrpSpPr/>
        <p:nvPr/>
      </p:nvGrpSpPr>
      <p:grpSpPr>
        <a:xfrm>
          <a:off x="0" y="0"/>
          <a:ext cx="0" cy="0"/>
          <a:chOff x="0" y="0"/>
          <a:chExt cx="0" cy="0"/>
        </a:xfrm>
      </p:grpSpPr>
      <p:grpSp>
        <p:nvGrpSpPr>
          <p:cNvPr id="6371" name="Group 2"/>
          <p:cNvGrpSpPr/>
          <p:nvPr/>
        </p:nvGrpSpPr>
        <p:grpSpPr>
          <a:xfrm>
            <a:off x="685799" y="117475"/>
            <a:ext cx="8456615" cy="6738938"/>
            <a:chOff x="0" y="0"/>
            <a:chExt cx="8456613" cy="6738937"/>
          </a:xfrm>
        </p:grpSpPr>
        <p:sp>
          <p:nvSpPr>
            <p:cNvPr id="6357" name="Rectangle 3"/>
            <p:cNvSpPr/>
            <p:nvPr/>
          </p:nvSpPr>
          <p:spPr>
            <a:xfrm>
              <a:off x="0" y="6511925"/>
              <a:ext cx="3505200" cy="227013"/>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nvGrpSpPr>
            <p:cNvPr id="6366" name="Group 4"/>
            <p:cNvGrpSpPr/>
            <p:nvPr/>
          </p:nvGrpSpPr>
          <p:grpSpPr>
            <a:xfrm>
              <a:off x="3852862" y="6629400"/>
              <a:ext cx="4332290" cy="65089"/>
              <a:chOff x="0" y="0"/>
              <a:chExt cx="4332288" cy="65088"/>
            </a:xfrm>
          </p:grpSpPr>
          <p:sp>
            <p:nvSpPr>
              <p:cNvPr id="6358" name="Oval 5"/>
              <p:cNvSpPr/>
              <p:nvPr/>
            </p:nvSpPr>
            <p:spPr>
              <a:xfrm>
                <a:off x="-1"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359" name="Oval 6"/>
              <p:cNvSpPr/>
              <p:nvPr/>
            </p:nvSpPr>
            <p:spPr>
              <a:xfrm>
                <a:off x="609600" y="-1"/>
                <a:ext cx="66676"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360" name="Oval 7"/>
              <p:cNvSpPr/>
              <p:nvPr/>
            </p:nvSpPr>
            <p:spPr>
              <a:xfrm>
                <a:off x="1219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361" name="Oval 8"/>
              <p:cNvSpPr/>
              <p:nvPr/>
            </p:nvSpPr>
            <p:spPr>
              <a:xfrm>
                <a:off x="18288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362" name="Oval 9"/>
              <p:cNvSpPr/>
              <p:nvPr/>
            </p:nvSpPr>
            <p:spPr>
              <a:xfrm>
                <a:off x="24384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363" name="Oval 10"/>
              <p:cNvSpPr/>
              <p:nvPr/>
            </p:nvSpPr>
            <p:spPr>
              <a:xfrm>
                <a:off x="30480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364" name="Oval 11"/>
              <p:cNvSpPr/>
              <p:nvPr/>
            </p:nvSpPr>
            <p:spPr>
              <a:xfrm>
                <a:off x="36576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365" name="Oval 12"/>
              <p:cNvSpPr/>
              <p:nvPr/>
            </p:nvSpPr>
            <p:spPr>
              <a:xfrm>
                <a:off x="4267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sp>
          <p:nvSpPr>
            <p:cNvPr id="6367" name="Rectangle 13"/>
            <p:cNvSpPr/>
            <p:nvPr/>
          </p:nvSpPr>
          <p:spPr>
            <a:xfrm>
              <a:off x="76199" y="644525"/>
              <a:ext cx="8380415" cy="762001"/>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368" name="Oval 14"/>
            <p:cNvSpPr/>
            <p:nvPr/>
          </p:nvSpPr>
          <p:spPr>
            <a:xfrm>
              <a:off x="119062" y="-1"/>
              <a:ext cx="66677" cy="66677"/>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369" name="Oval 15"/>
            <p:cNvSpPr/>
            <p:nvPr/>
          </p:nvSpPr>
          <p:spPr>
            <a:xfrm>
              <a:off x="119062" y="230187"/>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370" name="Oval 16"/>
            <p:cNvSpPr/>
            <p:nvPr/>
          </p:nvSpPr>
          <p:spPr>
            <a:xfrm>
              <a:off x="119062" y="457200"/>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sp>
        <p:nvSpPr>
          <p:cNvPr id="6372" name="Title Text"/>
          <p:cNvSpPr txBox="1">
            <a:spLocks noGrp="1"/>
          </p:cNvSpPr>
          <p:nvPr>
            <p:ph type="title"/>
          </p:nvPr>
        </p:nvSpPr>
        <p:spPr>
          <a:xfrm>
            <a:off x="685800" y="609600"/>
            <a:ext cx="7772400" cy="1143000"/>
          </a:xfrm>
          <a:prstGeom prst="rect">
            <a:avLst/>
          </a:prstGeom>
        </p:spPr>
        <p:txBody>
          <a:bodyPr lIns="46037" tIns="46037" rIns="46037" bIns="46037" anchor="ctr"/>
          <a:lstStyle>
            <a:lvl1pPr algn="ctr">
              <a:defRPr>
                <a:solidFill>
                  <a:srgbClr val="CBCBCB"/>
                </a:solidFill>
              </a:defRPr>
            </a:lvl1pPr>
          </a:lstStyle>
          <a:p>
            <a:r>
              <a:t>Title Text</a:t>
            </a:r>
          </a:p>
        </p:txBody>
      </p:sp>
      <p:sp>
        <p:nvSpPr>
          <p:cNvPr id="6373" name="Body Level One…"/>
          <p:cNvSpPr txBox="1">
            <a:spLocks noGrp="1"/>
          </p:cNvSpPr>
          <p:nvPr>
            <p:ph type="body" idx="1"/>
          </p:nvPr>
        </p:nvSpPr>
        <p:spPr>
          <a:xfrm>
            <a:off x="685800" y="1981200"/>
            <a:ext cx="7772400" cy="4114800"/>
          </a:xfrm>
          <a:prstGeom prst="rect">
            <a:avLst/>
          </a:prstGeom>
        </p:spPr>
        <p:txBody>
          <a:bodyPr lIns="46037" tIns="46037" rIns="46037" bIns="46037">
            <a:normAutofit/>
          </a:bodyPr>
          <a:lstStyle>
            <a:lvl1pPr>
              <a:buChar char="•"/>
              <a:defRPr>
                <a:solidFill>
                  <a:schemeClr val="accent3">
                    <a:lumOff val="44000"/>
                  </a:schemeClr>
                </a:solidFill>
              </a:defRPr>
            </a:lvl1pPr>
            <a:lvl2pPr>
              <a:buChar char="–"/>
              <a:defRPr>
                <a:solidFill>
                  <a:schemeClr val="accent3">
                    <a:lumOff val="44000"/>
                  </a:schemeClr>
                </a:solidFill>
              </a:defRPr>
            </a:lvl2pPr>
            <a:lvl3pPr>
              <a:defRPr>
                <a:solidFill>
                  <a:schemeClr val="accent3">
                    <a:lumOff val="44000"/>
                  </a:schemeClr>
                </a:solidFill>
              </a:defRPr>
            </a:lvl3pPr>
            <a:lvl4pPr>
              <a:buChar char="–"/>
              <a:defRPr>
                <a:solidFill>
                  <a:schemeClr val="accent3">
                    <a:lumOff val="44000"/>
                  </a:schemeClr>
                </a:solidFill>
              </a:defRPr>
            </a:lvl4pPr>
            <a:lvl5pPr>
              <a:buChar char="•"/>
              <a:defRPr>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6374" name="Slide Number"/>
          <p:cNvSpPr txBox="1">
            <a:spLocks noGrp="1"/>
          </p:cNvSpPr>
          <p:nvPr>
            <p:ph type="sldNum" sz="quarter" idx="2"/>
          </p:nvPr>
        </p:nvSpPr>
        <p:spPr>
          <a:xfrm>
            <a:off x="8176259" y="6248400"/>
            <a:ext cx="281941" cy="287087"/>
          </a:xfrm>
          <a:prstGeom prst="rect">
            <a:avLst/>
          </a:prstGeom>
        </p:spPr>
        <p:txBody>
          <a:bodyPr anchor="t"/>
          <a:lstStyle>
            <a:lvl1pPr algn="r">
              <a:spcBef>
                <a:spcPts val="800"/>
              </a:spcBef>
              <a:defRPr b="1">
                <a:solidFill>
                  <a:schemeClr val="accent3">
                    <a:lumOff val="44000"/>
                  </a:schemeClr>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601655822"/>
      </p:ext>
    </p:extLst>
  </p:cSld>
  <p:clrMapOvr>
    <a:masterClrMapping/>
  </p:clrMapOvr>
  <p:transition spd="med"/>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fld id="{82C88301-3BDD-3D42-9AC1-721E603CF32E}" type="datetimeFigureOut">
              <a:rPr lang="en-US" smtClean="0"/>
              <a:t>1/14/24</a:t>
            </a:fld>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6EDC6863-9655-8444-A142-27D9B2E72677}" type="slidenum">
              <a:rPr lang="en-US" smtClean="0"/>
              <a:t>‹#›</a:t>
            </a:fld>
            <a:endParaRPr lang="en-US"/>
          </a:p>
        </p:txBody>
      </p:sp>
    </p:spTree>
    <p:extLst>
      <p:ext uri="{BB962C8B-B14F-4D97-AF65-F5344CB8AC3E}">
        <p14:creationId xmlns:p14="http://schemas.microsoft.com/office/powerpoint/2010/main" val="4186577645"/>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408B9C82-07FD-CE4F-BA86-417A5D1D61B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101735708"/>
      </p:ext>
    </p:extLst>
  </p:cSld>
  <p:clrMapOvr>
    <a:masterClrMapping/>
  </p:clrMapOvr>
  <p:transition/>
</p:sldLayout>
</file>

<file path=ppt/slideLayouts/slideLayout500.xml><?xml version="1.0" encoding="utf-8"?>
<p:sldLayout xmlns:a="http://schemas.openxmlformats.org/drawingml/2006/main" xmlns:r="http://schemas.openxmlformats.org/officeDocument/2006/relationships" xmlns:p="http://schemas.openxmlformats.org/presentationml/2006/main" showMasterSp="0" type="tx">
  <p:cSld name="Title and Content 0">
    <p:bg>
      <p:bgPr>
        <a:solidFill>
          <a:srgbClr val="009999"/>
        </a:solidFill>
        <a:effectLst/>
      </p:bgPr>
    </p:bg>
    <p:spTree>
      <p:nvGrpSpPr>
        <p:cNvPr id="1" name=""/>
        <p:cNvGrpSpPr/>
        <p:nvPr/>
      </p:nvGrpSpPr>
      <p:grpSpPr>
        <a:xfrm>
          <a:off x="0" y="0"/>
          <a:ext cx="0" cy="0"/>
          <a:chOff x="0" y="0"/>
          <a:chExt cx="0" cy="0"/>
        </a:xfrm>
      </p:grpSpPr>
      <p:grpSp>
        <p:nvGrpSpPr>
          <p:cNvPr id="6395" name="Group 2"/>
          <p:cNvGrpSpPr/>
          <p:nvPr/>
        </p:nvGrpSpPr>
        <p:grpSpPr>
          <a:xfrm>
            <a:off x="685799" y="117475"/>
            <a:ext cx="8456615" cy="6738938"/>
            <a:chOff x="0" y="0"/>
            <a:chExt cx="8456613" cy="6738937"/>
          </a:xfrm>
        </p:grpSpPr>
        <p:sp>
          <p:nvSpPr>
            <p:cNvPr id="6381" name="Rectangle 3"/>
            <p:cNvSpPr/>
            <p:nvPr/>
          </p:nvSpPr>
          <p:spPr>
            <a:xfrm>
              <a:off x="0" y="6511925"/>
              <a:ext cx="3505200" cy="227013"/>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nvGrpSpPr>
            <p:cNvPr id="6390" name="Group 4"/>
            <p:cNvGrpSpPr/>
            <p:nvPr/>
          </p:nvGrpSpPr>
          <p:grpSpPr>
            <a:xfrm>
              <a:off x="3852862" y="6629400"/>
              <a:ext cx="4332290" cy="65089"/>
              <a:chOff x="0" y="0"/>
              <a:chExt cx="4332288" cy="65088"/>
            </a:xfrm>
          </p:grpSpPr>
          <p:sp>
            <p:nvSpPr>
              <p:cNvPr id="6382" name="Oval 5"/>
              <p:cNvSpPr/>
              <p:nvPr/>
            </p:nvSpPr>
            <p:spPr>
              <a:xfrm>
                <a:off x="-1"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383" name="Oval 6"/>
              <p:cNvSpPr/>
              <p:nvPr/>
            </p:nvSpPr>
            <p:spPr>
              <a:xfrm>
                <a:off x="609600" y="-1"/>
                <a:ext cx="66676"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384" name="Oval 7"/>
              <p:cNvSpPr/>
              <p:nvPr/>
            </p:nvSpPr>
            <p:spPr>
              <a:xfrm>
                <a:off x="1219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385" name="Oval 8"/>
              <p:cNvSpPr/>
              <p:nvPr/>
            </p:nvSpPr>
            <p:spPr>
              <a:xfrm>
                <a:off x="18288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386" name="Oval 9"/>
              <p:cNvSpPr/>
              <p:nvPr/>
            </p:nvSpPr>
            <p:spPr>
              <a:xfrm>
                <a:off x="24384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387" name="Oval 10"/>
              <p:cNvSpPr/>
              <p:nvPr/>
            </p:nvSpPr>
            <p:spPr>
              <a:xfrm>
                <a:off x="30480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388" name="Oval 11"/>
              <p:cNvSpPr/>
              <p:nvPr/>
            </p:nvSpPr>
            <p:spPr>
              <a:xfrm>
                <a:off x="36576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389" name="Oval 12"/>
              <p:cNvSpPr/>
              <p:nvPr/>
            </p:nvSpPr>
            <p:spPr>
              <a:xfrm>
                <a:off x="4267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sp>
          <p:nvSpPr>
            <p:cNvPr id="6391" name="Rectangle 13"/>
            <p:cNvSpPr/>
            <p:nvPr/>
          </p:nvSpPr>
          <p:spPr>
            <a:xfrm>
              <a:off x="76199" y="644525"/>
              <a:ext cx="8380415" cy="762001"/>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392" name="Oval 14"/>
            <p:cNvSpPr/>
            <p:nvPr/>
          </p:nvSpPr>
          <p:spPr>
            <a:xfrm>
              <a:off x="119062" y="-1"/>
              <a:ext cx="66677" cy="66677"/>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393" name="Oval 15"/>
            <p:cNvSpPr/>
            <p:nvPr/>
          </p:nvSpPr>
          <p:spPr>
            <a:xfrm>
              <a:off x="119062" y="230187"/>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394" name="Oval 16"/>
            <p:cNvSpPr/>
            <p:nvPr/>
          </p:nvSpPr>
          <p:spPr>
            <a:xfrm>
              <a:off x="119062" y="457200"/>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sp>
        <p:nvSpPr>
          <p:cNvPr id="6396" name="Title Text"/>
          <p:cNvSpPr txBox="1">
            <a:spLocks noGrp="1"/>
          </p:cNvSpPr>
          <p:nvPr>
            <p:ph type="title"/>
          </p:nvPr>
        </p:nvSpPr>
        <p:spPr>
          <a:xfrm>
            <a:off x="685800" y="609600"/>
            <a:ext cx="7772400" cy="1143000"/>
          </a:xfrm>
          <a:prstGeom prst="rect">
            <a:avLst/>
          </a:prstGeom>
        </p:spPr>
        <p:txBody>
          <a:bodyPr lIns="46037" tIns="46037" rIns="46037" bIns="46037" anchor="ctr"/>
          <a:lstStyle>
            <a:lvl1pPr algn="ctr">
              <a:defRPr>
                <a:solidFill>
                  <a:srgbClr val="CBCBCB"/>
                </a:solidFill>
              </a:defRPr>
            </a:lvl1pPr>
          </a:lstStyle>
          <a:p>
            <a:r>
              <a:t>Title Text</a:t>
            </a:r>
          </a:p>
        </p:txBody>
      </p:sp>
      <p:sp>
        <p:nvSpPr>
          <p:cNvPr id="6397" name="Body Level One…"/>
          <p:cNvSpPr txBox="1">
            <a:spLocks noGrp="1"/>
          </p:cNvSpPr>
          <p:nvPr>
            <p:ph type="body" idx="1"/>
          </p:nvPr>
        </p:nvSpPr>
        <p:spPr>
          <a:xfrm>
            <a:off x="685800" y="1981200"/>
            <a:ext cx="7772400" cy="4114800"/>
          </a:xfrm>
          <a:prstGeom prst="rect">
            <a:avLst/>
          </a:prstGeom>
        </p:spPr>
        <p:txBody>
          <a:bodyPr lIns="46037" tIns="46037" rIns="46037" bIns="46037">
            <a:normAutofit/>
          </a:bodyPr>
          <a:lstStyle>
            <a:lvl1pPr>
              <a:buChar char="•"/>
              <a:defRPr>
                <a:solidFill>
                  <a:schemeClr val="accent3">
                    <a:lumOff val="44000"/>
                  </a:schemeClr>
                </a:solidFill>
              </a:defRPr>
            </a:lvl1pPr>
            <a:lvl2pPr>
              <a:buChar char="–"/>
              <a:defRPr>
                <a:solidFill>
                  <a:schemeClr val="accent3">
                    <a:lumOff val="44000"/>
                  </a:schemeClr>
                </a:solidFill>
              </a:defRPr>
            </a:lvl2pPr>
            <a:lvl3pPr>
              <a:defRPr>
                <a:solidFill>
                  <a:schemeClr val="accent3">
                    <a:lumOff val="44000"/>
                  </a:schemeClr>
                </a:solidFill>
              </a:defRPr>
            </a:lvl3pPr>
            <a:lvl4pPr>
              <a:buChar char="–"/>
              <a:defRPr>
                <a:solidFill>
                  <a:schemeClr val="accent3">
                    <a:lumOff val="44000"/>
                  </a:schemeClr>
                </a:solidFill>
              </a:defRPr>
            </a:lvl4pPr>
            <a:lvl5pPr>
              <a:buChar char="•"/>
              <a:defRPr>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6398" name="Slide Number"/>
          <p:cNvSpPr txBox="1">
            <a:spLocks noGrp="1"/>
          </p:cNvSpPr>
          <p:nvPr>
            <p:ph type="sldNum" sz="quarter" idx="2"/>
          </p:nvPr>
        </p:nvSpPr>
        <p:spPr>
          <a:xfrm>
            <a:off x="8176259" y="6248400"/>
            <a:ext cx="281941" cy="287087"/>
          </a:xfrm>
          <a:prstGeom prst="rect">
            <a:avLst/>
          </a:prstGeom>
        </p:spPr>
        <p:txBody>
          <a:bodyPr anchor="t"/>
          <a:lstStyle>
            <a:lvl1pPr algn="r">
              <a:spcBef>
                <a:spcPts val="800"/>
              </a:spcBef>
              <a:defRPr b="1">
                <a:solidFill>
                  <a:schemeClr val="accent3">
                    <a:lumOff val="44000"/>
                  </a:schemeClr>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994038746"/>
      </p:ext>
    </p:extLst>
  </p:cSld>
  <p:clrMapOvr>
    <a:masterClrMapping/>
  </p:clrMapOvr>
  <p:transition spd="med"/>
</p:sldLayout>
</file>

<file path=ppt/slideLayouts/slideLayout501.xml><?xml version="1.0" encoding="utf-8"?>
<p:sldLayout xmlns:a="http://schemas.openxmlformats.org/drawingml/2006/main" xmlns:r="http://schemas.openxmlformats.org/officeDocument/2006/relationships" xmlns:p="http://schemas.openxmlformats.org/presentationml/2006/main" showMasterSp="0" type="tx">
  <p:cSld name="35_Section Header">
    <p:bg>
      <p:bgPr>
        <a:solidFill>
          <a:srgbClr val="0066CC"/>
        </a:solidFill>
        <a:effectLst/>
      </p:bgPr>
    </p:bg>
    <p:spTree>
      <p:nvGrpSpPr>
        <p:cNvPr id="1" name=""/>
        <p:cNvGrpSpPr/>
        <p:nvPr/>
      </p:nvGrpSpPr>
      <p:grpSpPr>
        <a:xfrm>
          <a:off x="0" y="0"/>
          <a:ext cx="0" cy="0"/>
          <a:chOff x="0" y="0"/>
          <a:chExt cx="0" cy="0"/>
        </a:xfrm>
      </p:grpSpPr>
      <p:grpSp>
        <p:nvGrpSpPr>
          <p:cNvPr id="6419" name="Group 2"/>
          <p:cNvGrpSpPr/>
          <p:nvPr/>
        </p:nvGrpSpPr>
        <p:grpSpPr>
          <a:xfrm>
            <a:off x="685799" y="117475"/>
            <a:ext cx="8456615" cy="6738938"/>
            <a:chOff x="0" y="0"/>
            <a:chExt cx="8456613" cy="6738937"/>
          </a:xfrm>
        </p:grpSpPr>
        <p:sp>
          <p:nvSpPr>
            <p:cNvPr id="6405" name="Rectangle 3"/>
            <p:cNvSpPr/>
            <p:nvPr/>
          </p:nvSpPr>
          <p:spPr>
            <a:xfrm>
              <a:off x="0" y="6511925"/>
              <a:ext cx="3505200" cy="227013"/>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nvGrpSpPr>
            <p:cNvPr id="6414" name="Group 4"/>
            <p:cNvGrpSpPr/>
            <p:nvPr/>
          </p:nvGrpSpPr>
          <p:grpSpPr>
            <a:xfrm>
              <a:off x="3852862" y="6629400"/>
              <a:ext cx="4332290" cy="65089"/>
              <a:chOff x="0" y="0"/>
              <a:chExt cx="4332288" cy="65088"/>
            </a:xfrm>
          </p:grpSpPr>
          <p:sp>
            <p:nvSpPr>
              <p:cNvPr id="6406" name="Oval 5"/>
              <p:cNvSpPr/>
              <p:nvPr/>
            </p:nvSpPr>
            <p:spPr>
              <a:xfrm>
                <a:off x="-1"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407" name="Oval 6"/>
              <p:cNvSpPr/>
              <p:nvPr/>
            </p:nvSpPr>
            <p:spPr>
              <a:xfrm>
                <a:off x="609600" y="-1"/>
                <a:ext cx="66676"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408" name="Oval 7"/>
              <p:cNvSpPr/>
              <p:nvPr/>
            </p:nvSpPr>
            <p:spPr>
              <a:xfrm>
                <a:off x="1219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409" name="Oval 8"/>
              <p:cNvSpPr/>
              <p:nvPr/>
            </p:nvSpPr>
            <p:spPr>
              <a:xfrm>
                <a:off x="18288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410" name="Oval 9"/>
              <p:cNvSpPr/>
              <p:nvPr/>
            </p:nvSpPr>
            <p:spPr>
              <a:xfrm>
                <a:off x="24384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411" name="Oval 10"/>
              <p:cNvSpPr/>
              <p:nvPr/>
            </p:nvSpPr>
            <p:spPr>
              <a:xfrm>
                <a:off x="30480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412" name="Oval 11"/>
              <p:cNvSpPr/>
              <p:nvPr/>
            </p:nvSpPr>
            <p:spPr>
              <a:xfrm>
                <a:off x="36576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413" name="Oval 12"/>
              <p:cNvSpPr/>
              <p:nvPr/>
            </p:nvSpPr>
            <p:spPr>
              <a:xfrm>
                <a:off x="4267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sp>
          <p:nvSpPr>
            <p:cNvPr id="6415" name="Rectangle 13"/>
            <p:cNvSpPr/>
            <p:nvPr/>
          </p:nvSpPr>
          <p:spPr>
            <a:xfrm>
              <a:off x="76199" y="644525"/>
              <a:ext cx="8380415" cy="762001"/>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416" name="Oval 14"/>
            <p:cNvSpPr/>
            <p:nvPr/>
          </p:nvSpPr>
          <p:spPr>
            <a:xfrm>
              <a:off x="119062" y="-1"/>
              <a:ext cx="66677" cy="66677"/>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417" name="Oval 15"/>
            <p:cNvSpPr/>
            <p:nvPr/>
          </p:nvSpPr>
          <p:spPr>
            <a:xfrm>
              <a:off x="119062" y="230187"/>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418" name="Oval 16"/>
            <p:cNvSpPr/>
            <p:nvPr/>
          </p:nvSpPr>
          <p:spPr>
            <a:xfrm>
              <a:off x="119062" y="457200"/>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sp>
        <p:nvSpPr>
          <p:cNvPr id="6420" name="Title Text"/>
          <p:cNvSpPr txBox="1">
            <a:spLocks noGrp="1"/>
          </p:cNvSpPr>
          <p:nvPr>
            <p:ph type="title"/>
          </p:nvPr>
        </p:nvSpPr>
        <p:spPr>
          <a:xfrm>
            <a:off x="722312" y="4406900"/>
            <a:ext cx="7772401" cy="1362075"/>
          </a:xfrm>
          <a:prstGeom prst="rect">
            <a:avLst/>
          </a:prstGeom>
        </p:spPr>
        <p:txBody>
          <a:bodyPr lIns="46037" tIns="46037" rIns="46037" bIns="46037" anchor="t"/>
          <a:lstStyle>
            <a:lvl1pPr>
              <a:defRPr sz="4000" b="1" cap="all">
                <a:solidFill>
                  <a:srgbClr val="CBCBCB"/>
                </a:solidFill>
              </a:defRPr>
            </a:lvl1pPr>
          </a:lstStyle>
          <a:p>
            <a:r>
              <a:t>Title Text</a:t>
            </a:r>
          </a:p>
        </p:txBody>
      </p:sp>
      <p:sp>
        <p:nvSpPr>
          <p:cNvPr id="6421" name="Body Level One…"/>
          <p:cNvSpPr txBox="1">
            <a:spLocks noGrp="1"/>
          </p:cNvSpPr>
          <p:nvPr>
            <p:ph type="body" sz="quarter" idx="1"/>
          </p:nvPr>
        </p:nvSpPr>
        <p:spPr>
          <a:xfrm>
            <a:off x="722312" y="2906713"/>
            <a:ext cx="7772401" cy="1500188"/>
          </a:xfrm>
          <a:prstGeom prst="rect">
            <a:avLst/>
          </a:prstGeom>
        </p:spPr>
        <p:txBody>
          <a:bodyPr lIns="46037" tIns="46037" rIns="46037" bIns="46037" anchor="b">
            <a:normAutofit/>
          </a:bodyPr>
          <a:lstStyle>
            <a:lvl1pPr marL="0" indent="0">
              <a:spcBef>
                <a:spcPts val="400"/>
              </a:spcBef>
              <a:buSzTx/>
              <a:buNone/>
              <a:defRPr sz="2000">
                <a:solidFill>
                  <a:schemeClr val="accent3">
                    <a:lumOff val="44000"/>
                  </a:schemeClr>
                </a:solidFill>
              </a:defRPr>
            </a:lvl1pPr>
            <a:lvl2pPr marL="0" indent="457200">
              <a:spcBef>
                <a:spcPts val="400"/>
              </a:spcBef>
              <a:buSzTx/>
              <a:buNone/>
              <a:defRPr sz="2000">
                <a:solidFill>
                  <a:schemeClr val="accent3">
                    <a:lumOff val="44000"/>
                  </a:schemeClr>
                </a:solidFill>
              </a:defRPr>
            </a:lvl2pPr>
            <a:lvl3pPr marL="0" indent="914400">
              <a:spcBef>
                <a:spcPts val="400"/>
              </a:spcBef>
              <a:buSzTx/>
              <a:buNone/>
              <a:defRPr sz="2000">
                <a:solidFill>
                  <a:schemeClr val="accent3">
                    <a:lumOff val="44000"/>
                  </a:schemeClr>
                </a:solidFill>
              </a:defRPr>
            </a:lvl3pPr>
            <a:lvl4pPr marL="0" indent="1371600">
              <a:spcBef>
                <a:spcPts val="400"/>
              </a:spcBef>
              <a:buSzTx/>
              <a:buNone/>
              <a:defRPr sz="2000">
                <a:solidFill>
                  <a:schemeClr val="accent3">
                    <a:lumOff val="44000"/>
                  </a:schemeClr>
                </a:solidFill>
              </a:defRPr>
            </a:lvl4pPr>
            <a:lvl5pPr marL="0" indent="1828800">
              <a:spcBef>
                <a:spcPts val="400"/>
              </a:spcBef>
              <a:buSzTx/>
              <a:buNone/>
              <a:defRPr sz="2000">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6422" name="Slide Number"/>
          <p:cNvSpPr txBox="1">
            <a:spLocks noGrp="1"/>
          </p:cNvSpPr>
          <p:nvPr>
            <p:ph type="sldNum" sz="quarter" idx="2"/>
          </p:nvPr>
        </p:nvSpPr>
        <p:spPr>
          <a:xfrm>
            <a:off x="8176259" y="6248400"/>
            <a:ext cx="281941" cy="287087"/>
          </a:xfrm>
          <a:prstGeom prst="rect">
            <a:avLst/>
          </a:prstGeom>
        </p:spPr>
        <p:txBody>
          <a:bodyPr anchor="t"/>
          <a:lstStyle>
            <a:lvl1pPr algn="r">
              <a:spcBef>
                <a:spcPts val="800"/>
              </a:spcBef>
              <a:defRPr b="1">
                <a:solidFill>
                  <a:schemeClr val="accent3">
                    <a:lumOff val="44000"/>
                  </a:schemeClr>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442479504"/>
      </p:ext>
    </p:extLst>
  </p:cSld>
  <p:clrMapOvr>
    <a:masterClrMapping/>
  </p:clrMapOvr>
  <p:transition spd="med"/>
</p:sldLayout>
</file>

<file path=ppt/slideLayouts/slideLayout502.xml><?xml version="1.0" encoding="utf-8"?>
<p:sldLayout xmlns:a="http://schemas.openxmlformats.org/drawingml/2006/main" xmlns:r="http://schemas.openxmlformats.org/officeDocument/2006/relationships" xmlns:p="http://schemas.openxmlformats.org/presentationml/2006/main" showMasterSp="0" type="tx">
  <p:cSld name="35_Two Content">
    <p:bg>
      <p:bgPr>
        <a:solidFill>
          <a:srgbClr val="0066CC"/>
        </a:solidFill>
        <a:effectLst/>
      </p:bgPr>
    </p:bg>
    <p:spTree>
      <p:nvGrpSpPr>
        <p:cNvPr id="1" name=""/>
        <p:cNvGrpSpPr/>
        <p:nvPr/>
      </p:nvGrpSpPr>
      <p:grpSpPr>
        <a:xfrm>
          <a:off x="0" y="0"/>
          <a:ext cx="0" cy="0"/>
          <a:chOff x="0" y="0"/>
          <a:chExt cx="0" cy="0"/>
        </a:xfrm>
      </p:grpSpPr>
      <p:grpSp>
        <p:nvGrpSpPr>
          <p:cNvPr id="6443" name="Group 2"/>
          <p:cNvGrpSpPr/>
          <p:nvPr/>
        </p:nvGrpSpPr>
        <p:grpSpPr>
          <a:xfrm>
            <a:off x="685799" y="117475"/>
            <a:ext cx="8456615" cy="6738938"/>
            <a:chOff x="0" y="0"/>
            <a:chExt cx="8456613" cy="6738937"/>
          </a:xfrm>
        </p:grpSpPr>
        <p:sp>
          <p:nvSpPr>
            <p:cNvPr id="6429" name="Rectangle 3"/>
            <p:cNvSpPr/>
            <p:nvPr/>
          </p:nvSpPr>
          <p:spPr>
            <a:xfrm>
              <a:off x="0" y="6511925"/>
              <a:ext cx="3505200" cy="227013"/>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nvGrpSpPr>
            <p:cNvPr id="6438" name="Group 4"/>
            <p:cNvGrpSpPr/>
            <p:nvPr/>
          </p:nvGrpSpPr>
          <p:grpSpPr>
            <a:xfrm>
              <a:off x="3852862" y="6629400"/>
              <a:ext cx="4332290" cy="65089"/>
              <a:chOff x="0" y="0"/>
              <a:chExt cx="4332288" cy="65088"/>
            </a:xfrm>
          </p:grpSpPr>
          <p:sp>
            <p:nvSpPr>
              <p:cNvPr id="6430" name="Oval 5"/>
              <p:cNvSpPr/>
              <p:nvPr/>
            </p:nvSpPr>
            <p:spPr>
              <a:xfrm>
                <a:off x="-1"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431" name="Oval 6"/>
              <p:cNvSpPr/>
              <p:nvPr/>
            </p:nvSpPr>
            <p:spPr>
              <a:xfrm>
                <a:off x="609600" y="-1"/>
                <a:ext cx="66676"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432" name="Oval 7"/>
              <p:cNvSpPr/>
              <p:nvPr/>
            </p:nvSpPr>
            <p:spPr>
              <a:xfrm>
                <a:off x="1219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433" name="Oval 8"/>
              <p:cNvSpPr/>
              <p:nvPr/>
            </p:nvSpPr>
            <p:spPr>
              <a:xfrm>
                <a:off x="18288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434" name="Oval 9"/>
              <p:cNvSpPr/>
              <p:nvPr/>
            </p:nvSpPr>
            <p:spPr>
              <a:xfrm>
                <a:off x="24384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435" name="Oval 10"/>
              <p:cNvSpPr/>
              <p:nvPr/>
            </p:nvSpPr>
            <p:spPr>
              <a:xfrm>
                <a:off x="30480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436" name="Oval 11"/>
              <p:cNvSpPr/>
              <p:nvPr/>
            </p:nvSpPr>
            <p:spPr>
              <a:xfrm>
                <a:off x="36576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437" name="Oval 12"/>
              <p:cNvSpPr/>
              <p:nvPr/>
            </p:nvSpPr>
            <p:spPr>
              <a:xfrm>
                <a:off x="4267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sp>
          <p:nvSpPr>
            <p:cNvPr id="6439" name="Rectangle 13"/>
            <p:cNvSpPr/>
            <p:nvPr/>
          </p:nvSpPr>
          <p:spPr>
            <a:xfrm>
              <a:off x="76199" y="644525"/>
              <a:ext cx="8380415" cy="762001"/>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440" name="Oval 14"/>
            <p:cNvSpPr/>
            <p:nvPr/>
          </p:nvSpPr>
          <p:spPr>
            <a:xfrm>
              <a:off x="119062" y="-1"/>
              <a:ext cx="66677" cy="66677"/>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441" name="Oval 15"/>
            <p:cNvSpPr/>
            <p:nvPr/>
          </p:nvSpPr>
          <p:spPr>
            <a:xfrm>
              <a:off x="119062" y="230187"/>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442" name="Oval 16"/>
            <p:cNvSpPr/>
            <p:nvPr/>
          </p:nvSpPr>
          <p:spPr>
            <a:xfrm>
              <a:off x="119062" y="457200"/>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sp>
        <p:nvSpPr>
          <p:cNvPr id="6444" name="Title Text"/>
          <p:cNvSpPr txBox="1">
            <a:spLocks noGrp="1"/>
          </p:cNvSpPr>
          <p:nvPr>
            <p:ph type="title"/>
          </p:nvPr>
        </p:nvSpPr>
        <p:spPr>
          <a:xfrm>
            <a:off x="685800" y="609600"/>
            <a:ext cx="7772400" cy="1143000"/>
          </a:xfrm>
          <a:prstGeom prst="rect">
            <a:avLst/>
          </a:prstGeom>
        </p:spPr>
        <p:txBody>
          <a:bodyPr lIns="46037" tIns="46037" rIns="46037" bIns="46037" anchor="ctr"/>
          <a:lstStyle>
            <a:lvl1pPr algn="ctr">
              <a:defRPr>
                <a:solidFill>
                  <a:srgbClr val="CBCBCB"/>
                </a:solidFill>
              </a:defRPr>
            </a:lvl1pPr>
          </a:lstStyle>
          <a:p>
            <a:r>
              <a:t>Title Text</a:t>
            </a:r>
          </a:p>
        </p:txBody>
      </p:sp>
      <p:sp>
        <p:nvSpPr>
          <p:cNvPr id="6445" name="Body Level One…"/>
          <p:cNvSpPr txBox="1">
            <a:spLocks noGrp="1"/>
          </p:cNvSpPr>
          <p:nvPr>
            <p:ph type="body" sz="half" idx="1"/>
          </p:nvPr>
        </p:nvSpPr>
        <p:spPr>
          <a:xfrm>
            <a:off x="685800" y="1981200"/>
            <a:ext cx="3810000" cy="4114800"/>
          </a:xfrm>
          <a:prstGeom prst="rect">
            <a:avLst/>
          </a:prstGeom>
        </p:spPr>
        <p:txBody>
          <a:bodyPr lIns="46037" tIns="46037" rIns="46037" bIns="46037">
            <a:normAutofit/>
          </a:bodyPr>
          <a:lstStyle>
            <a:lvl1pPr>
              <a:spcBef>
                <a:spcPts val="600"/>
              </a:spcBef>
              <a:buChar char="•"/>
              <a:defRPr sz="2800">
                <a:solidFill>
                  <a:schemeClr val="accent3">
                    <a:lumOff val="44000"/>
                  </a:schemeClr>
                </a:solidFill>
              </a:defRPr>
            </a:lvl1pPr>
            <a:lvl2pPr marL="790575" indent="-333375">
              <a:spcBef>
                <a:spcPts val="600"/>
              </a:spcBef>
              <a:buChar char="–"/>
              <a:defRPr sz="2800">
                <a:solidFill>
                  <a:schemeClr val="accent3">
                    <a:lumOff val="44000"/>
                  </a:schemeClr>
                </a:solidFill>
              </a:defRPr>
            </a:lvl2pPr>
            <a:lvl3pPr marL="1234439" indent="-320039">
              <a:spcBef>
                <a:spcPts val="600"/>
              </a:spcBef>
              <a:defRPr sz="2800">
                <a:solidFill>
                  <a:schemeClr val="accent3">
                    <a:lumOff val="44000"/>
                  </a:schemeClr>
                </a:solidFill>
              </a:defRPr>
            </a:lvl3pPr>
            <a:lvl4pPr marL="1727200" indent="-355600">
              <a:spcBef>
                <a:spcPts val="600"/>
              </a:spcBef>
              <a:buChar char="–"/>
              <a:defRPr sz="2800">
                <a:solidFill>
                  <a:schemeClr val="accent3">
                    <a:lumOff val="44000"/>
                  </a:schemeClr>
                </a:solidFill>
              </a:defRPr>
            </a:lvl4pPr>
            <a:lvl5pPr marL="2184400" indent="-355600">
              <a:spcBef>
                <a:spcPts val="600"/>
              </a:spcBef>
              <a:buChar char="•"/>
              <a:defRPr sz="2800">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6446" name="Slide Number"/>
          <p:cNvSpPr txBox="1">
            <a:spLocks noGrp="1"/>
          </p:cNvSpPr>
          <p:nvPr>
            <p:ph type="sldNum" sz="quarter" idx="2"/>
          </p:nvPr>
        </p:nvSpPr>
        <p:spPr>
          <a:xfrm>
            <a:off x="8176259" y="6248400"/>
            <a:ext cx="281941" cy="287087"/>
          </a:xfrm>
          <a:prstGeom prst="rect">
            <a:avLst/>
          </a:prstGeom>
        </p:spPr>
        <p:txBody>
          <a:bodyPr anchor="t"/>
          <a:lstStyle>
            <a:lvl1pPr algn="r">
              <a:spcBef>
                <a:spcPts val="800"/>
              </a:spcBef>
              <a:defRPr b="1">
                <a:solidFill>
                  <a:schemeClr val="accent3">
                    <a:lumOff val="44000"/>
                  </a:schemeClr>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006216649"/>
      </p:ext>
    </p:extLst>
  </p:cSld>
  <p:clrMapOvr>
    <a:masterClrMapping/>
  </p:clrMapOvr>
  <p:transition spd="med"/>
</p:sldLayout>
</file>

<file path=ppt/slideLayouts/slideLayout503.xml><?xml version="1.0" encoding="utf-8"?>
<p:sldLayout xmlns:a="http://schemas.openxmlformats.org/drawingml/2006/main" xmlns:r="http://schemas.openxmlformats.org/officeDocument/2006/relationships" xmlns:p="http://schemas.openxmlformats.org/presentationml/2006/main" showMasterSp="0" type="tx">
  <p:cSld name="36_Comparison">
    <p:bg>
      <p:bgPr>
        <a:solidFill>
          <a:srgbClr val="0066CC"/>
        </a:solidFill>
        <a:effectLst/>
      </p:bgPr>
    </p:bg>
    <p:spTree>
      <p:nvGrpSpPr>
        <p:cNvPr id="1" name=""/>
        <p:cNvGrpSpPr/>
        <p:nvPr/>
      </p:nvGrpSpPr>
      <p:grpSpPr>
        <a:xfrm>
          <a:off x="0" y="0"/>
          <a:ext cx="0" cy="0"/>
          <a:chOff x="0" y="0"/>
          <a:chExt cx="0" cy="0"/>
        </a:xfrm>
      </p:grpSpPr>
      <p:grpSp>
        <p:nvGrpSpPr>
          <p:cNvPr id="6467" name="Group 2"/>
          <p:cNvGrpSpPr/>
          <p:nvPr/>
        </p:nvGrpSpPr>
        <p:grpSpPr>
          <a:xfrm>
            <a:off x="685799" y="117475"/>
            <a:ext cx="8456615" cy="6738938"/>
            <a:chOff x="0" y="0"/>
            <a:chExt cx="8456613" cy="6738937"/>
          </a:xfrm>
        </p:grpSpPr>
        <p:sp>
          <p:nvSpPr>
            <p:cNvPr id="6453" name="Rectangle 3"/>
            <p:cNvSpPr/>
            <p:nvPr/>
          </p:nvSpPr>
          <p:spPr>
            <a:xfrm>
              <a:off x="0" y="6511925"/>
              <a:ext cx="3505200" cy="227013"/>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nvGrpSpPr>
            <p:cNvPr id="6462" name="Group 4"/>
            <p:cNvGrpSpPr/>
            <p:nvPr/>
          </p:nvGrpSpPr>
          <p:grpSpPr>
            <a:xfrm>
              <a:off x="3852862" y="6629400"/>
              <a:ext cx="4332290" cy="65089"/>
              <a:chOff x="0" y="0"/>
              <a:chExt cx="4332288" cy="65088"/>
            </a:xfrm>
          </p:grpSpPr>
          <p:sp>
            <p:nvSpPr>
              <p:cNvPr id="6454" name="Oval 5"/>
              <p:cNvSpPr/>
              <p:nvPr/>
            </p:nvSpPr>
            <p:spPr>
              <a:xfrm>
                <a:off x="-1"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455" name="Oval 6"/>
              <p:cNvSpPr/>
              <p:nvPr/>
            </p:nvSpPr>
            <p:spPr>
              <a:xfrm>
                <a:off x="609600" y="-1"/>
                <a:ext cx="66676"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456" name="Oval 7"/>
              <p:cNvSpPr/>
              <p:nvPr/>
            </p:nvSpPr>
            <p:spPr>
              <a:xfrm>
                <a:off x="1219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457" name="Oval 8"/>
              <p:cNvSpPr/>
              <p:nvPr/>
            </p:nvSpPr>
            <p:spPr>
              <a:xfrm>
                <a:off x="18288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458" name="Oval 9"/>
              <p:cNvSpPr/>
              <p:nvPr/>
            </p:nvSpPr>
            <p:spPr>
              <a:xfrm>
                <a:off x="24384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459" name="Oval 10"/>
              <p:cNvSpPr/>
              <p:nvPr/>
            </p:nvSpPr>
            <p:spPr>
              <a:xfrm>
                <a:off x="30480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460" name="Oval 11"/>
              <p:cNvSpPr/>
              <p:nvPr/>
            </p:nvSpPr>
            <p:spPr>
              <a:xfrm>
                <a:off x="36576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461" name="Oval 12"/>
              <p:cNvSpPr/>
              <p:nvPr/>
            </p:nvSpPr>
            <p:spPr>
              <a:xfrm>
                <a:off x="4267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sp>
          <p:nvSpPr>
            <p:cNvPr id="6463" name="Rectangle 13"/>
            <p:cNvSpPr/>
            <p:nvPr/>
          </p:nvSpPr>
          <p:spPr>
            <a:xfrm>
              <a:off x="76199" y="644525"/>
              <a:ext cx="8380415" cy="762001"/>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464" name="Oval 14"/>
            <p:cNvSpPr/>
            <p:nvPr/>
          </p:nvSpPr>
          <p:spPr>
            <a:xfrm>
              <a:off x="119062" y="-1"/>
              <a:ext cx="66677" cy="66677"/>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465" name="Oval 15"/>
            <p:cNvSpPr/>
            <p:nvPr/>
          </p:nvSpPr>
          <p:spPr>
            <a:xfrm>
              <a:off x="119062" y="230187"/>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466" name="Oval 16"/>
            <p:cNvSpPr/>
            <p:nvPr/>
          </p:nvSpPr>
          <p:spPr>
            <a:xfrm>
              <a:off x="119062" y="457200"/>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sp>
        <p:nvSpPr>
          <p:cNvPr id="6468" name="Title Text"/>
          <p:cNvSpPr txBox="1">
            <a:spLocks noGrp="1"/>
          </p:cNvSpPr>
          <p:nvPr>
            <p:ph type="title"/>
          </p:nvPr>
        </p:nvSpPr>
        <p:spPr>
          <a:xfrm>
            <a:off x="457200" y="274638"/>
            <a:ext cx="8229600" cy="1143001"/>
          </a:xfrm>
          <a:prstGeom prst="rect">
            <a:avLst/>
          </a:prstGeom>
        </p:spPr>
        <p:txBody>
          <a:bodyPr lIns="46037" tIns="46037" rIns="46037" bIns="46037" anchor="ctr"/>
          <a:lstStyle>
            <a:lvl1pPr algn="ctr">
              <a:defRPr>
                <a:solidFill>
                  <a:srgbClr val="CBCBCB"/>
                </a:solidFill>
              </a:defRPr>
            </a:lvl1pPr>
          </a:lstStyle>
          <a:p>
            <a:r>
              <a:t>Title Text</a:t>
            </a:r>
          </a:p>
        </p:txBody>
      </p:sp>
      <p:sp>
        <p:nvSpPr>
          <p:cNvPr id="6469" name="Body Level One…"/>
          <p:cNvSpPr txBox="1">
            <a:spLocks noGrp="1"/>
          </p:cNvSpPr>
          <p:nvPr>
            <p:ph type="body" sz="quarter" idx="1"/>
          </p:nvPr>
        </p:nvSpPr>
        <p:spPr>
          <a:xfrm>
            <a:off x="457200" y="1535112"/>
            <a:ext cx="4040188" cy="639763"/>
          </a:xfrm>
          <a:prstGeom prst="rect">
            <a:avLst/>
          </a:prstGeom>
        </p:spPr>
        <p:txBody>
          <a:bodyPr lIns="46037" tIns="46037" rIns="46037" bIns="46037" anchor="b">
            <a:normAutofit/>
          </a:bodyPr>
          <a:lstStyle>
            <a:lvl1pPr marL="0" indent="0">
              <a:spcBef>
                <a:spcPts val="500"/>
              </a:spcBef>
              <a:buSzTx/>
              <a:buNone/>
              <a:defRPr sz="2400" b="1">
                <a:solidFill>
                  <a:schemeClr val="accent3">
                    <a:lumOff val="44000"/>
                  </a:schemeClr>
                </a:solidFill>
              </a:defRPr>
            </a:lvl1pPr>
            <a:lvl2pPr marL="0" indent="457200">
              <a:spcBef>
                <a:spcPts val="500"/>
              </a:spcBef>
              <a:buSzTx/>
              <a:buNone/>
              <a:defRPr sz="2400" b="1">
                <a:solidFill>
                  <a:schemeClr val="accent3">
                    <a:lumOff val="44000"/>
                  </a:schemeClr>
                </a:solidFill>
              </a:defRPr>
            </a:lvl2pPr>
            <a:lvl3pPr marL="0" indent="914400">
              <a:spcBef>
                <a:spcPts val="500"/>
              </a:spcBef>
              <a:buSzTx/>
              <a:buNone/>
              <a:defRPr sz="2400" b="1">
                <a:solidFill>
                  <a:schemeClr val="accent3">
                    <a:lumOff val="44000"/>
                  </a:schemeClr>
                </a:solidFill>
              </a:defRPr>
            </a:lvl3pPr>
            <a:lvl4pPr marL="0" indent="1371600">
              <a:spcBef>
                <a:spcPts val="500"/>
              </a:spcBef>
              <a:buSzTx/>
              <a:buNone/>
              <a:defRPr sz="2400" b="1">
                <a:solidFill>
                  <a:schemeClr val="accent3">
                    <a:lumOff val="44000"/>
                  </a:schemeClr>
                </a:solidFill>
              </a:defRPr>
            </a:lvl4pPr>
            <a:lvl5pPr marL="0" indent="1828800">
              <a:spcBef>
                <a:spcPts val="500"/>
              </a:spcBef>
              <a:buSzTx/>
              <a:buNone/>
              <a:defRPr sz="2400" b="1">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6470" name="Text Placeholder 4"/>
          <p:cNvSpPr>
            <a:spLocks noGrp="1"/>
          </p:cNvSpPr>
          <p:nvPr>
            <p:ph type="body" sz="quarter" idx="21"/>
          </p:nvPr>
        </p:nvSpPr>
        <p:spPr>
          <a:xfrm>
            <a:off x="4645025" y="1535112"/>
            <a:ext cx="4041775" cy="639763"/>
          </a:xfrm>
          <a:prstGeom prst="rect">
            <a:avLst/>
          </a:prstGeom>
        </p:spPr>
        <p:txBody>
          <a:bodyPr lIns="46037" tIns="46037" rIns="46037" bIns="46037" anchor="b">
            <a:normAutofit/>
          </a:bodyPr>
          <a:lstStyle/>
          <a:p>
            <a:pPr marL="0" indent="0">
              <a:spcBef>
                <a:spcPts val="500"/>
              </a:spcBef>
              <a:buSzTx/>
              <a:buNone/>
              <a:defRPr sz="2400" b="1">
                <a:solidFill>
                  <a:schemeClr val="accent3">
                    <a:lumOff val="44000"/>
                  </a:schemeClr>
                </a:solidFill>
              </a:defRPr>
            </a:pPr>
            <a:endParaRPr/>
          </a:p>
        </p:txBody>
      </p:sp>
      <p:sp>
        <p:nvSpPr>
          <p:cNvPr id="6471" name="Slide Number"/>
          <p:cNvSpPr txBox="1">
            <a:spLocks noGrp="1"/>
          </p:cNvSpPr>
          <p:nvPr>
            <p:ph type="sldNum" sz="quarter" idx="2"/>
          </p:nvPr>
        </p:nvSpPr>
        <p:spPr>
          <a:xfrm>
            <a:off x="8176259" y="6248400"/>
            <a:ext cx="281941" cy="287087"/>
          </a:xfrm>
          <a:prstGeom prst="rect">
            <a:avLst/>
          </a:prstGeom>
        </p:spPr>
        <p:txBody>
          <a:bodyPr anchor="t"/>
          <a:lstStyle>
            <a:lvl1pPr algn="r">
              <a:spcBef>
                <a:spcPts val="800"/>
              </a:spcBef>
              <a:defRPr b="1">
                <a:solidFill>
                  <a:schemeClr val="accent3">
                    <a:lumOff val="44000"/>
                  </a:schemeClr>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524030918"/>
      </p:ext>
    </p:extLst>
  </p:cSld>
  <p:clrMapOvr>
    <a:masterClrMapping/>
  </p:clrMapOvr>
  <p:transition spd="med"/>
</p:sldLayout>
</file>

<file path=ppt/slideLayouts/slideLayout504.xml><?xml version="1.0" encoding="utf-8"?>
<p:sldLayout xmlns:a="http://schemas.openxmlformats.org/drawingml/2006/main" xmlns:r="http://schemas.openxmlformats.org/officeDocument/2006/relationships" xmlns:p="http://schemas.openxmlformats.org/presentationml/2006/main" showMasterSp="0" type="tx">
  <p:cSld name="36_Title Only">
    <p:bg>
      <p:bgPr>
        <a:solidFill>
          <a:srgbClr val="0066CC"/>
        </a:solidFill>
        <a:effectLst/>
      </p:bgPr>
    </p:bg>
    <p:spTree>
      <p:nvGrpSpPr>
        <p:cNvPr id="1" name=""/>
        <p:cNvGrpSpPr/>
        <p:nvPr/>
      </p:nvGrpSpPr>
      <p:grpSpPr>
        <a:xfrm>
          <a:off x="0" y="0"/>
          <a:ext cx="0" cy="0"/>
          <a:chOff x="0" y="0"/>
          <a:chExt cx="0" cy="0"/>
        </a:xfrm>
      </p:grpSpPr>
      <p:grpSp>
        <p:nvGrpSpPr>
          <p:cNvPr id="6492" name="Group 2"/>
          <p:cNvGrpSpPr/>
          <p:nvPr/>
        </p:nvGrpSpPr>
        <p:grpSpPr>
          <a:xfrm>
            <a:off x="685799" y="117475"/>
            <a:ext cx="8456615" cy="6738938"/>
            <a:chOff x="0" y="0"/>
            <a:chExt cx="8456613" cy="6738937"/>
          </a:xfrm>
        </p:grpSpPr>
        <p:sp>
          <p:nvSpPr>
            <p:cNvPr id="6478" name="Rectangle 3"/>
            <p:cNvSpPr/>
            <p:nvPr/>
          </p:nvSpPr>
          <p:spPr>
            <a:xfrm>
              <a:off x="0" y="6511925"/>
              <a:ext cx="3505200" cy="227013"/>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nvGrpSpPr>
            <p:cNvPr id="6487" name="Group 4"/>
            <p:cNvGrpSpPr/>
            <p:nvPr/>
          </p:nvGrpSpPr>
          <p:grpSpPr>
            <a:xfrm>
              <a:off x="3852862" y="6629400"/>
              <a:ext cx="4332290" cy="65089"/>
              <a:chOff x="0" y="0"/>
              <a:chExt cx="4332288" cy="65088"/>
            </a:xfrm>
          </p:grpSpPr>
          <p:sp>
            <p:nvSpPr>
              <p:cNvPr id="6479" name="Oval 5"/>
              <p:cNvSpPr/>
              <p:nvPr/>
            </p:nvSpPr>
            <p:spPr>
              <a:xfrm>
                <a:off x="-1"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480" name="Oval 6"/>
              <p:cNvSpPr/>
              <p:nvPr/>
            </p:nvSpPr>
            <p:spPr>
              <a:xfrm>
                <a:off x="609600" y="-1"/>
                <a:ext cx="66676"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481" name="Oval 7"/>
              <p:cNvSpPr/>
              <p:nvPr/>
            </p:nvSpPr>
            <p:spPr>
              <a:xfrm>
                <a:off x="1219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482" name="Oval 8"/>
              <p:cNvSpPr/>
              <p:nvPr/>
            </p:nvSpPr>
            <p:spPr>
              <a:xfrm>
                <a:off x="18288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483" name="Oval 9"/>
              <p:cNvSpPr/>
              <p:nvPr/>
            </p:nvSpPr>
            <p:spPr>
              <a:xfrm>
                <a:off x="24384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484" name="Oval 10"/>
              <p:cNvSpPr/>
              <p:nvPr/>
            </p:nvSpPr>
            <p:spPr>
              <a:xfrm>
                <a:off x="30480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485" name="Oval 11"/>
              <p:cNvSpPr/>
              <p:nvPr/>
            </p:nvSpPr>
            <p:spPr>
              <a:xfrm>
                <a:off x="36576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486" name="Oval 12"/>
              <p:cNvSpPr/>
              <p:nvPr/>
            </p:nvSpPr>
            <p:spPr>
              <a:xfrm>
                <a:off x="4267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sp>
          <p:nvSpPr>
            <p:cNvPr id="6488" name="Rectangle 13"/>
            <p:cNvSpPr/>
            <p:nvPr/>
          </p:nvSpPr>
          <p:spPr>
            <a:xfrm>
              <a:off x="76199" y="644525"/>
              <a:ext cx="8380415" cy="762001"/>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489" name="Oval 14"/>
            <p:cNvSpPr/>
            <p:nvPr/>
          </p:nvSpPr>
          <p:spPr>
            <a:xfrm>
              <a:off x="119062" y="-1"/>
              <a:ext cx="66677" cy="66677"/>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490" name="Oval 15"/>
            <p:cNvSpPr/>
            <p:nvPr/>
          </p:nvSpPr>
          <p:spPr>
            <a:xfrm>
              <a:off x="119062" y="230187"/>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491" name="Oval 16"/>
            <p:cNvSpPr/>
            <p:nvPr/>
          </p:nvSpPr>
          <p:spPr>
            <a:xfrm>
              <a:off x="119062" y="457200"/>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sp>
        <p:nvSpPr>
          <p:cNvPr id="6493" name="Title Text"/>
          <p:cNvSpPr txBox="1">
            <a:spLocks noGrp="1"/>
          </p:cNvSpPr>
          <p:nvPr>
            <p:ph type="title"/>
          </p:nvPr>
        </p:nvSpPr>
        <p:spPr>
          <a:xfrm>
            <a:off x="685800" y="609600"/>
            <a:ext cx="7772400" cy="1143000"/>
          </a:xfrm>
          <a:prstGeom prst="rect">
            <a:avLst/>
          </a:prstGeom>
        </p:spPr>
        <p:txBody>
          <a:bodyPr lIns="46037" tIns="46037" rIns="46037" bIns="46037" anchor="ctr"/>
          <a:lstStyle>
            <a:lvl1pPr algn="ctr">
              <a:defRPr>
                <a:solidFill>
                  <a:srgbClr val="CBCBCB"/>
                </a:solidFill>
              </a:defRPr>
            </a:lvl1pPr>
          </a:lstStyle>
          <a:p>
            <a:r>
              <a:t>Title Text</a:t>
            </a:r>
          </a:p>
        </p:txBody>
      </p:sp>
      <p:sp>
        <p:nvSpPr>
          <p:cNvPr id="6494" name="Slide Number"/>
          <p:cNvSpPr txBox="1">
            <a:spLocks noGrp="1"/>
          </p:cNvSpPr>
          <p:nvPr>
            <p:ph type="sldNum" sz="quarter" idx="2"/>
          </p:nvPr>
        </p:nvSpPr>
        <p:spPr>
          <a:xfrm>
            <a:off x="8176259" y="6248400"/>
            <a:ext cx="281941" cy="287087"/>
          </a:xfrm>
          <a:prstGeom prst="rect">
            <a:avLst/>
          </a:prstGeom>
        </p:spPr>
        <p:txBody>
          <a:bodyPr anchor="t"/>
          <a:lstStyle>
            <a:lvl1pPr algn="r">
              <a:spcBef>
                <a:spcPts val="800"/>
              </a:spcBef>
              <a:defRPr b="1">
                <a:solidFill>
                  <a:schemeClr val="accent3">
                    <a:lumOff val="44000"/>
                  </a:schemeClr>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602025457"/>
      </p:ext>
    </p:extLst>
  </p:cSld>
  <p:clrMapOvr>
    <a:masterClrMapping/>
  </p:clrMapOvr>
  <p:transition spd="med"/>
</p:sldLayout>
</file>

<file path=ppt/slideLayouts/slideLayout505.xml><?xml version="1.0" encoding="utf-8"?>
<p:sldLayout xmlns:a="http://schemas.openxmlformats.org/drawingml/2006/main" xmlns:r="http://schemas.openxmlformats.org/officeDocument/2006/relationships" xmlns:p="http://schemas.openxmlformats.org/presentationml/2006/main" showMasterSp="0" type="tx">
  <p:cSld name="41_Blank">
    <p:bg>
      <p:bgPr>
        <a:solidFill>
          <a:srgbClr val="0066CC"/>
        </a:solidFill>
        <a:effectLst/>
      </p:bgPr>
    </p:bg>
    <p:spTree>
      <p:nvGrpSpPr>
        <p:cNvPr id="1" name=""/>
        <p:cNvGrpSpPr/>
        <p:nvPr/>
      </p:nvGrpSpPr>
      <p:grpSpPr>
        <a:xfrm>
          <a:off x="0" y="0"/>
          <a:ext cx="0" cy="0"/>
          <a:chOff x="0" y="0"/>
          <a:chExt cx="0" cy="0"/>
        </a:xfrm>
      </p:grpSpPr>
      <p:grpSp>
        <p:nvGrpSpPr>
          <p:cNvPr id="6515" name="Group 2"/>
          <p:cNvGrpSpPr/>
          <p:nvPr/>
        </p:nvGrpSpPr>
        <p:grpSpPr>
          <a:xfrm>
            <a:off x="685799" y="117475"/>
            <a:ext cx="8456615" cy="6738938"/>
            <a:chOff x="0" y="0"/>
            <a:chExt cx="8456613" cy="6738937"/>
          </a:xfrm>
        </p:grpSpPr>
        <p:sp>
          <p:nvSpPr>
            <p:cNvPr id="6501" name="Rectangle 3"/>
            <p:cNvSpPr/>
            <p:nvPr/>
          </p:nvSpPr>
          <p:spPr>
            <a:xfrm>
              <a:off x="0" y="6511925"/>
              <a:ext cx="3505200" cy="227013"/>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nvGrpSpPr>
            <p:cNvPr id="6510" name="Group 4"/>
            <p:cNvGrpSpPr/>
            <p:nvPr/>
          </p:nvGrpSpPr>
          <p:grpSpPr>
            <a:xfrm>
              <a:off x="3852862" y="6629400"/>
              <a:ext cx="4332290" cy="65089"/>
              <a:chOff x="0" y="0"/>
              <a:chExt cx="4332288" cy="65088"/>
            </a:xfrm>
          </p:grpSpPr>
          <p:sp>
            <p:nvSpPr>
              <p:cNvPr id="6502" name="Oval 5"/>
              <p:cNvSpPr/>
              <p:nvPr/>
            </p:nvSpPr>
            <p:spPr>
              <a:xfrm>
                <a:off x="-1"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503" name="Oval 6"/>
              <p:cNvSpPr/>
              <p:nvPr/>
            </p:nvSpPr>
            <p:spPr>
              <a:xfrm>
                <a:off x="609600" y="-1"/>
                <a:ext cx="66676"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504" name="Oval 7"/>
              <p:cNvSpPr/>
              <p:nvPr/>
            </p:nvSpPr>
            <p:spPr>
              <a:xfrm>
                <a:off x="1219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505" name="Oval 8"/>
              <p:cNvSpPr/>
              <p:nvPr/>
            </p:nvSpPr>
            <p:spPr>
              <a:xfrm>
                <a:off x="18288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506" name="Oval 9"/>
              <p:cNvSpPr/>
              <p:nvPr/>
            </p:nvSpPr>
            <p:spPr>
              <a:xfrm>
                <a:off x="24384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507" name="Oval 10"/>
              <p:cNvSpPr/>
              <p:nvPr/>
            </p:nvSpPr>
            <p:spPr>
              <a:xfrm>
                <a:off x="30480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508" name="Oval 11"/>
              <p:cNvSpPr/>
              <p:nvPr/>
            </p:nvSpPr>
            <p:spPr>
              <a:xfrm>
                <a:off x="36576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509" name="Oval 12"/>
              <p:cNvSpPr/>
              <p:nvPr/>
            </p:nvSpPr>
            <p:spPr>
              <a:xfrm>
                <a:off x="4267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sp>
          <p:nvSpPr>
            <p:cNvPr id="6511" name="Rectangle 13"/>
            <p:cNvSpPr/>
            <p:nvPr/>
          </p:nvSpPr>
          <p:spPr>
            <a:xfrm>
              <a:off x="76199" y="644525"/>
              <a:ext cx="8380415" cy="762001"/>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512" name="Oval 14"/>
            <p:cNvSpPr/>
            <p:nvPr/>
          </p:nvSpPr>
          <p:spPr>
            <a:xfrm>
              <a:off x="119062" y="-1"/>
              <a:ext cx="66677" cy="66677"/>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513" name="Oval 15"/>
            <p:cNvSpPr/>
            <p:nvPr/>
          </p:nvSpPr>
          <p:spPr>
            <a:xfrm>
              <a:off x="119062" y="230187"/>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514" name="Oval 16"/>
            <p:cNvSpPr/>
            <p:nvPr/>
          </p:nvSpPr>
          <p:spPr>
            <a:xfrm>
              <a:off x="119062" y="457200"/>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sp>
        <p:nvSpPr>
          <p:cNvPr id="6516" name="Slide Number"/>
          <p:cNvSpPr txBox="1">
            <a:spLocks noGrp="1"/>
          </p:cNvSpPr>
          <p:nvPr>
            <p:ph type="sldNum" sz="quarter" idx="2"/>
          </p:nvPr>
        </p:nvSpPr>
        <p:spPr>
          <a:xfrm>
            <a:off x="8176259" y="6248400"/>
            <a:ext cx="281941" cy="287087"/>
          </a:xfrm>
          <a:prstGeom prst="rect">
            <a:avLst/>
          </a:prstGeom>
        </p:spPr>
        <p:txBody>
          <a:bodyPr anchor="t"/>
          <a:lstStyle>
            <a:lvl1pPr algn="r">
              <a:spcBef>
                <a:spcPts val="800"/>
              </a:spcBef>
              <a:defRPr b="1">
                <a:solidFill>
                  <a:schemeClr val="accent3">
                    <a:lumOff val="44000"/>
                  </a:schemeClr>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254347840"/>
      </p:ext>
    </p:extLst>
  </p:cSld>
  <p:clrMapOvr>
    <a:masterClrMapping/>
  </p:clrMapOvr>
  <p:transition spd="med"/>
</p:sldLayout>
</file>

<file path=ppt/slideLayouts/slideLayout506.xml><?xml version="1.0" encoding="utf-8"?>
<p:sldLayout xmlns:a="http://schemas.openxmlformats.org/drawingml/2006/main" xmlns:r="http://schemas.openxmlformats.org/officeDocument/2006/relationships" xmlns:p="http://schemas.openxmlformats.org/presentationml/2006/main" showMasterSp="0" type="tx">
  <p:cSld name="36_Content with Caption">
    <p:bg>
      <p:bgPr>
        <a:solidFill>
          <a:srgbClr val="0066CC"/>
        </a:solidFill>
        <a:effectLst/>
      </p:bgPr>
    </p:bg>
    <p:spTree>
      <p:nvGrpSpPr>
        <p:cNvPr id="1" name=""/>
        <p:cNvGrpSpPr/>
        <p:nvPr/>
      </p:nvGrpSpPr>
      <p:grpSpPr>
        <a:xfrm>
          <a:off x="0" y="0"/>
          <a:ext cx="0" cy="0"/>
          <a:chOff x="0" y="0"/>
          <a:chExt cx="0" cy="0"/>
        </a:xfrm>
      </p:grpSpPr>
      <p:grpSp>
        <p:nvGrpSpPr>
          <p:cNvPr id="6537" name="Group 2"/>
          <p:cNvGrpSpPr/>
          <p:nvPr/>
        </p:nvGrpSpPr>
        <p:grpSpPr>
          <a:xfrm>
            <a:off x="685799" y="117475"/>
            <a:ext cx="8456615" cy="6738938"/>
            <a:chOff x="0" y="0"/>
            <a:chExt cx="8456613" cy="6738937"/>
          </a:xfrm>
        </p:grpSpPr>
        <p:sp>
          <p:nvSpPr>
            <p:cNvPr id="6523" name="Rectangle 3"/>
            <p:cNvSpPr/>
            <p:nvPr/>
          </p:nvSpPr>
          <p:spPr>
            <a:xfrm>
              <a:off x="0" y="6511925"/>
              <a:ext cx="3505200" cy="227013"/>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nvGrpSpPr>
            <p:cNvPr id="6532" name="Group 4"/>
            <p:cNvGrpSpPr/>
            <p:nvPr/>
          </p:nvGrpSpPr>
          <p:grpSpPr>
            <a:xfrm>
              <a:off x="3852862" y="6629400"/>
              <a:ext cx="4332290" cy="65089"/>
              <a:chOff x="0" y="0"/>
              <a:chExt cx="4332288" cy="65088"/>
            </a:xfrm>
          </p:grpSpPr>
          <p:sp>
            <p:nvSpPr>
              <p:cNvPr id="6524" name="Oval 5"/>
              <p:cNvSpPr/>
              <p:nvPr/>
            </p:nvSpPr>
            <p:spPr>
              <a:xfrm>
                <a:off x="-1"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525" name="Oval 6"/>
              <p:cNvSpPr/>
              <p:nvPr/>
            </p:nvSpPr>
            <p:spPr>
              <a:xfrm>
                <a:off x="609600" y="-1"/>
                <a:ext cx="66676"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526" name="Oval 7"/>
              <p:cNvSpPr/>
              <p:nvPr/>
            </p:nvSpPr>
            <p:spPr>
              <a:xfrm>
                <a:off x="1219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527" name="Oval 8"/>
              <p:cNvSpPr/>
              <p:nvPr/>
            </p:nvSpPr>
            <p:spPr>
              <a:xfrm>
                <a:off x="18288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528" name="Oval 9"/>
              <p:cNvSpPr/>
              <p:nvPr/>
            </p:nvSpPr>
            <p:spPr>
              <a:xfrm>
                <a:off x="24384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529" name="Oval 10"/>
              <p:cNvSpPr/>
              <p:nvPr/>
            </p:nvSpPr>
            <p:spPr>
              <a:xfrm>
                <a:off x="30480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530" name="Oval 11"/>
              <p:cNvSpPr/>
              <p:nvPr/>
            </p:nvSpPr>
            <p:spPr>
              <a:xfrm>
                <a:off x="36576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531" name="Oval 12"/>
              <p:cNvSpPr/>
              <p:nvPr/>
            </p:nvSpPr>
            <p:spPr>
              <a:xfrm>
                <a:off x="4267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sp>
          <p:nvSpPr>
            <p:cNvPr id="6533" name="Rectangle 13"/>
            <p:cNvSpPr/>
            <p:nvPr/>
          </p:nvSpPr>
          <p:spPr>
            <a:xfrm>
              <a:off x="76199" y="644525"/>
              <a:ext cx="8380415" cy="762001"/>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534" name="Oval 14"/>
            <p:cNvSpPr/>
            <p:nvPr/>
          </p:nvSpPr>
          <p:spPr>
            <a:xfrm>
              <a:off x="119062" y="-1"/>
              <a:ext cx="66677" cy="66677"/>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535" name="Oval 15"/>
            <p:cNvSpPr/>
            <p:nvPr/>
          </p:nvSpPr>
          <p:spPr>
            <a:xfrm>
              <a:off x="119062" y="230187"/>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536" name="Oval 16"/>
            <p:cNvSpPr/>
            <p:nvPr/>
          </p:nvSpPr>
          <p:spPr>
            <a:xfrm>
              <a:off x="119062" y="457200"/>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sp>
        <p:nvSpPr>
          <p:cNvPr id="6538" name="Title Text"/>
          <p:cNvSpPr txBox="1">
            <a:spLocks noGrp="1"/>
          </p:cNvSpPr>
          <p:nvPr>
            <p:ph type="title"/>
          </p:nvPr>
        </p:nvSpPr>
        <p:spPr>
          <a:xfrm>
            <a:off x="457200" y="273050"/>
            <a:ext cx="3008314" cy="1162050"/>
          </a:xfrm>
          <a:prstGeom prst="rect">
            <a:avLst/>
          </a:prstGeom>
        </p:spPr>
        <p:txBody>
          <a:bodyPr lIns="46037" tIns="46037" rIns="46037" bIns="46037"/>
          <a:lstStyle>
            <a:lvl1pPr>
              <a:defRPr sz="2000" b="1">
                <a:solidFill>
                  <a:srgbClr val="CBCBCB"/>
                </a:solidFill>
              </a:defRPr>
            </a:lvl1pPr>
          </a:lstStyle>
          <a:p>
            <a:r>
              <a:t>Title Text</a:t>
            </a:r>
          </a:p>
        </p:txBody>
      </p:sp>
      <p:sp>
        <p:nvSpPr>
          <p:cNvPr id="6539" name="Body Level One…"/>
          <p:cNvSpPr txBox="1">
            <a:spLocks noGrp="1"/>
          </p:cNvSpPr>
          <p:nvPr>
            <p:ph type="body" idx="1"/>
          </p:nvPr>
        </p:nvSpPr>
        <p:spPr>
          <a:xfrm>
            <a:off x="3575050" y="273050"/>
            <a:ext cx="5111750" cy="5853113"/>
          </a:xfrm>
          <a:prstGeom prst="rect">
            <a:avLst/>
          </a:prstGeom>
        </p:spPr>
        <p:txBody>
          <a:bodyPr lIns="46037" tIns="46037" rIns="46037" bIns="46037">
            <a:normAutofit/>
          </a:bodyPr>
          <a:lstStyle>
            <a:lvl1pPr>
              <a:buChar char="•"/>
              <a:defRPr>
                <a:solidFill>
                  <a:schemeClr val="accent3">
                    <a:lumOff val="44000"/>
                  </a:schemeClr>
                </a:solidFill>
              </a:defRPr>
            </a:lvl1pPr>
            <a:lvl2pPr>
              <a:buChar char="–"/>
              <a:defRPr>
                <a:solidFill>
                  <a:schemeClr val="accent3">
                    <a:lumOff val="44000"/>
                  </a:schemeClr>
                </a:solidFill>
              </a:defRPr>
            </a:lvl2pPr>
            <a:lvl3pPr>
              <a:defRPr>
                <a:solidFill>
                  <a:schemeClr val="accent3">
                    <a:lumOff val="44000"/>
                  </a:schemeClr>
                </a:solidFill>
              </a:defRPr>
            </a:lvl3pPr>
            <a:lvl4pPr>
              <a:buChar char="–"/>
              <a:defRPr>
                <a:solidFill>
                  <a:schemeClr val="accent3">
                    <a:lumOff val="44000"/>
                  </a:schemeClr>
                </a:solidFill>
              </a:defRPr>
            </a:lvl4pPr>
            <a:lvl5pPr>
              <a:buChar char="•"/>
              <a:defRPr>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6540" name="Text Placeholder 3"/>
          <p:cNvSpPr>
            <a:spLocks noGrp="1"/>
          </p:cNvSpPr>
          <p:nvPr>
            <p:ph type="body" sz="half" idx="21"/>
          </p:nvPr>
        </p:nvSpPr>
        <p:spPr>
          <a:xfrm>
            <a:off x="457199" y="1435100"/>
            <a:ext cx="3008315" cy="4691063"/>
          </a:xfrm>
          <a:prstGeom prst="rect">
            <a:avLst/>
          </a:prstGeom>
        </p:spPr>
        <p:txBody>
          <a:bodyPr lIns="46037" tIns="46037" rIns="46037" bIns="46037">
            <a:normAutofit/>
          </a:bodyPr>
          <a:lstStyle/>
          <a:p>
            <a:pPr marL="0" indent="0">
              <a:spcBef>
                <a:spcPts val="300"/>
              </a:spcBef>
              <a:buSzTx/>
              <a:buNone/>
              <a:defRPr sz="1400">
                <a:solidFill>
                  <a:schemeClr val="accent3">
                    <a:lumOff val="44000"/>
                  </a:schemeClr>
                </a:solidFill>
              </a:defRPr>
            </a:pPr>
            <a:endParaRPr/>
          </a:p>
        </p:txBody>
      </p:sp>
      <p:sp>
        <p:nvSpPr>
          <p:cNvPr id="6541" name="Slide Number"/>
          <p:cNvSpPr txBox="1">
            <a:spLocks noGrp="1"/>
          </p:cNvSpPr>
          <p:nvPr>
            <p:ph type="sldNum" sz="quarter" idx="2"/>
          </p:nvPr>
        </p:nvSpPr>
        <p:spPr>
          <a:xfrm>
            <a:off x="8176259" y="6248400"/>
            <a:ext cx="281941" cy="287087"/>
          </a:xfrm>
          <a:prstGeom prst="rect">
            <a:avLst/>
          </a:prstGeom>
        </p:spPr>
        <p:txBody>
          <a:bodyPr anchor="t"/>
          <a:lstStyle>
            <a:lvl1pPr algn="r">
              <a:spcBef>
                <a:spcPts val="800"/>
              </a:spcBef>
              <a:defRPr b="1">
                <a:solidFill>
                  <a:schemeClr val="accent3">
                    <a:lumOff val="44000"/>
                  </a:schemeClr>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846425776"/>
      </p:ext>
    </p:extLst>
  </p:cSld>
  <p:clrMapOvr>
    <a:masterClrMapping/>
  </p:clrMapOvr>
  <p:transition spd="med"/>
</p:sldLayout>
</file>

<file path=ppt/slideLayouts/slideLayout507.xml><?xml version="1.0" encoding="utf-8"?>
<p:sldLayout xmlns:a="http://schemas.openxmlformats.org/drawingml/2006/main" xmlns:r="http://schemas.openxmlformats.org/officeDocument/2006/relationships" xmlns:p="http://schemas.openxmlformats.org/presentationml/2006/main" showMasterSp="0" type="tx">
  <p:cSld name="36_Picture with Caption">
    <p:bg>
      <p:bgPr>
        <a:solidFill>
          <a:srgbClr val="0066CC"/>
        </a:solidFill>
        <a:effectLst/>
      </p:bgPr>
    </p:bg>
    <p:spTree>
      <p:nvGrpSpPr>
        <p:cNvPr id="1" name=""/>
        <p:cNvGrpSpPr/>
        <p:nvPr/>
      </p:nvGrpSpPr>
      <p:grpSpPr>
        <a:xfrm>
          <a:off x="0" y="0"/>
          <a:ext cx="0" cy="0"/>
          <a:chOff x="0" y="0"/>
          <a:chExt cx="0" cy="0"/>
        </a:xfrm>
      </p:grpSpPr>
      <p:grpSp>
        <p:nvGrpSpPr>
          <p:cNvPr id="6562" name="Group 2"/>
          <p:cNvGrpSpPr/>
          <p:nvPr/>
        </p:nvGrpSpPr>
        <p:grpSpPr>
          <a:xfrm>
            <a:off x="685799" y="117475"/>
            <a:ext cx="8456615" cy="6738938"/>
            <a:chOff x="0" y="0"/>
            <a:chExt cx="8456613" cy="6738937"/>
          </a:xfrm>
        </p:grpSpPr>
        <p:sp>
          <p:nvSpPr>
            <p:cNvPr id="6548" name="Rectangle 3"/>
            <p:cNvSpPr/>
            <p:nvPr/>
          </p:nvSpPr>
          <p:spPr>
            <a:xfrm>
              <a:off x="0" y="6511925"/>
              <a:ext cx="3505200" cy="227013"/>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nvGrpSpPr>
            <p:cNvPr id="6557" name="Group 4"/>
            <p:cNvGrpSpPr/>
            <p:nvPr/>
          </p:nvGrpSpPr>
          <p:grpSpPr>
            <a:xfrm>
              <a:off x="3852862" y="6629400"/>
              <a:ext cx="4332290" cy="65089"/>
              <a:chOff x="0" y="0"/>
              <a:chExt cx="4332288" cy="65088"/>
            </a:xfrm>
          </p:grpSpPr>
          <p:sp>
            <p:nvSpPr>
              <p:cNvPr id="6549" name="Oval 5"/>
              <p:cNvSpPr/>
              <p:nvPr/>
            </p:nvSpPr>
            <p:spPr>
              <a:xfrm>
                <a:off x="-1"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550" name="Oval 6"/>
              <p:cNvSpPr/>
              <p:nvPr/>
            </p:nvSpPr>
            <p:spPr>
              <a:xfrm>
                <a:off x="609600" y="-1"/>
                <a:ext cx="66676"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551" name="Oval 7"/>
              <p:cNvSpPr/>
              <p:nvPr/>
            </p:nvSpPr>
            <p:spPr>
              <a:xfrm>
                <a:off x="1219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552" name="Oval 8"/>
              <p:cNvSpPr/>
              <p:nvPr/>
            </p:nvSpPr>
            <p:spPr>
              <a:xfrm>
                <a:off x="18288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553" name="Oval 9"/>
              <p:cNvSpPr/>
              <p:nvPr/>
            </p:nvSpPr>
            <p:spPr>
              <a:xfrm>
                <a:off x="24384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554" name="Oval 10"/>
              <p:cNvSpPr/>
              <p:nvPr/>
            </p:nvSpPr>
            <p:spPr>
              <a:xfrm>
                <a:off x="30480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555" name="Oval 11"/>
              <p:cNvSpPr/>
              <p:nvPr/>
            </p:nvSpPr>
            <p:spPr>
              <a:xfrm>
                <a:off x="36576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556" name="Oval 12"/>
              <p:cNvSpPr/>
              <p:nvPr/>
            </p:nvSpPr>
            <p:spPr>
              <a:xfrm>
                <a:off x="4267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sp>
          <p:nvSpPr>
            <p:cNvPr id="6558" name="Rectangle 13"/>
            <p:cNvSpPr/>
            <p:nvPr/>
          </p:nvSpPr>
          <p:spPr>
            <a:xfrm>
              <a:off x="76199" y="644525"/>
              <a:ext cx="8380415" cy="762001"/>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559" name="Oval 14"/>
            <p:cNvSpPr/>
            <p:nvPr/>
          </p:nvSpPr>
          <p:spPr>
            <a:xfrm>
              <a:off x="119062" y="-1"/>
              <a:ext cx="66677" cy="66677"/>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560" name="Oval 15"/>
            <p:cNvSpPr/>
            <p:nvPr/>
          </p:nvSpPr>
          <p:spPr>
            <a:xfrm>
              <a:off x="119062" y="230187"/>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561" name="Oval 16"/>
            <p:cNvSpPr/>
            <p:nvPr/>
          </p:nvSpPr>
          <p:spPr>
            <a:xfrm>
              <a:off x="119062" y="457200"/>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sp>
        <p:nvSpPr>
          <p:cNvPr id="6563" name="Title Text"/>
          <p:cNvSpPr txBox="1">
            <a:spLocks noGrp="1"/>
          </p:cNvSpPr>
          <p:nvPr>
            <p:ph type="title"/>
          </p:nvPr>
        </p:nvSpPr>
        <p:spPr>
          <a:xfrm>
            <a:off x="1792288" y="4800600"/>
            <a:ext cx="5486401" cy="566738"/>
          </a:xfrm>
          <a:prstGeom prst="rect">
            <a:avLst/>
          </a:prstGeom>
        </p:spPr>
        <p:txBody>
          <a:bodyPr lIns="46037" tIns="46037" rIns="46037" bIns="46037"/>
          <a:lstStyle>
            <a:lvl1pPr>
              <a:defRPr sz="2000" b="1">
                <a:solidFill>
                  <a:srgbClr val="CBCBCB"/>
                </a:solidFill>
              </a:defRPr>
            </a:lvl1pPr>
          </a:lstStyle>
          <a:p>
            <a:r>
              <a:t>Title Text</a:t>
            </a:r>
          </a:p>
        </p:txBody>
      </p:sp>
      <p:sp>
        <p:nvSpPr>
          <p:cNvPr id="6564"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6565" name="Body Level One…"/>
          <p:cNvSpPr txBox="1">
            <a:spLocks noGrp="1"/>
          </p:cNvSpPr>
          <p:nvPr>
            <p:ph type="body" sz="quarter" idx="1"/>
          </p:nvPr>
        </p:nvSpPr>
        <p:spPr>
          <a:xfrm>
            <a:off x="1792288" y="5367337"/>
            <a:ext cx="5486401" cy="804863"/>
          </a:xfrm>
          <a:prstGeom prst="rect">
            <a:avLst/>
          </a:prstGeom>
        </p:spPr>
        <p:txBody>
          <a:bodyPr lIns="46037" tIns="46037" rIns="46037" bIns="46037">
            <a:normAutofit/>
          </a:bodyPr>
          <a:lstStyle>
            <a:lvl1pPr marL="0" indent="0">
              <a:spcBef>
                <a:spcPts val="300"/>
              </a:spcBef>
              <a:buSzTx/>
              <a:buNone/>
              <a:defRPr sz="1400">
                <a:solidFill>
                  <a:schemeClr val="accent3">
                    <a:lumOff val="44000"/>
                  </a:schemeClr>
                </a:solidFill>
              </a:defRPr>
            </a:lvl1pPr>
            <a:lvl2pPr marL="0" indent="457200">
              <a:spcBef>
                <a:spcPts val="300"/>
              </a:spcBef>
              <a:buSzTx/>
              <a:buNone/>
              <a:defRPr sz="1400">
                <a:solidFill>
                  <a:schemeClr val="accent3">
                    <a:lumOff val="44000"/>
                  </a:schemeClr>
                </a:solidFill>
              </a:defRPr>
            </a:lvl2pPr>
            <a:lvl3pPr marL="0" indent="914400">
              <a:spcBef>
                <a:spcPts val="300"/>
              </a:spcBef>
              <a:buSzTx/>
              <a:buNone/>
              <a:defRPr sz="1400">
                <a:solidFill>
                  <a:schemeClr val="accent3">
                    <a:lumOff val="44000"/>
                  </a:schemeClr>
                </a:solidFill>
              </a:defRPr>
            </a:lvl3pPr>
            <a:lvl4pPr marL="0" indent="1371600">
              <a:spcBef>
                <a:spcPts val="300"/>
              </a:spcBef>
              <a:buSzTx/>
              <a:buNone/>
              <a:defRPr sz="1400">
                <a:solidFill>
                  <a:schemeClr val="accent3">
                    <a:lumOff val="44000"/>
                  </a:schemeClr>
                </a:solidFill>
              </a:defRPr>
            </a:lvl4pPr>
            <a:lvl5pPr marL="0" indent="1828800">
              <a:spcBef>
                <a:spcPts val="300"/>
              </a:spcBef>
              <a:buSzTx/>
              <a:buNone/>
              <a:defRPr sz="1400">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6566" name="Slide Number"/>
          <p:cNvSpPr txBox="1">
            <a:spLocks noGrp="1"/>
          </p:cNvSpPr>
          <p:nvPr>
            <p:ph type="sldNum" sz="quarter" idx="2"/>
          </p:nvPr>
        </p:nvSpPr>
        <p:spPr>
          <a:xfrm>
            <a:off x="8176259" y="6248400"/>
            <a:ext cx="281941" cy="287087"/>
          </a:xfrm>
          <a:prstGeom prst="rect">
            <a:avLst/>
          </a:prstGeom>
        </p:spPr>
        <p:txBody>
          <a:bodyPr anchor="t"/>
          <a:lstStyle>
            <a:lvl1pPr algn="r">
              <a:spcBef>
                <a:spcPts val="800"/>
              </a:spcBef>
              <a:defRPr b="1">
                <a:solidFill>
                  <a:schemeClr val="accent3">
                    <a:lumOff val="44000"/>
                  </a:schemeClr>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97639216"/>
      </p:ext>
    </p:extLst>
  </p:cSld>
  <p:clrMapOvr>
    <a:masterClrMapping/>
  </p:clrMapOvr>
  <p:transition spd="med"/>
</p:sldLayout>
</file>

<file path=ppt/slideLayouts/slideLayout508.xml><?xml version="1.0" encoding="utf-8"?>
<p:sldLayout xmlns:a="http://schemas.openxmlformats.org/drawingml/2006/main" xmlns:r="http://schemas.openxmlformats.org/officeDocument/2006/relationships" xmlns:p="http://schemas.openxmlformats.org/presentationml/2006/main" showMasterSp="0" type="tx">
  <p:cSld name="40_Title and Content">
    <p:bg>
      <p:bgPr>
        <a:solidFill>
          <a:srgbClr val="000066"/>
        </a:solidFill>
        <a:effectLst/>
      </p:bgPr>
    </p:bg>
    <p:spTree>
      <p:nvGrpSpPr>
        <p:cNvPr id="1" name=""/>
        <p:cNvGrpSpPr/>
        <p:nvPr/>
      </p:nvGrpSpPr>
      <p:grpSpPr>
        <a:xfrm>
          <a:off x="0" y="0"/>
          <a:ext cx="0" cy="0"/>
          <a:chOff x="0" y="0"/>
          <a:chExt cx="0" cy="0"/>
        </a:xfrm>
      </p:grpSpPr>
      <p:sp>
        <p:nvSpPr>
          <p:cNvPr id="6573" name="Line 6"/>
          <p:cNvSpPr/>
          <p:nvPr/>
        </p:nvSpPr>
        <p:spPr>
          <a:xfrm>
            <a:off x="266700" y="6172200"/>
            <a:ext cx="8610600" cy="0"/>
          </a:xfrm>
          <a:prstGeom prst="line">
            <a:avLst/>
          </a:prstGeom>
          <a:ln w="12700">
            <a:solidFill>
              <a:schemeClr val="accent3">
                <a:lumOff val="44000"/>
              </a:schemeClr>
            </a:solidFill>
          </a:ln>
        </p:spPr>
        <p:txBody>
          <a:bodyPr lIns="45719" rIns="45719"/>
          <a:lstStyle/>
          <a:p>
            <a:endParaRPr/>
          </a:p>
        </p:txBody>
      </p:sp>
      <p:sp>
        <p:nvSpPr>
          <p:cNvPr id="6574" name="Line 7"/>
          <p:cNvSpPr/>
          <p:nvPr/>
        </p:nvSpPr>
        <p:spPr>
          <a:xfrm>
            <a:off x="228600" y="304800"/>
            <a:ext cx="8610600" cy="0"/>
          </a:xfrm>
          <a:prstGeom prst="line">
            <a:avLst/>
          </a:prstGeom>
          <a:ln w="76200">
            <a:solidFill>
              <a:schemeClr val="accent3">
                <a:lumOff val="44000"/>
              </a:schemeClr>
            </a:solidFill>
          </a:ln>
        </p:spPr>
        <p:txBody>
          <a:bodyPr lIns="45719" rIns="45719"/>
          <a:lstStyle/>
          <a:p>
            <a:endParaRPr/>
          </a:p>
        </p:txBody>
      </p:sp>
      <p:grpSp>
        <p:nvGrpSpPr>
          <p:cNvPr id="6588" name="Group 8"/>
          <p:cNvGrpSpPr/>
          <p:nvPr/>
        </p:nvGrpSpPr>
        <p:grpSpPr>
          <a:xfrm>
            <a:off x="228600" y="457199"/>
            <a:ext cx="1246188" cy="1371601"/>
            <a:chOff x="0" y="0"/>
            <a:chExt cx="1246187" cy="1371600"/>
          </a:xfrm>
        </p:grpSpPr>
        <p:sp>
          <p:nvSpPr>
            <p:cNvPr id="6575" name="Rectangle 9"/>
            <p:cNvSpPr/>
            <p:nvPr/>
          </p:nvSpPr>
          <p:spPr>
            <a:xfrm>
              <a:off x="706437" y="0"/>
              <a:ext cx="44451" cy="847725"/>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576" name="Rectangle 10"/>
            <p:cNvSpPr/>
            <p:nvPr/>
          </p:nvSpPr>
          <p:spPr>
            <a:xfrm>
              <a:off x="606425" y="0"/>
              <a:ext cx="44451" cy="7461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577" name="Rectangle 11"/>
            <p:cNvSpPr/>
            <p:nvPr/>
          </p:nvSpPr>
          <p:spPr>
            <a:xfrm>
              <a:off x="504825" y="-1"/>
              <a:ext cx="44451" cy="63658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578" name="Rectangle 12"/>
            <p:cNvSpPr/>
            <p:nvPr/>
          </p:nvSpPr>
          <p:spPr>
            <a:xfrm>
              <a:off x="403225" y="0"/>
              <a:ext cx="44451" cy="5302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579" name="Rectangle 13"/>
            <p:cNvSpPr/>
            <p:nvPr/>
          </p:nvSpPr>
          <p:spPr>
            <a:xfrm>
              <a:off x="303212" y="-1"/>
              <a:ext cx="44451" cy="4270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580" name="Rectangle 14"/>
            <p:cNvSpPr/>
            <p:nvPr/>
          </p:nvSpPr>
          <p:spPr>
            <a:xfrm>
              <a:off x="201612" y="-1"/>
              <a:ext cx="44451" cy="3127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581" name="Rectangle 15"/>
            <p:cNvSpPr/>
            <p:nvPr/>
          </p:nvSpPr>
          <p:spPr>
            <a:xfrm>
              <a:off x="100012" y="0"/>
              <a:ext cx="46038" cy="21590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582" name="Rectangle 16"/>
            <p:cNvSpPr/>
            <p:nvPr/>
          </p:nvSpPr>
          <p:spPr>
            <a:xfrm>
              <a:off x="0" y="0"/>
              <a:ext cx="44451" cy="10795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583" name="Rectangle 17"/>
            <p:cNvSpPr/>
            <p:nvPr/>
          </p:nvSpPr>
          <p:spPr>
            <a:xfrm>
              <a:off x="808037" y="-1"/>
              <a:ext cx="41276" cy="95091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584" name="Rectangle 18"/>
            <p:cNvSpPr/>
            <p:nvPr/>
          </p:nvSpPr>
          <p:spPr>
            <a:xfrm>
              <a:off x="906462" y="-1"/>
              <a:ext cx="41276" cy="105886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585" name="Rectangle 19"/>
            <p:cNvSpPr/>
            <p:nvPr/>
          </p:nvSpPr>
          <p:spPr>
            <a:xfrm>
              <a:off x="1003300" y="-1"/>
              <a:ext cx="42863" cy="1160464"/>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586" name="Rectangle 20"/>
            <p:cNvSpPr/>
            <p:nvPr/>
          </p:nvSpPr>
          <p:spPr>
            <a:xfrm>
              <a:off x="1103312" y="0"/>
              <a:ext cx="44451" cy="12700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587" name="Rectangle 21"/>
            <p:cNvSpPr/>
            <p:nvPr/>
          </p:nvSpPr>
          <p:spPr>
            <a:xfrm>
              <a:off x="1203325" y="0"/>
              <a:ext cx="42863" cy="13716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grpSp>
      <p:sp>
        <p:nvSpPr>
          <p:cNvPr id="6589" name="Title Text"/>
          <p:cNvSpPr txBox="1">
            <a:spLocks noGrp="1"/>
          </p:cNvSpPr>
          <p:nvPr>
            <p:ph type="title"/>
          </p:nvPr>
        </p:nvSpPr>
        <p:spPr>
          <a:xfrm>
            <a:off x="1676400" y="457200"/>
            <a:ext cx="7010400" cy="1295400"/>
          </a:xfrm>
          <a:prstGeom prst="rect">
            <a:avLst/>
          </a:prstGeom>
        </p:spPr>
        <p:txBody>
          <a:bodyPr anchor="ctr"/>
          <a:lstStyle>
            <a:lvl1pPr>
              <a:defRPr sz="3900">
                <a:solidFill>
                  <a:schemeClr val="accent3">
                    <a:lumOff val="44000"/>
                  </a:schemeClr>
                </a:solidFill>
                <a:latin typeface="Arial"/>
                <a:ea typeface="Arial"/>
                <a:cs typeface="Arial"/>
                <a:sym typeface="Arial"/>
              </a:defRPr>
            </a:lvl1pPr>
          </a:lstStyle>
          <a:p>
            <a:r>
              <a:t>Title Text</a:t>
            </a:r>
          </a:p>
        </p:txBody>
      </p:sp>
      <p:sp>
        <p:nvSpPr>
          <p:cNvPr id="6590" name="Body Level One…"/>
          <p:cNvSpPr txBox="1">
            <a:spLocks noGrp="1"/>
          </p:cNvSpPr>
          <p:nvPr>
            <p:ph type="body" idx="1"/>
          </p:nvPr>
        </p:nvSpPr>
        <p:spPr>
          <a:xfrm>
            <a:off x="1676400" y="1981200"/>
            <a:ext cx="7010400" cy="4114800"/>
          </a:xfrm>
          <a:prstGeom prst="rect">
            <a:avLst/>
          </a:prstGeom>
        </p:spPr>
        <p:txBody>
          <a:bodyPr>
            <a:normAutofit/>
          </a:bodyPr>
          <a:lstStyle>
            <a:lvl1pPr>
              <a:spcBef>
                <a:spcPts val="600"/>
              </a:spcBef>
              <a:buClr>
                <a:srgbClr val="0078F0"/>
              </a:buClr>
              <a:buSzPct val="85000"/>
              <a:buChar char="□"/>
              <a:defRPr sz="2800">
                <a:solidFill>
                  <a:schemeClr val="accent3">
                    <a:lumOff val="44000"/>
                  </a:schemeClr>
                </a:solidFill>
                <a:latin typeface="Arial"/>
                <a:ea typeface="Arial"/>
                <a:cs typeface="Arial"/>
                <a:sym typeface="Arial"/>
              </a:defRPr>
            </a:lvl1pPr>
            <a:lvl2pPr marL="777239" indent="-320039">
              <a:spcBef>
                <a:spcPts val="600"/>
              </a:spcBef>
              <a:buClr>
                <a:srgbClr val="0078F0"/>
              </a:buClr>
              <a:buSzPct val="70000"/>
              <a:buChar char="■"/>
              <a:defRPr sz="2800">
                <a:solidFill>
                  <a:schemeClr val="accent3">
                    <a:lumOff val="44000"/>
                  </a:schemeClr>
                </a:solidFill>
                <a:latin typeface="Arial"/>
                <a:ea typeface="Arial"/>
                <a:cs typeface="Arial"/>
                <a:sym typeface="Arial"/>
              </a:defRPr>
            </a:lvl2pPr>
            <a:lvl3pPr marL="1205345" indent="-290945">
              <a:spcBef>
                <a:spcPts val="600"/>
              </a:spcBef>
              <a:buClr>
                <a:srgbClr val="0078F0"/>
              </a:buClr>
              <a:buSzPct val="70000"/>
              <a:buChar char="p"/>
              <a:defRPr sz="2800">
                <a:solidFill>
                  <a:schemeClr val="accent3">
                    <a:lumOff val="44000"/>
                  </a:schemeClr>
                </a:solidFill>
                <a:latin typeface="Arial"/>
                <a:ea typeface="Arial"/>
                <a:cs typeface="Arial"/>
                <a:sym typeface="Arial"/>
              </a:defRPr>
            </a:lvl3pPr>
            <a:lvl4pPr marL="1691639" indent="-320039">
              <a:spcBef>
                <a:spcPts val="600"/>
              </a:spcBef>
              <a:buClr>
                <a:srgbClr val="0078F0"/>
              </a:buClr>
              <a:buSzPct val="70000"/>
              <a:buChar char="■"/>
              <a:defRPr sz="2800">
                <a:solidFill>
                  <a:schemeClr val="accent3">
                    <a:lumOff val="44000"/>
                  </a:schemeClr>
                </a:solidFill>
                <a:latin typeface="Arial"/>
                <a:ea typeface="Arial"/>
                <a:cs typeface="Arial"/>
                <a:sym typeface="Arial"/>
              </a:defRPr>
            </a:lvl4pPr>
            <a:lvl5pPr marL="2148839" indent="-320039">
              <a:spcBef>
                <a:spcPts val="600"/>
              </a:spcBef>
              <a:buClr>
                <a:srgbClr val="0078F0"/>
              </a:buClr>
              <a:buSzPct val="70000"/>
              <a:buChar char="□"/>
              <a:defRPr sz="2800">
                <a:solidFill>
                  <a:schemeClr val="accent3">
                    <a:lumOff val="44000"/>
                  </a:schemeClr>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591" name="Slide Number"/>
          <p:cNvSpPr txBox="1">
            <a:spLocks noGrp="1"/>
          </p:cNvSpPr>
          <p:nvPr>
            <p:ph type="sldNum" sz="quarter" idx="2"/>
          </p:nvPr>
        </p:nvSpPr>
        <p:spPr>
          <a:xfrm>
            <a:off x="8413144" y="6248400"/>
            <a:ext cx="273657" cy="264255"/>
          </a:xfrm>
          <a:prstGeom prst="rect">
            <a:avLst/>
          </a:prstGeom>
        </p:spPr>
        <p:txBody>
          <a:bodyPr anchor="t"/>
          <a:lstStyle>
            <a:lvl1pPr algn="r">
              <a:defRPr sz="1200" b="1">
                <a:solidFill>
                  <a:schemeClr val="accent3">
                    <a:lumOff val="44000"/>
                  </a:schemeClr>
                </a:solidFill>
              </a:defRPr>
            </a:lvl1pPr>
          </a:lstStyle>
          <a:p>
            <a:fld id="{86CB4B4D-7CA3-9044-876B-883B54F8677D}" type="slidenum">
              <a:rPr/>
              <a:pPr/>
              <a:t>‹#›</a:t>
            </a:fld>
            <a:endParaRPr/>
          </a:p>
        </p:txBody>
      </p:sp>
    </p:spTree>
    <p:extLst>
      <p:ext uri="{BB962C8B-B14F-4D97-AF65-F5344CB8AC3E}">
        <p14:creationId xmlns:p14="http://schemas.microsoft.com/office/powerpoint/2010/main" val="4172856643"/>
      </p:ext>
    </p:extLst>
  </p:cSld>
  <p:clrMapOvr>
    <a:masterClrMapping/>
  </p:clrMapOvr>
  <p:transition spd="med"/>
</p:sldLayout>
</file>

<file path=ppt/slideLayouts/slideLayout509.xml><?xml version="1.0" encoding="utf-8"?>
<p:sldLayout xmlns:a="http://schemas.openxmlformats.org/drawingml/2006/main" xmlns:r="http://schemas.openxmlformats.org/officeDocument/2006/relationships" xmlns:p="http://schemas.openxmlformats.org/presentationml/2006/main" showMasterSp="0" type="tx">
  <p:cSld name="36_Section Header">
    <p:bg>
      <p:bgPr>
        <a:solidFill>
          <a:srgbClr val="000066"/>
        </a:solidFill>
        <a:effectLst/>
      </p:bgPr>
    </p:bg>
    <p:spTree>
      <p:nvGrpSpPr>
        <p:cNvPr id="1" name=""/>
        <p:cNvGrpSpPr/>
        <p:nvPr/>
      </p:nvGrpSpPr>
      <p:grpSpPr>
        <a:xfrm>
          <a:off x="0" y="0"/>
          <a:ext cx="0" cy="0"/>
          <a:chOff x="0" y="0"/>
          <a:chExt cx="0" cy="0"/>
        </a:xfrm>
      </p:grpSpPr>
      <p:sp>
        <p:nvSpPr>
          <p:cNvPr id="6598" name="Line 6"/>
          <p:cNvSpPr/>
          <p:nvPr/>
        </p:nvSpPr>
        <p:spPr>
          <a:xfrm>
            <a:off x="266700" y="6172200"/>
            <a:ext cx="8610600" cy="0"/>
          </a:xfrm>
          <a:prstGeom prst="line">
            <a:avLst/>
          </a:prstGeom>
          <a:ln w="12700">
            <a:solidFill>
              <a:schemeClr val="accent3">
                <a:lumOff val="44000"/>
              </a:schemeClr>
            </a:solidFill>
          </a:ln>
        </p:spPr>
        <p:txBody>
          <a:bodyPr lIns="45719" rIns="45719"/>
          <a:lstStyle/>
          <a:p>
            <a:endParaRPr/>
          </a:p>
        </p:txBody>
      </p:sp>
      <p:sp>
        <p:nvSpPr>
          <p:cNvPr id="6599" name="Line 7"/>
          <p:cNvSpPr/>
          <p:nvPr/>
        </p:nvSpPr>
        <p:spPr>
          <a:xfrm>
            <a:off x="228600" y="304800"/>
            <a:ext cx="8610600" cy="0"/>
          </a:xfrm>
          <a:prstGeom prst="line">
            <a:avLst/>
          </a:prstGeom>
          <a:ln w="76200">
            <a:solidFill>
              <a:schemeClr val="accent3">
                <a:lumOff val="44000"/>
              </a:schemeClr>
            </a:solidFill>
          </a:ln>
        </p:spPr>
        <p:txBody>
          <a:bodyPr lIns="45719" rIns="45719"/>
          <a:lstStyle/>
          <a:p>
            <a:endParaRPr/>
          </a:p>
        </p:txBody>
      </p:sp>
      <p:grpSp>
        <p:nvGrpSpPr>
          <p:cNvPr id="6613" name="Group 8"/>
          <p:cNvGrpSpPr/>
          <p:nvPr/>
        </p:nvGrpSpPr>
        <p:grpSpPr>
          <a:xfrm>
            <a:off x="228600" y="457199"/>
            <a:ext cx="1246188" cy="1371601"/>
            <a:chOff x="0" y="0"/>
            <a:chExt cx="1246187" cy="1371600"/>
          </a:xfrm>
        </p:grpSpPr>
        <p:sp>
          <p:nvSpPr>
            <p:cNvPr id="6600" name="Rectangle 9"/>
            <p:cNvSpPr/>
            <p:nvPr/>
          </p:nvSpPr>
          <p:spPr>
            <a:xfrm>
              <a:off x="706437" y="0"/>
              <a:ext cx="44451" cy="847725"/>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01" name="Rectangle 10"/>
            <p:cNvSpPr/>
            <p:nvPr/>
          </p:nvSpPr>
          <p:spPr>
            <a:xfrm>
              <a:off x="606425" y="0"/>
              <a:ext cx="44451" cy="7461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02" name="Rectangle 11"/>
            <p:cNvSpPr/>
            <p:nvPr/>
          </p:nvSpPr>
          <p:spPr>
            <a:xfrm>
              <a:off x="504825" y="-1"/>
              <a:ext cx="44451" cy="63658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03" name="Rectangle 12"/>
            <p:cNvSpPr/>
            <p:nvPr/>
          </p:nvSpPr>
          <p:spPr>
            <a:xfrm>
              <a:off x="403225" y="0"/>
              <a:ext cx="44451" cy="5302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04" name="Rectangle 13"/>
            <p:cNvSpPr/>
            <p:nvPr/>
          </p:nvSpPr>
          <p:spPr>
            <a:xfrm>
              <a:off x="303212" y="-1"/>
              <a:ext cx="44451" cy="4270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05" name="Rectangle 14"/>
            <p:cNvSpPr/>
            <p:nvPr/>
          </p:nvSpPr>
          <p:spPr>
            <a:xfrm>
              <a:off x="201612" y="-1"/>
              <a:ext cx="44451" cy="3127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06" name="Rectangle 15"/>
            <p:cNvSpPr/>
            <p:nvPr/>
          </p:nvSpPr>
          <p:spPr>
            <a:xfrm>
              <a:off x="100012" y="0"/>
              <a:ext cx="46038" cy="21590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07" name="Rectangle 16"/>
            <p:cNvSpPr/>
            <p:nvPr/>
          </p:nvSpPr>
          <p:spPr>
            <a:xfrm>
              <a:off x="0" y="0"/>
              <a:ext cx="44451" cy="10795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08" name="Rectangle 17"/>
            <p:cNvSpPr/>
            <p:nvPr/>
          </p:nvSpPr>
          <p:spPr>
            <a:xfrm>
              <a:off x="808037" y="-1"/>
              <a:ext cx="41276" cy="95091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09" name="Rectangle 18"/>
            <p:cNvSpPr/>
            <p:nvPr/>
          </p:nvSpPr>
          <p:spPr>
            <a:xfrm>
              <a:off x="906462" y="-1"/>
              <a:ext cx="41276" cy="105886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10" name="Rectangle 19"/>
            <p:cNvSpPr/>
            <p:nvPr/>
          </p:nvSpPr>
          <p:spPr>
            <a:xfrm>
              <a:off x="1003300" y="-1"/>
              <a:ext cx="42863" cy="1160464"/>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11" name="Rectangle 20"/>
            <p:cNvSpPr/>
            <p:nvPr/>
          </p:nvSpPr>
          <p:spPr>
            <a:xfrm>
              <a:off x="1103312" y="0"/>
              <a:ext cx="44451" cy="12700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12" name="Rectangle 21"/>
            <p:cNvSpPr/>
            <p:nvPr/>
          </p:nvSpPr>
          <p:spPr>
            <a:xfrm>
              <a:off x="1203325" y="0"/>
              <a:ext cx="42863" cy="13716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grpSp>
      <p:sp>
        <p:nvSpPr>
          <p:cNvPr id="6614" name="Title Text"/>
          <p:cNvSpPr txBox="1">
            <a:spLocks noGrp="1"/>
          </p:cNvSpPr>
          <p:nvPr>
            <p:ph type="title"/>
          </p:nvPr>
        </p:nvSpPr>
        <p:spPr>
          <a:xfrm>
            <a:off x="722312" y="4406900"/>
            <a:ext cx="7772401" cy="1362075"/>
          </a:xfrm>
          <a:prstGeom prst="rect">
            <a:avLst/>
          </a:prstGeom>
        </p:spPr>
        <p:txBody>
          <a:bodyPr anchor="t"/>
          <a:lstStyle>
            <a:lvl1pPr>
              <a:defRPr sz="4000" b="1" cap="all">
                <a:solidFill>
                  <a:schemeClr val="accent3">
                    <a:lumOff val="44000"/>
                  </a:schemeClr>
                </a:solidFill>
                <a:latin typeface="Arial"/>
                <a:ea typeface="Arial"/>
                <a:cs typeface="Arial"/>
                <a:sym typeface="Arial"/>
              </a:defRPr>
            </a:lvl1pPr>
          </a:lstStyle>
          <a:p>
            <a:r>
              <a:t>Title Text</a:t>
            </a:r>
          </a:p>
        </p:txBody>
      </p:sp>
      <p:sp>
        <p:nvSpPr>
          <p:cNvPr id="6615"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chemeClr val="accent3">
                    <a:lumOff val="44000"/>
                  </a:schemeClr>
                </a:solidFill>
                <a:latin typeface="Arial"/>
                <a:ea typeface="Arial"/>
                <a:cs typeface="Arial"/>
                <a:sym typeface="Arial"/>
              </a:defRPr>
            </a:lvl1pPr>
            <a:lvl2pPr marL="0" indent="457200">
              <a:spcBef>
                <a:spcPts val="400"/>
              </a:spcBef>
              <a:buSzTx/>
              <a:buNone/>
              <a:defRPr sz="2000">
                <a:solidFill>
                  <a:schemeClr val="accent3">
                    <a:lumOff val="44000"/>
                  </a:schemeClr>
                </a:solidFill>
                <a:latin typeface="Arial"/>
                <a:ea typeface="Arial"/>
                <a:cs typeface="Arial"/>
                <a:sym typeface="Arial"/>
              </a:defRPr>
            </a:lvl2pPr>
            <a:lvl3pPr marL="0" indent="914400">
              <a:spcBef>
                <a:spcPts val="400"/>
              </a:spcBef>
              <a:buSzTx/>
              <a:buNone/>
              <a:defRPr sz="2000">
                <a:solidFill>
                  <a:schemeClr val="accent3">
                    <a:lumOff val="44000"/>
                  </a:schemeClr>
                </a:solidFill>
                <a:latin typeface="Arial"/>
                <a:ea typeface="Arial"/>
                <a:cs typeface="Arial"/>
                <a:sym typeface="Arial"/>
              </a:defRPr>
            </a:lvl3pPr>
            <a:lvl4pPr marL="0" indent="1371600">
              <a:spcBef>
                <a:spcPts val="400"/>
              </a:spcBef>
              <a:buSzTx/>
              <a:buNone/>
              <a:defRPr sz="2000">
                <a:solidFill>
                  <a:schemeClr val="accent3">
                    <a:lumOff val="44000"/>
                  </a:schemeClr>
                </a:solidFill>
                <a:latin typeface="Arial"/>
                <a:ea typeface="Arial"/>
                <a:cs typeface="Arial"/>
                <a:sym typeface="Arial"/>
              </a:defRPr>
            </a:lvl4pPr>
            <a:lvl5pPr marL="0" indent="1828800">
              <a:spcBef>
                <a:spcPts val="400"/>
              </a:spcBef>
              <a:buSzTx/>
              <a:buNone/>
              <a:defRPr sz="2000">
                <a:solidFill>
                  <a:schemeClr val="accent3">
                    <a:lumOff val="44000"/>
                  </a:schemeClr>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616" name="Slide Number"/>
          <p:cNvSpPr txBox="1">
            <a:spLocks noGrp="1"/>
          </p:cNvSpPr>
          <p:nvPr>
            <p:ph type="sldNum" sz="quarter" idx="2"/>
          </p:nvPr>
        </p:nvSpPr>
        <p:spPr>
          <a:xfrm>
            <a:off x="8413144" y="6248400"/>
            <a:ext cx="273657" cy="264255"/>
          </a:xfrm>
          <a:prstGeom prst="rect">
            <a:avLst/>
          </a:prstGeom>
        </p:spPr>
        <p:txBody>
          <a:bodyPr anchor="t"/>
          <a:lstStyle>
            <a:lvl1pPr algn="r">
              <a:defRPr sz="1200" b="1">
                <a:solidFill>
                  <a:schemeClr val="accent3">
                    <a:lumOff val="44000"/>
                  </a:schemeClr>
                </a:solidFill>
              </a:defRPr>
            </a:lvl1pPr>
          </a:lstStyle>
          <a:p>
            <a:fld id="{86CB4B4D-7CA3-9044-876B-883B54F8677D}" type="slidenum">
              <a:rPr/>
              <a:pPr/>
              <a:t>‹#›</a:t>
            </a:fld>
            <a:endParaRPr/>
          </a:p>
        </p:txBody>
      </p:sp>
    </p:spTree>
    <p:extLst>
      <p:ext uri="{BB962C8B-B14F-4D97-AF65-F5344CB8AC3E}">
        <p14:creationId xmlns:p14="http://schemas.microsoft.com/office/powerpoint/2010/main" val="1729778747"/>
      </p:ext>
    </p:extLst>
  </p:cSld>
  <p:clrMapOvr>
    <a:masterClrMapping/>
  </p:clrMapOvr>
  <p:transition spd="med"/>
</p:sldLayout>
</file>

<file path=ppt/slideLayouts/slideLayout5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84377843-20D1-594F-83E6-D86DC29B27D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537263435"/>
      </p:ext>
    </p:extLst>
  </p:cSld>
  <p:clrMapOvr>
    <a:masterClrMapping/>
  </p:clrMapOvr>
  <p:transition/>
</p:sldLayout>
</file>

<file path=ppt/slideLayouts/slideLayout510.xml><?xml version="1.0" encoding="utf-8"?>
<p:sldLayout xmlns:a="http://schemas.openxmlformats.org/drawingml/2006/main" xmlns:r="http://schemas.openxmlformats.org/officeDocument/2006/relationships" xmlns:p="http://schemas.openxmlformats.org/presentationml/2006/main" showMasterSp="0" type="tx">
  <p:cSld name="36_Two Content">
    <p:bg>
      <p:bgPr>
        <a:solidFill>
          <a:srgbClr val="000066"/>
        </a:solidFill>
        <a:effectLst/>
      </p:bgPr>
    </p:bg>
    <p:spTree>
      <p:nvGrpSpPr>
        <p:cNvPr id="1" name=""/>
        <p:cNvGrpSpPr/>
        <p:nvPr/>
      </p:nvGrpSpPr>
      <p:grpSpPr>
        <a:xfrm>
          <a:off x="0" y="0"/>
          <a:ext cx="0" cy="0"/>
          <a:chOff x="0" y="0"/>
          <a:chExt cx="0" cy="0"/>
        </a:xfrm>
      </p:grpSpPr>
      <p:sp>
        <p:nvSpPr>
          <p:cNvPr id="6623" name="Line 6"/>
          <p:cNvSpPr/>
          <p:nvPr/>
        </p:nvSpPr>
        <p:spPr>
          <a:xfrm>
            <a:off x="266700" y="6172200"/>
            <a:ext cx="8610600" cy="0"/>
          </a:xfrm>
          <a:prstGeom prst="line">
            <a:avLst/>
          </a:prstGeom>
          <a:ln w="12700">
            <a:solidFill>
              <a:schemeClr val="accent3">
                <a:lumOff val="44000"/>
              </a:schemeClr>
            </a:solidFill>
          </a:ln>
        </p:spPr>
        <p:txBody>
          <a:bodyPr lIns="45719" rIns="45719"/>
          <a:lstStyle/>
          <a:p>
            <a:endParaRPr/>
          </a:p>
        </p:txBody>
      </p:sp>
      <p:sp>
        <p:nvSpPr>
          <p:cNvPr id="6624" name="Line 7"/>
          <p:cNvSpPr/>
          <p:nvPr/>
        </p:nvSpPr>
        <p:spPr>
          <a:xfrm>
            <a:off x="228600" y="304800"/>
            <a:ext cx="8610600" cy="0"/>
          </a:xfrm>
          <a:prstGeom prst="line">
            <a:avLst/>
          </a:prstGeom>
          <a:ln w="76200">
            <a:solidFill>
              <a:schemeClr val="accent3">
                <a:lumOff val="44000"/>
              </a:schemeClr>
            </a:solidFill>
          </a:ln>
        </p:spPr>
        <p:txBody>
          <a:bodyPr lIns="45719" rIns="45719"/>
          <a:lstStyle/>
          <a:p>
            <a:endParaRPr/>
          </a:p>
        </p:txBody>
      </p:sp>
      <p:grpSp>
        <p:nvGrpSpPr>
          <p:cNvPr id="6638" name="Group 8"/>
          <p:cNvGrpSpPr/>
          <p:nvPr/>
        </p:nvGrpSpPr>
        <p:grpSpPr>
          <a:xfrm>
            <a:off x="228600" y="457199"/>
            <a:ext cx="1246188" cy="1371601"/>
            <a:chOff x="0" y="0"/>
            <a:chExt cx="1246187" cy="1371600"/>
          </a:xfrm>
        </p:grpSpPr>
        <p:sp>
          <p:nvSpPr>
            <p:cNvPr id="6625" name="Rectangle 9"/>
            <p:cNvSpPr/>
            <p:nvPr/>
          </p:nvSpPr>
          <p:spPr>
            <a:xfrm>
              <a:off x="706437" y="0"/>
              <a:ext cx="44451" cy="847725"/>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26" name="Rectangle 10"/>
            <p:cNvSpPr/>
            <p:nvPr/>
          </p:nvSpPr>
          <p:spPr>
            <a:xfrm>
              <a:off x="606425" y="0"/>
              <a:ext cx="44451" cy="7461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27" name="Rectangle 11"/>
            <p:cNvSpPr/>
            <p:nvPr/>
          </p:nvSpPr>
          <p:spPr>
            <a:xfrm>
              <a:off x="504825" y="-1"/>
              <a:ext cx="44451" cy="63658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28" name="Rectangle 12"/>
            <p:cNvSpPr/>
            <p:nvPr/>
          </p:nvSpPr>
          <p:spPr>
            <a:xfrm>
              <a:off x="403225" y="0"/>
              <a:ext cx="44451" cy="5302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29" name="Rectangle 13"/>
            <p:cNvSpPr/>
            <p:nvPr/>
          </p:nvSpPr>
          <p:spPr>
            <a:xfrm>
              <a:off x="303212" y="-1"/>
              <a:ext cx="44451" cy="4270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30" name="Rectangle 14"/>
            <p:cNvSpPr/>
            <p:nvPr/>
          </p:nvSpPr>
          <p:spPr>
            <a:xfrm>
              <a:off x="201612" y="-1"/>
              <a:ext cx="44451" cy="3127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31" name="Rectangle 15"/>
            <p:cNvSpPr/>
            <p:nvPr/>
          </p:nvSpPr>
          <p:spPr>
            <a:xfrm>
              <a:off x="100012" y="0"/>
              <a:ext cx="46038" cy="21590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32" name="Rectangle 16"/>
            <p:cNvSpPr/>
            <p:nvPr/>
          </p:nvSpPr>
          <p:spPr>
            <a:xfrm>
              <a:off x="0" y="0"/>
              <a:ext cx="44451" cy="10795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33" name="Rectangle 17"/>
            <p:cNvSpPr/>
            <p:nvPr/>
          </p:nvSpPr>
          <p:spPr>
            <a:xfrm>
              <a:off x="808037" y="-1"/>
              <a:ext cx="41276" cy="95091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34" name="Rectangle 18"/>
            <p:cNvSpPr/>
            <p:nvPr/>
          </p:nvSpPr>
          <p:spPr>
            <a:xfrm>
              <a:off x="906462" y="-1"/>
              <a:ext cx="41276" cy="105886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35" name="Rectangle 19"/>
            <p:cNvSpPr/>
            <p:nvPr/>
          </p:nvSpPr>
          <p:spPr>
            <a:xfrm>
              <a:off x="1003300" y="-1"/>
              <a:ext cx="42863" cy="1160464"/>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36" name="Rectangle 20"/>
            <p:cNvSpPr/>
            <p:nvPr/>
          </p:nvSpPr>
          <p:spPr>
            <a:xfrm>
              <a:off x="1103312" y="0"/>
              <a:ext cx="44451" cy="12700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37" name="Rectangle 21"/>
            <p:cNvSpPr/>
            <p:nvPr/>
          </p:nvSpPr>
          <p:spPr>
            <a:xfrm>
              <a:off x="1203325" y="0"/>
              <a:ext cx="42863" cy="13716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grpSp>
      <p:sp>
        <p:nvSpPr>
          <p:cNvPr id="6639" name="Title Text"/>
          <p:cNvSpPr txBox="1">
            <a:spLocks noGrp="1"/>
          </p:cNvSpPr>
          <p:nvPr>
            <p:ph type="title"/>
          </p:nvPr>
        </p:nvSpPr>
        <p:spPr>
          <a:xfrm>
            <a:off x="1676400" y="457200"/>
            <a:ext cx="7010400" cy="1295400"/>
          </a:xfrm>
          <a:prstGeom prst="rect">
            <a:avLst/>
          </a:prstGeom>
        </p:spPr>
        <p:txBody>
          <a:bodyPr anchor="ctr"/>
          <a:lstStyle>
            <a:lvl1pPr>
              <a:defRPr sz="3900">
                <a:solidFill>
                  <a:schemeClr val="accent3">
                    <a:lumOff val="44000"/>
                  </a:schemeClr>
                </a:solidFill>
                <a:latin typeface="Arial"/>
                <a:ea typeface="Arial"/>
                <a:cs typeface="Arial"/>
                <a:sym typeface="Arial"/>
              </a:defRPr>
            </a:lvl1pPr>
          </a:lstStyle>
          <a:p>
            <a:r>
              <a:t>Title Text</a:t>
            </a:r>
          </a:p>
        </p:txBody>
      </p:sp>
      <p:sp>
        <p:nvSpPr>
          <p:cNvPr id="6640" name="Body Level One…"/>
          <p:cNvSpPr txBox="1">
            <a:spLocks noGrp="1"/>
          </p:cNvSpPr>
          <p:nvPr>
            <p:ph type="body" sz="half" idx="1"/>
          </p:nvPr>
        </p:nvSpPr>
        <p:spPr>
          <a:xfrm>
            <a:off x="1676400" y="1981200"/>
            <a:ext cx="3429000" cy="4114800"/>
          </a:xfrm>
          <a:prstGeom prst="rect">
            <a:avLst/>
          </a:prstGeom>
        </p:spPr>
        <p:txBody>
          <a:bodyPr>
            <a:normAutofit/>
          </a:bodyPr>
          <a:lstStyle>
            <a:lvl1pPr>
              <a:spcBef>
                <a:spcPts val="600"/>
              </a:spcBef>
              <a:buClr>
                <a:srgbClr val="0078F0"/>
              </a:buClr>
              <a:buSzPct val="85000"/>
              <a:buChar char="□"/>
              <a:defRPr sz="2800">
                <a:solidFill>
                  <a:schemeClr val="accent3">
                    <a:lumOff val="44000"/>
                  </a:schemeClr>
                </a:solidFill>
                <a:latin typeface="Arial"/>
                <a:ea typeface="Arial"/>
                <a:cs typeface="Arial"/>
                <a:sym typeface="Arial"/>
              </a:defRPr>
            </a:lvl1pPr>
            <a:lvl2pPr marL="790575" indent="-333375">
              <a:spcBef>
                <a:spcPts val="600"/>
              </a:spcBef>
              <a:buClr>
                <a:srgbClr val="0078F0"/>
              </a:buClr>
              <a:buSzPct val="70000"/>
              <a:buChar char="■"/>
              <a:defRPr sz="2800">
                <a:solidFill>
                  <a:schemeClr val="accent3">
                    <a:lumOff val="44000"/>
                  </a:schemeClr>
                </a:solidFill>
                <a:latin typeface="Arial"/>
                <a:ea typeface="Arial"/>
                <a:cs typeface="Arial"/>
                <a:sym typeface="Arial"/>
              </a:defRPr>
            </a:lvl2pPr>
            <a:lvl3pPr marL="1234439" indent="-320039">
              <a:spcBef>
                <a:spcPts val="600"/>
              </a:spcBef>
              <a:buClr>
                <a:srgbClr val="0078F0"/>
              </a:buClr>
              <a:buSzPct val="70000"/>
              <a:buChar char="p"/>
              <a:defRPr sz="2800">
                <a:solidFill>
                  <a:schemeClr val="accent3">
                    <a:lumOff val="44000"/>
                  </a:schemeClr>
                </a:solidFill>
                <a:latin typeface="Arial"/>
                <a:ea typeface="Arial"/>
                <a:cs typeface="Arial"/>
                <a:sym typeface="Arial"/>
              </a:defRPr>
            </a:lvl3pPr>
            <a:lvl4pPr marL="1727200" indent="-355600">
              <a:spcBef>
                <a:spcPts val="600"/>
              </a:spcBef>
              <a:buClr>
                <a:srgbClr val="0078F0"/>
              </a:buClr>
              <a:buSzPct val="70000"/>
              <a:buChar char="■"/>
              <a:defRPr sz="2800">
                <a:solidFill>
                  <a:schemeClr val="accent3">
                    <a:lumOff val="44000"/>
                  </a:schemeClr>
                </a:solidFill>
                <a:latin typeface="Arial"/>
                <a:ea typeface="Arial"/>
                <a:cs typeface="Arial"/>
                <a:sym typeface="Arial"/>
              </a:defRPr>
            </a:lvl4pPr>
            <a:lvl5pPr marL="2184400" indent="-355600">
              <a:spcBef>
                <a:spcPts val="600"/>
              </a:spcBef>
              <a:buClr>
                <a:srgbClr val="0078F0"/>
              </a:buClr>
              <a:buSzPct val="70000"/>
              <a:buChar char="□"/>
              <a:defRPr sz="2800">
                <a:solidFill>
                  <a:schemeClr val="accent3">
                    <a:lumOff val="44000"/>
                  </a:schemeClr>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641" name="Slide Number"/>
          <p:cNvSpPr txBox="1">
            <a:spLocks noGrp="1"/>
          </p:cNvSpPr>
          <p:nvPr>
            <p:ph type="sldNum" sz="quarter" idx="2"/>
          </p:nvPr>
        </p:nvSpPr>
        <p:spPr>
          <a:xfrm>
            <a:off x="8413144" y="6248400"/>
            <a:ext cx="273657" cy="264255"/>
          </a:xfrm>
          <a:prstGeom prst="rect">
            <a:avLst/>
          </a:prstGeom>
        </p:spPr>
        <p:txBody>
          <a:bodyPr anchor="t"/>
          <a:lstStyle>
            <a:lvl1pPr algn="r">
              <a:defRPr sz="1200" b="1">
                <a:solidFill>
                  <a:schemeClr val="accent3">
                    <a:lumOff val="44000"/>
                  </a:schemeClr>
                </a:solidFill>
              </a:defRPr>
            </a:lvl1pPr>
          </a:lstStyle>
          <a:p>
            <a:fld id="{86CB4B4D-7CA3-9044-876B-883B54F8677D}" type="slidenum">
              <a:rPr/>
              <a:pPr/>
              <a:t>‹#›</a:t>
            </a:fld>
            <a:endParaRPr/>
          </a:p>
        </p:txBody>
      </p:sp>
    </p:spTree>
    <p:extLst>
      <p:ext uri="{BB962C8B-B14F-4D97-AF65-F5344CB8AC3E}">
        <p14:creationId xmlns:p14="http://schemas.microsoft.com/office/powerpoint/2010/main" val="2252364689"/>
      </p:ext>
    </p:extLst>
  </p:cSld>
  <p:clrMapOvr>
    <a:masterClrMapping/>
  </p:clrMapOvr>
  <p:transition spd="med"/>
</p:sldLayout>
</file>

<file path=ppt/slideLayouts/slideLayout511.xml><?xml version="1.0" encoding="utf-8"?>
<p:sldLayout xmlns:a="http://schemas.openxmlformats.org/drawingml/2006/main" xmlns:r="http://schemas.openxmlformats.org/officeDocument/2006/relationships" xmlns:p="http://schemas.openxmlformats.org/presentationml/2006/main" showMasterSp="0" type="tx">
  <p:cSld name="37_Comparison">
    <p:bg>
      <p:bgPr>
        <a:solidFill>
          <a:srgbClr val="000066"/>
        </a:solidFill>
        <a:effectLst/>
      </p:bgPr>
    </p:bg>
    <p:spTree>
      <p:nvGrpSpPr>
        <p:cNvPr id="1" name=""/>
        <p:cNvGrpSpPr/>
        <p:nvPr/>
      </p:nvGrpSpPr>
      <p:grpSpPr>
        <a:xfrm>
          <a:off x="0" y="0"/>
          <a:ext cx="0" cy="0"/>
          <a:chOff x="0" y="0"/>
          <a:chExt cx="0" cy="0"/>
        </a:xfrm>
      </p:grpSpPr>
      <p:sp>
        <p:nvSpPr>
          <p:cNvPr id="6648" name="Line 6"/>
          <p:cNvSpPr/>
          <p:nvPr/>
        </p:nvSpPr>
        <p:spPr>
          <a:xfrm>
            <a:off x="266700" y="6172200"/>
            <a:ext cx="8610600" cy="0"/>
          </a:xfrm>
          <a:prstGeom prst="line">
            <a:avLst/>
          </a:prstGeom>
          <a:ln w="12700">
            <a:solidFill>
              <a:schemeClr val="accent3">
                <a:lumOff val="44000"/>
              </a:schemeClr>
            </a:solidFill>
          </a:ln>
        </p:spPr>
        <p:txBody>
          <a:bodyPr lIns="45719" rIns="45719"/>
          <a:lstStyle/>
          <a:p>
            <a:endParaRPr/>
          </a:p>
        </p:txBody>
      </p:sp>
      <p:sp>
        <p:nvSpPr>
          <p:cNvPr id="6649" name="Line 7"/>
          <p:cNvSpPr/>
          <p:nvPr/>
        </p:nvSpPr>
        <p:spPr>
          <a:xfrm>
            <a:off x="228600" y="304800"/>
            <a:ext cx="8610600" cy="0"/>
          </a:xfrm>
          <a:prstGeom prst="line">
            <a:avLst/>
          </a:prstGeom>
          <a:ln w="76200">
            <a:solidFill>
              <a:schemeClr val="accent3">
                <a:lumOff val="44000"/>
              </a:schemeClr>
            </a:solidFill>
          </a:ln>
        </p:spPr>
        <p:txBody>
          <a:bodyPr lIns="45719" rIns="45719"/>
          <a:lstStyle/>
          <a:p>
            <a:endParaRPr/>
          </a:p>
        </p:txBody>
      </p:sp>
      <p:grpSp>
        <p:nvGrpSpPr>
          <p:cNvPr id="6663" name="Group 8"/>
          <p:cNvGrpSpPr/>
          <p:nvPr/>
        </p:nvGrpSpPr>
        <p:grpSpPr>
          <a:xfrm>
            <a:off x="228600" y="457199"/>
            <a:ext cx="1246188" cy="1371601"/>
            <a:chOff x="0" y="0"/>
            <a:chExt cx="1246187" cy="1371600"/>
          </a:xfrm>
        </p:grpSpPr>
        <p:sp>
          <p:nvSpPr>
            <p:cNvPr id="6650" name="Rectangle 9"/>
            <p:cNvSpPr/>
            <p:nvPr/>
          </p:nvSpPr>
          <p:spPr>
            <a:xfrm>
              <a:off x="706437" y="0"/>
              <a:ext cx="44451" cy="847725"/>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51" name="Rectangle 10"/>
            <p:cNvSpPr/>
            <p:nvPr/>
          </p:nvSpPr>
          <p:spPr>
            <a:xfrm>
              <a:off x="606425" y="0"/>
              <a:ext cx="44451" cy="7461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52" name="Rectangle 11"/>
            <p:cNvSpPr/>
            <p:nvPr/>
          </p:nvSpPr>
          <p:spPr>
            <a:xfrm>
              <a:off x="504825" y="-1"/>
              <a:ext cx="44451" cy="63658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53" name="Rectangle 12"/>
            <p:cNvSpPr/>
            <p:nvPr/>
          </p:nvSpPr>
          <p:spPr>
            <a:xfrm>
              <a:off x="403225" y="0"/>
              <a:ext cx="44451" cy="5302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54" name="Rectangle 13"/>
            <p:cNvSpPr/>
            <p:nvPr/>
          </p:nvSpPr>
          <p:spPr>
            <a:xfrm>
              <a:off x="303212" y="-1"/>
              <a:ext cx="44451" cy="4270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55" name="Rectangle 14"/>
            <p:cNvSpPr/>
            <p:nvPr/>
          </p:nvSpPr>
          <p:spPr>
            <a:xfrm>
              <a:off x="201612" y="-1"/>
              <a:ext cx="44451" cy="3127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56" name="Rectangle 15"/>
            <p:cNvSpPr/>
            <p:nvPr/>
          </p:nvSpPr>
          <p:spPr>
            <a:xfrm>
              <a:off x="100012" y="0"/>
              <a:ext cx="46038" cy="21590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57" name="Rectangle 16"/>
            <p:cNvSpPr/>
            <p:nvPr/>
          </p:nvSpPr>
          <p:spPr>
            <a:xfrm>
              <a:off x="0" y="0"/>
              <a:ext cx="44451" cy="10795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58" name="Rectangle 17"/>
            <p:cNvSpPr/>
            <p:nvPr/>
          </p:nvSpPr>
          <p:spPr>
            <a:xfrm>
              <a:off x="808037" y="-1"/>
              <a:ext cx="41276" cy="95091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59" name="Rectangle 18"/>
            <p:cNvSpPr/>
            <p:nvPr/>
          </p:nvSpPr>
          <p:spPr>
            <a:xfrm>
              <a:off x="906462" y="-1"/>
              <a:ext cx="41276" cy="105886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60" name="Rectangle 19"/>
            <p:cNvSpPr/>
            <p:nvPr/>
          </p:nvSpPr>
          <p:spPr>
            <a:xfrm>
              <a:off x="1003300" y="-1"/>
              <a:ext cx="42863" cy="1160464"/>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61" name="Rectangle 20"/>
            <p:cNvSpPr/>
            <p:nvPr/>
          </p:nvSpPr>
          <p:spPr>
            <a:xfrm>
              <a:off x="1103312" y="0"/>
              <a:ext cx="44451" cy="12700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62" name="Rectangle 21"/>
            <p:cNvSpPr/>
            <p:nvPr/>
          </p:nvSpPr>
          <p:spPr>
            <a:xfrm>
              <a:off x="1203325" y="0"/>
              <a:ext cx="42863" cy="13716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grpSp>
      <p:sp>
        <p:nvSpPr>
          <p:cNvPr id="6664" name="Title Text"/>
          <p:cNvSpPr txBox="1">
            <a:spLocks noGrp="1"/>
          </p:cNvSpPr>
          <p:nvPr>
            <p:ph type="title"/>
          </p:nvPr>
        </p:nvSpPr>
        <p:spPr>
          <a:xfrm>
            <a:off x="457200" y="274638"/>
            <a:ext cx="8229600" cy="1143001"/>
          </a:xfrm>
          <a:prstGeom prst="rect">
            <a:avLst/>
          </a:prstGeom>
        </p:spPr>
        <p:txBody>
          <a:bodyPr anchor="ctr"/>
          <a:lstStyle>
            <a:lvl1pPr>
              <a:defRPr sz="3900">
                <a:solidFill>
                  <a:schemeClr val="accent3">
                    <a:lumOff val="44000"/>
                  </a:schemeClr>
                </a:solidFill>
                <a:latin typeface="Arial"/>
                <a:ea typeface="Arial"/>
                <a:cs typeface="Arial"/>
                <a:sym typeface="Arial"/>
              </a:defRPr>
            </a:lvl1pPr>
          </a:lstStyle>
          <a:p>
            <a:r>
              <a:t>Title Text</a:t>
            </a:r>
          </a:p>
        </p:txBody>
      </p:sp>
      <p:sp>
        <p:nvSpPr>
          <p:cNvPr id="6665"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chemeClr val="accent3">
                    <a:lumOff val="44000"/>
                  </a:schemeClr>
                </a:solidFill>
                <a:latin typeface="Arial"/>
                <a:ea typeface="Arial"/>
                <a:cs typeface="Arial"/>
                <a:sym typeface="Arial"/>
              </a:defRPr>
            </a:lvl1pPr>
            <a:lvl2pPr marL="0" indent="457200">
              <a:spcBef>
                <a:spcPts val="500"/>
              </a:spcBef>
              <a:buSzTx/>
              <a:buNone/>
              <a:defRPr sz="2400" b="1">
                <a:solidFill>
                  <a:schemeClr val="accent3">
                    <a:lumOff val="44000"/>
                  </a:schemeClr>
                </a:solidFill>
                <a:latin typeface="Arial"/>
                <a:ea typeface="Arial"/>
                <a:cs typeface="Arial"/>
                <a:sym typeface="Arial"/>
              </a:defRPr>
            </a:lvl2pPr>
            <a:lvl3pPr marL="0" indent="914400">
              <a:spcBef>
                <a:spcPts val="500"/>
              </a:spcBef>
              <a:buSzTx/>
              <a:buNone/>
              <a:defRPr sz="2400" b="1">
                <a:solidFill>
                  <a:schemeClr val="accent3">
                    <a:lumOff val="44000"/>
                  </a:schemeClr>
                </a:solidFill>
                <a:latin typeface="Arial"/>
                <a:ea typeface="Arial"/>
                <a:cs typeface="Arial"/>
                <a:sym typeface="Arial"/>
              </a:defRPr>
            </a:lvl3pPr>
            <a:lvl4pPr marL="0" indent="1371600">
              <a:spcBef>
                <a:spcPts val="500"/>
              </a:spcBef>
              <a:buSzTx/>
              <a:buNone/>
              <a:defRPr sz="2400" b="1">
                <a:solidFill>
                  <a:schemeClr val="accent3">
                    <a:lumOff val="44000"/>
                  </a:schemeClr>
                </a:solidFill>
                <a:latin typeface="Arial"/>
                <a:ea typeface="Arial"/>
                <a:cs typeface="Arial"/>
                <a:sym typeface="Arial"/>
              </a:defRPr>
            </a:lvl4pPr>
            <a:lvl5pPr marL="0" indent="1828800">
              <a:spcBef>
                <a:spcPts val="500"/>
              </a:spcBef>
              <a:buSzTx/>
              <a:buNone/>
              <a:defRPr sz="2400" b="1">
                <a:solidFill>
                  <a:schemeClr val="accent3">
                    <a:lumOff val="44000"/>
                  </a:schemeClr>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666"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solidFill>
                  <a:schemeClr val="accent3">
                    <a:lumOff val="44000"/>
                  </a:schemeClr>
                </a:solidFill>
                <a:latin typeface="Arial"/>
                <a:ea typeface="Arial"/>
                <a:cs typeface="Arial"/>
                <a:sym typeface="Arial"/>
              </a:defRPr>
            </a:pPr>
            <a:endParaRPr/>
          </a:p>
        </p:txBody>
      </p:sp>
      <p:sp>
        <p:nvSpPr>
          <p:cNvPr id="6667" name="Slide Number"/>
          <p:cNvSpPr txBox="1">
            <a:spLocks noGrp="1"/>
          </p:cNvSpPr>
          <p:nvPr>
            <p:ph type="sldNum" sz="quarter" idx="2"/>
          </p:nvPr>
        </p:nvSpPr>
        <p:spPr>
          <a:xfrm>
            <a:off x="8413144" y="6248400"/>
            <a:ext cx="273657" cy="264255"/>
          </a:xfrm>
          <a:prstGeom prst="rect">
            <a:avLst/>
          </a:prstGeom>
        </p:spPr>
        <p:txBody>
          <a:bodyPr anchor="t"/>
          <a:lstStyle>
            <a:lvl1pPr algn="r">
              <a:defRPr sz="1200" b="1">
                <a:solidFill>
                  <a:schemeClr val="accent3">
                    <a:lumOff val="44000"/>
                  </a:schemeClr>
                </a:solidFill>
              </a:defRPr>
            </a:lvl1pPr>
          </a:lstStyle>
          <a:p>
            <a:fld id="{86CB4B4D-7CA3-9044-876B-883B54F8677D}" type="slidenum">
              <a:rPr/>
              <a:pPr/>
              <a:t>‹#›</a:t>
            </a:fld>
            <a:endParaRPr/>
          </a:p>
        </p:txBody>
      </p:sp>
    </p:spTree>
    <p:extLst>
      <p:ext uri="{BB962C8B-B14F-4D97-AF65-F5344CB8AC3E}">
        <p14:creationId xmlns:p14="http://schemas.microsoft.com/office/powerpoint/2010/main" val="854567641"/>
      </p:ext>
    </p:extLst>
  </p:cSld>
  <p:clrMapOvr>
    <a:masterClrMapping/>
  </p:clrMapOvr>
  <p:transition spd="med"/>
</p:sldLayout>
</file>

<file path=ppt/slideLayouts/slideLayout512.xml><?xml version="1.0" encoding="utf-8"?>
<p:sldLayout xmlns:a="http://schemas.openxmlformats.org/drawingml/2006/main" xmlns:r="http://schemas.openxmlformats.org/officeDocument/2006/relationships" xmlns:p="http://schemas.openxmlformats.org/presentationml/2006/main" showMasterSp="0" type="tx">
  <p:cSld name="37_Title Only">
    <p:bg>
      <p:bgPr>
        <a:solidFill>
          <a:srgbClr val="000066"/>
        </a:solidFill>
        <a:effectLst/>
      </p:bgPr>
    </p:bg>
    <p:spTree>
      <p:nvGrpSpPr>
        <p:cNvPr id="1" name=""/>
        <p:cNvGrpSpPr/>
        <p:nvPr/>
      </p:nvGrpSpPr>
      <p:grpSpPr>
        <a:xfrm>
          <a:off x="0" y="0"/>
          <a:ext cx="0" cy="0"/>
          <a:chOff x="0" y="0"/>
          <a:chExt cx="0" cy="0"/>
        </a:xfrm>
      </p:grpSpPr>
      <p:sp>
        <p:nvSpPr>
          <p:cNvPr id="6674" name="Line 6"/>
          <p:cNvSpPr/>
          <p:nvPr/>
        </p:nvSpPr>
        <p:spPr>
          <a:xfrm>
            <a:off x="266700" y="6172200"/>
            <a:ext cx="8610600" cy="0"/>
          </a:xfrm>
          <a:prstGeom prst="line">
            <a:avLst/>
          </a:prstGeom>
          <a:ln w="12700">
            <a:solidFill>
              <a:schemeClr val="accent3">
                <a:lumOff val="44000"/>
              </a:schemeClr>
            </a:solidFill>
          </a:ln>
        </p:spPr>
        <p:txBody>
          <a:bodyPr lIns="45719" rIns="45719"/>
          <a:lstStyle/>
          <a:p>
            <a:endParaRPr/>
          </a:p>
        </p:txBody>
      </p:sp>
      <p:sp>
        <p:nvSpPr>
          <p:cNvPr id="6675" name="Line 7"/>
          <p:cNvSpPr/>
          <p:nvPr/>
        </p:nvSpPr>
        <p:spPr>
          <a:xfrm>
            <a:off x="228600" y="304800"/>
            <a:ext cx="8610600" cy="0"/>
          </a:xfrm>
          <a:prstGeom prst="line">
            <a:avLst/>
          </a:prstGeom>
          <a:ln w="76200">
            <a:solidFill>
              <a:schemeClr val="accent3">
                <a:lumOff val="44000"/>
              </a:schemeClr>
            </a:solidFill>
          </a:ln>
        </p:spPr>
        <p:txBody>
          <a:bodyPr lIns="45719" rIns="45719"/>
          <a:lstStyle/>
          <a:p>
            <a:endParaRPr/>
          </a:p>
        </p:txBody>
      </p:sp>
      <p:grpSp>
        <p:nvGrpSpPr>
          <p:cNvPr id="6689" name="Group 8"/>
          <p:cNvGrpSpPr/>
          <p:nvPr/>
        </p:nvGrpSpPr>
        <p:grpSpPr>
          <a:xfrm>
            <a:off x="228600" y="457199"/>
            <a:ext cx="1246188" cy="1371601"/>
            <a:chOff x="0" y="0"/>
            <a:chExt cx="1246187" cy="1371600"/>
          </a:xfrm>
        </p:grpSpPr>
        <p:sp>
          <p:nvSpPr>
            <p:cNvPr id="6676" name="Rectangle 9"/>
            <p:cNvSpPr/>
            <p:nvPr/>
          </p:nvSpPr>
          <p:spPr>
            <a:xfrm>
              <a:off x="706437" y="0"/>
              <a:ext cx="44451" cy="847725"/>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77" name="Rectangle 10"/>
            <p:cNvSpPr/>
            <p:nvPr/>
          </p:nvSpPr>
          <p:spPr>
            <a:xfrm>
              <a:off x="606425" y="0"/>
              <a:ext cx="44451" cy="7461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78" name="Rectangle 11"/>
            <p:cNvSpPr/>
            <p:nvPr/>
          </p:nvSpPr>
          <p:spPr>
            <a:xfrm>
              <a:off x="504825" y="-1"/>
              <a:ext cx="44451" cy="63658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79" name="Rectangle 12"/>
            <p:cNvSpPr/>
            <p:nvPr/>
          </p:nvSpPr>
          <p:spPr>
            <a:xfrm>
              <a:off x="403225" y="0"/>
              <a:ext cx="44451" cy="5302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80" name="Rectangle 13"/>
            <p:cNvSpPr/>
            <p:nvPr/>
          </p:nvSpPr>
          <p:spPr>
            <a:xfrm>
              <a:off x="303212" y="-1"/>
              <a:ext cx="44451" cy="4270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81" name="Rectangle 14"/>
            <p:cNvSpPr/>
            <p:nvPr/>
          </p:nvSpPr>
          <p:spPr>
            <a:xfrm>
              <a:off x="201612" y="-1"/>
              <a:ext cx="44451" cy="3127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82" name="Rectangle 15"/>
            <p:cNvSpPr/>
            <p:nvPr/>
          </p:nvSpPr>
          <p:spPr>
            <a:xfrm>
              <a:off x="100012" y="0"/>
              <a:ext cx="46038" cy="21590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83" name="Rectangle 16"/>
            <p:cNvSpPr/>
            <p:nvPr/>
          </p:nvSpPr>
          <p:spPr>
            <a:xfrm>
              <a:off x="0" y="0"/>
              <a:ext cx="44451" cy="10795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84" name="Rectangle 17"/>
            <p:cNvSpPr/>
            <p:nvPr/>
          </p:nvSpPr>
          <p:spPr>
            <a:xfrm>
              <a:off x="808037" y="-1"/>
              <a:ext cx="41276" cy="95091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85" name="Rectangle 18"/>
            <p:cNvSpPr/>
            <p:nvPr/>
          </p:nvSpPr>
          <p:spPr>
            <a:xfrm>
              <a:off x="906462" y="-1"/>
              <a:ext cx="41276" cy="105886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86" name="Rectangle 19"/>
            <p:cNvSpPr/>
            <p:nvPr/>
          </p:nvSpPr>
          <p:spPr>
            <a:xfrm>
              <a:off x="1003300" y="-1"/>
              <a:ext cx="42863" cy="1160464"/>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87" name="Rectangle 20"/>
            <p:cNvSpPr/>
            <p:nvPr/>
          </p:nvSpPr>
          <p:spPr>
            <a:xfrm>
              <a:off x="1103312" y="0"/>
              <a:ext cx="44451" cy="12700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88" name="Rectangle 21"/>
            <p:cNvSpPr/>
            <p:nvPr/>
          </p:nvSpPr>
          <p:spPr>
            <a:xfrm>
              <a:off x="1203325" y="0"/>
              <a:ext cx="42863" cy="13716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grpSp>
      <p:sp>
        <p:nvSpPr>
          <p:cNvPr id="6690" name="Title Text"/>
          <p:cNvSpPr txBox="1">
            <a:spLocks noGrp="1"/>
          </p:cNvSpPr>
          <p:nvPr>
            <p:ph type="title"/>
          </p:nvPr>
        </p:nvSpPr>
        <p:spPr>
          <a:xfrm>
            <a:off x="1676400" y="457200"/>
            <a:ext cx="7010400" cy="1295400"/>
          </a:xfrm>
          <a:prstGeom prst="rect">
            <a:avLst/>
          </a:prstGeom>
        </p:spPr>
        <p:txBody>
          <a:bodyPr anchor="ctr"/>
          <a:lstStyle>
            <a:lvl1pPr>
              <a:defRPr sz="3900">
                <a:solidFill>
                  <a:schemeClr val="accent3">
                    <a:lumOff val="44000"/>
                  </a:schemeClr>
                </a:solidFill>
                <a:latin typeface="Arial"/>
                <a:ea typeface="Arial"/>
                <a:cs typeface="Arial"/>
                <a:sym typeface="Arial"/>
              </a:defRPr>
            </a:lvl1pPr>
          </a:lstStyle>
          <a:p>
            <a:r>
              <a:t>Title Text</a:t>
            </a:r>
          </a:p>
        </p:txBody>
      </p:sp>
      <p:sp>
        <p:nvSpPr>
          <p:cNvPr id="6691" name="Slide Number"/>
          <p:cNvSpPr txBox="1">
            <a:spLocks noGrp="1"/>
          </p:cNvSpPr>
          <p:nvPr>
            <p:ph type="sldNum" sz="quarter" idx="2"/>
          </p:nvPr>
        </p:nvSpPr>
        <p:spPr>
          <a:xfrm>
            <a:off x="8413144" y="6248400"/>
            <a:ext cx="273657" cy="264255"/>
          </a:xfrm>
          <a:prstGeom prst="rect">
            <a:avLst/>
          </a:prstGeom>
        </p:spPr>
        <p:txBody>
          <a:bodyPr anchor="t"/>
          <a:lstStyle>
            <a:lvl1pPr algn="r">
              <a:defRPr sz="1200" b="1">
                <a:solidFill>
                  <a:schemeClr val="accent3">
                    <a:lumOff val="44000"/>
                  </a:schemeClr>
                </a:solidFill>
              </a:defRPr>
            </a:lvl1pPr>
          </a:lstStyle>
          <a:p>
            <a:fld id="{86CB4B4D-7CA3-9044-876B-883B54F8677D}" type="slidenum">
              <a:rPr/>
              <a:pPr/>
              <a:t>‹#›</a:t>
            </a:fld>
            <a:endParaRPr/>
          </a:p>
        </p:txBody>
      </p:sp>
    </p:spTree>
    <p:extLst>
      <p:ext uri="{BB962C8B-B14F-4D97-AF65-F5344CB8AC3E}">
        <p14:creationId xmlns:p14="http://schemas.microsoft.com/office/powerpoint/2010/main" val="3299357856"/>
      </p:ext>
    </p:extLst>
  </p:cSld>
  <p:clrMapOvr>
    <a:masterClrMapping/>
  </p:clrMapOvr>
  <p:transition spd="med"/>
</p:sldLayout>
</file>

<file path=ppt/slideLayouts/slideLayout513.xml><?xml version="1.0" encoding="utf-8"?>
<p:sldLayout xmlns:a="http://schemas.openxmlformats.org/drawingml/2006/main" xmlns:r="http://schemas.openxmlformats.org/officeDocument/2006/relationships" xmlns:p="http://schemas.openxmlformats.org/presentationml/2006/main" showMasterSp="0" type="tx">
  <p:cSld name="42_Blank">
    <p:bg>
      <p:bgPr>
        <a:solidFill>
          <a:srgbClr val="000066"/>
        </a:solidFill>
        <a:effectLst/>
      </p:bgPr>
    </p:bg>
    <p:spTree>
      <p:nvGrpSpPr>
        <p:cNvPr id="1" name=""/>
        <p:cNvGrpSpPr/>
        <p:nvPr/>
      </p:nvGrpSpPr>
      <p:grpSpPr>
        <a:xfrm>
          <a:off x="0" y="0"/>
          <a:ext cx="0" cy="0"/>
          <a:chOff x="0" y="0"/>
          <a:chExt cx="0" cy="0"/>
        </a:xfrm>
      </p:grpSpPr>
      <p:sp>
        <p:nvSpPr>
          <p:cNvPr id="6698" name="Line 6"/>
          <p:cNvSpPr/>
          <p:nvPr/>
        </p:nvSpPr>
        <p:spPr>
          <a:xfrm>
            <a:off x="266700" y="6172200"/>
            <a:ext cx="8610600" cy="0"/>
          </a:xfrm>
          <a:prstGeom prst="line">
            <a:avLst/>
          </a:prstGeom>
          <a:ln w="12700">
            <a:solidFill>
              <a:schemeClr val="accent3">
                <a:lumOff val="44000"/>
              </a:schemeClr>
            </a:solidFill>
          </a:ln>
        </p:spPr>
        <p:txBody>
          <a:bodyPr lIns="45719" rIns="45719"/>
          <a:lstStyle/>
          <a:p>
            <a:endParaRPr/>
          </a:p>
        </p:txBody>
      </p:sp>
      <p:sp>
        <p:nvSpPr>
          <p:cNvPr id="6699" name="Line 7"/>
          <p:cNvSpPr/>
          <p:nvPr/>
        </p:nvSpPr>
        <p:spPr>
          <a:xfrm>
            <a:off x="228600" y="304800"/>
            <a:ext cx="8610600" cy="0"/>
          </a:xfrm>
          <a:prstGeom prst="line">
            <a:avLst/>
          </a:prstGeom>
          <a:ln w="76200">
            <a:solidFill>
              <a:schemeClr val="accent3">
                <a:lumOff val="44000"/>
              </a:schemeClr>
            </a:solidFill>
          </a:ln>
        </p:spPr>
        <p:txBody>
          <a:bodyPr lIns="45719" rIns="45719"/>
          <a:lstStyle/>
          <a:p>
            <a:endParaRPr/>
          </a:p>
        </p:txBody>
      </p:sp>
      <p:grpSp>
        <p:nvGrpSpPr>
          <p:cNvPr id="6713" name="Group 8"/>
          <p:cNvGrpSpPr/>
          <p:nvPr/>
        </p:nvGrpSpPr>
        <p:grpSpPr>
          <a:xfrm>
            <a:off x="228600" y="457199"/>
            <a:ext cx="1246188" cy="1371601"/>
            <a:chOff x="0" y="0"/>
            <a:chExt cx="1246187" cy="1371600"/>
          </a:xfrm>
        </p:grpSpPr>
        <p:sp>
          <p:nvSpPr>
            <p:cNvPr id="6700" name="Rectangle 9"/>
            <p:cNvSpPr/>
            <p:nvPr/>
          </p:nvSpPr>
          <p:spPr>
            <a:xfrm>
              <a:off x="706437" y="0"/>
              <a:ext cx="44451" cy="847725"/>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01" name="Rectangle 10"/>
            <p:cNvSpPr/>
            <p:nvPr/>
          </p:nvSpPr>
          <p:spPr>
            <a:xfrm>
              <a:off x="606425" y="0"/>
              <a:ext cx="44451" cy="7461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02" name="Rectangle 11"/>
            <p:cNvSpPr/>
            <p:nvPr/>
          </p:nvSpPr>
          <p:spPr>
            <a:xfrm>
              <a:off x="504825" y="-1"/>
              <a:ext cx="44451" cy="63658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03" name="Rectangle 12"/>
            <p:cNvSpPr/>
            <p:nvPr/>
          </p:nvSpPr>
          <p:spPr>
            <a:xfrm>
              <a:off x="403225" y="0"/>
              <a:ext cx="44451" cy="5302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04" name="Rectangle 13"/>
            <p:cNvSpPr/>
            <p:nvPr/>
          </p:nvSpPr>
          <p:spPr>
            <a:xfrm>
              <a:off x="303212" y="-1"/>
              <a:ext cx="44451" cy="4270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05" name="Rectangle 14"/>
            <p:cNvSpPr/>
            <p:nvPr/>
          </p:nvSpPr>
          <p:spPr>
            <a:xfrm>
              <a:off x="201612" y="-1"/>
              <a:ext cx="44451" cy="3127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06" name="Rectangle 15"/>
            <p:cNvSpPr/>
            <p:nvPr/>
          </p:nvSpPr>
          <p:spPr>
            <a:xfrm>
              <a:off x="100012" y="0"/>
              <a:ext cx="46038" cy="21590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07" name="Rectangle 16"/>
            <p:cNvSpPr/>
            <p:nvPr/>
          </p:nvSpPr>
          <p:spPr>
            <a:xfrm>
              <a:off x="0" y="0"/>
              <a:ext cx="44451" cy="10795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08" name="Rectangle 17"/>
            <p:cNvSpPr/>
            <p:nvPr/>
          </p:nvSpPr>
          <p:spPr>
            <a:xfrm>
              <a:off x="808037" y="-1"/>
              <a:ext cx="41276" cy="95091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09" name="Rectangle 18"/>
            <p:cNvSpPr/>
            <p:nvPr/>
          </p:nvSpPr>
          <p:spPr>
            <a:xfrm>
              <a:off x="906462" y="-1"/>
              <a:ext cx="41276" cy="105886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10" name="Rectangle 19"/>
            <p:cNvSpPr/>
            <p:nvPr/>
          </p:nvSpPr>
          <p:spPr>
            <a:xfrm>
              <a:off x="1003300" y="-1"/>
              <a:ext cx="42863" cy="1160464"/>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11" name="Rectangle 20"/>
            <p:cNvSpPr/>
            <p:nvPr/>
          </p:nvSpPr>
          <p:spPr>
            <a:xfrm>
              <a:off x="1103312" y="0"/>
              <a:ext cx="44451" cy="12700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12" name="Rectangle 21"/>
            <p:cNvSpPr/>
            <p:nvPr/>
          </p:nvSpPr>
          <p:spPr>
            <a:xfrm>
              <a:off x="1203325" y="0"/>
              <a:ext cx="42863" cy="13716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grpSp>
      <p:sp>
        <p:nvSpPr>
          <p:cNvPr id="6714" name="Slide Number"/>
          <p:cNvSpPr txBox="1">
            <a:spLocks noGrp="1"/>
          </p:cNvSpPr>
          <p:nvPr>
            <p:ph type="sldNum" sz="quarter" idx="2"/>
          </p:nvPr>
        </p:nvSpPr>
        <p:spPr>
          <a:xfrm>
            <a:off x="8413144" y="6248400"/>
            <a:ext cx="273657" cy="264255"/>
          </a:xfrm>
          <a:prstGeom prst="rect">
            <a:avLst/>
          </a:prstGeom>
        </p:spPr>
        <p:txBody>
          <a:bodyPr anchor="t"/>
          <a:lstStyle>
            <a:lvl1pPr algn="r">
              <a:defRPr sz="1200" b="1">
                <a:solidFill>
                  <a:schemeClr val="accent3">
                    <a:lumOff val="44000"/>
                  </a:schemeClr>
                </a:solidFill>
              </a:defRPr>
            </a:lvl1pPr>
          </a:lstStyle>
          <a:p>
            <a:fld id="{86CB4B4D-7CA3-9044-876B-883B54F8677D}" type="slidenum">
              <a:rPr/>
              <a:pPr/>
              <a:t>‹#›</a:t>
            </a:fld>
            <a:endParaRPr/>
          </a:p>
        </p:txBody>
      </p:sp>
    </p:spTree>
    <p:extLst>
      <p:ext uri="{BB962C8B-B14F-4D97-AF65-F5344CB8AC3E}">
        <p14:creationId xmlns:p14="http://schemas.microsoft.com/office/powerpoint/2010/main" val="1178491267"/>
      </p:ext>
    </p:extLst>
  </p:cSld>
  <p:clrMapOvr>
    <a:masterClrMapping/>
  </p:clrMapOvr>
  <p:transition spd="med"/>
</p:sldLayout>
</file>

<file path=ppt/slideLayouts/slideLayout514.xml><?xml version="1.0" encoding="utf-8"?>
<p:sldLayout xmlns:a="http://schemas.openxmlformats.org/drawingml/2006/main" xmlns:r="http://schemas.openxmlformats.org/officeDocument/2006/relationships" xmlns:p="http://schemas.openxmlformats.org/presentationml/2006/main" showMasterSp="0" type="tx">
  <p:cSld name="37_Content with Caption">
    <p:bg>
      <p:bgPr>
        <a:solidFill>
          <a:srgbClr val="000066"/>
        </a:solidFill>
        <a:effectLst/>
      </p:bgPr>
    </p:bg>
    <p:spTree>
      <p:nvGrpSpPr>
        <p:cNvPr id="1" name=""/>
        <p:cNvGrpSpPr/>
        <p:nvPr/>
      </p:nvGrpSpPr>
      <p:grpSpPr>
        <a:xfrm>
          <a:off x="0" y="0"/>
          <a:ext cx="0" cy="0"/>
          <a:chOff x="0" y="0"/>
          <a:chExt cx="0" cy="0"/>
        </a:xfrm>
      </p:grpSpPr>
      <p:sp>
        <p:nvSpPr>
          <p:cNvPr id="6721" name="Line 6"/>
          <p:cNvSpPr/>
          <p:nvPr/>
        </p:nvSpPr>
        <p:spPr>
          <a:xfrm>
            <a:off x="266700" y="6172200"/>
            <a:ext cx="8610600" cy="0"/>
          </a:xfrm>
          <a:prstGeom prst="line">
            <a:avLst/>
          </a:prstGeom>
          <a:ln w="12700">
            <a:solidFill>
              <a:schemeClr val="accent3">
                <a:lumOff val="44000"/>
              </a:schemeClr>
            </a:solidFill>
          </a:ln>
        </p:spPr>
        <p:txBody>
          <a:bodyPr lIns="45719" rIns="45719"/>
          <a:lstStyle/>
          <a:p>
            <a:endParaRPr/>
          </a:p>
        </p:txBody>
      </p:sp>
      <p:sp>
        <p:nvSpPr>
          <p:cNvPr id="6722" name="Line 7"/>
          <p:cNvSpPr/>
          <p:nvPr/>
        </p:nvSpPr>
        <p:spPr>
          <a:xfrm>
            <a:off x="228600" y="304800"/>
            <a:ext cx="8610600" cy="0"/>
          </a:xfrm>
          <a:prstGeom prst="line">
            <a:avLst/>
          </a:prstGeom>
          <a:ln w="76200">
            <a:solidFill>
              <a:schemeClr val="accent3">
                <a:lumOff val="44000"/>
              </a:schemeClr>
            </a:solidFill>
          </a:ln>
        </p:spPr>
        <p:txBody>
          <a:bodyPr lIns="45719" rIns="45719"/>
          <a:lstStyle/>
          <a:p>
            <a:endParaRPr/>
          </a:p>
        </p:txBody>
      </p:sp>
      <p:grpSp>
        <p:nvGrpSpPr>
          <p:cNvPr id="6736" name="Group 8"/>
          <p:cNvGrpSpPr/>
          <p:nvPr/>
        </p:nvGrpSpPr>
        <p:grpSpPr>
          <a:xfrm>
            <a:off x="228600" y="457199"/>
            <a:ext cx="1246188" cy="1371601"/>
            <a:chOff x="0" y="0"/>
            <a:chExt cx="1246187" cy="1371600"/>
          </a:xfrm>
        </p:grpSpPr>
        <p:sp>
          <p:nvSpPr>
            <p:cNvPr id="6723" name="Rectangle 9"/>
            <p:cNvSpPr/>
            <p:nvPr/>
          </p:nvSpPr>
          <p:spPr>
            <a:xfrm>
              <a:off x="706437" y="0"/>
              <a:ext cx="44451" cy="847725"/>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24" name="Rectangle 10"/>
            <p:cNvSpPr/>
            <p:nvPr/>
          </p:nvSpPr>
          <p:spPr>
            <a:xfrm>
              <a:off x="606425" y="0"/>
              <a:ext cx="44451" cy="7461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25" name="Rectangle 11"/>
            <p:cNvSpPr/>
            <p:nvPr/>
          </p:nvSpPr>
          <p:spPr>
            <a:xfrm>
              <a:off x="504825" y="-1"/>
              <a:ext cx="44451" cy="63658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26" name="Rectangle 12"/>
            <p:cNvSpPr/>
            <p:nvPr/>
          </p:nvSpPr>
          <p:spPr>
            <a:xfrm>
              <a:off x="403225" y="0"/>
              <a:ext cx="44451" cy="5302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27" name="Rectangle 13"/>
            <p:cNvSpPr/>
            <p:nvPr/>
          </p:nvSpPr>
          <p:spPr>
            <a:xfrm>
              <a:off x="303212" y="-1"/>
              <a:ext cx="44451" cy="4270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28" name="Rectangle 14"/>
            <p:cNvSpPr/>
            <p:nvPr/>
          </p:nvSpPr>
          <p:spPr>
            <a:xfrm>
              <a:off x="201612" y="-1"/>
              <a:ext cx="44451" cy="3127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29" name="Rectangle 15"/>
            <p:cNvSpPr/>
            <p:nvPr/>
          </p:nvSpPr>
          <p:spPr>
            <a:xfrm>
              <a:off x="100012" y="0"/>
              <a:ext cx="46038" cy="21590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30" name="Rectangle 16"/>
            <p:cNvSpPr/>
            <p:nvPr/>
          </p:nvSpPr>
          <p:spPr>
            <a:xfrm>
              <a:off x="0" y="0"/>
              <a:ext cx="44451" cy="10795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31" name="Rectangle 17"/>
            <p:cNvSpPr/>
            <p:nvPr/>
          </p:nvSpPr>
          <p:spPr>
            <a:xfrm>
              <a:off x="808037" y="-1"/>
              <a:ext cx="41276" cy="95091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32" name="Rectangle 18"/>
            <p:cNvSpPr/>
            <p:nvPr/>
          </p:nvSpPr>
          <p:spPr>
            <a:xfrm>
              <a:off x="906462" y="-1"/>
              <a:ext cx="41276" cy="105886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33" name="Rectangle 19"/>
            <p:cNvSpPr/>
            <p:nvPr/>
          </p:nvSpPr>
          <p:spPr>
            <a:xfrm>
              <a:off x="1003300" y="-1"/>
              <a:ext cx="42863" cy="1160464"/>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34" name="Rectangle 20"/>
            <p:cNvSpPr/>
            <p:nvPr/>
          </p:nvSpPr>
          <p:spPr>
            <a:xfrm>
              <a:off x="1103312" y="0"/>
              <a:ext cx="44451" cy="12700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35" name="Rectangle 21"/>
            <p:cNvSpPr/>
            <p:nvPr/>
          </p:nvSpPr>
          <p:spPr>
            <a:xfrm>
              <a:off x="1203325" y="0"/>
              <a:ext cx="42863" cy="13716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grpSp>
      <p:sp>
        <p:nvSpPr>
          <p:cNvPr id="6737" name="Title Text"/>
          <p:cNvSpPr txBox="1">
            <a:spLocks noGrp="1"/>
          </p:cNvSpPr>
          <p:nvPr>
            <p:ph type="title"/>
          </p:nvPr>
        </p:nvSpPr>
        <p:spPr>
          <a:xfrm>
            <a:off x="457200" y="273050"/>
            <a:ext cx="3008314" cy="1162050"/>
          </a:xfrm>
          <a:prstGeom prst="rect">
            <a:avLst/>
          </a:prstGeom>
        </p:spPr>
        <p:txBody>
          <a:bodyPr/>
          <a:lstStyle>
            <a:lvl1pPr>
              <a:defRPr sz="2000" b="1">
                <a:solidFill>
                  <a:schemeClr val="accent3">
                    <a:lumOff val="44000"/>
                  </a:schemeClr>
                </a:solidFill>
                <a:latin typeface="Arial"/>
                <a:ea typeface="Arial"/>
                <a:cs typeface="Arial"/>
                <a:sym typeface="Arial"/>
              </a:defRPr>
            </a:lvl1pPr>
          </a:lstStyle>
          <a:p>
            <a:r>
              <a:t>Title Text</a:t>
            </a:r>
          </a:p>
        </p:txBody>
      </p:sp>
      <p:sp>
        <p:nvSpPr>
          <p:cNvPr id="6738" name="Body Level One…"/>
          <p:cNvSpPr txBox="1">
            <a:spLocks noGrp="1"/>
          </p:cNvSpPr>
          <p:nvPr>
            <p:ph type="body" idx="1"/>
          </p:nvPr>
        </p:nvSpPr>
        <p:spPr>
          <a:xfrm>
            <a:off x="3575050" y="273050"/>
            <a:ext cx="5111750" cy="5853113"/>
          </a:xfrm>
          <a:prstGeom prst="rect">
            <a:avLst/>
          </a:prstGeom>
        </p:spPr>
        <p:txBody>
          <a:bodyPr>
            <a:normAutofit/>
          </a:bodyPr>
          <a:lstStyle>
            <a:lvl1pPr>
              <a:buClr>
                <a:srgbClr val="0078F0"/>
              </a:buClr>
              <a:buSzPct val="85000"/>
              <a:buChar char="□"/>
              <a:defRPr>
                <a:solidFill>
                  <a:schemeClr val="accent3">
                    <a:lumOff val="44000"/>
                  </a:schemeClr>
                </a:solidFill>
                <a:latin typeface="Arial"/>
                <a:ea typeface="Arial"/>
                <a:cs typeface="Arial"/>
                <a:sym typeface="Arial"/>
              </a:defRPr>
            </a:lvl1pPr>
            <a:lvl2pPr>
              <a:buClr>
                <a:srgbClr val="0078F0"/>
              </a:buClr>
              <a:buSzPct val="70000"/>
              <a:buChar char="■"/>
              <a:defRPr>
                <a:solidFill>
                  <a:schemeClr val="accent3">
                    <a:lumOff val="44000"/>
                  </a:schemeClr>
                </a:solidFill>
                <a:latin typeface="Arial"/>
                <a:ea typeface="Arial"/>
                <a:cs typeface="Arial"/>
                <a:sym typeface="Arial"/>
              </a:defRPr>
            </a:lvl2pPr>
            <a:lvl3pPr>
              <a:buClr>
                <a:srgbClr val="0078F0"/>
              </a:buClr>
              <a:buSzPct val="70000"/>
              <a:buChar char="p"/>
              <a:defRPr>
                <a:solidFill>
                  <a:schemeClr val="accent3">
                    <a:lumOff val="44000"/>
                  </a:schemeClr>
                </a:solidFill>
                <a:latin typeface="Arial"/>
                <a:ea typeface="Arial"/>
                <a:cs typeface="Arial"/>
                <a:sym typeface="Arial"/>
              </a:defRPr>
            </a:lvl3pPr>
            <a:lvl4pPr>
              <a:buClr>
                <a:srgbClr val="0078F0"/>
              </a:buClr>
              <a:buSzPct val="70000"/>
              <a:buChar char="■"/>
              <a:defRPr>
                <a:solidFill>
                  <a:schemeClr val="accent3">
                    <a:lumOff val="44000"/>
                  </a:schemeClr>
                </a:solidFill>
                <a:latin typeface="Arial"/>
                <a:ea typeface="Arial"/>
                <a:cs typeface="Arial"/>
                <a:sym typeface="Arial"/>
              </a:defRPr>
            </a:lvl4pPr>
            <a:lvl5pPr>
              <a:buClr>
                <a:srgbClr val="0078F0"/>
              </a:buClr>
              <a:buSzPct val="70000"/>
              <a:buChar char="□"/>
              <a:defRPr>
                <a:solidFill>
                  <a:schemeClr val="accent3">
                    <a:lumOff val="44000"/>
                  </a:schemeClr>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739"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solidFill>
                  <a:schemeClr val="accent3">
                    <a:lumOff val="44000"/>
                  </a:schemeClr>
                </a:solidFill>
                <a:latin typeface="Arial"/>
                <a:ea typeface="Arial"/>
                <a:cs typeface="Arial"/>
                <a:sym typeface="Arial"/>
              </a:defRPr>
            </a:pPr>
            <a:endParaRPr/>
          </a:p>
        </p:txBody>
      </p:sp>
      <p:sp>
        <p:nvSpPr>
          <p:cNvPr id="6740" name="Slide Number"/>
          <p:cNvSpPr txBox="1">
            <a:spLocks noGrp="1"/>
          </p:cNvSpPr>
          <p:nvPr>
            <p:ph type="sldNum" sz="quarter" idx="2"/>
          </p:nvPr>
        </p:nvSpPr>
        <p:spPr>
          <a:xfrm>
            <a:off x="8413144" y="6248400"/>
            <a:ext cx="273657" cy="264255"/>
          </a:xfrm>
          <a:prstGeom prst="rect">
            <a:avLst/>
          </a:prstGeom>
        </p:spPr>
        <p:txBody>
          <a:bodyPr anchor="t"/>
          <a:lstStyle>
            <a:lvl1pPr algn="r">
              <a:defRPr sz="1200" b="1">
                <a:solidFill>
                  <a:schemeClr val="accent3">
                    <a:lumOff val="44000"/>
                  </a:schemeClr>
                </a:solidFill>
              </a:defRPr>
            </a:lvl1pPr>
          </a:lstStyle>
          <a:p>
            <a:fld id="{86CB4B4D-7CA3-9044-876B-883B54F8677D}" type="slidenum">
              <a:rPr/>
              <a:pPr/>
              <a:t>‹#›</a:t>
            </a:fld>
            <a:endParaRPr/>
          </a:p>
        </p:txBody>
      </p:sp>
    </p:spTree>
    <p:extLst>
      <p:ext uri="{BB962C8B-B14F-4D97-AF65-F5344CB8AC3E}">
        <p14:creationId xmlns:p14="http://schemas.microsoft.com/office/powerpoint/2010/main" val="2738890273"/>
      </p:ext>
    </p:extLst>
  </p:cSld>
  <p:clrMapOvr>
    <a:masterClrMapping/>
  </p:clrMapOvr>
  <p:transition spd="med"/>
</p:sldLayout>
</file>

<file path=ppt/slideLayouts/slideLayout515.xml><?xml version="1.0" encoding="utf-8"?>
<p:sldLayout xmlns:a="http://schemas.openxmlformats.org/drawingml/2006/main" xmlns:r="http://schemas.openxmlformats.org/officeDocument/2006/relationships" xmlns:p="http://schemas.openxmlformats.org/presentationml/2006/main" showMasterSp="0" type="tx">
  <p:cSld name="37_Picture with Caption">
    <p:bg>
      <p:bgPr>
        <a:solidFill>
          <a:srgbClr val="000066"/>
        </a:solidFill>
        <a:effectLst/>
      </p:bgPr>
    </p:bg>
    <p:spTree>
      <p:nvGrpSpPr>
        <p:cNvPr id="1" name=""/>
        <p:cNvGrpSpPr/>
        <p:nvPr/>
      </p:nvGrpSpPr>
      <p:grpSpPr>
        <a:xfrm>
          <a:off x="0" y="0"/>
          <a:ext cx="0" cy="0"/>
          <a:chOff x="0" y="0"/>
          <a:chExt cx="0" cy="0"/>
        </a:xfrm>
      </p:grpSpPr>
      <p:sp>
        <p:nvSpPr>
          <p:cNvPr id="6747" name="Line 6"/>
          <p:cNvSpPr/>
          <p:nvPr/>
        </p:nvSpPr>
        <p:spPr>
          <a:xfrm>
            <a:off x="266700" y="6172200"/>
            <a:ext cx="8610600" cy="0"/>
          </a:xfrm>
          <a:prstGeom prst="line">
            <a:avLst/>
          </a:prstGeom>
          <a:ln w="12700">
            <a:solidFill>
              <a:schemeClr val="accent3">
                <a:lumOff val="44000"/>
              </a:schemeClr>
            </a:solidFill>
          </a:ln>
        </p:spPr>
        <p:txBody>
          <a:bodyPr lIns="45719" rIns="45719"/>
          <a:lstStyle/>
          <a:p>
            <a:endParaRPr/>
          </a:p>
        </p:txBody>
      </p:sp>
      <p:sp>
        <p:nvSpPr>
          <p:cNvPr id="6748" name="Line 7"/>
          <p:cNvSpPr/>
          <p:nvPr/>
        </p:nvSpPr>
        <p:spPr>
          <a:xfrm>
            <a:off x="228600" y="304800"/>
            <a:ext cx="8610600" cy="0"/>
          </a:xfrm>
          <a:prstGeom prst="line">
            <a:avLst/>
          </a:prstGeom>
          <a:ln w="76200">
            <a:solidFill>
              <a:schemeClr val="accent3">
                <a:lumOff val="44000"/>
              </a:schemeClr>
            </a:solidFill>
          </a:ln>
        </p:spPr>
        <p:txBody>
          <a:bodyPr lIns="45719" rIns="45719"/>
          <a:lstStyle/>
          <a:p>
            <a:endParaRPr/>
          </a:p>
        </p:txBody>
      </p:sp>
      <p:grpSp>
        <p:nvGrpSpPr>
          <p:cNvPr id="6762" name="Group 8"/>
          <p:cNvGrpSpPr/>
          <p:nvPr/>
        </p:nvGrpSpPr>
        <p:grpSpPr>
          <a:xfrm>
            <a:off x="228600" y="457199"/>
            <a:ext cx="1246188" cy="1371601"/>
            <a:chOff x="0" y="0"/>
            <a:chExt cx="1246187" cy="1371600"/>
          </a:xfrm>
        </p:grpSpPr>
        <p:sp>
          <p:nvSpPr>
            <p:cNvPr id="6749" name="Rectangle 9"/>
            <p:cNvSpPr/>
            <p:nvPr/>
          </p:nvSpPr>
          <p:spPr>
            <a:xfrm>
              <a:off x="706437" y="0"/>
              <a:ext cx="44451" cy="847725"/>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50" name="Rectangle 10"/>
            <p:cNvSpPr/>
            <p:nvPr/>
          </p:nvSpPr>
          <p:spPr>
            <a:xfrm>
              <a:off x="606425" y="0"/>
              <a:ext cx="44451" cy="7461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51" name="Rectangle 11"/>
            <p:cNvSpPr/>
            <p:nvPr/>
          </p:nvSpPr>
          <p:spPr>
            <a:xfrm>
              <a:off x="504825" y="-1"/>
              <a:ext cx="44451" cy="63658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52" name="Rectangle 12"/>
            <p:cNvSpPr/>
            <p:nvPr/>
          </p:nvSpPr>
          <p:spPr>
            <a:xfrm>
              <a:off x="403225" y="0"/>
              <a:ext cx="44451" cy="5302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53" name="Rectangle 13"/>
            <p:cNvSpPr/>
            <p:nvPr/>
          </p:nvSpPr>
          <p:spPr>
            <a:xfrm>
              <a:off x="303212" y="-1"/>
              <a:ext cx="44451" cy="4270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54" name="Rectangle 14"/>
            <p:cNvSpPr/>
            <p:nvPr/>
          </p:nvSpPr>
          <p:spPr>
            <a:xfrm>
              <a:off x="201612" y="-1"/>
              <a:ext cx="44451" cy="3127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55" name="Rectangle 15"/>
            <p:cNvSpPr/>
            <p:nvPr/>
          </p:nvSpPr>
          <p:spPr>
            <a:xfrm>
              <a:off x="100012" y="0"/>
              <a:ext cx="46038" cy="21590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56" name="Rectangle 16"/>
            <p:cNvSpPr/>
            <p:nvPr/>
          </p:nvSpPr>
          <p:spPr>
            <a:xfrm>
              <a:off x="0" y="0"/>
              <a:ext cx="44451" cy="10795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57" name="Rectangle 17"/>
            <p:cNvSpPr/>
            <p:nvPr/>
          </p:nvSpPr>
          <p:spPr>
            <a:xfrm>
              <a:off x="808037" y="-1"/>
              <a:ext cx="41276" cy="95091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58" name="Rectangle 18"/>
            <p:cNvSpPr/>
            <p:nvPr/>
          </p:nvSpPr>
          <p:spPr>
            <a:xfrm>
              <a:off x="906462" y="-1"/>
              <a:ext cx="41276" cy="105886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59" name="Rectangle 19"/>
            <p:cNvSpPr/>
            <p:nvPr/>
          </p:nvSpPr>
          <p:spPr>
            <a:xfrm>
              <a:off x="1003300" y="-1"/>
              <a:ext cx="42863" cy="1160464"/>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60" name="Rectangle 20"/>
            <p:cNvSpPr/>
            <p:nvPr/>
          </p:nvSpPr>
          <p:spPr>
            <a:xfrm>
              <a:off x="1103312" y="0"/>
              <a:ext cx="44451" cy="12700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61" name="Rectangle 21"/>
            <p:cNvSpPr/>
            <p:nvPr/>
          </p:nvSpPr>
          <p:spPr>
            <a:xfrm>
              <a:off x="1203325" y="0"/>
              <a:ext cx="42863" cy="13716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grpSp>
      <p:sp>
        <p:nvSpPr>
          <p:cNvPr id="6763" name="Title Text"/>
          <p:cNvSpPr txBox="1">
            <a:spLocks noGrp="1"/>
          </p:cNvSpPr>
          <p:nvPr>
            <p:ph type="title"/>
          </p:nvPr>
        </p:nvSpPr>
        <p:spPr>
          <a:xfrm>
            <a:off x="1792288" y="4800600"/>
            <a:ext cx="5486401" cy="566738"/>
          </a:xfrm>
          <a:prstGeom prst="rect">
            <a:avLst/>
          </a:prstGeom>
        </p:spPr>
        <p:txBody>
          <a:bodyPr/>
          <a:lstStyle>
            <a:lvl1pPr>
              <a:defRPr sz="2000" b="1">
                <a:solidFill>
                  <a:schemeClr val="accent3">
                    <a:lumOff val="44000"/>
                  </a:schemeClr>
                </a:solidFill>
                <a:latin typeface="Arial"/>
                <a:ea typeface="Arial"/>
                <a:cs typeface="Arial"/>
                <a:sym typeface="Arial"/>
              </a:defRPr>
            </a:lvl1pPr>
          </a:lstStyle>
          <a:p>
            <a:r>
              <a:t>Title Text</a:t>
            </a:r>
          </a:p>
        </p:txBody>
      </p:sp>
      <p:sp>
        <p:nvSpPr>
          <p:cNvPr id="6764"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6765"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chemeClr val="accent3">
                    <a:lumOff val="44000"/>
                  </a:schemeClr>
                </a:solidFill>
                <a:latin typeface="Arial"/>
                <a:ea typeface="Arial"/>
                <a:cs typeface="Arial"/>
                <a:sym typeface="Arial"/>
              </a:defRPr>
            </a:lvl1pPr>
            <a:lvl2pPr marL="0" indent="457200">
              <a:spcBef>
                <a:spcPts val="300"/>
              </a:spcBef>
              <a:buSzTx/>
              <a:buNone/>
              <a:defRPr sz="1400">
                <a:solidFill>
                  <a:schemeClr val="accent3">
                    <a:lumOff val="44000"/>
                  </a:schemeClr>
                </a:solidFill>
                <a:latin typeface="Arial"/>
                <a:ea typeface="Arial"/>
                <a:cs typeface="Arial"/>
                <a:sym typeface="Arial"/>
              </a:defRPr>
            </a:lvl2pPr>
            <a:lvl3pPr marL="0" indent="914400">
              <a:spcBef>
                <a:spcPts val="300"/>
              </a:spcBef>
              <a:buSzTx/>
              <a:buNone/>
              <a:defRPr sz="1400">
                <a:solidFill>
                  <a:schemeClr val="accent3">
                    <a:lumOff val="44000"/>
                  </a:schemeClr>
                </a:solidFill>
                <a:latin typeface="Arial"/>
                <a:ea typeface="Arial"/>
                <a:cs typeface="Arial"/>
                <a:sym typeface="Arial"/>
              </a:defRPr>
            </a:lvl3pPr>
            <a:lvl4pPr marL="0" indent="1371600">
              <a:spcBef>
                <a:spcPts val="300"/>
              </a:spcBef>
              <a:buSzTx/>
              <a:buNone/>
              <a:defRPr sz="1400">
                <a:solidFill>
                  <a:schemeClr val="accent3">
                    <a:lumOff val="44000"/>
                  </a:schemeClr>
                </a:solidFill>
                <a:latin typeface="Arial"/>
                <a:ea typeface="Arial"/>
                <a:cs typeface="Arial"/>
                <a:sym typeface="Arial"/>
              </a:defRPr>
            </a:lvl4pPr>
            <a:lvl5pPr marL="0" indent="1828800">
              <a:spcBef>
                <a:spcPts val="300"/>
              </a:spcBef>
              <a:buSzTx/>
              <a:buNone/>
              <a:defRPr sz="1400">
                <a:solidFill>
                  <a:schemeClr val="accent3">
                    <a:lumOff val="44000"/>
                  </a:schemeClr>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766" name="Slide Number"/>
          <p:cNvSpPr txBox="1">
            <a:spLocks noGrp="1"/>
          </p:cNvSpPr>
          <p:nvPr>
            <p:ph type="sldNum" sz="quarter" idx="2"/>
          </p:nvPr>
        </p:nvSpPr>
        <p:spPr>
          <a:xfrm>
            <a:off x="8413144" y="6248400"/>
            <a:ext cx="273657" cy="264255"/>
          </a:xfrm>
          <a:prstGeom prst="rect">
            <a:avLst/>
          </a:prstGeom>
        </p:spPr>
        <p:txBody>
          <a:bodyPr anchor="t"/>
          <a:lstStyle>
            <a:lvl1pPr algn="r">
              <a:defRPr sz="1200" b="1">
                <a:solidFill>
                  <a:schemeClr val="accent3">
                    <a:lumOff val="44000"/>
                  </a:schemeClr>
                </a:solidFill>
              </a:defRPr>
            </a:lvl1pPr>
          </a:lstStyle>
          <a:p>
            <a:fld id="{86CB4B4D-7CA3-9044-876B-883B54F8677D}" type="slidenum">
              <a:rPr/>
              <a:pPr/>
              <a:t>‹#›</a:t>
            </a:fld>
            <a:endParaRPr/>
          </a:p>
        </p:txBody>
      </p:sp>
    </p:spTree>
    <p:extLst>
      <p:ext uri="{BB962C8B-B14F-4D97-AF65-F5344CB8AC3E}">
        <p14:creationId xmlns:p14="http://schemas.microsoft.com/office/powerpoint/2010/main" val="2935520847"/>
      </p:ext>
    </p:extLst>
  </p:cSld>
  <p:clrMapOvr>
    <a:masterClrMapping/>
  </p:clrMapOvr>
  <p:transition spd="med"/>
</p:sldLayout>
</file>

<file path=ppt/slideLayouts/slideLayout516.xml><?xml version="1.0" encoding="utf-8"?>
<p:sldLayout xmlns:a="http://schemas.openxmlformats.org/drawingml/2006/main" xmlns:r="http://schemas.openxmlformats.org/officeDocument/2006/relationships" xmlns:p="http://schemas.openxmlformats.org/presentationml/2006/main" showMasterSp="0" type="tx">
  <p:cSld name="Title, Clip Art and Text">
    <p:bg>
      <p:bgPr>
        <a:solidFill>
          <a:srgbClr val="000066"/>
        </a:solidFill>
        <a:effectLst/>
      </p:bgPr>
    </p:bg>
    <p:spTree>
      <p:nvGrpSpPr>
        <p:cNvPr id="1" name=""/>
        <p:cNvGrpSpPr/>
        <p:nvPr/>
      </p:nvGrpSpPr>
      <p:grpSpPr>
        <a:xfrm>
          <a:off x="0" y="0"/>
          <a:ext cx="0" cy="0"/>
          <a:chOff x="0" y="0"/>
          <a:chExt cx="0" cy="0"/>
        </a:xfrm>
      </p:grpSpPr>
      <p:sp>
        <p:nvSpPr>
          <p:cNvPr id="6773" name="Line 6"/>
          <p:cNvSpPr/>
          <p:nvPr/>
        </p:nvSpPr>
        <p:spPr>
          <a:xfrm>
            <a:off x="266700" y="6172200"/>
            <a:ext cx="8610600" cy="0"/>
          </a:xfrm>
          <a:prstGeom prst="line">
            <a:avLst/>
          </a:prstGeom>
          <a:ln w="12700">
            <a:solidFill>
              <a:schemeClr val="accent3">
                <a:lumOff val="44000"/>
              </a:schemeClr>
            </a:solidFill>
          </a:ln>
        </p:spPr>
        <p:txBody>
          <a:bodyPr lIns="45719" rIns="45719"/>
          <a:lstStyle/>
          <a:p>
            <a:endParaRPr/>
          </a:p>
        </p:txBody>
      </p:sp>
      <p:sp>
        <p:nvSpPr>
          <p:cNvPr id="6774" name="Line 7"/>
          <p:cNvSpPr/>
          <p:nvPr/>
        </p:nvSpPr>
        <p:spPr>
          <a:xfrm>
            <a:off x="228600" y="304800"/>
            <a:ext cx="8610600" cy="0"/>
          </a:xfrm>
          <a:prstGeom prst="line">
            <a:avLst/>
          </a:prstGeom>
          <a:ln w="76200">
            <a:solidFill>
              <a:schemeClr val="accent3">
                <a:lumOff val="44000"/>
              </a:schemeClr>
            </a:solidFill>
          </a:ln>
        </p:spPr>
        <p:txBody>
          <a:bodyPr lIns="45719" rIns="45719"/>
          <a:lstStyle/>
          <a:p>
            <a:endParaRPr/>
          </a:p>
        </p:txBody>
      </p:sp>
      <p:grpSp>
        <p:nvGrpSpPr>
          <p:cNvPr id="6788" name="Group 8"/>
          <p:cNvGrpSpPr/>
          <p:nvPr/>
        </p:nvGrpSpPr>
        <p:grpSpPr>
          <a:xfrm>
            <a:off x="228600" y="457199"/>
            <a:ext cx="1246188" cy="1371601"/>
            <a:chOff x="0" y="0"/>
            <a:chExt cx="1246187" cy="1371600"/>
          </a:xfrm>
        </p:grpSpPr>
        <p:sp>
          <p:nvSpPr>
            <p:cNvPr id="6775" name="Rectangle 9"/>
            <p:cNvSpPr/>
            <p:nvPr/>
          </p:nvSpPr>
          <p:spPr>
            <a:xfrm>
              <a:off x="706437" y="0"/>
              <a:ext cx="44451" cy="847725"/>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76" name="Rectangle 10"/>
            <p:cNvSpPr/>
            <p:nvPr/>
          </p:nvSpPr>
          <p:spPr>
            <a:xfrm>
              <a:off x="606425" y="0"/>
              <a:ext cx="44451" cy="7461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77" name="Rectangle 11"/>
            <p:cNvSpPr/>
            <p:nvPr/>
          </p:nvSpPr>
          <p:spPr>
            <a:xfrm>
              <a:off x="504825" y="-1"/>
              <a:ext cx="44451" cy="63658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78" name="Rectangle 12"/>
            <p:cNvSpPr/>
            <p:nvPr/>
          </p:nvSpPr>
          <p:spPr>
            <a:xfrm>
              <a:off x="403225" y="0"/>
              <a:ext cx="44451" cy="5302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79" name="Rectangle 13"/>
            <p:cNvSpPr/>
            <p:nvPr/>
          </p:nvSpPr>
          <p:spPr>
            <a:xfrm>
              <a:off x="303212" y="-1"/>
              <a:ext cx="44451" cy="4270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80" name="Rectangle 14"/>
            <p:cNvSpPr/>
            <p:nvPr/>
          </p:nvSpPr>
          <p:spPr>
            <a:xfrm>
              <a:off x="201612" y="-1"/>
              <a:ext cx="44451" cy="3127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81" name="Rectangle 15"/>
            <p:cNvSpPr/>
            <p:nvPr/>
          </p:nvSpPr>
          <p:spPr>
            <a:xfrm>
              <a:off x="100012" y="0"/>
              <a:ext cx="46038" cy="21590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82" name="Rectangle 16"/>
            <p:cNvSpPr/>
            <p:nvPr/>
          </p:nvSpPr>
          <p:spPr>
            <a:xfrm>
              <a:off x="0" y="0"/>
              <a:ext cx="44451" cy="10795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83" name="Rectangle 17"/>
            <p:cNvSpPr/>
            <p:nvPr/>
          </p:nvSpPr>
          <p:spPr>
            <a:xfrm>
              <a:off x="808037" y="-1"/>
              <a:ext cx="41276" cy="95091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84" name="Rectangle 18"/>
            <p:cNvSpPr/>
            <p:nvPr/>
          </p:nvSpPr>
          <p:spPr>
            <a:xfrm>
              <a:off x="906462" y="-1"/>
              <a:ext cx="41276" cy="105886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85" name="Rectangle 19"/>
            <p:cNvSpPr/>
            <p:nvPr/>
          </p:nvSpPr>
          <p:spPr>
            <a:xfrm>
              <a:off x="1003300" y="-1"/>
              <a:ext cx="42863" cy="1160464"/>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86" name="Rectangle 20"/>
            <p:cNvSpPr/>
            <p:nvPr/>
          </p:nvSpPr>
          <p:spPr>
            <a:xfrm>
              <a:off x="1103312" y="0"/>
              <a:ext cx="44451" cy="12700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87" name="Rectangle 21"/>
            <p:cNvSpPr/>
            <p:nvPr/>
          </p:nvSpPr>
          <p:spPr>
            <a:xfrm>
              <a:off x="1203325" y="0"/>
              <a:ext cx="42863" cy="13716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grpSp>
      <p:sp>
        <p:nvSpPr>
          <p:cNvPr id="6789" name="Title Text"/>
          <p:cNvSpPr txBox="1">
            <a:spLocks noGrp="1"/>
          </p:cNvSpPr>
          <p:nvPr>
            <p:ph type="title"/>
          </p:nvPr>
        </p:nvSpPr>
        <p:spPr>
          <a:xfrm>
            <a:off x="1676400" y="457200"/>
            <a:ext cx="7010400" cy="1295400"/>
          </a:xfrm>
          <a:prstGeom prst="rect">
            <a:avLst/>
          </a:prstGeom>
        </p:spPr>
        <p:txBody>
          <a:bodyPr anchor="ctr"/>
          <a:lstStyle>
            <a:lvl1pPr>
              <a:defRPr sz="3900">
                <a:solidFill>
                  <a:schemeClr val="accent3">
                    <a:lumOff val="44000"/>
                  </a:schemeClr>
                </a:solidFill>
                <a:latin typeface="Arial"/>
                <a:ea typeface="Arial"/>
                <a:cs typeface="Arial"/>
                <a:sym typeface="Arial"/>
              </a:defRPr>
            </a:lvl1pPr>
          </a:lstStyle>
          <a:p>
            <a:r>
              <a:t>Title Text</a:t>
            </a:r>
          </a:p>
        </p:txBody>
      </p:sp>
      <p:sp>
        <p:nvSpPr>
          <p:cNvPr id="6790" name="Body Level One…"/>
          <p:cNvSpPr txBox="1">
            <a:spLocks noGrp="1"/>
          </p:cNvSpPr>
          <p:nvPr>
            <p:ph type="body" sz="half" idx="1"/>
          </p:nvPr>
        </p:nvSpPr>
        <p:spPr>
          <a:xfrm>
            <a:off x="5257800" y="1981200"/>
            <a:ext cx="3429000" cy="4114800"/>
          </a:xfrm>
          <a:prstGeom prst="rect">
            <a:avLst/>
          </a:prstGeom>
        </p:spPr>
        <p:txBody>
          <a:bodyPr>
            <a:normAutofit/>
          </a:bodyPr>
          <a:lstStyle>
            <a:lvl1pPr>
              <a:spcBef>
                <a:spcPts val="600"/>
              </a:spcBef>
              <a:buClr>
                <a:srgbClr val="0078F0"/>
              </a:buClr>
              <a:buSzPct val="85000"/>
              <a:buChar char="□"/>
              <a:defRPr sz="2800">
                <a:solidFill>
                  <a:schemeClr val="accent3">
                    <a:lumOff val="44000"/>
                  </a:schemeClr>
                </a:solidFill>
                <a:latin typeface="Arial"/>
                <a:ea typeface="Arial"/>
                <a:cs typeface="Arial"/>
                <a:sym typeface="Arial"/>
              </a:defRPr>
            </a:lvl1pPr>
            <a:lvl2pPr marL="777239" indent="-320039">
              <a:spcBef>
                <a:spcPts val="600"/>
              </a:spcBef>
              <a:buClr>
                <a:srgbClr val="0078F0"/>
              </a:buClr>
              <a:buSzPct val="70000"/>
              <a:buChar char="■"/>
              <a:defRPr sz="2800">
                <a:solidFill>
                  <a:schemeClr val="accent3">
                    <a:lumOff val="44000"/>
                  </a:schemeClr>
                </a:solidFill>
                <a:latin typeface="Arial"/>
                <a:ea typeface="Arial"/>
                <a:cs typeface="Arial"/>
                <a:sym typeface="Arial"/>
              </a:defRPr>
            </a:lvl2pPr>
            <a:lvl3pPr marL="1205345" indent="-290945">
              <a:spcBef>
                <a:spcPts val="600"/>
              </a:spcBef>
              <a:buClr>
                <a:srgbClr val="0078F0"/>
              </a:buClr>
              <a:buSzPct val="70000"/>
              <a:buChar char="p"/>
              <a:defRPr sz="2800">
                <a:solidFill>
                  <a:schemeClr val="accent3">
                    <a:lumOff val="44000"/>
                  </a:schemeClr>
                </a:solidFill>
                <a:latin typeface="Arial"/>
                <a:ea typeface="Arial"/>
                <a:cs typeface="Arial"/>
                <a:sym typeface="Arial"/>
              </a:defRPr>
            </a:lvl3pPr>
            <a:lvl4pPr marL="1691639" indent="-320039">
              <a:spcBef>
                <a:spcPts val="600"/>
              </a:spcBef>
              <a:buClr>
                <a:srgbClr val="0078F0"/>
              </a:buClr>
              <a:buSzPct val="70000"/>
              <a:buChar char="■"/>
              <a:defRPr sz="2800">
                <a:solidFill>
                  <a:schemeClr val="accent3">
                    <a:lumOff val="44000"/>
                  </a:schemeClr>
                </a:solidFill>
                <a:latin typeface="Arial"/>
                <a:ea typeface="Arial"/>
                <a:cs typeface="Arial"/>
                <a:sym typeface="Arial"/>
              </a:defRPr>
            </a:lvl4pPr>
            <a:lvl5pPr marL="2148839" indent="-320039">
              <a:spcBef>
                <a:spcPts val="600"/>
              </a:spcBef>
              <a:buClr>
                <a:srgbClr val="0078F0"/>
              </a:buClr>
              <a:buSzPct val="70000"/>
              <a:buChar char="□"/>
              <a:defRPr sz="2800">
                <a:solidFill>
                  <a:schemeClr val="accent3">
                    <a:lumOff val="44000"/>
                  </a:schemeClr>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791" name="Slide Number"/>
          <p:cNvSpPr txBox="1">
            <a:spLocks noGrp="1"/>
          </p:cNvSpPr>
          <p:nvPr>
            <p:ph type="sldNum" sz="quarter" idx="2"/>
          </p:nvPr>
        </p:nvSpPr>
        <p:spPr>
          <a:xfrm>
            <a:off x="8413144" y="6248400"/>
            <a:ext cx="273657" cy="264255"/>
          </a:xfrm>
          <a:prstGeom prst="rect">
            <a:avLst/>
          </a:prstGeom>
        </p:spPr>
        <p:txBody>
          <a:bodyPr anchor="t"/>
          <a:lstStyle>
            <a:lvl1pPr algn="r">
              <a:defRPr sz="1200" b="1">
                <a:solidFill>
                  <a:schemeClr val="accent3">
                    <a:lumOff val="44000"/>
                  </a:schemeClr>
                </a:solidFill>
              </a:defRPr>
            </a:lvl1pPr>
          </a:lstStyle>
          <a:p>
            <a:fld id="{86CB4B4D-7CA3-9044-876B-883B54F8677D}" type="slidenum">
              <a:rPr/>
              <a:pPr/>
              <a:t>‹#›</a:t>
            </a:fld>
            <a:endParaRPr/>
          </a:p>
        </p:txBody>
      </p:sp>
    </p:spTree>
    <p:extLst>
      <p:ext uri="{BB962C8B-B14F-4D97-AF65-F5344CB8AC3E}">
        <p14:creationId xmlns:p14="http://schemas.microsoft.com/office/powerpoint/2010/main" val="1971668281"/>
      </p:ext>
    </p:extLst>
  </p:cSld>
  <p:clrMapOvr>
    <a:masterClrMapping/>
  </p:clrMapOvr>
  <p:transition spd="med"/>
</p:sldLayout>
</file>

<file path=ppt/slideLayouts/slideLayout517.xml><?xml version="1.0" encoding="utf-8"?>
<p:sldLayout xmlns:a="http://schemas.openxmlformats.org/drawingml/2006/main" xmlns:r="http://schemas.openxmlformats.org/officeDocument/2006/relationships" xmlns:p="http://schemas.openxmlformats.org/presentationml/2006/main" showMasterSp="0" type="tx">
  <p:cSld name="Title, Text and Clip Art">
    <p:bg>
      <p:bgPr>
        <a:solidFill>
          <a:srgbClr val="000066"/>
        </a:solidFill>
        <a:effectLst/>
      </p:bgPr>
    </p:bg>
    <p:spTree>
      <p:nvGrpSpPr>
        <p:cNvPr id="1" name=""/>
        <p:cNvGrpSpPr/>
        <p:nvPr/>
      </p:nvGrpSpPr>
      <p:grpSpPr>
        <a:xfrm>
          <a:off x="0" y="0"/>
          <a:ext cx="0" cy="0"/>
          <a:chOff x="0" y="0"/>
          <a:chExt cx="0" cy="0"/>
        </a:xfrm>
      </p:grpSpPr>
      <p:sp>
        <p:nvSpPr>
          <p:cNvPr id="6798" name="Line 6"/>
          <p:cNvSpPr/>
          <p:nvPr/>
        </p:nvSpPr>
        <p:spPr>
          <a:xfrm>
            <a:off x="266700" y="6172200"/>
            <a:ext cx="8610600" cy="0"/>
          </a:xfrm>
          <a:prstGeom prst="line">
            <a:avLst/>
          </a:prstGeom>
          <a:ln w="12700">
            <a:solidFill>
              <a:schemeClr val="accent3">
                <a:lumOff val="44000"/>
              </a:schemeClr>
            </a:solidFill>
          </a:ln>
        </p:spPr>
        <p:txBody>
          <a:bodyPr lIns="45719" rIns="45719"/>
          <a:lstStyle/>
          <a:p>
            <a:endParaRPr/>
          </a:p>
        </p:txBody>
      </p:sp>
      <p:sp>
        <p:nvSpPr>
          <p:cNvPr id="6799" name="Line 7"/>
          <p:cNvSpPr/>
          <p:nvPr/>
        </p:nvSpPr>
        <p:spPr>
          <a:xfrm>
            <a:off x="228600" y="304800"/>
            <a:ext cx="8610600" cy="0"/>
          </a:xfrm>
          <a:prstGeom prst="line">
            <a:avLst/>
          </a:prstGeom>
          <a:ln w="76200">
            <a:solidFill>
              <a:schemeClr val="accent3">
                <a:lumOff val="44000"/>
              </a:schemeClr>
            </a:solidFill>
          </a:ln>
        </p:spPr>
        <p:txBody>
          <a:bodyPr lIns="45719" rIns="45719"/>
          <a:lstStyle/>
          <a:p>
            <a:endParaRPr/>
          </a:p>
        </p:txBody>
      </p:sp>
      <p:grpSp>
        <p:nvGrpSpPr>
          <p:cNvPr id="6813" name="Group 8"/>
          <p:cNvGrpSpPr/>
          <p:nvPr/>
        </p:nvGrpSpPr>
        <p:grpSpPr>
          <a:xfrm>
            <a:off x="228600" y="457199"/>
            <a:ext cx="1246188" cy="1371601"/>
            <a:chOff x="0" y="0"/>
            <a:chExt cx="1246187" cy="1371600"/>
          </a:xfrm>
        </p:grpSpPr>
        <p:sp>
          <p:nvSpPr>
            <p:cNvPr id="6800" name="Rectangle 9"/>
            <p:cNvSpPr/>
            <p:nvPr/>
          </p:nvSpPr>
          <p:spPr>
            <a:xfrm>
              <a:off x="706437" y="0"/>
              <a:ext cx="44451" cy="847725"/>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801" name="Rectangle 10"/>
            <p:cNvSpPr/>
            <p:nvPr/>
          </p:nvSpPr>
          <p:spPr>
            <a:xfrm>
              <a:off x="606425" y="0"/>
              <a:ext cx="44451" cy="7461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802" name="Rectangle 11"/>
            <p:cNvSpPr/>
            <p:nvPr/>
          </p:nvSpPr>
          <p:spPr>
            <a:xfrm>
              <a:off x="504825" y="-1"/>
              <a:ext cx="44451" cy="63658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803" name="Rectangle 12"/>
            <p:cNvSpPr/>
            <p:nvPr/>
          </p:nvSpPr>
          <p:spPr>
            <a:xfrm>
              <a:off x="403225" y="0"/>
              <a:ext cx="44451" cy="5302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804" name="Rectangle 13"/>
            <p:cNvSpPr/>
            <p:nvPr/>
          </p:nvSpPr>
          <p:spPr>
            <a:xfrm>
              <a:off x="303212" y="-1"/>
              <a:ext cx="44451" cy="4270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805" name="Rectangle 14"/>
            <p:cNvSpPr/>
            <p:nvPr/>
          </p:nvSpPr>
          <p:spPr>
            <a:xfrm>
              <a:off x="201612" y="-1"/>
              <a:ext cx="44451" cy="3127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806" name="Rectangle 15"/>
            <p:cNvSpPr/>
            <p:nvPr/>
          </p:nvSpPr>
          <p:spPr>
            <a:xfrm>
              <a:off x="100012" y="0"/>
              <a:ext cx="46038" cy="21590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807" name="Rectangle 16"/>
            <p:cNvSpPr/>
            <p:nvPr/>
          </p:nvSpPr>
          <p:spPr>
            <a:xfrm>
              <a:off x="0" y="0"/>
              <a:ext cx="44451" cy="10795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808" name="Rectangle 17"/>
            <p:cNvSpPr/>
            <p:nvPr/>
          </p:nvSpPr>
          <p:spPr>
            <a:xfrm>
              <a:off x="808037" y="-1"/>
              <a:ext cx="41276" cy="95091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809" name="Rectangle 18"/>
            <p:cNvSpPr/>
            <p:nvPr/>
          </p:nvSpPr>
          <p:spPr>
            <a:xfrm>
              <a:off x="906462" y="-1"/>
              <a:ext cx="41276" cy="105886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810" name="Rectangle 19"/>
            <p:cNvSpPr/>
            <p:nvPr/>
          </p:nvSpPr>
          <p:spPr>
            <a:xfrm>
              <a:off x="1003300" y="-1"/>
              <a:ext cx="42863" cy="1160464"/>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811" name="Rectangle 20"/>
            <p:cNvSpPr/>
            <p:nvPr/>
          </p:nvSpPr>
          <p:spPr>
            <a:xfrm>
              <a:off x="1103312" y="0"/>
              <a:ext cx="44451" cy="12700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812" name="Rectangle 21"/>
            <p:cNvSpPr/>
            <p:nvPr/>
          </p:nvSpPr>
          <p:spPr>
            <a:xfrm>
              <a:off x="1203325" y="0"/>
              <a:ext cx="42863" cy="13716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grpSp>
      <p:sp>
        <p:nvSpPr>
          <p:cNvPr id="6814" name="Title Text"/>
          <p:cNvSpPr txBox="1">
            <a:spLocks noGrp="1"/>
          </p:cNvSpPr>
          <p:nvPr>
            <p:ph type="title"/>
          </p:nvPr>
        </p:nvSpPr>
        <p:spPr>
          <a:xfrm>
            <a:off x="1676400" y="457200"/>
            <a:ext cx="7010400" cy="1295400"/>
          </a:xfrm>
          <a:prstGeom prst="rect">
            <a:avLst/>
          </a:prstGeom>
        </p:spPr>
        <p:txBody>
          <a:bodyPr anchor="ctr"/>
          <a:lstStyle>
            <a:lvl1pPr>
              <a:defRPr sz="3900">
                <a:solidFill>
                  <a:schemeClr val="accent3">
                    <a:lumOff val="44000"/>
                  </a:schemeClr>
                </a:solidFill>
                <a:latin typeface="Arial"/>
                <a:ea typeface="Arial"/>
                <a:cs typeface="Arial"/>
                <a:sym typeface="Arial"/>
              </a:defRPr>
            </a:lvl1pPr>
          </a:lstStyle>
          <a:p>
            <a:r>
              <a:t>Title Text</a:t>
            </a:r>
          </a:p>
        </p:txBody>
      </p:sp>
      <p:sp>
        <p:nvSpPr>
          <p:cNvPr id="6815" name="Body Level One…"/>
          <p:cNvSpPr txBox="1">
            <a:spLocks noGrp="1"/>
          </p:cNvSpPr>
          <p:nvPr>
            <p:ph type="body" sz="half" idx="1"/>
          </p:nvPr>
        </p:nvSpPr>
        <p:spPr>
          <a:xfrm>
            <a:off x="1676400" y="1981200"/>
            <a:ext cx="3429000" cy="4114800"/>
          </a:xfrm>
          <a:prstGeom prst="rect">
            <a:avLst/>
          </a:prstGeom>
        </p:spPr>
        <p:txBody>
          <a:bodyPr>
            <a:normAutofit/>
          </a:bodyPr>
          <a:lstStyle>
            <a:lvl1pPr>
              <a:spcBef>
                <a:spcPts val="600"/>
              </a:spcBef>
              <a:buClr>
                <a:srgbClr val="0078F0"/>
              </a:buClr>
              <a:buSzPct val="85000"/>
              <a:buChar char="□"/>
              <a:defRPr sz="2800">
                <a:solidFill>
                  <a:schemeClr val="accent3">
                    <a:lumOff val="44000"/>
                  </a:schemeClr>
                </a:solidFill>
                <a:latin typeface="Arial"/>
                <a:ea typeface="Arial"/>
                <a:cs typeface="Arial"/>
                <a:sym typeface="Arial"/>
              </a:defRPr>
            </a:lvl1pPr>
            <a:lvl2pPr marL="777239" indent="-320039">
              <a:spcBef>
                <a:spcPts val="600"/>
              </a:spcBef>
              <a:buClr>
                <a:srgbClr val="0078F0"/>
              </a:buClr>
              <a:buSzPct val="70000"/>
              <a:buChar char="■"/>
              <a:defRPr sz="2800">
                <a:solidFill>
                  <a:schemeClr val="accent3">
                    <a:lumOff val="44000"/>
                  </a:schemeClr>
                </a:solidFill>
                <a:latin typeface="Arial"/>
                <a:ea typeface="Arial"/>
                <a:cs typeface="Arial"/>
                <a:sym typeface="Arial"/>
              </a:defRPr>
            </a:lvl2pPr>
            <a:lvl3pPr marL="1205345" indent="-290945">
              <a:spcBef>
                <a:spcPts val="600"/>
              </a:spcBef>
              <a:buClr>
                <a:srgbClr val="0078F0"/>
              </a:buClr>
              <a:buSzPct val="70000"/>
              <a:buChar char="p"/>
              <a:defRPr sz="2800">
                <a:solidFill>
                  <a:schemeClr val="accent3">
                    <a:lumOff val="44000"/>
                  </a:schemeClr>
                </a:solidFill>
                <a:latin typeface="Arial"/>
                <a:ea typeface="Arial"/>
                <a:cs typeface="Arial"/>
                <a:sym typeface="Arial"/>
              </a:defRPr>
            </a:lvl3pPr>
            <a:lvl4pPr marL="1691639" indent="-320039">
              <a:spcBef>
                <a:spcPts val="600"/>
              </a:spcBef>
              <a:buClr>
                <a:srgbClr val="0078F0"/>
              </a:buClr>
              <a:buSzPct val="70000"/>
              <a:buChar char="■"/>
              <a:defRPr sz="2800">
                <a:solidFill>
                  <a:schemeClr val="accent3">
                    <a:lumOff val="44000"/>
                  </a:schemeClr>
                </a:solidFill>
                <a:latin typeface="Arial"/>
                <a:ea typeface="Arial"/>
                <a:cs typeface="Arial"/>
                <a:sym typeface="Arial"/>
              </a:defRPr>
            </a:lvl4pPr>
            <a:lvl5pPr marL="2148839" indent="-320039">
              <a:spcBef>
                <a:spcPts val="600"/>
              </a:spcBef>
              <a:buClr>
                <a:srgbClr val="0078F0"/>
              </a:buClr>
              <a:buSzPct val="70000"/>
              <a:buChar char="□"/>
              <a:defRPr sz="2800">
                <a:solidFill>
                  <a:schemeClr val="accent3">
                    <a:lumOff val="44000"/>
                  </a:schemeClr>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816" name="Slide Number"/>
          <p:cNvSpPr txBox="1">
            <a:spLocks noGrp="1"/>
          </p:cNvSpPr>
          <p:nvPr>
            <p:ph type="sldNum" sz="quarter" idx="2"/>
          </p:nvPr>
        </p:nvSpPr>
        <p:spPr>
          <a:xfrm>
            <a:off x="8413144" y="6248400"/>
            <a:ext cx="273657" cy="264255"/>
          </a:xfrm>
          <a:prstGeom prst="rect">
            <a:avLst/>
          </a:prstGeom>
        </p:spPr>
        <p:txBody>
          <a:bodyPr anchor="t"/>
          <a:lstStyle>
            <a:lvl1pPr algn="r">
              <a:defRPr sz="1200" b="1">
                <a:solidFill>
                  <a:schemeClr val="accent3">
                    <a:lumOff val="44000"/>
                  </a:schemeClr>
                </a:solidFill>
              </a:defRPr>
            </a:lvl1pPr>
          </a:lstStyle>
          <a:p>
            <a:fld id="{86CB4B4D-7CA3-9044-876B-883B54F8677D}" type="slidenum">
              <a:rPr/>
              <a:pPr/>
              <a:t>‹#›</a:t>
            </a:fld>
            <a:endParaRPr/>
          </a:p>
        </p:txBody>
      </p:sp>
    </p:spTree>
    <p:extLst>
      <p:ext uri="{BB962C8B-B14F-4D97-AF65-F5344CB8AC3E}">
        <p14:creationId xmlns:p14="http://schemas.microsoft.com/office/powerpoint/2010/main" val="493874046"/>
      </p:ext>
    </p:extLst>
  </p:cSld>
  <p:clrMapOvr>
    <a:masterClrMapping/>
  </p:clrMapOvr>
  <p:transition spd="med"/>
</p:sldLayout>
</file>

<file path=ppt/slideLayouts/slideLayout518.xml><?xml version="1.0" encoding="utf-8"?>
<p:sldLayout xmlns:a="http://schemas.openxmlformats.org/drawingml/2006/main" xmlns:r="http://schemas.openxmlformats.org/officeDocument/2006/relationships" xmlns:p="http://schemas.openxmlformats.org/presentationml/2006/main" showMasterSp="0" type="tx">
  <p:cSld name="43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6823" name="Title Text"/>
          <p:cNvSpPr txBox="1">
            <a:spLocks noGrp="1"/>
          </p:cNvSpPr>
          <p:nvPr>
            <p:ph type="title"/>
          </p:nvPr>
        </p:nvSpPr>
        <p:spPr>
          <a:xfrm>
            <a:off x="685800" y="22860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6824"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latin typeface="Arial"/>
                <a:ea typeface="Arial"/>
                <a:cs typeface="Arial"/>
                <a:sym typeface="Arial"/>
              </a:defRPr>
            </a:lvl1pPr>
            <a:lvl2pPr algn="ctr">
              <a:buChar char="–"/>
              <a:defRPr>
                <a:latin typeface="Arial"/>
                <a:ea typeface="Arial"/>
                <a:cs typeface="Arial"/>
                <a:sym typeface="Arial"/>
              </a:defRPr>
            </a:lvl2pPr>
            <a:lvl3pPr algn="ctr">
              <a:defRPr>
                <a:latin typeface="Arial"/>
                <a:ea typeface="Arial"/>
                <a:cs typeface="Arial"/>
                <a:sym typeface="Arial"/>
              </a:defRPr>
            </a:lvl3pPr>
            <a:lvl4pPr algn="ctr">
              <a:buChar char="–"/>
              <a:defRPr>
                <a:latin typeface="Arial"/>
                <a:ea typeface="Arial"/>
                <a:cs typeface="Arial"/>
                <a:sym typeface="Arial"/>
              </a:defRPr>
            </a:lvl4pPr>
            <a:lvl5pPr algn="ct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825" name="Slide Number"/>
          <p:cNvSpPr txBox="1">
            <a:spLocks noGrp="1"/>
          </p:cNvSpPr>
          <p:nvPr>
            <p:ph type="sldNum" sz="quarter" idx="2"/>
          </p:nvPr>
        </p:nvSpPr>
        <p:spPr>
          <a:xfrm>
            <a:off x="8156292" y="6248400"/>
            <a:ext cx="301909" cy="288824"/>
          </a:xfrm>
          <a:prstGeom prst="rect">
            <a:avLst/>
          </a:prstGeom>
        </p:spPr>
        <p:txBody>
          <a:bodyPr anchor="t"/>
          <a:lstStyle>
            <a:lvl1pPr algn="r">
              <a:defRPr>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27715000"/>
      </p:ext>
    </p:extLst>
  </p:cSld>
  <p:clrMapOvr>
    <a:masterClrMapping/>
  </p:clrMapOvr>
  <p:transition spd="med"/>
</p:sldLayout>
</file>

<file path=ppt/slideLayouts/slideLayout519.xml><?xml version="1.0" encoding="utf-8"?>
<p:sldLayout xmlns:a="http://schemas.openxmlformats.org/drawingml/2006/main" xmlns:r="http://schemas.openxmlformats.org/officeDocument/2006/relationships" xmlns:p="http://schemas.openxmlformats.org/presentationml/2006/main" showMasterSp="0" type="tx">
  <p:cSld name="41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6832"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6833"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834" name="Slide Number"/>
          <p:cNvSpPr txBox="1">
            <a:spLocks noGrp="1"/>
          </p:cNvSpPr>
          <p:nvPr>
            <p:ph type="sldNum" sz="quarter" idx="2"/>
          </p:nvPr>
        </p:nvSpPr>
        <p:spPr>
          <a:xfrm>
            <a:off x="8156292" y="6248400"/>
            <a:ext cx="301909" cy="288824"/>
          </a:xfrm>
          <a:prstGeom prst="rect">
            <a:avLst/>
          </a:prstGeom>
        </p:spPr>
        <p:txBody>
          <a:bodyPr anchor="t"/>
          <a:lstStyle>
            <a:lvl1pPr algn="r">
              <a:defRPr>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425117729"/>
      </p:ext>
    </p:extLst>
  </p:cSld>
  <p:clrMapOvr>
    <a:masterClrMapping/>
  </p:clrMapOvr>
  <p:transition spd="med"/>
</p:sldLayout>
</file>

<file path=ppt/slideLayouts/slideLayout5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8C8943C9-A40B-A54A-ABFF-4839B316269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4970177"/>
      </p:ext>
    </p:extLst>
  </p:cSld>
  <p:clrMapOvr>
    <a:masterClrMapping/>
  </p:clrMapOvr>
  <p:transition/>
</p:sldLayout>
</file>

<file path=ppt/slideLayouts/slideLayout520.xml><?xml version="1.0" encoding="utf-8"?>
<p:sldLayout xmlns:a="http://schemas.openxmlformats.org/drawingml/2006/main" xmlns:r="http://schemas.openxmlformats.org/officeDocument/2006/relationships" xmlns:p="http://schemas.openxmlformats.org/presentationml/2006/main" showMasterSp="0" type="tx">
  <p:cSld name="37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6841"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latin typeface="Arial"/>
                <a:ea typeface="Arial"/>
                <a:cs typeface="Arial"/>
                <a:sym typeface="Arial"/>
              </a:defRPr>
            </a:lvl1pPr>
          </a:lstStyle>
          <a:p>
            <a:r>
              <a:t>Title Text</a:t>
            </a:r>
          </a:p>
        </p:txBody>
      </p:sp>
      <p:sp>
        <p:nvSpPr>
          <p:cNvPr id="6842"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atin typeface="Arial"/>
                <a:ea typeface="Arial"/>
                <a:cs typeface="Arial"/>
                <a:sym typeface="Arial"/>
              </a:defRPr>
            </a:lvl1pPr>
            <a:lvl2pPr marL="0" indent="457200">
              <a:spcBef>
                <a:spcPts val="400"/>
              </a:spcBef>
              <a:buSzTx/>
              <a:buNone/>
              <a:defRPr sz="2000">
                <a:latin typeface="Arial"/>
                <a:ea typeface="Arial"/>
                <a:cs typeface="Arial"/>
                <a:sym typeface="Arial"/>
              </a:defRPr>
            </a:lvl2pPr>
            <a:lvl3pPr marL="0" indent="914400">
              <a:spcBef>
                <a:spcPts val="400"/>
              </a:spcBef>
              <a:buSzTx/>
              <a:buNone/>
              <a:defRPr sz="2000">
                <a:latin typeface="Arial"/>
                <a:ea typeface="Arial"/>
                <a:cs typeface="Arial"/>
                <a:sym typeface="Arial"/>
              </a:defRPr>
            </a:lvl3pPr>
            <a:lvl4pPr marL="0" indent="1371600">
              <a:spcBef>
                <a:spcPts val="400"/>
              </a:spcBef>
              <a:buSzTx/>
              <a:buNone/>
              <a:defRPr sz="2000">
                <a:latin typeface="Arial"/>
                <a:ea typeface="Arial"/>
                <a:cs typeface="Arial"/>
                <a:sym typeface="Arial"/>
              </a:defRPr>
            </a:lvl4pPr>
            <a:lvl5pPr marL="0" indent="1828800">
              <a:spcBef>
                <a:spcPts val="400"/>
              </a:spcBef>
              <a:buSzTx/>
              <a:buNone/>
              <a:defRPr sz="20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843" name="Slide Number"/>
          <p:cNvSpPr txBox="1">
            <a:spLocks noGrp="1"/>
          </p:cNvSpPr>
          <p:nvPr>
            <p:ph type="sldNum" sz="quarter" idx="2"/>
          </p:nvPr>
        </p:nvSpPr>
        <p:spPr>
          <a:xfrm>
            <a:off x="8156292" y="6248400"/>
            <a:ext cx="301909" cy="288824"/>
          </a:xfrm>
          <a:prstGeom prst="rect">
            <a:avLst/>
          </a:prstGeom>
        </p:spPr>
        <p:txBody>
          <a:bodyPr anchor="t"/>
          <a:lstStyle>
            <a:lvl1pPr algn="r">
              <a:defRPr>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373265232"/>
      </p:ext>
    </p:extLst>
  </p:cSld>
  <p:clrMapOvr>
    <a:masterClrMapping/>
  </p:clrMapOvr>
  <p:transition spd="med"/>
</p:sldLayout>
</file>

<file path=ppt/slideLayouts/slideLayout521.xml><?xml version="1.0" encoding="utf-8"?>
<p:sldLayout xmlns:a="http://schemas.openxmlformats.org/drawingml/2006/main" xmlns:r="http://schemas.openxmlformats.org/officeDocument/2006/relationships" xmlns:p="http://schemas.openxmlformats.org/presentationml/2006/main" showMasterSp="0" type="tx">
  <p:cSld name="37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6850"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6851"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a:latin typeface="Arial"/>
                <a:ea typeface="Arial"/>
                <a:cs typeface="Arial"/>
                <a:sym typeface="Arial"/>
              </a:defRPr>
            </a:lvl1pPr>
            <a:lvl2pPr marL="790575" indent="-333375">
              <a:spcBef>
                <a:spcPts val="600"/>
              </a:spcBef>
              <a:buChar char="–"/>
              <a:defRPr sz="2800">
                <a:latin typeface="Arial"/>
                <a:ea typeface="Arial"/>
                <a:cs typeface="Arial"/>
                <a:sym typeface="Arial"/>
              </a:defRPr>
            </a:lvl2pPr>
            <a:lvl3pPr marL="1234439" indent="-320039">
              <a:spcBef>
                <a:spcPts val="600"/>
              </a:spcBef>
              <a:defRPr sz="2800">
                <a:latin typeface="Arial"/>
                <a:ea typeface="Arial"/>
                <a:cs typeface="Arial"/>
                <a:sym typeface="Arial"/>
              </a:defRPr>
            </a:lvl3pPr>
            <a:lvl4pPr marL="1727200" indent="-355600">
              <a:spcBef>
                <a:spcPts val="600"/>
              </a:spcBef>
              <a:buChar char="–"/>
              <a:defRPr sz="2800">
                <a:latin typeface="Arial"/>
                <a:ea typeface="Arial"/>
                <a:cs typeface="Arial"/>
                <a:sym typeface="Arial"/>
              </a:defRPr>
            </a:lvl4pPr>
            <a:lvl5pPr marL="2184400" indent="-355600">
              <a:spcBef>
                <a:spcPts val="600"/>
              </a:spcBef>
              <a:buChar char="»"/>
              <a:defRPr sz="28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852" name="Slide Number"/>
          <p:cNvSpPr txBox="1">
            <a:spLocks noGrp="1"/>
          </p:cNvSpPr>
          <p:nvPr>
            <p:ph type="sldNum" sz="quarter" idx="2"/>
          </p:nvPr>
        </p:nvSpPr>
        <p:spPr>
          <a:xfrm>
            <a:off x="8156292" y="6248400"/>
            <a:ext cx="301909" cy="288824"/>
          </a:xfrm>
          <a:prstGeom prst="rect">
            <a:avLst/>
          </a:prstGeom>
        </p:spPr>
        <p:txBody>
          <a:bodyPr anchor="t"/>
          <a:lstStyle>
            <a:lvl1pPr algn="r">
              <a:defRPr>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408122486"/>
      </p:ext>
    </p:extLst>
  </p:cSld>
  <p:clrMapOvr>
    <a:masterClrMapping/>
  </p:clrMapOvr>
  <p:transition spd="med"/>
</p:sldLayout>
</file>

<file path=ppt/slideLayouts/slideLayout522.xml><?xml version="1.0" encoding="utf-8"?>
<p:sldLayout xmlns:a="http://schemas.openxmlformats.org/drawingml/2006/main" xmlns:r="http://schemas.openxmlformats.org/officeDocument/2006/relationships" xmlns:p="http://schemas.openxmlformats.org/presentationml/2006/main" showMasterSp="0" type="tx">
  <p:cSld name="38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6859"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6860"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atin typeface="Arial"/>
                <a:ea typeface="Arial"/>
                <a:cs typeface="Arial"/>
                <a:sym typeface="Arial"/>
              </a:defRPr>
            </a:lvl1pPr>
            <a:lvl2pPr marL="0" indent="457200">
              <a:spcBef>
                <a:spcPts val="500"/>
              </a:spcBef>
              <a:buSzTx/>
              <a:buNone/>
              <a:defRPr sz="2400" b="1">
                <a:latin typeface="Arial"/>
                <a:ea typeface="Arial"/>
                <a:cs typeface="Arial"/>
                <a:sym typeface="Arial"/>
              </a:defRPr>
            </a:lvl2pPr>
            <a:lvl3pPr marL="0" indent="914400">
              <a:spcBef>
                <a:spcPts val="500"/>
              </a:spcBef>
              <a:buSzTx/>
              <a:buNone/>
              <a:defRPr sz="2400" b="1">
                <a:latin typeface="Arial"/>
                <a:ea typeface="Arial"/>
                <a:cs typeface="Arial"/>
                <a:sym typeface="Arial"/>
              </a:defRPr>
            </a:lvl3pPr>
            <a:lvl4pPr marL="0" indent="1371600">
              <a:spcBef>
                <a:spcPts val="500"/>
              </a:spcBef>
              <a:buSzTx/>
              <a:buNone/>
              <a:defRPr sz="2400" b="1">
                <a:latin typeface="Arial"/>
                <a:ea typeface="Arial"/>
                <a:cs typeface="Arial"/>
                <a:sym typeface="Arial"/>
              </a:defRPr>
            </a:lvl4pPr>
            <a:lvl5pPr marL="0" indent="1828800">
              <a:spcBef>
                <a:spcPts val="500"/>
              </a:spcBef>
              <a:buSzTx/>
              <a:buNone/>
              <a:defRPr sz="2400" b="1">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861"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latin typeface="Arial"/>
                <a:ea typeface="Arial"/>
                <a:cs typeface="Arial"/>
                <a:sym typeface="Arial"/>
              </a:defRPr>
            </a:pPr>
            <a:endParaRPr/>
          </a:p>
        </p:txBody>
      </p:sp>
      <p:sp>
        <p:nvSpPr>
          <p:cNvPr id="6862" name="Slide Number"/>
          <p:cNvSpPr txBox="1">
            <a:spLocks noGrp="1"/>
          </p:cNvSpPr>
          <p:nvPr>
            <p:ph type="sldNum" sz="quarter" idx="2"/>
          </p:nvPr>
        </p:nvSpPr>
        <p:spPr>
          <a:xfrm>
            <a:off x="8156292" y="6248400"/>
            <a:ext cx="301909" cy="288824"/>
          </a:xfrm>
          <a:prstGeom prst="rect">
            <a:avLst/>
          </a:prstGeom>
        </p:spPr>
        <p:txBody>
          <a:bodyPr anchor="t"/>
          <a:lstStyle>
            <a:lvl1pPr algn="r">
              <a:defRPr>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6193444"/>
      </p:ext>
    </p:extLst>
  </p:cSld>
  <p:clrMapOvr>
    <a:masterClrMapping/>
  </p:clrMapOvr>
  <p:transition spd="med"/>
</p:sldLayout>
</file>

<file path=ppt/slideLayouts/slideLayout523.xml><?xml version="1.0" encoding="utf-8"?>
<p:sldLayout xmlns:a="http://schemas.openxmlformats.org/drawingml/2006/main" xmlns:r="http://schemas.openxmlformats.org/officeDocument/2006/relationships" xmlns:p="http://schemas.openxmlformats.org/presentationml/2006/main" showMasterSp="0" type="tx">
  <p:cSld name="38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6869"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6870" name="Slide Number"/>
          <p:cNvSpPr txBox="1">
            <a:spLocks noGrp="1"/>
          </p:cNvSpPr>
          <p:nvPr>
            <p:ph type="sldNum" sz="quarter" idx="2"/>
          </p:nvPr>
        </p:nvSpPr>
        <p:spPr>
          <a:xfrm>
            <a:off x="8156292" y="6248400"/>
            <a:ext cx="301909" cy="288824"/>
          </a:xfrm>
          <a:prstGeom prst="rect">
            <a:avLst/>
          </a:prstGeom>
        </p:spPr>
        <p:txBody>
          <a:bodyPr anchor="t"/>
          <a:lstStyle>
            <a:lvl1pPr algn="r">
              <a:defRPr>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824318697"/>
      </p:ext>
    </p:extLst>
  </p:cSld>
  <p:clrMapOvr>
    <a:masterClrMapping/>
  </p:clrMapOvr>
  <p:transition spd="med"/>
</p:sldLayout>
</file>

<file path=ppt/slideLayouts/slideLayout524.xml><?xml version="1.0" encoding="utf-8"?>
<p:sldLayout xmlns:a="http://schemas.openxmlformats.org/drawingml/2006/main" xmlns:r="http://schemas.openxmlformats.org/officeDocument/2006/relationships" xmlns:p="http://schemas.openxmlformats.org/presentationml/2006/main" showMasterSp="0" type="tx">
  <p:cSld name="43_Blank">
    <p:bg>
      <p:bgPr>
        <a:solidFill>
          <a:schemeClr val="accent3">
            <a:lumOff val="44000"/>
          </a:schemeClr>
        </a:solidFill>
        <a:effectLst/>
      </p:bgPr>
    </p:bg>
    <p:spTree>
      <p:nvGrpSpPr>
        <p:cNvPr id="1" name=""/>
        <p:cNvGrpSpPr/>
        <p:nvPr/>
      </p:nvGrpSpPr>
      <p:grpSpPr>
        <a:xfrm>
          <a:off x="0" y="0"/>
          <a:ext cx="0" cy="0"/>
          <a:chOff x="0" y="0"/>
          <a:chExt cx="0" cy="0"/>
        </a:xfrm>
      </p:grpSpPr>
      <p:sp>
        <p:nvSpPr>
          <p:cNvPr id="6877" name="Slide Number"/>
          <p:cNvSpPr txBox="1">
            <a:spLocks noGrp="1"/>
          </p:cNvSpPr>
          <p:nvPr>
            <p:ph type="sldNum" sz="quarter" idx="2"/>
          </p:nvPr>
        </p:nvSpPr>
        <p:spPr>
          <a:xfrm>
            <a:off x="8156292" y="6248400"/>
            <a:ext cx="301909" cy="288824"/>
          </a:xfrm>
          <a:prstGeom prst="rect">
            <a:avLst/>
          </a:prstGeom>
        </p:spPr>
        <p:txBody>
          <a:bodyPr anchor="t"/>
          <a:lstStyle>
            <a:lvl1pPr algn="r">
              <a:defRPr>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873112440"/>
      </p:ext>
    </p:extLst>
  </p:cSld>
  <p:clrMapOvr>
    <a:masterClrMapping/>
  </p:clrMapOvr>
  <p:transition spd="med"/>
</p:sldLayout>
</file>

<file path=ppt/slideLayouts/slideLayout525.xml><?xml version="1.0" encoding="utf-8"?>
<p:sldLayout xmlns:a="http://schemas.openxmlformats.org/drawingml/2006/main" xmlns:r="http://schemas.openxmlformats.org/officeDocument/2006/relationships" xmlns:p="http://schemas.openxmlformats.org/presentationml/2006/main" showMasterSp="0" type="tx">
  <p:cSld name="38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6884"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6885"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886"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latin typeface="Arial"/>
                <a:ea typeface="Arial"/>
                <a:cs typeface="Arial"/>
                <a:sym typeface="Arial"/>
              </a:defRPr>
            </a:pPr>
            <a:endParaRPr/>
          </a:p>
        </p:txBody>
      </p:sp>
      <p:sp>
        <p:nvSpPr>
          <p:cNvPr id="6887" name="Slide Number"/>
          <p:cNvSpPr txBox="1">
            <a:spLocks noGrp="1"/>
          </p:cNvSpPr>
          <p:nvPr>
            <p:ph type="sldNum" sz="quarter" idx="2"/>
          </p:nvPr>
        </p:nvSpPr>
        <p:spPr>
          <a:xfrm>
            <a:off x="8156292" y="6248400"/>
            <a:ext cx="301909" cy="288824"/>
          </a:xfrm>
          <a:prstGeom prst="rect">
            <a:avLst/>
          </a:prstGeom>
        </p:spPr>
        <p:txBody>
          <a:bodyPr anchor="t"/>
          <a:lstStyle>
            <a:lvl1pPr algn="r">
              <a:defRPr>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896673253"/>
      </p:ext>
    </p:extLst>
  </p:cSld>
  <p:clrMapOvr>
    <a:masterClrMapping/>
  </p:clrMapOvr>
  <p:transition spd="med"/>
</p:sldLayout>
</file>

<file path=ppt/slideLayouts/slideLayout526.xml><?xml version="1.0" encoding="utf-8"?>
<p:sldLayout xmlns:a="http://schemas.openxmlformats.org/drawingml/2006/main" xmlns:r="http://schemas.openxmlformats.org/officeDocument/2006/relationships" xmlns:p="http://schemas.openxmlformats.org/presentationml/2006/main" showMasterSp="0" type="tx">
  <p:cSld name="38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6894"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6895"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6896"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atin typeface="Arial"/>
                <a:ea typeface="Arial"/>
                <a:cs typeface="Arial"/>
                <a:sym typeface="Arial"/>
              </a:defRPr>
            </a:lvl1pPr>
            <a:lvl2pPr marL="0" indent="457200">
              <a:spcBef>
                <a:spcPts val="300"/>
              </a:spcBef>
              <a:buSzTx/>
              <a:buNone/>
              <a:defRPr sz="1400">
                <a:latin typeface="Arial"/>
                <a:ea typeface="Arial"/>
                <a:cs typeface="Arial"/>
                <a:sym typeface="Arial"/>
              </a:defRPr>
            </a:lvl2pPr>
            <a:lvl3pPr marL="0" indent="914400">
              <a:spcBef>
                <a:spcPts val="300"/>
              </a:spcBef>
              <a:buSzTx/>
              <a:buNone/>
              <a:defRPr sz="1400">
                <a:latin typeface="Arial"/>
                <a:ea typeface="Arial"/>
                <a:cs typeface="Arial"/>
                <a:sym typeface="Arial"/>
              </a:defRPr>
            </a:lvl3pPr>
            <a:lvl4pPr marL="0" indent="1371600">
              <a:spcBef>
                <a:spcPts val="300"/>
              </a:spcBef>
              <a:buSzTx/>
              <a:buNone/>
              <a:defRPr sz="1400">
                <a:latin typeface="Arial"/>
                <a:ea typeface="Arial"/>
                <a:cs typeface="Arial"/>
                <a:sym typeface="Arial"/>
              </a:defRPr>
            </a:lvl4pPr>
            <a:lvl5pPr marL="0" indent="1828800">
              <a:spcBef>
                <a:spcPts val="300"/>
              </a:spcBef>
              <a:buSzTx/>
              <a:buNone/>
              <a:defRPr sz="14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897" name="Slide Number"/>
          <p:cNvSpPr txBox="1">
            <a:spLocks noGrp="1"/>
          </p:cNvSpPr>
          <p:nvPr>
            <p:ph type="sldNum" sz="quarter" idx="2"/>
          </p:nvPr>
        </p:nvSpPr>
        <p:spPr>
          <a:xfrm>
            <a:off x="8156292" y="6248400"/>
            <a:ext cx="301909" cy="288824"/>
          </a:xfrm>
          <a:prstGeom prst="rect">
            <a:avLst/>
          </a:prstGeom>
        </p:spPr>
        <p:txBody>
          <a:bodyPr anchor="t"/>
          <a:lstStyle>
            <a:lvl1pPr algn="r">
              <a:defRPr>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287225355"/>
      </p:ext>
    </p:extLst>
  </p:cSld>
  <p:clrMapOvr>
    <a:masterClrMapping/>
  </p:clrMapOvr>
  <p:transition spd="med"/>
</p:sldLayout>
</file>

<file path=ppt/slideLayouts/slideLayout527.xml><?xml version="1.0" encoding="utf-8"?>
<p:sldLayout xmlns:a="http://schemas.openxmlformats.org/drawingml/2006/main" xmlns:r="http://schemas.openxmlformats.org/officeDocument/2006/relationships" xmlns:p="http://schemas.openxmlformats.org/presentationml/2006/main" showMasterSp="0" type="tx">
  <p:cSld name="44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6904" name="Title Text"/>
          <p:cNvSpPr txBox="1">
            <a:spLocks noGrp="1"/>
          </p:cNvSpPr>
          <p:nvPr>
            <p:ph type="title"/>
          </p:nvPr>
        </p:nvSpPr>
        <p:spPr>
          <a:xfrm>
            <a:off x="685800" y="22860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6905"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latin typeface="Arial"/>
                <a:ea typeface="Arial"/>
                <a:cs typeface="Arial"/>
                <a:sym typeface="Arial"/>
              </a:defRPr>
            </a:lvl1pPr>
            <a:lvl2pPr algn="ctr">
              <a:buChar char="–"/>
              <a:defRPr>
                <a:latin typeface="Arial"/>
                <a:ea typeface="Arial"/>
                <a:cs typeface="Arial"/>
                <a:sym typeface="Arial"/>
              </a:defRPr>
            </a:lvl2pPr>
            <a:lvl3pPr algn="ctr">
              <a:defRPr>
                <a:latin typeface="Arial"/>
                <a:ea typeface="Arial"/>
                <a:cs typeface="Arial"/>
                <a:sym typeface="Arial"/>
              </a:defRPr>
            </a:lvl3pPr>
            <a:lvl4pPr algn="ctr">
              <a:buChar char="–"/>
              <a:defRPr>
                <a:latin typeface="Arial"/>
                <a:ea typeface="Arial"/>
                <a:cs typeface="Arial"/>
                <a:sym typeface="Arial"/>
              </a:defRPr>
            </a:lvl4pPr>
            <a:lvl5pPr algn="ct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906" name="Slide Number"/>
          <p:cNvSpPr txBox="1">
            <a:spLocks noGrp="1"/>
          </p:cNvSpPr>
          <p:nvPr>
            <p:ph type="sldNum" sz="quarter" idx="2"/>
          </p:nvPr>
        </p:nvSpPr>
        <p:spPr>
          <a:xfrm>
            <a:off x="8156292" y="6248400"/>
            <a:ext cx="301909" cy="288824"/>
          </a:xfrm>
          <a:prstGeom prst="rect">
            <a:avLst/>
          </a:prstGeom>
        </p:spPr>
        <p:txBody>
          <a:bodyPr anchor="t"/>
          <a:lstStyle>
            <a:lvl1pPr algn="r">
              <a:defRPr>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653395905"/>
      </p:ext>
    </p:extLst>
  </p:cSld>
  <p:clrMapOvr>
    <a:masterClrMapping/>
  </p:clrMapOvr>
  <p:transition spd="med"/>
</p:sldLayout>
</file>

<file path=ppt/slideLayouts/slideLayout528.xml><?xml version="1.0" encoding="utf-8"?>
<p:sldLayout xmlns:a="http://schemas.openxmlformats.org/drawingml/2006/main" xmlns:r="http://schemas.openxmlformats.org/officeDocument/2006/relationships" xmlns:p="http://schemas.openxmlformats.org/presentationml/2006/main" showMasterSp="0" type="tx">
  <p:cSld name="42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6913"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6914"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915" name="Slide Number"/>
          <p:cNvSpPr txBox="1">
            <a:spLocks noGrp="1"/>
          </p:cNvSpPr>
          <p:nvPr>
            <p:ph type="sldNum" sz="quarter" idx="2"/>
          </p:nvPr>
        </p:nvSpPr>
        <p:spPr>
          <a:xfrm>
            <a:off x="8156292" y="6248400"/>
            <a:ext cx="301909" cy="288824"/>
          </a:xfrm>
          <a:prstGeom prst="rect">
            <a:avLst/>
          </a:prstGeom>
        </p:spPr>
        <p:txBody>
          <a:bodyPr anchor="t"/>
          <a:lstStyle>
            <a:lvl1pPr algn="r">
              <a:defRPr>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239108313"/>
      </p:ext>
    </p:extLst>
  </p:cSld>
  <p:clrMapOvr>
    <a:masterClrMapping/>
  </p:clrMapOvr>
  <p:transition spd="med"/>
</p:sldLayout>
</file>

<file path=ppt/slideLayouts/slideLayout529.xml><?xml version="1.0" encoding="utf-8"?>
<p:sldLayout xmlns:a="http://schemas.openxmlformats.org/drawingml/2006/main" xmlns:r="http://schemas.openxmlformats.org/officeDocument/2006/relationships" xmlns:p="http://schemas.openxmlformats.org/presentationml/2006/main" showMasterSp="0" type="tx">
  <p:cSld name="38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6922"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latin typeface="Arial"/>
                <a:ea typeface="Arial"/>
                <a:cs typeface="Arial"/>
                <a:sym typeface="Arial"/>
              </a:defRPr>
            </a:lvl1pPr>
          </a:lstStyle>
          <a:p>
            <a:r>
              <a:t>Title Text</a:t>
            </a:r>
          </a:p>
        </p:txBody>
      </p:sp>
      <p:sp>
        <p:nvSpPr>
          <p:cNvPr id="6923"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atin typeface="Arial"/>
                <a:ea typeface="Arial"/>
                <a:cs typeface="Arial"/>
                <a:sym typeface="Arial"/>
              </a:defRPr>
            </a:lvl1pPr>
            <a:lvl2pPr marL="0" indent="457200">
              <a:spcBef>
                <a:spcPts val="400"/>
              </a:spcBef>
              <a:buSzTx/>
              <a:buNone/>
              <a:defRPr sz="2000">
                <a:latin typeface="Arial"/>
                <a:ea typeface="Arial"/>
                <a:cs typeface="Arial"/>
                <a:sym typeface="Arial"/>
              </a:defRPr>
            </a:lvl2pPr>
            <a:lvl3pPr marL="0" indent="914400">
              <a:spcBef>
                <a:spcPts val="400"/>
              </a:spcBef>
              <a:buSzTx/>
              <a:buNone/>
              <a:defRPr sz="2000">
                <a:latin typeface="Arial"/>
                <a:ea typeface="Arial"/>
                <a:cs typeface="Arial"/>
                <a:sym typeface="Arial"/>
              </a:defRPr>
            </a:lvl3pPr>
            <a:lvl4pPr marL="0" indent="1371600">
              <a:spcBef>
                <a:spcPts val="400"/>
              </a:spcBef>
              <a:buSzTx/>
              <a:buNone/>
              <a:defRPr sz="2000">
                <a:latin typeface="Arial"/>
                <a:ea typeface="Arial"/>
                <a:cs typeface="Arial"/>
                <a:sym typeface="Arial"/>
              </a:defRPr>
            </a:lvl4pPr>
            <a:lvl5pPr marL="0" indent="1828800">
              <a:spcBef>
                <a:spcPts val="400"/>
              </a:spcBef>
              <a:buSzTx/>
              <a:buNone/>
              <a:defRPr sz="20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924" name="Slide Number"/>
          <p:cNvSpPr txBox="1">
            <a:spLocks noGrp="1"/>
          </p:cNvSpPr>
          <p:nvPr>
            <p:ph type="sldNum" sz="quarter" idx="2"/>
          </p:nvPr>
        </p:nvSpPr>
        <p:spPr>
          <a:xfrm>
            <a:off x="8156292" y="6248400"/>
            <a:ext cx="301909" cy="288824"/>
          </a:xfrm>
          <a:prstGeom prst="rect">
            <a:avLst/>
          </a:prstGeom>
        </p:spPr>
        <p:txBody>
          <a:bodyPr anchor="t"/>
          <a:lstStyle>
            <a:lvl1pPr algn="r">
              <a:defRPr>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784234513"/>
      </p:ext>
    </p:extLst>
  </p:cSld>
  <p:clrMapOvr>
    <a:masterClrMapping/>
  </p:clrMapOvr>
  <p:transition spd="med"/>
</p:sldLayout>
</file>

<file path=ppt/slideLayouts/slideLayout5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1412CD6B-61CF-1F4B-A031-A03CC79BED9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966588914"/>
      </p:ext>
    </p:extLst>
  </p:cSld>
  <p:clrMapOvr>
    <a:masterClrMapping/>
  </p:clrMapOvr>
  <p:transition/>
</p:sldLayout>
</file>

<file path=ppt/slideLayouts/slideLayout530.xml><?xml version="1.0" encoding="utf-8"?>
<p:sldLayout xmlns:a="http://schemas.openxmlformats.org/drawingml/2006/main" xmlns:r="http://schemas.openxmlformats.org/officeDocument/2006/relationships" xmlns:p="http://schemas.openxmlformats.org/presentationml/2006/main" showMasterSp="0" type="tx">
  <p:cSld name="38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6931"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6932"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a:latin typeface="Arial"/>
                <a:ea typeface="Arial"/>
                <a:cs typeface="Arial"/>
                <a:sym typeface="Arial"/>
              </a:defRPr>
            </a:lvl1pPr>
            <a:lvl2pPr marL="790575" indent="-333375">
              <a:spcBef>
                <a:spcPts val="600"/>
              </a:spcBef>
              <a:buChar char="–"/>
              <a:defRPr sz="2800">
                <a:latin typeface="Arial"/>
                <a:ea typeface="Arial"/>
                <a:cs typeface="Arial"/>
                <a:sym typeface="Arial"/>
              </a:defRPr>
            </a:lvl2pPr>
            <a:lvl3pPr marL="1234439" indent="-320039">
              <a:spcBef>
                <a:spcPts val="600"/>
              </a:spcBef>
              <a:defRPr sz="2800">
                <a:latin typeface="Arial"/>
                <a:ea typeface="Arial"/>
                <a:cs typeface="Arial"/>
                <a:sym typeface="Arial"/>
              </a:defRPr>
            </a:lvl3pPr>
            <a:lvl4pPr marL="1727200" indent="-355600">
              <a:spcBef>
                <a:spcPts val="600"/>
              </a:spcBef>
              <a:buChar char="–"/>
              <a:defRPr sz="2800">
                <a:latin typeface="Arial"/>
                <a:ea typeface="Arial"/>
                <a:cs typeface="Arial"/>
                <a:sym typeface="Arial"/>
              </a:defRPr>
            </a:lvl4pPr>
            <a:lvl5pPr marL="2184400" indent="-355600">
              <a:spcBef>
                <a:spcPts val="600"/>
              </a:spcBef>
              <a:buChar char="»"/>
              <a:defRPr sz="28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933" name="Slide Number"/>
          <p:cNvSpPr txBox="1">
            <a:spLocks noGrp="1"/>
          </p:cNvSpPr>
          <p:nvPr>
            <p:ph type="sldNum" sz="quarter" idx="2"/>
          </p:nvPr>
        </p:nvSpPr>
        <p:spPr>
          <a:xfrm>
            <a:off x="8156292" y="6248400"/>
            <a:ext cx="301909" cy="288824"/>
          </a:xfrm>
          <a:prstGeom prst="rect">
            <a:avLst/>
          </a:prstGeom>
        </p:spPr>
        <p:txBody>
          <a:bodyPr anchor="t"/>
          <a:lstStyle>
            <a:lvl1pPr algn="r">
              <a:defRPr>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818996707"/>
      </p:ext>
    </p:extLst>
  </p:cSld>
  <p:clrMapOvr>
    <a:masterClrMapping/>
  </p:clrMapOvr>
  <p:transition spd="med"/>
</p:sldLayout>
</file>

<file path=ppt/slideLayouts/slideLayout531.xml><?xml version="1.0" encoding="utf-8"?>
<p:sldLayout xmlns:a="http://schemas.openxmlformats.org/drawingml/2006/main" xmlns:r="http://schemas.openxmlformats.org/officeDocument/2006/relationships" xmlns:p="http://schemas.openxmlformats.org/presentationml/2006/main" showMasterSp="0" type="tx">
  <p:cSld name="39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6940"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6941"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atin typeface="Arial"/>
                <a:ea typeface="Arial"/>
                <a:cs typeface="Arial"/>
                <a:sym typeface="Arial"/>
              </a:defRPr>
            </a:lvl1pPr>
            <a:lvl2pPr marL="0" indent="457200">
              <a:spcBef>
                <a:spcPts val="500"/>
              </a:spcBef>
              <a:buSzTx/>
              <a:buNone/>
              <a:defRPr sz="2400" b="1">
                <a:latin typeface="Arial"/>
                <a:ea typeface="Arial"/>
                <a:cs typeface="Arial"/>
                <a:sym typeface="Arial"/>
              </a:defRPr>
            </a:lvl2pPr>
            <a:lvl3pPr marL="0" indent="914400">
              <a:spcBef>
                <a:spcPts val="500"/>
              </a:spcBef>
              <a:buSzTx/>
              <a:buNone/>
              <a:defRPr sz="2400" b="1">
                <a:latin typeface="Arial"/>
                <a:ea typeface="Arial"/>
                <a:cs typeface="Arial"/>
                <a:sym typeface="Arial"/>
              </a:defRPr>
            </a:lvl3pPr>
            <a:lvl4pPr marL="0" indent="1371600">
              <a:spcBef>
                <a:spcPts val="500"/>
              </a:spcBef>
              <a:buSzTx/>
              <a:buNone/>
              <a:defRPr sz="2400" b="1">
                <a:latin typeface="Arial"/>
                <a:ea typeface="Arial"/>
                <a:cs typeface="Arial"/>
                <a:sym typeface="Arial"/>
              </a:defRPr>
            </a:lvl4pPr>
            <a:lvl5pPr marL="0" indent="1828800">
              <a:spcBef>
                <a:spcPts val="500"/>
              </a:spcBef>
              <a:buSzTx/>
              <a:buNone/>
              <a:defRPr sz="2400" b="1">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942"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latin typeface="Arial"/>
                <a:ea typeface="Arial"/>
                <a:cs typeface="Arial"/>
                <a:sym typeface="Arial"/>
              </a:defRPr>
            </a:pPr>
            <a:endParaRPr/>
          </a:p>
        </p:txBody>
      </p:sp>
      <p:sp>
        <p:nvSpPr>
          <p:cNvPr id="6943" name="Slide Number"/>
          <p:cNvSpPr txBox="1">
            <a:spLocks noGrp="1"/>
          </p:cNvSpPr>
          <p:nvPr>
            <p:ph type="sldNum" sz="quarter" idx="2"/>
          </p:nvPr>
        </p:nvSpPr>
        <p:spPr>
          <a:xfrm>
            <a:off x="8156292" y="6248400"/>
            <a:ext cx="301909" cy="288824"/>
          </a:xfrm>
          <a:prstGeom prst="rect">
            <a:avLst/>
          </a:prstGeom>
        </p:spPr>
        <p:txBody>
          <a:bodyPr anchor="t"/>
          <a:lstStyle>
            <a:lvl1pPr algn="r">
              <a:defRPr>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192011210"/>
      </p:ext>
    </p:extLst>
  </p:cSld>
  <p:clrMapOvr>
    <a:masterClrMapping/>
  </p:clrMapOvr>
  <p:transition spd="med"/>
</p:sldLayout>
</file>

<file path=ppt/slideLayouts/slideLayout532.xml><?xml version="1.0" encoding="utf-8"?>
<p:sldLayout xmlns:a="http://schemas.openxmlformats.org/drawingml/2006/main" xmlns:r="http://schemas.openxmlformats.org/officeDocument/2006/relationships" xmlns:p="http://schemas.openxmlformats.org/presentationml/2006/main" showMasterSp="0" type="tx">
  <p:cSld name="39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6950"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6951" name="Slide Number"/>
          <p:cNvSpPr txBox="1">
            <a:spLocks noGrp="1"/>
          </p:cNvSpPr>
          <p:nvPr>
            <p:ph type="sldNum" sz="quarter" idx="2"/>
          </p:nvPr>
        </p:nvSpPr>
        <p:spPr>
          <a:xfrm>
            <a:off x="8156292" y="6248400"/>
            <a:ext cx="301909" cy="288824"/>
          </a:xfrm>
          <a:prstGeom prst="rect">
            <a:avLst/>
          </a:prstGeom>
        </p:spPr>
        <p:txBody>
          <a:bodyPr anchor="t"/>
          <a:lstStyle>
            <a:lvl1pPr algn="r">
              <a:defRPr>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102611725"/>
      </p:ext>
    </p:extLst>
  </p:cSld>
  <p:clrMapOvr>
    <a:masterClrMapping/>
  </p:clrMapOvr>
  <p:transition spd="med"/>
</p:sldLayout>
</file>

<file path=ppt/slideLayouts/slideLayout533.xml><?xml version="1.0" encoding="utf-8"?>
<p:sldLayout xmlns:a="http://schemas.openxmlformats.org/drawingml/2006/main" xmlns:r="http://schemas.openxmlformats.org/officeDocument/2006/relationships" xmlns:p="http://schemas.openxmlformats.org/presentationml/2006/main" showMasterSp="0" type="tx">
  <p:cSld name="44_Blank">
    <p:bg>
      <p:bgPr>
        <a:solidFill>
          <a:schemeClr val="accent3">
            <a:lumOff val="44000"/>
          </a:schemeClr>
        </a:solidFill>
        <a:effectLst/>
      </p:bgPr>
    </p:bg>
    <p:spTree>
      <p:nvGrpSpPr>
        <p:cNvPr id="1" name=""/>
        <p:cNvGrpSpPr/>
        <p:nvPr/>
      </p:nvGrpSpPr>
      <p:grpSpPr>
        <a:xfrm>
          <a:off x="0" y="0"/>
          <a:ext cx="0" cy="0"/>
          <a:chOff x="0" y="0"/>
          <a:chExt cx="0" cy="0"/>
        </a:xfrm>
      </p:grpSpPr>
      <p:sp>
        <p:nvSpPr>
          <p:cNvPr id="6958" name="Slide Number"/>
          <p:cNvSpPr txBox="1">
            <a:spLocks noGrp="1"/>
          </p:cNvSpPr>
          <p:nvPr>
            <p:ph type="sldNum" sz="quarter" idx="2"/>
          </p:nvPr>
        </p:nvSpPr>
        <p:spPr>
          <a:xfrm>
            <a:off x="8156292" y="6248400"/>
            <a:ext cx="301909" cy="288824"/>
          </a:xfrm>
          <a:prstGeom prst="rect">
            <a:avLst/>
          </a:prstGeom>
        </p:spPr>
        <p:txBody>
          <a:bodyPr anchor="t"/>
          <a:lstStyle>
            <a:lvl1pPr algn="r">
              <a:defRPr>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299020459"/>
      </p:ext>
    </p:extLst>
  </p:cSld>
  <p:clrMapOvr>
    <a:masterClrMapping/>
  </p:clrMapOvr>
  <p:transition spd="med"/>
</p:sldLayout>
</file>

<file path=ppt/slideLayouts/slideLayout534.xml><?xml version="1.0" encoding="utf-8"?>
<p:sldLayout xmlns:a="http://schemas.openxmlformats.org/drawingml/2006/main" xmlns:r="http://schemas.openxmlformats.org/officeDocument/2006/relationships" xmlns:p="http://schemas.openxmlformats.org/presentationml/2006/main" showMasterSp="0" type="tx">
  <p:cSld name="39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6965"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6966"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967"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latin typeface="Arial"/>
                <a:ea typeface="Arial"/>
                <a:cs typeface="Arial"/>
                <a:sym typeface="Arial"/>
              </a:defRPr>
            </a:pPr>
            <a:endParaRPr/>
          </a:p>
        </p:txBody>
      </p:sp>
      <p:sp>
        <p:nvSpPr>
          <p:cNvPr id="6968" name="Slide Number"/>
          <p:cNvSpPr txBox="1">
            <a:spLocks noGrp="1"/>
          </p:cNvSpPr>
          <p:nvPr>
            <p:ph type="sldNum" sz="quarter" idx="2"/>
          </p:nvPr>
        </p:nvSpPr>
        <p:spPr>
          <a:xfrm>
            <a:off x="8156292" y="6248400"/>
            <a:ext cx="301909" cy="288824"/>
          </a:xfrm>
          <a:prstGeom prst="rect">
            <a:avLst/>
          </a:prstGeom>
        </p:spPr>
        <p:txBody>
          <a:bodyPr anchor="t"/>
          <a:lstStyle>
            <a:lvl1pPr algn="r">
              <a:defRPr>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579950450"/>
      </p:ext>
    </p:extLst>
  </p:cSld>
  <p:clrMapOvr>
    <a:masterClrMapping/>
  </p:clrMapOvr>
  <p:transition spd="med"/>
</p:sldLayout>
</file>

<file path=ppt/slideLayouts/slideLayout535.xml><?xml version="1.0" encoding="utf-8"?>
<p:sldLayout xmlns:a="http://schemas.openxmlformats.org/drawingml/2006/main" xmlns:r="http://schemas.openxmlformats.org/officeDocument/2006/relationships" xmlns:p="http://schemas.openxmlformats.org/presentationml/2006/main" showMasterSp="0" type="tx">
  <p:cSld name="39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6975"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6976"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6977"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atin typeface="Arial"/>
                <a:ea typeface="Arial"/>
                <a:cs typeface="Arial"/>
                <a:sym typeface="Arial"/>
              </a:defRPr>
            </a:lvl1pPr>
            <a:lvl2pPr marL="0" indent="457200">
              <a:spcBef>
                <a:spcPts val="300"/>
              </a:spcBef>
              <a:buSzTx/>
              <a:buNone/>
              <a:defRPr sz="1400">
                <a:latin typeface="Arial"/>
                <a:ea typeface="Arial"/>
                <a:cs typeface="Arial"/>
                <a:sym typeface="Arial"/>
              </a:defRPr>
            </a:lvl2pPr>
            <a:lvl3pPr marL="0" indent="914400">
              <a:spcBef>
                <a:spcPts val="300"/>
              </a:spcBef>
              <a:buSzTx/>
              <a:buNone/>
              <a:defRPr sz="1400">
                <a:latin typeface="Arial"/>
                <a:ea typeface="Arial"/>
                <a:cs typeface="Arial"/>
                <a:sym typeface="Arial"/>
              </a:defRPr>
            </a:lvl3pPr>
            <a:lvl4pPr marL="0" indent="1371600">
              <a:spcBef>
                <a:spcPts val="300"/>
              </a:spcBef>
              <a:buSzTx/>
              <a:buNone/>
              <a:defRPr sz="1400">
                <a:latin typeface="Arial"/>
                <a:ea typeface="Arial"/>
                <a:cs typeface="Arial"/>
                <a:sym typeface="Arial"/>
              </a:defRPr>
            </a:lvl4pPr>
            <a:lvl5pPr marL="0" indent="1828800">
              <a:spcBef>
                <a:spcPts val="300"/>
              </a:spcBef>
              <a:buSzTx/>
              <a:buNone/>
              <a:defRPr sz="14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978" name="Slide Number"/>
          <p:cNvSpPr txBox="1">
            <a:spLocks noGrp="1"/>
          </p:cNvSpPr>
          <p:nvPr>
            <p:ph type="sldNum" sz="quarter" idx="2"/>
          </p:nvPr>
        </p:nvSpPr>
        <p:spPr>
          <a:xfrm>
            <a:off x="8156292" y="6248400"/>
            <a:ext cx="301909" cy="288824"/>
          </a:xfrm>
          <a:prstGeom prst="rect">
            <a:avLst/>
          </a:prstGeom>
        </p:spPr>
        <p:txBody>
          <a:bodyPr anchor="t"/>
          <a:lstStyle>
            <a:lvl1pPr algn="r">
              <a:defRPr>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91145291"/>
      </p:ext>
    </p:extLst>
  </p:cSld>
  <p:clrMapOvr>
    <a:masterClrMapping/>
  </p:clrMapOvr>
  <p:transition spd="med"/>
</p:sldLayout>
</file>

<file path=ppt/slideLayouts/slideLayout536.xml><?xml version="1.0" encoding="utf-8"?>
<p:sldLayout xmlns:a="http://schemas.openxmlformats.org/drawingml/2006/main" xmlns:r="http://schemas.openxmlformats.org/officeDocument/2006/relationships" xmlns:p="http://schemas.openxmlformats.org/presentationml/2006/main" showMasterSp="0" type="tx">
  <p:cSld name="45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6985" name="Title Text"/>
          <p:cNvSpPr txBox="1">
            <a:spLocks noGrp="1"/>
          </p:cNvSpPr>
          <p:nvPr>
            <p:ph type="title"/>
          </p:nvPr>
        </p:nvSpPr>
        <p:spPr>
          <a:xfrm>
            <a:off x="685800" y="22860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6986"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latin typeface="Arial"/>
                <a:ea typeface="Arial"/>
                <a:cs typeface="Arial"/>
                <a:sym typeface="Arial"/>
              </a:defRPr>
            </a:lvl1pPr>
            <a:lvl2pPr algn="ctr">
              <a:buChar char="–"/>
              <a:defRPr>
                <a:latin typeface="Arial"/>
                <a:ea typeface="Arial"/>
                <a:cs typeface="Arial"/>
                <a:sym typeface="Arial"/>
              </a:defRPr>
            </a:lvl2pPr>
            <a:lvl3pPr algn="ctr">
              <a:defRPr>
                <a:latin typeface="Arial"/>
                <a:ea typeface="Arial"/>
                <a:cs typeface="Arial"/>
                <a:sym typeface="Arial"/>
              </a:defRPr>
            </a:lvl3pPr>
            <a:lvl4pPr algn="ctr">
              <a:buChar char="–"/>
              <a:defRPr>
                <a:latin typeface="Arial"/>
                <a:ea typeface="Arial"/>
                <a:cs typeface="Arial"/>
                <a:sym typeface="Arial"/>
              </a:defRPr>
            </a:lvl4pPr>
            <a:lvl5pPr algn="ct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987"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0999384"/>
      </p:ext>
    </p:extLst>
  </p:cSld>
  <p:clrMapOvr>
    <a:masterClrMapping/>
  </p:clrMapOvr>
  <p:transition spd="med"/>
</p:sldLayout>
</file>

<file path=ppt/slideLayouts/slideLayout537.xml><?xml version="1.0" encoding="utf-8"?>
<p:sldLayout xmlns:a="http://schemas.openxmlformats.org/drawingml/2006/main" xmlns:r="http://schemas.openxmlformats.org/officeDocument/2006/relationships" xmlns:p="http://schemas.openxmlformats.org/presentationml/2006/main" showMasterSp="0" type="tx">
  <p:cSld name="43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6994"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6995"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996"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449784486"/>
      </p:ext>
    </p:extLst>
  </p:cSld>
  <p:clrMapOvr>
    <a:masterClrMapping/>
  </p:clrMapOvr>
  <p:transition spd="med"/>
</p:sldLayout>
</file>

<file path=ppt/slideLayouts/slideLayout538.xml><?xml version="1.0" encoding="utf-8"?>
<p:sldLayout xmlns:a="http://schemas.openxmlformats.org/drawingml/2006/main" xmlns:r="http://schemas.openxmlformats.org/officeDocument/2006/relationships" xmlns:p="http://schemas.openxmlformats.org/presentationml/2006/main" showMasterSp="0" type="tx">
  <p:cSld name="39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7003"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latin typeface="Arial"/>
                <a:ea typeface="Arial"/>
                <a:cs typeface="Arial"/>
                <a:sym typeface="Arial"/>
              </a:defRPr>
            </a:lvl1pPr>
          </a:lstStyle>
          <a:p>
            <a:r>
              <a:t>Title Text</a:t>
            </a:r>
          </a:p>
        </p:txBody>
      </p:sp>
      <p:sp>
        <p:nvSpPr>
          <p:cNvPr id="7004"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atin typeface="Arial"/>
                <a:ea typeface="Arial"/>
                <a:cs typeface="Arial"/>
                <a:sym typeface="Arial"/>
              </a:defRPr>
            </a:lvl1pPr>
            <a:lvl2pPr marL="0" indent="457200">
              <a:spcBef>
                <a:spcPts val="400"/>
              </a:spcBef>
              <a:buSzTx/>
              <a:buNone/>
              <a:defRPr sz="2000">
                <a:latin typeface="Arial"/>
                <a:ea typeface="Arial"/>
                <a:cs typeface="Arial"/>
                <a:sym typeface="Arial"/>
              </a:defRPr>
            </a:lvl2pPr>
            <a:lvl3pPr marL="0" indent="914400">
              <a:spcBef>
                <a:spcPts val="400"/>
              </a:spcBef>
              <a:buSzTx/>
              <a:buNone/>
              <a:defRPr sz="2000">
                <a:latin typeface="Arial"/>
                <a:ea typeface="Arial"/>
                <a:cs typeface="Arial"/>
                <a:sym typeface="Arial"/>
              </a:defRPr>
            </a:lvl3pPr>
            <a:lvl4pPr marL="0" indent="1371600">
              <a:spcBef>
                <a:spcPts val="400"/>
              </a:spcBef>
              <a:buSzTx/>
              <a:buNone/>
              <a:defRPr sz="2000">
                <a:latin typeface="Arial"/>
                <a:ea typeface="Arial"/>
                <a:cs typeface="Arial"/>
                <a:sym typeface="Arial"/>
              </a:defRPr>
            </a:lvl4pPr>
            <a:lvl5pPr marL="0" indent="1828800">
              <a:spcBef>
                <a:spcPts val="400"/>
              </a:spcBef>
              <a:buSzTx/>
              <a:buNone/>
              <a:defRPr sz="20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7005"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147622552"/>
      </p:ext>
    </p:extLst>
  </p:cSld>
  <p:clrMapOvr>
    <a:masterClrMapping/>
  </p:clrMapOvr>
  <p:transition spd="med"/>
</p:sldLayout>
</file>

<file path=ppt/slideLayouts/slideLayout539.xml><?xml version="1.0" encoding="utf-8"?>
<p:sldLayout xmlns:a="http://schemas.openxmlformats.org/drawingml/2006/main" xmlns:r="http://schemas.openxmlformats.org/officeDocument/2006/relationships" xmlns:p="http://schemas.openxmlformats.org/presentationml/2006/main" showMasterSp="0" type="tx">
  <p:cSld name="39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7012"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7013"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a:latin typeface="Arial"/>
                <a:ea typeface="Arial"/>
                <a:cs typeface="Arial"/>
                <a:sym typeface="Arial"/>
              </a:defRPr>
            </a:lvl1pPr>
            <a:lvl2pPr marL="790575" indent="-333375">
              <a:spcBef>
                <a:spcPts val="600"/>
              </a:spcBef>
              <a:buChar char="–"/>
              <a:defRPr sz="2800">
                <a:latin typeface="Arial"/>
                <a:ea typeface="Arial"/>
                <a:cs typeface="Arial"/>
                <a:sym typeface="Arial"/>
              </a:defRPr>
            </a:lvl2pPr>
            <a:lvl3pPr marL="1234439" indent="-320039">
              <a:spcBef>
                <a:spcPts val="600"/>
              </a:spcBef>
              <a:defRPr sz="2800">
                <a:latin typeface="Arial"/>
                <a:ea typeface="Arial"/>
                <a:cs typeface="Arial"/>
                <a:sym typeface="Arial"/>
              </a:defRPr>
            </a:lvl3pPr>
            <a:lvl4pPr marL="1727200" indent="-355600">
              <a:spcBef>
                <a:spcPts val="600"/>
              </a:spcBef>
              <a:buChar char="–"/>
              <a:defRPr sz="2800">
                <a:latin typeface="Arial"/>
                <a:ea typeface="Arial"/>
                <a:cs typeface="Arial"/>
                <a:sym typeface="Arial"/>
              </a:defRPr>
            </a:lvl4pPr>
            <a:lvl5pPr marL="2184400" indent="-355600">
              <a:spcBef>
                <a:spcPts val="600"/>
              </a:spcBef>
              <a:buChar char="»"/>
              <a:defRPr sz="28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7014"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441611441"/>
      </p:ext>
    </p:extLst>
  </p:cSld>
  <p:clrMapOvr>
    <a:masterClrMapping/>
  </p:clrMapOvr>
  <p:transition spd="med"/>
</p:sldLayout>
</file>

<file path=ppt/slideLayouts/slideLayout5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F4054FD1-BEF4-6F47-9C02-2838B57B1B7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955517718"/>
      </p:ext>
    </p:extLst>
  </p:cSld>
  <p:clrMapOvr>
    <a:masterClrMapping/>
  </p:clrMapOvr>
  <p:transition/>
</p:sldLayout>
</file>

<file path=ppt/slideLayouts/slideLayout540.xml><?xml version="1.0" encoding="utf-8"?>
<p:sldLayout xmlns:a="http://schemas.openxmlformats.org/drawingml/2006/main" xmlns:r="http://schemas.openxmlformats.org/officeDocument/2006/relationships" xmlns:p="http://schemas.openxmlformats.org/presentationml/2006/main" showMasterSp="0" type="tx">
  <p:cSld name="40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7021"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7022"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atin typeface="Arial"/>
                <a:ea typeface="Arial"/>
                <a:cs typeface="Arial"/>
                <a:sym typeface="Arial"/>
              </a:defRPr>
            </a:lvl1pPr>
            <a:lvl2pPr marL="0" indent="457200">
              <a:spcBef>
                <a:spcPts val="500"/>
              </a:spcBef>
              <a:buSzTx/>
              <a:buNone/>
              <a:defRPr sz="2400" b="1">
                <a:latin typeface="Arial"/>
                <a:ea typeface="Arial"/>
                <a:cs typeface="Arial"/>
                <a:sym typeface="Arial"/>
              </a:defRPr>
            </a:lvl2pPr>
            <a:lvl3pPr marL="0" indent="914400">
              <a:spcBef>
                <a:spcPts val="500"/>
              </a:spcBef>
              <a:buSzTx/>
              <a:buNone/>
              <a:defRPr sz="2400" b="1">
                <a:latin typeface="Arial"/>
                <a:ea typeface="Arial"/>
                <a:cs typeface="Arial"/>
                <a:sym typeface="Arial"/>
              </a:defRPr>
            </a:lvl3pPr>
            <a:lvl4pPr marL="0" indent="1371600">
              <a:spcBef>
                <a:spcPts val="500"/>
              </a:spcBef>
              <a:buSzTx/>
              <a:buNone/>
              <a:defRPr sz="2400" b="1">
                <a:latin typeface="Arial"/>
                <a:ea typeface="Arial"/>
                <a:cs typeface="Arial"/>
                <a:sym typeface="Arial"/>
              </a:defRPr>
            </a:lvl4pPr>
            <a:lvl5pPr marL="0" indent="1828800">
              <a:spcBef>
                <a:spcPts val="500"/>
              </a:spcBef>
              <a:buSzTx/>
              <a:buNone/>
              <a:defRPr sz="2400" b="1">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7023"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latin typeface="Arial"/>
                <a:ea typeface="Arial"/>
                <a:cs typeface="Arial"/>
                <a:sym typeface="Arial"/>
              </a:defRPr>
            </a:pPr>
            <a:endParaRPr/>
          </a:p>
        </p:txBody>
      </p:sp>
      <p:sp>
        <p:nvSpPr>
          <p:cNvPr id="7024"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815609721"/>
      </p:ext>
    </p:extLst>
  </p:cSld>
  <p:clrMapOvr>
    <a:masterClrMapping/>
  </p:clrMapOvr>
  <p:transition spd="med"/>
</p:sldLayout>
</file>

<file path=ppt/slideLayouts/slideLayout541.xml><?xml version="1.0" encoding="utf-8"?>
<p:sldLayout xmlns:a="http://schemas.openxmlformats.org/drawingml/2006/main" xmlns:r="http://schemas.openxmlformats.org/officeDocument/2006/relationships" xmlns:p="http://schemas.openxmlformats.org/presentationml/2006/main" showMasterSp="0" type="tx">
  <p:cSld name="40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7031"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7032"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373908604"/>
      </p:ext>
    </p:extLst>
  </p:cSld>
  <p:clrMapOvr>
    <a:masterClrMapping/>
  </p:clrMapOvr>
  <p:transition spd="med"/>
</p:sldLayout>
</file>

<file path=ppt/slideLayouts/slideLayout542.xml><?xml version="1.0" encoding="utf-8"?>
<p:sldLayout xmlns:a="http://schemas.openxmlformats.org/drawingml/2006/main" xmlns:r="http://schemas.openxmlformats.org/officeDocument/2006/relationships" xmlns:p="http://schemas.openxmlformats.org/presentationml/2006/main" showMasterSp="0" type="tx">
  <p:cSld name="45_Blank">
    <p:bg>
      <p:bgPr>
        <a:solidFill>
          <a:schemeClr val="accent3">
            <a:lumOff val="44000"/>
          </a:schemeClr>
        </a:solidFill>
        <a:effectLst/>
      </p:bgPr>
    </p:bg>
    <p:spTree>
      <p:nvGrpSpPr>
        <p:cNvPr id="1" name=""/>
        <p:cNvGrpSpPr/>
        <p:nvPr/>
      </p:nvGrpSpPr>
      <p:grpSpPr>
        <a:xfrm>
          <a:off x="0" y="0"/>
          <a:ext cx="0" cy="0"/>
          <a:chOff x="0" y="0"/>
          <a:chExt cx="0" cy="0"/>
        </a:xfrm>
      </p:grpSpPr>
      <p:sp>
        <p:nvSpPr>
          <p:cNvPr id="7039"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1377900"/>
      </p:ext>
    </p:extLst>
  </p:cSld>
  <p:clrMapOvr>
    <a:masterClrMapping/>
  </p:clrMapOvr>
  <p:transition spd="med"/>
</p:sldLayout>
</file>

<file path=ppt/slideLayouts/slideLayout543.xml><?xml version="1.0" encoding="utf-8"?>
<p:sldLayout xmlns:a="http://schemas.openxmlformats.org/drawingml/2006/main" xmlns:r="http://schemas.openxmlformats.org/officeDocument/2006/relationships" xmlns:p="http://schemas.openxmlformats.org/presentationml/2006/main" showMasterSp="0" type="tx">
  <p:cSld name="40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7046"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7047"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7048"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latin typeface="Arial"/>
                <a:ea typeface="Arial"/>
                <a:cs typeface="Arial"/>
                <a:sym typeface="Arial"/>
              </a:defRPr>
            </a:pPr>
            <a:endParaRPr/>
          </a:p>
        </p:txBody>
      </p:sp>
      <p:sp>
        <p:nvSpPr>
          <p:cNvPr id="7049"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233110709"/>
      </p:ext>
    </p:extLst>
  </p:cSld>
  <p:clrMapOvr>
    <a:masterClrMapping/>
  </p:clrMapOvr>
  <p:transition spd="med"/>
</p:sldLayout>
</file>

<file path=ppt/slideLayouts/slideLayout544.xml><?xml version="1.0" encoding="utf-8"?>
<p:sldLayout xmlns:a="http://schemas.openxmlformats.org/drawingml/2006/main" xmlns:r="http://schemas.openxmlformats.org/officeDocument/2006/relationships" xmlns:p="http://schemas.openxmlformats.org/presentationml/2006/main" showMasterSp="0" type="tx">
  <p:cSld name="40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7056"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7057"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7058"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atin typeface="Arial"/>
                <a:ea typeface="Arial"/>
                <a:cs typeface="Arial"/>
                <a:sym typeface="Arial"/>
              </a:defRPr>
            </a:lvl1pPr>
            <a:lvl2pPr marL="0" indent="457200">
              <a:spcBef>
                <a:spcPts val="300"/>
              </a:spcBef>
              <a:buSzTx/>
              <a:buNone/>
              <a:defRPr sz="1400">
                <a:latin typeface="Arial"/>
                <a:ea typeface="Arial"/>
                <a:cs typeface="Arial"/>
                <a:sym typeface="Arial"/>
              </a:defRPr>
            </a:lvl2pPr>
            <a:lvl3pPr marL="0" indent="914400">
              <a:spcBef>
                <a:spcPts val="300"/>
              </a:spcBef>
              <a:buSzTx/>
              <a:buNone/>
              <a:defRPr sz="1400">
                <a:latin typeface="Arial"/>
                <a:ea typeface="Arial"/>
                <a:cs typeface="Arial"/>
                <a:sym typeface="Arial"/>
              </a:defRPr>
            </a:lvl3pPr>
            <a:lvl4pPr marL="0" indent="1371600">
              <a:spcBef>
                <a:spcPts val="300"/>
              </a:spcBef>
              <a:buSzTx/>
              <a:buNone/>
              <a:defRPr sz="1400">
                <a:latin typeface="Arial"/>
                <a:ea typeface="Arial"/>
                <a:cs typeface="Arial"/>
                <a:sym typeface="Arial"/>
              </a:defRPr>
            </a:lvl4pPr>
            <a:lvl5pPr marL="0" indent="1828800">
              <a:spcBef>
                <a:spcPts val="300"/>
              </a:spcBef>
              <a:buSzTx/>
              <a:buNone/>
              <a:defRPr sz="14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7059"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415740285"/>
      </p:ext>
    </p:extLst>
  </p:cSld>
  <p:clrMapOvr>
    <a:masterClrMapping/>
  </p:clrMapOvr>
  <p:transition spd="med"/>
</p:sldLayout>
</file>

<file path=ppt/slideLayouts/slideLayout545.xml><?xml version="1.0" encoding="utf-8"?>
<p:sldLayout xmlns:a="http://schemas.openxmlformats.org/drawingml/2006/main" xmlns:r="http://schemas.openxmlformats.org/officeDocument/2006/relationships" xmlns:p="http://schemas.openxmlformats.org/presentationml/2006/main" showMasterSp="0" type="tx">
  <p:cSld name="46_Title Slide">
    <p:bg>
      <p:bgPr>
        <a:solidFill>
          <a:srgbClr val="9CDCDA"/>
        </a:solidFill>
        <a:effectLst/>
      </p:bgPr>
    </p:bg>
    <p:spTree>
      <p:nvGrpSpPr>
        <p:cNvPr id="1" name=""/>
        <p:cNvGrpSpPr/>
        <p:nvPr/>
      </p:nvGrpSpPr>
      <p:grpSpPr>
        <a:xfrm>
          <a:off x="0" y="0"/>
          <a:ext cx="0" cy="0"/>
          <a:chOff x="0" y="0"/>
          <a:chExt cx="0" cy="0"/>
        </a:xfrm>
      </p:grpSpPr>
      <p:grpSp>
        <p:nvGrpSpPr>
          <p:cNvPr id="7162" name="Group 2"/>
          <p:cNvGrpSpPr/>
          <p:nvPr/>
        </p:nvGrpSpPr>
        <p:grpSpPr>
          <a:xfrm>
            <a:off x="-344782" y="-185362"/>
            <a:ext cx="9600389" cy="7484110"/>
            <a:chOff x="0" y="0"/>
            <a:chExt cx="9600387" cy="7484108"/>
          </a:xfrm>
        </p:grpSpPr>
        <p:grpSp>
          <p:nvGrpSpPr>
            <p:cNvPr id="7147" name="Group 3"/>
            <p:cNvGrpSpPr/>
            <p:nvPr/>
          </p:nvGrpSpPr>
          <p:grpSpPr>
            <a:xfrm>
              <a:off x="-1" y="0"/>
              <a:ext cx="9600389" cy="7484109"/>
              <a:chOff x="0" y="0"/>
              <a:chExt cx="9600387" cy="7484108"/>
            </a:xfrm>
          </p:grpSpPr>
          <p:sp>
            <p:nvSpPr>
              <p:cNvPr id="7066" name="Freeform 4"/>
              <p:cNvSpPr/>
              <p:nvPr/>
            </p:nvSpPr>
            <p:spPr>
              <a:xfrm>
                <a:off x="5618462" y="4942316"/>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067" name="Freeform 5"/>
              <p:cNvSpPr/>
              <p:nvPr/>
            </p:nvSpPr>
            <p:spPr>
              <a:xfrm>
                <a:off x="3961387" y="4321764"/>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068" name="Freeform 6"/>
              <p:cNvSpPr/>
              <p:nvPr/>
            </p:nvSpPr>
            <p:spPr>
              <a:xfrm>
                <a:off x="4010461" y="5063256"/>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069" name="Freeform 7"/>
              <p:cNvSpPr/>
              <p:nvPr/>
            </p:nvSpPr>
            <p:spPr>
              <a:xfrm>
                <a:off x="4541679" y="5942791"/>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070" name="Freeform 8"/>
              <p:cNvSpPr/>
              <p:nvPr/>
            </p:nvSpPr>
            <p:spPr>
              <a:xfrm>
                <a:off x="6733506" y="311607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071" name="Freeform 9"/>
              <p:cNvSpPr/>
              <p:nvPr/>
            </p:nvSpPr>
            <p:spPr>
              <a:xfrm>
                <a:off x="5261274" y="34707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072"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073" name="Freeform 11"/>
              <p:cNvSpPr/>
              <p:nvPr/>
            </p:nvSpPr>
            <p:spPr>
              <a:xfrm rot="20976685" flipH="1">
                <a:off x="5096557" y="5580902"/>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074" name="Freeform 12"/>
              <p:cNvSpPr/>
              <p:nvPr/>
            </p:nvSpPr>
            <p:spPr>
              <a:xfrm>
                <a:off x="3259445" y="4947861"/>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075" name="Freeform 13"/>
              <p:cNvSpPr/>
              <p:nvPr/>
            </p:nvSpPr>
            <p:spPr>
              <a:xfrm rot="16244410" flipH="1">
                <a:off x="6148117" y="6171533"/>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076" name="Freeform 14"/>
              <p:cNvSpPr/>
              <p:nvPr/>
            </p:nvSpPr>
            <p:spPr>
              <a:xfrm rot="6018034">
                <a:off x="3545525" y="5950861"/>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077" name="Freeform 15"/>
              <p:cNvSpPr/>
              <p:nvPr/>
            </p:nvSpPr>
            <p:spPr>
              <a:xfrm rot="6284068">
                <a:off x="5762435" y="5143850"/>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078" name="Freeform 16"/>
              <p:cNvSpPr/>
              <p:nvPr/>
            </p:nvSpPr>
            <p:spPr>
              <a:xfrm rot="8472242" flipH="1">
                <a:off x="5444459" y="3842039"/>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079" name="Freeform 17"/>
              <p:cNvSpPr/>
              <p:nvPr/>
            </p:nvSpPr>
            <p:spPr>
              <a:xfrm rot="563450" flipH="1">
                <a:off x="3255099" y="3953342"/>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080" name="Freeform 18"/>
              <p:cNvSpPr/>
              <p:nvPr/>
            </p:nvSpPr>
            <p:spPr>
              <a:xfrm>
                <a:off x="2305349" y="4529566"/>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081" name="Freeform 19"/>
              <p:cNvSpPr/>
              <p:nvPr/>
            </p:nvSpPr>
            <p:spPr>
              <a:xfrm>
                <a:off x="648275" y="4309064"/>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082" name="Freeform 20"/>
              <p:cNvSpPr/>
              <p:nvPr/>
            </p:nvSpPr>
            <p:spPr>
              <a:xfrm>
                <a:off x="621149" y="4993406"/>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083" name="Freeform 21"/>
              <p:cNvSpPr/>
              <p:nvPr/>
            </p:nvSpPr>
            <p:spPr>
              <a:xfrm rot="19469908">
                <a:off x="1582520" y="6224577"/>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084" name="Freeform 22"/>
              <p:cNvSpPr/>
              <p:nvPr/>
            </p:nvSpPr>
            <p:spPr>
              <a:xfrm>
                <a:off x="3306093" y="3312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085" name="Freeform 23"/>
              <p:cNvSpPr/>
              <p:nvPr/>
            </p:nvSpPr>
            <p:spPr>
              <a:xfrm>
                <a:off x="1948162" y="34580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086" name="Freeform 24"/>
              <p:cNvSpPr/>
              <p:nvPr/>
            </p:nvSpPr>
            <p:spPr>
              <a:xfrm rot="3318475">
                <a:off x="261010" y="3479618"/>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087" name="Freeform 25"/>
              <p:cNvSpPr/>
              <p:nvPr/>
            </p:nvSpPr>
            <p:spPr>
              <a:xfrm rot="20976685" flipH="1">
                <a:off x="1783444" y="5568202"/>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088" name="Freeform 26"/>
              <p:cNvSpPr/>
              <p:nvPr/>
            </p:nvSpPr>
            <p:spPr>
              <a:xfrm>
                <a:off x="346382" y="4878011"/>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089" name="Freeform 27"/>
              <p:cNvSpPr/>
              <p:nvPr/>
            </p:nvSpPr>
            <p:spPr>
              <a:xfrm rot="16244410" flipH="1">
                <a:off x="2815954" y="6133433"/>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090" name="Freeform 28"/>
              <p:cNvSpPr/>
              <p:nvPr/>
            </p:nvSpPr>
            <p:spPr>
              <a:xfrm rot="5508135">
                <a:off x="390432" y="5860942"/>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091" name="Freeform 29"/>
              <p:cNvSpPr/>
              <p:nvPr/>
            </p:nvSpPr>
            <p:spPr>
              <a:xfrm rot="6284068">
                <a:off x="2220722" y="488508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092" name="Freeform 30"/>
              <p:cNvSpPr/>
              <p:nvPr/>
            </p:nvSpPr>
            <p:spPr>
              <a:xfrm rot="8472242" flipH="1">
                <a:off x="1883697" y="3486439"/>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093" name="Freeform 31"/>
              <p:cNvSpPr/>
              <p:nvPr/>
            </p:nvSpPr>
            <p:spPr>
              <a:xfrm rot="563450" flipH="1">
                <a:off x="1199287" y="3731092"/>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094" name="Freeform 32"/>
              <p:cNvSpPr/>
              <p:nvPr/>
            </p:nvSpPr>
            <p:spPr>
              <a:xfrm>
                <a:off x="2278362" y="1576815"/>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095" name="Freeform 33"/>
              <p:cNvSpPr/>
              <p:nvPr/>
            </p:nvSpPr>
            <p:spPr>
              <a:xfrm>
                <a:off x="621287" y="956264"/>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096" name="Freeform 34"/>
              <p:cNvSpPr/>
              <p:nvPr/>
            </p:nvSpPr>
            <p:spPr>
              <a:xfrm>
                <a:off x="346511" y="2002556"/>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097" name="Freeform 35"/>
              <p:cNvSpPr/>
              <p:nvPr/>
            </p:nvSpPr>
            <p:spPr>
              <a:xfrm>
                <a:off x="1544479" y="2882090"/>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098" name="Freeform 36"/>
              <p:cNvSpPr/>
              <p:nvPr/>
            </p:nvSpPr>
            <p:spPr>
              <a:xfrm>
                <a:off x="3279106" y="20777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099" name="Freeform 37"/>
              <p:cNvSpPr/>
              <p:nvPr/>
            </p:nvSpPr>
            <p:spPr>
              <a:xfrm>
                <a:off x="1921174" y="35285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00" name="Freeform 38"/>
              <p:cNvSpPr/>
              <p:nvPr/>
            </p:nvSpPr>
            <p:spPr>
              <a:xfrm rot="3318475">
                <a:off x="670585" y="1458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01" name="Freeform 39"/>
              <p:cNvSpPr/>
              <p:nvPr/>
            </p:nvSpPr>
            <p:spPr>
              <a:xfrm rot="20976685" flipH="1">
                <a:off x="1756457" y="2215402"/>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02" name="Freeform 40"/>
              <p:cNvSpPr/>
              <p:nvPr/>
            </p:nvSpPr>
            <p:spPr>
              <a:xfrm>
                <a:off x="662295" y="1696660"/>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03" name="Freeform 41"/>
              <p:cNvSpPr/>
              <p:nvPr/>
            </p:nvSpPr>
            <p:spPr>
              <a:xfrm rot="16244410" flipH="1">
                <a:off x="2769917" y="2539333"/>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04" name="Freeform 42"/>
              <p:cNvSpPr/>
              <p:nvPr/>
            </p:nvSpPr>
            <p:spPr>
              <a:xfrm rot="2428453">
                <a:off x="193818" y="2916706"/>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05"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06" name="Freeform 44"/>
              <p:cNvSpPr/>
              <p:nvPr/>
            </p:nvSpPr>
            <p:spPr>
              <a:xfrm rot="8472242" flipH="1">
                <a:off x="1856709" y="381289"/>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07" name="Freeform 45"/>
              <p:cNvSpPr/>
              <p:nvPr/>
            </p:nvSpPr>
            <p:spPr>
              <a:xfrm rot="563450" flipH="1">
                <a:off x="372199" y="587841"/>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08" name="Freeform 46"/>
              <p:cNvSpPr/>
              <p:nvPr/>
            </p:nvSpPr>
            <p:spPr>
              <a:xfrm>
                <a:off x="5604174" y="1576815"/>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09" name="Freeform 47"/>
              <p:cNvSpPr/>
              <p:nvPr/>
            </p:nvSpPr>
            <p:spPr>
              <a:xfrm>
                <a:off x="3947100" y="956264"/>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10" name="Freeform 48"/>
              <p:cNvSpPr/>
              <p:nvPr/>
            </p:nvSpPr>
            <p:spPr>
              <a:xfrm>
                <a:off x="3672324" y="2002556"/>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11" name="Freeform 49"/>
              <p:cNvSpPr/>
              <p:nvPr/>
            </p:nvSpPr>
            <p:spPr>
              <a:xfrm>
                <a:off x="4870292" y="2882090"/>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12" name="Freeform 50"/>
              <p:cNvSpPr/>
              <p:nvPr/>
            </p:nvSpPr>
            <p:spPr>
              <a:xfrm>
                <a:off x="6604919" y="20777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13" name="Freeform 51"/>
              <p:cNvSpPr/>
              <p:nvPr/>
            </p:nvSpPr>
            <p:spPr>
              <a:xfrm>
                <a:off x="5246987" y="35285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14"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15" name="Freeform 53"/>
              <p:cNvSpPr/>
              <p:nvPr/>
            </p:nvSpPr>
            <p:spPr>
              <a:xfrm rot="20976685" flipH="1">
                <a:off x="5082270" y="2215402"/>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16" name="Freeform 54"/>
              <p:cNvSpPr/>
              <p:nvPr/>
            </p:nvSpPr>
            <p:spPr>
              <a:xfrm>
                <a:off x="3397557" y="1887160"/>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17" name="Freeform 55"/>
              <p:cNvSpPr/>
              <p:nvPr/>
            </p:nvSpPr>
            <p:spPr>
              <a:xfrm rot="16244410" flipH="1">
                <a:off x="6095729" y="2539333"/>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18" name="Freeform 56"/>
              <p:cNvSpPr/>
              <p:nvPr/>
            </p:nvSpPr>
            <p:spPr>
              <a:xfrm rot="2428453">
                <a:off x="3519630" y="2916706"/>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19"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20" name="Freeform 58"/>
              <p:cNvSpPr/>
              <p:nvPr/>
            </p:nvSpPr>
            <p:spPr>
              <a:xfrm rot="8472242" flipH="1">
                <a:off x="5182522" y="381289"/>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21" name="Freeform 59"/>
              <p:cNvSpPr/>
              <p:nvPr/>
            </p:nvSpPr>
            <p:spPr>
              <a:xfrm rot="563450" flipH="1">
                <a:off x="3336061" y="587841"/>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22" name="Freeform 60"/>
              <p:cNvSpPr/>
              <p:nvPr/>
            </p:nvSpPr>
            <p:spPr>
              <a:xfrm flipH="1">
                <a:off x="8466529" y="157205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23" name="Freeform 61"/>
              <p:cNvSpPr/>
              <p:nvPr/>
            </p:nvSpPr>
            <p:spPr>
              <a:xfrm>
                <a:off x="7274500" y="9705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24" name="Freeform 62"/>
              <p:cNvSpPr/>
              <p:nvPr/>
            </p:nvSpPr>
            <p:spPr>
              <a:xfrm>
                <a:off x="6999723" y="20168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25" name="Freeform 63"/>
              <p:cNvSpPr/>
              <p:nvPr/>
            </p:nvSpPr>
            <p:spPr>
              <a:xfrm>
                <a:off x="8483442" y="280112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26" name="Freeform 64"/>
              <p:cNvSpPr/>
              <p:nvPr/>
            </p:nvSpPr>
            <p:spPr>
              <a:xfrm>
                <a:off x="8021937" y="2337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27" name="Freeform 65"/>
              <p:cNvSpPr/>
              <p:nvPr/>
            </p:nvSpPr>
            <p:spPr>
              <a:xfrm rot="3318475">
                <a:off x="6944385" y="217305"/>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28" name="Freeform 66"/>
              <p:cNvSpPr/>
              <p:nvPr/>
            </p:nvSpPr>
            <p:spPr>
              <a:xfrm rot="20976685" flipH="1">
                <a:off x="8409669" y="22296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29" name="Freeform 67"/>
              <p:cNvSpPr/>
              <p:nvPr/>
            </p:nvSpPr>
            <p:spPr>
              <a:xfrm>
                <a:off x="7239307" y="16918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30" name="Freeform 68"/>
              <p:cNvSpPr/>
              <p:nvPr/>
            </p:nvSpPr>
            <p:spPr>
              <a:xfrm rot="16244410" flipH="1">
                <a:off x="8619854" y="5315871"/>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31" name="Freeform 69"/>
              <p:cNvSpPr/>
              <p:nvPr/>
            </p:nvSpPr>
            <p:spPr>
              <a:xfrm rot="2428453">
                <a:off x="7056580" y="2797643"/>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32" name="Freeform 70"/>
              <p:cNvSpPr/>
              <p:nvPr/>
            </p:nvSpPr>
            <p:spPr>
              <a:xfrm rot="6284068">
                <a:off x="8142097" y="15068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33" name="Freeform 71"/>
              <p:cNvSpPr/>
              <p:nvPr/>
            </p:nvSpPr>
            <p:spPr>
              <a:xfrm rot="10211466" flipH="1">
                <a:off x="8527092" y="26243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34" name="Freeform 72"/>
              <p:cNvSpPr/>
              <p:nvPr/>
            </p:nvSpPr>
            <p:spPr>
              <a:xfrm rot="563450" flipH="1">
                <a:off x="6472961" y="9450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35" name="Freeform 73"/>
              <p:cNvSpPr/>
              <p:nvPr/>
            </p:nvSpPr>
            <p:spPr>
              <a:xfrm rot="6521641">
                <a:off x="8535032" y="493356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36" name="Freeform 74"/>
              <p:cNvSpPr/>
              <p:nvPr/>
            </p:nvSpPr>
            <p:spPr>
              <a:xfrm>
                <a:off x="7274500" y="4323352"/>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37" name="Freeform 75"/>
              <p:cNvSpPr/>
              <p:nvPr/>
            </p:nvSpPr>
            <p:spPr>
              <a:xfrm>
                <a:off x="6999723" y="53696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38" name="Freeform 76"/>
              <p:cNvSpPr/>
              <p:nvPr/>
            </p:nvSpPr>
            <p:spPr>
              <a:xfrm rot="5844778">
                <a:off x="8373061" y="6010519"/>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39" name="Freeform 77"/>
              <p:cNvSpPr/>
              <p:nvPr/>
            </p:nvSpPr>
            <p:spPr>
              <a:xfrm>
                <a:off x="8060037" y="34341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40" name="Freeform 78"/>
              <p:cNvSpPr/>
              <p:nvPr/>
            </p:nvSpPr>
            <p:spPr>
              <a:xfrm rot="3318475">
                <a:off x="6887235" y="3492318"/>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41" name="Freeform 79"/>
              <p:cNvSpPr/>
              <p:nvPr/>
            </p:nvSpPr>
            <p:spPr>
              <a:xfrm rot="20976685" flipH="1">
                <a:off x="8219169" y="606032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42" name="Freeform 80"/>
              <p:cNvSpPr/>
              <p:nvPr/>
            </p:nvSpPr>
            <p:spPr>
              <a:xfrm>
                <a:off x="6724957" y="52542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43" name="Freeform 81"/>
              <p:cNvSpPr/>
              <p:nvPr/>
            </p:nvSpPr>
            <p:spPr>
              <a:xfrm rot="6820032">
                <a:off x="7020644" y="6051632"/>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44" name="Freeform 82"/>
              <p:cNvSpPr/>
              <p:nvPr/>
            </p:nvSpPr>
            <p:spPr>
              <a:xfrm rot="6284068">
                <a:off x="7646797" y="43643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45" name="Freeform 83"/>
              <p:cNvSpPr/>
              <p:nvPr/>
            </p:nvSpPr>
            <p:spPr>
              <a:xfrm rot="5149041" flipH="1">
                <a:off x="8487826" y="3611163"/>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46" name="Freeform 84"/>
              <p:cNvSpPr/>
              <p:nvPr/>
            </p:nvSpPr>
            <p:spPr>
              <a:xfrm rot="563450" flipH="1">
                <a:off x="6720612" y="405017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7161" name="Group 85"/>
            <p:cNvGrpSpPr/>
            <p:nvPr/>
          </p:nvGrpSpPr>
          <p:grpSpPr>
            <a:xfrm>
              <a:off x="457576" y="3078104"/>
              <a:ext cx="8861343" cy="2353739"/>
              <a:chOff x="0" y="0"/>
              <a:chExt cx="8861342" cy="2353737"/>
            </a:xfrm>
          </p:grpSpPr>
          <p:sp>
            <p:nvSpPr>
              <p:cNvPr id="7148" name="Freeform 86"/>
              <p:cNvSpPr/>
              <p:nvPr/>
            </p:nvSpPr>
            <p:spPr>
              <a:xfrm rot="17967916">
                <a:off x="279391" y="482782"/>
                <a:ext cx="1599038" cy="1574979"/>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nvGrpSpPr>
              <p:cNvPr id="7151" name="Group 87"/>
              <p:cNvGrpSpPr/>
              <p:nvPr/>
            </p:nvGrpSpPr>
            <p:grpSpPr>
              <a:xfrm>
                <a:off x="115804" y="633093"/>
                <a:ext cx="8745539" cy="223839"/>
                <a:chOff x="0" y="0"/>
                <a:chExt cx="8745537" cy="223837"/>
              </a:xfrm>
            </p:grpSpPr>
            <p:sp>
              <p:nvSpPr>
                <p:cNvPr id="7149" name="AutoShape 88"/>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50" name="Rectangle 89"/>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7154" name="Group 90"/>
              <p:cNvGrpSpPr/>
              <p:nvPr/>
            </p:nvGrpSpPr>
            <p:grpSpPr>
              <a:xfrm>
                <a:off x="7854" y="542606"/>
                <a:ext cx="8745539" cy="223838"/>
                <a:chOff x="0" y="0"/>
                <a:chExt cx="8745537" cy="223837"/>
              </a:xfrm>
            </p:grpSpPr>
            <p:sp>
              <p:nvSpPr>
                <p:cNvPr id="7152" name="AutoShape 91"/>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53" name="Rectangle 92"/>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7160" name="Group 93"/>
              <p:cNvGrpSpPr/>
              <p:nvPr/>
            </p:nvGrpSpPr>
            <p:grpSpPr>
              <a:xfrm>
                <a:off x="55773" y="-1"/>
                <a:ext cx="1969680" cy="1978085"/>
                <a:chOff x="0" y="0"/>
                <a:chExt cx="1969678" cy="1978083"/>
              </a:xfrm>
            </p:grpSpPr>
            <p:sp>
              <p:nvSpPr>
                <p:cNvPr id="7155" name="Freeform 94"/>
                <p:cNvSpPr/>
                <p:nvPr/>
              </p:nvSpPr>
              <p:spPr>
                <a:xfrm rot="17970461">
                  <a:off x="255092" y="270419"/>
                  <a:ext cx="1459495" cy="1437246"/>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56" name="Freeform 95"/>
                <p:cNvSpPr/>
                <p:nvPr/>
              </p:nvSpPr>
              <p:spPr>
                <a:xfrm>
                  <a:off x="84916" y="970340"/>
                  <a:ext cx="1019546" cy="573293"/>
                </a:xfrm>
                <a:custGeom>
                  <a:avLst/>
                  <a:gdLst/>
                  <a:ahLst/>
                  <a:cxnLst>
                    <a:cxn ang="0">
                      <a:pos x="wd2" y="hd2"/>
                    </a:cxn>
                    <a:cxn ang="5400000">
                      <a:pos x="wd2" y="hd2"/>
                    </a:cxn>
                    <a:cxn ang="10800000">
                      <a:pos x="wd2" y="hd2"/>
                    </a:cxn>
                    <a:cxn ang="16200000">
                      <a:pos x="wd2" y="hd2"/>
                    </a:cxn>
                  </a:cxnLst>
                  <a:rect l="0" t="0" r="r" b="b"/>
                  <a:pathLst>
                    <a:path w="21109" h="21026" extrusionOk="0">
                      <a:moveTo>
                        <a:pt x="43" y="7658"/>
                      </a:moveTo>
                      <a:cubicBezTo>
                        <a:pt x="24" y="11250"/>
                        <a:pt x="1874" y="14525"/>
                        <a:pt x="4074" y="16706"/>
                      </a:cubicBezTo>
                      <a:cubicBezTo>
                        <a:pt x="6274" y="18888"/>
                        <a:pt x="10523" y="20018"/>
                        <a:pt x="13248" y="20680"/>
                      </a:cubicBezTo>
                      <a:cubicBezTo>
                        <a:pt x="15974" y="21342"/>
                        <a:pt x="19325" y="20898"/>
                        <a:pt x="20414" y="20641"/>
                      </a:cubicBezTo>
                      <a:cubicBezTo>
                        <a:pt x="21502" y="20384"/>
                        <a:pt x="21340" y="19740"/>
                        <a:pt x="19741" y="19172"/>
                      </a:cubicBezTo>
                      <a:cubicBezTo>
                        <a:pt x="18141" y="18603"/>
                        <a:pt x="13200" y="18320"/>
                        <a:pt x="10820" y="17258"/>
                      </a:cubicBezTo>
                      <a:cubicBezTo>
                        <a:pt x="8439" y="16196"/>
                        <a:pt x="6833" y="14585"/>
                        <a:pt x="5421" y="12832"/>
                      </a:cubicBezTo>
                      <a:cubicBezTo>
                        <a:pt x="4009" y="11080"/>
                        <a:pt x="2881" y="8312"/>
                        <a:pt x="2369" y="6763"/>
                      </a:cubicBezTo>
                      <a:cubicBezTo>
                        <a:pt x="1857" y="5215"/>
                        <a:pt x="2312" y="4685"/>
                        <a:pt x="2371" y="3564"/>
                      </a:cubicBezTo>
                      <a:cubicBezTo>
                        <a:pt x="2430" y="2443"/>
                        <a:pt x="2834" y="369"/>
                        <a:pt x="2690" y="56"/>
                      </a:cubicBezTo>
                      <a:cubicBezTo>
                        <a:pt x="2545" y="-258"/>
                        <a:pt x="1873" y="825"/>
                        <a:pt x="1493" y="1673"/>
                      </a:cubicBezTo>
                      <a:cubicBezTo>
                        <a:pt x="1114" y="2520"/>
                        <a:pt x="616" y="4163"/>
                        <a:pt x="375" y="5174"/>
                      </a:cubicBezTo>
                      <a:cubicBezTo>
                        <a:pt x="134" y="6184"/>
                        <a:pt x="-98" y="6313"/>
                        <a:pt x="43" y="7658"/>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57" name="Freeform 96"/>
                <p:cNvSpPr/>
                <p:nvPr/>
              </p:nvSpPr>
              <p:spPr>
                <a:xfrm>
                  <a:off x="76732" y="181550"/>
                  <a:ext cx="919479" cy="1054305"/>
                </a:xfrm>
                <a:custGeom>
                  <a:avLst/>
                  <a:gdLst/>
                  <a:ahLst/>
                  <a:cxnLst>
                    <a:cxn ang="0">
                      <a:pos x="wd2" y="hd2"/>
                    </a:cxn>
                    <a:cxn ang="5400000">
                      <a:pos x="wd2" y="hd2"/>
                    </a:cxn>
                    <a:cxn ang="10800000">
                      <a:pos x="wd2" y="hd2"/>
                    </a:cxn>
                    <a:cxn ang="16200000">
                      <a:pos x="wd2" y="hd2"/>
                    </a:cxn>
                  </a:cxnLst>
                  <a:rect l="0" t="0" r="r" b="b"/>
                  <a:pathLst>
                    <a:path w="20973" h="21299" extrusionOk="0">
                      <a:moveTo>
                        <a:pt x="132" y="21054"/>
                      </a:moveTo>
                      <a:cubicBezTo>
                        <a:pt x="42" y="20611"/>
                        <a:pt x="-239" y="19368"/>
                        <a:pt x="458" y="18043"/>
                      </a:cubicBezTo>
                      <a:cubicBezTo>
                        <a:pt x="1148" y="16729"/>
                        <a:pt x="2445" y="15121"/>
                        <a:pt x="4311" y="13135"/>
                      </a:cubicBezTo>
                      <a:cubicBezTo>
                        <a:pt x="6207" y="11150"/>
                        <a:pt x="9473" y="8072"/>
                        <a:pt x="11751" y="6119"/>
                      </a:cubicBezTo>
                      <a:cubicBezTo>
                        <a:pt x="14018" y="4161"/>
                        <a:pt x="16493" y="2414"/>
                        <a:pt x="17951" y="1418"/>
                      </a:cubicBezTo>
                      <a:cubicBezTo>
                        <a:pt x="19415" y="412"/>
                        <a:pt x="20144" y="206"/>
                        <a:pt x="20529" y="94"/>
                      </a:cubicBezTo>
                      <a:cubicBezTo>
                        <a:pt x="20921" y="-29"/>
                        <a:pt x="21361" y="-180"/>
                        <a:pt x="20364" y="702"/>
                      </a:cubicBezTo>
                      <a:cubicBezTo>
                        <a:pt x="19386" y="1579"/>
                        <a:pt x="16905" y="3311"/>
                        <a:pt x="14623" y="5341"/>
                      </a:cubicBezTo>
                      <a:cubicBezTo>
                        <a:pt x="12362" y="7382"/>
                        <a:pt x="8647" y="10859"/>
                        <a:pt x="6754" y="12912"/>
                      </a:cubicBezTo>
                      <a:cubicBezTo>
                        <a:pt x="4860" y="14964"/>
                        <a:pt x="3831" y="16480"/>
                        <a:pt x="3218" y="17674"/>
                      </a:cubicBezTo>
                      <a:cubicBezTo>
                        <a:pt x="2605" y="18867"/>
                        <a:pt x="3426" y="19451"/>
                        <a:pt x="3064" y="20041"/>
                      </a:cubicBezTo>
                      <a:cubicBezTo>
                        <a:pt x="2703" y="20630"/>
                        <a:pt x="1534" y="21080"/>
                        <a:pt x="1052" y="21250"/>
                      </a:cubicBezTo>
                      <a:cubicBezTo>
                        <a:pt x="570" y="21420"/>
                        <a:pt x="327" y="21099"/>
                        <a:pt x="132" y="21054"/>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58" name="Freeform 97"/>
                <p:cNvSpPr/>
                <p:nvPr/>
              </p:nvSpPr>
              <p:spPr>
                <a:xfrm>
                  <a:off x="657793" y="361362"/>
                  <a:ext cx="722090" cy="975709"/>
                </a:xfrm>
                <a:custGeom>
                  <a:avLst/>
                  <a:gdLst/>
                  <a:ahLst/>
                  <a:cxnLst>
                    <a:cxn ang="0">
                      <a:pos x="wd2" y="hd2"/>
                    </a:cxn>
                    <a:cxn ang="5400000">
                      <a:pos x="wd2" y="hd2"/>
                    </a:cxn>
                    <a:cxn ang="10800000">
                      <a:pos x="wd2" y="hd2"/>
                    </a:cxn>
                    <a:cxn ang="16200000">
                      <a:pos x="wd2" y="hd2"/>
                    </a:cxn>
                  </a:cxnLst>
                  <a:rect l="0" t="0" r="r" b="b"/>
                  <a:pathLst>
                    <a:path w="20674" h="21155" extrusionOk="0">
                      <a:moveTo>
                        <a:pt x="1309" y="16511"/>
                      </a:moveTo>
                      <a:cubicBezTo>
                        <a:pt x="394" y="15291"/>
                        <a:pt x="-677" y="13905"/>
                        <a:pt x="556" y="11424"/>
                      </a:cubicBezTo>
                      <a:cubicBezTo>
                        <a:pt x="1789" y="8943"/>
                        <a:pt x="6989" y="3370"/>
                        <a:pt x="8689" y="1573"/>
                      </a:cubicBezTo>
                      <a:cubicBezTo>
                        <a:pt x="10389" y="-223"/>
                        <a:pt x="11481" y="-425"/>
                        <a:pt x="10767" y="681"/>
                      </a:cubicBezTo>
                      <a:cubicBezTo>
                        <a:pt x="10053" y="1787"/>
                        <a:pt x="5763" y="6068"/>
                        <a:pt x="4386" y="8187"/>
                      </a:cubicBezTo>
                      <a:cubicBezTo>
                        <a:pt x="3009" y="10307"/>
                        <a:pt x="2294" y="11969"/>
                        <a:pt x="2494" y="13439"/>
                      </a:cubicBezTo>
                      <a:cubicBezTo>
                        <a:pt x="2694" y="14908"/>
                        <a:pt x="3529" y="16007"/>
                        <a:pt x="5614" y="17044"/>
                      </a:cubicBezTo>
                      <a:cubicBezTo>
                        <a:pt x="7700" y="18080"/>
                        <a:pt x="12562" y="19052"/>
                        <a:pt x="14987" y="19634"/>
                      </a:cubicBezTo>
                      <a:cubicBezTo>
                        <a:pt x="17412" y="20217"/>
                        <a:pt x="19344" y="20275"/>
                        <a:pt x="20133" y="20528"/>
                      </a:cubicBezTo>
                      <a:cubicBezTo>
                        <a:pt x="20923" y="20781"/>
                        <a:pt x="20911" y="21175"/>
                        <a:pt x="19665" y="21155"/>
                      </a:cubicBezTo>
                      <a:cubicBezTo>
                        <a:pt x="18420" y="21134"/>
                        <a:pt x="14928" y="20822"/>
                        <a:pt x="12667" y="20423"/>
                      </a:cubicBezTo>
                      <a:cubicBezTo>
                        <a:pt x="10405" y="20024"/>
                        <a:pt x="7938" y="19423"/>
                        <a:pt x="6054" y="18772"/>
                      </a:cubicBezTo>
                      <a:cubicBezTo>
                        <a:pt x="4169" y="18122"/>
                        <a:pt x="2298" y="17705"/>
                        <a:pt x="1309" y="16511"/>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59" name="Freeform 98"/>
                <p:cNvSpPr/>
                <p:nvPr/>
              </p:nvSpPr>
              <p:spPr>
                <a:xfrm>
                  <a:off x="438652" y="751192"/>
                  <a:ext cx="462944" cy="494149"/>
                </a:xfrm>
                <a:custGeom>
                  <a:avLst/>
                  <a:gdLst/>
                  <a:ahLst/>
                  <a:cxnLst>
                    <a:cxn ang="0">
                      <a:pos x="wd2" y="hd2"/>
                    </a:cxn>
                    <a:cxn ang="5400000">
                      <a:pos x="wd2" y="hd2"/>
                    </a:cxn>
                    <a:cxn ang="10800000">
                      <a:pos x="wd2" y="hd2"/>
                    </a:cxn>
                    <a:cxn ang="16200000">
                      <a:pos x="wd2" y="hd2"/>
                    </a:cxn>
                  </a:cxnLst>
                  <a:rect l="0" t="0" r="r" b="b"/>
                  <a:pathLst>
                    <a:path w="19190" h="19533" extrusionOk="0">
                      <a:moveTo>
                        <a:pt x="1912" y="16373"/>
                      </a:moveTo>
                      <a:cubicBezTo>
                        <a:pt x="-270" y="15559"/>
                        <a:pt x="-847" y="13507"/>
                        <a:pt x="1573" y="10941"/>
                      </a:cubicBezTo>
                      <a:cubicBezTo>
                        <a:pt x="4377" y="7179"/>
                        <a:pt x="4224" y="5329"/>
                        <a:pt x="13014" y="94"/>
                      </a:cubicBezTo>
                      <a:cubicBezTo>
                        <a:pt x="13949" y="-701"/>
                        <a:pt x="11150" y="3740"/>
                        <a:pt x="10845" y="5628"/>
                      </a:cubicBezTo>
                      <a:cubicBezTo>
                        <a:pt x="10540" y="7517"/>
                        <a:pt x="10774" y="9826"/>
                        <a:pt x="11235" y="11478"/>
                      </a:cubicBezTo>
                      <a:cubicBezTo>
                        <a:pt x="11696" y="13130"/>
                        <a:pt x="12320" y="14324"/>
                        <a:pt x="13587" y="15580"/>
                      </a:cubicBezTo>
                      <a:cubicBezTo>
                        <a:pt x="14854" y="16836"/>
                        <a:pt x="20753" y="18902"/>
                        <a:pt x="18794" y="19040"/>
                      </a:cubicBezTo>
                      <a:cubicBezTo>
                        <a:pt x="11790" y="20899"/>
                        <a:pt x="5136" y="16944"/>
                        <a:pt x="1912" y="16373"/>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grpSp>
      <p:sp>
        <p:nvSpPr>
          <p:cNvPr id="7163" name="Title Text"/>
          <p:cNvSpPr txBox="1">
            <a:spLocks noGrp="1"/>
          </p:cNvSpPr>
          <p:nvPr>
            <p:ph type="title"/>
          </p:nvPr>
        </p:nvSpPr>
        <p:spPr>
          <a:xfrm>
            <a:off x="1905000" y="2209800"/>
            <a:ext cx="6858000" cy="1143000"/>
          </a:xfrm>
          <a:prstGeom prst="rect">
            <a:avLst/>
          </a:prstGeom>
        </p:spPr>
        <p:txBody>
          <a:bodyPr anchor="ctr"/>
          <a:lstStyle>
            <a:lvl1pPr>
              <a:defRPr>
                <a:solidFill>
                  <a:srgbClr val="007572"/>
                </a:solidFill>
                <a:latin typeface="Arial Narrow"/>
                <a:ea typeface="Arial Narrow"/>
                <a:cs typeface="Arial Narrow"/>
                <a:sym typeface="Arial Narrow"/>
              </a:defRPr>
            </a:lvl1pPr>
          </a:lstStyle>
          <a:p>
            <a:r>
              <a:t>Title Text</a:t>
            </a:r>
          </a:p>
        </p:txBody>
      </p:sp>
      <p:sp>
        <p:nvSpPr>
          <p:cNvPr id="7164" name="Body Level One…"/>
          <p:cNvSpPr txBox="1">
            <a:spLocks noGrp="1"/>
          </p:cNvSpPr>
          <p:nvPr>
            <p:ph type="body" sz="quarter" idx="1"/>
          </p:nvPr>
        </p:nvSpPr>
        <p:spPr>
          <a:xfrm>
            <a:off x="2438400" y="3886200"/>
            <a:ext cx="5334000" cy="1752600"/>
          </a:xfrm>
          <a:prstGeom prst="rect">
            <a:avLst/>
          </a:prstGeom>
        </p:spPr>
        <p:txBody>
          <a:bodyPr>
            <a:normAutofit/>
          </a:bodyPr>
          <a:lstStyle>
            <a:lvl1pPr marL="0" indent="0">
              <a:buSzTx/>
              <a:buNone/>
              <a:defRPr>
                <a:solidFill>
                  <a:srgbClr val="333333"/>
                </a:solidFill>
                <a:latin typeface="Arial Narrow"/>
                <a:ea typeface="Arial Narrow"/>
                <a:cs typeface="Arial Narrow"/>
                <a:sym typeface="Arial Narrow"/>
              </a:defRPr>
            </a:lvl1pPr>
            <a:lvl2pPr>
              <a:buChar char="–"/>
              <a:defRPr>
                <a:solidFill>
                  <a:srgbClr val="333333"/>
                </a:solidFill>
                <a:latin typeface="Arial Narrow"/>
                <a:ea typeface="Arial Narrow"/>
                <a:cs typeface="Arial Narrow"/>
                <a:sym typeface="Arial Narrow"/>
              </a:defRPr>
            </a:lvl2pPr>
            <a:lvl3pPr>
              <a:defRPr>
                <a:solidFill>
                  <a:srgbClr val="333333"/>
                </a:solidFill>
                <a:latin typeface="Arial Narrow"/>
                <a:ea typeface="Arial Narrow"/>
                <a:cs typeface="Arial Narrow"/>
                <a:sym typeface="Arial Narrow"/>
              </a:defRPr>
            </a:lvl3pPr>
            <a:lvl4pPr>
              <a:buChar char="–"/>
              <a:defRPr>
                <a:solidFill>
                  <a:srgbClr val="333333"/>
                </a:solidFill>
                <a:latin typeface="Arial Narrow"/>
                <a:ea typeface="Arial Narrow"/>
                <a:cs typeface="Arial Narrow"/>
                <a:sym typeface="Arial Narrow"/>
              </a:defRPr>
            </a:lvl4pPr>
            <a:lvl5pPr>
              <a:buChar char="»"/>
              <a:defRPr>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7165"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963865026"/>
      </p:ext>
    </p:extLst>
  </p:cSld>
  <p:clrMapOvr>
    <a:masterClrMapping/>
  </p:clrMapOvr>
  <p:transition spd="med"/>
</p:sldLayout>
</file>

<file path=ppt/slideLayouts/slideLayout546.xml><?xml version="1.0" encoding="utf-8"?>
<p:sldLayout xmlns:a="http://schemas.openxmlformats.org/drawingml/2006/main" xmlns:r="http://schemas.openxmlformats.org/officeDocument/2006/relationships" xmlns:p="http://schemas.openxmlformats.org/presentationml/2006/main" showMasterSp="0" type="tx">
  <p:cSld name="44_Title and Content">
    <p:bg>
      <p:bgPr>
        <a:solidFill>
          <a:srgbClr val="9CDCDA"/>
        </a:solidFill>
        <a:effectLst/>
      </p:bgPr>
    </p:bg>
    <p:spTree>
      <p:nvGrpSpPr>
        <p:cNvPr id="1" name=""/>
        <p:cNvGrpSpPr/>
        <p:nvPr/>
      </p:nvGrpSpPr>
      <p:grpSpPr>
        <a:xfrm>
          <a:off x="0" y="0"/>
          <a:ext cx="0" cy="0"/>
          <a:chOff x="0" y="0"/>
          <a:chExt cx="0" cy="0"/>
        </a:xfrm>
      </p:grpSpPr>
      <p:grpSp>
        <p:nvGrpSpPr>
          <p:cNvPr id="7267" name="Group 2"/>
          <p:cNvGrpSpPr/>
          <p:nvPr/>
        </p:nvGrpSpPr>
        <p:grpSpPr>
          <a:xfrm>
            <a:off x="-341607" y="-213936"/>
            <a:ext cx="9600389" cy="7485696"/>
            <a:chOff x="0" y="0"/>
            <a:chExt cx="9600387" cy="7485695"/>
          </a:xfrm>
        </p:grpSpPr>
        <p:grpSp>
          <p:nvGrpSpPr>
            <p:cNvPr id="7253" name="Group 3"/>
            <p:cNvGrpSpPr/>
            <p:nvPr/>
          </p:nvGrpSpPr>
          <p:grpSpPr>
            <a:xfrm>
              <a:off x="-1" y="0"/>
              <a:ext cx="9600389" cy="7485696"/>
              <a:chOff x="0" y="0"/>
              <a:chExt cx="9600387" cy="7485695"/>
            </a:xfrm>
          </p:grpSpPr>
          <p:sp>
            <p:nvSpPr>
              <p:cNvPr id="7172"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73"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74"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75"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76"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77"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78"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79"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80"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81"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82"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83"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84"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85"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86"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87"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88"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89"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90"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91"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92"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93"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94"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95"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96"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97"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98"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99"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00"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01"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02"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03"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04"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05"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06"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07"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08"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09"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10"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11"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12"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13"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14"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15"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16"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17"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18"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19"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20"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21"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22"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23"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24"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25"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26"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27"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28"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29"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30"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31"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32"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33"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34"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35"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36"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37"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38"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39"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40"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41"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42"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43"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44"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45"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46"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47"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48"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49"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50"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51"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52"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7256" name="Group 85"/>
            <p:cNvGrpSpPr/>
            <p:nvPr/>
          </p:nvGrpSpPr>
          <p:grpSpPr>
            <a:xfrm>
              <a:off x="532106" y="687010"/>
              <a:ext cx="8745538" cy="223839"/>
              <a:chOff x="0" y="0"/>
              <a:chExt cx="8745537" cy="223837"/>
            </a:xfrm>
          </p:grpSpPr>
          <p:sp>
            <p:nvSpPr>
              <p:cNvPr id="7254"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55"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7259" name="Group 88"/>
            <p:cNvGrpSpPr/>
            <p:nvPr/>
          </p:nvGrpSpPr>
          <p:grpSpPr>
            <a:xfrm>
              <a:off x="424156" y="596523"/>
              <a:ext cx="8745538" cy="223838"/>
              <a:chOff x="0" y="0"/>
              <a:chExt cx="8745537" cy="223837"/>
            </a:xfrm>
          </p:grpSpPr>
          <p:sp>
            <p:nvSpPr>
              <p:cNvPr id="7257"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58"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sp>
          <p:nvSpPr>
            <p:cNvPr id="7260"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nvGrpSpPr>
            <p:cNvPr id="7266" name="Group 92"/>
            <p:cNvGrpSpPr/>
            <p:nvPr/>
          </p:nvGrpSpPr>
          <p:grpSpPr>
            <a:xfrm>
              <a:off x="579241" y="366407"/>
              <a:ext cx="1124880" cy="1123270"/>
              <a:chOff x="0" y="0"/>
              <a:chExt cx="1124878" cy="1123268"/>
            </a:xfrm>
          </p:grpSpPr>
          <p:sp>
            <p:nvSpPr>
              <p:cNvPr id="7261"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62"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63"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64"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65"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sp>
        <p:nvSpPr>
          <p:cNvPr id="7268" name="Title Text"/>
          <p:cNvSpPr txBox="1">
            <a:spLocks noGrp="1"/>
          </p:cNvSpPr>
          <p:nvPr>
            <p:ph type="title"/>
          </p:nvPr>
        </p:nvSpPr>
        <p:spPr>
          <a:xfrm>
            <a:off x="838200" y="609600"/>
            <a:ext cx="7620000" cy="1143000"/>
          </a:xfrm>
          <a:prstGeom prst="rect">
            <a:avLst/>
          </a:prstGeom>
        </p:spPr>
        <p:txBody>
          <a:bodyPr anchor="ctr"/>
          <a:lstStyle>
            <a:lvl1pPr>
              <a:defRPr>
                <a:solidFill>
                  <a:srgbClr val="007572"/>
                </a:solidFill>
                <a:latin typeface="Arial Narrow"/>
                <a:ea typeface="Arial Narrow"/>
                <a:cs typeface="Arial Narrow"/>
                <a:sym typeface="Arial Narrow"/>
              </a:defRPr>
            </a:lvl1pPr>
          </a:lstStyle>
          <a:p>
            <a:r>
              <a:t>Title Text</a:t>
            </a:r>
          </a:p>
        </p:txBody>
      </p:sp>
      <p:sp>
        <p:nvSpPr>
          <p:cNvPr id="7269"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a:solidFill>
                  <a:srgbClr val="333333"/>
                </a:solidFill>
                <a:latin typeface="Arial Narrow"/>
                <a:ea typeface="Arial Narrow"/>
                <a:cs typeface="Arial Narrow"/>
                <a:sym typeface="Arial Narrow"/>
              </a:defRPr>
            </a:lvl1pPr>
            <a:lvl2pPr>
              <a:buChar char="–"/>
              <a:defRPr>
                <a:solidFill>
                  <a:srgbClr val="333333"/>
                </a:solidFill>
                <a:latin typeface="Arial Narrow"/>
                <a:ea typeface="Arial Narrow"/>
                <a:cs typeface="Arial Narrow"/>
                <a:sym typeface="Arial Narrow"/>
              </a:defRPr>
            </a:lvl2pPr>
            <a:lvl3pPr>
              <a:defRPr>
                <a:solidFill>
                  <a:srgbClr val="333333"/>
                </a:solidFill>
                <a:latin typeface="Arial Narrow"/>
                <a:ea typeface="Arial Narrow"/>
                <a:cs typeface="Arial Narrow"/>
                <a:sym typeface="Arial Narrow"/>
              </a:defRPr>
            </a:lvl3pPr>
            <a:lvl4pPr>
              <a:buChar char="–"/>
              <a:defRPr>
                <a:solidFill>
                  <a:srgbClr val="333333"/>
                </a:solidFill>
                <a:latin typeface="Arial Narrow"/>
                <a:ea typeface="Arial Narrow"/>
                <a:cs typeface="Arial Narrow"/>
                <a:sym typeface="Arial Narrow"/>
              </a:defRPr>
            </a:lvl4pPr>
            <a:lvl5pPr>
              <a:buChar char="»"/>
              <a:defRPr>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7270"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993436852"/>
      </p:ext>
    </p:extLst>
  </p:cSld>
  <p:clrMapOvr>
    <a:masterClrMapping/>
  </p:clrMapOvr>
  <p:transition spd="med"/>
</p:sldLayout>
</file>

<file path=ppt/slideLayouts/slideLayout547.xml><?xml version="1.0" encoding="utf-8"?>
<p:sldLayout xmlns:a="http://schemas.openxmlformats.org/drawingml/2006/main" xmlns:r="http://schemas.openxmlformats.org/officeDocument/2006/relationships" xmlns:p="http://schemas.openxmlformats.org/presentationml/2006/main" showMasterSp="0" type="tx">
  <p:cSld name="40_Section Header">
    <p:bg>
      <p:bgPr>
        <a:solidFill>
          <a:srgbClr val="9CDCDA"/>
        </a:solidFill>
        <a:effectLst/>
      </p:bgPr>
    </p:bg>
    <p:spTree>
      <p:nvGrpSpPr>
        <p:cNvPr id="1" name=""/>
        <p:cNvGrpSpPr/>
        <p:nvPr/>
      </p:nvGrpSpPr>
      <p:grpSpPr>
        <a:xfrm>
          <a:off x="0" y="0"/>
          <a:ext cx="0" cy="0"/>
          <a:chOff x="0" y="0"/>
          <a:chExt cx="0" cy="0"/>
        </a:xfrm>
      </p:grpSpPr>
      <p:grpSp>
        <p:nvGrpSpPr>
          <p:cNvPr id="7372" name="Group 2"/>
          <p:cNvGrpSpPr/>
          <p:nvPr/>
        </p:nvGrpSpPr>
        <p:grpSpPr>
          <a:xfrm>
            <a:off x="-341607" y="-213936"/>
            <a:ext cx="9600389" cy="7485696"/>
            <a:chOff x="0" y="0"/>
            <a:chExt cx="9600387" cy="7485695"/>
          </a:xfrm>
        </p:grpSpPr>
        <p:grpSp>
          <p:nvGrpSpPr>
            <p:cNvPr id="7358" name="Group 3"/>
            <p:cNvGrpSpPr/>
            <p:nvPr/>
          </p:nvGrpSpPr>
          <p:grpSpPr>
            <a:xfrm>
              <a:off x="-1" y="0"/>
              <a:ext cx="9600389" cy="7485696"/>
              <a:chOff x="0" y="0"/>
              <a:chExt cx="9600387" cy="7485695"/>
            </a:xfrm>
          </p:grpSpPr>
          <p:sp>
            <p:nvSpPr>
              <p:cNvPr id="7277"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78"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79"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80"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81"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82"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83"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84"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85"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86"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87"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88"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89"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90"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91"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92"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93"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94"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95"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96"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97"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98"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99"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00"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01"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02"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03"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04"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05"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06"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07"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08"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09"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10"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11"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12"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13"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14"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15"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16"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17"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18"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19"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20"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21"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22"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23"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24"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25"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26"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27"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28"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29"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30"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31"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32"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33"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34"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35"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36"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37"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38"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39"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40"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41"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42"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43"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44"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45"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46"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47"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48"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49"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50"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51"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52"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53"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54"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55"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56"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57"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7361" name="Group 85"/>
            <p:cNvGrpSpPr/>
            <p:nvPr/>
          </p:nvGrpSpPr>
          <p:grpSpPr>
            <a:xfrm>
              <a:off x="532106" y="687010"/>
              <a:ext cx="8745538" cy="223839"/>
              <a:chOff x="0" y="0"/>
              <a:chExt cx="8745537" cy="223837"/>
            </a:xfrm>
          </p:grpSpPr>
          <p:sp>
            <p:nvSpPr>
              <p:cNvPr id="7359"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60"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7364" name="Group 88"/>
            <p:cNvGrpSpPr/>
            <p:nvPr/>
          </p:nvGrpSpPr>
          <p:grpSpPr>
            <a:xfrm>
              <a:off x="424156" y="596523"/>
              <a:ext cx="8745538" cy="223838"/>
              <a:chOff x="0" y="0"/>
              <a:chExt cx="8745537" cy="223837"/>
            </a:xfrm>
          </p:grpSpPr>
          <p:sp>
            <p:nvSpPr>
              <p:cNvPr id="7362"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63"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sp>
          <p:nvSpPr>
            <p:cNvPr id="7365"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nvGrpSpPr>
            <p:cNvPr id="7371" name="Group 92"/>
            <p:cNvGrpSpPr/>
            <p:nvPr/>
          </p:nvGrpSpPr>
          <p:grpSpPr>
            <a:xfrm>
              <a:off x="579241" y="366407"/>
              <a:ext cx="1124880" cy="1123270"/>
              <a:chOff x="0" y="0"/>
              <a:chExt cx="1124878" cy="1123268"/>
            </a:xfrm>
          </p:grpSpPr>
          <p:sp>
            <p:nvSpPr>
              <p:cNvPr id="7366"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67"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68"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69"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70"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sp>
        <p:nvSpPr>
          <p:cNvPr id="7373"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7572"/>
                </a:solidFill>
                <a:latin typeface="Arial Narrow"/>
                <a:ea typeface="Arial Narrow"/>
                <a:cs typeface="Arial Narrow"/>
                <a:sym typeface="Arial Narrow"/>
              </a:defRPr>
            </a:lvl1pPr>
          </a:lstStyle>
          <a:p>
            <a:r>
              <a:t>Title Text</a:t>
            </a:r>
          </a:p>
        </p:txBody>
      </p:sp>
      <p:sp>
        <p:nvSpPr>
          <p:cNvPr id="7374"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rgbClr val="333333"/>
                </a:solidFill>
                <a:latin typeface="Arial Narrow"/>
                <a:ea typeface="Arial Narrow"/>
                <a:cs typeface="Arial Narrow"/>
                <a:sym typeface="Arial Narrow"/>
              </a:defRPr>
            </a:lvl1pPr>
            <a:lvl2pPr marL="0" indent="457200">
              <a:spcBef>
                <a:spcPts val="400"/>
              </a:spcBef>
              <a:buSzTx/>
              <a:buNone/>
              <a:defRPr sz="2000">
                <a:solidFill>
                  <a:srgbClr val="333333"/>
                </a:solidFill>
                <a:latin typeface="Arial Narrow"/>
                <a:ea typeface="Arial Narrow"/>
                <a:cs typeface="Arial Narrow"/>
                <a:sym typeface="Arial Narrow"/>
              </a:defRPr>
            </a:lvl2pPr>
            <a:lvl3pPr marL="0" indent="914400">
              <a:spcBef>
                <a:spcPts val="400"/>
              </a:spcBef>
              <a:buSzTx/>
              <a:buNone/>
              <a:defRPr sz="2000">
                <a:solidFill>
                  <a:srgbClr val="333333"/>
                </a:solidFill>
                <a:latin typeface="Arial Narrow"/>
                <a:ea typeface="Arial Narrow"/>
                <a:cs typeface="Arial Narrow"/>
                <a:sym typeface="Arial Narrow"/>
              </a:defRPr>
            </a:lvl3pPr>
            <a:lvl4pPr marL="0" indent="1371600">
              <a:spcBef>
                <a:spcPts val="400"/>
              </a:spcBef>
              <a:buSzTx/>
              <a:buNone/>
              <a:defRPr sz="2000">
                <a:solidFill>
                  <a:srgbClr val="333333"/>
                </a:solidFill>
                <a:latin typeface="Arial Narrow"/>
                <a:ea typeface="Arial Narrow"/>
                <a:cs typeface="Arial Narrow"/>
                <a:sym typeface="Arial Narrow"/>
              </a:defRPr>
            </a:lvl4pPr>
            <a:lvl5pPr marL="0" indent="1828800">
              <a:spcBef>
                <a:spcPts val="400"/>
              </a:spcBef>
              <a:buSzTx/>
              <a:buNone/>
              <a:defRPr sz="2000">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7375"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33780967"/>
      </p:ext>
    </p:extLst>
  </p:cSld>
  <p:clrMapOvr>
    <a:masterClrMapping/>
  </p:clrMapOvr>
  <p:transition spd="med"/>
</p:sldLayout>
</file>

<file path=ppt/slideLayouts/slideLayout548.xml><?xml version="1.0" encoding="utf-8"?>
<p:sldLayout xmlns:a="http://schemas.openxmlformats.org/drawingml/2006/main" xmlns:r="http://schemas.openxmlformats.org/officeDocument/2006/relationships" xmlns:p="http://schemas.openxmlformats.org/presentationml/2006/main" showMasterSp="0" type="tx">
  <p:cSld name="40_Two Content">
    <p:bg>
      <p:bgPr>
        <a:solidFill>
          <a:srgbClr val="9CDCDA"/>
        </a:solidFill>
        <a:effectLst/>
      </p:bgPr>
    </p:bg>
    <p:spTree>
      <p:nvGrpSpPr>
        <p:cNvPr id="1" name=""/>
        <p:cNvGrpSpPr/>
        <p:nvPr/>
      </p:nvGrpSpPr>
      <p:grpSpPr>
        <a:xfrm>
          <a:off x="0" y="0"/>
          <a:ext cx="0" cy="0"/>
          <a:chOff x="0" y="0"/>
          <a:chExt cx="0" cy="0"/>
        </a:xfrm>
      </p:grpSpPr>
      <p:grpSp>
        <p:nvGrpSpPr>
          <p:cNvPr id="7477" name="Group 2"/>
          <p:cNvGrpSpPr/>
          <p:nvPr/>
        </p:nvGrpSpPr>
        <p:grpSpPr>
          <a:xfrm>
            <a:off x="-341607" y="-213936"/>
            <a:ext cx="9600389" cy="7485696"/>
            <a:chOff x="0" y="0"/>
            <a:chExt cx="9600387" cy="7485695"/>
          </a:xfrm>
        </p:grpSpPr>
        <p:grpSp>
          <p:nvGrpSpPr>
            <p:cNvPr id="7463" name="Group 3"/>
            <p:cNvGrpSpPr/>
            <p:nvPr/>
          </p:nvGrpSpPr>
          <p:grpSpPr>
            <a:xfrm>
              <a:off x="-1" y="0"/>
              <a:ext cx="9600389" cy="7485696"/>
              <a:chOff x="0" y="0"/>
              <a:chExt cx="9600387" cy="7485695"/>
            </a:xfrm>
          </p:grpSpPr>
          <p:sp>
            <p:nvSpPr>
              <p:cNvPr id="7382"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83"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84"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85"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86"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87"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88"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89"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90"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91"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92"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93"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94"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95"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96"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97"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98"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99"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00"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01"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02"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03"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04"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05"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06"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07"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08"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09"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10"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11"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12"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13"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14"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15"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16"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17"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18"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19"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20"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21"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22"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23"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24"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25"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26"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27"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28"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29"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30"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31"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32"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33"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34"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35"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36"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37"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38"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39"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40"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41"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42"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43"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44"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45"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46"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47"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48"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49"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50"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51"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52"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53"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54"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55"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56"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57"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58"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59"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60"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61"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62"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7466" name="Group 85"/>
            <p:cNvGrpSpPr/>
            <p:nvPr/>
          </p:nvGrpSpPr>
          <p:grpSpPr>
            <a:xfrm>
              <a:off x="532106" y="687010"/>
              <a:ext cx="8745538" cy="223839"/>
              <a:chOff x="0" y="0"/>
              <a:chExt cx="8745537" cy="223837"/>
            </a:xfrm>
          </p:grpSpPr>
          <p:sp>
            <p:nvSpPr>
              <p:cNvPr id="7464"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65"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7469" name="Group 88"/>
            <p:cNvGrpSpPr/>
            <p:nvPr/>
          </p:nvGrpSpPr>
          <p:grpSpPr>
            <a:xfrm>
              <a:off x="424156" y="596523"/>
              <a:ext cx="8745538" cy="223838"/>
              <a:chOff x="0" y="0"/>
              <a:chExt cx="8745537" cy="223837"/>
            </a:xfrm>
          </p:grpSpPr>
          <p:sp>
            <p:nvSpPr>
              <p:cNvPr id="7467"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68"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sp>
          <p:nvSpPr>
            <p:cNvPr id="7470"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nvGrpSpPr>
            <p:cNvPr id="7476" name="Group 92"/>
            <p:cNvGrpSpPr/>
            <p:nvPr/>
          </p:nvGrpSpPr>
          <p:grpSpPr>
            <a:xfrm>
              <a:off x="579241" y="366407"/>
              <a:ext cx="1124880" cy="1123270"/>
              <a:chOff x="0" y="0"/>
              <a:chExt cx="1124878" cy="1123268"/>
            </a:xfrm>
          </p:grpSpPr>
          <p:sp>
            <p:nvSpPr>
              <p:cNvPr id="7471"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72"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73"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74"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75"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sp>
        <p:nvSpPr>
          <p:cNvPr id="7478" name="Title Text"/>
          <p:cNvSpPr txBox="1">
            <a:spLocks noGrp="1"/>
          </p:cNvSpPr>
          <p:nvPr>
            <p:ph type="title"/>
          </p:nvPr>
        </p:nvSpPr>
        <p:spPr>
          <a:xfrm>
            <a:off x="838200" y="609600"/>
            <a:ext cx="7620000" cy="1143000"/>
          </a:xfrm>
          <a:prstGeom prst="rect">
            <a:avLst/>
          </a:prstGeom>
        </p:spPr>
        <p:txBody>
          <a:bodyPr anchor="ctr"/>
          <a:lstStyle>
            <a:lvl1pPr>
              <a:defRPr>
                <a:solidFill>
                  <a:srgbClr val="007572"/>
                </a:solidFill>
                <a:latin typeface="Arial Narrow"/>
                <a:ea typeface="Arial Narrow"/>
                <a:cs typeface="Arial Narrow"/>
                <a:sym typeface="Arial Narrow"/>
              </a:defRPr>
            </a:lvl1pPr>
          </a:lstStyle>
          <a:p>
            <a:r>
              <a:t>Title Text</a:t>
            </a:r>
          </a:p>
        </p:txBody>
      </p:sp>
      <p:sp>
        <p:nvSpPr>
          <p:cNvPr id="7479"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a:solidFill>
                  <a:srgbClr val="333333"/>
                </a:solidFill>
                <a:latin typeface="Arial Narrow"/>
                <a:ea typeface="Arial Narrow"/>
                <a:cs typeface="Arial Narrow"/>
                <a:sym typeface="Arial Narrow"/>
              </a:defRPr>
            </a:lvl1pPr>
            <a:lvl2pPr marL="790575" indent="-333375">
              <a:spcBef>
                <a:spcPts val="600"/>
              </a:spcBef>
              <a:buChar char="–"/>
              <a:defRPr sz="2800">
                <a:solidFill>
                  <a:srgbClr val="333333"/>
                </a:solidFill>
                <a:latin typeface="Arial Narrow"/>
                <a:ea typeface="Arial Narrow"/>
                <a:cs typeface="Arial Narrow"/>
                <a:sym typeface="Arial Narrow"/>
              </a:defRPr>
            </a:lvl2pPr>
            <a:lvl3pPr marL="1234439" indent="-320039">
              <a:spcBef>
                <a:spcPts val="600"/>
              </a:spcBef>
              <a:defRPr sz="2800">
                <a:solidFill>
                  <a:srgbClr val="333333"/>
                </a:solidFill>
                <a:latin typeface="Arial Narrow"/>
                <a:ea typeface="Arial Narrow"/>
                <a:cs typeface="Arial Narrow"/>
                <a:sym typeface="Arial Narrow"/>
              </a:defRPr>
            </a:lvl3pPr>
            <a:lvl4pPr marL="1727200" indent="-355600">
              <a:spcBef>
                <a:spcPts val="600"/>
              </a:spcBef>
              <a:buChar char="–"/>
              <a:defRPr sz="2800">
                <a:solidFill>
                  <a:srgbClr val="333333"/>
                </a:solidFill>
                <a:latin typeface="Arial Narrow"/>
                <a:ea typeface="Arial Narrow"/>
                <a:cs typeface="Arial Narrow"/>
                <a:sym typeface="Arial Narrow"/>
              </a:defRPr>
            </a:lvl4pPr>
            <a:lvl5pPr marL="2184400" indent="-355600">
              <a:spcBef>
                <a:spcPts val="600"/>
              </a:spcBef>
              <a:buChar char="»"/>
              <a:defRPr sz="2800">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7480"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820108767"/>
      </p:ext>
    </p:extLst>
  </p:cSld>
  <p:clrMapOvr>
    <a:masterClrMapping/>
  </p:clrMapOvr>
  <p:transition spd="med"/>
</p:sldLayout>
</file>

<file path=ppt/slideLayouts/slideLayout549.xml><?xml version="1.0" encoding="utf-8"?>
<p:sldLayout xmlns:a="http://schemas.openxmlformats.org/drawingml/2006/main" xmlns:r="http://schemas.openxmlformats.org/officeDocument/2006/relationships" xmlns:p="http://schemas.openxmlformats.org/presentationml/2006/main" showMasterSp="0" type="tx">
  <p:cSld name="41_Comparison">
    <p:bg>
      <p:bgPr>
        <a:solidFill>
          <a:srgbClr val="9CDCDA"/>
        </a:solidFill>
        <a:effectLst/>
      </p:bgPr>
    </p:bg>
    <p:spTree>
      <p:nvGrpSpPr>
        <p:cNvPr id="1" name=""/>
        <p:cNvGrpSpPr/>
        <p:nvPr/>
      </p:nvGrpSpPr>
      <p:grpSpPr>
        <a:xfrm>
          <a:off x="0" y="0"/>
          <a:ext cx="0" cy="0"/>
          <a:chOff x="0" y="0"/>
          <a:chExt cx="0" cy="0"/>
        </a:xfrm>
      </p:grpSpPr>
      <p:grpSp>
        <p:nvGrpSpPr>
          <p:cNvPr id="7582" name="Group 2"/>
          <p:cNvGrpSpPr/>
          <p:nvPr/>
        </p:nvGrpSpPr>
        <p:grpSpPr>
          <a:xfrm>
            <a:off x="-341607" y="-213936"/>
            <a:ext cx="9600389" cy="7485696"/>
            <a:chOff x="0" y="0"/>
            <a:chExt cx="9600387" cy="7485695"/>
          </a:xfrm>
        </p:grpSpPr>
        <p:grpSp>
          <p:nvGrpSpPr>
            <p:cNvPr id="7568" name="Group 3"/>
            <p:cNvGrpSpPr/>
            <p:nvPr/>
          </p:nvGrpSpPr>
          <p:grpSpPr>
            <a:xfrm>
              <a:off x="-1" y="0"/>
              <a:ext cx="9600389" cy="7485696"/>
              <a:chOff x="0" y="0"/>
              <a:chExt cx="9600387" cy="7485695"/>
            </a:xfrm>
          </p:grpSpPr>
          <p:sp>
            <p:nvSpPr>
              <p:cNvPr id="7487"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88"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89"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90"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91"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92"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93"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94"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95"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96"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97"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98"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99"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00"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01"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02"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03"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04"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05"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06"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07"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08"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09"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10"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11"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12"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13"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14"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15"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16"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17"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18"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19"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20"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21"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22"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23"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24"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25"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26"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27"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28"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29"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30"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31"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32"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33"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34"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35"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36"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37"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38"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39"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40"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41"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42"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43"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44"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45"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46"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47"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48"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49"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50"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51"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52"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53"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54"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55"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56"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57"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58"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59"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60"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61"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62"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63"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64"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65"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66"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67"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7571" name="Group 85"/>
            <p:cNvGrpSpPr/>
            <p:nvPr/>
          </p:nvGrpSpPr>
          <p:grpSpPr>
            <a:xfrm>
              <a:off x="532106" y="687010"/>
              <a:ext cx="8745538" cy="223839"/>
              <a:chOff x="0" y="0"/>
              <a:chExt cx="8745537" cy="223837"/>
            </a:xfrm>
          </p:grpSpPr>
          <p:sp>
            <p:nvSpPr>
              <p:cNvPr id="7569"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70"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7574" name="Group 88"/>
            <p:cNvGrpSpPr/>
            <p:nvPr/>
          </p:nvGrpSpPr>
          <p:grpSpPr>
            <a:xfrm>
              <a:off x="424156" y="596523"/>
              <a:ext cx="8745538" cy="223838"/>
              <a:chOff x="0" y="0"/>
              <a:chExt cx="8745537" cy="223837"/>
            </a:xfrm>
          </p:grpSpPr>
          <p:sp>
            <p:nvSpPr>
              <p:cNvPr id="7572"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73"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sp>
          <p:nvSpPr>
            <p:cNvPr id="7575"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nvGrpSpPr>
            <p:cNvPr id="7581" name="Group 92"/>
            <p:cNvGrpSpPr/>
            <p:nvPr/>
          </p:nvGrpSpPr>
          <p:grpSpPr>
            <a:xfrm>
              <a:off x="579241" y="366407"/>
              <a:ext cx="1124880" cy="1123270"/>
              <a:chOff x="0" y="0"/>
              <a:chExt cx="1124878" cy="1123268"/>
            </a:xfrm>
          </p:grpSpPr>
          <p:sp>
            <p:nvSpPr>
              <p:cNvPr id="7576"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77"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78"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79"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80"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sp>
        <p:nvSpPr>
          <p:cNvPr id="7583" name="Title Text"/>
          <p:cNvSpPr txBox="1">
            <a:spLocks noGrp="1"/>
          </p:cNvSpPr>
          <p:nvPr>
            <p:ph type="title"/>
          </p:nvPr>
        </p:nvSpPr>
        <p:spPr>
          <a:xfrm>
            <a:off x="457200" y="274638"/>
            <a:ext cx="8229600" cy="1143001"/>
          </a:xfrm>
          <a:prstGeom prst="rect">
            <a:avLst/>
          </a:prstGeom>
        </p:spPr>
        <p:txBody>
          <a:bodyPr anchor="ctr"/>
          <a:lstStyle>
            <a:lvl1pPr>
              <a:defRPr>
                <a:solidFill>
                  <a:srgbClr val="007572"/>
                </a:solidFill>
                <a:latin typeface="Arial Narrow"/>
                <a:ea typeface="Arial Narrow"/>
                <a:cs typeface="Arial Narrow"/>
                <a:sym typeface="Arial Narrow"/>
              </a:defRPr>
            </a:lvl1pPr>
          </a:lstStyle>
          <a:p>
            <a:r>
              <a:t>Title Text</a:t>
            </a:r>
          </a:p>
        </p:txBody>
      </p:sp>
      <p:sp>
        <p:nvSpPr>
          <p:cNvPr id="7584"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rgbClr val="333333"/>
                </a:solidFill>
                <a:latin typeface="Arial Narrow"/>
                <a:ea typeface="Arial Narrow"/>
                <a:cs typeface="Arial Narrow"/>
                <a:sym typeface="Arial Narrow"/>
              </a:defRPr>
            </a:lvl1pPr>
            <a:lvl2pPr marL="0" indent="457200">
              <a:spcBef>
                <a:spcPts val="500"/>
              </a:spcBef>
              <a:buSzTx/>
              <a:buNone/>
              <a:defRPr sz="2400" b="1">
                <a:solidFill>
                  <a:srgbClr val="333333"/>
                </a:solidFill>
                <a:latin typeface="Arial Narrow"/>
                <a:ea typeface="Arial Narrow"/>
                <a:cs typeface="Arial Narrow"/>
                <a:sym typeface="Arial Narrow"/>
              </a:defRPr>
            </a:lvl2pPr>
            <a:lvl3pPr marL="0" indent="914400">
              <a:spcBef>
                <a:spcPts val="500"/>
              </a:spcBef>
              <a:buSzTx/>
              <a:buNone/>
              <a:defRPr sz="2400" b="1">
                <a:solidFill>
                  <a:srgbClr val="333333"/>
                </a:solidFill>
                <a:latin typeface="Arial Narrow"/>
                <a:ea typeface="Arial Narrow"/>
                <a:cs typeface="Arial Narrow"/>
                <a:sym typeface="Arial Narrow"/>
              </a:defRPr>
            </a:lvl3pPr>
            <a:lvl4pPr marL="0" indent="1371600">
              <a:spcBef>
                <a:spcPts val="500"/>
              </a:spcBef>
              <a:buSzTx/>
              <a:buNone/>
              <a:defRPr sz="2400" b="1">
                <a:solidFill>
                  <a:srgbClr val="333333"/>
                </a:solidFill>
                <a:latin typeface="Arial Narrow"/>
                <a:ea typeface="Arial Narrow"/>
                <a:cs typeface="Arial Narrow"/>
                <a:sym typeface="Arial Narrow"/>
              </a:defRPr>
            </a:lvl4pPr>
            <a:lvl5pPr marL="0" indent="1828800">
              <a:spcBef>
                <a:spcPts val="500"/>
              </a:spcBef>
              <a:buSzTx/>
              <a:buNone/>
              <a:defRPr sz="2400" b="1">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7585"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solidFill>
                  <a:srgbClr val="333333"/>
                </a:solidFill>
                <a:latin typeface="Arial Narrow"/>
                <a:ea typeface="Arial Narrow"/>
                <a:cs typeface="Arial Narrow"/>
                <a:sym typeface="Arial Narrow"/>
              </a:defRPr>
            </a:pPr>
            <a:endParaRPr/>
          </a:p>
        </p:txBody>
      </p:sp>
      <p:sp>
        <p:nvSpPr>
          <p:cNvPr id="7586"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136293029"/>
      </p:ext>
    </p:extLst>
  </p:cSld>
  <p:clrMapOvr>
    <a:masterClrMapping/>
  </p:clrMapOvr>
  <p:transition spd="med"/>
</p:sldLayout>
</file>

<file path=ppt/slideLayouts/slideLayout5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34B57525-7970-B44F-8C24-B21F82FC03B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110748214"/>
      </p:ext>
    </p:extLst>
  </p:cSld>
  <p:clrMapOvr>
    <a:masterClrMapping/>
  </p:clrMapOvr>
  <p:transition/>
</p:sldLayout>
</file>

<file path=ppt/slideLayouts/slideLayout550.xml><?xml version="1.0" encoding="utf-8"?>
<p:sldLayout xmlns:a="http://schemas.openxmlformats.org/drawingml/2006/main" xmlns:r="http://schemas.openxmlformats.org/officeDocument/2006/relationships" xmlns:p="http://schemas.openxmlformats.org/presentationml/2006/main" showMasterSp="0" type="tx">
  <p:cSld name="41_Title Only">
    <p:bg>
      <p:bgPr>
        <a:solidFill>
          <a:srgbClr val="9CDCDA"/>
        </a:solidFill>
        <a:effectLst/>
      </p:bgPr>
    </p:bg>
    <p:spTree>
      <p:nvGrpSpPr>
        <p:cNvPr id="1" name=""/>
        <p:cNvGrpSpPr/>
        <p:nvPr/>
      </p:nvGrpSpPr>
      <p:grpSpPr>
        <a:xfrm>
          <a:off x="0" y="0"/>
          <a:ext cx="0" cy="0"/>
          <a:chOff x="0" y="0"/>
          <a:chExt cx="0" cy="0"/>
        </a:xfrm>
      </p:grpSpPr>
      <p:grpSp>
        <p:nvGrpSpPr>
          <p:cNvPr id="7688" name="Group 2"/>
          <p:cNvGrpSpPr/>
          <p:nvPr/>
        </p:nvGrpSpPr>
        <p:grpSpPr>
          <a:xfrm>
            <a:off x="-341607" y="-213936"/>
            <a:ext cx="9600389" cy="7485696"/>
            <a:chOff x="0" y="0"/>
            <a:chExt cx="9600387" cy="7485695"/>
          </a:xfrm>
        </p:grpSpPr>
        <p:grpSp>
          <p:nvGrpSpPr>
            <p:cNvPr id="7674" name="Group 3"/>
            <p:cNvGrpSpPr/>
            <p:nvPr/>
          </p:nvGrpSpPr>
          <p:grpSpPr>
            <a:xfrm>
              <a:off x="-1" y="0"/>
              <a:ext cx="9600389" cy="7485696"/>
              <a:chOff x="0" y="0"/>
              <a:chExt cx="9600387" cy="7485695"/>
            </a:xfrm>
          </p:grpSpPr>
          <p:sp>
            <p:nvSpPr>
              <p:cNvPr id="7593"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94"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95"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96"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97"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98"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99"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00"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01"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02"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03"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04"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05"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06"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07"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08"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09"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10"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11"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12"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13"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14"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15"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16"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17"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18"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19"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20"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21"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22"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23"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24"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25"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26"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27"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28"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29"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30"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31"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32"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33"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34"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35"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36"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37"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38"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39"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40"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41"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42"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43"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44"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45"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46"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47"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48"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49"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50"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51"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52"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53"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54"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55"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56"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57"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58"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59"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60"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61"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62"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63"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64"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65"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66"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67"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68"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69"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70"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71"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72"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73"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7677" name="Group 85"/>
            <p:cNvGrpSpPr/>
            <p:nvPr/>
          </p:nvGrpSpPr>
          <p:grpSpPr>
            <a:xfrm>
              <a:off x="532106" y="687010"/>
              <a:ext cx="8745538" cy="223839"/>
              <a:chOff x="0" y="0"/>
              <a:chExt cx="8745537" cy="223837"/>
            </a:xfrm>
          </p:grpSpPr>
          <p:sp>
            <p:nvSpPr>
              <p:cNvPr id="7675"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76"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7680" name="Group 88"/>
            <p:cNvGrpSpPr/>
            <p:nvPr/>
          </p:nvGrpSpPr>
          <p:grpSpPr>
            <a:xfrm>
              <a:off x="424156" y="596523"/>
              <a:ext cx="8745538" cy="223838"/>
              <a:chOff x="0" y="0"/>
              <a:chExt cx="8745537" cy="223837"/>
            </a:xfrm>
          </p:grpSpPr>
          <p:sp>
            <p:nvSpPr>
              <p:cNvPr id="7678"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79"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sp>
          <p:nvSpPr>
            <p:cNvPr id="7681"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nvGrpSpPr>
            <p:cNvPr id="7687" name="Group 92"/>
            <p:cNvGrpSpPr/>
            <p:nvPr/>
          </p:nvGrpSpPr>
          <p:grpSpPr>
            <a:xfrm>
              <a:off x="579241" y="366407"/>
              <a:ext cx="1124880" cy="1123270"/>
              <a:chOff x="0" y="0"/>
              <a:chExt cx="1124878" cy="1123268"/>
            </a:xfrm>
          </p:grpSpPr>
          <p:sp>
            <p:nvSpPr>
              <p:cNvPr id="7682"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83"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84"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85"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86"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sp>
        <p:nvSpPr>
          <p:cNvPr id="7689" name="Title Text"/>
          <p:cNvSpPr txBox="1">
            <a:spLocks noGrp="1"/>
          </p:cNvSpPr>
          <p:nvPr>
            <p:ph type="title"/>
          </p:nvPr>
        </p:nvSpPr>
        <p:spPr>
          <a:xfrm>
            <a:off x="838200" y="609600"/>
            <a:ext cx="7620000" cy="1143000"/>
          </a:xfrm>
          <a:prstGeom prst="rect">
            <a:avLst/>
          </a:prstGeom>
        </p:spPr>
        <p:txBody>
          <a:bodyPr anchor="ctr"/>
          <a:lstStyle>
            <a:lvl1pPr>
              <a:defRPr>
                <a:solidFill>
                  <a:srgbClr val="007572"/>
                </a:solidFill>
                <a:latin typeface="Arial Narrow"/>
                <a:ea typeface="Arial Narrow"/>
                <a:cs typeface="Arial Narrow"/>
                <a:sym typeface="Arial Narrow"/>
              </a:defRPr>
            </a:lvl1pPr>
          </a:lstStyle>
          <a:p>
            <a:r>
              <a:t>Title Text</a:t>
            </a:r>
          </a:p>
        </p:txBody>
      </p:sp>
      <p:sp>
        <p:nvSpPr>
          <p:cNvPr id="7690"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884642671"/>
      </p:ext>
    </p:extLst>
  </p:cSld>
  <p:clrMapOvr>
    <a:masterClrMapping/>
  </p:clrMapOvr>
  <p:transition spd="med"/>
</p:sldLayout>
</file>

<file path=ppt/slideLayouts/slideLayout551.xml><?xml version="1.0" encoding="utf-8"?>
<p:sldLayout xmlns:a="http://schemas.openxmlformats.org/drawingml/2006/main" xmlns:r="http://schemas.openxmlformats.org/officeDocument/2006/relationships" xmlns:p="http://schemas.openxmlformats.org/presentationml/2006/main" showMasterSp="0" type="tx">
  <p:cSld name="46_Blank">
    <p:bg>
      <p:bgPr>
        <a:solidFill>
          <a:srgbClr val="9CDCDA"/>
        </a:solidFill>
        <a:effectLst/>
      </p:bgPr>
    </p:bg>
    <p:spTree>
      <p:nvGrpSpPr>
        <p:cNvPr id="1" name=""/>
        <p:cNvGrpSpPr/>
        <p:nvPr/>
      </p:nvGrpSpPr>
      <p:grpSpPr>
        <a:xfrm>
          <a:off x="0" y="0"/>
          <a:ext cx="0" cy="0"/>
          <a:chOff x="0" y="0"/>
          <a:chExt cx="0" cy="0"/>
        </a:xfrm>
      </p:grpSpPr>
      <p:grpSp>
        <p:nvGrpSpPr>
          <p:cNvPr id="7792" name="Group 2"/>
          <p:cNvGrpSpPr/>
          <p:nvPr/>
        </p:nvGrpSpPr>
        <p:grpSpPr>
          <a:xfrm>
            <a:off x="-341607" y="-213936"/>
            <a:ext cx="9600389" cy="7485696"/>
            <a:chOff x="0" y="0"/>
            <a:chExt cx="9600387" cy="7485695"/>
          </a:xfrm>
        </p:grpSpPr>
        <p:grpSp>
          <p:nvGrpSpPr>
            <p:cNvPr id="7778" name="Group 3"/>
            <p:cNvGrpSpPr/>
            <p:nvPr/>
          </p:nvGrpSpPr>
          <p:grpSpPr>
            <a:xfrm>
              <a:off x="-1" y="0"/>
              <a:ext cx="9600389" cy="7485696"/>
              <a:chOff x="0" y="0"/>
              <a:chExt cx="9600387" cy="7485695"/>
            </a:xfrm>
          </p:grpSpPr>
          <p:sp>
            <p:nvSpPr>
              <p:cNvPr id="7697"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98"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99"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00"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01"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02"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03"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04"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05"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06"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07"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08"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09"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10"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11"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12"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13"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14"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15"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16"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17"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18"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19"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20"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21"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22"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23"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24"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25"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26"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27"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28"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29"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30"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31"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32"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33"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34"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35"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36"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37"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38"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39"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40"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41"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42"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43"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44"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45"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46"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47"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48"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49"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50"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51"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52"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53"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54"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55"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56"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57"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58"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59"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60"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61"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62"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63"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64"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65"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66"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67"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68"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69"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70"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71"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72"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73"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74"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75"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76"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77"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7781" name="Group 85"/>
            <p:cNvGrpSpPr/>
            <p:nvPr/>
          </p:nvGrpSpPr>
          <p:grpSpPr>
            <a:xfrm>
              <a:off x="532106" y="687010"/>
              <a:ext cx="8745538" cy="223839"/>
              <a:chOff x="0" y="0"/>
              <a:chExt cx="8745537" cy="223837"/>
            </a:xfrm>
          </p:grpSpPr>
          <p:sp>
            <p:nvSpPr>
              <p:cNvPr id="7779"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80"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7784" name="Group 88"/>
            <p:cNvGrpSpPr/>
            <p:nvPr/>
          </p:nvGrpSpPr>
          <p:grpSpPr>
            <a:xfrm>
              <a:off x="424156" y="596523"/>
              <a:ext cx="8745538" cy="223838"/>
              <a:chOff x="0" y="0"/>
              <a:chExt cx="8745537" cy="223837"/>
            </a:xfrm>
          </p:grpSpPr>
          <p:sp>
            <p:nvSpPr>
              <p:cNvPr id="7782"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83"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sp>
          <p:nvSpPr>
            <p:cNvPr id="7785"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nvGrpSpPr>
            <p:cNvPr id="7791" name="Group 92"/>
            <p:cNvGrpSpPr/>
            <p:nvPr/>
          </p:nvGrpSpPr>
          <p:grpSpPr>
            <a:xfrm>
              <a:off x="579241" y="366407"/>
              <a:ext cx="1124880" cy="1123270"/>
              <a:chOff x="0" y="0"/>
              <a:chExt cx="1124878" cy="1123268"/>
            </a:xfrm>
          </p:grpSpPr>
          <p:sp>
            <p:nvSpPr>
              <p:cNvPr id="7786"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87"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88"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89"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90"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sp>
        <p:nvSpPr>
          <p:cNvPr id="7793"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803543236"/>
      </p:ext>
    </p:extLst>
  </p:cSld>
  <p:clrMapOvr>
    <a:masterClrMapping/>
  </p:clrMapOvr>
  <p:transition spd="med"/>
</p:sldLayout>
</file>

<file path=ppt/slideLayouts/slideLayout552.xml><?xml version="1.0" encoding="utf-8"?>
<p:sldLayout xmlns:a="http://schemas.openxmlformats.org/drawingml/2006/main" xmlns:r="http://schemas.openxmlformats.org/officeDocument/2006/relationships" xmlns:p="http://schemas.openxmlformats.org/presentationml/2006/main" showMasterSp="0" type="tx">
  <p:cSld name="41_Content with Caption">
    <p:bg>
      <p:bgPr>
        <a:solidFill>
          <a:srgbClr val="9CDCDA"/>
        </a:solidFill>
        <a:effectLst/>
      </p:bgPr>
    </p:bg>
    <p:spTree>
      <p:nvGrpSpPr>
        <p:cNvPr id="1" name=""/>
        <p:cNvGrpSpPr/>
        <p:nvPr/>
      </p:nvGrpSpPr>
      <p:grpSpPr>
        <a:xfrm>
          <a:off x="0" y="0"/>
          <a:ext cx="0" cy="0"/>
          <a:chOff x="0" y="0"/>
          <a:chExt cx="0" cy="0"/>
        </a:xfrm>
      </p:grpSpPr>
      <p:grpSp>
        <p:nvGrpSpPr>
          <p:cNvPr id="7895" name="Group 2"/>
          <p:cNvGrpSpPr/>
          <p:nvPr/>
        </p:nvGrpSpPr>
        <p:grpSpPr>
          <a:xfrm>
            <a:off x="-341607" y="-213936"/>
            <a:ext cx="9600389" cy="7485696"/>
            <a:chOff x="0" y="0"/>
            <a:chExt cx="9600387" cy="7485695"/>
          </a:xfrm>
        </p:grpSpPr>
        <p:grpSp>
          <p:nvGrpSpPr>
            <p:cNvPr id="7881" name="Group 3"/>
            <p:cNvGrpSpPr/>
            <p:nvPr/>
          </p:nvGrpSpPr>
          <p:grpSpPr>
            <a:xfrm>
              <a:off x="-1" y="0"/>
              <a:ext cx="9600389" cy="7485696"/>
              <a:chOff x="0" y="0"/>
              <a:chExt cx="9600387" cy="7485695"/>
            </a:xfrm>
          </p:grpSpPr>
          <p:sp>
            <p:nvSpPr>
              <p:cNvPr id="7800"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01"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02"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03"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04"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05"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06"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07"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08"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09"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10"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11"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12"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13"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14"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15"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16"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17"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18"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19"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20"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21"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22"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23"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24"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25"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26"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27"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28"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29"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30"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31"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32"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33"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34"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35"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36"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37"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38"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39"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40"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41"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42"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43"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44"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45"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46"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47"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48"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49"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50"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51"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52"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53"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54"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55"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56"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57"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58"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59"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60"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61"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62"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63"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64"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65"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66"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67"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68"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69"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70"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71"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72"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73"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74"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75"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76"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77"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78"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79"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80"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7884" name="Group 85"/>
            <p:cNvGrpSpPr/>
            <p:nvPr/>
          </p:nvGrpSpPr>
          <p:grpSpPr>
            <a:xfrm>
              <a:off x="532106" y="687010"/>
              <a:ext cx="8745538" cy="223839"/>
              <a:chOff x="0" y="0"/>
              <a:chExt cx="8745537" cy="223837"/>
            </a:xfrm>
          </p:grpSpPr>
          <p:sp>
            <p:nvSpPr>
              <p:cNvPr id="7882"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83"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7887" name="Group 88"/>
            <p:cNvGrpSpPr/>
            <p:nvPr/>
          </p:nvGrpSpPr>
          <p:grpSpPr>
            <a:xfrm>
              <a:off x="424156" y="596523"/>
              <a:ext cx="8745538" cy="223838"/>
              <a:chOff x="0" y="0"/>
              <a:chExt cx="8745537" cy="223837"/>
            </a:xfrm>
          </p:grpSpPr>
          <p:sp>
            <p:nvSpPr>
              <p:cNvPr id="7885"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86"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sp>
          <p:nvSpPr>
            <p:cNvPr id="7888"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nvGrpSpPr>
            <p:cNvPr id="7894" name="Group 92"/>
            <p:cNvGrpSpPr/>
            <p:nvPr/>
          </p:nvGrpSpPr>
          <p:grpSpPr>
            <a:xfrm>
              <a:off x="579241" y="366407"/>
              <a:ext cx="1124880" cy="1123270"/>
              <a:chOff x="0" y="0"/>
              <a:chExt cx="1124878" cy="1123268"/>
            </a:xfrm>
          </p:grpSpPr>
          <p:sp>
            <p:nvSpPr>
              <p:cNvPr id="7889"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90"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91"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92"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93"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sp>
        <p:nvSpPr>
          <p:cNvPr id="7896" name="Title Text"/>
          <p:cNvSpPr txBox="1">
            <a:spLocks noGrp="1"/>
          </p:cNvSpPr>
          <p:nvPr>
            <p:ph type="title"/>
          </p:nvPr>
        </p:nvSpPr>
        <p:spPr>
          <a:xfrm>
            <a:off x="457200" y="273050"/>
            <a:ext cx="3008314" cy="1162050"/>
          </a:xfrm>
          <a:prstGeom prst="rect">
            <a:avLst/>
          </a:prstGeom>
        </p:spPr>
        <p:txBody>
          <a:bodyPr/>
          <a:lstStyle>
            <a:lvl1pPr>
              <a:defRPr sz="2000" b="1">
                <a:solidFill>
                  <a:srgbClr val="007572"/>
                </a:solidFill>
                <a:latin typeface="Arial Narrow"/>
                <a:ea typeface="Arial Narrow"/>
                <a:cs typeface="Arial Narrow"/>
                <a:sym typeface="Arial Narrow"/>
              </a:defRPr>
            </a:lvl1pPr>
          </a:lstStyle>
          <a:p>
            <a:r>
              <a:t>Title Text</a:t>
            </a:r>
          </a:p>
        </p:txBody>
      </p:sp>
      <p:sp>
        <p:nvSpPr>
          <p:cNvPr id="7897"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a:solidFill>
                  <a:srgbClr val="333333"/>
                </a:solidFill>
                <a:latin typeface="Arial Narrow"/>
                <a:ea typeface="Arial Narrow"/>
                <a:cs typeface="Arial Narrow"/>
                <a:sym typeface="Arial Narrow"/>
              </a:defRPr>
            </a:lvl1pPr>
            <a:lvl2pPr>
              <a:buChar char="–"/>
              <a:defRPr>
                <a:solidFill>
                  <a:srgbClr val="333333"/>
                </a:solidFill>
                <a:latin typeface="Arial Narrow"/>
                <a:ea typeface="Arial Narrow"/>
                <a:cs typeface="Arial Narrow"/>
                <a:sym typeface="Arial Narrow"/>
              </a:defRPr>
            </a:lvl2pPr>
            <a:lvl3pPr>
              <a:defRPr>
                <a:solidFill>
                  <a:srgbClr val="333333"/>
                </a:solidFill>
                <a:latin typeface="Arial Narrow"/>
                <a:ea typeface="Arial Narrow"/>
                <a:cs typeface="Arial Narrow"/>
                <a:sym typeface="Arial Narrow"/>
              </a:defRPr>
            </a:lvl3pPr>
            <a:lvl4pPr>
              <a:buChar char="–"/>
              <a:defRPr>
                <a:solidFill>
                  <a:srgbClr val="333333"/>
                </a:solidFill>
                <a:latin typeface="Arial Narrow"/>
                <a:ea typeface="Arial Narrow"/>
                <a:cs typeface="Arial Narrow"/>
                <a:sym typeface="Arial Narrow"/>
              </a:defRPr>
            </a:lvl4pPr>
            <a:lvl5pPr>
              <a:buChar char="»"/>
              <a:defRPr>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7898"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solidFill>
                  <a:srgbClr val="333333"/>
                </a:solidFill>
                <a:latin typeface="Arial Narrow"/>
                <a:ea typeface="Arial Narrow"/>
                <a:cs typeface="Arial Narrow"/>
                <a:sym typeface="Arial Narrow"/>
              </a:defRPr>
            </a:pPr>
            <a:endParaRPr/>
          </a:p>
        </p:txBody>
      </p:sp>
      <p:sp>
        <p:nvSpPr>
          <p:cNvPr id="7899"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646229352"/>
      </p:ext>
    </p:extLst>
  </p:cSld>
  <p:clrMapOvr>
    <a:masterClrMapping/>
  </p:clrMapOvr>
  <p:transition spd="med"/>
</p:sldLayout>
</file>

<file path=ppt/slideLayouts/slideLayout553.xml><?xml version="1.0" encoding="utf-8"?>
<p:sldLayout xmlns:a="http://schemas.openxmlformats.org/drawingml/2006/main" xmlns:r="http://schemas.openxmlformats.org/officeDocument/2006/relationships" xmlns:p="http://schemas.openxmlformats.org/presentationml/2006/main" showMasterSp="0" type="tx">
  <p:cSld name="41_Picture with Caption">
    <p:bg>
      <p:bgPr>
        <a:solidFill>
          <a:srgbClr val="9CDCDA"/>
        </a:solidFill>
        <a:effectLst/>
      </p:bgPr>
    </p:bg>
    <p:spTree>
      <p:nvGrpSpPr>
        <p:cNvPr id="1" name=""/>
        <p:cNvGrpSpPr/>
        <p:nvPr/>
      </p:nvGrpSpPr>
      <p:grpSpPr>
        <a:xfrm>
          <a:off x="0" y="0"/>
          <a:ext cx="0" cy="0"/>
          <a:chOff x="0" y="0"/>
          <a:chExt cx="0" cy="0"/>
        </a:xfrm>
      </p:grpSpPr>
      <p:grpSp>
        <p:nvGrpSpPr>
          <p:cNvPr id="8001" name="Group 2"/>
          <p:cNvGrpSpPr/>
          <p:nvPr/>
        </p:nvGrpSpPr>
        <p:grpSpPr>
          <a:xfrm>
            <a:off x="-341607" y="-213936"/>
            <a:ext cx="9600389" cy="7485696"/>
            <a:chOff x="0" y="0"/>
            <a:chExt cx="9600387" cy="7485695"/>
          </a:xfrm>
        </p:grpSpPr>
        <p:grpSp>
          <p:nvGrpSpPr>
            <p:cNvPr id="7987" name="Group 3"/>
            <p:cNvGrpSpPr/>
            <p:nvPr/>
          </p:nvGrpSpPr>
          <p:grpSpPr>
            <a:xfrm>
              <a:off x="-1" y="0"/>
              <a:ext cx="9600389" cy="7485696"/>
              <a:chOff x="0" y="0"/>
              <a:chExt cx="9600387" cy="7485695"/>
            </a:xfrm>
          </p:grpSpPr>
          <p:sp>
            <p:nvSpPr>
              <p:cNvPr id="7906"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07"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08"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09"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10"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11"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12"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13"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14"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15"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16"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17"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18"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19"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20"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21"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22"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23"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24"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25"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26"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27"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28"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29"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30"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31"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32"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33"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34"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35"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36"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37"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38"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39"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40"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41"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42"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43"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44"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45"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46"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47"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48"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49"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50"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51"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52"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53"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54"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55"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56"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57"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58"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59"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60"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61"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62"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63"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64"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65"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66"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67"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68"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69"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70"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71"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72"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73"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74"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75"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76"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77"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78"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79"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80"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81"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82"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83"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84"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85"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86"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7990" name="Group 85"/>
            <p:cNvGrpSpPr/>
            <p:nvPr/>
          </p:nvGrpSpPr>
          <p:grpSpPr>
            <a:xfrm>
              <a:off x="532106" y="687010"/>
              <a:ext cx="8745538" cy="223839"/>
              <a:chOff x="0" y="0"/>
              <a:chExt cx="8745537" cy="223837"/>
            </a:xfrm>
          </p:grpSpPr>
          <p:sp>
            <p:nvSpPr>
              <p:cNvPr id="7988"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89"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7993" name="Group 88"/>
            <p:cNvGrpSpPr/>
            <p:nvPr/>
          </p:nvGrpSpPr>
          <p:grpSpPr>
            <a:xfrm>
              <a:off x="424156" y="596523"/>
              <a:ext cx="8745538" cy="223838"/>
              <a:chOff x="0" y="0"/>
              <a:chExt cx="8745537" cy="223837"/>
            </a:xfrm>
          </p:grpSpPr>
          <p:sp>
            <p:nvSpPr>
              <p:cNvPr id="7991"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92"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sp>
          <p:nvSpPr>
            <p:cNvPr id="7994"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nvGrpSpPr>
            <p:cNvPr id="8000" name="Group 92"/>
            <p:cNvGrpSpPr/>
            <p:nvPr/>
          </p:nvGrpSpPr>
          <p:grpSpPr>
            <a:xfrm>
              <a:off x="579241" y="366407"/>
              <a:ext cx="1124880" cy="1123270"/>
              <a:chOff x="0" y="0"/>
              <a:chExt cx="1124878" cy="1123268"/>
            </a:xfrm>
          </p:grpSpPr>
          <p:sp>
            <p:nvSpPr>
              <p:cNvPr id="7995"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96"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97"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98"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99"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sp>
        <p:nvSpPr>
          <p:cNvPr id="8002" name="Title Text"/>
          <p:cNvSpPr txBox="1">
            <a:spLocks noGrp="1"/>
          </p:cNvSpPr>
          <p:nvPr>
            <p:ph type="title"/>
          </p:nvPr>
        </p:nvSpPr>
        <p:spPr>
          <a:xfrm>
            <a:off x="1792288" y="4800600"/>
            <a:ext cx="5486401" cy="566738"/>
          </a:xfrm>
          <a:prstGeom prst="rect">
            <a:avLst/>
          </a:prstGeom>
        </p:spPr>
        <p:txBody>
          <a:bodyPr/>
          <a:lstStyle>
            <a:lvl1pPr>
              <a:defRPr sz="2000" b="1">
                <a:solidFill>
                  <a:srgbClr val="007572"/>
                </a:solidFill>
                <a:latin typeface="Arial Narrow"/>
                <a:ea typeface="Arial Narrow"/>
                <a:cs typeface="Arial Narrow"/>
                <a:sym typeface="Arial Narrow"/>
              </a:defRPr>
            </a:lvl1pPr>
          </a:lstStyle>
          <a:p>
            <a:r>
              <a:t>Title Text</a:t>
            </a:r>
          </a:p>
        </p:txBody>
      </p:sp>
      <p:sp>
        <p:nvSpPr>
          <p:cNvPr id="8003"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8004"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rgbClr val="333333"/>
                </a:solidFill>
                <a:latin typeface="Arial Narrow"/>
                <a:ea typeface="Arial Narrow"/>
                <a:cs typeface="Arial Narrow"/>
                <a:sym typeface="Arial Narrow"/>
              </a:defRPr>
            </a:lvl1pPr>
            <a:lvl2pPr marL="0" indent="457200">
              <a:spcBef>
                <a:spcPts val="300"/>
              </a:spcBef>
              <a:buSzTx/>
              <a:buNone/>
              <a:defRPr sz="1400">
                <a:solidFill>
                  <a:srgbClr val="333333"/>
                </a:solidFill>
                <a:latin typeface="Arial Narrow"/>
                <a:ea typeface="Arial Narrow"/>
                <a:cs typeface="Arial Narrow"/>
                <a:sym typeface="Arial Narrow"/>
              </a:defRPr>
            </a:lvl2pPr>
            <a:lvl3pPr marL="0" indent="914400">
              <a:spcBef>
                <a:spcPts val="300"/>
              </a:spcBef>
              <a:buSzTx/>
              <a:buNone/>
              <a:defRPr sz="1400">
                <a:solidFill>
                  <a:srgbClr val="333333"/>
                </a:solidFill>
                <a:latin typeface="Arial Narrow"/>
                <a:ea typeface="Arial Narrow"/>
                <a:cs typeface="Arial Narrow"/>
                <a:sym typeface="Arial Narrow"/>
              </a:defRPr>
            </a:lvl3pPr>
            <a:lvl4pPr marL="0" indent="1371600">
              <a:spcBef>
                <a:spcPts val="300"/>
              </a:spcBef>
              <a:buSzTx/>
              <a:buNone/>
              <a:defRPr sz="1400">
                <a:solidFill>
                  <a:srgbClr val="333333"/>
                </a:solidFill>
                <a:latin typeface="Arial Narrow"/>
                <a:ea typeface="Arial Narrow"/>
                <a:cs typeface="Arial Narrow"/>
                <a:sym typeface="Arial Narrow"/>
              </a:defRPr>
            </a:lvl4pPr>
            <a:lvl5pPr marL="0" indent="1828800">
              <a:spcBef>
                <a:spcPts val="300"/>
              </a:spcBef>
              <a:buSzTx/>
              <a:buNone/>
              <a:defRPr sz="1400">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8005"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153244821"/>
      </p:ext>
    </p:extLst>
  </p:cSld>
  <p:clrMapOvr>
    <a:masterClrMapping/>
  </p:clrMapOvr>
  <p:transition spd="med"/>
</p:sldLayout>
</file>

<file path=ppt/slideLayouts/slideLayout554.xml><?xml version="1.0" encoding="utf-8"?>
<p:sldLayout xmlns:a="http://schemas.openxmlformats.org/drawingml/2006/main" xmlns:r="http://schemas.openxmlformats.org/officeDocument/2006/relationships" xmlns:p="http://schemas.openxmlformats.org/presentationml/2006/main" showMasterSp="0" type="tx">
  <p:cSld name="47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8012" name="Title Text"/>
          <p:cNvSpPr txBox="1">
            <a:spLocks noGrp="1"/>
          </p:cNvSpPr>
          <p:nvPr>
            <p:ph type="title"/>
          </p:nvPr>
        </p:nvSpPr>
        <p:spPr>
          <a:xfrm>
            <a:off x="685800" y="2130425"/>
            <a:ext cx="7772400" cy="1470025"/>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013"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latin typeface="Arial"/>
                <a:ea typeface="Arial"/>
                <a:cs typeface="Arial"/>
                <a:sym typeface="Arial"/>
              </a:defRPr>
            </a:lvl1pPr>
            <a:lvl2pPr marL="0" indent="457200" algn="ctr">
              <a:buSzTx/>
              <a:buNone/>
              <a:defRPr>
                <a:latin typeface="Arial"/>
                <a:ea typeface="Arial"/>
                <a:cs typeface="Arial"/>
                <a:sym typeface="Arial"/>
              </a:defRPr>
            </a:lvl2pPr>
            <a:lvl3pPr marL="0" indent="914400" algn="ctr">
              <a:buSzTx/>
              <a:buNone/>
              <a:defRPr>
                <a:latin typeface="Arial"/>
                <a:ea typeface="Arial"/>
                <a:cs typeface="Arial"/>
                <a:sym typeface="Arial"/>
              </a:defRPr>
            </a:lvl3pPr>
            <a:lvl4pPr marL="0" indent="1371600" algn="ctr">
              <a:buSzTx/>
              <a:buNone/>
              <a:defRPr>
                <a:latin typeface="Arial"/>
                <a:ea typeface="Arial"/>
                <a:cs typeface="Arial"/>
                <a:sym typeface="Arial"/>
              </a:defRPr>
            </a:lvl4pPr>
            <a:lvl5pPr marL="0" indent="1828800" algn="ctr">
              <a:buSzTx/>
              <a:buNone/>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014"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116966441"/>
      </p:ext>
    </p:extLst>
  </p:cSld>
  <p:clrMapOvr>
    <a:masterClrMapping/>
  </p:clrMapOvr>
  <p:transition spd="med"/>
</p:sldLayout>
</file>

<file path=ppt/slideLayouts/slideLayout555.xml><?xml version="1.0" encoding="utf-8"?>
<p:sldLayout xmlns:a="http://schemas.openxmlformats.org/drawingml/2006/main" xmlns:r="http://schemas.openxmlformats.org/officeDocument/2006/relationships" xmlns:p="http://schemas.openxmlformats.org/presentationml/2006/main" showMasterSp="0" type="tx">
  <p:cSld name="45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8021"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022"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023"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698219370"/>
      </p:ext>
    </p:extLst>
  </p:cSld>
  <p:clrMapOvr>
    <a:masterClrMapping/>
  </p:clrMapOvr>
  <p:transition spd="med"/>
</p:sldLayout>
</file>

<file path=ppt/slideLayouts/slideLayout556.xml><?xml version="1.0" encoding="utf-8"?>
<p:sldLayout xmlns:a="http://schemas.openxmlformats.org/drawingml/2006/main" xmlns:r="http://schemas.openxmlformats.org/officeDocument/2006/relationships" xmlns:p="http://schemas.openxmlformats.org/presentationml/2006/main" showMasterSp="0" type="tx">
  <p:cSld name="41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8030"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latin typeface="Arial"/>
                <a:ea typeface="Arial"/>
                <a:cs typeface="Arial"/>
                <a:sym typeface="Arial"/>
              </a:defRPr>
            </a:lvl1pPr>
          </a:lstStyle>
          <a:p>
            <a:r>
              <a:t>Title Text</a:t>
            </a:r>
          </a:p>
        </p:txBody>
      </p:sp>
      <p:sp>
        <p:nvSpPr>
          <p:cNvPr id="8031"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atin typeface="Arial"/>
                <a:ea typeface="Arial"/>
                <a:cs typeface="Arial"/>
                <a:sym typeface="Arial"/>
              </a:defRPr>
            </a:lvl1pPr>
            <a:lvl2pPr marL="0" indent="457200">
              <a:spcBef>
                <a:spcPts val="400"/>
              </a:spcBef>
              <a:buSzTx/>
              <a:buNone/>
              <a:defRPr sz="2000">
                <a:latin typeface="Arial"/>
                <a:ea typeface="Arial"/>
                <a:cs typeface="Arial"/>
                <a:sym typeface="Arial"/>
              </a:defRPr>
            </a:lvl2pPr>
            <a:lvl3pPr marL="0" indent="914400">
              <a:spcBef>
                <a:spcPts val="400"/>
              </a:spcBef>
              <a:buSzTx/>
              <a:buNone/>
              <a:defRPr sz="2000">
                <a:latin typeface="Arial"/>
                <a:ea typeface="Arial"/>
                <a:cs typeface="Arial"/>
                <a:sym typeface="Arial"/>
              </a:defRPr>
            </a:lvl3pPr>
            <a:lvl4pPr marL="0" indent="1371600">
              <a:spcBef>
                <a:spcPts val="400"/>
              </a:spcBef>
              <a:buSzTx/>
              <a:buNone/>
              <a:defRPr sz="2000">
                <a:latin typeface="Arial"/>
                <a:ea typeface="Arial"/>
                <a:cs typeface="Arial"/>
                <a:sym typeface="Arial"/>
              </a:defRPr>
            </a:lvl4pPr>
            <a:lvl5pPr marL="0" indent="1828800">
              <a:spcBef>
                <a:spcPts val="400"/>
              </a:spcBef>
              <a:buSzTx/>
              <a:buNone/>
              <a:defRPr sz="20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032"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367934245"/>
      </p:ext>
    </p:extLst>
  </p:cSld>
  <p:clrMapOvr>
    <a:masterClrMapping/>
  </p:clrMapOvr>
  <p:transition spd="med"/>
</p:sldLayout>
</file>

<file path=ppt/slideLayouts/slideLayout557.xml><?xml version="1.0" encoding="utf-8"?>
<p:sldLayout xmlns:a="http://schemas.openxmlformats.org/drawingml/2006/main" xmlns:r="http://schemas.openxmlformats.org/officeDocument/2006/relationships" xmlns:p="http://schemas.openxmlformats.org/presentationml/2006/main" showMasterSp="0" type="tx">
  <p:cSld name="41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8039"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040"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a:latin typeface="Arial"/>
                <a:ea typeface="Arial"/>
                <a:cs typeface="Arial"/>
                <a:sym typeface="Arial"/>
              </a:defRPr>
            </a:lvl1pPr>
            <a:lvl2pPr marL="790575" indent="-333375">
              <a:spcBef>
                <a:spcPts val="600"/>
              </a:spcBef>
              <a:buChar char="–"/>
              <a:defRPr sz="2800">
                <a:latin typeface="Arial"/>
                <a:ea typeface="Arial"/>
                <a:cs typeface="Arial"/>
                <a:sym typeface="Arial"/>
              </a:defRPr>
            </a:lvl2pPr>
            <a:lvl3pPr marL="1234439" indent="-320039">
              <a:spcBef>
                <a:spcPts val="600"/>
              </a:spcBef>
              <a:defRPr sz="2800">
                <a:latin typeface="Arial"/>
                <a:ea typeface="Arial"/>
                <a:cs typeface="Arial"/>
                <a:sym typeface="Arial"/>
              </a:defRPr>
            </a:lvl3pPr>
            <a:lvl4pPr marL="1727200" indent="-355600">
              <a:spcBef>
                <a:spcPts val="600"/>
              </a:spcBef>
              <a:buChar char="–"/>
              <a:defRPr sz="2800">
                <a:latin typeface="Arial"/>
                <a:ea typeface="Arial"/>
                <a:cs typeface="Arial"/>
                <a:sym typeface="Arial"/>
              </a:defRPr>
            </a:lvl4pPr>
            <a:lvl5pPr marL="2184400" indent="-355600">
              <a:spcBef>
                <a:spcPts val="600"/>
              </a:spcBef>
              <a:buChar char="»"/>
              <a:defRPr sz="28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041"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057236779"/>
      </p:ext>
    </p:extLst>
  </p:cSld>
  <p:clrMapOvr>
    <a:masterClrMapping/>
  </p:clrMapOvr>
  <p:transition spd="med"/>
</p:sldLayout>
</file>

<file path=ppt/slideLayouts/slideLayout558.xml><?xml version="1.0" encoding="utf-8"?>
<p:sldLayout xmlns:a="http://schemas.openxmlformats.org/drawingml/2006/main" xmlns:r="http://schemas.openxmlformats.org/officeDocument/2006/relationships" xmlns:p="http://schemas.openxmlformats.org/presentationml/2006/main" showMasterSp="0" type="tx">
  <p:cSld name="42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8048"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049"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atin typeface="Arial"/>
                <a:ea typeface="Arial"/>
                <a:cs typeface="Arial"/>
                <a:sym typeface="Arial"/>
              </a:defRPr>
            </a:lvl1pPr>
            <a:lvl2pPr marL="0" indent="457200">
              <a:spcBef>
                <a:spcPts val="500"/>
              </a:spcBef>
              <a:buSzTx/>
              <a:buNone/>
              <a:defRPr sz="2400" b="1">
                <a:latin typeface="Arial"/>
                <a:ea typeface="Arial"/>
                <a:cs typeface="Arial"/>
                <a:sym typeface="Arial"/>
              </a:defRPr>
            </a:lvl2pPr>
            <a:lvl3pPr marL="0" indent="914400">
              <a:spcBef>
                <a:spcPts val="500"/>
              </a:spcBef>
              <a:buSzTx/>
              <a:buNone/>
              <a:defRPr sz="2400" b="1">
                <a:latin typeface="Arial"/>
                <a:ea typeface="Arial"/>
                <a:cs typeface="Arial"/>
                <a:sym typeface="Arial"/>
              </a:defRPr>
            </a:lvl3pPr>
            <a:lvl4pPr marL="0" indent="1371600">
              <a:spcBef>
                <a:spcPts val="500"/>
              </a:spcBef>
              <a:buSzTx/>
              <a:buNone/>
              <a:defRPr sz="2400" b="1">
                <a:latin typeface="Arial"/>
                <a:ea typeface="Arial"/>
                <a:cs typeface="Arial"/>
                <a:sym typeface="Arial"/>
              </a:defRPr>
            </a:lvl4pPr>
            <a:lvl5pPr marL="0" indent="1828800">
              <a:spcBef>
                <a:spcPts val="500"/>
              </a:spcBef>
              <a:buSzTx/>
              <a:buNone/>
              <a:defRPr sz="2400" b="1">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050"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latin typeface="Arial"/>
                <a:ea typeface="Arial"/>
                <a:cs typeface="Arial"/>
                <a:sym typeface="Arial"/>
              </a:defRPr>
            </a:pPr>
            <a:endParaRPr/>
          </a:p>
        </p:txBody>
      </p:sp>
      <p:sp>
        <p:nvSpPr>
          <p:cNvPr id="8051"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47638028"/>
      </p:ext>
    </p:extLst>
  </p:cSld>
  <p:clrMapOvr>
    <a:masterClrMapping/>
  </p:clrMapOvr>
  <p:transition spd="med"/>
</p:sldLayout>
</file>

<file path=ppt/slideLayouts/slideLayout559.xml><?xml version="1.0" encoding="utf-8"?>
<p:sldLayout xmlns:a="http://schemas.openxmlformats.org/drawingml/2006/main" xmlns:r="http://schemas.openxmlformats.org/officeDocument/2006/relationships" xmlns:p="http://schemas.openxmlformats.org/presentationml/2006/main" showMasterSp="0" type="tx">
  <p:cSld name="42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8058"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059"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32763159"/>
      </p:ext>
    </p:extLst>
  </p:cSld>
  <p:clrMapOvr>
    <a:masterClrMapping/>
  </p:clrMapOvr>
  <p:transition spd="med"/>
</p:sldLayout>
</file>

<file path=ppt/slideLayouts/slideLayout5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0FA38B8A-3F9F-AD47-8B30-675F7676257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756523600"/>
      </p:ext>
    </p:extLst>
  </p:cSld>
  <p:clrMapOvr>
    <a:masterClrMapping/>
  </p:clrMapOvr>
  <p:transition/>
</p:sldLayout>
</file>

<file path=ppt/slideLayouts/slideLayout560.xml><?xml version="1.0" encoding="utf-8"?>
<p:sldLayout xmlns:a="http://schemas.openxmlformats.org/drawingml/2006/main" xmlns:r="http://schemas.openxmlformats.org/officeDocument/2006/relationships" xmlns:p="http://schemas.openxmlformats.org/presentationml/2006/main" showMasterSp="0" type="tx">
  <p:cSld name="42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8073"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8074"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075"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latin typeface="Arial"/>
                <a:ea typeface="Arial"/>
                <a:cs typeface="Arial"/>
                <a:sym typeface="Arial"/>
              </a:defRPr>
            </a:pPr>
            <a:endParaRPr/>
          </a:p>
        </p:txBody>
      </p:sp>
      <p:sp>
        <p:nvSpPr>
          <p:cNvPr id="8076"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880492934"/>
      </p:ext>
    </p:extLst>
  </p:cSld>
  <p:clrMapOvr>
    <a:masterClrMapping/>
  </p:clrMapOvr>
  <p:transition spd="med"/>
</p:sldLayout>
</file>

<file path=ppt/slideLayouts/slideLayout561.xml><?xml version="1.0" encoding="utf-8"?>
<p:sldLayout xmlns:a="http://schemas.openxmlformats.org/drawingml/2006/main" xmlns:r="http://schemas.openxmlformats.org/officeDocument/2006/relationships" xmlns:p="http://schemas.openxmlformats.org/presentationml/2006/main" showMasterSp="0" type="tx">
  <p:cSld name="42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8083"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8084"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8085"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atin typeface="Arial"/>
                <a:ea typeface="Arial"/>
                <a:cs typeface="Arial"/>
                <a:sym typeface="Arial"/>
              </a:defRPr>
            </a:lvl1pPr>
            <a:lvl2pPr marL="0" indent="457200">
              <a:spcBef>
                <a:spcPts val="300"/>
              </a:spcBef>
              <a:buSzTx/>
              <a:buNone/>
              <a:defRPr sz="1400">
                <a:latin typeface="Arial"/>
                <a:ea typeface="Arial"/>
                <a:cs typeface="Arial"/>
                <a:sym typeface="Arial"/>
              </a:defRPr>
            </a:lvl2pPr>
            <a:lvl3pPr marL="0" indent="914400">
              <a:spcBef>
                <a:spcPts val="300"/>
              </a:spcBef>
              <a:buSzTx/>
              <a:buNone/>
              <a:defRPr sz="1400">
                <a:latin typeface="Arial"/>
                <a:ea typeface="Arial"/>
                <a:cs typeface="Arial"/>
                <a:sym typeface="Arial"/>
              </a:defRPr>
            </a:lvl3pPr>
            <a:lvl4pPr marL="0" indent="1371600">
              <a:spcBef>
                <a:spcPts val="300"/>
              </a:spcBef>
              <a:buSzTx/>
              <a:buNone/>
              <a:defRPr sz="1400">
                <a:latin typeface="Arial"/>
                <a:ea typeface="Arial"/>
                <a:cs typeface="Arial"/>
                <a:sym typeface="Arial"/>
              </a:defRPr>
            </a:lvl4pPr>
            <a:lvl5pPr marL="0" indent="1828800">
              <a:spcBef>
                <a:spcPts val="300"/>
              </a:spcBef>
              <a:buSzTx/>
              <a:buNone/>
              <a:defRPr sz="14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086"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890352708"/>
      </p:ext>
    </p:extLst>
  </p:cSld>
  <p:clrMapOvr>
    <a:masterClrMapping/>
  </p:clrMapOvr>
  <p:transition spd="med"/>
</p:sldLayout>
</file>

<file path=ppt/slideLayouts/slideLayout562.xml><?xml version="1.0" encoding="utf-8"?>
<p:sldLayout xmlns:a="http://schemas.openxmlformats.org/drawingml/2006/main" xmlns:r="http://schemas.openxmlformats.org/officeDocument/2006/relationships" xmlns:p="http://schemas.openxmlformats.org/presentationml/2006/main" showMasterSp="0" type="tx">
  <p:cSld name="48_Title Slide">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093" name="Title Text"/>
          <p:cNvSpPr txBox="1">
            <a:spLocks noGrp="1"/>
          </p:cNvSpPr>
          <p:nvPr>
            <p:ph type="title"/>
          </p:nvPr>
        </p:nvSpPr>
        <p:spPr>
          <a:xfrm>
            <a:off x="1600200" y="1600200"/>
            <a:ext cx="6858000" cy="1828800"/>
          </a:xfrm>
          <a:prstGeom prst="rect">
            <a:avLst/>
          </a:prstGeom>
        </p:spPr>
        <p:txBody>
          <a:bodyPr anchor="ctr"/>
          <a:lstStyle>
            <a:lvl1pPr algn="r">
              <a:defRPr>
                <a:solidFill>
                  <a:srgbClr val="000000"/>
                </a:solidFill>
                <a:latin typeface="Tahoma"/>
                <a:ea typeface="Tahoma"/>
                <a:cs typeface="Tahoma"/>
                <a:sym typeface="Tahoma"/>
              </a:defRPr>
            </a:lvl1pPr>
          </a:lstStyle>
          <a:p>
            <a:r>
              <a:t>Title Text</a:t>
            </a:r>
          </a:p>
        </p:txBody>
      </p:sp>
      <p:sp>
        <p:nvSpPr>
          <p:cNvPr id="8094" name="Body Level One…"/>
          <p:cNvSpPr txBox="1">
            <a:spLocks noGrp="1"/>
          </p:cNvSpPr>
          <p:nvPr>
            <p:ph type="body" sz="quarter" idx="1"/>
          </p:nvPr>
        </p:nvSpPr>
        <p:spPr>
          <a:xfrm>
            <a:off x="2057400" y="3886200"/>
            <a:ext cx="6400800" cy="1752600"/>
          </a:xfrm>
          <a:prstGeom prst="rect">
            <a:avLst/>
          </a:prstGeom>
        </p:spPr>
        <p:txBody>
          <a:bodyPr>
            <a:normAutofit/>
          </a:bodyPr>
          <a:lstStyle>
            <a:lvl1pPr marL="0" indent="0" algn="r">
              <a:spcBef>
                <a:spcPts val="600"/>
              </a:spcBef>
              <a:buSzTx/>
              <a:buNone/>
              <a:defRPr sz="2800">
                <a:latin typeface="Tahoma"/>
                <a:ea typeface="Tahoma"/>
                <a:cs typeface="Tahoma"/>
                <a:sym typeface="Tahoma"/>
              </a:defRPr>
            </a:lvl1pPr>
            <a:lvl2pPr marL="742950" indent="-285750" algn="r">
              <a:spcBef>
                <a:spcPts val="600"/>
              </a:spcBef>
              <a:buChar char="⌑"/>
              <a:defRPr sz="2800">
                <a:latin typeface="Tahoma"/>
                <a:ea typeface="Tahoma"/>
                <a:cs typeface="Tahoma"/>
                <a:sym typeface="Tahoma"/>
              </a:defRPr>
            </a:lvl2pPr>
            <a:lvl3pPr marL="1181100" indent="-266700" algn="r">
              <a:spcBef>
                <a:spcPts val="600"/>
              </a:spcBef>
              <a:buChar char="⌑"/>
              <a:defRPr sz="2800">
                <a:latin typeface="Tahoma"/>
                <a:ea typeface="Tahoma"/>
                <a:cs typeface="Tahoma"/>
                <a:sym typeface="Tahoma"/>
              </a:defRPr>
            </a:lvl3pPr>
            <a:lvl4pPr marL="1691639" indent="-320039" algn="r">
              <a:spcBef>
                <a:spcPts val="600"/>
              </a:spcBef>
              <a:buChar char="⌑"/>
              <a:defRPr sz="2800">
                <a:latin typeface="Tahoma"/>
                <a:ea typeface="Tahoma"/>
                <a:cs typeface="Tahoma"/>
                <a:sym typeface="Tahoma"/>
              </a:defRPr>
            </a:lvl4pPr>
            <a:lvl5pPr marL="2148839" indent="-320039" algn="r">
              <a:spcBef>
                <a:spcPts val="600"/>
              </a:spcBef>
              <a:buChar char="⌑"/>
              <a:defRPr sz="2800">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8095"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680614923"/>
      </p:ext>
    </p:extLst>
  </p:cSld>
  <p:clrMapOvr>
    <a:masterClrMapping/>
  </p:clrMapOvr>
  <p:transition spd="med"/>
</p:sldLayout>
</file>

<file path=ppt/slideLayouts/slideLayout563.xml><?xml version="1.0" encoding="utf-8"?>
<p:sldLayout xmlns:a="http://schemas.openxmlformats.org/drawingml/2006/main" xmlns:r="http://schemas.openxmlformats.org/officeDocument/2006/relationships" xmlns:p="http://schemas.openxmlformats.org/presentationml/2006/main" showMasterSp="0" type="tx">
  <p:cSld name="46_Title and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102" name="Title Text"/>
          <p:cNvSpPr txBox="1">
            <a:spLocks noGrp="1"/>
          </p:cNvSpPr>
          <p:nvPr>
            <p:ph type="title"/>
          </p:nvPr>
        </p:nvSpPr>
        <p:spPr>
          <a:xfrm>
            <a:off x="685800" y="609600"/>
            <a:ext cx="7772400" cy="1143000"/>
          </a:xfrm>
          <a:prstGeom prst="rect">
            <a:avLst/>
          </a:prstGeom>
          <a:effectLst>
            <a:outerShdw blurRad="50800" dist="25399" dir="16200000" rotWithShape="0">
              <a:schemeClr val="accent3">
                <a:lumOff val="44000"/>
                <a:alpha val="75000"/>
              </a:schemeClr>
            </a:outerShdw>
          </a:effectLst>
        </p:spPr>
        <p:txBody>
          <a:bodyPr anchor="ctr"/>
          <a:lstStyle>
            <a:lvl1pPr algn="r">
              <a:defRPr>
                <a:solidFill>
                  <a:srgbClr val="000000"/>
                </a:solidFill>
                <a:latin typeface="Tahoma"/>
                <a:ea typeface="Tahoma"/>
                <a:cs typeface="Tahoma"/>
                <a:sym typeface="Tahoma"/>
              </a:defRPr>
            </a:lvl1pPr>
          </a:lstStyle>
          <a:p>
            <a:r>
              <a:t>Title Text</a:t>
            </a:r>
          </a:p>
        </p:txBody>
      </p:sp>
      <p:sp>
        <p:nvSpPr>
          <p:cNvPr id="8103" name="Body Level One…"/>
          <p:cNvSpPr txBox="1">
            <a:spLocks noGrp="1"/>
          </p:cNvSpPr>
          <p:nvPr>
            <p:ph type="body" idx="1"/>
          </p:nvPr>
        </p:nvSpPr>
        <p:spPr>
          <a:xfrm>
            <a:off x="685800" y="1981200"/>
            <a:ext cx="7772400" cy="4114800"/>
          </a:xfrm>
          <a:prstGeom prst="rect">
            <a:avLst/>
          </a:prstGeom>
          <a:effectLst>
            <a:outerShdw blurRad="63500" dist="25399" dir="16200000" rotWithShape="0">
              <a:schemeClr val="accent3">
                <a:lumOff val="44000"/>
                <a:alpha val="75000"/>
              </a:schemeClr>
            </a:outerShdw>
          </a:effectLst>
        </p:spPr>
        <p:txBody>
          <a:bodyPr>
            <a:normAutofit/>
          </a:bodyPr>
          <a:lstStyle>
            <a:lvl1pPr>
              <a:buClr>
                <a:srgbClr val="800040"/>
              </a:buClr>
              <a:buChar char="⌑"/>
              <a:defRPr>
                <a:latin typeface="Tahoma"/>
                <a:ea typeface="Tahoma"/>
                <a:cs typeface="Tahoma"/>
                <a:sym typeface="Tahoma"/>
              </a:defRPr>
            </a:lvl1pPr>
            <a:lvl2pPr>
              <a:buClr>
                <a:srgbClr val="800040"/>
              </a:buClr>
              <a:buChar char="⌑"/>
              <a:defRPr>
                <a:latin typeface="Tahoma"/>
                <a:ea typeface="Tahoma"/>
                <a:cs typeface="Tahoma"/>
                <a:sym typeface="Tahoma"/>
              </a:defRPr>
            </a:lvl2pPr>
            <a:lvl3pPr>
              <a:buClr>
                <a:srgbClr val="800040"/>
              </a:buClr>
              <a:buChar char="⌑"/>
              <a:defRPr>
                <a:latin typeface="Tahoma"/>
                <a:ea typeface="Tahoma"/>
                <a:cs typeface="Tahoma"/>
                <a:sym typeface="Tahoma"/>
              </a:defRPr>
            </a:lvl3pPr>
            <a:lvl4pPr>
              <a:buClr>
                <a:srgbClr val="800040"/>
              </a:buClr>
              <a:buChar char="⌑"/>
              <a:defRPr>
                <a:latin typeface="Tahoma"/>
                <a:ea typeface="Tahoma"/>
                <a:cs typeface="Tahoma"/>
                <a:sym typeface="Tahoma"/>
              </a:defRPr>
            </a:lvl4pPr>
            <a:lvl5pPr>
              <a:buClr>
                <a:srgbClr val="800040"/>
              </a:buClr>
              <a:buChar char="⌑"/>
              <a:defRPr>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8104"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481051477"/>
      </p:ext>
    </p:extLst>
  </p:cSld>
  <p:clrMapOvr>
    <a:masterClrMapping/>
  </p:clrMapOvr>
  <p:transition spd="med"/>
</p:sldLayout>
</file>

<file path=ppt/slideLayouts/slideLayout564.xml><?xml version="1.0" encoding="utf-8"?>
<p:sldLayout xmlns:a="http://schemas.openxmlformats.org/drawingml/2006/main" xmlns:r="http://schemas.openxmlformats.org/officeDocument/2006/relationships" xmlns:p="http://schemas.openxmlformats.org/presentationml/2006/main" showMasterSp="0" type="tx">
  <p:cSld name="42_Section Header">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111" name="Title Text"/>
          <p:cNvSpPr txBox="1">
            <a:spLocks noGrp="1"/>
          </p:cNvSpPr>
          <p:nvPr>
            <p:ph type="title"/>
          </p:nvPr>
        </p:nvSpPr>
        <p:spPr>
          <a:xfrm>
            <a:off x="722312" y="4406900"/>
            <a:ext cx="7772401" cy="1362075"/>
          </a:xfrm>
          <a:prstGeom prst="rect">
            <a:avLst/>
          </a:prstGeom>
          <a:effectLst>
            <a:outerShdw blurRad="50800" dist="25399" dir="16200000" rotWithShape="0">
              <a:schemeClr val="accent3">
                <a:lumOff val="44000"/>
                <a:alpha val="75000"/>
              </a:schemeClr>
            </a:outerShdw>
          </a:effectLst>
        </p:spPr>
        <p:txBody>
          <a:bodyPr anchor="t"/>
          <a:lstStyle>
            <a:lvl1pPr>
              <a:defRPr sz="4000" b="1" cap="all">
                <a:solidFill>
                  <a:srgbClr val="000000"/>
                </a:solidFill>
                <a:latin typeface="Tahoma"/>
                <a:ea typeface="Tahoma"/>
                <a:cs typeface="Tahoma"/>
                <a:sym typeface="Tahoma"/>
              </a:defRPr>
            </a:lvl1pPr>
          </a:lstStyle>
          <a:p>
            <a:r>
              <a:t>Title Text</a:t>
            </a:r>
          </a:p>
        </p:txBody>
      </p:sp>
      <p:sp>
        <p:nvSpPr>
          <p:cNvPr id="8112" name="Body Level One…"/>
          <p:cNvSpPr txBox="1">
            <a:spLocks noGrp="1"/>
          </p:cNvSpPr>
          <p:nvPr>
            <p:ph type="body" sz="quarter" idx="1"/>
          </p:nvPr>
        </p:nvSpPr>
        <p:spPr>
          <a:xfrm>
            <a:off x="722312" y="2906713"/>
            <a:ext cx="7772401" cy="1500188"/>
          </a:xfrm>
          <a:prstGeom prst="rect">
            <a:avLst/>
          </a:prstGeom>
          <a:effectLst>
            <a:outerShdw blurRad="63500" dist="25399" dir="16200000" rotWithShape="0">
              <a:schemeClr val="accent3">
                <a:lumOff val="44000"/>
                <a:alpha val="75000"/>
              </a:schemeClr>
            </a:outerShdw>
          </a:effectLst>
        </p:spPr>
        <p:txBody>
          <a:bodyPr anchor="b">
            <a:normAutofit/>
          </a:bodyPr>
          <a:lstStyle>
            <a:lvl1pPr marL="0" indent="0">
              <a:spcBef>
                <a:spcPts val="400"/>
              </a:spcBef>
              <a:buSzTx/>
              <a:buNone/>
              <a:defRPr sz="2000">
                <a:latin typeface="Tahoma"/>
                <a:ea typeface="Tahoma"/>
                <a:cs typeface="Tahoma"/>
                <a:sym typeface="Tahoma"/>
              </a:defRPr>
            </a:lvl1pPr>
            <a:lvl2pPr marL="0" indent="457200">
              <a:spcBef>
                <a:spcPts val="400"/>
              </a:spcBef>
              <a:buSzTx/>
              <a:buNone/>
              <a:defRPr sz="2000">
                <a:latin typeface="Tahoma"/>
                <a:ea typeface="Tahoma"/>
                <a:cs typeface="Tahoma"/>
                <a:sym typeface="Tahoma"/>
              </a:defRPr>
            </a:lvl2pPr>
            <a:lvl3pPr marL="0" indent="914400">
              <a:spcBef>
                <a:spcPts val="400"/>
              </a:spcBef>
              <a:buSzTx/>
              <a:buNone/>
              <a:defRPr sz="2000">
                <a:latin typeface="Tahoma"/>
                <a:ea typeface="Tahoma"/>
                <a:cs typeface="Tahoma"/>
                <a:sym typeface="Tahoma"/>
              </a:defRPr>
            </a:lvl3pPr>
            <a:lvl4pPr marL="0" indent="1371600">
              <a:spcBef>
                <a:spcPts val="400"/>
              </a:spcBef>
              <a:buSzTx/>
              <a:buNone/>
              <a:defRPr sz="2000">
                <a:latin typeface="Tahoma"/>
                <a:ea typeface="Tahoma"/>
                <a:cs typeface="Tahoma"/>
                <a:sym typeface="Tahoma"/>
              </a:defRPr>
            </a:lvl4pPr>
            <a:lvl5pPr marL="0" indent="1828800">
              <a:spcBef>
                <a:spcPts val="400"/>
              </a:spcBef>
              <a:buSzTx/>
              <a:buNone/>
              <a:defRPr sz="2000">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8113"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020090260"/>
      </p:ext>
    </p:extLst>
  </p:cSld>
  <p:clrMapOvr>
    <a:masterClrMapping/>
  </p:clrMapOvr>
  <p:transition spd="med"/>
</p:sldLayout>
</file>

<file path=ppt/slideLayouts/slideLayout565.xml><?xml version="1.0" encoding="utf-8"?>
<p:sldLayout xmlns:a="http://schemas.openxmlformats.org/drawingml/2006/main" xmlns:r="http://schemas.openxmlformats.org/officeDocument/2006/relationships" xmlns:p="http://schemas.openxmlformats.org/presentationml/2006/main" showMasterSp="0" type="tx">
  <p:cSld name="42_Two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120" name="Title Text"/>
          <p:cNvSpPr txBox="1">
            <a:spLocks noGrp="1"/>
          </p:cNvSpPr>
          <p:nvPr>
            <p:ph type="title"/>
          </p:nvPr>
        </p:nvSpPr>
        <p:spPr>
          <a:xfrm>
            <a:off x="685800" y="609600"/>
            <a:ext cx="7772400" cy="1143000"/>
          </a:xfrm>
          <a:prstGeom prst="rect">
            <a:avLst/>
          </a:prstGeom>
          <a:effectLst>
            <a:outerShdw blurRad="50800" dist="25399" dir="16200000" rotWithShape="0">
              <a:schemeClr val="accent3">
                <a:lumOff val="44000"/>
                <a:alpha val="75000"/>
              </a:schemeClr>
            </a:outerShdw>
          </a:effectLst>
        </p:spPr>
        <p:txBody>
          <a:bodyPr anchor="ctr"/>
          <a:lstStyle>
            <a:lvl1pPr algn="r">
              <a:defRPr>
                <a:solidFill>
                  <a:srgbClr val="000000"/>
                </a:solidFill>
                <a:latin typeface="Tahoma"/>
                <a:ea typeface="Tahoma"/>
                <a:cs typeface="Tahoma"/>
                <a:sym typeface="Tahoma"/>
              </a:defRPr>
            </a:lvl1pPr>
          </a:lstStyle>
          <a:p>
            <a:r>
              <a:t>Title Text</a:t>
            </a:r>
          </a:p>
        </p:txBody>
      </p:sp>
      <p:sp>
        <p:nvSpPr>
          <p:cNvPr id="8121" name="Body Level One…"/>
          <p:cNvSpPr txBox="1">
            <a:spLocks noGrp="1"/>
          </p:cNvSpPr>
          <p:nvPr>
            <p:ph type="body" sz="half" idx="1"/>
          </p:nvPr>
        </p:nvSpPr>
        <p:spPr>
          <a:xfrm>
            <a:off x="685800" y="1981200"/>
            <a:ext cx="3810000" cy="4114800"/>
          </a:xfrm>
          <a:prstGeom prst="rect">
            <a:avLst/>
          </a:prstGeom>
          <a:effectLst>
            <a:outerShdw blurRad="63500" dist="25399" dir="16200000" rotWithShape="0">
              <a:schemeClr val="accent3">
                <a:lumOff val="44000"/>
                <a:alpha val="75000"/>
              </a:schemeClr>
            </a:outerShdw>
          </a:effectLst>
        </p:spPr>
        <p:txBody>
          <a:bodyPr>
            <a:normAutofit/>
          </a:bodyPr>
          <a:lstStyle>
            <a:lvl1pPr>
              <a:spcBef>
                <a:spcPts val="600"/>
              </a:spcBef>
              <a:buClr>
                <a:srgbClr val="800040"/>
              </a:buClr>
              <a:buChar char="⌑"/>
              <a:defRPr sz="2800">
                <a:latin typeface="Tahoma"/>
                <a:ea typeface="Tahoma"/>
                <a:cs typeface="Tahoma"/>
                <a:sym typeface="Tahoma"/>
              </a:defRPr>
            </a:lvl1pPr>
            <a:lvl2pPr marL="790575" indent="-333375">
              <a:spcBef>
                <a:spcPts val="600"/>
              </a:spcBef>
              <a:buClr>
                <a:srgbClr val="800040"/>
              </a:buClr>
              <a:buChar char="⌑"/>
              <a:defRPr sz="2800">
                <a:latin typeface="Tahoma"/>
                <a:ea typeface="Tahoma"/>
                <a:cs typeface="Tahoma"/>
                <a:sym typeface="Tahoma"/>
              </a:defRPr>
            </a:lvl2pPr>
            <a:lvl3pPr marL="1234439" indent="-320039">
              <a:spcBef>
                <a:spcPts val="600"/>
              </a:spcBef>
              <a:buClr>
                <a:srgbClr val="800040"/>
              </a:buClr>
              <a:buChar char="⌑"/>
              <a:defRPr sz="2800">
                <a:latin typeface="Tahoma"/>
                <a:ea typeface="Tahoma"/>
                <a:cs typeface="Tahoma"/>
                <a:sym typeface="Tahoma"/>
              </a:defRPr>
            </a:lvl3pPr>
            <a:lvl4pPr marL="1727200" indent="-355600">
              <a:spcBef>
                <a:spcPts val="600"/>
              </a:spcBef>
              <a:buClr>
                <a:srgbClr val="800040"/>
              </a:buClr>
              <a:buChar char="⌑"/>
              <a:defRPr sz="2800">
                <a:latin typeface="Tahoma"/>
                <a:ea typeface="Tahoma"/>
                <a:cs typeface="Tahoma"/>
                <a:sym typeface="Tahoma"/>
              </a:defRPr>
            </a:lvl4pPr>
            <a:lvl5pPr marL="2184400" indent="-355600">
              <a:spcBef>
                <a:spcPts val="600"/>
              </a:spcBef>
              <a:buClr>
                <a:srgbClr val="800040"/>
              </a:buClr>
              <a:buChar char="⌑"/>
              <a:defRPr sz="2800">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8122"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561216357"/>
      </p:ext>
    </p:extLst>
  </p:cSld>
  <p:clrMapOvr>
    <a:masterClrMapping/>
  </p:clrMapOvr>
  <p:transition spd="med"/>
</p:sldLayout>
</file>

<file path=ppt/slideLayouts/slideLayout566.xml><?xml version="1.0" encoding="utf-8"?>
<p:sldLayout xmlns:a="http://schemas.openxmlformats.org/drawingml/2006/main" xmlns:r="http://schemas.openxmlformats.org/officeDocument/2006/relationships" xmlns:p="http://schemas.openxmlformats.org/presentationml/2006/main" showMasterSp="0" type="tx">
  <p:cSld name="43_Comparis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129" name="Title Text"/>
          <p:cNvSpPr txBox="1">
            <a:spLocks noGrp="1"/>
          </p:cNvSpPr>
          <p:nvPr>
            <p:ph type="title"/>
          </p:nvPr>
        </p:nvSpPr>
        <p:spPr>
          <a:xfrm>
            <a:off x="457200" y="274638"/>
            <a:ext cx="8229600" cy="1143001"/>
          </a:xfrm>
          <a:prstGeom prst="rect">
            <a:avLst/>
          </a:prstGeom>
          <a:effectLst>
            <a:outerShdw blurRad="50800" dist="25399" dir="16200000" rotWithShape="0">
              <a:schemeClr val="accent3">
                <a:lumOff val="44000"/>
                <a:alpha val="75000"/>
              </a:schemeClr>
            </a:outerShdw>
          </a:effectLst>
        </p:spPr>
        <p:txBody>
          <a:bodyPr anchor="ctr"/>
          <a:lstStyle>
            <a:lvl1pPr algn="r">
              <a:defRPr>
                <a:solidFill>
                  <a:srgbClr val="000000"/>
                </a:solidFill>
                <a:latin typeface="Tahoma"/>
                <a:ea typeface="Tahoma"/>
                <a:cs typeface="Tahoma"/>
                <a:sym typeface="Tahoma"/>
              </a:defRPr>
            </a:lvl1pPr>
          </a:lstStyle>
          <a:p>
            <a:r>
              <a:t>Title Text</a:t>
            </a:r>
          </a:p>
        </p:txBody>
      </p:sp>
      <p:sp>
        <p:nvSpPr>
          <p:cNvPr id="8130" name="Body Level One…"/>
          <p:cNvSpPr txBox="1">
            <a:spLocks noGrp="1"/>
          </p:cNvSpPr>
          <p:nvPr>
            <p:ph type="body" sz="quarter" idx="1"/>
          </p:nvPr>
        </p:nvSpPr>
        <p:spPr>
          <a:xfrm>
            <a:off x="457200" y="1535112"/>
            <a:ext cx="4040188" cy="639763"/>
          </a:xfrm>
          <a:prstGeom prst="rect">
            <a:avLst/>
          </a:prstGeom>
          <a:effectLst>
            <a:outerShdw blurRad="63500" dist="25399" dir="16200000" rotWithShape="0">
              <a:schemeClr val="accent3">
                <a:lumOff val="44000"/>
                <a:alpha val="75000"/>
              </a:schemeClr>
            </a:outerShdw>
          </a:effectLst>
        </p:spPr>
        <p:txBody>
          <a:bodyPr anchor="b">
            <a:normAutofit/>
          </a:bodyPr>
          <a:lstStyle>
            <a:lvl1pPr marL="0" indent="0">
              <a:spcBef>
                <a:spcPts val="500"/>
              </a:spcBef>
              <a:buSzTx/>
              <a:buNone/>
              <a:defRPr sz="2400" b="1">
                <a:latin typeface="Tahoma"/>
                <a:ea typeface="Tahoma"/>
                <a:cs typeface="Tahoma"/>
                <a:sym typeface="Tahoma"/>
              </a:defRPr>
            </a:lvl1pPr>
            <a:lvl2pPr marL="0" indent="457200">
              <a:spcBef>
                <a:spcPts val="500"/>
              </a:spcBef>
              <a:buSzTx/>
              <a:buNone/>
              <a:defRPr sz="2400" b="1">
                <a:latin typeface="Tahoma"/>
                <a:ea typeface="Tahoma"/>
                <a:cs typeface="Tahoma"/>
                <a:sym typeface="Tahoma"/>
              </a:defRPr>
            </a:lvl2pPr>
            <a:lvl3pPr marL="0" indent="914400">
              <a:spcBef>
                <a:spcPts val="500"/>
              </a:spcBef>
              <a:buSzTx/>
              <a:buNone/>
              <a:defRPr sz="2400" b="1">
                <a:latin typeface="Tahoma"/>
                <a:ea typeface="Tahoma"/>
                <a:cs typeface="Tahoma"/>
                <a:sym typeface="Tahoma"/>
              </a:defRPr>
            </a:lvl3pPr>
            <a:lvl4pPr marL="0" indent="1371600">
              <a:spcBef>
                <a:spcPts val="500"/>
              </a:spcBef>
              <a:buSzTx/>
              <a:buNone/>
              <a:defRPr sz="2400" b="1">
                <a:latin typeface="Tahoma"/>
                <a:ea typeface="Tahoma"/>
                <a:cs typeface="Tahoma"/>
                <a:sym typeface="Tahoma"/>
              </a:defRPr>
            </a:lvl4pPr>
            <a:lvl5pPr marL="0" indent="1828800">
              <a:spcBef>
                <a:spcPts val="500"/>
              </a:spcBef>
              <a:buSzTx/>
              <a:buNone/>
              <a:defRPr sz="2400" b="1">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8131" name="Text Placeholder 4"/>
          <p:cNvSpPr>
            <a:spLocks noGrp="1"/>
          </p:cNvSpPr>
          <p:nvPr>
            <p:ph type="body" sz="quarter" idx="21"/>
          </p:nvPr>
        </p:nvSpPr>
        <p:spPr>
          <a:xfrm>
            <a:off x="4645025" y="1535112"/>
            <a:ext cx="4041775" cy="639763"/>
          </a:xfrm>
          <a:prstGeom prst="rect">
            <a:avLst/>
          </a:prstGeom>
          <a:effectLst>
            <a:outerShdw blurRad="63500" dist="25399" dir="16200000" rotWithShape="0">
              <a:schemeClr val="accent3">
                <a:lumOff val="44000"/>
                <a:alpha val="75000"/>
              </a:schemeClr>
            </a:outerShdw>
          </a:effectLst>
        </p:spPr>
        <p:txBody>
          <a:bodyPr anchor="b">
            <a:normAutofit/>
          </a:bodyPr>
          <a:lstStyle/>
          <a:p>
            <a:pPr marL="0" indent="0">
              <a:spcBef>
                <a:spcPts val="500"/>
              </a:spcBef>
              <a:buSzTx/>
              <a:buNone/>
              <a:defRPr sz="2400" b="1">
                <a:latin typeface="Tahoma"/>
                <a:ea typeface="Tahoma"/>
                <a:cs typeface="Tahoma"/>
                <a:sym typeface="Tahoma"/>
              </a:defRPr>
            </a:pPr>
            <a:endParaRPr/>
          </a:p>
        </p:txBody>
      </p:sp>
      <p:sp>
        <p:nvSpPr>
          <p:cNvPr id="8132"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4109695422"/>
      </p:ext>
    </p:extLst>
  </p:cSld>
  <p:clrMapOvr>
    <a:masterClrMapping/>
  </p:clrMapOvr>
  <p:transition spd="med"/>
</p:sldLayout>
</file>

<file path=ppt/slideLayouts/slideLayout567.xml><?xml version="1.0" encoding="utf-8"?>
<p:sldLayout xmlns:a="http://schemas.openxmlformats.org/drawingml/2006/main" xmlns:r="http://schemas.openxmlformats.org/officeDocument/2006/relationships" xmlns:p="http://schemas.openxmlformats.org/presentationml/2006/main" showMasterSp="0" type="tx">
  <p:cSld name="43_Title Only">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139" name="Title Text"/>
          <p:cNvSpPr txBox="1">
            <a:spLocks noGrp="1"/>
          </p:cNvSpPr>
          <p:nvPr>
            <p:ph type="title"/>
          </p:nvPr>
        </p:nvSpPr>
        <p:spPr>
          <a:xfrm>
            <a:off x="685800" y="609600"/>
            <a:ext cx="7772400" cy="1143000"/>
          </a:xfrm>
          <a:prstGeom prst="rect">
            <a:avLst/>
          </a:prstGeom>
          <a:effectLst>
            <a:outerShdw blurRad="50800" dist="25399" dir="16200000" rotWithShape="0">
              <a:schemeClr val="accent3">
                <a:lumOff val="44000"/>
                <a:alpha val="75000"/>
              </a:schemeClr>
            </a:outerShdw>
          </a:effectLst>
        </p:spPr>
        <p:txBody>
          <a:bodyPr anchor="ctr"/>
          <a:lstStyle>
            <a:lvl1pPr algn="r">
              <a:defRPr>
                <a:solidFill>
                  <a:srgbClr val="000000"/>
                </a:solidFill>
                <a:latin typeface="Tahoma"/>
                <a:ea typeface="Tahoma"/>
                <a:cs typeface="Tahoma"/>
                <a:sym typeface="Tahoma"/>
              </a:defRPr>
            </a:lvl1pPr>
          </a:lstStyle>
          <a:p>
            <a:r>
              <a:t>Title Text</a:t>
            </a:r>
          </a:p>
        </p:txBody>
      </p:sp>
      <p:sp>
        <p:nvSpPr>
          <p:cNvPr id="8140"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029750339"/>
      </p:ext>
    </p:extLst>
  </p:cSld>
  <p:clrMapOvr>
    <a:masterClrMapping/>
  </p:clrMapOvr>
  <p:transition spd="med"/>
</p:sldLayout>
</file>

<file path=ppt/slideLayouts/slideLayout568.xml><?xml version="1.0" encoding="utf-8"?>
<p:sldLayout xmlns:a="http://schemas.openxmlformats.org/drawingml/2006/main" xmlns:r="http://schemas.openxmlformats.org/officeDocument/2006/relationships" xmlns:p="http://schemas.openxmlformats.org/presentationml/2006/main" showMasterSp="0" type="tx">
  <p:cSld name="47_Blank">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147"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510652235"/>
      </p:ext>
    </p:extLst>
  </p:cSld>
  <p:clrMapOvr>
    <a:masterClrMapping/>
  </p:clrMapOvr>
  <p:transition spd="med"/>
</p:sldLayout>
</file>

<file path=ppt/slideLayouts/slideLayout569.xml><?xml version="1.0" encoding="utf-8"?>
<p:sldLayout xmlns:a="http://schemas.openxmlformats.org/drawingml/2006/main" xmlns:r="http://schemas.openxmlformats.org/officeDocument/2006/relationships" xmlns:p="http://schemas.openxmlformats.org/presentationml/2006/main" showMasterSp="0" type="tx">
  <p:cSld name="43_Content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154" name="Title Text"/>
          <p:cNvSpPr txBox="1">
            <a:spLocks noGrp="1"/>
          </p:cNvSpPr>
          <p:nvPr>
            <p:ph type="title"/>
          </p:nvPr>
        </p:nvSpPr>
        <p:spPr>
          <a:xfrm>
            <a:off x="457200" y="273050"/>
            <a:ext cx="3008314" cy="1162050"/>
          </a:xfrm>
          <a:prstGeom prst="rect">
            <a:avLst/>
          </a:prstGeom>
          <a:effectLst>
            <a:outerShdw blurRad="50800" dist="25399" dir="16200000" rotWithShape="0">
              <a:schemeClr val="accent3">
                <a:lumOff val="44000"/>
                <a:alpha val="75000"/>
              </a:schemeClr>
            </a:outerShdw>
          </a:effectLst>
        </p:spPr>
        <p:txBody>
          <a:bodyPr/>
          <a:lstStyle>
            <a:lvl1pPr>
              <a:defRPr sz="2000" b="1">
                <a:solidFill>
                  <a:srgbClr val="000000"/>
                </a:solidFill>
                <a:latin typeface="Tahoma"/>
                <a:ea typeface="Tahoma"/>
                <a:cs typeface="Tahoma"/>
                <a:sym typeface="Tahoma"/>
              </a:defRPr>
            </a:lvl1pPr>
          </a:lstStyle>
          <a:p>
            <a:r>
              <a:t>Title Text</a:t>
            </a:r>
          </a:p>
        </p:txBody>
      </p:sp>
      <p:sp>
        <p:nvSpPr>
          <p:cNvPr id="8155" name="Body Level One…"/>
          <p:cNvSpPr txBox="1">
            <a:spLocks noGrp="1"/>
          </p:cNvSpPr>
          <p:nvPr>
            <p:ph type="body" idx="1"/>
          </p:nvPr>
        </p:nvSpPr>
        <p:spPr>
          <a:xfrm>
            <a:off x="3575050" y="273050"/>
            <a:ext cx="5111750" cy="5853113"/>
          </a:xfrm>
          <a:prstGeom prst="rect">
            <a:avLst/>
          </a:prstGeom>
          <a:effectLst>
            <a:outerShdw blurRad="63500" dist="25399" dir="16200000" rotWithShape="0">
              <a:schemeClr val="accent3">
                <a:lumOff val="44000"/>
                <a:alpha val="75000"/>
              </a:schemeClr>
            </a:outerShdw>
          </a:effectLst>
        </p:spPr>
        <p:txBody>
          <a:bodyPr>
            <a:normAutofit/>
          </a:bodyPr>
          <a:lstStyle>
            <a:lvl1pPr>
              <a:buClr>
                <a:srgbClr val="800040"/>
              </a:buClr>
              <a:buChar char="⌑"/>
              <a:defRPr>
                <a:latin typeface="Tahoma"/>
                <a:ea typeface="Tahoma"/>
                <a:cs typeface="Tahoma"/>
                <a:sym typeface="Tahoma"/>
              </a:defRPr>
            </a:lvl1pPr>
            <a:lvl2pPr>
              <a:buClr>
                <a:srgbClr val="800040"/>
              </a:buClr>
              <a:buChar char="⌑"/>
              <a:defRPr>
                <a:latin typeface="Tahoma"/>
                <a:ea typeface="Tahoma"/>
                <a:cs typeface="Tahoma"/>
                <a:sym typeface="Tahoma"/>
              </a:defRPr>
            </a:lvl2pPr>
            <a:lvl3pPr>
              <a:buClr>
                <a:srgbClr val="800040"/>
              </a:buClr>
              <a:buChar char="⌑"/>
              <a:defRPr>
                <a:latin typeface="Tahoma"/>
                <a:ea typeface="Tahoma"/>
                <a:cs typeface="Tahoma"/>
                <a:sym typeface="Tahoma"/>
              </a:defRPr>
            </a:lvl3pPr>
            <a:lvl4pPr>
              <a:buClr>
                <a:srgbClr val="800040"/>
              </a:buClr>
              <a:buChar char="⌑"/>
              <a:defRPr>
                <a:latin typeface="Tahoma"/>
                <a:ea typeface="Tahoma"/>
                <a:cs typeface="Tahoma"/>
                <a:sym typeface="Tahoma"/>
              </a:defRPr>
            </a:lvl4pPr>
            <a:lvl5pPr>
              <a:buClr>
                <a:srgbClr val="800040"/>
              </a:buClr>
              <a:buChar char="⌑"/>
              <a:defRPr>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8156" name="Text Placeholder 3"/>
          <p:cNvSpPr>
            <a:spLocks noGrp="1"/>
          </p:cNvSpPr>
          <p:nvPr>
            <p:ph type="body" sz="half" idx="21"/>
          </p:nvPr>
        </p:nvSpPr>
        <p:spPr>
          <a:xfrm>
            <a:off x="457199" y="1435100"/>
            <a:ext cx="3008315" cy="4691063"/>
          </a:xfrm>
          <a:prstGeom prst="rect">
            <a:avLst/>
          </a:prstGeom>
          <a:effectLst>
            <a:outerShdw blurRad="63500" dist="25399" dir="16200000" rotWithShape="0">
              <a:schemeClr val="accent3">
                <a:lumOff val="44000"/>
                <a:alpha val="75000"/>
              </a:schemeClr>
            </a:outerShdw>
          </a:effectLst>
        </p:spPr>
        <p:txBody>
          <a:bodyPr>
            <a:normAutofit/>
          </a:bodyPr>
          <a:lstStyle/>
          <a:p>
            <a:pPr marL="0" indent="0">
              <a:spcBef>
                <a:spcPts val="300"/>
              </a:spcBef>
              <a:buSzTx/>
              <a:buNone/>
              <a:defRPr sz="1400">
                <a:latin typeface="Tahoma"/>
                <a:ea typeface="Tahoma"/>
                <a:cs typeface="Tahoma"/>
                <a:sym typeface="Tahoma"/>
              </a:defRPr>
            </a:pPr>
            <a:endParaRPr/>
          </a:p>
        </p:txBody>
      </p:sp>
      <p:sp>
        <p:nvSpPr>
          <p:cNvPr id="8157"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833228336"/>
      </p:ext>
    </p:extLst>
  </p:cSld>
  <p:clrMapOvr>
    <a:masterClrMapping/>
  </p:clrMapOvr>
  <p:transition spd="med"/>
</p:sldLayout>
</file>

<file path=ppt/slideLayouts/slideLayout5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E017FEDB-5848-DA47-BB6A-83F80EA7A9C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940881351"/>
      </p:ext>
    </p:extLst>
  </p:cSld>
  <p:clrMapOvr>
    <a:masterClrMapping/>
  </p:clrMapOvr>
  <p:transition/>
</p:sldLayout>
</file>

<file path=ppt/slideLayouts/slideLayout570.xml><?xml version="1.0" encoding="utf-8"?>
<p:sldLayout xmlns:a="http://schemas.openxmlformats.org/drawingml/2006/main" xmlns:r="http://schemas.openxmlformats.org/officeDocument/2006/relationships" xmlns:p="http://schemas.openxmlformats.org/presentationml/2006/main" showMasterSp="0" type="tx">
  <p:cSld name="43_Picture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164" name="Title Text"/>
          <p:cNvSpPr txBox="1">
            <a:spLocks noGrp="1"/>
          </p:cNvSpPr>
          <p:nvPr>
            <p:ph type="title"/>
          </p:nvPr>
        </p:nvSpPr>
        <p:spPr>
          <a:xfrm>
            <a:off x="1792288" y="4800600"/>
            <a:ext cx="5486401" cy="566738"/>
          </a:xfrm>
          <a:prstGeom prst="rect">
            <a:avLst/>
          </a:prstGeom>
          <a:effectLst>
            <a:outerShdw blurRad="50800" dist="25399" dir="16200000" rotWithShape="0">
              <a:schemeClr val="accent3">
                <a:lumOff val="44000"/>
                <a:alpha val="75000"/>
              </a:schemeClr>
            </a:outerShdw>
          </a:effectLst>
        </p:spPr>
        <p:txBody>
          <a:bodyPr/>
          <a:lstStyle>
            <a:lvl1pPr>
              <a:defRPr sz="2000" b="1">
                <a:solidFill>
                  <a:srgbClr val="000000"/>
                </a:solidFill>
                <a:latin typeface="Tahoma"/>
                <a:ea typeface="Tahoma"/>
                <a:cs typeface="Tahoma"/>
                <a:sym typeface="Tahoma"/>
              </a:defRPr>
            </a:lvl1pPr>
          </a:lstStyle>
          <a:p>
            <a:r>
              <a:t>Title Text</a:t>
            </a:r>
          </a:p>
        </p:txBody>
      </p:sp>
      <p:sp>
        <p:nvSpPr>
          <p:cNvPr id="8165" name="Picture Placeholder 2"/>
          <p:cNvSpPr>
            <a:spLocks noGrp="1"/>
          </p:cNvSpPr>
          <p:nvPr>
            <p:ph type="pic" sz="half" idx="21"/>
          </p:nvPr>
        </p:nvSpPr>
        <p:spPr>
          <a:xfrm>
            <a:off x="1792288" y="612775"/>
            <a:ext cx="5486401" cy="4114800"/>
          </a:xfrm>
          <a:prstGeom prst="rect">
            <a:avLst/>
          </a:prstGeom>
          <a:effectLst>
            <a:outerShdw blurRad="63500" dist="25399" dir="16200000" rotWithShape="0">
              <a:schemeClr val="accent3">
                <a:lumOff val="44000"/>
                <a:alpha val="75000"/>
              </a:schemeClr>
            </a:outerShdw>
          </a:effectLst>
        </p:spPr>
        <p:txBody>
          <a:bodyPr lIns="91439" rIns="91439"/>
          <a:lstStyle/>
          <a:p>
            <a:endParaRPr/>
          </a:p>
        </p:txBody>
      </p:sp>
      <p:sp>
        <p:nvSpPr>
          <p:cNvPr id="8166" name="Body Level One…"/>
          <p:cNvSpPr txBox="1">
            <a:spLocks noGrp="1"/>
          </p:cNvSpPr>
          <p:nvPr>
            <p:ph type="body" sz="quarter" idx="1"/>
          </p:nvPr>
        </p:nvSpPr>
        <p:spPr>
          <a:xfrm>
            <a:off x="1792288" y="5367337"/>
            <a:ext cx="5486401" cy="804863"/>
          </a:xfrm>
          <a:prstGeom prst="rect">
            <a:avLst/>
          </a:prstGeom>
          <a:effectLst>
            <a:outerShdw blurRad="63500" dist="25399" dir="16200000" rotWithShape="0">
              <a:schemeClr val="accent3">
                <a:lumOff val="44000"/>
                <a:alpha val="75000"/>
              </a:schemeClr>
            </a:outerShdw>
          </a:effectLst>
        </p:spPr>
        <p:txBody>
          <a:bodyPr>
            <a:normAutofit/>
          </a:bodyPr>
          <a:lstStyle>
            <a:lvl1pPr marL="0" indent="0">
              <a:spcBef>
                <a:spcPts val="300"/>
              </a:spcBef>
              <a:buSzTx/>
              <a:buNone/>
              <a:defRPr sz="1400">
                <a:latin typeface="Tahoma"/>
                <a:ea typeface="Tahoma"/>
                <a:cs typeface="Tahoma"/>
                <a:sym typeface="Tahoma"/>
              </a:defRPr>
            </a:lvl1pPr>
            <a:lvl2pPr marL="0" indent="457200">
              <a:spcBef>
                <a:spcPts val="300"/>
              </a:spcBef>
              <a:buSzTx/>
              <a:buNone/>
              <a:defRPr sz="1400">
                <a:latin typeface="Tahoma"/>
                <a:ea typeface="Tahoma"/>
                <a:cs typeface="Tahoma"/>
                <a:sym typeface="Tahoma"/>
              </a:defRPr>
            </a:lvl2pPr>
            <a:lvl3pPr marL="0" indent="914400">
              <a:spcBef>
                <a:spcPts val="300"/>
              </a:spcBef>
              <a:buSzTx/>
              <a:buNone/>
              <a:defRPr sz="1400">
                <a:latin typeface="Tahoma"/>
                <a:ea typeface="Tahoma"/>
                <a:cs typeface="Tahoma"/>
                <a:sym typeface="Tahoma"/>
              </a:defRPr>
            </a:lvl3pPr>
            <a:lvl4pPr marL="0" indent="1371600">
              <a:spcBef>
                <a:spcPts val="300"/>
              </a:spcBef>
              <a:buSzTx/>
              <a:buNone/>
              <a:defRPr sz="1400">
                <a:latin typeface="Tahoma"/>
                <a:ea typeface="Tahoma"/>
                <a:cs typeface="Tahoma"/>
                <a:sym typeface="Tahoma"/>
              </a:defRPr>
            </a:lvl4pPr>
            <a:lvl5pPr marL="0" indent="1828800">
              <a:spcBef>
                <a:spcPts val="300"/>
              </a:spcBef>
              <a:buSzTx/>
              <a:buNone/>
              <a:defRPr sz="1400">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8167"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745118251"/>
      </p:ext>
    </p:extLst>
  </p:cSld>
  <p:clrMapOvr>
    <a:masterClrMapping/>
  </p:clrMapOvr>
  <p:transition spd="med"/>
</p:sldLayout>
</file>

<file path=ppt/slideLayouts/slideLayout571.xml><?xml version="1.0" encoding="utf-8"?>
<p:sldLayout xmlns:a="http://schemas.openxmlformats.org/drawingml/2006/main" xmlns:r="http://schemas.openxmlformats.org/officeDocument/2006/relationships" xmlns:p="http://schemas.openxmlformats.org/presentationml/2006/main" showMasterSp="0" type="tx">
  <p:cSld name="49_Title Slide">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174" name="Title Text"/>
          <p:cNvSpPr txBox="1">
            <a:spLocks noGrp="1"/>
          </p:cNvSpPr>
          <p:nvPr>
            <p:ph type="title"/>
          </p:nvPr>
        </p:nvSpPr>
        <p:spPr>
          <a:xfrm>
            <a:off x="685800" y="2130425"/>
            <a:ext cx="7772400" cy="1470025"/>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175"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latin typeface="Arial"/>
                <a:ea typeface="Arial"/>
                <a:cs typeface="Arial"/>
                <a:sym typeface="Arial"/>
              </a:defRPr>
            </a:lvl1pPr>
            <a:lvl2pPr marL="0" indent="457200" algn="ctr">
              <a:buSzTx/>
              <a:buNone/>
              <a:defRPr>
                <a:latin typeface="Arial"/>
                <a:ea typeface="Arial"/>
                <a:cs typeface="Arial"/>
                <a:sym typeface="Arial"/>
              </a:defRPr>
            </a:lvl2pPr>
            <a:lvl3pPr marL="0" indent="914400" algn="ctr">
              <a:buSzTx/>
              <a:buNone/>
              <a:defRPr>
                <a:latin typeface="Arial"/>
                <a:ea typeface="Arial"/>
                <a:cs typeface="Arial"/>
                <a:sym typeface="Arial"/>
              </a:defRPr>
            </a:lvl3pPr>
            <a:lvl4pPr marL="0" indent="1371600" algn="ctr">
              <a:buSzTx/>
              <a:buNone/>
              <a:defRPr>
                <a:latin typeface="Arial"/>
                <a:ea typeface="Arial"/>
                <a:cs typeface="Arial"/>
                <a:sym typeface="Arial"/>
              </a:defRPr>
            </a:lvl4pPr>
            <a:lvl5pPr marL="0" indent="1828800" algn="ctr">
              <a:buSzTx/>
              <a:buNone/>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176"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292324293"/>
      </p:ext>
    </p:extLst>
  </p:cSld>
  <p:clrMapOvr>
    <a:masterClrMapping/>
  </p:clrMapOvr>
  <p:transition spd="med"/>
</p:sldLayout>
</file>

<file path=ppt/slideLayouts/slideLayout572.xml><?xml version="1.0" encoding="utf-8"?>
<p:sldLayout xmlns:a="http://schemas.openxmlformats.org/drawingml/2006/main" xmlns:r="http://schemas.openxmlformats.org/officeDocument/2006/relationships" xmlns:p="http://schemas.openxmlformats.org/presentationml/2006/main" showMasterSp="0" type="tx">
  <p:cSld name="47_Title and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183"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184" name="Body Level One…"/>
          <p:cNvSpPr txBox="1">
            <a:spLocks noGrp="1"/>
          </p:cNvSpPr>
          <p:nvPr>
            <p:ph type="body" idx="1"/>
          </p:nvPr>
        </p:nvSpPr>
        <p:spPr>
          <a:xfrm>
            <a:off x="457200" y="1600200"/>
            <a:ext cx="8229600" cy="4525963"/>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185"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677588598"/>
      </p:ext>
    </p:extLst>
  </p:cSld>
  <p:clrMapOvr>
    <a:masterClrMapping/>
  </p:clrMapOvr>
  <p:transition spd="med"/>
</p:sldLayout>
</file>

<file path=ppt/slideLayouts/slideLayout573.xml><?xml version="1.0" encoding="utf-8"?>
<p:sldLayout xmlns:a="http://schemas.openxmlformats.org/drawingml/2006/main" xmlns:r="http://schemas.openxmlformats.org/officeDocument/2006/relationships" xmlns:p="http://schemas.openxmlformats.org/presentationml/2006/main" showMasterSp="0" type="tx">
  <p:cSld name="43_Section Header">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192"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latin typeface="Arial"/>
                <a:ea typeface="Arial"/>
                <a:cs typeface="Arial"/>
                <a:sym typeface="Arial"/>
              </a:defRPr>
            </a:lvl1pPr>
          </a:lstStyle>
          <a:p>
            <a:r>
              <a:t>Title Text</a:t>
            </a:r>
          </a:p>
        </p:txBody>
      </p:sp>
      <p:sp>
        <p:nvSpPr>
          <p:cNvPr id="8193"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atin typeface="Arial"/>
                <a:ea typeface="Arial"/>
                <a:cs typeface="Arial"/>
                <a:sym typeface="Arial"/>
              </a:defRPr>
            </a:lvl1pPr>
            <a:lvl2pPr marL="0" indent="457200">
              <a:spcBef>
                <a:spcPts val="400"/>
              </a:spcBef>
              <a:buSzTx/>
              <a:buNone/>
              <a:defRPr sz="2000">
                <a:latin typeface="Arial"/>
                <a:ea typeface="Arial"/>
                <a:cs typeface="Arial"/>
                <a:sym typeface="Arial"/>
              </a:defRPr>
            </a:lvl2pPr>
            <a:lvl3pPr marL="0" indent="914400">
              <a:spcBef>
                <a:spcPts val="400"/>
              </a:spcBef>
              <a:buSzTx/>
              <a:buNone/>
              <a:defRPr sz="2000">
                <a:latin typeface="Arial"/>
                <a:ea typeface="Arial"/>
                <a:cs typeface="Arial"/>
                <a:sym typeface="Arial"/>
              </a:defRPr>
            </a:lvl3pPr>
            <a:lvl4pPr marL="0" indent="1371600">
              <a:spcBef>
                <a:spcPts val="400"/>
              </a:spcBef>
              <a:buSzTx/>
              <a:buNone/>
              <a:defRPr sz="2000">
                <a:latin typeface="Arial"/>
                <a:ea typeface="Arial"/>
                <a:cs typeface="Arial"/>
                <a:sym typeface="Arial"/>
              </a:defRPr>
            </a:lvl4pPr>
            <a:lvl5pPr marL="0" indent="1828800">
              <a:spcBef>
                <a:spcPts val="400"/>
              </a:spcBef>
              <a:buSzTx/>
              <a:buNone/>
              <a:defRPr sz="20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194"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19510538"/>
      </p:ext>
    </p:extLst>
  </p:cSld>
  <p:clrMapOvr>
    <a:masterClrMapping/>
  </p:clrMapOvr>
  <p:transition spd="med"/>
</p:sldLayout>
</file>

<file path=ppt/slideLayouts/slideLayout574.xml><?xml version="1.0" encoding="utf-8"?>
<p:sldLayout xmlns:a="http://schemas.openxmlformats.org/drawingml/2006/main" xmlns:r="http://schemas.openxmlformats.org/officeDocument/2006/relationships" xmlns:p="http://schemas.openxmlformats.org/presentationml/2006/main" showMasterSp="0" type="tx">
  <p:cSld name="43_Two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201"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202"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Char char="•"/>
              <a:defRPr sz="2800">
                <a:latin typeface="Arial"/>
                <a:ea typeface="Arial"/>
                <a:cs typeface="Arial"/>
                <a:sym typeface="Arial"/>
              </a:defRPr>
            </a:lvl1pPr>
            <a:lvl2pPr marL="790575" indent="-333375">
              <a:spcBef>
                <a:spcPts val="600"/>
              </a:spcBef>
              <a:buChar char="–"/>
              <a:defRPr sz="2800">
                <a:latin typeface="Arial"/>
                <a:ea typeface="Arial"/>
                <a:cs typeface="Arial"/>
                <a:sym typeface="Arial"/>
              </a:defRPr>
            </a:lvl2pPr>
            <a:lvl3pPr marL="1234439" indent="-320039">
              <a:spcBef>
                <a:spcPts val="600"/>
              </a:spcBef>
              <a:defRPr sz="2800">
                <a:latin typeface="Arial"/>
                <a:ea typeface="Arial"/>
                <a:cs typeface="Arial"/>
                <a:sym typeface="Arial"/>
              </a:defRPr>
            </a:lvl3pPr>
            <a:lvl4pPr marL="1727200" indent="-355600">
              <a:spcBef>
                <a:spcPts val="600"/>
              </a:spcBef>
              <a:buChar char="–"/>
              <a:defRPr sz="2800">
                <a:latin typeface="Arial"/>
                <a:ea typeface="Arial"/>
                <a:cs typeface="Arial"/>
                <a:sym typeface="Arial"/>
              </a:defRPr>
            </a:lvl4pPr>
            <a:lvl5pPr marL="2184400" indent="-355600">
              <a:spcBef>
                <a:spcPts val="600"/>
              </a:spcBef>
              <a:buChar char="»"/>
              <a:defRPr sz="28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203"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73400009"/>
      </p:ext>
    </p:extLst>
  </p:cSld>
  <p:clrMapOvr>
    <a:masterClrMapping/>
  </p:clrMapOvr>
  <p:transition spd="med"/>
</p:sldLayout>
</file>

<file path=ppt/slideLayouts/slideLayout575.xml><?xml version="1.0" encoding="utf-8"?>
<p:sldLayout xmlns:a="http://schemas.openxmlformats.org/drawingml/2006/main" xmlns:r="http://schemas.openxmlformats.org/officeDocument/2006/relationships" xmlns:p="http://schemas.openxmlformats.org/presentationml/2006/main" showMasterSp="0" type="tx">
  <p:cSld name="44_Comparis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210"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211"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atin typeface="Arial"/>
                <a:ea typeface="Arial"/>
                <a:cs typeface="Arial"/>
                <a:sym typeface="Arial"/>
              </a:defRPr>
            </a:lvl1pPr>
            <a:lvl2pPr marL="0" indent="457200">
              <a:spcBef>
                <a:spcPts val="500"/>
              </a:spcBef>
              <a:buSzTx/>
              <a:buNone/>
              <a:defRPr sz="2400" b="1">
                <a:latin typeface="Arial"/>
                <a:ea typeface="Arial"/>
                <a:cs typeface="Arial"/>
                <a:sym typeface="Arial"/>
              </a:defRPr>
            </a:lvl2pPr>
            <a:lvl3pPr marL="0" indent="914400">
              <a:spcBef>
                <a:spcPts val="500"/>
              </a:spcBef>
              <a:buSzTx/>
              <a:buNone/>
              <a:defRPr sz="2400" b="1">
                <a:latin typeface="Arial"/>
                <a:ea typeface="Arial"/>
                <a:cs typeface="Arial"/>
                <a:sym typeface="Arial"/>
              </a:defRPr>
            </a:lvl3pPr>
            <a:lvl4pPr marL="0" indent="1371600">
              <a:spcBef>
                <a:spcPts val="500"/>
              </a:spcBef>
              <a:buSzTx/>
              <a:buNone/>
              <a:defRPr sz="2400" b="1">
                <a:latin typeface="Arial"/>
                <a:ea typeface="Arial"/>
                <a:cs typeface="Arial"/>
                <a:sym typeface="Arial"/>
              </a:defRPr>
            </a:lvl4pPr>
            <a:lvl5pPr marL="0" indent="1828800">
              <a:spcBef>
                <a:spcPts val="500"/>
              </a:spcBef>
              <a:buSzTx/>
              <a:buNone/>
              <a:defRPr sz="2400" b="1">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212"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latin typeface="Arial"/>
                <a:ea typeface="Arial"/>
                <a:cs typeface="Arial"/>
                <a:sym typeface="Arial"/>
              </a:defRPr>
            </a:pPr>
            <a:endParaRPr/>
          </a:p>
        </p:txBody>
      </p:sp>
      <p:sp>
        <p:nvSpPr>
          <p:cNvPr id="8213"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495941083"/>
      </p:ext>
    </p:extLst>
  </p:cSld>
  <p:clrMapOvr>
    <a:masterClrMapping/>
  </p:clrMapOvr>
  <p:transition spd="med"/>
</p:sldLayout>
</file>

<file path=ppt/slideLayouts/slideLayout576.xml><?xml version="1.0" encoding="utf-8"?>
<p:sldLayout xmlns:a="http://schemas.openxmlformats.org/drawingml/2006/main" xmlns:r="http://schemas.openxmlformats.org/officeDocument/2006/relationships" xmlns:p="http://schemas.openxmlformats.org/presentationml/2006/main" showMasterSp="0" type="tx">
  <p:cSld name="44_Title Only">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220"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221"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260006617"/>
      </p:ext>
    </p:extLst>
  </p:cSld>
  <p:clrMapOvr>
    <a:masterClrMapping/>
  </p:clrMapOvr>
  <p:transition spd="med"/>
</p:sldLayout>
</file>

<file path=ppt/slideLayouts/slideLayout577.xml><?xml version="1.0" encoding="utf-8"?>
<p:sldLayout xmlns:a="http://schemas.openxmlformats.org/drawingml/2006/main" xmlns:r="http://schemas.openxmlformats.org/officeDocument/2006/relationships" xmlns:p="http://schemas.openxmlformats.org/presentationml/2006/main" showMasterSp="0" type="tx">
  <p:cSld name="48_Blank">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228"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880120517"/>
      </p:ext>
    </p:extLst>
  </p:cSld>
  <p:clrMapOvr>
    <a:masterClrMapping/>
  </p:clrMapOvr>
  <p:transition spd="med"/>
</p:sldLayout>
</file>

<file path=ppt/slideLayouts/slideLayout578.xml><?xml version="1.0" encoding="utf-8"?>
<p:sldLayout xmlns:a="http://schemas.openxmlformats.org/drawingml/2006/main" xmlns:r="http://schemas.openxmlformats.org/officeDocument/2006/relationships" xmlns:p="http://schemas.openxmlformats.org/presentationml/2006/main" showMasterSp="0" type="tx">
  <p:cSld name="44_Content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235"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8236"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237"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latin typeface="Arial"/>
                <a:ea typeface="Arial"/>
                <a:cs typeface="Arial"/>
                <a:sym typeface="Arial"/>
              </a:defRPr>
            </a:pPr>
            <a:endParaRPr/>
          </a:p>
        </p:txBody>
      </p:sp>
      <p:sp>
        <p:nvSpPr>
          <p:cNvPr id="8238"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566594183"/>
      </p:ext>
    </p:extLst>
  </p:cSld>
  <p:clrMapOvr>
    <a:masterClrMapping/>
  </p:clrMapOvr>
  <p:transition spd="med"/>
</p:sldLayout>
</file>

<file path=ppt/slideLayouts/slideLayout579.xml><?xml version="1.0" encoding="utf-8"?>
<p:sldLayout xmlns:a="http://schemas.openxmlformats.org/drawingml/2006/main" xmlns:r="http://schemas.openxmlformats.org/officeDocument/2006/relationships" xmlns:p="http://schemas.openxmlformats.org/presentationml/2006/main" showMasterSp="0" type="tx">
  <p:cSld name="44_Picture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245"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8246"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8247"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atin typeface="Arial"/>
                <a:ea typeface="Arial"/>
                <a:cs typeface="Arial"/>
                <a:sym typeface="Arial"/>
              </a:defRPr>
            </a:lvl1pPr>
            <a:lvl2pPr marL="0" indent="457200">
              <a:spcBef>
                <a:spcPts val="300"/>
              </a:spcBef>
              <a:buSzTx/>
              <a:buNone/>
              <a:defRPr sz="1400">
                <a:latin typeface="Arial"/>
                <a:ea typeface="Arial"/>
                <a:cs typeface="Arial"/>
                <a:sym typeface="Arial"/>
              </a:defRPr>
            </a:lvl2pPr>
            <a:lvl3pPr marL="0" indent="914400">
              <a:spcBef>
                <a:spcPts val="300"/>
              </a:spcBef>
              <a:buSzTx/>
              <a:buNone/>
              <a:defRPr sz="1400">
                <a:latin typeface="Arial"/>
                <a:ea typeface="Arial"/>
                <a:cs typeface="Arial"/>
                <a:sym typeface="Arial"/>
              </a:defRPr>
            </a:lvl3pPr>
            <a:lvl4pPr marL="0" indent="1371600">
              <a:spcBef>
                <a:spcPts val="300"/>
              </a:spcBef>
              <a:buSzTx/>
              <a:buNone/>
              <a:defRPr sz="1400">
                <a:latin typeface="Arial"/>
                <a:ea typeface="Arial"/>
                <a:cs typeface="Arial"/>
                <a:sym typeface="Arial"/>
              </a:defRPr>
            </a:lvl4pPr>
            <a:lvl5pPr marL="0" indent="1828800">
              <a:spcBef>
                <a:spcPts val="300"/>
              </a:spcBef>
              <a:buSzTx/>
              <a:buNone/>
              <a:defRPr sz="14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248"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900219463"/>
      </p:ext>
    </p:extLst>
  </p:cSld>
  <p:clrMapOvr>
    <a:masterClrMapping/>
  </p:clrMapOvr>
  <p:transition spd="med"/>
</p:sldLayout>
</file>

<file path=ppt/slideLayouts/slideLayout5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9201A1FA-E421-9349-8557-55724CE7ED8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782550510"/>
      </p:ext>
    </p:extLst>
  </p:cSld>
  <p:clrMapOvr>
    <a:masterClrMapping/>
  </p:clrMapOvr>
  <p:transition/>
</p:sldLayout>
</file>

<file path=ppt/slideLayouts/slideLayout580.xml><?xml version="1.0" encoding="utf-8"?>
<p:sldLayout xmlns:a="http://schemas.openxmlformats.org/drawingml/2006/main" xmlns:r="http://schemas.openxmlformats.org/officeDocument/2006/relationships" xmlns:p="http://schemas.openxmlformats.org/presentationml/2006/main" showMasterSp="0" type="tx">
  <p:cSld name="50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8255" name="Title Text"/>
          <p:cNvSpPr txBox="1">
            <a:spLocks noGrp="1"/>
          </p:cNvSpPr>
          <p:nvPr>
            <p:ph type="title"/>
          </p:nvPr>
        </p:nvSpPr>
        <p:spPr>
          <a:xfrm>
            <a:off x="685800" y="2130425"/>
            <a:ext cx="7772400" cy="1470025"/>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256"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latin typeface="Arial"/>
                <a:ea typeface="Arial"/>
                <a:cs typeface="Arial"/>
                <a:sym typeface="Arial"/>
              </a:defRPr>
            </a:lvl1pPr>
            <a:lvl2pPr marL="0" indent="457200" algn="ctr">
              <a:buSzTx/>
              <a:buNone/>
              <a:defRPr>
                <a:latin typeface="Arial"/>
                <a:ea typeface="Arial"/>
                <a:cs typeface="Arial"/>
                <a:sym typeface="Arial"/>
              </a:defRPr>
            </a:lvl2pPr>
            <a:lvl3pPr marL="0" indent="914400" algn="ctr">
              <a:buSzTx/>
              <a:buNone/>
              <a:defRPr>
                <a:latin typeface="Arial"/>
                <a:ea typeface="Arial"/>
                <a:cs typeface="Arial"/>
                <a:sym typeface="Arial"/>
              </a:defRPr>
            </a:lvl3pPr>
            <a:lvl4pPr marL="0" indent="1371600" algn="ctr">
              <a:buSzTx/>
              <a:buNone/>
              <a:defRPr>
                <a:latin typeface="Arial"/>
                <a:ea typeface="Arial"/>
                <a:cs typeface="Arial"/>
                <a:sym typeface="Arial"/>
              </a:defRPr>
            </a:lvl4pPr>
            <a:lvl5pPr marL="0" indent="1828800" algn="ctr">
              <a:buSzTx/>
              <a:buNone/>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257"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752267831"/>
      </p:ext>
    </p:extLst>
  </p:cSld>
  <p:clrMapOvr>
    <a:masterClrMapping/>
  </p:clrMapOvr>
  <p:transition spd="med"/>
</p:sldLayout>
</file>

<file path=ppt/slideLayouts/slideLayout581.xml><?xml version="1.0" encoding="utf-8"?>
<p:sldLayout xmlns:a="http://schemas.openxmlformats.org/drawingml/2006/main" xmlns:r="http://schemas.openxmlformats.org/officeDocument/2006/relationships" xmlns:p="http://schemas.openxmlformats.org/presentationml/2006/main" showMasterSp="0" type="tx">
  <p:cSld name="48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8264"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265" name="Body Level One…"/>
          <p:cNvSpPr txBox="1">
            <a:spLocks noGrp="1"/>
          </p:cNvSpPr>
          <p:nvPr>
            <p:ph type="body" idx="1"/>
          </p:nvPr>
        </p:nvSpPr>
        <p:spPr>
          <a:xfrm>
            <a:off x="457200" y="1600200"/>
            <a:ext cx="8229600" cy="4525963"/>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266"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35504771"/>
      </p:ext>
    </p:extLst>
  </p:cSld>
  <p:clrMapOvr>
    <a:masterClrMapping/>
  </p:clrMapOvr>
  <p:transition spd="med"/>
</p:sldLayout>
</file>

<file path=ppt/slideLayouts/slideLayout582.xml><?xml version="1.0" encoding="utf-8"?>
<p:sldLayout xmlns:a="http://schemas.openxmlformats.org/drawingml/2006/main" xmlns:r="http://schemas.openxmlformats.org/officeDocument/2006/relationships" xmlns:p="http://schemas.openxmlformats.org/presentationml/2006/main" showMasterSp="0" type="tx">
  <p:cSld name="44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8273"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latin typeface="Arial"/>
                <a:ea typeface="Arial"/>
                <a:cs typeface="Arial"/>
                <a:sym typeface="Arial"/>
              </a:defRPr>
            </a:lvl1pPr>
          </a:lstStyle>
          <a:p>
            <a:r>
              <a:t>Title Text</a:t>
            </a:r>
          </a:p>
        </p:txBody>
      </p:sp>
      <p:sp>
        <p:nvSpPr>
          <p:cNvPr id="8274"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atin typeface="Arial"/>
                <a:ea typeface="Arial"/>
                <a:cs typeface="Arial"/>
                <a:sym typeface="Arial"/>
              </a:defRPr>
            </a:lvl1pPr>
            <a:lvl2pPr marL="0" indent="457200">
              <a:spcBef>
                <a:spcPts val="400"/>
              </a:spcBef>
              <a:buSzTx/>
              <a:buNone/>
              <a:defRPr sz="2000">
                <a:latin typeface="Arial"/>
                <a:ea typeface="Arial"/>
                <a:cs typeface="Arial"/>
                <a:sym typeface="Arial"/>
              </a:defRPr>
            </a:lvl2pPr>
            <a:lvl3pPr marL="0" indent="914400">
              <a:spcBef>
                <a:spcPts val="400"/>
              </a:spcBef>
              <a:buSzTx/>
              <a:buNone/>
              <a:defRPr sz="2000">
                <a:latin typeface="Arial"/>
                <a:ea typeface="Arial"/>
                <a:cs typeface="Arial"/>
                <a:sym typeface="Arial"/>
              </a:defRPr>
            </a:lvl3pPr>
            <a:lvl4pPr marL="0" indent="1371600">
              <a:spcBef>
                <a:spcPts val="400"/>
              </a:spcBef>
              <a:buSzTx/>
              <a:buNone/>
              <a:defRPr sz="2000">
                <a:latin typeface="Arial"/>
                <a:ea typeface="Arial"/>
                <a:cs typeface="Arial"/>
                <a:sym typeface="Arial"/>
              </a:defRPr>
            </a:lvl4pPr>
            <a:lvl5pPr marL="0" indent="1828800">
              <a:spcBef>
                <a:spcPts val="400"/>
              </a:spcBef>
              <a:buSzTx/>
              <a:buNone/>
              <a:defRPr sz="20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275"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740570853"/>
      </p:ext>
    </p:extLst>
  </p:cSld>
  <p:clrMapOvr>
    <a:masterClrMapping/>
  </p:clrMapOvr>
  <p:transition spd="med"/>
</p:sldLayout>
</file>

<file path=ppt/slideLayouts/slideLayout583.xml><?xml version="1.0" encoding="utf-8"?>
<p:sldLayout xmlns:a="http://schemas.openxmlformats.org/drawingml/2006/main" xmlns:r="http://schemas.openxmlformats.org/officeDocument/2006/relationships" xmlns:p="http://schemas.openxmlformats.org/presentationml/2006/main" showMasterSp="0" type="tx">
  <p:cSld name="44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8282"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283"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Char char="•"/>
              <a:defRPr sz="2800">
                <a:latin typeface="Arial"/>
                <a:ea typeface="Arial"/>
                <a:cs typeface="Arial"/>
                <a:sym typeface="Arial"/>
              </a:defRPr>
            </a:lvl1pPr>
            <a:lvl2pPr marL="790575" indent="-333375">
              <a:spcBef>
                <a:spcPts val="600"/>
              </a:spcBef>
              <a:buChar char="–"/>
              <a:defRPr sz="2800">
                <a:latin typeface="Arial"/>
                <a:ea typeface="Arial"/>
                <a:cs typeface="Arial"/>
                <a:sym typeface="Arial"/>
              </a:defRPr>
            </a:lvl2pPr>
            <a:lvl3pPr marL="1234439" indent="-320039">
              <a:spcBef>
                <a:spcPts val="600"/>
              </a:spcBef>
              <a:defRPr sz="2800">
                <a:latin typeface="Arial"/>
                <a:ea typeface="Arial"/>
                <a:cs typeface="Arial"/>
                <a:sym typeface="Arial"/>
              </a:defRPr>
            </a:lvl3pPr>
            <a:lvl4pPr marL="1727200" indent="-355600">
              <a:spcBef>
                <a:spcPts val="600"/>
              </a:spcBef>
              <a:buChar char="–"/>
              <a:defRPr sz="2800">
                <a:latin typeface="Arial"/>
                <a:ea typeface="Arial"/>
                <a:cs typeface="Arial"/>
                <a:sym typeface="Arial"/>
              </a:defRPr>
            </a:lvl4pPr>
            <a:lvl5pPr marL="2184400" indent="-355600">
              <a:spcBef>
                <a:spcPts val="600"/>
              </a:spcBef>
              <a:buChar char="»"/>
              <a:defRPr sz="28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284"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19917792"/>
      </p:ext>
    </p:extLst>
  </p:cSld>
  <p:clrMapOvr>
    <a:masterClrMapping/>
  </p:clrMapOvr>
  <p:transition spd="med"/>
</p:sldLayout>
</file>

<file path=ppt/slideLayouts/slideLayout584.xml><?xml version="1.0" encoding="utf-8"?>
<p:sldLayout xmlns:a="http://schemas.openxmlformats.org/drawingml/2006/main" xmlns:r="http://schemas.openxmlformats.org/officeDocument/2006/relationships" xmlns:p="http://schemas.openxmlformats.org/presentationml/2006/main" showMasterSp="0" type="tx">
  <p:cSld name="45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8291"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292"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atin typeface="Arial"/>
                <a:ea typeface="Arial"/>
                <a:cs typeface="Arial"/>
                <a:sym typeface="Arial"/>
              </a:defRPr>
            </a:lvl1pPr>
            <a:lvl2pPr marL="0" indent="457200">
              <a:spcBef>
                <a:spcPts val="500"/>
              </a:spcBef>
              <a:buSzTx/>
              <a:buNone/>
              <a:defRPr sz="2400" b="1">
                <a:latin typeface="Arial"/>
                <a:ea typeface="Arial"/>
                <a:cs typeface="Arial"/>
                <a:sym typeface="Arial"/>
              </a:defRPr>
            </a:lvl2pPr>
            <a:lvl3pPr marL="0" indent="914400">
              <a:spcBef>
                <a:spcPts val="500"/>
              </a:spcBef>
              <a:buSzTx/>
              <a:buNone/>
              <a:defRPr sz="2400" b="1">
                <a:latin typeface="Arial"/>
                <a:ea typeface="Arial"/>
                <a:cs typeface="Arial"/>
                <a:sym typeface="Arial"/>
              </a:defRPr>
            </a:lvl3pPr>
            <a:lvl4pPr marL="0" indent="1371600">
              <a:spcBef>
                <a:spcPts val="500"/>
              </a:spcBef>
              <a:buSzTx/>
              <a:buNone/>
              <a:defRPr sz="2400" b="1">
                <a:latin typeface="Arial"/>
                <a:ea typeface="Arial"/>
                <a:cs typeface="Arial"/>
                <a:sym typeface="Arial"/>
              </a:defRPr>
            </a:lvl4pPr>
            <a:lvl5pPr marL="0" indent="1828800">
              <a:spcBef>
                <a:spcPts val="500"/>
              </a:spcBef>
              <a:buSzTx/>
              <a:buNone/>
              <a:defRPr sz="2400" b="1">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293"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latin typeface="Arial"/>
                <a:ea typeface="Arial"/>
                <a:cs typeface="Arial"/>
                <a:sym typeface="Arial"/>
              </a:defRPr>
            </a:pPr>
            <a:endParaRPr/>
          </a:p>
        </p:txBody>
      </p:sp>
      <p:sp>
        <p:nvSpPr>
          <p:cNvPr id="8294"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319906670"/>
      </p:ext>
    </p:extLst>
  </p:cSld>
  <p:clrMapOvr>
    <a:masterClrMapping/>
  </p:clrMapOvr>
  <p:transition spd="med"/>
</p:sldLayout>
</file>

<file path=ppt/slideLayouts/slideLayout585.xml><?xml version="1.0" encoding="utf-8"?>
<p:sldLayout xmlns:a="http://schemas.openxmlformats.org/drawingml/2006/main" xmlns:r="http://schemas.openxmlformats.org/officeDocument/2006/relationships" xmlns:p="http://schemas.openxmlformats.org/presentationml/2006/main" showMasterSp="0" type="tx">
  <p:cSld name="45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8301"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302"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4235482367"/>
      </p:ext>
    </p:extLst>
  </p:cSld>
  <p:clrMapOvr>
    <a:masterClrMapping/>
  </p:clrMapOvr>
  <p:transition spd="med"/>
</p:sldLayout>
</file>

<file path=ppt/slideLayouts/slideLayout586.xml><?xml version="1.0" encoding="utf-8"?>
<p:sldLayout xmlns:a="http://schemas.openxmlformats.org/drawingml/2006/main" xmlns:r="http://schemas.openxmlformats.org/officeDocument/2006/relationships" xmlns:p="http://schemas.openxmlformats.org/presentationml/2006/main" showMasterSp="0" type="tx">
  <p:cSld name="45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8316"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8317"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318"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latin typeface="Arial"/>
                <a:ea typeface="Arial"/>
                <a:cs typeface="Arial"/>
                <a:sym typeface="Arial"/>
              </a:defRPr>
            </a:pPr>
            <a:endParaRPr/>
          </a:p>
        </p:txBody>
      </p:sp>
      <p:sp>
        <p:nvSpPr>
          <p:cNvPr id="8319"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4249533270"/>
      </p:ext>
    </p:extLst>
  </p:cSld>
  <p:clrMapOvr>
    <a:masterClrMapping/>
  </p:clrMapOvr>
  <p:transition spd="med"/>
</p:sldLayout>
</file>

<file path=ppt/slideLayouts/slideLayout587.xml><?xml version="1.0" encoding="utf-8"?>
<p:sldLayout xmlns:a="http://schemas.openxmlformats.org/drawingml/2006/main" xmlns:r="http://schemas.openxmlformats.org/officeDocument/2006/relationships" xmlns:p="http://schemas.openxmlformats.org/presentationml/2006/main" showMasterSp="0" type="tx">
  <p:cSld name="45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8326"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8327"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8328"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atin typeface="Arial"/>
                <a:ea typeface="Arial"/>
                <a:cs typeface="Arial"/>
                <a:sym typeface="Arial"/>
              </a:defRPr>
            </a:lvl1pPr>
            <a:lvl2pPr marL="0" indent="457200">
              <a:spcBef>
                <a:spcPts val="300"/>
              </a:spcBef>
              <a:buSzTx/>
              <a:buNone/>
              <a:defRPr sz="1400">
                <a:latin typeface="Arial"/>
                <a:ea typeface="Arial"/>
                <a:cs typeface="Arial"/>
                <a:sym typeface="Arial"/>
              </a:defRPr>
            </a:lvl2pPr>
            <a:lvl3pPr marL="0" indent="914400">
              <a:spcBef>
                <a:spcPts val="300"/>
              </a:spcBef>
              <a:buSzTx/>
              <a:buNone/>
              <a:defRPr sz="1400">
                <a:latin typeface="Arial"/>
                <a:ea typeface="Arial"/>
                <a:cs typeface="Arial"/>
                <a:sym typeface="Arial"/>
              </a:defRPr>
            </a:lvl3pPr>
            <a:lvl4pPr marL="0" indent="1371600">
              <a:spcBef>
                <a:spcPts val="300"/>
              </a:spcBef>
              <a:buSzTx/>
              <a:buNone/>
              <a:defRPr sz="1400">
                <a:latin typeface="Arial"/>
                <a:ea typeface="Arial"/>
                <a:cs typeface="Arial"/>
                <a:sym typeface="Arial"/>
              </a:defRPr>
            </a:lvl4pPr>
            <a:lvl5pPr marL="0" indent="1828800">
              <a:spcBef>
                <a:spcPts val="300"/>
              </a:spcBef>
              <a:buSzTx/>
              <a:buNone/>
              <a:defRPr sz="14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329"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663275008"/>
      </p:ext>
    </p:extLst>
  </p:cSld>
  <p:clrMapOvr>
    <a:masterClrMapping/>
  </p:clrMapOvr>
  <p:transition spd="med"/>
</p:sldLayout>
</file>

<file path=ppt/slideLayouts/slideLayout588.xml><?xml version="1.0" encoding="utf-8"?>
<p:sldLayout xmlns:a="http://schemas.openxmlformats.org/drawingml/2006/main" xmlns:r="http://schemas.openxmlformats.org/officeDocument/2006/relationships" xmlns:p="http://schemas.openxmlformats.org/presentationml/2006/main" showMasterSp="0" type="tx">
  <p:cSld name="51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8336" name="Title Text"/>
          <p:cNvSpPr txBox="1">
            <a:spLocks noGrp="1"/>
          </p:cNvSpPr>
          <p:nvPr>
            <p:ph type="title"/>
          </p:nvPr>
        </p:nvSpPr>
        <p:spPr>
          <a:xfrm>
            <a:off x="685800" y="2130425"/>
            <a:ext cx="7772400" cy="1470025"/>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337"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latin typeface="Arial"/>
                <a:ea typeface="Arial"/>
                <a:cs typeface="Arial"/>
                <a:sym typeface="Arial"/>
              </a:defRPr>
            </a:lvl1pPr>
            <a:lvl2pPr marL="0" indent="457200" algn="ctr">
              <a:buSzTx/>
              <a:buNone/>
              <a:defRPr>
                <a:latin typeface="Arial"/>
                <a:ea typeface="Arial"/>
                <a:cs typeface="Arial"/>
                <a:sym typeface="Arial"/>
              </a:defRPr>
            </a:lvl2pPr>
            <a:lvl3pPr marL="0" indent="914400" algn="ctr">
              <a:buSzTx/>
              <a:buNone/>
              <a:defRPr>
                <a:latin typeface="Arial"/>
                <a:ea typeface="Arial"/>
                <a:cs typeface="Arial"/>
                <a:sym typeface="Arial"/>
              </a:defRPr>
            </a:lvl3pPr>
            <a:lvl4pPr marL="0" indent="1371600" algn="ctr">
              <a:buSzTx/>
              <a:buNone/>
              <a:defRPr>
                <a:latin typeface="Arial"/>
                <a:ea typeface="Arial"/>
                <a:cs typeface="Arial"/>
                <a:sym typeface="Arial"/>
              </a:defRPr>
            </a:lvl4pPr>
            <a:lvl5pPr marL="0" indent="1828800" algn="ctr">
              <a:buSzTx/>
              <a:buNone/>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338"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81304833"/>
      </p:ext>
    </p:extLst>
  </p:cSld>
  <p:clrMapOvr>
    <a:masterClrMapping/>
  </p:clrMapOvr>
  <p:transition spd="med"/>
</p:sldLayout>
</file>

<file path=ppt/slideLayouts/slideLayout589.xml><?xml version="1.0" encoding="utf-8"?>
<p:sldLayout xmlns:a="http://schemas.openxmlformats.org/drawingml/2006/main" xmlns:r="http://schemas.openxmlformats.org/officeDocument/2006/relationships" xmlns:p="http://schemas.openxmlformats.org/presentationml/2006/main" showMasterSp="0" type="tx">
  <p:cSld name="49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8345"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346"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347"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781268255"/>
      </p:ext>
    </p:extLst>
  </p:cSld>
  <p:clrMapOvr>
    <a:masterClrMapping/>
  </p:clrMapOvr>
  <p:transition spd="med"/>
</p:sldLayout>
</file>

<file path=ppt/slideLayouts/slideLayout5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7D05C500-2FF2-7C42-9F0B-DFEC83D119C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247461052"/>
      </p:ext>
    </p:extLst>
  </p:cSld>
  <p:clrMapOvr>
    <a:masterClrMapping/>
  </p:clrMapOvr>
  <p:transition/>
</p:sldLayout>
</file>

<file path=ppt/slideLayouts/slideLayout590.xml><?xml version="1.0" encoding="utf-8"?>
<p:sldLayout xmlns:a="http://schemas.openxmlformats.org/drawingml/2006/main" xmlns:r="http://schemas.openxmlformats.org/officeDocument/2006/relationships" xmlns:p="http://schemas.openxmlformats.org/presentationml/2006/main" showMasterSp="0" type="tx">
  <p:cSld name="45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8354"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latin typeface="Arial"/>
                <a:ea typeface="Arial"/>
                <a:cs typeface="Arial"/>
                <a:sym typeface="Arial"/>
              </a:defRPr>
            </a:lvl1pPr>
          </a:lstStyle>
          <a:p>
            <a:r>
              <a:t>Title Text</a:t>
            </a:r>
          </a:p>
        </p:txBody>
      </p:sp>
      <p:sp>
        <p:nvSpPr>
          <p:cNvPr id="8355"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atin typeface="Arial"/>
                <a:ea typeface="Arial"/>
                <a:cs typeface="Arial"/>
                <a:sym typeface="Arial"/>
              </a:defRPr>
            </a:lvl1pPr>
            <a:lvl2pPr marL="0" indent="457200">
              <a:spcBef>
                <a:spcPts val="400"/>
              </a:spcBef>
              <a:buSzTx/>
              <a:buNone/>
              <a:defRPr sz="2000">
                <a:latin typeface="Arial"/>
                <a:ea typeface="Arial"/>
                <a:cs typeface="Arial"/>
                <a:sym typeface="Arial"/>
              </a:defRPr>
            </a:lvl2pPr>
            <a:lvl3pPr marL="0" indent="914400">
              <a:spcBef>
                <a:spcPts val="400"/>
              </a:spcBef>
              <a:buSzTx/>
              <a:buNone/>
              <a:defRPr sz="2000">
                <a:latin typeface="Arial"/>
                <a:ea typeface="Arial"/>
                <a:cs typeface="Arial"/>
                <a:sym typeface="Arial"/>
              </a:defRPr>
            </a:lvl3pPr>
            <a:lvl4pPr marL="0" indent="1371600">
              <a:spcBef>
                <a:spcPts val="400"/>
              </a:spcBef>
              <a:buSzTx/>
              <a:buNone/>
              <a:defRPr sz="2000">
                <a:latin typeface="Arial"/>
                <a:ea typeface="Arial"/>
                <a:cs typeface="Arial"/>
                <a:sym typeface="Arial"/>
              </a:defRPr>
            </a:lvl4pPr>
            <a:lvl5pPr marL="0" indent="1828800">
              <a:spcBef>
                <a:spcPts val="400"/>
              </a:spcBef>
              <a:buSzTx/>
              <a:buNone/>
              <a:defRPr sz="20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356"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4043750293"/>
      </p:ext>
    </p:extLst>
  </p:cSld>
  <p:clrMapOvr>
    <a:masterClrMapping/>
  </p:clrMapOvr>
  <p:transition spd="med"/>
</p:sldLayout>
</file>

<file path=ppt/slideLayouts/slideLayout591.xml><?xml version="1.0" encoding="utf-8"?>
<p:sldLayout xmlns:a="http://schemas.openxmlformats.org/drawingml/2006/main" xmlns:r="http://schemas.openxmlformats.org/officeDocument/2006/relationships" xmlns:p="http://schemas.openxmlformats.org/presentationml/2006/main" showMasterSp="0" type="tx">
  <p:cSld name="45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8363"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364"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a:latin typeface="Arial"/>
                <a:ea typeface="Arial"/>
                <a:cs typeface="Arial"/>
                <a:sym typeface="Arial"/>
              </a:defRPr>
            </a:lvl1pPr>
            <a:lvl2pPr marL="790575" indent="-333375">
              <a:spcBef>
                <a:spcPts val="600"/>
              </a:spcBef>
              <a:buChar char="–"/>
              <a:defRPr sz="2800">
                <a:latin typeface="Arial"/>
                <a:ea typeface="Arial"/>
                <a:cs typeface="Arial"/>
                <a:sym typeface="Arial"/>
              </a:defRPr>
            </a:lvl2pPr>
            <a:lvl3pPr marL="1234439" indent="-320039">
              <a:spcBef>
                <a:spcPts val="600"/>
              </a:spcBef>
              <a:defRPr sz="2800">
                <a:latin typeface="Arial"/>
                <a:ea typeface="Arial"/>
                <a:cs typeface="Arial"/>
                <a:sym typeface="Arial"/>
              </a:defRPr>
            </a:lvl3pPr>
            <a:lvl4pPr marL="1727200" indent="-355600">
              <a:spcBef>
                <a:spcPts val="600"/>
              </a:spcBef>
              <a:buChar char="–"/>
              <a:defRPr sz="2800">
                <a:latin typeface="Arial"/>
                <a:ea typeface="Arial"/>
                <a:cs typeface="Arial"/>
                <a:sym typeface="Arial"/>
              </a:defRPr>
            </a:lvl4pPr>
            <a:lvl5pPr marL="2184400" indent="-355600">
              <a:spcBef>
                <a:spcPts val="600"/>
              </a:spcBef>
              <a:buChar char="»"/>
              <a:defRPr sz="28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365"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292560993"/>
      </p:ext>
    </p:extLst>
  </p:cSld>
  <p:clrMapOvr>
    <a:masterClrMapping/>
  </p:clrMapOvr>
  <p:transition spd="med"/>
</p:sldLayout>
</file>

<file path=ppt/slideLayouts/slideLayout592.xml><?xml version="1.0" encoding="utf-8"?>
<p:sldLayout xmlns:a="http://schemas.openxmlformats.org/drawingml/2006/main" xmlns:r="http://schemas.openxmlformats.org/officeDocument/2006/relationships" xmlns:p="http://schemas.openxmlformats.org/presentationml/2006/main" showMasterSp="0" type="tx">
  <p:cSld name="46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8372"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373"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atin typeface="Arial"/>
                <a:ea typeface="Arial"/>
                <a:cs typeface="Arial"/>
                <a:sym typeface="Arial"/>
              </a:defRPr>
            </a:lvl1pPr>
            <a:lvl2pPr marL="0" indent="457200">
              <a:spcBef>
                <a:spcPts val="500"/>
              </a:spcBef>
              <a:buSzTx/>
              <a:buNone/>
              <a:defRPr sz="2400" b="1">
                <a:latin typeface="Arial"/>
                <a:ea typeface="Arial"/>
                <a:cs typeface="Arial"/>
                <a:sym typeface="Arial"/>
              </a:defRPr>
            </a:lvl2pPr>
            <a:lvl3pPr marL="0" indent="914400">
              <a:spcBef>
                <a:spcPts val="500"/>
              </a:spcBef>
              <a:buSzTx/>
              <a:buNone/>
              <a:defRPr sz="2400" b="1">
                <a:latin typeface="Arial"/>
                <a:ea typeface="Arial"/>
                <a:cs typeface="Arial"/>
                <a:sym typeface="Arial"/>
              </a:defRPr>
            </a:lvl3pPr>
            <a:lvl4pPr marL="0" indent="1371600">
              <a:spcBef>
                <a:spcPts val="500"/>
              </a:spcBef>
              <a:buSzTx/>
              <a:buNone/>
              <a:defRPr sz="2400" b="1">
                <a:latin typeface="Arial"/>
                <a:ea typeface="Arial"/>
                <a:cs typeface="Arial"/>
                <a:sym typeface="Arial"/>
              </a:defRPr>
            </a:lvl4pPr>
            <a:lvl5pPr marL="0" indent="1828800">
              <a:spcBef>
                <a:spcPts val="500"/>
              </a:spcBef>
              <a:buSzTx/>
              <a:buNone/>
              <a:defRPr sz="2400" b="1">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374"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latin typeface="Arial"/>
                <a:ea typeface="Arial"/>
                <a:cs typeface="Arial"/>
                <a:sym typeface="Arial"/>
              </a:defRPr>
            </a:pPr>
            <a:endParaRPr/>
          </a:p>
        </p:txBody>
      </p:sp>
      <p:sp>
        <p:nvSpPr>
          <p:cNvPr id="8375"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034709969"/>
      </p:ext>
    </p:extLst>
  </p:cSld>
  <p:clrMapOvr>
    <a:masterClrMapping/>
  </p:clrMapOvr>
  <p:transition spd="med"/>
</p:sldLayout>
</file>

<file path=ppt/slideLayouts/slideLayout593.xml><?xml version="1.0" encoding="utf-8"?>
<p:sldLayout xmlns:a="http://schemas.openxmlformats.org/drawingml/2006/main" xmlns:r="http://schemas.openxmlformats.org/officeDocument/2006/relationships" xmlns:p="http://schemas.openxmlformats.org/presentationml/2006/main" showMasterSp="0" type="tx">
  <p:cSld name="46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8382"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383"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08770093"/>
      </p:ext>
    </p:extLst>
  </p:cSld>
  <p:clrMapOvr>
    <a:masterClrMapping/>
  </p:clrMapOvr>
  <p:transition spd="med"/>
</p:sldLayout>
</file>

<file path=ppt/slideLayouts/slideLayout594.xml><?xml version="1.0" encoding="utf-8"?>
<p:sldLayout xmlns:a="http://schemas.openxmlformats.org/drawingml/2006/main" xmlns:r="http://schemas.openxmlformats.org/officeDocument/2006/relationships" xmlns:p="http://schemas.openxmlformats.org/presentationml/2006/main" showMasterSp="0" type="tx">
  <p:cSld name="49_Blank">
    <p:bg>
      <p:bgPr>
        <a:solidFill>
          <a:schemeClr val="accent3">
            <a:lumOff val="44000"/>
          </a:schemeClr>
        </a:solidFill>
        <a:effectLst/>
      </p:bgPr>
    </p:bg>
    <p:spTree>
      <p:nvGrpSpPr>
        <p:cNvPr id="1" name=""/>
        <p:cNvGrpSpPr/>
        <p:nvPr/>
      </p:nvGrpSpPr>
      <p:grpSpPr>
        <a:xfrm>
          <a:off x="0" y="0"/>
          <a:ext cx="0" cy="0"/>
          <a:chOff x="0" y="0"/>
          <a:chExt cx="0" cy="0"/>
        </a:xfrm>
      </p:grpSpPr>
      <p:sp>
        <p:nvSpPr>
          <p:cNvPr id="8390"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308846286"/>
      </p:ext>
    </p:extLst>
  </p:cSld>
  <p:clrMapOvr>
    <a:masterClrMapping/>
  </p:clrMapOvr>
  <p:transition spd="med"/>
</p:sldLayout>
</file>

<file path=ppt/slideLayouts/slideLayout595.xml><?xml version="1.0" encoding="utf-8"?>
<p:sldLayout xmlns:a="http://schemas.openxmlformats.org/drawingml/2006/main" xmlns:r="http://schemas.openxmlformats.org/officeDocument/2006/relationships" xmlns:p="http://schemas.openxmlformats.org/presentationml/2006/main" showMasterSp="0" type="tx">
  <p:cSld name="46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8397"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8398"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399"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latin typeface="Arial"/>
                <a:ea typeface="Arial"/>
                <a:cs typeface="Arial"/>
                <a:sym typeface="Arial"/>
              </a:defRPr>
            </a:pPr>
            <a:endParaRPr/>
          </a:p>
        </p:txBody>
      </p:sp>
      <p:sp>
        <p:nvSpPr>
          <p:cNvPr id="8400"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359195275"/>
      </p:ext>
    </p:extLst>
  </p:cSld>
  <p:clrMapOvr>
    <a:masterClrMapping/>
  </p:clrMapOvr>
  <p:transition spd="med"/>
</p:sldLayout>
</file>

<file path=ppt/slideLayouts/slideLayout596.xml><?xml version="1.0" encoding="utf-8"?>
<p:sldLayout xmlns:a="http://schemas.openxmlformats.org/drawingml/2006/main" xmlns:r="http://schemas.openxmlformats.org/officeDocument/2006/relationships" xmlns:p="http://schemas.openxmlformats.org/presentationml/2006/main" showMasterSp="0" type="tx">
  <p:cSld name="46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8407"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8408"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8409"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atin typeface="Arial"/>
                <a:ea typeface="Arial"/>
                <a:cs typeface="Arial"/>
                <a:sym typeface="Arial"/>
              </a:defRPr>
            </a:lvl1pPr>
            <a:lvl2pPr marL="0" indent="457200">
              <a:spcBef>
                <a:spcPts val="300"/>
              </a:spcBef>
              <a:buSzTx/>
              <a:buNone/>
              <a:defRPr sz="1400">
                <a:latin typeface="Arial"/>
                <a:ea typeface="Arial"/>
                <a:cs typeface="Arial"/>
                <a:sym typeface="Arial"/>
              </a:defRPr>
            </a:lvl2pPr>
            <a:lvl3pPr marL="0" indent="914400">
              <a:spcBef>
                <a:spcPts val="300"/>
              </a:spcBef>
              <a:buSzTx/>
              <a:buNone/>
              <a:defRPr sz="1400">
                <a:latin typeface="Arial"/>
                <a:ea typeface="Arial"/>
                <a:cs typeface="Arial"/>
                <a:sym typeface="Arial"/>
              </a:defRPr>
            </a:lvl3pPr>
            <a:lvl4pPr marL="0" indent="1371600">
              <a:spcBef>
                <a:spcPts val="300"/>
              </a:spcBef>
              <a:buSzTx/>
              <a:buNone/>
              <a:defRPr sz="1400">
                <a:latin typeface="Arial"/>
                <a:ea typeface="Arial"/>
                <a:cs typeface="Arial"/>
                <a:sym typeface="Arial"/>
              </a:defRPr>
            </a:lvl4pPr>
            <a:lvl5pPr marL="0" indent="1828800">
              <a:spcBef>
                <a:spcPts val="300"/>
              </a:spcBef>
              <a:buSzTx/>
              <a:buNone/>
              <a:defRPr sz="14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410"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4214430845"/>
      </p:ext>
    </p:extLst>
  </p:cSld>
  <p:clrMapOvr>
    <a:masterClrMapping/>
  </p:clrMapOvr>
  <p:transition spd="med"/>
</p:sldLayout>
</file>

<file path=ppt/slideLayouts/slideLayout597.xml><?xml version="1.0" encoding="utf-8"?>
<p:sldLayout xmlns:a="http://schemas.openxmlformats.org/drawingml/2006/main" xmlns:r="http://schemas.openxmlformats.org/officeDocument/2006/relationships" xmlns:p="http://schemas.openxmlformats.org/presentationml/2006/main" showMasterSp="0" type="tx">
  <p:cSld name="52_Title Slide">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417" name="Title Text"/>
          <p:cNvSpPr txBox="1">
            <a:spLocks noGrp="1"/>
          </p:cNvSpPr>
          <p:nvPr>
            <p:ph type="title"/>
          </p:nvPr>
        </p:nvSpPr>
        <p:spPr>
          <a:xfrm>
            <a:off x="685800" y="2130425"/>
            <a:ext cx="7772400" cy="1470025"/>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418"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latin typeface="Arial"/>
                <a:ea typeface="Arial"/>
                <a:cs typeface="Arial"/>
                <a:sym typeface="Arial"/>
              </a:defRPr>
            </a:lvl1pPr>
            <a:lvl2pPr marL="0" indent="457200" algn="ctr">
              <a:buSzTx/>
              <a:buNone/>
              <a:defRPr>
                <a:latin typeface="Arial"/>
                <a:ea typeface="Arial"/>
                <a:cs typeface="Arial"/>
                <a:sym typeface="Arial"/>
              </a:defRPr>
            </a:lvl2pPr>
            <a:lvl3pPr marL="0" indent="914400" algn="ctr">
              <a:buSzTx/>
              <a:buNone/>
              <a:defRPr>
                <a:latin typeface="Arial"/>
                <a:ea typeface="Arial"/>
                <a:cs typeface="Arial"/>
                <a:sym typeface="Arial"/>
              </a:defRPr>
            </a:lvl3pPr>
            <a:lvl4pPr marL="0" indent="1371600" algn="ctr">
              <a:buSzTx/>
              <a:buNone/>
              <a:defRPr>
                <a:latin typeface="Arial"/>
                <a:ea typeface="Arial"/>
                <a:cs typeface="Arial"/>
                <a:sym typeface="Arial"/>
              </a:defRPr>
            </a:lvl4pPr>
            <a:lvl5pPr marL="0" indent="1828800" algn="ctr">
              <a:buSzTx/>
              <a:buNone/>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419"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100468798"/>
      </p:ext>
    </p:extLst>
  </p:cSld>
  <p:clrMapOvr>
    <a:masterClrMapping/>
  </p:clrMapOvr>
  <p:transition spd="med"/>
</p:sldLayout>
</file>

<file path=ppt/slideLayouts/slideLayout598.xml><?xml version="1.0" encoding="utf-8"?>
<p:sldLayout xmlns:a="http://schemas.openxmlformats.org/drawingml/2006/main" xmlns:r="http://schemas.openxmlformats.org/officeDocument/2006/relationships" xmlns:p="http://schemas.openxmlformats.org/presentationml/2006/main" showMasterSp="0" type="tx">
  <p:cSld name="50_Title and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426"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427" name="Body Level One…"/>
          <p:cNvSpPr txBox="1">
            <a:spLocks noGrp="1"/>
          </p:cNvSpPr>
          <p:nvPr>
            <p:ph type="body" idx="1"/>
          </p:nvPr>
        </p:nvSpPr>
        <p:spPr>
          <a:xfrm>
            <a:off x="457200" y="1600200"/>
            <a:ext cx="8229600" cy="4525963"/>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428"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579153149"/>
      </p:ext>
    </p:extLst>
  </p:cSld>
  <p:clrMapOvr>
    <a:masterClrMapping/>
  </p:clrMapOvr>
  <p:transition spd="med"/>
</p:sldLayout>
</file>

<file path=ppt/slideLayouts/slideLayout599.xml><?xml version="1.0" encoding="utf-8"?>
<p:sldLayout xmlns:a="http://schemas.openxmlformats.org/drawingml/2006/main" xmlns:r="http://schemas.openxmlformats.org/officeDocument/2006/relationships" xmlns:p="http://schemas.openxmlformats.org/presentationml/2006/main" showMasterSp="0" type="tx">
  <p:cSld name="46_Section Header">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435"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latin typeface="Arial"/>
                <a:ea typeface="Arial"/>
                <a:cs typeface="Arial"/>
                <a:sym typeface="Arial"/>
              </a:defRPr>
            </a:lvl1pPr>
          </a:lstStyle>
          <a:p>
            <a:r>
              <a:t>Title Text</a:t>
            </a:r>
          </a:p>
        </p:txBody>
      </p:sp>
      <p:sp>
        <p:nvSpPr>
          <p:cNvPr id="8436"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atin typeface="Arial"/>
                <a:ea typeface="Arial"/>
                <a:cs typeface="Arial"/>
                <a:sym typeface="Arial"/>
              </a:defRPr>
            </a:lvl1pPr>
            <a:lvl2pPr marL="0" indent="457200">
              <a:spcBef>
                <a:spcPts val="400"/>
              </a:spcBef>
              <a:buSzTx/>
              <a:buNone/>
              <a:defRPr sz="2000">
                <a:latin typeface="Arial"/>
                <a:ea typeface="Arial"/>
                <a:cs typeface="Arial"/>
                <a:sym typeface="Arial"/>
              </a:defRPr>
            </a:lvl2pPr>
            <a:lvl3pPr marL="0" indent="914400">
              <a:spcBef>
                <a:spcPts val="400"/>
              </a:spcBef>
              <a:buSzTx/>
              <a:buNone/>
              <a:defRPr sz="2000">
                <a:latin typeface="Arial"/>
                <a:ea typeface="Arial"/>
                <a:cs typeface="Arial"/>
                <a:sym typeface="Arial"/>
              </a:defRPr>
            </a:lvl3pPr>
            <a:lvl4pPr marL="0" indent="1371600">
              <a:spcBef>
                <a:spcPts val="400"/>
              </a:spcBef>
              <a:buSzTx/>
              <a:buNone/>
              <a:defRPr sz="2000">
                <a:latin typeface="Arial"/>
                <a:ea typeface="Arial"/>
                <a:cs typeface="Arial"/>
                <a:sym typeface="Arial"/>
              </a:defRPr>
            </a:lvl4pPr>
            <a:lvl5pPr marL="0" indent="1828800">
              <a:spcBef>
                <a:spcPts val="400"/>
              </a:spcBef>
              <a:buSzTx/>
              <a:buNone/>
              <a:defRPr sz="20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437"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488761639"/>
      </p:ext>
    </p:extLst>
  </p:cSld>
  <p:clrMapOvr>
    <a:masterClrMapping/>
  </p:clrMapOvr>
  <p:transition spd="med"/>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fld id="{82C88301-3BDD-3D42-9AC1-721E603CF32E}" type="datetimeFigureOut">
              <a:rPr lang="en-US" smtClean="0"/>
              <a:t>1/14/24</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6EDC6863-9655-8444-A142-27D9B2E72677}" type="slidenum">
              <a:rPr lang="en-US" smtClean="0"/>
              <a:t>‹#›</a:t>
            </a:fld>
            <a:endParaRPr lang="en-US"/>
          </a:p>
        </p:txBody>
      </p:sp>
    </p:spTree>
    <p:extLst>
      <p:ext uri="{BB962C8B-B14F-4D97-AF65-F5344CB8AC3E}">
        <p14:creationId xmlns:p14="http://schemas.microsoft.com/office/powerpoint/2010/main" val="2989508225"/>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90478F21-F95A-2040-8AD3-6B55E4DAD13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783110674"/>
      </p:ext>
    </p:extLst>
  </p:cSld>
  <p:clrMapOvr>
    <a:masterClrMapping/>
  </p:clrMapOvr>
  <p:transition/>
</p:sldLayout>
</file>

<file path=ppt/slideLayouts/slideLayout600.xml><?xml version="1.0" encoding="utf-8"?>
<p:sldLayout xmlns:a="http://schemas.openxmlformats.org/drawingml/2006/main" xmlns:r="http://schemas.openxmlformats.org/officeDocument/2006/relationships" xmlns:p="http://schemas.openxmlformats.org/presentationml/2006/main" showMasterSp="0" type="tx">
  <p:cSld name="46_Two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444"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445"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Char char="•"/>
              <a:defRPr sz="2800">
                <a:latin typeface="Arial"/>
                <a:ea typeface="Arial"/>
                <a:cs typeface="Arial"/>
                <a:sym typeface="Arial"/>
              </a:defRPr>
            </a:lvl1pPr>
            <a:lvl2pPr marL="790575" indent="-333375">
              <a:spcBef>
                <a:spcPts val="600"/>
              </a:spcBef>
              <a:buChar char="–"/>
              <a:defRPr sz="2800">
                <a:latin typeface="Arial"/>
                <a:ea typeface="Arial"/>
                <a:cs typeface="Arial"/>
                <a:sym typeface="Arial"/>
              </a:defRPr>
            </a:lvl2pPr>
            <a:lvl3pPr marL="1234439" indent="-320039">
              <a:spcBef>
                <a:spcPts val="600"/>
              </a:spcBef>
              <a:defRPr sz="2800">
                <a:latin typeface="Arial"/>
                <a:ea typeface="Arial"/>
                <a:cs typeface="Arial"/>
                <a:sym typeface="Arial"/>
              </a:defRPr>
            </a:lvl3pPr>
            <a:lvl4pPr marL="1727200" indent="-355600">
              <a:spcBef>
                <a:spcPts val="600"/>
              </a:spcBef>
              <a:buChar char="–"/>
              <a:defRPr sz="2800">
                <a:latin typeface="Arial"/>
                <a:ea typeface="Arial"/>
                <a:cs typeface="Arial"/>
                <a:sym typeface="Arial"/>
              </a:defRPr>
            </a:lvl4pPr>
            <a:lvl5pPr marL="2184400" indent="-355600">
              <a:spcBef>
                <a:spcPts val="600"/>
              </a:spcBef>
              <a:buChar char="»"/>
              <a:defRPr sz="28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446"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920332995"/>
      </p:ext>
    </p:extLst>
  </p:cSld>
  <p:clrMapOvr>
    <a:masterClrMapping/>
  </p:clrMapOvr>
  <p:transition spd="med"/>
</p:sldLayout>
</file>

<file path=ppt/slideLayouts/slideLayout601.xml><?xml version="1.0" encoding="utf-8"?>
<p:sldLayout xmlns:a="http://schemas.openxmlformats.org/drawingml/2006/main" xmlns:r="http://schemas.openxmlformats.org/officeDocument/2006/relationships" xmlns:p="http://schemas.openxmlformats.org/presentationml/2006/main" showMasterSp="0" type="tx">
  <p:cSld name="47_Comparis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453"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454"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atin typeface="Arial"/>
                <a:ea typeface="Arial"/>
                <a:cs typeface="Arial"/>
                <a:sym typeface="Arial"/>
              </a:defRPr>
            </a:lvl1pPr>
            <a:lvl2pPr marL="0" indent="457200">
              <a:spcBef>
                <a:spcPts val="500"/>
              </a:spcBef>
              <a:buSzTx/>
              <a:buNone/>
              <a:defRPr sz="2400" b="1">
                <a:latin typeface="Arial"/>
                <a:ea typeface="Arial"/>
                <a:cs typeface="Arial"/>
                <a:sym typeface="Arial"/>
              </a:defRPr>
            </a:lvl2pPr>
            <a:lvl3pPr marL="0" indent="914400">
              <a:spcBef>
                <a:spcPts val="500"/>
              </a:spcBef>
              <a:buSzTx/>
              <a:buNone/>
              <a:defRPr sz="2400" b="1">
                <a:latin typeface="Arial"/>
                <a:ea typeface="Arial"/>
                <a:cs typeface="Arial"/>
                <a:sym typeface="Arial"/>
              </a:defRPr>
            </a:lvl3pPr>
            <a:lvl4pPr marL="0" indent="1371600">
              <a:spcBef>
                <a:spcPts val="500"/>
              </a:spcBef>
              <a:buSzTx/>
              <a:buNone/>
              <a:defRPr sz="2400" b="1">
                <a:latin typeface="Arial"/>
                <a:ea typeface="Arial"/>
                <a:cs typeface="Arial"/>
                <a:sym typeface="Arial"/>
              </a:defRPr>
            </a:lvl4pPr>
            <a:lvl5pPr marL="0" indent="1828800">
              <a:spcBef>
                <a:spcPts val="500"/>
              </a:spcBef>
              <a:buSzTx/>
              <a:buNone/>
              <a:defRPr sz="2400" b="1">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455"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latin typeface="Arial"/>
                <a:ea typeface="Arial"/>
                <a:cs typeface="Arial"/>
                <a:sym typeface="Arial"/>
              </a:defRPr>
            </a:pPr>
            <a:endParaRPr/>
          </a:p>
        </p:txBody>
      </p:sp>
      <p:sp>
        <p:nvSpPr>
          <p:cNvPr id="8456"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508220820"/>
      </p:ext>
    </p:extLst>
  </p:cSld>
  <p:clrMapOvr>
    <a:masterClrMapping/>
  </p:clrMapOvr>
  <p:transition spd="med"/>
</p:sldLayout>
</file>

<file path=ppt/slideLayouts/slideLayout602.xml><?xml version="1.0" encoding="utf-8"?>
<p:sldLayout xmlns:a="http://schemas.openxmlformats.org/drawingml/2006/main" xmlns:r="http://schemas.openxmlformats.org/officeDocument/2006/relationships" xmlns:p="http://schemas.openxmlformats.org/presentationml/2006/main" showMasterSp="0" type="tx">
  <p:cSld name="47_Title Only">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463"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464"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059364528"/>
      </p:ext>
    </p:extLst>
  </p:cSld>
  <p:clrMapOvr>
    <a:masterClrMapping/>
  </p:clrMapOvr>
  <p:transition spd="med"/>
</p:sldLayout>
</file>

<file path=ppt/slideLayouts/slideLayout603.xml><?xml version="1.0" encoding="utf-8"?>
<p:sldLayout xmlns:a="http://schemas.openxmlformats.org/drawingml/2006/main" xmlns:r="http://schemas.openxmlformats.org/officeDocument/2006/relationships" xmlns:p="http://schemas.openxmlformats.org/presentationml/2006/main" showMasterSp="0" type="tx">
  <p:cSld name="50_Blank">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471"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165805398"/>
      </p:ext>
    </p:extLst>
  </p:cSld>
  <p:clrMapOvr>
    <a:masterClrMapping/>
  </p:clrMapOvr>
  <p:transition spd="med"/>
</p:sldLayout>
</file>

<file path=ppt/slideLayouts/slideLayout604.xml><?xml version="1.0" encoding="utf-8"?>
<p:sldLayout xmlns:a="http://schemas.openxmlformats.org/drawingml/2006/main" xmlns:r="http://schemas.openxmlformats.org/officeDocument/2006/relationships" xmlns:p="http://schemas.openxmlformats.org/presentationml/2006/main" showMasterSp="0" type="tx">
  <p:cSld name="47_Content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478"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8479"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480"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latin typeface="Arial"/>
                <a:ea typeface="Arial"/>
                <a:cs typeface="Arial"/>
                <a:sym typeface="Arial"/>
              </a:defRPr>
            </a:pPr>
            <a:endParaRPr/>
          </a:p>
        </p:txBody>
      </p:sp>
      <p:sp>
        <p:nvSpPr>
          <p:cNvPr id="8481"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205901238"/>
      </p:ext>
    </p:extLst>
  </p:cSld>
  <p:clrMapOvr>
    <a:masterClrMapping/>
  </p:clrMapOvr>
  <p:transition spd="med"/>
</p:sldLayout>
</file>

<file path=ppt/slideLayouts/slideLayout605.xml><?xml version="1.0" encoding="utf-8"?>
<p:sldLayout xmlns:a="http://schemas.openxmlformats.org/drawingml/2006/main" xmlns:r="http://schemas.openxmlformats.org/officeDocument/2006/relationships" xmlns:p="http://schemas.openxmlformats.org/presentationml/2006/main" showMasterSp="0" type="tx">
  <p:cSld name="47_Picture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488"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8489"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8490"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atin typeface="Arial"/>
                <a:ea typeface="Arial"/>
                <a:cs typeface="Arial"/>
                <a:sym typeface="Arial"/>
              </a:defRPr>
            </a:lvl1pPr>
            <a:lvl2pPr marL="0" indent="457200">
              <a:spcBef>
                <a:spcPts val="300"/>
              </a:spcBef>
              <a:buSzTx/>
              <a:buNone/>
              <a:defRPr sz="1400">
                <a:latin typeface="Arial"/>
                <a:ea typeface="Arial"/>
                <a:cs typeface="Arial"/>
                <a:sym typeface="Arial"/>
              </a:defRPr>
            </a:lvl2pPr>
            <a:lvl3pPr marL="0" indent="914400">
              <a:spcBef>
                <a:spcPts val="300"/>
              </a:spcBef>
              <a:buSzTx/>
              <a:buNone/>
              <a:defRPr sz="1400">
                <a:latin typeface="Arial"/>
                <a:ea typeface="Arial"/>
                <a:cs typeface="Arial"/>
                <a:sym typeface="Arial"/>
              </a:defRPr>
            </a:lvl3pPr>
            <a:lvl4pPr marL="0" indent="1371600">
              <a:spcBef>
                <a:spcPts val="300"/>
              </a:spcBef>
              <a:buSzTx/>
              <a:buNone/>
              <a:defRPr sz="1400">
                <a:latin typeface="Arial"/>
                <a:ea typeface="Arial"/>
                <a:cs typeface="Arial"/>
                <a:sym typeface="Arial"/>
              </a:defRPr>
            </a:lvl4pPr>
            <a:lvl5pPr marL="0" indent="1828800">
              <a:spcBef>
                <a:spcPts val="300"/>
              </a:spcBef>
              <a:buSzTx/>
              <a:buNone/>
              <a:defRPr sz="14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491"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915877194"/>
      </p:ext>
    </p:extLst>
  </p:cSld>
  <p:clrMapOvr>
    <a:masterClrMapping/>
  </p:clrMapOvr>
  <p:transition spd="med"/>
</p:sldLayout>
</file>

<file path=ppt/slideLayouts/slideLayout606.xml><?xml version="1.0" encoding="utf-8"?>
<p:sldLayout xmlns:a="http://schemas.openxmlformats.org/drawingml/2006/main" xmlns:r="http://schemas.openxmlformats.org/officeDocument/2006/relationships" xmlns:p="http://schemas.openxmlformats.org/presentationml/2006/main" showMasterSp="0" type="tx">
  <p:cSld name="53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8498" name="Title Text"/>
          <p:cNvSpPr txBox="1">
            <a:spLocks noGrp="1"/>
          </p:cNvSpPr>
          <p:nvPr>
            <p:ph type="title"/>
          </p:nvPr>
        </p:nvSpPr>
        <p:spPr>
          <a:xfrm>
            <a:off x="685800" y="2130425"/>
            <a:ext cx="7772400" cy="1470025"/>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499"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latin typeface="Arial"/>
                <a:ea typeface="Arial"/>
                <a:cs typeface="Arial"/>
                <a:sym typeface="Arial"/>
              </a:defRPr>
            </a:lvl1pPr>
            <a:lvl2pPr marL="0" indent="457200" algn="ctr">
              <a:buSzTx/>
              <a:buNone/>
              <a:defRPr>
                <a:latin typeface="Arial"/>
                <a:ea typeface="Arial"/>
                <a:cs typeface="Arial"/>
                <a:sym typeface="Arial"/>
              </a:defRPr>
            </a:lvl2pPr>
            <a:lvl3pPr marL="0" indent="914400" algn="ctr">
              <a:buSzTx/>
              <a:buNone/>
              <a:defRPr>
                <a:latin typeface="Arial"/>
                <a:ea typeface="Arial"/>
                <a:cs typeface="Arial"/>
                <a:sym typeface="Arial"/>
              </a:defRPr>
            </a:lvl3pPr>
            <a:lvl4pPr marL="0" indent="1371600" algn="ctr">
              <a:buSzTx/>
              <a:buNone/>
              <a:defRPr>
                <a:latin typeface="Arial"/>
                <a:ea typeface="Arial"/>
                <a:cs typeface="Arial"/>
                <a:sym typeface="Arial"/>
              </a:defRPr>
            </a:lvl4pPr>
            <a:lvl5pPr marL="0" indent="1828800" algn="ctr">
              <a:buSzTx/>
              <a:buNone/>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500"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98692579"/>
      </p:ext>
    </p:extLst>
  </p:cSld>
  <p:clrMapOvr>
    <a:masterClrMapping/>
  </p:clrMapOvr>
  <p:transition spd="med"/>
</p:sldLayout>
</file>

<file path=ppt/slideLayouts/slideLayout607.xml><?xml version="1.0" encoding="utf-8"?>
<p:sldLayout xmlns:a="http://schemas.openxmlformats.org/drawingml/2006/main" xmlns:r="http://schemas.openxmlformats.org/officeDocument/2006/relationships" xmlns:p="http://schemas.openxmlformats.org/presentationml/2006/main" showMasterSp="0" type="tx">
  <p:cSld name="51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8507"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508"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509"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078401237"/>
      </p:ext>
    </p:extLst>
  </p:cSld>
  <p:clrMapOvr>
    <a:masterClrMapping/>
  </p:clrMapOvr>
  <p:transition spd="med"/>
</p:sldLayout>
</file>

<file path=ppt/slideLayouts/slideLayout608.xml><?xml version="1.0" encoding="utf-8"?>
<p:sldLayout xmlns:a="http://schemas.openxmlformats.org/drawingml/2006/main" xmlns:r="http://schemas.openxmlformats.org/officeDocument/2006/relationships" xmlns:p="http://schemas.openxmlformats.org/presentationml/2006/main" showMasterSp="0" type="tx">
  <p:cSld name="47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8516"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latin typeface="Arial"/>
                <a:ea typeface="Arial"/>
                <a:cs typeface="Arial"/>
                <a:sym typeface="Arial"/>
              </a:defRPr>
            </a:lvl1pPr>
          </a:lstStyle>
          <a:p>
            <a:r>
              <a:t>Title Text</a:t>
            </a:r>
          </a:p>
        </p:txBody>
      </p:sp>
      <p:sp>
        <p:nvSpPr>
          <p:cNvPr id="8517"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atin typeface="Arial"/>
                <a:ea typeface="Arial"/>
                <a:cs typeface="Arial"/>
                <a:sym typeface="Arial"/>
              </a:defRPr>
            </a:lvl1pPr>
            <a:lvl2pPr marL="0" indent="457200">
              <a:spcBef>
                <a:spcPts val="400"/>
              </a:spcBef>
              <a:buSzTx/>
              <a:buNone/>
              <a:defRPr sz="2000">
                <a:latin typeface="Arial"/>
                <a:ea typeface="Arial"/>
                <a:cs typeface="Arial"/>
                <a:sym typeface="Arial"/>
              </a:defRPr>
            </a:lvl2pPr>
            <a:lvl3pPr marL="0" indent="914400">
              <a:spcBef>
                <a:spcPts val="400"/>
              </a:spcBef>
              <a:buSzTx/>
              <a:buNone/>
              <a:defRPr sz="2000">
                <a:latin typeface="Arial"/>
                <a:ea typeface="Arial"/>
                <a:cs typeface="Arial"/>
                <a:sym typeface="Arial"/>
              </a:defRPr>
            </a:lvl3pPr>
            <a:lvl4pPr marL="0" indent="1371600">
              <a:spcBef>
                <a:spcPts val="400"/>
              </a:spcBef>
              <a:buSzTx/>
              <a:buNone/>
              <a:defRPr sz="2000">
                <a:latin typeface="Arial"/>
                <a:ea typeface="Arial"/>
                <a:cs typeface="Arial"/>
                <a:sym typeface="Arial"/>
              </a:defRPr>
            </a:lvl4pPr>
            <a:lvl5pPr marL="0" indent="1828800">
              <a:spcBef>
                <a:spcPts val="400"/>
              </a:spcBef>
              <a:buSzTx/>
              <a:buNone/>
              <a:defRPr sz="20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518"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372500348"/>
      </p:ext>
    </p:extLst>
  </p:cSld>
  <p:clrMapOvr>
    <a:masterClrMapping/>
  </p:clrMapOvr>
  <p:transition spd="med"/>
</p:sldLayout>
</file>

<file path=ppt/slideLayouts/slideLayout609.xml><?xml version="1.0" encoding="utf-8"?>
<p:sldLayout xmlns:a="http://schemas.openxmlformats.org/drawingml/2006/main" xmlns:r="http://schemas.openxmlformats.org/officeDocument/2006/relationships" xmlns:p="http://schemas.openxmlformats.org/presentationml/2006/main" showMasterSp="0" type="tx">
  <p:cSld name="47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8525"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526"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a:latin typeface="Arial"/>
                <a:ea typeface="Arial"/>
                <a:cs typeface="Arial"/>
                <a:sym typeface="Arial"/>
              </a:defRPr>
            </a:lvl1pPr>
            <a:lvl2pPr marL="790575" indent="-333375">
              <a:spcBef>
                <a:spcPts val="600"/>
              </a:spcBef>
              <a:buChar char="–"/>
              <a:defRPr sz="2800">
                <a:latin typeface="Arial"/>
                <a:ea typeface="Arial"/>
                <a:cs typeface="Arial"/>
                <a:sym typeface="Arial"/>
              </a:defRPr>
            </a:lvl2pPr>
            <a:lvl3pPr marL="1234439" indent="-320039">
              <a:spcBef>
                <a:spcPts val="600"/>
              </a:spcBef>
              <a:defRPr sz="2800">
                <a:latin typeface="Arial"/>
                <a:ea typeface="Arial"/>
                <a:cs typeface="Arial"/>
                <a:sym typeface="Arial"/>
              </a:defRPr>
            </a:lvl3pPr>
            <a:lvl4pPr marL="1727200" indent="-355600">
              <a:spcBef>
                <a:spcPts val="600"/>
              </a:spcBef>
              <a:buChar char="–"/>
              <a:defRPr sz="2800">
                <a:latin typeface="Arial"/>
                <a:ea typeface="Arial"/>
                <a:cs typeface="Arial"/>
                <a:sym typeface="Arial"/>
              </a:defRPr>
            </a:lvl4pPr>
            <a:lvl5pPr marL="2184400" indent="-355600">
              <a:spcBef>
                <a:spcPts val="600"/>
              </a:spcBef>
              <a:buChar char="»"/>
              <a:defRPr sz="28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527"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834257708"/>
      </p:ext>
    </p:extLst>
  </p:cSld>
  <p:clrMapOvr>
    <a:masterClrMapping/>
  </p:clrMapOvr>
  <p:transition spd="med"/>
</p:sldLayout>
</file>

<file path=ppt/slideLayouts/slideLayout61.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7"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8" name="Rectangle 6"/>
          <p:cNvSpPr>
            <a:spLocks noGrp="1" noChangeArrowheads="1"/>
          </p:cNvSpPr>
          <p:nvPr>
            <p:ph type="sldNum" sz="quarter" idx="12"/>
          </p:nvPr>
        </p:nvSpPr>
        <p:spPr>
          <a:ln/>
        </p:spPr>
        <p:txBody>
          <a:bodyPr/>
          <a:lstStyle>
            <a:lvl1pPr>
              <a:defRPr/>
            </a:lvl1pPr>
          </a:lstStyle>
          <a:p>
            <a:pPr>
              <a:defRPr/>
            </a:pPr>
            <a:fld id="{0B29822C-117F-EC4C-A226-3ED541EDA32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945684012"/>
      </p:ext>
    </p:extLst>
  </p:cSld>
  <p:clrMapOvr>
    <a:masterClrMapping/>
  </p:clrMapOvr>
  <p:transition/>
</p:sldLayout>
</file>

<file path=ppt/slideLayouts/slideLayout610.xml><?xml version="1.0" encoding="utf-8"?>
<p:sldLayout xmlns:a="http://schemas.openxmlformats.org/drawingml/2006/main" xmlns:r="http://schemas.openxmlformats.org/officeDocument/2006/relationships" xmlns:p="http://schemas.openxmlformats.org/presentationml/2006/main" showMasterSp="0" type="tx">
  <p:cSld name="48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8534"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535"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atin typeface="Arial"/>
                <a:ea typeface="Arial"/>
                <a:cs typeface="Arial"/>
                <a:sym typeface="Arial"/>
              </a:defRPr>
            </a:lvl1pPr>
            <a:lvl2pPr marL="0" indent="457200">
              <a:spcBef>
                <a:spcPts val="500"/>
              </a:spcBef>
              <a:buSzTx/>
              <a:buNone/>
              <a:defRPr sz="2400" b="1">
                <a:latin typeface="Arial"/>
                <a:ea typeface="Arial"/>
                <a:cs typeface="Arial"/>
                <a:sym typeface="Arial"/>
              </a:defRPr>
            </a:lvl2pPr>
            <a:lvl3pPr marL="0" indent="914400">
              <a:spcBef>
                <a:spcPts val="500"/>
              </a:spcBef>
              <a:buSzTx/>
              <a:buNone/>
              <a:defRPr sz="2400" b="1">
                <a:latin typeface="Arial"/>
                <a:ea typeface="Arial"/>
                <a:cs typeface="Arial"/>
                <a:sym typeface="Arial"/>
              </a:defRPr>
            </a:lvl3pPr>
            <a:lvl4pPr marL="0" indent="1371600">
              <a:spcBef>
                <a:spcPts val="500"/>
              </a:spcBef>
              <a:buSzTx/>
              <a:buNone/>
              <a:defRPr sz="2400" b="1">
                <a:latin typeface="Arial"/>
                <a:ea typeface="Arial"/>
                <a:cs typeface="Arial"/>
                <a:sym typeface="Arial"/>
              </a:defRPr>
            </a:lvl4pPr>
            <a:lvl5pPr marL="0" indent="1828800">
              <a:spcBef>
                <a:spcPts val="500"/>
              </a:spcBef>
              <a:buSzTx/>
              <a:buNone/>
              <a:defRPr sz="2400" b="1">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536"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latin typeface="Arial"/>
                <a:ea typeface="Arial"/>
                <a:cs typeface="Arial"/>
                <a:sym typeface="Arial"/>
              </a:defRPr>
            </a:pPr>
            <a:endParaRPr/>
          </a:p>
        </p:txBody>
      </p:sp>
      <p:sp>
        <p:nvSpPr>
          <p:cNvPr id="8537"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331792226"/>
      </p:ext>
    </p:extLst>
  </p:cSld>
  <p:clrMapOvr>
    <a:masterClrMapping/>
  </p:clrMapOvr>
  <p:transition spd="med"/>
</p:sldLayout>
</file>

<file path=ppt/slideLayouts/slideLayout611.xml><?xml version="1.0" encoding="utf-8"?>
<p:sldLayout xmlns:a="http://schemas.openxmlformats.org/drawingml/2006/main" xmlns:r="http://schemas.openxmlformats.org/officeDocument/2006/relationships" xmlns:p="http://schemas.openxmlformats.org/presentationml/2006/main" showMasterSp="0" type="tx">
  <p:cSld name="48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8544"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545"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881251693"/>
      </p:ext>
    </p:extLst>
  </p:cSld>
  <p:clrMapOvr>
    <a:masterClrMapping/>
  </p:clrMapOvr>
  <p:transition spd="med"/>
</p:sldLayout>
</file>

<file path=ppt/slideLayouts/slideLayout612.xml><?xml version="1.0" encoding="utf-8"?>
<p:sldLayout xmlns:a="http://schemas.openxmlformats.org/drawingml/2006/main" xmlns:r="http://schemas.openxmlformats.org/officeDocument/2006/relationships" xmlns:p="http://schemas.openxmlformats.org/presentationml/2006/main" showMasterSp="0" type="tx">
  <p:cSld name="51_Blank">
    <p:bg>
      <p:bgPr>
        <a:solidFill>
          <a:schemeClr val="accent3">
            <a:lumOff val="44000"/>
          </a:schemeClr>
        </a:solidFill>
        <a:effectLst/>
      </p:bgPr>
    </p:bg>
    <p:spTree>
      <p:nvGrpSpPr>
        <p:cNvPr id="1" name=""/>
        <p:cNvGrpSpPr/>
        <p:nvPr/>
      </p:nvGrpSpPr>
      <p:grpSpPr>
        <a:xfrm>
          <a:off x="0" y="0"/>
          <a:ext cx="0" cy="0"/>
          <a:chOff x="0" y="0"/>
          <a:chExt cx="0" cy="0"/>
        </a:xfrm>
      </p:grpSpPr>
      <p:sp>
        <p:nvSpPr>
          <p:cNvPr id="8552"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875380269"/>
      </p:ext>
    </p:extLst>
  </p:cSld>
  <p:clrMapOvr>
    <a:masterClrMapping/>
  </p:clrMapOvr>
  <p:transition spd="med"/>
</p:sldLayout>
</file>

<file path=ppt/slideLayouts/slideLayout613.xml><?xml version="1.0" encoding="utf-8"?>
<p:sldLayout xmlns:a="http://schemas.openxmlformats.org/drawingml/2006/main" xmlns:r="http://schemas.openxmlformats.org/officeDocument/2006/relationships" xmlns:p="http://schemas.openxmlformats.org/presentationml/2006/main" showMasterSp="0" type="tx">
  <p:cSld name="48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8559"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8560"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561"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latin typeface="Arial"/>
                <a:ea typeface="Arial"/>
                <a:cs typeface="Arial"/>
                <a:sym typeface="Arial"/>
              </a:defRPr>
            </a:pPr>
            <a:endParaRPr/>
          </a:p>
        </p:txBody>
      </p:sp>
      <p:sp>
        <p:nvSpPr>
          <p:cNvPr id="8562"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395006883"/>
      </p:ext>
    </p:extLst>
  </p:cSld>
  <p:clrMapOvr>
    <a:masterClrMapping/>
  </p:clrMapOvr>
  <p:transition spd="med"/>
</p:sldLayout>
</file>

<file path=ppt/slideLayouts/slideLayout614.xml><?xml version="1.0" encoding="utf-8"?>
<p:sldLayout xmlns:a="http://schemas.openxmlformats.org/drawingml/2006/main" xmlns:r="http://schemas.openxmlformats.org/officeDocument/2006/relationships" xmlns:p="http://schemas.openxmlformats.org/presentationml/2006/main" showMasterSp="0" type="tx">
  <p:cSld name="48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8569"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8570"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8571"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atin typeface="Arial"/>
                <a:ea typeface="Arial"/>
                <a:cs typeface="Arial"/>
                <a:sym typeface="Arial"/>
              </a:defRPr>
            </a:lvl1pPr>
            <a:lvl2pPr marL="0" indent="457200">
              <a:spcBef>
                <a:spcPts val="300"/>
              </a:spcBef>
              <a:buSzTx/>
              <a:buNone/>
              <a:defRPr sz="1400">
                <a:latin typeface="Arial"/>
                <a:ea typeface="Arial"/>
                <a:cs typeface="Arial"/>
                <a:sym typeface="Arial"/>
              </a:defRPr>
            </a:lvl2pPr>
            <a:lvl3pPr marL="0" indent="914400">
              <a:spcBef>
                <a:spcPts val="300"/>
              </a:spcBef>
              <a:buSzTx/>
              <a:buNone/>
              <a:defRPr sz="1400">
                <a:latin typeface="Arial"/>
                <a:ea typeface="Arial"/>
                <a:cs typeface="Arial"/>
                <a:sym typeface="Arial"/>
              </a:defRPr>
            </a:lvl3pPr>
            <a:lvl4pPr marL="0" indent="1371600">
              <a:spcBef>
                <a:spcPts val="300"/>
              </a:spcBef>
              <a:buSzTx/>
              <a:buNone/>
              <a:defRPr sz="1400">
                <a:latin typeface="Arial"/>
                <a:ea typeface="Arial"/>
                <a:cs typeface="Arial"/>
                <a:sym typeface="Arial"/>
              </a:defRPr>
            </a:lvl4pPr>
            <a:lvl5pPr marL="0" indent="1828800">
              <a:spcBef>
                <a:spcPts val="300"/>
              </a:spcBef>
              <a:buSzTx/>
              <a:buNone/>
              <a:defRPr sz="14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572"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342244783"/>
      </p:ext>
    </p:extLst>
  </p:cSld>
  <p:clrMapOvr>
    <a:masterClrMapping/>
  </p:clrMapOvr>
  <p:transition spd="med"/>
</p:sldLayout>
</file>

<file path=ppt/slideLayouts/slideLayout615.xml><?xml version="1.0" encoding="utf-8"?>
<p:sldLayout xmlns:a="http://schemas.openxmlformats.org/drawingml/2006/main" xmlns:r="http://schemas.openxmlformats.org/officeDocument/2006/relationships" xmlns:p="http://schemas.openxmlformats.org/presentationml/2006/main" showMasterSp="0" type="tx">
  <p:cSld name="54_Title Slide">
    <p:spTree>
      <p:nvGrpSpPr>
        <p:cNvPr id="1" name=""/>
        <p:cNvGrpSpPr/>
        <p:nvPr/>
      </p:nvGrpSpPr>
      <p:grpSpPr>
        <a:xfrm>
          <a:off x="0" y="0"/>
          <a:ext cx="0" cy="0"/>
          <a:chOff x="0" y="0"/>
          <a:chExt cx="0" cy="0"/>
        </a:xfrm>
      </p:grpSpPr>
      <p:grpSp>
        <p:nvGrpSpPr>
          <p:cNvPr id="8581" name="Group 7"/>
          <p:cNvGrpSpPr/>
          <p:nvPr/>
        </p:nvGrpSpPr>
        <p:grpSpPr>
          <a:xfrm>
            <a:off x="0" y="0"/>
            <a:ext cx="6362700" cy="6858000"/>
            <a:chOff x="0" y="0"/>
            <a:chExt cx="6362700" cy="6858000"/>
          </a:xfrm>
        </p:grpSpPr>
        <p:pic>
          <p:nvPicPr>
            <p:cNvPr id="8579" name="Picture 8" descr="Picture 8"/>
            <p:cNvPicPr>
              <a:picLocks noChangeAspect="1"/>
            </p:cNvPicPr>
            <p:nvPr/>
          </p:nvPicPr>
          <p:blipFill>
            <a:blip r:embed="rId2" cstate="print"/>
            <a:stretch>
              <a:fillRect/>
            </a:stretch>
          </p:blipFill>
          <p:spPr>
            <a:xfrm>
              <a:off x="0" y="0"/>
              <a:ext cx="685800" cy="6858000"/>
            </a:xfrm>
            <a:prstGeom prst="rect">
              <a:avLst/>
            </a:prstGeom>
            <a:ln w="12700" cap="flat">
              <a:noFill/>
              <a:miter lim="400000"/>
            </a:ln>
            <a:effectLst/>
          </p:spPr>
        </p:pic>
        <p:pic>
          <p:nvPicPr>
            <p:cNvPr id="8580" name="Picture 9" descr="Picture 9"/>
            <p:cNvPicPr>
              <a:picLocks noChangeAspect="1"/>
            </p:cNvPicPr>
            <p:nvPr/>
          </p:nvPicPr>
          <p:blipFill>
            <a:blip r:embed="rId3" cstate="print"/>
            <a:stretch>
              <a:fillRect/>
            </a:stretch>
          </p:blipFill>
          <p:spPr>
            <a:xfrm>
              <a:off x="3505200" y="5715000"/>
              <a:ext cx="2857500" cy="95250"/>
            </a:xfrm>
            <a:prstGeom prst="rect">
              <a:avLst/>
            </a:prstGeom>
            <a:ln w="12700" cap="flat">
              <a:noFill/>
              <a:miter lim="400000"/>
            </a:ln>
            <a:effectLst/>
          </p:spPr>
        </p:pic>
      </p:grpSp>
      <p:pic>
        <p:nvPicPr>
          <p:cNvPr id="8582" name="Picture 10" descr="Picture 10"/>
          <p:cNvPicPr>
            <a:picLocks noChangeAspect="1"/>
          </p:cNvPicPr>
          <p:nvPr/>
        </p:nvPicPr>
        <p:blipFill>
          <a:blip r:embed="rId4" cstate="print"/>
          <a:stretch>
            <a:fillRect/>
          </a:stretch>
        </p:blipFill>
        <p:spPr>
          <a:xfrm>
            <a:off x="1981200" y="3657600"/>
            <a:ext cx="5715000" cy="95250"/>
          </a:xfrm>
          <a:prstGeom prst="rect">
            <a:avLst/>
          </a:prstGeom>
          <a:ln w="12700">
            <a:miter lim="400000"/>
          </a:ln>
        </p:spPr>
      </p:pic>
      <p:sp>
        <p:nvSpPr>
          <p:cNvPr id="8583" name="Title Text"/>
          <p:cNvSpPr txBox="1">
            <a:spLocks noGrp="1"/>
          </p:cNvSpPr>
          <p:nvPr>
            <p:ph type="title"/>
          </p:nvPr>
        </p:nvSpPr>
        <p:spPr>
          <a:xfrm>
            <a:off x="1752600" y="990600"/>
            <a:ext cx="6400800" cy="2514600"/>
          </a:xfrm>
          <a:prstGeom prst="rect">
            <a:avLst/>
          </a:prstGeom>
        </p:spPr>
        <p:txBody>
          <a:bodyPr/>
          <a:lstStyle>
            <a:lvl1pPr algn="ctr"/>
          </a:lstStyle>
          <a:p>
            <a:r>
              <a:t>Title Text</a:t>
            </a:r>
          </a:p>
        </p:txBody>
      </p:sp>
      <p:sp>
        <p:nvSpPr>
          <p:cNvPr id="8584" name="Body Level One…"/>
          <p:cNvSpPr txBox="1">
            <a:spLocks noGrp="1"/>
          </p:cNvSpPr>
          <p:nvPr>
            <p:ph type="body" sz="quarter" idx="1"/>
          </p:nvPr>
        </p:nvSpPr>
        <p:spPr>
          <a:xfrm>
            <a:off x="1752600" y="3886200"/>
            <a:ext cx="6400800" cy="1752600"/>
          </a:xfrm>
          <a:prstGeom prst="rect">
            <a:avLst/>
          </a:prstGeom>
        </p:spPr>
        <p:txBody>
          <a:bodyPr>
            <a:normAutofit/>
          </a:bodyPr>
          <a:lstStyle>
            <a:lvl1pPr marL="0" indent="0" algn="ctr">
              <a:buSzTx/>
              <a:buNone/>
            </a:lvl1pPr>
            <a:lvl2pPr algn="ctr">
              <a:buBlip>
                <a:blip r:embed="rId5"/>
              </a:buBlip>
            </a:lvl2pPr>
            <a:lvl3pPr algn="ctr"/>
            <a:lvl4pPr algn="ctr"/>
            <a:lvl5pPr algn="ctr"/>
          </a:lstStyle>
          <a:p>
            <a:r>
              <a:t>Body Level One</a:t>
            </a:r>
          </a:p>
          <a:p>
            <a:pPr lvl="1"/>
            <a:r>
              <a:t>Body Level Two</a:t>
            </a:r>
          </a:p>
          <a:p>
            <a:pPr lvl="2"/>
            <a:r>
              <a:t>Body Level Three</a:t>
            </a:r>
          </a:p>
          <a:p>
            <a:pPr lvl="3"/>
            <a:r>
              <a:t>Body Level Four</a:t>
            </a:r>
          </a:p>
          <a:p>
            <a:pPr lvl="4"/>
            <a:r>
              <a:t>Body Level Five</a:t>
            </a:r>
          </a:p>
        </p:txBody>
      </p:sp>
      <p:sp>
        <p:nvSpPr>
          <p:cNvPr id="8585" name="Slide Number"/>
          <p:cNvSpPr txBox="1">
            <a:spLocks noGrp="1"/>
          </p:cNvSpPr>
          <p:nvPr>
            <p:ph type="sldNum" sz="quarter" idx="2"/>
          </p:nvPr>
        </p:nvSpPr>
        <p:spPr>
          <a:xfrm>
            <a:off x="8613492" y="6569176"/>
            <a:ext cx="301909" cy="288825"/>
          </a:xfrm>
          <a:prstGeom prst="rect">
            <a:avLst/>
          </a:prstGeom>
        </p:spPr>
        <p:txBody>
          <a:bodyPr/>
          <a:lstStyle>
            <a:lvl1pPr algn="r">
              <a:defRPr b="1"/>
            </a:lvl1pPr>
          </a:lstStyle>
          <a:p>
            <a:fld id="{86CB4B4D-7CA3-9044-876B-883B54F8677D}" type="slidenum">
              <a:rPr/>
              <a:pPr/>
              <a:t>‹#›</a:t>
            </a:fld>
            <a:endParaRPr/>
          </a:p>
        </p:txBody>
      </p:sp>
    </p:spTree>
    <p:extLst>
      <p:ext uri="{BB962C8B-B14F-4D97-AF65-F5344CB8AC3E}">
        <p14:creationId xmlns:p14="http://schemas.microsoft.com/office/powerpoint/2010/main" val="759467390"/>
      </p:ext>
    </p:extLst>
  </p:cSld>
  <p:clrMapOvr>
    <a:masterClrMapping/>
  </p:clrMapOvr>
  <p:transition spd="med"/>
</p:sldLayout>
</file>

<file path=ppt/slideLayouts/slideLayout616.xml><?xml version="1.0" encoding="utf-8"?>
<p:sldLayout xmlns:a="http://schemas.openxmlformats.org/drawingml/2006/main" xmlns:r="http://schemas.openxmlformats.org/officeDocument/2006/relationships" xmlns:p="http://schemas.openxmlformats.org/presentationml/2006/main" type="tx">
  <p:cSld name="52_Title and Content">
    <p:spTree>
      <p:nvGrpSpPr>
        <p:cNvPr id="1" name=""/>
        <p:cNvGrpSpPr/>
        <p:nvPr/>
      </p:nvGrpSpPr>
      <p:grpSpPr>
        <a:xfrm>
          <a:off x="0" y="0"/>
          <a:ext cx="0" cy="0"/>
          <a:chOff x="0" y="0"/>
          <a:chExt cx="0" cy="0"/>
        </a:xfrm>
      </p:grpSpPr>
      <p:sp>
        <p:nvSpPr>
          <p:cNvPr id="8592" name="Title Text"/>
          <p:cNvSpPr txBox="1">
            <a:spLocks noGrp="1"/>
          </p:cNvSpPr>
          <p:nvPr>
            <p:ph type="title"/>
          </p:nvPr>
        </p:nvSpPr>
        <p:spPr>
          <a:prstGeom prst="rect">
            <a:avLst/>
          </a:prstGeom>
        </p:spPr>
        <p:txBody>
          <a:bodyPr/>
          <a:lstStyle/>
          <a:p>
            <a:r>
              <a:t>Title Text</a:t>
            </a:r>
          </a:p>
        </p:txBody>
      </p:sp>
      <p:sp>
        <p:nvSpPr>
          <p:cNvPr id="8593" name="Body Level One…"/>
          <p:cNvSpPr txBox="1">
            <a:spLocks noGrp="1"/>
          </p:cNvSpPr>
          <p:nvPr>
            <p:ph type="body" idx="1"/>
          </p:nvPr>
        </p:nvSpPr>
        <p:spPr>
          <a:xfrm>
            <a:off x="1062037" y="1766888"/>
            <a:ext cx="7769226" cy="4113213"/>
          </a:xfrm>
          <a:prstGeom prst="rect">
            <a:avLst/>
          </a:prstGeom>
        </p:spPr>
        <p:txBody>
          <a:bodyPr>
            <a:normAutofit/>
          </a:bodyPr>
          <a:lstStyle>
            <a:lvl1pPr>
              <a:buBlip>
                <a:blip r:embed="rId2"/>
              </a:buBlip>
            </a:lvl1pPr>
            <a:lvl2pPr>
              <a:buBlip>
                <a:blip r:embed="rId3"/>
              </a:buBlip>
            </a:lvl2pPr>
          </a:lstStyle>
          <a:p>
            <a:r>
              <a:t>Body Level One</a:t>
            </a:r>
          </a:p>
          <a:p>
            <a:pPr lvl="1"/>
            <a:r>
              <a:t>Body Level Two</a:t>
            </a:r>
          </a:p>
          <a:p>
            <a:pPr lvl="2"/>
            <a:r>
              <a:t>Body Level Three</a:t>
            </a:r>
          </a:p>
          <a:p>
            <a:pPr lvl="3"/>
            <a:r>
              <a:t>Body Level Four</a:t>
            </a:r>
          </a:p>
          <a:p>
            <a:pPr lvl="4"/>
            <a:r>
              <a:t>Body Level Five</a:t>
            </a:r>
          </a:p>
        </p:txBody>
      </p:sp>
      <p:sp>
        <p:nvSpPr>
          <p:cNvPr id="8594" name="Slide Number"/>
          <p:cNvSpPr txBox="1">
            <a:spLocks noGrp="1"/>
          </p:cNvSpPr>
          <p:nvPr>
            <p:ph type="sldNum" sz="quarter" idx="2"/>
          </p:nvPr>
        </p:nvSpPr>
        <p:spPr>
          <a:prstGeom prst="rect">
            <a:avLst/>
          </a:prstGeom>
        </p:spPr>
        <p:txBody>
          <a:bodyPr/>
          <a:lstStyle>
            <a:lvl1pPr>
              <a:defRPr b="1"/>
            </a:lvl1pPr>
          </a:lstStyle>
          <a:p>
            <a:fld id="{86CB4B4D-7CA3-9044-876B-883B54F8677D}" type="slidenum">
              <a:rPr/>
              <a:pPr/>
              <a:t>‹#›</a:t>
            </a:fld>
            <a:endParaRPr/>
          </a:p>
        </p:txBody>
      </p:sp>
    </p:spTree>
    <p:extLst>
      <p:ext uri="{BB962C8B-B14F-4D97-AF65-F5344CB8AC3E}">
        <p14:creationId xmlns:p14="http://schemas.microsoft.com/office/powerpoint/2010/main" val="559530618"/>
      </p:ext>
    </p:extLst>
  </p:cSld>
  <p:clrMapOvr>
    <a:masterClrMapping/>
  </p:clrMapOvr>
  <p:transition spd="med"/>
</p:sldLayout>
</file>

<file path=ppt/slideLayouts/slideLayout617.xml><?xml version="1.0" encoding="utf-8"?>
<p:sldLayout xmlns:a="http://schemas.openxmlformats.org/drawingml/2006/main" xmlns:r="http://schemas.openxmlformats.org/officeDocument/2006/relationships" xmlns:p="http://schemas.openxmlformats.org/presentationml/2006/main" type="tx">
  <p:cSld name="48_Section Header">
    <p:spTree>
      <p:nvGrpSpPr>
        <p:cNvPr id="1" name=""/>
        <p:cNvGrpSpPr/>
        <p:nvPr/>
      </p:nvGrpSpPr>
      <p:grpSpPr>
        <a:xfrm>
          <a:off x="0" y="0"/>
          <a:ext cx="0" cy="0"/>
          <a:chOff x="0" y="0"/>
          <a:chExt cx="0" cy="0"/>
        </a:xfrm>
      </p:grpSpPr>
      <p:sp>
        <p:nvSpPr>
          <p:cNvPr id="8601" name="Title Text"/>
          <p:cNvSpPr txBox="1">
            <a:spLocks noGrp="1"/>
          </p:cNvSpPr>
          <p:nvPr>
            <p:ph type="title"/>
          </p:nvPr>
        </p:nvSpPr>
        <p:spPr>
          <a:xfrm>
            <a:off x="722312" y="4406900"/>
            <a:ext cx="7772401" cy="1362075"/>
          </a:xfrm>
          <a:prstGeom prst="rect">
            <a:avLst/>
          </a:prstGeom>
        </p:spPr>
        <p:txBody>
          <a:bodyPr anchor="t"/>
          <a:lstStyle>
            <a:lvl1pPr>
              <a:defRPr sz="4000" b="1" cap="all"/>
            </a:lvl1pPr>
          </a:lstStyle>
          <a:p>
            <a:r>
              <a:t>Title Text</a:t>
            </a:r>
          </a:p>
        </p:txBody>
      </p:sp>
      <p:sp>
        <p:nvSpPr>
          <p:cNvPr id="8602"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vl1pPr>
            <a:lvl2pPr marL="0" indent="457200">
              <a:spcBef>
                <a:spcPts val="400"/>
              </a:spcBef>
              <a:buSzTx/>
              <a:buNone/>
              <a:defRPr sz="2000"/>
            </a:lvl2pPr>
            <a:lvl3pPr marL="0" indent="914400">
              <a:spcBef>
                <a:spcPts val="400"/>
              </a:spcBef>
              <a:buSzTx/>
              <a:buNone/>
              <a:defRPr sz="2000"/>
            </a:lvl3pPr>
            <a:lvl4pPr marL="0" indent="1371600">
              <a:spcBef>
                <a:spcPts val="400"/>
              </a:spcBef>
              <a:buSzTx/>
              <a:buNone/>
              <a:defRPr sz="2000"/>
            </a:lvl4pPr>
            <a:lvl5pPr marL="0" indent="1828800">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8603" name="Slide Number"/>
          <p:cNvSpPr txBox="1">
            <a:spLocks noGrp="1"/>
          </p:cNvSpPr>
          <p:nvPr>
            <p:ph type="sldNum" sz="quarter" idx="2"/>
          </p:nvPr>
        </p:nvSpPr>
        <p:spPr>
          <a:prstGeom prst="rect">
            <a:avLst/>
          </a:prstGeom>
        </p:spPr>
        <p:txBody>
          <a:bodyPr/>
          <a:lstStyle>
            <a:lvl1pPr>
              <a:defRPr b="1"/>
            </a:lvl1pPr>
          </a:lstStyle>
          <a:p>
            <a:fld id="{86CB4B4D-7CA3-9044-876B-883B54F8677D}" type="slidenum">
              <a:rPr/>
              <a:pPr/>
              <a:t>‹#›</a:t>
            </a:fld>
            <a:endParaRPr/>
          </a:p>
        </p:txBody>
      </p:sp>
    </p:spTree>
    <p:extLst>
      <p:ext uri="{BB962C8B-B14F-4D97-AF65-F5344CB8AC3E}">
        <p14:creationId xmlns:p14="http://schemas.microsoft.com/office/powerpoint/2010/main" val="4178917436"/>
      </p:ext>
    </p:extLst>
  </p:cSld>
  <p:clrMapOvr>
    <a:masterClrMapping/>
  </p:clrMapOvr>
  <p:transition spd="med"/>
</p:sldLayout>
</file>

<file path=ppt/slideLayouts/slideLayout618.xml><?xml version="1.0" encoding="utf-8"?>
<p:sldLayout xmlns:a="http://schemas.openxmlformats.org/drawingml/2006/main" xmlns:r="http://schemas.openxmlformats.org/officeDocument/2006/relationships" xmlns:p="http://schemas.openxmlformats.org/presentationml/2006/main" type="tx">
  <p:cSld name="48_Two Content">
    <p:spTree>
      <p:nvGrpSpPr>
        <p:cNvPr id="1" name=""/>
        <p:cNvGrpSpPr/>
        <p:nvPr/>
      </p:nvGrpSpPr>
      <p:grpSpPr>
        <a:xfrm>
          <a:off x="0" y="0"/>
          <a:ext cx="0" cy="0"/>
          <a:chOff x="0" y="0"/>
          <a:chExt cx="0" cy="0"/>
        </a:xfrm>
      </p:grpSpPr>
      <p:sp>
        <p:nvSpPr>
          <p:cNvPr id="8610" name="Title Text"/>
          <p:cNvSpPr txBox="1">
            <a:spLocks noGrp="1"/>
          </p:cNvSpPr>
          <p:nvPr>
            <p:ph type="title"/>
          </p:nvPr>
        </p:nvSpPr>
        <p:spPr>
          <a:prstGeom prst="rect">
            <a:avLst/>
          </a:prstGeom>
        </p:spPr>
        <p:txBody>
          <a:bodyPr/>
          <a:lstStyle/>
          <a:p>
            <a:r>
              <a:t>Title Text</a:t>
            </a:r>
          </a:p>
        </p:txBody>
      </p:sp>
      <p:sp>
        <p:nvSpPr>
          <p:cNvPr id="8611" name="Body Level One…"/>
          <p:cNvSpPr txBox="1">
            <a:spLocks noGrp="1"/>
          </p:cNvSpPr>
          <p:nvPr>
            <p:ph type="body" sz="half" idx="1"/>
          </p:nvPr>
        </p:nvSpPr>
        <p:spPr>
          <a:xfrm>
            <a:off x="1062037" y="1766888"/>
            <a:ext cx="3808414" cy="4113213"/>
          </a:xfrm>
          <a:prstGeom prst="rect">
            <a:avLst/>
          </a:prstGeom>
        </p:spPr>
        <p:txBody>
          <a:bodyPr>
            <a:normAutofit/>
          </a:bodyPr>
          <a:lstStyle>
            <a:lvl1pPr>
              <a:spcBef>
                <a:spcPts val="600"/>
              </a:spcBef>
              <a:buBlip>
                <a:blip r:embed="rId2"/>
              </a:buBlip>
              <a:defRPr sz="2800"/>
            </a:lvl1pPr>
            <a:lvl2pPr marL="790575" indent="-333375">
              <a:spcBef>
                <a:spcPts val="600"/>
              </a:spcBef>
              <a:buBlip>
                <a:blip r:embed="rId3"/>
              </a:buBlip>
              <a:defRPr sz="2800"/>
            </a:lvl2pPr>
            <a:lvl3pPr marL="1234439" indent="-320039">
              <a:spcBef>
                <a:spcPts val="600"/>
              </a:spcBef>
              <a:defRPr sz="2800"/>
            </a:lvl3pPr>
            <a:lvl4pPr marL="1727200" indent="-355600">
              <a:spcBef>
                <a:spcPts val="600"/>
              </a:spcBef>
              <a:defRPr sz="2800"/>
            </a:lvl4pPr>
            <a:lvl5pPr marL="2184400" indent="-355600">
              <a:spcBef>
                <a:spcPts val="600"/>
              </a:spcBef>
              <a:defRPr sz="2800"/>
            </a:lvl5pPr>
          </a:lstStyle>
          <a:p>
            <a:r>
              <a:t>Body Level One</a:t>
            </a:r>
          </a:p>
          <a:p>
            <a:pPr lvl="1"/>
            <a:r>
              <a:t>Body Level Two</a:t>
            </a:r>
          </a:p>
          <a:p>
            <a:pPr lvl="2"/>
            <a:r>
              <a:t>Body Level Three</a:t>
            </a:r>
          </a:p>
          <a:p>
            <a:pPr lvl="3"/>
            <a:r>
              <a:t>Body Level Four</a:t>
            </a:r>
          </a:p>
          <a:p>
            <a:pPr lvl="4"/>
            <a:r>
              <a:t>Body Level Five</a:t>
            </a:r>
          </a:p>
        </p:txBody>
      </p:sp>
      <p:sp>
        <p:nvSpPr>
          <p:cNvPr id="8612" name="Slide Number"/>
          <p:cNvSpPr txBox="1">
            <a:spLocks noGrp="1"/>
          </p:cNvSpPr>
          <p:nvPr>
            <p:ph type="sldNum" sz="quarter" idx="2"/>
          </p:nvPr>
        </p:nvSpPr>
        <p:spPr>
          <a:prstGeom prst="rect">
            <a:avLst/>
          </a:prstGeom>
        </p:spPr>
        <p:txBody>
          <a:bodyPr/>
          <a:lstStyle>
            <a:lvl1pPr>
              <a:defRPr b="1"/>
            </a:lvl1pPr>
          </a:lstStyle>
          <a:p>
            <a:fld id="{86CB4B4D-7CA3-9044-876B-883B54F8677D}" type="slidenum">
              <a:rPr/>
              <a:pPr/>
              <a:t>‹#›</a:t>
            </a:fld>
            <a:endParaRPr/>
          </a:p>
        </p:txBody>
      </p:sp>
    </p:spTree>
    <p:extLst>
      <p:ext uri="{BB962C8B-B14F-4D97-AF65-F5344CB8AC3E}">
        <p14:creationId xmlns:p14="http://schemas.microsoft.com/office/powerpoint/2010/main" val="2488423575"/>
      </p:ext>
    </p:extLst>
  </p:cSld>
  <p:clrMapOvr>
    <a:masterClrMapping/>
  </p:clrMapOvr>
  <p:transition spd="med"/>
</p:sldLayout>
</file>

<file path=ppt/slideLayouts/slideLayout619.xml><?xml version="1.0" encoding="utf-8"?>
<p:sldLayout xmlns:a="http://schemas.openxmlformats.org/drawingml/2006/main" xmlns:r="http://schemas.openxmlformats.org/officeDocument/2006/relationships" xmlns:p="http://schemas.openxmlformats.org/presentationml/2006/main" type="tx">
  <p:cSld name="49_Comparison">
    <p:spTree>
      <p:nvGrpSpPr>
        <p:cNvPr id="1" name=""/>
        <p:cNvGrpSpPr/>
        <p:nvPr/>
      </p:nvGrpSpPr>
      <p:grpSpPr>
        <a:xfrm>
          <a:off x="0" y="0"/>
          <a:ext cx="0" cy="0"/>
          <a:chOff x="0" y="0"/>
          <a:chExt cx="0" cy="0"/>
        </a:xfrm>
      </p:grpSpPr>
      <p:sp>
        <p:nvSpPr>
          <p:cNvPr id="8619" name="Title Text"/>
          <p:cNvSpPr txBox="1">
            <a:spLocks noGrp="1"/>
          </p:cNvSpPr>
          <p:nvPr>
            <p:ph type="title"/>
          </p:nvPr>
        </p:nvSpPr>
        <p:spPr>
          <a:xfrm>
            <a:off x="457200" y="274638"/>
            <a:ext cx="8229600" cy="1143001"/>
          </a:xfrm>
          <a:prstGeom prst="rect">
            <a:avLst/>
          </a:prstGeom>
        </p:spPr>
        <p:txBody>
          <a:bodyPr/>
          <a:lstStyle/>
          <a:p>
            <a:r>
              <a:t>Title Text</a:t>
            </a:r>
          </a:p>
        </p:txBody>
      </p:sp>
      <p:sp>
        <p:nvSpPr>
          <p:cNvPr id="8620"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vl1pPr>
            <a:lvl2pPr marL="0" indent="457200">
              <a:spcBef>
                <a:spcPts val="500"/>
              </a:spcBef>
              <a:buSzTx/>
              <a:buNone/>
              <a:defRPr sz="2400" b="1"/>
            </a:lvl2pPr>
            <a:lvl3pPr marL="0" indent="914400">
              <a:spcBef>
                <a:spcPts val="500"/>
              </a:spcBef>
              <a:buSzTx/>
              <a:buNone/>
              <a:defRPr sz="2400" b="1"/>
            </a:lvl3pPr>
            <a:lvl4pPr marL="0" indent="1371600">
              <a:spcBef>
                <a:spcPts val="500"/>
              </a:spcBef>
              <a:buSzTx/>
              <a:buNone/>
              <a:defRPr sz="2400" b="1"/>
            </a:lvl4pPr>
            <a:lvl5pPr marL="0" indent="1828800">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8621"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pPr>
            <a:endParaRPr/>
          </a:p>
        </p:txBody>
      </p:sp>
      <p:sp>
        <p:nvSpPr>
          <p:cNvPr id="8622" name="Slide Number"/>
          <p:cNvSpPr txBox="1">
            <a:spLocks noGrp="1"/>
          </p:cNvSpPr>
          <p:nvPr>
            <p:ph type="sldNum" sz="quarter" idx="2"/>
          </p:nvPr>
        </p:nvSpPr>
        <p:spPr>
          <a:prstGeom prst="rect">
            <a:avLst/>
          </a:prstGeom>
        </p:spPr>
        <p:txBody>
          <a:bodyPr/>
          <a:lstStyle>
            <a:lvl1pPr>
              <a:defRPr b="1"/>
            </a:lvl1pPr>
          </a:lstStyle>
          <a:p>
            <a:fld id="{86CB4B4D-7CA3-9044-876B-883B54F8677D}" type="slidenum">
              <a:rPr/>
              <a:pPr/>
              <a:t>‹#›</a:t>
            </a:fld>
            <a:endParaRPr/>
          </a:p>
        </p:txBody>
      </p:sp>
    </p:spTree>
    <p:extLst>
      <p:ext uri="{BB962C8B-B14F-4D97-AF65-F5344CB8AC3E}">
        <p14:creationId xmlns:p14="http://schemas.microsoft.com/office/powerpoint/2010/main" val="565099423"/>
      </p:ext>
    </p:extLst>
  </p:cSld>
  <p:clrMapOvr>
    <a:masterClrMapping/>
  </p:clrMapOvr>
  <p:transition spd="med"/>
</p:sldLayout>
</file>

<file path=ppt/slideLayouts/slideLayout6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endParaRPr lang="en-SG"/>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endParaRPr lang="en-SG"/>
          </a:p>
        </p:txBody>
      </p:sp>
      <p:sp>
        <p:nvSpPr>
          <p:cNvPr id="4" name="Rectangle 5"/>
          <p:cNvSpPr>
            <a:spLocks noGrp="1" noChangeArrowheads="1"/>
          </p:cNvSpPr>
          <p:nvPr>
            <p:ph type="sldNum" idx="10"/>
          </p:nvPr>
        </p:nvSpPr>
        <p:spPr/>
        <p:txBody>
          <a:bodyPr/>
          <a:lstStyle>
            <a:lvl1pPr defTabSz="914400" eaLnBrk="0" hangingPunct="0">
              <a:defRPr/>
            </a:lvl1pPr>
          </a:lstStyle>
          <a:p>
            <a:pPr>
              <a:defRPr/>
            </a:pPr>
            <a:fld id="{08A7C4A9-7DEC-014B-89C4-05ECFF2FAFF2}" type="slidenum">
              <a:rPr lang="en-GB"/>
              <a:pPr>
                <a:defRPr/>
              </a:pPr>
              <a:t>‹#›</a:t>
            </a:fld>
            <a:endParaRPr lang="en-GB"/>
          </a:p>
        </p:txBody>
      </p:sp>
    </p:spTree>
    <p:extLst>
      <p:ext uri="{BB962C8B-B14F-4D97-AF65-F5344CB8AC3E}">
        <p14:creationId xmlns:p14="http://schemas.microsoft.com/office/powerpoint/2010/main" val="438185640"/>
      </p:ext>
    </p:extLst>
  </p:cSld>
  <p:clrMapOvr>
    <a:masterClrMapping/>
  </p:clrMapOvr>
</p:sldLayout>
</file>

<file path=ppt/slideLayouts/slideLayout620.xml><?xml version="1.0" encoding="utf-8"?>
<p:sldLayout xmlns:a="http://schemas.openxmlformats.org/drawingml/2006/main" xmlns:r="http://schemas.openxmlformats.org/officeDocument/2006/relationships" xmlns:p="http://schemas.openxmlformats.org/presentationml/2006/main" type="tx">
  <p:cSld name="49_Title Only">
    <p:spTree>
      <p:nvGrpSpPr>
        <p:cNvPr id="1" name=""/>
        <p:cNvGrpSpPr/>
        <p:nvPr/>
      </p:nvGrpSpPr>
      <p:grpSpPr>
        <a:xfrm>
          <a:off x="0" y="0"/>
          <a:ext cx="0" cy="0"/>
          <a:chOff x="0" y="0"/>
          <a:chExt cx="0" cy="0"/>
        </a:xfrm>
      </p:grpSpPr>
      <p:sp>
        <p:nvSpPr>
          <p:cNvPr id="8629" name="Title Text"/>
          <p:cNvSpPr txBox="1">
            <a:spLocks noGrp="1"/>
          </p:cNvSpPr>
          <p:nvPr>
            <p:ph type="title"/>
          </p:nvPr>
        </p:nvSpPr>
        <p:spPr>
          <a:prstGeom prst="rect">
            <a:avLst/>
          </a:prstGeom>
        </p:spPr>
        <p:txBody>
          <a:bodyPr/>
          <a:lstStyle/>
          <a:p>
            <a:r>
              <a:t>Title Text</a:t>
            </a:r>
          </a:p>
        </p:txBody>
      </p:sp>
      <p:sp>
        <p:nvSpPr>
          <p:cNvPr id="8630" name="Slide Number"/>
          <p:cNvSpPr txBox="1">
            <a:spLocks noGrp="1"/>
          </p:cNvSpPr>
          <p:nvPr>
            <p:ph type="sldNum" sz="quarter" idx="2"/>
          </p:nvPr>
        </p:nvSpPr>
        <p:spPr>
          <a:prstGeom prst="rect">
            <a:avLst/>
          </a:prstGeom>
        </p:spPr>
        <p:txBody>
          <a:bodyPr/>
          <a:lstStyle>
            <a:lvl1pPr>
              <a:defRPr b="1"/>
            </a:lvl1pPr>
          </a:lstStyle>
          <a:p>
            <a:fld id="{86CB4B4D-7CA3-9044-876B-883B54F8677D}" type="slidenum">
              <a:rPr/>
              <a:pPr/>
              <a:t>‹#›</a:t>
            </a:fld>
            <a:endParaRPr/>
          </a:p>
        </p:txBody>
      </p:sp>
    </p:spTree>
    <p:extLst>
      <p:ext uri="{BB962C8B-B14F-4D97-AF65-F5344CB8AC3E}">
        <p14:creationId xmlns:p14="http://schemas.microsoft.com/office/powerpoint/2010/main" val="2121937843"/>
      </p:ext>
    </p:extLst>
  </p:cSld>
  <p:clrMapOvr>
    <a:masterClrMapping/>
  </p:clrMapOvr>
  <p:transition spd="med"/>
</p:sldLayout>
</file>

<file path=ppt/slideLayouts/slideLayout621.xml><?xml version="1.0" encoding="utf-8"?>
<p:sldLayout xmlns:a="http://schemas.openxmlformats.org/drawingml/2006/main" xmlns:r="http://schemas.openxmlformats.org/officeDocument/2006/relationships" xmlns:p="http://schemas.openxmlformats.org/presentationml/2006/main" type="tx">
  <p:cSld name="52_Blank">
    <p:spTree>
      <p:nvGrpSpPr>
        <p:cNvPr id="1" name=""/>
        <p:cNvGrpSpPr/>
        <p:nvPr/>
      </p:nvGrpSpPr>
      <p:grpSpPr>
        <a:xfrm>
          <a:off x="0" y="0"/>
          <a:ext cx="0" cy="0"/>
          <a:chOff x="0" y="0"/>
          <a:chExt cx="0" cy="0"/>
        </a:xfrm>
      </p:grpSpPr>
      <p:sp>
        <p:nvSpPr>
          <p:cNvPr id="8637" name="Slide Number"/>
          <p:cNvSpPr txBox="1">
            <a:spLocks noGrp="1"/>
          </p:cNvSpPr>
          <p:nvPr>
            <p:ph type="sldNum" sz="quarter" idx="2"/>
          </p:nvPr>
        </p:nvSpPr>
        <p:spPr>
          <a:prstGeom prst="rect">
            <a:avLst/>
          </a:prstGeom>
        </p:spPr>
        <p:txBody>
          <a:bodyPr/>
          <a:lstStyle>
            <a:lvl1pPr>
              <a:defRPr b="1"/>
            </a:lvl1pPr>
          </a:lstStyle>
          <a:p>
            <a:fld id="{86CB4B4D-7CA3-9044-876B-883B54F8677D}" type="slidenum">
              <a:rPr/>
              <a:pPr/>
              <a:t>‹#›</a:t>
            </a:fld>
            <a:endParaRPr/>
          </a:p>
        </p:txBody>
      </p:sp>
    </p:spTree>
    <p:extLst>
      <p:ext uri="{BB962C8B-B14F-4D97-AF65-F5344CB8AC3E}">
        <p14:creationId xmlns:p14="http://schemas.microsoft.com/office/powerpoint/2010/main" val="3180408504"/>
      </p:ext>
    </p:extLst>
  </p:cSld>
  <p:clrMapOvr>
    <a:masterClrMapping/>
  </p:clrMapOvr>
  <p:transition spd="med"/>
</p:sldLayout>
</file>

<file path=ppt/slideLayouts/slideLayout622.xml><?xml version="1.0" encoding="utf-8"?>
<p:sldLayout xmlns:a="http://schemas.openxmlformats.org/drawingml/2006/main" xmlns:r="http://schemas.openxmlformats.org/officeDocument/2006/relationships" xmlns:p="http://schemas.openxmlformats.org/presentationml/2006/main" type="tx">
  <p:cSld name="49_Content with Caption">
    <p:spTree>
      <p:nvGrpSpPr>
        <p:cNvPr id="1" name=""/>
        <p:cNvGrpSpPr/>
        <p:nvPr/>
      </p:nvGrpSpPr>
      <p:grpSpPr>
        <a:xfrm>
          <a:off x="0" y="0"/>
          <a:ext cx="0" cy="0"/>
          <a:chOff x="0" y="0"/>
          <a:chExt cx="0" cy="0"/>
        </a:xfrm>
      </p:grpSpPr>
      <p:sp>
        <p:nvSpPr>
          <p:cNvPr id="8644" name="Title Text"/>
          <p:cNvSpPr txBox="1">
            <a:spLocks noGrp="1"/>
          </p:cNvSpPr>
          <p:nvPr>
            <p:ph type="title"/>
          </p:nvPr>
        </p:nvSpPr>
        <p:spPr>
          <a:xfrm>
            <a:off x="457200" y="273050"/>
            <a:ext cx="3008314" cy="1162050"/>
          </a:xfrm>
          <a:prstGeom prst="rect">
            <a:avLst/>
          </a:prstGeom>
        </p:spPr>
        <p:txBody>
          <a:bodyPr/>
          <a:lstStyle>
            <a:lvl1pPr>
              <a:defRPr sz="2000" b="1"/>
            </a:lvl1pPr>
          </a:lstStyle>
          <a:p>
            <a:r>
              <a:t>Title Text</a:t>
            </a:r>
          </a:p>
        </p:txBody>
      </p:sp>
      <p:sp>
        <p:nvSpPr>
          <p:cNvPr id="8645" name="Body Level One…"/>
          <p:cNvSpPr txBox="1">
            <a:spLocks noGrp="1"/>
          </p:cNvSpPr>
          <p:nvPr>
            <p:ph type="body" idx="1"/>
          </p:nvPr>
        </p:nvSpPr>
        <p:spPr>
          <a:xfrm>
            <a:off x="3575050" y="273050"/>
            <a:ext cx="5111750" cy="5853113"/>
          </a:xfrm>
          <a:prstGeom prst="rect">
            <a:avLst/>
          </a:prstGeom>
        </p:spPr>
        <p:txBody>
          <a:bodyPr>
            <a:normAutofit/>
          </a:bodyPr>
          <a:lstStyle>
            <a:lvl1pPr>
              <a:buBlip>
                <a:blip r:embed="rId2"/>
              </a:buBlip>
            </a:lvl1pPr>
            <a:lvl2pPr>
              <a:buBlip>
                <a:blip r:embed="rId3"/>
              </a:buBlip>
            </a:lvl2pPr>
          </a:lstStyle>
          <a:p>
            <a:r>
              <a:t>Body Level One</a:t>
            </a:r>
          </a:p>
          <a:p>
            <a:pPr lvl="1"/>
            <a:r>
              <a:t>Body Level Two</a:t>
            </a:r>
          </a:p>
          <a:p>
            <a:pPr lvl="2"/>
            <a:r>
              <a:t>Body Level Three</a:t>
            </a:r>
          </a:p>
          <a:p>
            <a:pPr lvl="3"/>
            <a:r>
              <a:t>Body Level Four</a:t>
            </a:r>
          </a:p>
          <a:p>
            <a:pPr lvl="4"/>
            <a:r>
              <a:t>Body Level Five</a:t>
            </a:r>
          </a:p>
        </p:txBody>
      </p:sp>
      <p:sp>
        <p:nvSpPr>
          <p:cNvPr id="8646"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pPr>
            <a:endParaRPr/>
          </a:p>
        </p:txBody>
      </p:sp>
      <p:sp>
        <p:nvSpPr>
          <p:cNvPr id="8647" name="Slide Number"/>
          <p:cNvSpPr txBox="1">
            <a:spLocks noGrp="1"/>
          </p:cNvSpPr>
          <p:nvPr>
            <p:ph type="sldNum" sz="quarter" idx="2"/>
          </p:nvPr>
        </p:nvSpPr>
        <p:spPr>
          <a:prstGeom prst="rect">
            <a:avLst/>
          </a:prstGeom>
        </p:spPr>
        <p:txBody>
          <a:bodyPr/>
          <a:lstStyle>
            <a:lvl1pPr>
              <a:defRPr b="1"/>
            </a:lvl1pPr>
          </a:lstStyle>
          <a:p>
            <a:fld id="{86CB4B4D-7CA3-9044-876B-883B54F8677D}" type="slidenum">
              <a:rPr/>
              <a:pPr/>
              <a:t>‹#›</a:t>
            </a:fld>
            <a:endParaRPr/>
          </a:p>
        </p:txBody>
      </p:sp>
    </p:spTree>
    <p:extLst>
      <p:ext uri="{BB962C8B-B14F-4D97-AF65-F5344CB8AC3E}">
        <p14:creationId xmlns:p14="http://schemas.microsoft.com/office/powerpoint/2010/main" val="1930984468"/>
      </p:ext>
    </p:extLst>
  </p:cSld>
  <p:clrMapOvr>
    <a:masterClrMapping/>
  </p:clrMapOvr>
  <p:transition spd="med"/>
</p:sldLayout>
</file>

<file path=ppt/slideLayouts/slideLayout623.xml><?xml version="1.0" encoding="utf-8"?>
<p:sldLayout xmlns:a="http://schemas.openxmlformats.org/drawingml/2006/main" xmlns:r="http://schemas.openxmlformats.org/officeDocument/2006/relationships" xmlns:p="http://schemas.openxmlformats.org/presentationml/2006/main" type="tx">
  <p:cSld name="49_Picture with Caption">
    <p:spTree>
      <p:nvGrpSpPr>
        <p:cNvPr id="1" name=""/>
        <p:cNvGrpSpPr/>
        <p:nvPr/>
      </p:nvGrpSpPr>
      <p:grpSpPr>
        <a:xfrm>
          <a:off x="0" y="0"/>
          <a:ext cx="0" cy="0"/>
          <a:chOff x="0" y="0"/>
          <a:chExt cx="0" cy="0"/>
        </a:xfrm>
      </p:grpSpPr>
      <p:sp>
        <p:nvSpPr>
          <p:cNvPr id="8654" name="Title Text"/>
          <p:cNvSpPr txBox="1">
            <a:spLocks noGrp="1"/>
          </p:cNvSpPr>
          <p:nvPr>
            <p:ph type="title"/>
          </p:nvPr>
        </p:nvSpPr>
        <p:spPr>
          <a:xfrm>
            <a:off x="1792288" y="4800600"/>
            <a:ext cx="5486401" cy="566738"/>
          </a:xfrm>
          <a:prstGeom prst="rect">
            <a:avLst/>
          </a:prstGeom>
        </p:spPr>
        <p:txBody>
          <a:bodyPr/>
          <a:lstStyle>
            <a:lvl1pPr>
              <a:defRPr sz="2000" b="1"/>
            </a:lvl1pPr>
          </a:lstStyle>
          <a:p>
            <a:r>
              <a:t>Title Text</a:t>
            </a:r>
          </a:p>
        </p:txBody>
      </p:sp>
      <p:sp>
        <p:nvSpPr>
          <p:cNvPr id="8655"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8656"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vl1pPr>
            <a:lvl2pPr marL="0" indent="457200">
              <a:spcBef>
                <a:spcPts val="300"/>
              </a:spcBef>
              <a:buSzTx/>
              <a:buNone/>
              <a:defRPr sz="1400"/>
            </a:lvl2pPr>
            <a:lvl3pPr marL="0" indent="914400">
              <a:spcBef>
                <a:spcPts val="300"/>
              </a:spcBef>
              <a:buSzTx/>
              <a:buNone/>
              <a:defRPr sz="1400"/>
            </a:lvl3pPr>
            <a:lvl4pPr marL="0" indent="1371600">
              <a:spcBef>
                <a:spcPts val="300"/>
              </a:spcBef>
              <a:buSzTx/>
              <a:buNone/>
              <a:defRPr sz="1400"/>
            </a:lvl4pPr>
            <a:lvl5pPr marL="0" indent="1828800">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8657" name="Slide Number"/>
          <p:cNvSpPr txBox="1">
            <a:spLocks noGrp="1"/>
          </p:cNvSpPr>
          <p:nvPr>
            <p:ph type="sldNum" sz="quarter" idx="2"/>
          </p:nvPr>
        </p:nvSpPr>
        <p:spPr>
          <a:prstGeom prst="rect">
            <a:avLst/>
          </a:prstGeom>
        </p:spPr>
        <p:txBody>
          <a:bodyPr/>
          <a:lstStyle>
            <a:lvl1pPr>
              <a:defRPr b="1"/>
            </a:lvl1pPr>
          </a:lstStyle>
          <a:p>
            <a:fld id="{86CB4B4D-7CA3-9044-876B-883B54F8677D}" type="slidenum">
              <a:rPr/>
              <a:pPr/>
              <a:t>‹#›</a:t>
            </a:fld>
            <a:endParaRPr/>
          </a:p>
        </p:txBody>
      </p:sp>
    </p:spTree>
    <p:extLst>
      <p:ext uri="{BB962C8B-B14F-4D97-AF65-F5344CB8AC3E}">
        <p14:creationId xmlns:p14="http://schemas.microsoft.com/office/powerpoint/2010/main" val="2267166131"/>
      </p:ext>
    </p:extLst>
  </p:cSld>
  <p:clrMapOvr>
    <a:masterClrMapping/>
  </p:clrMapOvr>
  <p:transition spd="med"/>
</p:sldLayout>
</file>

<file path=ppt/slideLayouts/slideLayout624.xml><?xml version="1.0" encoding="utf-8"?>
<p:sldLayout xmlns:a="http://schemas.openxmlformats.org/drawingml/2006/main" xmlns:r="http://schemas.openxmlformats.org/officeDocument/2006/relationships" xmlns:p="http://schemas.openxmlformats.org/presentationml/2006/main" showMasterSp="0" type="tx">
  <p:cSld name="55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8664" name="Title Text"/>
          <p:cNvSpPr txBox="1">
            <a:spLocks noGrp="1"/>
          </p:cNvSpPr>
          <p:nvPr>
            <p:ph type="title"/>
          </p:nvPr>
        </p:nvSpPr>
        <p:spPr>
          <a:xfrm>
            <a:off x="685800" y="22860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665"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latin typeface="Arial"/>
                <a:ea typeface="Arial"/>
                <a:cs typeface="Arial"/>
                <a:sym typeface="Arial"/>
              </a:defRPr>
            </a:lvl1pPr>
            <a:lvl2pPr algn="ctr">
              <a:buChar char="–"/>
              <a:defRPr>
                <a:latin typeface="Arial"/>
                <a:ea typeface="Arial"/>
                <a:cs typeface="Arial"/>
                <a:sym typeface="Arial"/>
              </a:defRPr>
            </a:lvl2pPr>
            <a:lvl3pPr algn="ctr">
              <a:defRPr>
                <a:latin typeface="Arial"/>
                <a:ea typeface="Arial"/>
                <a:cs typeface="Arial"/>
                <a:sym typeface="Arial"/>
              </a:defRPr>
            </a:lvl3pPr>
            <a:lvl4pPr algn="ctr">
              <a:buChar char="–"/>
              <a:defRPr>
                <a:latin typeface="Arial"/>
                <a:ea typeface="Arial"/>
                <a:cs typeface="Arial"/>
                <a:sym typeface="Arial"/>
              </a:defRPr>
            </a:lvl4pPr>
            <a:lvl5pPr algn="ct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666"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27762808"/>
      </p:ext>
    </p:extLst>
  </p:cSld>
  <p:clrMapOvr>
    <a:masterClrMapping/>
  </p:clrMapOvr>
  <p:transition spd="med"/>
</p:sldLayout>
</file>

<file path=ppt/slideLayouts/slideLayout625.xml><?xml version="1.0" encoding="utf-8"?>
<p:sldLayout xmlns:a="http://schemas.openxmlformats.org/drawingml/2006/main" xmlns:r="http://schemas.openxmlformats.org/officeDocument/2006/relationships" xmlns:p="http://schemas.openxmlformats.org/presentationml/2006/main" showMasterSp="0" type="tx">
  <p:cSld name="53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8673"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674"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675"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703114298"/>
      </p:ext>
    </p:extLst>
  </p:cSld>
  <p:clrMapOvr>
    <a:masterClrMapping/>
  </p:clrMapOvr>
  <p:transition spd="med"/>
</p:sldLayout>
</file>

<file path=ppt/slideLayouts/slideLayout626.xml><?xml version="1.0" encoding="utf-8"?>
<p:sldLayout xmlns:a="http://schemas.openxmlformats.org/drawingml/2006/main" xmlns:r="http://schemas.openxmlformats.org/officeDocument/2006/relationships" xmlns:p="http://schemas.openxmlformats.org/presentationml/2006/main" showMasterSp="0" type="tx">
  <p:cSld name="49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8682"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latin typeface="Arial"/>
                <a:ea typeface="Arial"/>
                <a:cs typeface="Arial"/>
                <a:sym typeface="Arial"/>
              </a:defRPr>
            </a:lvl1pPr>
          </a:lstStyle>
          <a:p>
            <a:r>
              <a:t>Title Text</a:t>
            </a:r>
          </a:p>
        </p:txBody>
      </p:sp>
      <p:sp>
        <p:nvSpPr>
          <p:cNvPr id="8683"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atin typeface="Arial"/>
                <a:ea typeface="Arial"/>
                <a:cs typeface="Arial"/>
                <a:sym typeface="Arial"/>
              </a:defRPr>
            </a:lvl1pPr>
            <a:lvl2pPr marL="0" indent="457200">
              <a:spcBef>
                <a:spcPts val="400"/>
              </a:spcBef>
              <a:buSzTx/>
              <a:buNone/>
              <a:defRPr sz="2000">
                <a:latin typeface="Arial"/>
                <a:ea typeface="Arial"/>
                <a:cs typeface="Arial"/>
                <a:sym typeface="Arial"/>
              </a:defRPr>
            </a:lvl2pPr>
            <a:lvl3pPr marL="0" indent="914400">
              <a:spcBef>
                <a:spcPts val="400"/>
              </a:spcBef>
              <a:buSzTx/>
              <a:buNone/>
              <a:defRPr sz="2000">
                <a:latin typeface="Arial"/>
                <a:ea typeface="Arial"/>
                <a:cs typeface="Arial"/>
                <a:sym typeface="Arial"/>
              </a:defRPr>
            </a:lvl3pPr>
            <a:lvl4pPr marL="0" indent="1371600">
              <a:spcBef>
                <a:spcPts val="400"/>
              </a:spcBef>
              <a:buSzTx/>
              <a:buNone/>
              <a:defRPr sz="2000">
                <a:latin typeface="Arial"/>
                <a:ea typeface="Arial"/>
                <a:cs typeface="Arial"/>
                <a:sym typeface="Arial"/>
              </a:defRPr>
            </a:lvl4pPr>
            <a:lvl5pPr marL="0" indent="1828800">
              <a:spcBef>
                <a:spcPts val="400"/>
              </a:spcBef>
              <a:buSzTx/>
              <a:buNone/>
              <a:defRPr sz="20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684"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560385793"/>
      </p:ext>
    </p:extLst>
  </p:cSld>
  <p:clrMapOvr>
    <a:masterClrMapping/>
  </p:clrMapOvr>
  <p:transition spd="med"/>
</p:sldLayout>
</file>

<file path=ppt/slideLayouts/slideLayout627.xml><?xml version="1.0" encoding="utf-8"?>
<p:sldLayout xmlns:a="http://schemas.openxmlformats.org/drawingml/2006/main" xmlns:r="http://schemas.openxmlformats.org/officeDocument/2006/relationships" xmlns:p="http://schemas.openxmlformats.org/presentationml/2006/main" showMasterSp="0" type="tx">
  <p:cSld name="49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8691"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692"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a:latin typeface="Arial"/>
                <a:ea typeface="Arial"/>
                <a:cs typeface="Arial"/>
                <a:sym typeface="Arial"/>
              </a:defRPr>
            </a:lvl1pPr>
            <a:lvl2pPr marL="790575" indent="-333375">
              <a:spcBef>
                <a:spcPts val="600"/>
              </a:spcBef>
              <a:buChar char="–"/>
              <a:defRPr sz="2800">
                <a:latin typeface="Arial"/>
                <a:ea typeface="Arial"/>
                <a:cs typeface="Arial"/>
                <a:sym typeface="Arial"/>
              </a:defRPr>
            </a:lvl2pPr>
            <a:lvl3pPr marL="1234439" indent="-320039">
              <a:spcBef>
                <a:spcPts val="600"/>
              </a:spcBef>
              <a:defRPr sz="2800">
                <a:latin typeface="Arial"/>
                <a:ea typeface="Arial"/>
                <a:cs typeface="Arial"/>
                <a:sym typeface="Arial"/>
              </a:defRPr>
            </a:lvl3pPr>
            <a:lvl4pPr marL="1727200" indent="-355600">
              <a:spcBef>
                <a:spcPts val="600"/>
              </a:spcBef>
              <a:buChar char="–"/>
              <a:defRPr sz="2800">
                <a:latin typeface="Arial"/>
                <a:ea typeface="Arial"/>
                <a:cs typeface="Arial"/>
                <a:sym typeface="Arial"/>
              </a:defRPr>
            </a:lvl4pPr>
            <a:lvl5pPr marL="2184400" indent="-355600">
              <a:spcBef>
                <a:spcPts val="600"/>
              </a:spcBef>
              <a:buChar char="»"/>
              <a:defRPr sz="28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693"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626056067"/>
      </p:ext>
    </p:extLst>
  </p:cSld>
  <p:clrMapOvr>
    <a:masterClrMapping/>
  </p:clrMapOvr>
  <p:transition spd="med"/>
</p:sldLayout>
</file>

<file path=ppt/slideLayouts/slideLayout628.xml><?xml version="1.0" encoding="utf-8"?>
<p:sldLayout xmlns:a="http://schemas.openxmlformats.org/drawingml/2006/main" xmlns:r="http://schemas.openxmlformats.org/officeDocument/2006/relationships" xmlns:p="http://schemas.openxmlformats.org/presentationml/2006/main" showMasterSp="0" type="tx">
  <p:cSld name="50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8700"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701"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atin typeface="Arial"/>
                <a:ea typeface="Arial"/>
                <a:cs typeface="Arial"/>
                <a:sym typeface="Arial"/>
              </a:defRPr>
            </a:lvl1pPr>
            <a:lvl2pPr marL="0" indent="457200">
              <a:spcBef>
                <a:spcPts val="500"/>
              </a:spcBef>
              <a:buSzTx/>
              <a:buNone/>
              <a:defRPr sz="2400" b="1">
                <a:latin typeface="Arial"/>
                <a:ea typeface="Arial"/>
                <a:cs typeface="Arial"/>
                <a:sym typeface="Arial"/>
              </a:defRPr>
            </a:lvl2pPr>
            <a:lvl3pPr marL="0" indent="914400">
              <a:spcBef>
                <a:spcPts val="500"/>
              </a:spcBef>
              <a:buSzTx/>
              <a:buNone/>
              <a:defRPr sz="2400" b="1">
                <a:latin typeface="Arial"/>
                <a:ea typeface="Arial"/>
                <a:cs typeface="Arial"/>
                <a:sym typeface="Arial"/>
              </a:defRPr>
            </a:lvl3pPr>
            <a:lvl4pPr marL="0" indent="1371600">
              <a:spcBef>
                <a:spcPts val="500"/>
              </a:spcBef>
              <a:buSzTx/>
              <a:buNone/>
              <a:defRPr sz="2400" b="1">
                <a:latin typeface="Arial"/>
                <a:ea typeface="Arial"/>
                <a:cs typeface="Arial"/>
                <a:sym typeface="Arial"/>
              </a:defRPr>
            </a:lvl4pPr>
            <a:lvl5pPr marL="0" indent="1828800">
              <a:spcBef>
                <a:spcPts val="500"/>
              </a:spcBef>
              <a:buSzTx/>
              <a:buNone/>
              <a:defRPr sz="2400" b="1">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702"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latin typeface="Arial"/>
                <a:ea typeface="Arial"/>
                <a:cs typeface="Arial"/>
                <a:sym typeface="Arial"/>
              </a:defRPr>
            </a:pPr>
            <a:endParaRPr/>
          </a:p>
        </p:txBody>
      </p:sp>
      <p:sp>
        <p:nvSpPr>
          <p:cNvPr id="8703"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852192294"/>
      </p:ext>
    </p:extLst>
  </p:cSld>
  <p:clrMapOvr>
    <a:masterClrMapping/>
  </p:clrMapOvr>
  <p:transition spd="med"/>
</p:sldLayout>
</file>

<file path=ppt/slideLayouts/slideLayout629.xml><?xml version="1.0" encoding="utf-8"?>
<p:sldLayout xmlns:a="http://schemas.openxmlformats.org/drawingml/2006/main" xmlns:r="http://schemas.openxmlformats.org/officeDocument/2006/relationships" xmlns:p="http://schemas.openxmlformats.org/presentationml/2006/main" showMasterSp="0" type="tx">
  <p:cSld name="50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8710"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711"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510214709"/>
      </p:ext>
    </p:extLst>
  </p:cSld>
  <p:clrMapOvr>
    <a:masterClrMapping/>
  </p:clrMapOvr>
  <p:transition spd="med"/>
</p:sldLayout>
</file>

<file path=ppt/slideLayouts/slideLayout6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5"/>
          <p:cNvSpPr>
            <a:spLocks noGrp="1" noChangeArrowheads="1"/>
          </p:cNvSpPr>
          <p:nvPr>
            <p:ph type="sldNum" idx="10"/>
          </p:nvPr>
        </p:nvSpPr>
        <p:spPr/>
        <p:txBody>
          <a:bodyPr/>
          <a:lstStyle>
            <a:lvl1pPr defTabSz="914400" eaLnBrk="0" hangingPunct="0">
              <a:defRPr/>
            </a:lvl1pPr>
          </a:lstStyle>
          <a:p>
            <a:pPr>
              <a:defRPr/>
            </a:pPr>
            <a:fld id="{042CA8FD-7607-A54B-9EB5-EB5975560421}" type="slidenum">
              <a:rPr lang="en-GB"/>
              <a:pPr>
                <a:defRPr/>
              </a:pPr>
              <a:t>‹#›</a:t>
            </a:fld>
            <a:endParaRPr lang="en-GB"/>
          </a:p>
        </p:txBody>
      </p:sp>
    </p:spTree>
    <p:extLst>
      <p:ext uri="{BB962C8B-B14F-4D97-AF65-F5344CB8AC3E}">
        <p14:creationId xmlns:p14="http://schemas.microsoft.com/office/powerpoint/2010/main" val="730658898"/>
      </p:ext>
    </p:extLst>
  </p:cSld>
  <p:clrMapOvr>
    <a:masterClrMapping/>
  </p:clrMapOvr>
</p:sldLayout>
</file>

<file path=ppt/slideLayouts/slideLayout630.xml><?xml version="1.0" encoding="utf-8"?>
<p:sldLayout xmlns:a="http://schemas.openxmlformats.org/drawingml/2006/main" xmlns:r="http://schemas.openxmlformats.org/officeDocument/2006/relationships" xmlns:p="http://schemas.openxmlformats.org/presentationml/2006/main" showMasterSp="0" type="tx">
  <p:cSld name="53_Blank">
    <p:bg>
      <p:bgPr>
        <a:solidFill>
          <a:schemeClr val="accent3">
            <a:lumOff val="44000"/>
          </a:schemeClr>
        </a:solidFill>
        <a:effectLst/>
      </p:bgPr>
    </p:bg>
    <p:spTree>
      <p:nvGrpSpPr>
        <p:cNvPr id="1" name=""/>
        <p:cNvGrpSpPr/>
        <p:nvPr/>
      </p:nvGrpSpPr>
      <p:grpSpPr>
        <a:xfrm>
          <a:off x="0" y="0"/>
          <a:ext cx="0" cy="0"/>
          <a:chOff x="0" y="0"/>
          <a:chExt cx="0" cy="0"/>
        </a:xfrm>
      </p:grpSpPr>
      <p:sp>
        <p:nvSpPr>
          <p:cNvPr id="8718"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628198048"/>
      </p:ext>
    </p:extLst>
  </p:cSld>
  <p:clrMapOvr>
    <a:masterClrMapping/>
  </p:clrMapOvr>
  <p:transition spd="med"/>
</p:sldLayout>
</file>

<file path=ppt/slideLayouts/slideLayout631.xml><?xml version="1.0" encoding="utf-8"?>
<p:sldLayout xmlns:a="http://schemas.openxmlformats.org/drawingml/2006/main" xmlns:r="http://schemas.openxmlformats.org/officeDocument/2006/relationships" xmlns:p="http://schemas.openxmlformats.org/presentationml/2006/main" showMasterSp="0" type="tx">
  <p:cSld name="50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8725"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8726"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727"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latin typeface="Arial"/>
                <a:ea typeface="Arial"/>
                <a:cs typeface="Arial"/>
                <a:sym typeface="Arial"/>
              </a:defRPr>
            </a:pPr>
            <a:endParaRPr/>
          </a:p>
        </p:txBody>
      </p:sp>
      <p:sp>
        <p:nvSpPr>
          <p:cNvPr id="8728"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813632299"/>
      </p:ext>
    </p:extLst>
  </p:cSld>
  <p:clrMapOvr>
    <a:masterClrMapping/>
  </p:clrMapOvr>
  <p:transition spd="med"/>
</p:sldLayout>
</file>

<file path=ppt/slideLayouts/slideLayout632.xml><?xml version="1.0" encoding="utf-8"?>
<p:sldLayout xmlns:a="http://schemas.openxmlformats.org/drawingml/2006/main" xmlns:r="http://schemas.openxmlformats.org/officeDocument/2006/relationships" xmlns:p="http://schemas.openxmlformats.org/presentationml/2006/main" showMasterSp="0" type="tx">
  <p:cSld name="50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8735"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8736"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8737"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atin typeface="Arial"/>
                <a:ea typeface="Arial"/>
                <a:cs typeface="Arial"/>
                <a:sym typeface="Arial"/>
              </a:defRPr>
            </a:lvl1pPr>
            <a:lvl2pPr marL="0" indent="457200">
              <a:spcBef>
                <a:spcPts val="300"/>
              </a:spcBef>
              <a:buSzTx/>
              <a:buNone/>
              <a:defRPr sz="1400">
                <a:latin typeface="Arial"/>
                <a:ea typeface="Arial"/>
                <a:cs typeface="Arial"/>
                <a:sym typeface="Arial"/>
              </a:defRPr>
            </a:lvl2pPr>
            <a:lvl3pPr marL="0" indent="914400">
              <a:spcBef>
                <a:spcPts val="300"/>
              </a:spcBef>
              <a:buSzTx/>
              <a:buNone/>
              <a:defRPr sz="1400">
                <a:latin typeface="Arial"/>
                <a:ea typeface="Arial"/>
                <a:cs typeface="Arial"/>
                <a:sym typeface="Arial"/>
              </a:defRPr>
            </a:lvl3pPr>
            <a:lvl4pPr marL="0" indent="1371600">
              <a:spcBef>
                <a:spcPts val="300"/>
              </a:spcBef>
              <a:buSzTx/>
              <a:buNone/>
              <a:defRPr sz="1400">
                <a:latin typeface="Arial"/>
                <a:ea typeface="Arial"/>
                <a:cs typeface="Arial"/>
                <a:sym typeface="Arial"/>
              </a:defRPr>
            </a:lvl4pPr>
            <a:lvl5pPr marL="0" indent="1828800">
              <a:spcBef>
                <a:spcPts val="300"/>
              </a:spcBef>
              <a:buSzTx/>
              <a:buNone/>
              <a:defRPr sz="14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738"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168569180"/>
      </p:ext>
    </p:extLst>
  </p:cSld>
  <p:clrMapOvr>
    <a:masterClrMapping/>
  </p:clrMapOvr>
  <p:transition spd="med"/>
</p:sldLayout>
</file>

<file path=ppt/slideLayouts/slideLayout633.xml><?xml version="1.0" encoding="utf-8"?>
<p:sldLayout xmlns:a="http://schemas.openxmlformats.org/drawingml/2006/main" xmlns:r="http://schemas.openxmlformats.org/officeDocument/2006/relationships" xmlns:p="http://schemas.openxmlformats.org/presentationml/2006/main" showMasterSp="0" type="tx">
  <p:cSld name="56_Title Slide">
    <p:bg>
      <p:bgPr>
        <a:solidFill>
          <a:srgbClr val="000000"/>
        </a:solidFill>
        <a:effectLst/>
      </p:bgPr>
    </p:bg>
    <p:spTree>
      <p:nvGrpSpPr>
        <p:cNvPr id="1" name=""/>
        <p:cNvGrpSpPr/>
        <p:nvPr/>
      </p:nvGrpSpPr>
      <p:grpSpPr>
        <a:xfrm>
          <a:off x="0" y="0"/>
          <a:ext cx="0" cy="0"/>
          <a:chOff x="0" y="0"/>
          <a:chExt cx="0" cy="0"/>
        </a:xfrm>
      </p:grpSpPr>
      <p:sp>
        <p:nvSpPr>
          <p:cNvPr id="8745" name="Title Text"/>
          <p:cNvSpPr txBox="1">
            <a:spLocks noGrp="1"/>
          </p:cNvSpPr>
          <p:nvPr>
            <p:ph type="title"/>
          </p:nvPr>
        </p:nvSpPr>
        <p:spPr>
          <a:xfrm>
            <a:off x="685800" y="2130425"/>
            <a:ext cx="7772400" cy="1470025"/>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746"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latin typeface="Arial"/>
                <a:ea typeface="Arial"/>
                <a:cs typeface="Arial"/>
                <a:sym typeface="Arial"/>
              </a:defRPr>
            </a:lvl1pPr>
            <a:lvl2pPr marL="0" indent="457200" algn="ctr">
              <a:buSzTx/>
              <a:buNone/>
              <a:defRPr>
                <a:latin typeface="Arial"/>
                <a:ea typeface="Arial"/>
                <a:cs typeface="Arial"/>
                <a:sym typeface="Arial"/>
              </a:defRPr>
            </a:lvl2pPr>
            <a:lvl3pPr marL="0" indent="914400" algn="ctr">
              <a:buSzTx/>
              <a:buNone/>
              <a:defRPr>
                <a:latin typeface="Arial"/>
                <a:ea typeface="Arial"/>
                <a:cs typeface="Arial"/>
                <a:sym typeface="Arial"/>
              </a:defRPr>
            </a:lvl3pPr>
            <a:lvl4pPr marL="0" indent="1371600" algn="ctr">
              <a:buSzTx/>
              <a:buNone/>
              <a:defRPr>
                <a:latin typeface="Arial"/>
                <a:ea typeface="Arial"/>
                <a:cs typeface="Arial"/>
                <a:sym typeface="Arial"/>
              </a:defRPr>
            </a:lvl4pPr>
            <a:lvl5pPr marL="0" indent="1828800" algn="ctr">
              <a:buSzTx/>
              <a:buNone/>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747"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575076995"/>
      </p:ext>
    </p:extLst>
  </p:cSld>
  <p:clrMapOvr>
    <a:masterClrMapping/>
  </p:clrMapOvr>
  <p:transition spd="med"/>
</p:sldLayout>
</file>

<file path=ppt/slideLayouts/slideLayout634.xml><?xml version="1.0" encoding="utf-8"?>
<p:sldLayout xmlns:a="http://schemas.openxmlformats.org/drawingml/2006/main" xmlns:r="http://schemas.openxmlformats.org/officeDocument/2006/relationships" xmlns:p="http://schemas.openxmlformats.org/presentationml/2006/main" showMasterSp="0" type="tx">
  <p:cSld name="54_Title and Content">
    <p:bg>
      <p:bgPr>
        <a:solidFill>
          <a:srgbClr val="000000"/>
        </a:solidFill>
        <a:effectLst/>
      </p:bgPr>
    </p:bg>
    <p:spTree>
      <p:nvGrpSpPr>
        <p:cNvPr id="1" name=""/>
        <p:cNvGrpSpPr/>
        <p:nvPr/>
      </p:nvGrpSpPr>
      <p:grpSpPr>
        <a:xfrm>
          <a:off x="0" y="0"/>
          <a:ext cx="0" cy="0"/>
          <a:chOff x="0" y="0"/>
          <a:chExt cx="0" cy="0"/>
        </a:xfrm>
      </p:grpSpPr>
      <p:sp>
        <p:nvSpPr>
          <p:cNvPr id="8754"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755" name="Body Level One…"/>
          <p:cNvSpPr txBox="1">
            <a:spLocks noGrp="1"/>
          </p:cNvSpPr>
          <p:nvPr>
            <p:ph type="body" idx="1"/>
          </p:nvPr>
        </p:nvSpPr>
        <p:spPr>
          <a:xfrm>
            <a:off x="457200" y="1600200"/>
            <a:ext cx="8229600" cy="4525963"/>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756"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610932171"/>
      </p:ext>
    </p:extLst>
  </p:cSld>
  <p:clrMapOvr>
    <a:masterClrMapping/>
  </p:clrMapOvr>
  <p:transition spd="med"/>
</p:sldLayout>
</file>

<file path=ppt/slideLayouts/slideLayout635.xml><?xml version="1.0" encoding="utf-8"?>
<p:sldLayout xmlns:a="http://schemas.openxmlformats.org/drawingml/2006/main" xmlns:r="http://schemas.openxmlformats.org/officeDocument/2006/relationships" xmlns:p="http://schemas.openxmlformats.org/presentationml/2006/main" showMasterSp="0" type="tx">
  <p:cSld name="50_Section Header">
    <p:bg>
      <p:bgPr>
        <a:solidFill>
          <a:srgbClr val="000000"/>
        </a:solidFill>
        <a:effectLst/>
      </p:bgPr>
    </p:bg>
    <p:spTree>
      <p:nvGrpSpPr>
        <p:cNvPr id="1" name=""/>
        <p:cNvGrpSpPr/>
        <p:nvPr/>
      </p:nvGrpSpPr>
      <p:grpSpPr>
        <a:xfrm>
          <a:off x="0" y="0"/>
          <a:ext cx="0" cy="0"/>
          <a:chOff x="0" y="0"/>
          <a:chExt cx="0" cy="0"/>
        </a:xfrm>
      </p:grpSpPr>
      <p:sp>
        <p:nvSpPr>
          <p:cNvPr id="8763"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latin typeface="Arial"/>
                <a:ea typeface="Arial"/>
                <a:cs typeface="Arial"/>
                <a:sym typeface="Arial"/>
              </a:defRPr>
            </a:lvl1pPr>
          </a:lstStyle>
          <a:p>
            <a:r>
              <a:t>Title Text</a:t>
            </a:r>
          </a:p>
        </p:txBody>
      </p:sp>
      <p:sp>
        <p:nvSpPr>
          <p:cNvPr id="8764"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atin typeface="Arial"/>
                <a:ea typeface="Arial"/>
                <a:cs typeface="Arial"/>
                <a:sym typeface="Arial"/>
              </a:defRPr>
            </a:lvl1pPr>
            <a:lvl2pPr marL="0" indent="457200">
              <a:spcBef>
                <a:spcPts val="400"/>
              </a:spcBef>
              <a:buSzTx/>
              <a:buNone/>
              <a:defRPr sz="2000">
                <a:latin typeface="Arial"/>
                <a:ea typeface="Arial"/>
                <a:cs typeface="Arial"/>
                <a:sym typeface="Arial"/>
              </a:defRPr>
            </a:lvl2pPr>
            <a:lvl3pPr marL="0" indent="914400">
              <a:spcBef>
                <a:spcPts val="400"/>
              </a:spcBef>
              <a:buSzTx/>
              <a:buNone/>
              <a:defRPr sz="2000">
                <a:latin typeface="Arial"/>
                <a:ea typeface="Arial"/>
                <a:cs typeface="Arial"/>
                <a:sym typeface="Arial"/>
              </a:defRPr>
            </a:lvl3pPr>
            <a:lvl4pPr marL="0" indent="1371600">
              <a:spcBef>
                <a:spcPts val="400"/>
              </a:spcBef>
              <a:buSzTx/>
              <a:buNone/>
              <a:defRPr sz="2000">
                <a:latin typeface="Arial"/>
                <a:ea typeface="Arial"/>
                <a:cs typeface="Arial"/>
                <a:sym typeface="Arial"/>
              </a:defRPr>
            </a:lvl4pPr>
            <a:lvl5pPr marL="0" indent="1828800">
              <a:spcBef>
                <a:spcPts val="400"/>
              </a:spcBef>
              <a:buSzTx/>
              <a:buNone/>
              <a:defRPr sz="20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765"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198713544"/>
      </p:ext>
    </p:extLst>
  </p:cSld>
  <p:clrMapOvr>
    <a:masterClrMapping/>
  </p:clrMapOvr>
  <p:transition spd="med"/>
</p:sldLayout>
</file>

<file path=ppt/slideLayouts/slideLayout636.xml><?xml version="1.0" encoding="utf-8"?>
<p:sldLayout xmlns:a="http://schemas.openxmlformats.org/drawingml/2006/main" xmlns:r="http://schemas.openxmlformats.org/officeDocument/2006/relationships" xmlns:p="http://schemas.openxmlformats.org/presentationml/2006/main" showMasterSp="0" type="tx">
  <p:cSld name="50_Two Content">
    <p:bg>
      <p:bgPr>
        <a:solidFill>
          <a:srgbClr val="000000"/>
        </a:solidFill>
        <a:effectLst/>
      </p:bgPr>
    </p:bg>
    <p:spTree>
      <p:nvGrpSpPr>
        <p:cNvPr id="1" name=""/>
        <p:cNvGrpSpPr/>
        <p:nvPr/>
      </p:nvGrpSpPr>
      <p:grpSpPr>
        <a:xfrm>
          <a:off x="0" y="0"/>
          <a:ext cx="0" cy="0"/>
          <a:chOff x="0" y="0"/>
          <a:chExt cx="0" cy="0"/>
        </a:xfrm>
      </p:grpSpPr>
      <p:sp>
        <p:nvSpPr>
          <p:cNvPr id="8772"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773"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Char char="•"/>
              <a:defRPr sz="2800">
                <a:latin typeface="Arial"/>
                <a:ea typeface="Arial"/>
                <a:cs typeface="Arial"/>
                <a:sym typeface="Arial"/>
              </a:defRPr>
            </a:lvl1pPr>
            <a:lvl2pPr marL="790575" indent="-333375">
              <a:spcBef>
                <a:spcPts val="600"/>
              </a:spcBef>
              <a:buChar char="–"/>
              <a:defRPr sz="2800">
                <a:latin typeface="Arial"/>
                <a:ea typeface="Arial"/>
                <a:cs typeface="Arial"/>
                <a:sym typeface="Arial"/>
              </a:defRPr>
            </a:lvl2pPr>
            <a:lvl3pPr marL="1234439" indent="-320039">
              <a:spcBef>
                <a:spcPts val="600"/>
              </a:spcBef>
              <a:defRPr sz="2800">
                <a:latin typeface="Arial"/>
                <a:ea typeface="Arial"/>
                <a:cs typeface="Arial"/>
                <a:sym typeface="Arial"/>
              </a:defRPr>
            </a:lvl3pPr>
            <a:lvl4pPr marL="1727200" indent="-355600">
              <a:spcBef>
                <a:spcPts val="600"/>
              </a:spcBef>
              <a:buChar char="–"/>
              <a:defRPr sz="2800">
                <a:latin typeface="Arial"/>
                <a:ea typeface="Arial"/>
                <a:cs typeface="Arial"/>
                <a:sym typeface="Arial"/>
              </a:defRPr>
            </a:lvl4pPr>
            <a:lvl5pPr marL="2184400" indent="-355600">
              <a:spcBef>
                <a:spcPts val="600"/>
              </a:spcBef>
              <a:buChar char="»"/>
              <a:defRPr sz="28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774"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618808959"/>
      </p:ext>
    </p:extLst>
  </p:cSld>
  <p:clrMapOvr>
    <a:masterClrMapping/>
  </p:clrMapOvr>
  <p:transition spd="med"/>
</p:sldLayout>
</file>

<file path=ppt/slideLayouts/slideLayout637.xml><?xml version="1.0" encoding="utf-8"?>
<p:sldLayout xmlns:a="http://schemas.openxmlformats.org/drawingml/2006/main" xmlns:r="http://schemas.openxmlformats.org/officeDocument/2006/relationships" xmlns:p="http://schemas.openxmlformats.org/presentationml/2006/main" showMasterSp="0" type="tx">
  <p:cSld name="51_Comparison">
    <p:bg>
      <p:bgPr>
        <a:solidFill>
          <a:srgbClr val="000000"/>
        </a:solidFill>
        <a:effectLst/>
      </p:bgPr>
    </p:bg>
    <p:spTree>
      <p:nvGrpSpPr>
        <p:cNvPr id="1" name=""/>
        <p:cNvGrpSpPr/>
        <p:nvPr/>
      </p:nvGrpSpPr>
      <p:grpSpPr>
        <a:xfrm>
          <a:off x="0" y="0"/>
          <a:ext cx="0" cy="0"/>
          <a:chOff x="0" y="0"/>
          <a:chExt cx="0" cy="0"/>
        </a:xfrm>
      </p:grpSpPr>
      <p:sp>
        <p:nvSpPr>
          <p:cNvPr id="8781"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782"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atin typeface="Arial"/>
                <a:ea typeface="Arial"/>
                <a:cs typeface="Arial"/>
                <a:sym typeface="Arial"/>
              </a:defRPr>
            </a:lvl1pPr>
            <a:lvl2pPr marL="0" indent="457200">
              <a:spcBef>
                <a:spcPts val="500"/>
              </a:spcBef>
              <a:buSzTx/>
              <a:buNone/>
              <a:defRPr sz="2400" b="1">
                <a:latin typeface="Arial"/>
                <a:ea typeface="Arial"/>
                <a:cs typeface="Arial"/>
                <a:sym typeface="Arial"/>
              </a:defRPr>
            </a:lvl2pPr>
            <a:lvl3pPr marL="0" indent="914400">
              <a:spcBef>
                <a:spcPts val="500"/>
              </a:spcBef>
              <a:buSzTx/>
              <a:buNone/>
              <a:defRPr sz="2400" b="1">
                <a:latin typeface="Arial"/>
                <a:ea typeface="Arial"/>
                <a:cs typeface="Arial"/>
                <a:sym typeface="Arial"/>
              </a:defRPr>
            </a:lvl3pPr>
            <a:lvl4pPr marL="0" indent="1371600">
              <a:spcBef>
                <a:spcPts val="500"/>
              </a:spcBef>
              <a:buSzTx/>
              <a:buNone/>
              <a:defRPr sz="2400" b="1">
                <a:latin typeface="Arial"/>
                <a:ea typeface="Arial"/>
                <a:cs typeface="Arial"/>
                <a:sym typeface="Arial"/>
              </a:defRPr>
            </a:lvl4pPr>
            <a:lvl5pPr marL="0" indent="1828800">
              <a:spcBef>
                <a:spcPts val="500"/>
              </a:spcBef>
              <a:buSzTx/>
              <a:buNone/>
              <a:defRPr sz="2400" b="1">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783"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latin typeface="Arial"/>
                <a:ea typeface="Arial"/>
                <a:cs typeface="Arial"/>
                <a:sym typeface="Arial"/>
              </a:defRPr>
            </a:pPr>
            <a:endParaRPr/>
          </a:p>
        </p:txBody>
      </p:sp>
      <p:sp>
        <p:nvSpPr>
          <p:cNvPr id="8784"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847656346"/>
      </p:ext>
    </p:extLst>
  </p:cSld>
  <p:clrMapOvr>
    <a:masterClrMapping/>
  </p:clrMapOvr>
  <p:transition spd="med"/>
</p:sldLayout>
</file>

<file path=ppt/slideLayouts/slideLayout638.xml><?xml version="1.0" encoding="utf-8"?>
<p:sldLayout xmlns:a="http://schemas.openxmlformats.org/drawingml/2006/main" xmlns:r="http://schemas.openxmlformats.org/officeDocument/2006/relationships" xmlns:p="http://schemas.openxmlformats.org/presentationml/2006/main" showMasterSp="0" type="tx">
  <p:cSld name="51_Title Only">
    <p:bg>
      <p:bgPr>
        <a:solidFill>
          <a:srgbClr val="000000"/>
        </a:solidFill>
        <a:effectLst/>
      </p:bgPr>
    </p:bg>
    <p:spTree>
      <p:nvGrpSpPr>
        <p:cNvPr id="1" name=""/>
        <p:cNvGrpSpPr/>
        <p:nvPr/>
      </p:nvGrpSpPr>
      <p:grpSpPr>
        <a:xfrm>
          <a:off x="0" y="0"/>
          <a:ext cx="0" cy="0"/>
          <a:chOff x="0" y="0"/>
          <a:chExt cx="0" cy="0"/>
        </a:xfrm>
      </p:grpSpPr>
      <p:sp>
        <p:nvSpPr>
          <p:cNvPr id="8791"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792"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204483547"/>
      </p:ext>
    </p:extLst>
  </p:cSld>
  <p:clrMapOvr>
    <a:masterClrMapping/>
  </p:clrMapOvr>
  <p:transition spd="med"/>
</p:sldLayout>
</file>

<file path=ppt/slideLayouts/slideLayout639.xml><?xml version="1.0" encoding="utf-8"?>
<p:sldLayout xmlns:a="http://schemas.openxmlformats.org/drawingml/2006/main" xmlns:r="http://schemas.openxmlformats.org/officeDocument/2006/relationships" xmlns:p="http://schemas.openxmlformats.org/presentationml/2006/main" showMasterSp="0" type="tx">
  <p:cSld name="54_Blank">
    <p:bg>
      <p:bgPr>
        <a:solidFill>
          <a:srgbClr val="000000"/>
        </a:solidFill>
        <a:effectLst/>
      </p:bgPr>
    </p:bg>
    <p:spTree>
      <p:nvGrpSpPr>
        <p:cNvPr id="1" name=""/>
        <p:cNvGrpSpPr/>
        <p:nvPr/>
      </p:nvGrpSpPr>
      <p:grpSpPr>
        <a:xfrm>
          <a:off x="0" y="0"/>
          <a:ext cx="0" cy="0"/>
          <a:chOff x="0" y="0"/>
          <a:chExt cx="0" cy="0"/>
        </a:xfrm>
      </p:grpSpPr>
      <p:sp>
        <p:nvSpPr>
          <p:cNvPr id="8799"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682051922"/>
      </p:ext>
    </p:extLst>
  </p:cSld>
  <p:clrMapOvr>
    <a:masterClrMapping/>
  </p:clrMapOvr>
  <p:transition spd="med"/>
</p:sldLayout>
</file>

<file path=ppt/slideLayouts/slideLayout6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endParaRPr lang="en-SG"/>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5"/>
          <p:cNvSpPr>
            <a:spLocks noGrp="1" noChangeArrowheads="1"/>
          </p:cNvSpPr>
          <p:nvPr>
            <p:ph type="sldNum" idx="10"/>
          </p:nvPr>
        </p:nvSpPr>
        <p:spPr/>
        <p:txBody>
          <a:bodyPr/>
          <a:lstStyle>
            <a:lvl1pPr defTabSz="914400" eaLnBrk="0" hangingPunct="0">
              <a:defRPr/>
            </a:lvl1pPr>
          </a:lstStyle>
          <a:p>
            <a:pPr>
              <a:defRPr/>
            </a:pPr>
            <a:fld id="{5460C6CB-E4E3-7341-9949-5A9EC0AA0DF7}" type="slidenum">
              <a:rPr lang="en-GB"/>
              <a:pPr>
                <a:defRPr/>
              </a:pPr>
              <a:t>‹#›</a:t>
            </a:fld>
            <a:endParaRPr lang="en-GB"/>
          </a:p>
        </p:txBody>
      </p:sp>
    </p:spTree>
    <p:extLst>
      <p:ext uri="{BB962C8B-B14F-4D97-AF65-F5344CB8AC3E}">
        <p14:creationId xmlns:p14="http://schemas.microsoft.com/office/powerpoint/2010/main" val="882527088"/>
      </p:ext>
    </p:extLst>
  </p:cSld>
  <p:clrMapOvr>
    <a:masterClrMapping/>
  </p:clrMapOvr>
</p:sldLayout>
</file>

<file path=ppt/slideLayouts/slideLayout640.xml><?xml version="1.0" encoding="utf-8"?>
<p:sldLayout xmlns:a="http://schemas.openxmlformats.org/drawingml/2006/main" xmlns:r="http://schemas.openxmlformats.org/officeDocument/2006/relationships" xmlns:p="http://schemas.openxmlformats.org/presentationml/2006/main" showMasterSp="0" type="tx">
  <p:cSld name="51_Content with Caption">
    <p:bg>
      <p:bgPr>
        <a:solidFill>
          <a:srgbClr val="000000"/>
        </a:solidFill>
        <a:effectLst/>
      </p:bgPr>
    </p:bg>
    <p:spTree>
      <p:nvGrpSpPr>
        <p:cNvPr id="1" name=""/>
        <p:cNvGrpSpPr/>
        <p:nvPr/>
      </p:nvGrpSpPr>
      <p:grpSpPr>
        <a:xfrm>
          <a:off x="0" y="0"/>
          <a:ext cx="0" cy="0"/>
          <a:chOff x="0" y="0"/>
          <a:chExt cx="0" cy="0"/>
        </a:xfrm>
      </p:grpSpPr>
      <p:sp>
        <p:nvSpPr>
          <p:cNvPr id="8806"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8807"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808"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latin typeface="Arial"/>
                <a:ea typeface="Arial"/>
                <a:cs typeface="Arial"/>
                <a:sym typeface="Arial"/>
              </a:defRPr>
            </a:pPr>
            <a:endParaRPr/>
          </a:p>
        </p:txBody>
      </p:sp>
      <p:sp>
        <p:nvSpPr>
          <p:cNvPr id="8809"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013559058"/>
      </p:ext>
    </p:extLst>
  </p:cSld>
  <p:clrMapOvr>
    <a:masterClrMapping/>
  </p:clrMapOvr>
  <p:transition spd="med"/>
</p:sldLayout>
</file>

<file path=ppt/slideLayouts/slideLayout641.xml><?xml version="1.0" encoding="utf-8"?>
<p:sldLayout xmlns:a="http://schemas.openxmlformats.org/drawingml/2006/main" xmlns:r="http://schemas.openxmlformats.org/officeDocument/2006/relationships" xmlns:p="http://schemas.openxmlformats.org/presentationml/2006/main" showMasterSp="0" type="tx">
  <p:cSld name="51_Picture with Caption">
    <p:bg>
      <p:bgPr>
        <a:solidFill>
          <a:srgbClr val="000000"/>
        </a:solidFill>
        <a:effectLst/>
      </p:bgPr>
    </p:bg>
    <p:spTree>
      <p:nvGrpSpPr>
        <p:cNvPr id="1" name=""/>
        <p:cNvGrpSpPr/>
        <p:nvPr/>
      </p:nvGrpSpPr>
      <p:grpSpPr>
        <a:xfrm>
          <a:off x="0" y="0"/>
          <a:ext cx="0" cy="0"/>
          <a:chOff x="0" y="0"/>
          <a:chExt cx="0" cy="0"/>
        </a:xfrm>
      </p:grpSpPr>
      <p:sp>
        <p:nvSpPr>
          <p:cNvPr id="8816"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8817"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8818"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atin typeface="Arial"/>
                <a:ea typeface="Arial"/>
                <a:cs typeface="Arial"/>
                <a:sym typeface="Arial"/>
              </a:defRPr>
            </a:lvl1pPr>
            <a:lvl2pPr marL="0" indent="457200">
              <a:spcBef>
                <a:spcPts val="300"/>
              </a:spcBef>
              <a:buSzTx/>
              <a:buNone/>
              <a:defRPr sz="1400">
                <a:latin typeface="Arial"/>
                <a:ea typeface="Arial"/>
                <a:cs typeface="Arial"/>
                <a:sym typeface="Arial"/>
              </a:defRPr>
            </a:lvl2pPr>
            <a:lvl3pPr marL="0" indent="914400">
              <a:spcBef>
                <a:spcPts val="300"/>
              </a:spcBef>
              <a:buSzTx/>
              <a:buNone/>
              <a:defRPr sz="1400">
                <a:latin typeface="Arial"/>
                <a:ea typeface="Arial"/>
                <a:cs typeface="Arial"/>
                <a:sym typeface="Arial"/>
              </a:defRPr>
            </a:lvl3pPr>
            <a:lvl4pPr marL="0" indent="1371600">
              <a:spcBef>
                <a:spcPts val="300"/>
              </a:spcBef>
              <a:buSzTx/>
              <a:buNone/>
              <a:defRPr sz="1400">
                <a:latin typeface="Arial"/>
                <a:ea typeface="Arial"/>
                <a:cs typeface="Arial"/>
                <a:sym typeface="Arial"/>
              </a:defRPr>
            </a:lvl4pPr>
            <a:lvl5pPr marL="0" indent="1828800">
              <a:spcBef>
                <a:spcPts val="300"/>
              </a:spcBef>
              <a:buSzTx/>
              <a:buNone/>
              <a:defRPr sz="14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819"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859904635"/>
      </p:ext>
    </p:extLst>
  </p:cSld>
  <p:clrMapOvr>
    <a:masterClrMapping/>
  </p:clrMapOvr>
  <p:transition spd="med"/>
</p:sldLayout>
</file>

<file path=ppt/slideLayouts/slideLayout642.xml><?xml version="1.0" encoding="utf-8"?>
<p:sldLayout xmlns:a="http://schemas.openxmlformats.org/drawingml/2006/main" xmlns:r="http://schemas.openxmlformats.org/officeDocument/2006/relationships" xmlns:p="http://schemas.openxmlformats.org/presentationml/2006/main" showMasterSp="0" type="tx">
  <p:cSld name="57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8826" name="Title Text"/>
          <p:cNvSpPr txBox="1">
            <a:spLocks noGrp="1"/>
          </p:cNvSpPr>
          <p:nvPr>
            <p:ph type="title"/>
          </p:nvPr>
        </p:nvSpPr>
        <p:spPr>
          <a:xfrm>
            <a:off x="685800" y="2130425"/>
            <a:ext cx="7772400" cy="1470025"/>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827"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latin typeface="Arial"/>
                <a:ea typeface="Arial"/>
                <a:cs typeface="Arial"/>
                <a:sym typeface="Arial"/>
              </a:defRPr>
            </a:lvl1pPr>
            <a:lvl2pPr marL="0" indent="457200" algn="ctr">
              <a:buSzTx/>
              <a:buNone/>
              <a:defRPr>
                <a:latin typeface="Arial"/>
                <a:ea typeface="Arial"/>
                <a:cs typeface="Arial"/>
                <a:sym typeface="Arial"/>
              </a:defRPr>
            </a:lvl2pPr>
            <a:lvl3pPr marL="0" indent="914400" algn="ctr">
              <a:buSzTx/>
              <a:buNone/>
              <a:defRPr>
                <a:latin typeface="Arial"/>
                <a:ea typeface="Arial"/>
                <a:cs typeface="Arial"/>
                <a:sym typeface="Arial"/>
              </a:defRPr>
            </a:lvl3pPr>
            <a:lvl4pPr marL="0" indent="1371600" algn="ctr">
              <a:buSzTx/>
              <a:buNone/>
              <a:defRPr>
                <a:latin typeface="Arial"/>
                <a:ea typeface="Arial"/>
                <a:cs typeface="Arial"/>
                <a:sym typeface="Arial"/>
              </a:defRPr>
            </a:lvl4pPr>
            <a:lvl5pPr marL="0" indent="1828800" algn="ctr">
              <a:buSzTx/>
              <a:buNone/>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828"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034863314"/>
      </p:ext>
    </p:extLst>
  </p:cSld>
  <p:clrMapOvr>
    <a:masterClrMapping/>
  </p:clrMapOvr>
  <p:transition spd="med"/>
</p:sldLayout>
</file>

<file path=ppt/slideLayouts/slideLayout643.xml><?xml version="1.0" encoding="utf-8"?>
<p:sldLayout xmlns:a="http://schemas.openxmlformats.org/drawingml/2006/main" xmlns:r="http://schemas.openxmlformats.org/officeDocument/2006/relationships" xmlns:p="http://schemas.openxmlformats.org/presentationml/2006/main" showMasterSp="0" type="tx">
  <p:cSld name="55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8835"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836"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837"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146786133"/>
      </p:ext>
    </p:extLst>
  </p:cSld>
  <p:clrMapOvr>
    <a:masterClrMapping/>
  </p:clrMapOvr>
  <p:transition spd="med"/>
</p:sldLayout>
</file>

<file path=ppt/slideLayouts/slideLayout644.xml><?xml version="1.0" encoding="utf-8"?>
<p:sldLayout xmlns:a="http://schemas.openxmlformats.org/drawingml/2006/main" xmlns:r="http://schemas.openxmlformats.org/officeDocument/2006/relationships" xmlns:p="http://schemas.openxmlformats.org/presentationml/2006/main" showMasterSp="0" type="tx">
  <p:cSld name="51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8844"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latin typeface="Arial"/>
                <a:ea typeface="Arial"/>
                <a:cs typeface="Arial"/>
                <a:sym typeface="Arial"/>
              </a:defRPr>
            </a:lvl1pPr>
          </a:lstStyle>
          <a:p>
            <a:r>
              <a:t>Title Text</a:t>
            </a:r>
          </a:p>
        </p:txBody>
      </p:sp>
      <p:sp>
        <p:nvSpPr>
          <p:cNvPr id="8845"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atin typeface="Arial"/>
                <a:ea typeface="Arial"/>
                <a:cs typeface="Arial"/>
                <a:sym typeface="Arial"/>
              </a:defRPr>
            </a:lvl1pPr>
            <a:lvl2pPr marL="0" indent="457200">
              <a:spcBef>
                <a:spcPts val="400"/>
              </a:spcBef>
              <a:buSzTx/>
              <a:buNone/>
              <a:defRPr sz="2000">
                <a:latin typeface="Arial"/>
                <a:ea typeface="Arial"/>
                <a:cs typeface="Arial"/>
                <a:sym typeface="Arial"/>
              </a:defRPr>
            </a:lvl2pPr>
            <a:lvl3pPr marL="0" indent="914400">
              <a:spcBef>
                <a:spcPts val="400"/>
              </a:spcBef>
              <a:buSzTx/>
              <a:buNone/>
              <a:defRPr sz="2000">
                <a:latin typeface="Arial"/>
                <a:ea typeface="Arial"/>
                <a:cs typeface="Arial"/>
                <a:sym typeface="Arial"/>
              </a:defRPr>
            </a:lvl3pPr>
            <a:lvl4pPr marL="0" indent="1371600">
              <a:spcBef>
                <a:spcPts val="400"/>
              </a:spcBef>
              <a:buSzTx/>
              <a:buNone/>
              <a:defRPr sz="2000">
                <a:latin typeface="Arial"/>
                <a:ea typeface="Arial"/>
                <a:cs typeface="Arial"/>
                <a:sym typeface="Arial"/>
              </a:defRPr>
            </a:lvl4pPr>
            <a:lvl5pPr marL="0" indent="1828800">
              <a:spcBef>
                <a:spcPts val="400"/>
              </a:spcBef>
              <a:buSzTx/>
              <a:buNone/>
              <a:defRPr sz="20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846"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14300901"/>
      </p:ext>
    </p:extLst>
  </p:cSld>
  <p:clrMapOvr>
    <a:masterClrMapping/>
  </p:clrMapOvr>
  <p:transition spd="med"/>
</p:sldLayout>
</file>

<file path=ppt/slideLayouts/slideLayout645.xml><?xml version="1.0" encoding="utf-8"?>
<p:sldLayout xmlns:a="http://schemas.openxmlformats.org/drawingml/2006/main" xmlns:r="http://schemas.openxmlformats.org/officeDocument/2006/relationships" xmlns:p="http://schemas.openxmlformats.org/presentationml/2006/main" showMasterSp="0" type="tx">
  <p:cSld name="51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8853"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854"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a:latin typeface="Arial"/>
                <a:ea typeface="Arial"/>
                <a:cs typeface="Arial"/>
                <a:sym typeface="Arial"/>
              </a:defRPr>
            </a:lvl1pPr>
            <a:lvl2pPr marL="790575" indent="-333375">
              <a:spcBef>
                <a:spcPts val="600"/>
              </a:spcBef>
              <a:buChar char="–"/>
              <a:defRPr sz="2800">
                <a:latin typeface="Arial"/>
                <a:ea typeface="Arial"/>
                <a:cs typeface="Arial"/>
                <a:sym typeface="Arial"/>
              </a:defRPr>
            </a:lvl2pPr>
            <a:lvl3pPr marL="1234439" indent="-320039">
              <a:spcBef>
                <a:spcPts val="600"/>
              </a:spcBef>
              <a:defRPr sz="2800">
                <a:latin typeface="Arial"/>
                <a:ea typeface="Arial"/>
                <a:cs typeface="Arial"/>
                <a:sym typeface="Arial"/>
              </a:defRPr>
            </a:lvl3pPr>
            <a:lvl4pPr marL="1727200" indent="-355600">
              <a:spcBef>
                <a:spcPts val="600"/>
              </a:spcBef>
              <a:buChar char="–"/>
              <a:defRPr sz="2800">
                <a:latin typeface="Arial"/>
                <a:ea typeface="Arial"/>
                <a:cs typeface="Arial"/>
                <a:sym typeface="Arial"/>
              </a:defRPr>
            </a:lvl4pPr>
            <a:lvl5pPr marL="2184400" indent="-355600">
              <a:spcBef>
                <a:spcPts val="600"/>
              </a:spcBef>
              <a:buChar char="»"/>
              <a:defRPr sz="28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855"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839736177"/>
      </p:ext>
    </p:extLst>
  </p:cSld>
  <p:clrMapOvr>
    <a:masterClrMapping/>
  </p:clrMapOvr>
  <p:transition spd="med"/>
</p:sldLayout>
</file>

<file path=ppt/slideLayouts/slideLayout646.xml><?xml version="1.0" encoding="utf-8"?>
<p:sldLayout xmlns:a="http://schemas.openxmlformats.org/drawingml/2006/main" xmlns:r="http://schemas.openxmlformats.org/officeDocument/2006/relationships" xmlns:p="http://schemas.openxmlformats.org/presentationml/2006/main" showMasterSp="0" type="tx">
  <p:cSld name="52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8862"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863"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atin typeface="Arial"/>
                <a:ea typeface="Arial"/>
                <a:cs typeface="Arial"/>
                <a:sym typeface="Arial"/>
              </a:defRPr>
            </a:lvl1pPr>
            <a:lvl2pPr marL="0" indent="457200">
              <a:spcBef>
                <a:spcPts val="500"/>
              </a:spcBef>
              <a:buSzTx/>
              <a:buNone/>
              <a:defRPr sz="2400" b="1">
                <a:latin typeface="Arial"/>
                <a:ea typeface="Arial"/>
                <a:cs typeface="Arial"/>
                <a:sym typeface="Arial"/>
              </a:defRPr>
            </a:lvl2pPr>
            <a:lvl3pPr marL="0" indent="914400">
              <a:spcBef>
                <a:spcPts val="500"/>
              </a:spcBef>
              <a:buSzTx/>
              <a:buNone/>
              <a:defRPr sz="2400" b="1">
                <a:latin typeface="Arial"/>
                <a:ea typeface="Arial"/>
                <a:cs typeface="Arial"/>
                <a:sym typeface="Arial"/>
              </a:defRPr>
            </a:lvl3pPr>
            <a:lvl4pPr marL="0" indent="1371600">
              <a:spcBef>
                <a:spcPts val="500"/>
              </a:spcBef>
              <a:buSzTx/>
              <a:buNone/>
              <a:defRPr sz="2400" b="1">
                <a:latin typeface="Arial"/>
                <a:ea typeface="Arial"/>
                <a:cs typeface="Arial"/>
                <a:sym typeface="Arial"/>
              </a:defRPr>
            </a:lvl4pPr>
            <a:lvl5pPr marL="0" indent="1828800">
              <a:spcBef>
                <a:spcPts val="500"/>
              </a:spcBef>
              <a:buSzTx/>
              <a:buNone/>
              <a:defRPr sz="2400" b="1">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864"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latin typeface="Arial"/>
                <a:ea typeface="Arial"/>
                <a:cs typeface="Arial"/>
                <a:sym typeface="Arial"/>
              </a:defRPr>
            </a:pPr>
            <a:endParaRPr/>
          </a:p>
        </p:txBody>
      </p:sp>
      <p:sp>
        <p:nvSpPr>
          <p:cNvPr id="8865"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12102582"/>
      </p:ext>
    </p:extLst>
  </p:cSld>
  <p:clrMapOvr>
    <a:masterClrMapping/>
  </p:clrMapOvr>
  <p:transition spd="med"/>
</p:sldLayout>
</file>

<file path=ppt/slideLayouts/slideLayout647.xml><?xml version="1.0" encoding="utf-8"?>
<p:sldLayout xmlns:a="http://schemas.openxmlformats.org/drawingml/2006/main" xmlns:r="http://schemas.openxmlformats.org/officeDocument/2006/relationships" xmlns:p="http://schemas.openxmlformats.org/presentationml/2006/main" showMasterSp="0" type="tx">
  <p:cSld name="52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8872"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873"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113563100"/>
      </p:ext>
    </p:extLst>
  </p:cSld>
  <p:clrMapOvr>
    <a:masterClrMapping/>
  </p:clrMapOvr>
  <p:transition spd="med"/>
</p:sldLayout>
</file>

<file path=ppt/slideLayouts/slideLayout648.xml><?xml version="1.0" encoding="utf-8"?>
<p:sldLayout xmlns:a="http://schemas.openxmlformats.org/drawingml/2006/main" xmlns:r="http://schemas.openxmlformats.org/officeDocument/2006/relationships" xmlns:p="http://schemas.openxmlformats.org/presentationml/2006/main" showMasterSp="0" type="tx">
  <p:cSld name="52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8887"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8888"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889"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latin typeface="Arial"/>
                <a:ea typeface="Arial"/>
                <a:cs typeface="Arial"/>
                <a:sym typeface="Arial"/>
              </a:defRPr>
            </a:pPr>
            <a:endParaRPr/>
          </a:p>
        </p:txBody>
      </p:sp>
      <p:sp>
        <p:nvSpPr>
          <p:cNvPr id="8890"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373057804"/>
      </p:ext>
    </p:extLst>
  </p:cSld>
  <p:clrMapOvr>
    <a:masterClrMapping/>
  </p:clrMapOvr>
  <p:transition spd="med"/>
</p:sldLayout>
</file>

<file path=ppt/slideLayouts/slideLayout649.xml><?xml version="1.0" encoding="utf-8"?>
<p:sldLayout xmlns:a="http://schemas.openxmlformats.org/drawingml/2006/main" xmlns:r="http://schemas.openxmlformats.org/officeDocument/2006/relationships" xmlns:p="http://schemas.openxmlformats.org/presentationml/2006/main" showMasterSp="0" type="tx">
  <p:cSld name="52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8897"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8898"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8899"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atin typeface="Arial"/>
                <a:ea typeface="Arial"/>
                <a:cs typeface="Arial"/>
                <a:sym typeface="Arial"/>
              </a:defRPr>
            </a:lvl1pPr>
            <a:lvl2pPr marL="0" indent="457200">
              <a:spcBef>
                <a:spcPts val="300"/>
              </a:spcBef>
              <a:buSzTx/>
              <a:buNone/>
              <a:defRPr sz="1400">
                <a:latin typeface="Arial"/>
                <a:ea typeface="Arial"/>
                <a:cs typeface="Arial"/>
                <a:sym typeface="Arial"/>
              </a:defRPr>
            </a:lvl2pPr>
            <a:lvl3pPr marL="0" indent="914400">
              <a:spcBef>
                <a:spcPts val="300"/>
              </a:spcBef>
              <a:buSzTx/>
              <a:buNone/>
              <a:defRPr sz="1400">
                <a:latin typeface="Arial"/>
                <a:ea typeface="Arial"/>
                <a:cs typeface="Arial"/>
                <a:sym typeface="Arial"/>
              </a:defRPr>
            </a:lvl3pPr>
            <a:lvl4pPr marL="0" indent="1371600">
              <a:spcBef>
                <a:spcPts val="300"/>
              </a:spcBef>
              <a:buSzTx/>
              <a:buNone/>
              <a:defRPr sz="1400">
                <a:latin typeface="Arial"/>
                <a:ea typeface="Arial"/>
                <a:cs typeface="Arial"/>
                <a:sym typeface="Arial"/>
              </a:defRPr>
            </a:lvl4pPr>
            <a:lvl5pPr marL="0" indent="1828800">
              <a:spcBef>
                <a:spcPts val="300"/>
              </a:spcBef>
              <a:buSzTx/>
              <a:buNone/>
              <a:defRPr sz="14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900"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128389003"/>
      </p:ext>
    </p:extLst>
  </p:cSld>
  <p:clrMapOvr>
    <a:masterClrMapping/>
  </p:clrMapOvr>
  <p:transition spd="med"/>
</p:sldLayout>
</file>

<file path=ppt/slideLayouts/slideLayout6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sz="half" idx="1"/>
          </p:nvPr>
        </p:nvSpPr>
        <p:spPr>
          <a:xfrm>
            <a:off x="685800" y="1981200"/>
            <a:ext cx="3808413" cy="411321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half" idx="2"/>
          </p:nvPr>
        </p:nvSpPr>
        <p:spPr>
          <a:xfrm>
            <a:off x="4646613" y="1981200"/>
            <a:ext cx="3810000" cy="411321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Rectangle 5"/>
          <p:cNvSpPr>
            <a:spLocks noGrp="1" noChangeArrowheads="1"/>
          </p:cNvSpPr>
          <p:nvPr>
            <p:ph type="sldNum" idx="10"/>
          </p:nvPr>
        </p:nvSpPr>
        <p:spPr/>
        <p:txBody>
          <a:bodyPr/>
          <a:lstStyle>
            <a:lvl1pPr defTabSz="914400" eaLnBrk="0" hangingPunct="0">
              <a:defRPr/>
            </a:lvl1pPr>
          </a:lstStyle>
          <a:p>
            <a:pPr>
              <a:defRPr/>
            </a:pPr>
            <a:fld id="{AE248F6A-8608-0548-B9A2-F7E87AA59CAF}" type="slidenum">
              <a:rPr lang="en-GB"/>
              <a:pPr>
                <a:defRPr/>
              </a:pPr>
              <a:t>‹#›</a:t>
            </a:fld>
            <a:endParaRPr lang="en-GB"/>
          </a:p>
        </p:txBody>
      </p:sp>
    </p:spTree>
    <p:extLst>
      <p:ext uri="{BB962C8B-B14F-4D97-AF65-F5344CB8AC3E}">
        <p14:creationId xmlns:p14="http://schemas.microsoft.com/office/powerpoint/2010/main" val="3110259446"/>
      </p:ext>
    </p:extLst>
  </p:cSld>
  <p:clrMapOvr>
    <a:masterClrMapping/>
  </p:clrMapOvr>
</p:sldLayout>
</file>

<file path=ppt/slideLayouts/slideLayout650.xml><?xml version="1.0" encoding="utf-8"?>
<p:sldLayout xmlns:a="http://schemas.openxmlformats.org/drawingml/2006/main" xmlns:r="http://schemas.openxmlformats.org/officeDocument/2006/relationships" xmlns:p="http://schemas.openxmlformats.org/presentationml/2006/main" showMasterSp="0" type="tx">
  <p:cSld name="58_Title Slide">
    <p:bg>
      <p:bgPr>
        <a:solidFill>
          <a:srgbClr val="000066"/>
        </a:solidFill>
        <a:effectLst/>
      </p:bgPr>
    </p:bg>
    <p:spTree>
      <p:nvGrpSpPr>
        <p:cNvPr id="1" name=""/>
        <p:cNvGrpSpPr/>
        <p:nvPr/>
      </p:nvGrpSpPr>
      <p:grpSpPr>
        <a:xfrm>
          <a:off x="0" y="0"/>
          <a:ext cx="0" cy="0"/>
          <a:chOff x="0" y="0"/>
          <a:chExt cx="0" cy="0"/>
        </a:xfrm>
      </p:grpSpPr>
      <p:sp>
        <p:nvSpPr>
          <p:cNvPr id="8907" name="Line 2"/>
          <p:cNvSpPr/>
          <p:nvPr/>
        </p:nvSpPr>
        <p:spPr>
          <a:xfrm>
            <a:off x="2895600" y="4303712"/>
            <a:ext cx="3276600" cy="1"/>
          </a:xfrm>
          <a:prstGeom prst="line">
            <a:avLst/>
          </a:prstGeom>
          <a:ln w="38100">
            <a:solidFill>
              <a:srgbClr val="336699"/>
            </a:solidFill>
          </a:ln>
        </p:spPr>
        <p:txBody>
          <a:bodyPr lIns="45719" rIns="45719"/>
          <a:lstStyle/>
          <a:p>
            <a:endParaRPr/>
          </a:p>
        </p:txBody>
      </p:sp>
      <p:sp>
        <p:nvSpPr>
          <p:cNvPr id="8908" name="Rectangle 5"/>
          <p:cNvSpPr/>
          <p:nvPr/>
        </p:nvSpPr>
        <p:spPr>
          <a:xfrm>
            <a:off x="0" y="1066800"/>
            <a:ext cx="86868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grpSp>
        <p:nvGrpSpPr>
          <p:cNvPr id="8915" name="Group 6"/>
          <p:cNvGrpSpPr/>
          <p:nvPr/>
        </p:nvGrpSpPr>
        <p:grpSpPr>
          <a:xfrm>
            <a:off x="533400" y="0"/>
            <a:ext cx="3276600" cy="2133600"/>
            <a:chOff x="0" y="0"/>
            <a:chExt cx="3276600" cy="2133600"/>
          </a:xfrm>
        </p:grpSpPr>
        <p:sp>
          <p:nvSpPr>
            <p:cNvPr id="8909" name="Rectangle 7"/>
            <p:cNvSpPr/>
            <p:nvPr/>
          </p:nvSpPr>
          <p:spPr>
            <a:xfrm>
              <a:off x="1066800" y="1066800"/>
              <a:ext cx="533400" cy="533400"/>
            </a:xfrm>
            <a:prstGeom prst="rect">
              <a:avLst/>
            </a:prstGeom>
            <a:no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sp>
          <p:nvSpPr>
            <p:cNvPr id="8910" name="Rectangle 8"/>
            <p:cNvSpPr/>
            <p:nvPr/>
          </p:nvSpPr>
          <p:spPr>
            <a:xfrm>
              <a:off x="1600200" y="1600200"/>
              <a:ext cx="533400" cy="533400"/>
            </a:xfrm>
            <a:prstGeom prst="rect">
              <a:avLst/>
            </a:prstGeom>
            <a:no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sp>
          <p:nvSpPr>
            <p:cNvPr id="8911" name="Rectangle 9"/>
            <p:cNvSpPr/>
            <p:nvPr/>
          </p:nvSpPr>
          <p:spPr>
            <a:xfrm>
              <a:off x="2209800" y="533400"/>
              <a:ext cx="533400" cy="533400"/>
            </a:xfrm>
            <a:prstGeom prst="rect">
              <a:avLst/>
            </a:prstGeom>
            <a:no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sp>
          <p:nvSpPr>
            <p:cNvPr id="8912" name="Rectangle 10"/>
            <p:cNvSpPr/>
            <p:nvPr/>
          </p:nvSpPr>
          <p:spPr>
            <a:xfrm>
              <a:off x="2743200" y="1066800"/>
              <a:ext cx="533400" cy="533400"/>
            </a:xfrm>
            <a:prstGeom prst="rect">
              <a:avLst/>
            </a:prstGeom>
            <a:no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sp>
          <p:nvSpPr>
            <p:cNvPr id="8913" name="Rectangle 11"/>
            <p:cNvSpPr/>
            <p:nvPr/>
          </p:nvSpPr>
          <p:spPr>
            <a:xfrm>
              <a:off x="533400" y="533400"/>
              <a:ext cx="533400" cy="533400"/>
            </a:xfrm>
            <a:prstGeom prst="rect">
              <a:avLst/>
            </a:prstGeom>
            <a:no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sp>
          <p:nvSpPr>
            <p:cNvPr id="8914" name="Rectangle 12"/>
            <p:cNvSpPr/>
            <p:nvPr/>
          </p:nvSpPr>
          <p:spPr>
            <a:xfrm>
              <a:off x="0" y="0"/>
              <a:ext cx="533400" cy="533400"/>
            </a:xfrm>
            <a:prstGeom prst="rect">
              <a:avLst/>
            </a:prstGeom>
            <a:no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grpSp>
      <p:grpSp>
        <p:nvGrpSpPr>
          <p:cNvPr id="8922" name="Group 13"/>
          <p:cNvGrpSpPr/>
          <p:nvPr/>
        </p:nvGrpSpPr>
        <p:grpSpPr>
          <a:xfrm>
            <a:off x="533400" y="0"/>
            <a:ext cx="3276600" cy="2133600"/>
            <a:chOff x="0" y="0"/>
            <a:chExt cx="3276600" cy="2133600"/>
          </a:xfrm>
        </p:grpSpPr>
        <p:sp>
          <p:nvSpPr>
            <p:cNvPr id="8916" name="Rectangle 14"/>
            <p:cNvSpPr/>
            <p:nvPr/>
          </p:nvSpPr>
          <p:spPr>
            <a:xfrm>
              <a:off x="1066800" y="1066800"/>
              <a:ext cx="533400" cy="5334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sp>
          <p:nvSpPr>
            <p:cNvPr id="8917" name="Rectangle 15"/>
            <p:cNvSpPr/>
            <p:nvPr/>
          </p:nvSpPr>
          <p:spPr>
            <a:xfrm>
              <a:off x="1600200" y="1600200"/>
              <a:ext cx="533400" cy="533400"/>
            </a:xfrm>
            <a:prstGeom prst="rect">
              <a:avLst/>
            </a:prstGeom>
            <a:solidFill>
              <a:srgbClr val="00CC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sp>
          <p:nvSpPr>
            <p:cNvPr id="8918" name="Rectangle 16"/>
            <p:cNvSpPr/>
            <p:nvPr/>
          </p:nvSpPr>
          <p:spPr>
            <a:xfrm>
              <a:off x="2209800" y="533400"/>
              <a:ext cx="533400" cy="533400"/>
            </a:xfrm>
            <a:prstGeom prst="rect">
              <a:avLst/>
            </a:prstGeom>
            <a:solidFill>
              <a:srgbClr val="00CC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sp>
          <p:nvSpPr>
            <p:cNvPr id="8919" name="Rectangle 17"/>
            <p:cNvSpPr/>
            <p:nvPr/>
          </p:nvSpPr>
          <p:spPr>
            <a:xfrm>
              <a:off x="2743200" y="1066800"/>
              <a:ext cx="533400" cy="5334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sp>
          <p:nvSpPr>
            <p:cNvPr id="8920" name="Rectangle 18"/>
            <p:cNvSpPr/>
            <p:nvPr/>
          </p:nvSpPr>
          <p:spPr>
            <a:xfrm>
              <a:off x="533400" y="533400"/>
              <a:ext cx="533400" cy="533400"/>
            </a:xfrm>
            <a:prstGeom prst="rect">
              <a:avLst/>
            </a:prstGeom>
            <a:solidFill>
              <a:srgbClr val="339966"/>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sp>
          <p:nvSpPr>
            <p:cNvPr id="8921" name="Rectangle 19"/>
            <p:cNvSpPr/>
            <p:nvPr/>
          </p:nvSpPr>
          <p:spPr>
            <a:xfrm>
              <a:off x="0" y="0"/>
              <a:ext cx="533400" cy="5334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grpSp>
      <p:sp>
        <p:nvSpPr>
          <p:cNvPr id="8923" name="Rectangle 20"/>
          <p:cNvSpPr/>
          <p:nvPr/>
        </p:nvSpPr>
        <p:spPr>
          <a:xfrm>
            <a:off x="4114800" y="4191000"/>
            <a:ext cx="211138" cy="211138"/>
          </a:xfrm>
          <a:prstGeom prst="rect">
            <a:avLst/>
          </a:prstGeom>
          <a:solidFill>
            <a:srgbClr val="0099CC"/>
          </a:solidFill>
          <a:ln w="28575">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8924" name="Rectangle 21"/>
          <p:cNvSpPr/>
          <p:nvPr/>
        </p:nvSpPr>
        <p:spPr>
          <a:xfrm>
            <a:off x="4419600" y="4191000"/>
            <a:ext cx="211138" cy="211138"/>
          </a:xfrm>
          <a:prstGeom prst="rect">
            <a:avLst/>
          </a:prstGeom>
          <a:solidFill>
            <a:srgbClr val="009999"/>
          </a:solidFill>
          <a:ln w="28575">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8925" name="Rectangle 22"/>
          <p:cNvSpPr/>
          <p:nvPr/>
        </p:nvSpPr>
        <p:spPr>
          <a:xfrm>
            <a:off x="4724400" y="4191000"/>
            <a:ext cx="211138" cy="211138"/>
          </a:xfrm>
          <a:prstGeom prst="rect">
            <a:avLst/>
          </a:prstGeom>
          <a:solidFill>
            <a:srgbClr val="00CC99"/>
          </a:solidFill>
          <a:ln w="28575">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8926" name="Title Text"/>
          <p:cNvSpPr txBox="1">
            <a:spLocks noGrp="1"/>
          </p:cNvSpPr>
          <p:nvPr>
            <p:ph type="title"/>
          </p:nvPr>
        </p:nvSpPr>
        <p:spPr>
          <a:xfrm>
            <a:off x="685800" y="2286000"/>
            <a:ext cx="7772400" cy="1752600"/>
          </a:xfrm>
          <a:prstGeom prst="rect">
            <a:avLst/>
          </a:prstGeom>
        </p:spPr>
        <p:txBody>
          <a:bodyPr anchor="t"/>
          <a:lstStyle>
            <a:lvl1pPr algn="ctr">
              <a:lnSpc>
                <a:spcPct val="90000"/>
              </a:lnSpc>
              <a:defRPr sz="4000">
                <a:solidFill>
                  <a:schemeClr val="accent3">
                    <a:lumOff val="44000"/>
                  </a:schemeClr>
                </a:solidFill>
                <a:latin typeface="+mj-lt"/>
                <a:ea typeface="+mj-ea"/>
                <a:cs typeface="+mj-cs"/>
                <a:sym typeface="Helvetica"/>
              </a:defRPr>
            </a:lvl1pPr>
          </a:lstStyle>
          <a:p>
            <a:r>
              <a:t>Title Text</a:t>
            </a:r>
          </a:p>
        </p:txBody>
      </p:sp>
      <p:sp>
        <p:nvSpPr>
          <p:cNvPr id="8927" name="Body Level One…"/>
          <p:cNvSpPr txBox="1">
            <a:spLocks noGrp="1"/>
          </p:cNvSpPr>
          <p:nvPr>
            <p:ph type="body" sz="quarter" idx="1"/>
          </p:nvPr>
        </p:nvSpPr>
        <p:spPr>
          <a:xfrm>
            <a:off x="1371600" y="4495800"/>
            <a:ext cx="6400800" cy="1524000"/>
          </a:xfrm>
          <a:prstGeom prst="rect">
            <a:avLst/>
          </a:prstGeom>
        </p:spPr>
        <p:txBody>
          <a:bodyPr anchor="ctr">
            <a:normAutofit/>
          </a:bodyPr>
          <a:lstStyle>
            <a:lvl1pPr marL="0" indent="0" algn="ctr">
              <a:lnSpc>
                <a:spcPct val="80000"/>
              </a:lnSpc>
              <a:spcBef>
                <a:spcPts val="500"/>
              </a:spcBef>
              <a:buSzTx/>
              <a:buNone/>
              <a:defRPr sz="2400">
                <a:solidFill>
                  <a:srgbClr val="339966"/>
                </a:solidFill>
                <a:latin typeface="+mj-lt"/>
                <a:ea typeface="+mj-ea"/>
                <a:cs typeface="+mj-cs"/>
                <a:sym typeface="Helvetica"/>
              </a:defRPr>
            </a:lvl1pPr>
            <a:lvl2pPr marL="742950" indent="-285750" algn="ctr">
              <a:lnSpc>
                <a:spcPct val="80000"/>
              </a:lnSpc>
              <a:spcBef>
                <a:spcPts val="500"/>
              </a:spcBef>
              <a:buSzPct val="75000"/>
              <a:buChar char="■"/>
              <a:defRPr sz="2400">
                <a:solidFill>
                  <a:srgbClr val="339966"/>
                </a:solidFill>
                <a:latin typeface="+mj-lt"/>
                <a:ea typeface="+mj-ea"/>
                <a:cs typeface="+mj-cs"/>
                <a:sym typeface="Helvetica"/>
              </a:defRPr>
            </a:lvl2pPr>
            <a:lvl3pPr marL="1188719" indent="-274319" algn="ctr">
              <a:lnSpc>
                <a:spcPct val="80000"/>
              </a:lnSpc>
              <a:spcBef>
                <a:spcPts val="500"/>
              </a:spcBef>
              <a:buSzPct val="75000"/>
              <a:buChar char="■"/>
              <a:defRPr sz="2400">
                <a:solidFill>
                  <a:srgbClr val="339966"/>
                </a:solidFill>
                <a:latin typeface="+mj-lt"/>
                <a:ea typeface="+mj-ea"/>
                <a:cs typeface="+mj-cs"/>
                <a:sym typeface="Helvetica"/>
              </a:defRPr>
            </a:lvl3pPr>
            <a:lvl4pPr marL="1676400" indent="-304800" algn="ctr">
              <a:lnSpc>
                <a:spcPct val="80000"/>
              </a:lnSpc>
              <a:spcBef>
                <a:spcPts val="500"/>
              </a:spcBef>
              <a:buSzPct val="75000"/>
              <a:buChar char="■"/>
              <a:defRPr sz="2400">
                <a:solidFill>
                  <a:srgbClr val="339966"/>
                </a:solidFill>
                <a:latin typeface="+mj-lt"/>
                <a:ea typeface="+mj-ea"/>
                <a:cs typeface="+mj-cs"/>
                <a:sym typeface="Helvetica"/>
              </a:defRPr>
            </a:lvl4pPr>
            <a:lvl5pPr marL="2133600" indent="-304800" algn="ctr">
              <a:lnSpc>
                <a:spcPct val="80000"/>
              </a:lnSpc>
              <a:spcBef>
                <a:spcPts val="500"/>
              </a:spcBef>
              <a:buSzPct val="75000"/>
              <a:buChar char="■"/>
              <a:defRPr sz="2400">
                <a:solidFill>
                  <a:srgbClr val="339966"/>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8928" name="Slide Number"/>
          <p:cNvSpPr txBox="1">
            <a:spLocks noGrp="1"/>
          </p:cNvSpPr>
          <p:nvPr>
            <p:ph type="sldNum" sz="quarter" idx="2"/>
          </p:nvPr>
        </p:nvSpPr>
        <p:spPr>
          <a:xfrm>
            <a:off x="5791200" y="6161404"/>
            <a:ext cx="762000" cy="631191"/>
          </a:xfrm>
          <a:prstGeom prst="rect">
            <a:avLst/>
          </a:prstGeom>
          <a:solidFill>
            <a:srgbClr val="00CC99"/>
          </a:solidFill>
          <a:ln w="57150">
            <a:solidFill>
              <a:srgbClr val="336699"/>
            </a:solidFill>
            <a:miter lim="800000"/>
          </a:ln>
        </p:spPr>
        <p:txBody>
          <a:bodyPr wrap="square" anchor="ctr"/>
          <a:lstStyle>
            <a:lvl1pPr>
              <a:defRPr sz="3200" b="1">
                <a:solidFill>
                  <a:srgbClr val="000066"/>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3707601714"/>
      </p:ext>
    </p:extLst>
  </p:cSld>
  <p:clrMapOvr>
    <a:masterClrMapping/>
  </p:clrMapOvr>
  <p:transition spd="med"/>
</p:sldLayout>
</file>

<file path=ppt/slideLayouts/slideLayout651.xml><?xml version="1.0" encoding="utf-8"?>
<p:sldLayout xmlns:a="http://schemas.openxmlformats.org/drawingml/2006/main" xmlns:r="http://schemas.openxmlformats.org/officeDocument/2006/relationships" xmlns:p="http://schemas.openxmlformats.org/presentationml/2006/main" showMasterSp="0" type="tx">
  <p:cSld name="56_Title and Content">
    <p:bg>
      <p:bgPr>
        <a:solidFill>
          <a:srgbClr val="000066"/>
        </a:solidFill>
        <a:effectLst/>
      </p:bgPr>
    </p:bg>
    <p:spTree>
      <p:nvGrpSpPr>
        <p:cNvPr id="1" name=""/>
        <p:cNvGrpSpPr/>
        <p:nvPr/>
      </p:nvGrpSpPr>
      <p:grpSpPr>
        <a:xfrm>
          <a:off x="0" y="0"/>
          <a:ext cx="0" cy="0"/>
          <a:chOff x="0" y="0"/>
          <a:chExt cx="0" cy="0"/>
        </a:xfrm>
      </p:grpSpPr>
      <p:sp>
        <p:nvSpPr>
          <p:cNvPr id="8935" name="Rectangle 3"/>
          <p:cNvSpPr/>
          <p:nvPr/>
        </p:nvSpPr>
        <p:spPr>
          <a:xfrm>
            <a:off x="0" y="22860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8936" name="Rectangle 4"/>
          <p:cNvSpPr/>
          <p:nvPr/>
        </p:nvSpPr>
        <p:spPr>
          <a:xfrm>
            <a:off x="533400" y="28194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8937" name="Rectangle 5"/>
          <p:cNvSpPr/>
          <p:nvPr/>
        </p:nvSpPr>
        <p:spPr>
          <a:xfrm>
            <a:off x="1981200" y="533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8938" name="Rectangle 6"/>
          <p:cNvSpPr/>
          <p:nvPr/>
        </p:nvSpPr>
        <p:spPr>
          <a:xfrm>
            <a:off x="762000" y="1066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8939" name="Rectangle 7"/>
          <p:cNvSpPr/>
          <p:nvPr/>
        </p:nvSpPr>
        <p:spPr>
          <a:xfrm>
            <a:off x="1143000" y="685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8940" name="Rectangle 8"/>
          <p:cNvSpPr/>
          <p:nvPr/>
        </p:nvSpPr>
        <p:spPr>
          <a:xfrm>
            <a:off x="2362200" y="152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8941" name="Rectangle 9"/>
          <p:cNvSpPr/>
          <p:nvPr/>
        </p:nvSpPr>
        <p:spPr>
          <a:xfrm>
            <a:off x="0" y="755650"/>
            <a:ext cx="5867400" cy="762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8942" name="Rectangle 10"/>
          <p:cNvSpPr/>
          <p:nvPr/>
        </p:nvSpPr>
        <p:spPr>
          <a:xfrm>
            <a:off x="5715000" y="609600"/>
            <a:ext cx="304800" cy="3048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8943" name="Rectangle 11"/>
          <p:cNvSpPr/>
          <p:nvPr/>
        </p:nvSpPr>
        <p:spPr>
          <a:xfrm>
            <a:off x="5562600" y="457200"/>
            <a:ext cx="304800" cy="304800"/>
          </a:xfrm>
          <a:prstGeom prst="rect">
            <a:avLst/>
          </a:prstGeom>
          <a:solidFill>
            <a:srgbClr val="00CC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8944" name="Rectangle 12"/>
          <p:cNvSpPr/>
          <p:nvPr/>
        </p:nvSpPr>
        <p:spPr>
          <a:xfrm>
            <a:off x="8458200" y="3962400"/>
            <a:ext cx="381000" cy="3810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8945" name="Rectangle 13"/>
          <p:cNvSpPr/>
          <p:nvPr/>
        </p:nvSpPr>
        <p:spPr>
          <a:xfrm>
            <a:off x="8686800" y="3657600"/>
            <a:ext cx="381000" cy="381000"/>
          </a:xfrm>
          <a:prstGeom prst="rect">
            <a:avLst/>
          </a:prstGeom>
          <a:solidFill>
            <a:srgbClr val="0099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grpSp>
        <p:nvGrpSpPr>
          <p:cNvPr id="8948" name="Group 14"/>
          <p:cNvGrpSpPr/>
          <p:nvPr/>
        </p:nvGrpSpPr>
        <p:grpSpPr>
          <a:xfrm>
            <a:off x="0" y="2286000"/>
            <a:ext cx="1066800" cy="1066800"/>
            <a:chOff x="0" y="0"/>
            <a:chExt cx="1066800" cy="1066800"/>
          </a:xfrm>
        </p:grpSpPr>
        <p:sp>
          <p:nvSpPr>
            <p:cNvPr id="8946" name="Rectangle 15"/>
            <p:cNvSpPr/>
            <p:nvPr/>
          </p:nvSpPr>
          <p:spPr>
            <a:xfrm>
              <a:off x="0" y="0"/>
              <a:ext cx="533400" cy="533400"/>
            </a:xfrm>
            <a:prstGeom prst="rect">
              <a:avLst/>
            </a:prstGeom>
            <a:solidFill>
              <a:srgbClr val="00CC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sp>
          <p:nvSpPr>
            <p:cNvPr id="8947" name="Rectangle 16"/>
            <p:cNvSpPr/>
            <p:nvPr/>
          </p:nvSpPr>
          <p:spPr>
            <a:xfrm>
              <a:off x="533400" y="533400"/>
              <a:ext cx="533400" cy="5334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grpSp>
      <p:grpSp>
        <p:nvGrpSpPr>
          <p:cNvPr id="8953" name="Group 21"/>
          <p:cNvGrpSpPr/>
          <p:nvPr/>
        </p:nvGrpSpPr>
        <p:grpSpPr>
          <a:xfrm>
            <a:off x="762000" y="152400"/>
            <a:ext cx="1981200" cy="1295400"/>
            <a:chOff x="0" y="0"/>
            <a:chExt cx="1981200" cy="1295400"/>
          </a:xfrm>
        </p:grpSpPr>
        <p:sp>
          <p:nvSpPr>
            <p:cNvPr id="8949" name="Rectangle 22"/>
            <p:cNvSpPr/>
            <p:nvPr/>
          </p:nvSpPr>
          <p:spPr>
            <a:xfrm>
              <a:off x="1219200" y="3810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sp>
          <p:nvSpPr>
            <p:cNvPr id="8950" name="Rectangle 23"/>
            <p:cNvSpPr/>
            <p:nvPr/>
          </p:nvSpPr>
          <p:spPr>
            <a:xfrm>
              <a:off x="0" y="9144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sp>
          <p:nvSpPr>
            <p:cNvPr id="8951" name="Rectangle 24"/>
            <p:cNvSpPr/>
            <p:nvPr/>
          </p:nvSpPr>
          <p:spPr>
            <a:xfrm>
              <a:off x="381000" y="533400"/>
              <a:ext cx="381000" cy="381000"/>
            </a:xfrm>
            <a:prstGeom prst="rect">
              <a:avLst/>
            </a:prstGeom>
            <a:solidFill>
              <a:srgbClr val="339966"/>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sp>
          <p:nvSpPr>
            <p:cNvPr id="8952" name="Rectangle 25"/>
            <p:cNvSpPr/>
            <p:nvPr/>
          </p:nvSpPr>
          <p:spPr>
            <a:xfrm>
              <a:off x="1600200" y="0"/>
              <a:ext cx="381000" cy="3810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grpSp>
      <p:sp>
        <p:nvSpPr>
          <p:cNvPr id="8954" name="Title Text"/>
          <p:cNvSpPr txBox="1">
            <a:spLocks noGrp="1"/>
          </p:cNvSpPr>
          <p:nvPr>
            <p:ph type="title"/>
          </p:nvPr>
        </p:nvSpPr>
        <p:spPr>
          <a:xfrm>
            <a:off x="1295400" y="1219200"/>
            <a:ext cx="7086600" cy="1447800"/>
          </a:xfrm>
          <a:prstGeom prst="rect">
            <a:avLst/>
          </a:prstGeom>
        </p:spPr>
        <p:txBody>
          <a:bodyPr anchor="ctr"/>
          <a:lstStyle>
            <a:lvl1pPr>
              <a:defRPr sz="4000">
                <a:solidFill>
                  <a:schemeClr val="accent3">
                    <a:lumOff val="44000"/>
                  </a:schemeClr>
                </a:solidFill>
                <a:latin typeface="+mj-lt"/>
                <a:ea typeface="+mj-ea"/>
                <a:cs typeface="+mj-cs"/>
                <a:sym typeface="Helvetica"/>
              </a:defRPr>
            </a:lvl1pPr>
          </a:lstStyle>
          <a:p>
            <a:r>
              <a:t>Title Text</a:t>
            </a:r>
          </a:p>
        </p:txBody>
      </p:sp>
      <p:sp>
        <p:nvSpPr>
          <p:cNvPr id="8955" name="Body Level One…"/>
          <p:cNvSpPr txBox="1">
            <a:spLocks noGrp="1"/>
          </p:cNvSpPr>
          <p:nvPr>
            <p:ph type="body" sz="half" idx="1"/>
          </p:nvPr>
        </p:nvSpPr>
        <p:spPr>
          <a:xfrm>
            <a:off x="1295400" y="2819400"/>
            <a:ext cx="7086600" cy="3352800"/>
          </a:xfrm>
          <a:prstGeom prst="rect">
            <a:avLst/>
          </a:prstGeom>
        </p:spPr>
        <p:txBody>
          <a:bodyPr>
            <a:normAutofit/>
          </a:bodyPr>
          <a:lstStyle>
            <a:lvl1pPr>
              <a:spcBef>
                <a:spcPts val="600"/>
              </a:spcBef>
              <a:buClr>
                <a:srgbClr val="0099CC"/>
              </a:buClr>
              <a:buSzPct val="75000"/>
              <a:buChar char="■"/>
              <a:defRPr sz="2800">
                <a:solidFill>
                  <a:schemeClr val="accent3">
                    <a:lumOff val="44000"/>
                  </a:schemeClr>
                </a:solidFill>
                <a:latin typeface="+mj-lt"/>
                <a:ea typeface="+mj-ea"/>
                <a:cs typeface="+mj-cs"/>
                <a:sym typeface="Helvetica"/>
              </a:defRPr>
            </a:lvl1pPr>
            <a:lvl2pPr marL="790575" indent="-333375">
              <a:spcBef>
                <a:spcPts val="600"/>
              </a:spcBef>
              <a:buClr>
                <a:srgbClr val="0099CC"/>
              </a:buClr>
              <a:buSzPct val="75000"/>
              <a:buChar char="■"/>
              <a:defRPr sz="2800">
                <a:solidFill>
                  <a:schemeClr val="accent3">
                    <a:lumOff val="44000"/>
                  </a:schemeClr>
                </a:solidFill>
                <a:latin typeface="+mj-lt"/>
                <a:ea typeface="+mj-ea"/>
                <a:cs typeface="+mj-cs"/>
                <a:sym typeface="Helvetica"/>
              </a:defRPr>
            </a:lvl2pPr>
            <a:lvl3pPr marL="1234439" indent="-320039">
              <a:spcBef>
                <a:spcPts val="600"/>
              </a:spcBef>
              <a:buClr>
                <a:srgbClr val="0099CC"/>
              </a:buClr>
              <a:buSzPct val="75000"/>
              <a:buChar char="■"/>
              <a:defRPr sz="2800">
                <a:solidFill>
                  <a:schemeClr val="accent3">
                    <a:lumOff val="44000"/>
                  </a:schemeClr>
                </a:solidFill>
                <a:latin typeface="+mj-lt"/>
                <a:ea typeface="+mj-ea"/>
                <a:cs typeface="+mj-cs"/>
                <a:sym typeface="Helvetica"/>
              </a:defRPr>
            </a:lvl3pPr>
            <a:lvl4pPr marL="1727200" indent="-355600">
              <a:spcBef>
                <a:spcPts val="600"/>
              </a:spcBef>
              <a:buClr>
                <a:srgbClr val="0099CC"/>
              </a:buClr>
              <a:buSzPct val="75000"/>
              <a:buChar char="■"/>
              <a:defRPr sz="2800">
                <a:solidFill>
                  <a:schemeClr val="accent3">
                    <a:lumOff val="44000"/>
                  </a:schemeClr>
                </a:solidFill>
                <a:latin typeface="+mj-lt"/>
                <a:ea typeface="+mj-ea"/>
                <a:cs typeface="+mj-cs"/>
                <a:sym typeface="Helvetica"/>
              </a:defRPr>
            </a:lvl4pPr>
            <a:lvl5pPr marL="2184400" indent="-355600">
              <a:spcBef>
                <a:spcPts val="600"/>
              </a:spcBef>
              <a:buClr>
                <a:srgbClr val="0099CC"/>
              </a:buClr>
              <a:buSzPct val="75000"/>
              <a:buChar char="■"/>
              <a:defRPr sz="2800">
                <a:solidFill>
                  <a:schemeClr val="accent3">
                    <a:lumOff val="44000"/>
                  </a:schemeClr>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8956" name="Slide Number"/>
          <p:cNvSpPr txBox="1">
            <a:spLocks noGrp="1"/>
          </p:cNvSpPr>
          <p:nvPr>
            <p:ph type="sldNum" sz="quarter" idx="2"/>
          </p:nvPr>
        </p:nvSpPr>
        <p:spPr>
          <a:xfrm>
            <a:off x="5791200" y="6205321"/>
            <a:ext cx="762000" cy="543358"/>
          </a:xfrm>
          <a:prstGeom prst="rect">
            <a:avLst/>
          </a:prstGeom>
          <a:solidFill>
            <a:srgbClr val="00CC99"/>
          </a:solidFill>
          <a:ln w="57150">
            <a:solidFill>
              <a:srgbClr val="336699"/>
            </a:solidFill>
            <a:miter lim="800000"/>
          </a:ln>
        </p:spPr>
        <p:txBody>
          <a:bodyPr wrap="square" anchor="ctr"/>
          <a:lstStyle>
            <a:lvl1pPr>
              <a:defRPr sz="2800" b="1">
                <a:solidFill>
                  <a:srgbClr val="000066"/>
                </a:solidFill>
              </a:defRPr>
            </a:lvl1pPr>
          </a:lstStyle>
          <a:p>
            <a:fld id="{86CB4B4D-7CA3-9044-876B-883B54F8677D}" type="slidenum">
              <a:rPr/>
              <a:pPr/>
              <a:t>‹#›</a:t>
            </a:fld>
            <a:endParaRPr/>
          </a:p>
        </p:txBody>
      </p:sp>
    </p:spTree>
    <p:extLst>
      <p:ext uri="{BB962C8B-B14F-4D97-AF65-F5344CB8AC3E}">
        <p14:creationId xmlns:p14="http://schemas.microsoft.com/office/powerpoint/2010/main" val="1834488124"/>
      </p:ext>
    </p:extLst>
  </p:cSld>
  <p:clrMapOvr>
    <a:masterClrMapping/>
  </p:clrMapOvr>
  <p:transition spd="med"/>
</p:sldLayout>
</file>

<file path=ppt/slideLayouts/slideLayout652.xml><?xml version="1.0" encoding="utf-8"?>
<p:sldLayout xmlns:a="http://schemas.openxmlformats.org/drawingml/2006/main" xmlns:r="http://schemas.openxmlformats.org/officeDocument/2006/relationships" xmlns:p="http://schemas.openxmlformats.org/presentationml/2006/main" showMasterSp="0" type="tx">
  <p:cSld name="52_Section Header">
    <p:bg>
      <p:bgPr>
        <a:solidFill>
          <a:srgbClr val="000066"/>
        </a:solidFill>
        <a:effectLst/>
      </p:bgPr>
    </p:bg>
    <p:spTree>
      <p:nvGrpSpPr>
        <p:cNvPr id="1" name=""/>
        <p:cNvGrpSpPr/>
        <p:nvPr/>
      </p:nvGrpSpPr>
      <p:grpSpPr>
        <a:xfrm>
          <a:off x="0" y="0"/>
          <a:ext cx="0" cy="0"/>
          <a:chOff x="0" y="0"/>
          <a:chExt cx="0" cy="0"/>
        </a:xfrm>
      </p:grpSpPr>
      <p:sp>
        <p:nvSpPr>
          <p:cNvPr id="8963" name="Rectangle 3"/>
          <p:cNvSpPr/>
          <p:nvPr/>
        </p:nvSpPr>
        <p:spPr>
          <a:xfrm>
            <a:off x="0" y="22860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8964" name="Rectangle 4"/>
          <p:cNvSpPr/>
          <p:nvPr/>
        </p:nvSpPr>
        <p:spPr>
          <a:xfrm>
            <a:off x="533400" y="28194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8965" name="Rectangle 5"/>
          <p:cNvSpPr/>
          <p:nvPr/>
        </p:nvSpPr>
        <p:spPr>
          <a:xfrm>
            <a:off x="1981200" y="533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8966" name="Rectangle 6"/>
          <p:cNvSpPr/>
          <p:nvPr/>
        </p:nvSpPr>
        <p:spPr>
          <a:xfrm>
            <a:off x="762000" y="1066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8967" name="Rectangle 7"/>
          <p:cNvSpPr/>
          <p:nvPr/>
        </p:nvSpPr>
        <p:spPr>
          <a:xfrm>
            <a:off x="1143000" y="685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8968" name="Rectangle 8"/>
          <p:cNvSpPr/>
          <p:nvPr/>
        </p:nvSpPr>
        <p:spPr>
          <a:xfrm>
            <a:off x="2362200" y="152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8969" name="Rectangle 9"/>
          <p:cNvSpPr/>
          <p:nvPr/>
        </p:nvSpPr>
        <p:spPr>
          <a:xfrm>
            <a:off x="0" y="755650"/>
            <a:ext cx="5867400" cy="762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8970" name="Rectangle 10"/>
          <p:cNvSpPr/>
          <p:nvPr/>
        </p:nvSpPr>
        <p:spPr>
          <a:xfrm>
            <a:off x="5715000" y="609600"/>
            <a:ext cx="304800" cy="3048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8971" name="Rectangle 11"/>
          <p:cNvSpPr/>
          <p:nvPr/>
        </p:nvSpPr>
        <p:spPr>
          <a:xfrm>
            <a:off x="5562600" y="457200"/>
            <a:ext cx="304800" cy="304800"/>
          </a:xfrm>
          <a:prstGeom prst="rect">
            <a:avLst/>
          </a:prstGeom>
          <a:solidFill>
            <a:srgbClr val="00CC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8972" name="Rectangle 12"/>
          <p:cNvSpPr/>
          <p:nvPr/>
        </p:nvSpPr>
        <p:spPr>
          <a:xfrm>
            <a:off x="8458200" y="3962400"/>
            <a:ext cx="381000" cy="3810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8973" name="Rectangle 13"/>
          <p:cNvSpPr/>
          <p:nvPr/>
        </p:nvSpPr>
        <p:spPr>
          <a:xfrm>
            <a:off x="8686800" y="3657600"/>
            <a:ext cx="381000" cy="381000"/>
          </a:xfrm>
          <a:prstGeom prst="rect">
            <a:avLst/>
          </a:prstGeom>
          <a:solidFill>
            <a:srgbClr val="0099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grpSp>
        <p:nvGrpSpPr>
          <p:cNvPr id="8976" name="Group 14"/>
          <p:cNvGrpSpPr/>
          <p:nvPr/>
        </p:nvGrpSpPr>
        <p:grpSpPr>
          <a:xfrm>
            <a:off x="0" y="2286000"/>
            <a:ext cx="1066800" cy="1066800"/>
            <a:chOff x="0" y="0"/>
            <a:chExt cx="1066800" cy="1066800"/>
          </a:xfrm>
        </p:grpSpPr>
        <p:sp>
          <p:nvSpPr>
            <p:cNvPr id="8974" name="Rectangle 15"/>
            <p:cNvSpPr/>
            <p:nvPr/>
          </p:nvSpPr>
          <p:spPr>
            <a:xfrm>
              <a:off x="0" y="0"/>
              <a:ext cx="533400" cy="533400"/>
            </a:xfrm>
            <a:prstGeom prst="rect">
              <a:avLst/>
            </a:prstGeom>
            <a:solidFill>
              <a:srgbClr val="00CC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sp>
          <p:nvSpPr>
            <p:cNvPr id="8975" name="Rectangle 16"/>
            <p:cNvSpPr/>
            <p:nvPr/>
          </p:nvSpPr>
          <p:spPr>
            <a:xfrm>
              <a:off x="533400" y="533400"/>
              <a:ext cx="533400" cy="5334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grpSp>
      <p:grpSp>
        <p:nvGrpSpPr>
          <p:cNvPr id="8981" name="Group 21"/>
          <p:cNvGrpSpPr/>
          <p:nvPr/>
        </p:nvGrpSpPr>
        <p:grpSpPr>
          <a:xfrm>
            <a:off x="762000" y="152400"/>
            <a:ext cx="1981200" cy="1295400"/>
            <a:chOff x="0" y="0"/>
            <a:chExt cx="1981200" cy="1295400"/>
          </a:xfrm>
        </p:grpSpPr>
        <p:sp>
          <p:nvSpPr>
            <p:cNvPr id="8977" name="Rectangle 22"/>
            <p:cNvSpPr/>
            <p:nvPr/>
          </p:nvSpPr>
          <p:spPr>
            <a:xfrm>
              <a:off x="1219200" y="3810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sp>
          <p:nvSpPr>
            <p:cNvPr id="8978" name="Rectangle 23"/>
            <p:cNvSpPr/>
            <p:nvPr/>
          </p:nvSpPr>
          <p:spPr>
            <a:xfrm>
              <a:off x="0" y="9144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sp>
          <p:nvSpPr>
            <p:cNvPr id="8979" name="Rectangle 24"/>
            <p:cNvSpPr/>
            <p:nvPr/>
          </p:nvSpPr>
          <p:spPr>
            <a:xfrm>
              <a:off x="381000" y="533400"/>
              <a:ext cx="381000" cy="381000"/>
            </a:xfrm>
            <a:prstGeom prst="rect">
              <a:avLst/>
            </a:prstGeom>
            <a:solidFill>
              <a:srgbClr val="339966"/>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sp>
          <p:nvSpPr>
            <p:cNvPr id="8980" name="Rectangle 25"/>
            <p:cNvSpPr/>
            <p:nvPr/>
          </p:nvSpPr>
          <p:spPr>
            <a:xfrm>
              <a:off x="1600200" y="0"/>
              <a:ext cx="381000" cy="3810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grpSp>
      <p:sp>
        <p:nvSpPr>
          <p:cNvPr id="8982" name="Title Text"/>
          <p:cNvSpPr txBox="1">
            <a:spLocks noGrp="1"/>
          </p:cNvSpPr>
          <p:nvPr>
            <p:ph type="title"/>
          </p:nvPr>
        </p:nvSpPr>
        <p:spPr>
          <a:xfrm>
            <a:off x="722312" y="4406900"/>
            <a:ext cx="7772401" cy="1362075"/>
          </a:xfrm>
          <a:prstGeom prst="rect">
            <a:avLst/>
          </a:prstGeom>
        </p:spPr>
        <p:txBody>
          <a:bodyPr anchor="t"/>
          <a:lstStyle>
            <a:lvl1pPr>
              <a:defRPr sz="4000" b="1" cap="all">
                <a:solidFill>
                  <a:schemeClr val="accent3">
                    <a:lumOff val="44000"/>
                  </a:schemeClr>
                </a:solidFill>
                <a:latin typeface="+mj-lt"/>
                <a:ea typeface="+mj-ea"/>
                <a:cs typeface="+mj-cs"/>
                <a:sym typeface="Helvetica"/>
              </a:defRPr>
            </a:lvl1pPr>
          </a:lstStyle>
          <a:p>
            <a:r>
              <a:t>Title Text</a:t>
            </a:r>
          </a:p>
        </p:txBody>
      </p:sp>
      <p:sp>
        <p:nvSpPr>
          <p:cNvPr id="8983"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chemeClr val="accent3">
                    <a:lumOff val="44000"/>
                  </a:schemeClr>
                </a:solidFill>
                <a:latin typeface="+mj-lt"/>
                <a:ea typeface="+mj-ea"/>
                <a:cs typeface="+mj-cs"/>
                <a:sym typeface="Helvetica"/>
              </a:defRPr>
            </a:lvl1pPr>
            <a:lvl2pPr marL="0" indent="457200">
              <a:spcBef>
                <a:spcPts val="400"/>
              </a:spcBef>
              <a:buSzTx/>
              <a:buNone/>
              <a:defRPr sz="2000">
                <a:solidFill>
                  <a:schemeClr val="accent3">
                    <a:lumOff val="44000"/>
                  </a:schemeClr>
                </a:solidFill>
                <a:latin typeface="+mj-lt"/>
                <a:ea typeface="+mj-ea"/>
                <a:cs typeface="+mj-cs"/>
                <a:sym typeface="Helvetica"/>
              </a:defRPr>
            </a:lvl2pPr>
            <a:lvl3pPr marL="0" indent="914400">
              <a:spcBef>
                <a:spcPts val="400"/>
              </a:spcBef>
              <a:buSzTx/>
              <a:buNone/>
              <a:defRPr sz="2000">
                <a:solidFill>
                  <a:schemeClr val="accent3">
                    <a:lumOff val="44000"/>
                  </a:schemeClr>
                </a:solidFill>
                <a:latin typeface="+mj-lt"/>
                <a:ea typeface="+mj-ea"/>
                <a:cs typeface="+mj-cs"/>
                <a:sym typeface="Helvetica"/>
              </a:defRPr>
            </a:lvl3pPr>
            <a:lvl4pPr marL="0" indent="1371600">
              <a:spcBef>
                <a:spcPts val="400"/>
              </a:spcBef>
              <a:buSzTx/>
              <a:buNone/>
              <a:defRPr sz="2000">
                <a:solidFill>
                  <a:schemeClr val="accent3">
                    <a:lumOff val="44000"/>
                  </a:schemeClr>
                </a:solidFill>
                <a:latin typeface="+mj-lt"/>
                <a:ea typeface="+mj-ea"/>
                <a:cs typeface="+mj-cs"/>
                <a:sym typeface="Helvetica"/>
              </a:defRPr>
            </a:lvl4pPr>
            <a:lvl5pPr marL="0" indent="1828800">
              <a:spcBef>
                <a:spcPts val="400"/>
              </a:spcBef>
              <a:buSzTx/>
              <a:buNone/>
              <a:defRPr sz="2000">
                <a:solidFill>
                  <a:schemeClr val="accent3">
                    <a:lumOff val="44000"/>
                  </a:schemeClr>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8984" name="Slide Number"/>
          <p:cNvSpPr txBox="1">
            <a:spLocks noGrp="1"/>
          </p:cNvSpPr>
          <p:nvPr>
            <p:ph type="sldNum" sz="quarter" idx="2"/>
          </p:nvPr>
        </p:nvSpPr>
        <p:spPr>
          <a:xfrm>
            <a:off x="5791200" y="6205321"/>
            <a:ext cx="762000" cy="543358"/>
          </a:xfrm>
          <a:prstGeom prst="rect">
            <a:avLst/>
          </a:prstGeom>
          <a:solidFill>
            <a:srgbClr val="00CC99"/>
          </a:solidFill>
          <a:ln w="57150">
            <a:solidFill>
              <a:srgbClr val="336699"/>
            </a:solidFill>
            <a:miter lim="800000"/>
          </a:ln>
        </p:spPr>
        <p:txBody>
          <a:bodyPr wrap="square" anchor="ctr"/>
          <a:lstStyle>
            <a:lvl1pPr>
              <a:defRPr sz="2800" b="1">
                <a:solidFill>
                  <a:srgbClr val="000066"/>
                </a:solidFill>
              </a:defRPr>
            </a:lvl1pPr>
          </a:lstStyle>
          <a:p>
            <a:fld id="{86CB4B4D-7CA3-9044-876B-883B54F8677D}" type="slidenum">
              <a:rPr/>
              <a:pPr/>
              <a:t>‹#›</a:t>
            </a:fld>
            <a:endParaRPr/>
          </a:p>
        </p:txBody>
      </p:sp>
    </p:spTree>
    <p:extLst>
      <p:ext uri="{BB962C8B-B14F-4D97-AF65-F5344CB8AC3E}">
        <p14:creationId xmlns:p14="http://schemas.microsoft.com/office/powerpoint/2010/main" val="88685305"/>
      </p:ext>
    </p:extLst>
  </p:cSld>
  <p:clrMapOvr>
    <a:masterClrMapping/>
  </p:clrMapOvr>
  <p:transition spd="med"/>
</p:sldLayout>
</file>

<file path=ppt/slideLayouts/slideLayout653.xml><?xml version="1.0" encoding="utf-8"?>
<p:sldLayout xmlns:a="http://schemas.openxmlformats.org/drawingml/2006/main" xmlns:r="http://schemas.openxmlformats.org/officeDocument/2006/relationships" xmlns:p="http://schemas.openxmlformats.org/presentationml/2006/main" showMasterSp="0" type="tx">
  <p:cSld name="52_Two Content">
    <p:bg>
      <p:bgPr>
        <a:solidFill>
          <a:srgbClr val="000066"/>
        </a:solidFill>
        <a:effectLst/>
      </p:bgPr>
    </p:bg>
    <p:spTree>
      <p:nvGrpSpPr>
        <p:cNvPr id="1" name=""/>
        <p:cNvGrpSpPr/>
        <p:nvPr/>
      </p:nvGrpSpPr>
      <p:grpSpPr>
        <a:xfrm>
          <a:off x="0" y="0"/>
          <a:ext cx="0" cy="0"/>
          <a:chOff x="0" y="0"/>
          <a:chExt cx="0" cy="0"/>
        </a:xfrm>
      </p:grpSpPr>
      <p:sp>
        <p:nvSpPr>
          <p:cNvPr id="8991" name="Rectangle 3"/>
          <p:cNvSpPr/>
          <p:nvPr/>
        </p:nvSpPr>
        <p:spPr>
          <a:xfrm>
            <a:off x="0" y="22860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8992" name="Rectangle 4"/>
          <p:cNvSpPr/>
          <p:nvPr/>
        </p:nvSpPr>
        <p:spPr>
          <a:xfrm>
            <a:off x="533400" y="28194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8993" name="Rectangle 5"/>
          <p:cNvSpPr/>
          <p:nvPr/>
        </p:nvSpPr>
        <p:spPr>
          <a:xfrm>
            <a:off x="1981200" y="533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8994" name="Rectangle 6"/>
          <p:cNvSpPr/>
          <p:nvPr/>
        </p:nvSpPr>
        <p:spPr>
          <a:xfrm>
            <a:off x="762000" y="1066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8995" name="Rectangle 7"/>
          <p:cNvSpPr/>
          <p:nvPr/>
        </p:nvSpPr>
        <p:spPr>
          <a:xfrm>
            <a:off x="1143000" y="685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8996" name="Rectangle 8"/>
          <p:cNvSpPr/>
          <p:nvPr/>
        </p:nvSpPr>
        <p:spPr>
          <a:xfrm>
            <a:off x="2362200" y="152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8997" name="Rectangle 9"/>
          <p:cNvSpPr/>
          <p:nvPr/>
        </p:nvSpPr>
        <p:spPr>
          <a:xfrm>
            <a:off x="0" y="755650"/>
            <a:ext cx="5867400" cy="762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8998" name="Rectangle 10"/>
          <p:cNvSpPr/>
          <p:nvPr/>
        </p:nvSpPr>
        <p:spPr>
          <a:xfrm>
            <a:off x="5715000" y="609600"/>
            <a:ext cx="304800" cy="3048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8999" name="Rectangle 11"/>
          <p:cNvSpPr/>
          <p:nvPr/>
        </p:nvSpPr>
        <p:spPr>
          <a:xfrm>
            <a:off x="5562600" y="457200"/>
            <a:ext cx="304800" cy="304800"/>
          </a:xfrm>
          <a:prstGeom prst="rect">
            <a:avLst/>
          </a:prstGeom>
          <a:solidFill>
            <a:srgbClr val="00CC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000" name="Rectangle 12"/>
          <p:cNvSpPr/>
          <p:nvPr/>
        </p:nvSpPr>
        <p:spPr>
          <a:xfrm>
            <a:off x="8458200" y="3962400"/>
            <a:ext cx="381000" cy="3810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001" name="Rectangle 13"/>
          <p:cNvSpPr/>
          <p:nvPr/>
        </p:nvSpPr>
        <p:spPr>
          <a:xfrm>
            <a:off x="8686800" y="3657600"/>
            <a:ext cx="381000" cy="381000"/>
          </a:xfrm>
          <a:prstGeom prst="rect">
            <a:avLst/>
          </a:prstGeom>
          <a:solidFill>
            <a:srgbClr val="0099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grpSp>
        <p:nvGrpSpPr>
          <p:cNvPr id="9004" name="Group 14"/>
          <p:cNvGrpSpPr/>
          <p:nvPr/>
        </p:nvGrpSpPr>
        <p:grpSpPr>
          <a:xfrm>
            <a:off x="0" y="2286000"/>
            <a:ext cx="1066800" cy="1066800"/>
            <a:chOff x="0" y="0"/>
            <a:chExt cx="1066800" cy="1066800"/>
          </a:xfrm>
        </p:grpSpPr>
        <p:sp>
          <p:nvSpPr>
            <p:cNvPr id="9002" name="Rectangle 15"/>
            <p:cNvSpPr/>
            <p:nvPr/>
          </p:nvSpPr>
          <p:spPr>
            <a:xfrm>
              <a:off x="0" y="0"/>
              <a:ext cx="533400" cy="533400"/>
            </a:xfrm>
            <a:prstGeom prst="rect">
              <a:avLst/>
            </a:prstGeom>
            <a:solidFill>
              <a:srgbClr val="00CC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sp>
          <p:nvSpPr>
            <p:cNvPr id="9003" name="Rectangle 16"/>
            <p:cNvSpPr/>
            <p:nvPr/>
          </p:nvSpPr>
          <p:spPr>
            <a:xfrm>
              <a:off x="533400" y="533400"/>
              <a:ext cx="533400" cy="5334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grpSp>
      <p:grpSp>
        <p:nvGrpSpPr>
          <p:cNvPr id="9009" name="Group 21"/>
          <p:cNvGrpSpPr/>
          <p:nvPr/>
        </p:nvGrpSpPr>
        <p:grpSpPr>
          <a:xfrm>
            <a:off x="762000" y="152400"/>
            <a:ext cx="1981200" cy="1295400"/>
            <a:chOff x="0" y="0"/>
            <a:chExt cx="1981200" cy="1295400"/>
          </a:xfrm>
        </p:grpSpPr>
        <p:sp>
          <p:nvSpPr>
            <p:cNvPr id="9005" name="Rectangle 22"/>
            <p:cNvSpPr/>
            <p:nvPr/>
          </p:nvSpPr>
          <p:spPr>
            <a:xfrm>
              <a:off x="1219200" y="3810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sp>
          <p:nvSpPr>
            <p:cNvPr id="9006" name="Rectangle 23"/>
            <p:cNvSpPr/>
            <p:nvPr/>
          </p:nvSpPr>
          <p:spPr>
            <a:xfrm>
              <a:off x="0" y="9144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sp>
          <p:nvSpPr>
            <p:cNvPr id="9007" name="Rectangle 24"/>
            <p:cNvSpPr/>
            <p:nvPr/>
          </p:nvSpPr>
          <p:spPr>
            <a:xfrm>
              <a:off x="381000" y="533400"/>
              <a:ext cx="381000" cy="381000"/>
            </a:xfrm>
            <a:prstGeom prst="rect">
              <a:avLst/>
            </a:prstGeom>
            <a:solidFill>
              <a:srgbClr val="339966"/>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sp>
          <p:nvSpPr>
            <p:cNvPr id="9008" name="Rectangle 25"/>
            <p:cNvSpPr/>
            <p:nvPr/>
          </p:nvSpPr>
          <p:spPr>
            <a:xfrm>
              <a:off x="1600200" y="0"/>
              <a:ext cx="381000" cy="3810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grpSp>
      <p:sp>
        <p:nvSpPr>
          <p:cNvPr id="9010" name="Title Text"/>
          <p:cNvSpPr txBox="1">
            <a:spLocks noGrp="1"/>
          </p:cNvSpPr>
          <p:nvPr>
            <p:ph type="title"/>
          </p:nvPr>
        </p:nvSpPr>
        <p:spPr>
          <a:xfrm>
            <a:off x="1295400" y="1219200"/>
            <a:ext cx="7086600" cy="1447800"/>
          </a:xfrm>
          <a:prstGeom prst="rect">
            <a:avLst/>
          </a:prstGeom>
        </p:spPr>
        <p:txBody>
          <a:bodyPr anchor="ctr"/>
          <a:lstStyle>
            <a:lvl1pPr>
              <a:defRPr sz="4000">
                <a:solidFill>
                  <a:schemeClr val="accent3">
                    <a:lumOff val="44000"/>
                  </a:schemeClr>
                </a:solidFill>
                <a:latin typeface="+mj-lt"/>
                <a:ea typeface="+mj-ea"/>
                <a:cs typeface="+mj-cs"/>
                <a:sym typeface="Helvetica"/>
              </a:defRPr>
            </a:lvl1pPr>
          </a:lstStyle>
          <a:p>
            <a:r>
              <a:t>Title Text</a:t>
            </a:r>
          </a:p>
        </p:txBody>
      </p:sp>
      <p:sp>
        <p:nvSpPr>
          <p:cNvPr id="9011" name="Body Level One…"/>
          <p:cNvSpPr txBox="1">
            <a:spLocks noGrp="1"/>
          </p:cNvSpPr>
          <p:nvPr>
            <p:ph type="body" sz="quarter" idx="1"/>
          </p:nvPr>
        </p:nvSpPr>
        <p:spPr>
          <a:xfrm>
            <a:off x="1295400" y="2819400"/>
            <a:ext cx="3467100" cy="3352800"/>
          </a:xfrm>
          <a:prstGeom prst="rect">
            <a:avLst/>
          </a:prstGeom>
        </p:spPr>
        <p:txBody>
          <a:bodyPr>
            <a:normAutofit/>
          </a:bodyPr>
          <a:lstStyle>
            <a:lvl1pPr>
              <a:spcBef>
                <a:spcPts val="600"/>
              </a:spcBef>
              <a:buClr>
                <a:srgbClr val="0099CC"/>
              </a:buClr>
              <a:buSzPct val="75000"/>
              <a:buChar char="■"/>
              <a:defRPr sz="2800">
                <a:solidFill>
                  <a:schemeClr val="accent3">
                    <a:lumOff val="44000"/>
                  </a:schemeClr>
                </a:solidFill>
                <a:latin typeface="+mj-lt"/>
                <a:ea typeface="+mj-ea"/>
                <a:cs typeface="+mj-cs"/>
                <a:sym typeface="Helvetica"/>
              </a:defRPr>
            </a:lvl1pPr>
            <a:lvl2pPr marL="790575" indent="-333375">
              <a:spcBef>
                <a:spcPts val="600"/>
              </a:spcBef>
              <a:buClr>
                <a:srgbClr val="0099CC"/>
              </a:buClr>
              <a:buSzPct val="75000"/>
              <a:buChar char="■"/>
              <a:defRPr sz="2800">
                <a:solidFill>
                  <a:schemeClr val="accent3">
                    <a:lumOff val="44000"/>
                  </a:schemeClr>
                </a:solidFill>
                <a:latin typeface="+mj-lt"/>
                <a:ea typeface="+mj-ea"/>
                <a:cs typeface="+mj-cs"/>
                <a:sym typeface="Helvetica"/>
              </a:defRPr>
            </a:lvl2pPr>
            <a:lvl3pPr marL="1234439" indent="-320039">
              <a:spcBef>
                <a:spcPts val="600"/>
              </a:spcBef>
              <a:buClr>
                <a:srgbClr val="0099CC"/>
              </a:buClr>
              <a:buSzPct val="75000"/>
              <a:buChar char="■"/>
              <a:defRPr sz="2800">
                <a:solidFill>
                  <a:schemeClr val="accent3">
                    <a:lumOff val="44000"/>
                  </a:schemeClr>
                </a:solidFill>
                <a:latin typeface="+mj-lt"/>
                <a:ea typeface="+mj-ea"/>
                <a:cs typeface="+mj-cs"/>
                <a:sym typeface="Helvetica"/>
              </a:defRPr>
            </a:lvl3pPr>
            <a:lvl4pPr marL="1727200" indent="-355600">
              <a:spcBef>
                <a:spcPts val="600"/>
              </a:spcBef>
              <a:buClr>
                <a:srgbClr val="0099CC"/>
              </a:buClr>
              <a:buSzPct val="75000"/>
              <a:buChar char="■"/>
              <a:defRPr sz="2800">
                <a:solidFill>
                  <a:schemeClr val="accent3">
                    <a:lumOff val="44000"/>
                  </a:schemeClr>
                </a:solidFill>
                <a:latin typeface="+mj-lt"/>
                <a:ea typeface="+mj-ea"/>
                <a:cs typeface="+mj-cs"/>
                <a:sym typeface="Helvetica"/>
              </a:defRPr>
            </a:lvl4pPr>
            <a:lvl5pPr marL="2184400" indent="-355600">
              <a:spcBef>
                <a:spcPts val="600"/>
              </a:spcBef>
              <a:buClr>
                <a:srgbClr val="0099CC"/>
              </a:buClr>
              <a:buSzPct val="75000"/>
              <a:buChar char="■"/>
              <a:defRPr sz="2800">
                <a:solidFill>
                  <a:schemeClr val="accent3">
                    <a:lumOff val="44000"/>
                  </a:schemeClr>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9012" name="Slide Number"/>
          <p:cNvSpPr txBox="1">
            <a:spLocks noGrp="1"/>
          </p:cNvSpPr>
          <p:nvPr>
            <p:ph type="sldNum" sz="quarter" idx="2"/>
          </p:nvPr>
        </p:nvSpPr>
        <p:spPr>
          <a:xfrm>
            <a:off x="5791200" y="6205321"/>
            <a:ext cx="762000" cy="543358"/>
          </a:xfrm>
          <a:prstGeom prst="rect">
            <a:avLst/>
          </a:prstGeom>
          <a:solidFill>
            <a:srgbClr val="00CC99"/>
          </a:solidFill>
          <a:ln w="57150">
            <a:solidFill>
              <a:srgbClr val="336699"/>
            </a:solidFill>
            <a:miter lim="800000"/>
          </a:ln>
        </p:spPr>
        <p:txBody>
          <a:bodyPr wrap="square" anchor="ctr"/>
          <a:lstStyle>
            <a:lvl1pPr>
              <a:defRPr sz="2800" b="1">
                <a:solidFill>
                  <a:srgbClr val="000066"/>
                </a:solidFill>
              </a:defRPr>
            </a:lvl1pPr>
          </a:lstStyle>
          <a:p>
            <a:fld id="{86CB4B4D-7CA3-9044-876B-883B54F8677D}" type="slidenum">
              <a:rPr/>
              <a:pPr/>
              <a:t>‹#›</a:t>
            </a:fld>
            <a:endParaRPr/>
          </a:p>
        </p:txBody>
      </p:sp>
    </p:spTree>
    <p:extLst>
      <p:ext uri="{BB962C8B-B14F-4D97-AF65-F5344CB8AC3E}">
        <p14:creationId xmlns:p14="http://schemas.microsoft.com/office/powerpoint/2010/main" val="75853394"/>
      </p:ext>
    </p:extLst>
  </p:cSld>
  <p:clrMapOvr>
    <a:masterClrMapping/>
  </p:clrMapOvr>
  <p:transition spd="med"/>
</p:sldLayout>
</file>

<file path=ppt/slideLayouts/slideLayout654.xml><?xml version="1.0" encoding="utf-8"?>
<p:sldLayout xmlns:a="http://schemas.openxmlformats.org/drawingml/2006/main" xmlns:r="http://schemas.openxmlformats.org/officeDocument/2006/relationships" xmlns:p="http://schemas.openxmlformats.org/presentationml/2006/main" showMasterSp="0" type="tx">
  <p:cSld name="53_Comparison">
    <p:bg>
      <p:bgPr>
        <a:solidFill>
          <a:srgbClr val="000066"/>
        </a:solidFill>
        <a:effectLst/>
      </p:bgPr>
    </p:bg>
    <p:spTree>
      <p:nvGrpSpPr>
        <p:cNvPr id="1" name=""/>
        <p:cNvGrpSpPr/>
        <p:nvPr/>
      </p:nvGrpSpPr>
      <p:grpSpPr>
        <a:xfrm>
          <a:off x="0" y="0"/>
          <a:ext cx="0" cy="0"/>
          <a:chOff x="0" y="0"/>
          <a:chExt cx="0" cy="0"/>
        </a:xfrm>
      </p:grpSpPr>
      <p:sp>
        <p:nvSpPr>
          <p:cNvPr id="9019" name="Rectangle 3"/>
          <p:cNvSpPr/>
          <p:nvPr/>
        </p:nvSpPr>
        <p:spPr>
          <a:xfrm>
            <a:off x="0" y="22860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020" name="Rectangle 4"/>
          <p:cNvSpPr/>
          <p:nvPr/>
        </p:nvSpPr>
        <p:spPr>
          <a:xfrm>
            <a:off x="533400" y="28194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021" name="Rectangle 5"/>
          <p:cNvSpPr/>
          <p:nvPr/>
        </p:nvSpPr>
        <p:spPr>
          <a:xfrm>
            <a:off x="1981200" y="533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022" name="Rectangle 6"/>
          <p:cNvSpPr/>
          <p:nvPr/>
        </p:nvSpPr>
        <p:spPr>
          <a:xfrm>
            <a:off x="762000" y="1066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023" name="Rectangle 7"/>
          <p:cNvSpPr/>
          <p:nvPr/>
        </p:nvSpPr>
        <p:spPr>
          <a:xfrm>
            <a:off x="1143000" y="685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024" name="Rectangle 8"/>
          <p:cNvSpPr/>
          <p:nvPr/>
        </p:nvSpPr>
        <p:spPr>
          <a:xfrm>
            <a:off x="2362200" y="152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025" name="Rectangle 9"/>
          <p:cNvSpPr/>
          <p:nvPr/>
        </p:nvSpPr>
        <p:spPr>
          <a:xfrm>
            <a:off x="0" y="755650"/>
            <a:ext cx="5867400" cy="762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026" name="Rectangle 10"/>
          <p:cNvSpPr/>
          <p:nvPr/>
        </p:nvSpPr>
        <p:spPr>
          <a:xfrm>
            <a:off x="5715000" y="609600"/>
            <a:ext cx="304800" cy="3048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027" name="Rectangle 11"/>
          <p:cNvSpPr/>
          <p:nvPr/>
        </p:nvSpPr>
        <p:spPr>
          <a:xfrm>
            <a:off x="5562600" y="457200"/>
            <a:ext cx="304800" cy="304800"/>
          </a:xfrm>
          <a:prstGeom prst="rect">
            <a:avLst/>
          </a:prstGeom>
          <a:solidFill>
            <a:srgbClr val="00CC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028" name="Rectangle 12"/>
          <p:cNvSpPr/>
          <p:nvPr/>
        </p:nvSpPr>
        <p:spPr>
          <a:xfrm>
            <a:off x="8458200" y="3962400"/>
            <a:ext cx="381000" cy="3810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029" name="Rectangle 13"/>
          <p:cNvSpPr/>
          <p:nvPr/>
        </p:nvSpPr>
        <p:spPr>
          <a:xfrm>
            <a:off x="8686800" y="3657600"/>
            <a:ext cx="381000" cy="381000"/>
          </a:xfrm>
          <a:prstGeom prst="rect">
            <a:avLst/>
          </a:prstGeom>
          <a:solidFill>
            <a:srgbClr val="0099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grpSp>
        <p:nvGrpSpPr>
          <p:cNvPr id="9032" name="Group 14"/>
          <p:cNvGrpSpPr/>
          <p:nvPr/>
        </p:nvGrpSpPr>
        <p:grpSpPr>
          <a:xfrm>
            <a:off x="0" y="2286000"/>
            <a:ext cx="1066800" cy="1066800"/>
            <a:chOff x="0" y="0"/>
            <a:chExt cx="1066800" cy="1066800"/>
          </a:xfrm>
        </p:grpSpPr>
        <p:sp>
          <p:nvSpPr>
            <p:cNvPr id="9030" name="Rectangle 15"/>
            <p:cNvSpPr/>
            <p:nvPr/>
          </p:nvSpPr>
          <p:spPr>
            <a:xfrm>
              <a:off x="0" y="0"/>
              <a:ext cx="533400" cy="533400"/>
            </a:xfrm>
            <a:prstGeom prst="rect">
              <a:avLst/>
            </a:prstGeom>
            <a:solidFill>
              <a:srgbClr val="00CC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sp>
          <p:nvSpPr>
            <p:cNvPr id="9031" name="Rectangle 16"/>
            <p:cNvSpPr/>
            <p:nvPr/>
          </p:nvSpPr>
          <p:spPr>
            <a:xfrm>
              <a:off x="533400" y="533400"/>
              <a:ext cx="533400" cy="5334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grpSp>
      <p:grpSp>
        <p:nvGrpSpPr>
          <p:cNvPr id="9037" name="Group 21"/>
          <p:cNvGrpSpPr/>
          <p:nvPr/>
        </p:nvGrpSpPr>
        <p:grpSpPr>
          <a:xfrm>
            <a:off x="762000" y="152400"/>
            <a:ext cx="1981200" cy="1295400"/>
            <a:chOff x="0" y="0"/>
            <a:chExt cx="1981200" cy="1295400"/>
          </a:xfrm>
        </p:grpSpPr>
        <p:sp>
          <p:nvSpPr>
            <p:cNvPr id="9033" name="Rectangle 22"/>
            <p:cNvSpPr/>
            <p:nvPr/>
          </p:nvSpPr>
          <p:spPr>
            <a:xfrm>
              <a:off x="1219200" y="3810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sp>
          <p:nvSpPr>
            <p:cNvPr id="9034" name="Rectangle 23"/>
            <p:cNvSpPr/>
            <p:nvPr/>
          </p:nvSpPr>
          <p:spPr>
            <a:xfrm>
              <a:off x="0" y="9144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sp>
          <p:nvSpPr>
            <p:cNvPr id="9035" name="Rectangle 24"/>
            <p:cNvSpPr/>
            <p:nvPr/>
          </p:nvSpPr>
          <p:spPr>
            <a:xfrm>
              <a:off x="381000" y="533400"/>
              <a:ext cx="381000" cy="381000"/>
            </a:xfrm>
            <a:prstGeom prst="rect">
              <a:avLst/>
            </a:prstGeom>
            <a:solidFill>
              <a:srgbClr val="339966"/>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sp>
          <p:nvSpPr>
            <p:cNvPr id="9036" name="Rectangle 25"/>
            <p:cNvSpPr/>
            <p:nvPr/>
          </p:nvSpPr>
          <p:spPr>
            <a:xfrm>
              <a:off x="1600200" y="0"/>
              <a:ext cx="381000" cy="3810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grpSp>
      <p:sp>
        <p:nvSpPr>
          <p:cNvPr id="9038" name="Title Text"/>
          <p:cNvSpPr txBox="1">
            <a:spLocks noGrp="1"/>
          </p:cNvSpPr>
          <p:nvPr>
            <p:ph type="title"/>
          </p:nvPr>
        </p:nvSpPr>
        <p:spPr>
          <a:xfrm>
            <a:off x="457200" y="274638"/>
            <a:ext cx="8229600" cy="1143001"/>
          </a:xfrm>
          <a:prstGeom prst="rect">
            <a:avLst/>
          </a:prstGeom>
        </p:spPr>
        <p:txBody>
          <a:bodyPr anchor="ctr"/>
          <a:lstStyle>
            <a:lvl1pPr>
              <a:defRPr sz="4000">
                <a:solidFill>
                  <a:schemeClr val="accent3">
                    <a:lumOff val="44000"/>
                  </a:schemeClr>
                </a:solidFill>
                <a:latin typeface="+mj-lt"/>
                <a:ea typeface="+mj-ea"/>
                <a:cs typeface="+mj-cs"/>
                <a:sym typeface="Helvetica"/>
              </a:defRPr>
            </a:lvl1pPr>
          </a:lstStyle>
          <a:p>
            <a:r>
              <a:t>Title Text</a:t>
            </a:r>
          </a:p>
        </p:txBody>
      </p:sp>
      <p:sp>
        <p:nvSpPr>
          <p:cNvPr id="9039"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chemeClr val="accent3">
                    <a:lumOff val="44000"/>
                  </a:schemeClr>
                </a:solidFill>
                <a:latin typeface="+mj-lt"/>
                <a:ea typeface="+mj-ea"/>
                <a:cs typeface="+mj-cs"/>
                <a:sym typeface="Helvetica"/>
              </a:defRPr>
            </a:lvl1pPr>
            <a:lvl2pPr marL="0" indent="457200">
              <a:spcBef>
                <a:spcPts val="500"/>
              </a:spcBef>
              <a:buSzTx/>
              <a:buNone/>
              <a:defRPr sz="2400" b="1">
                <a:solidFill>
                  <a:schemeClr val="accent3">
                    <a:lumOff val="44000"/>
                  </a:schemeClr>
                </a:solidFill>
                <a:latin typeface="+mj-lt"/>
                <a:ea typeface="+mj-ea"/>
                <a:cs typeface="+mj-cs"/>
                <a:sym typeface="Helvetica"/>
              </a:defRPr>
            </a:lvl2pPr>
            <a:lvl3pPr marL="0" indent="914400">
              <a:spcBef>
                <a:spcPts val="500"/>
              </a:spcBef>
              <a:buSzTx/>
              <a:buNone/>
              <a:defRPr sz="2400" b="1">
                <a:solidFill>
                  <a:schemeClr val="accent3">
                    <a:lumOff val="44000"/>
                  </a:schemeClr>
                </a:solidFill>
                <a:latin typeface="+mj-lt"/>
                <a:ea typeface="+mj-ea"/>
                <a:cs typeface="+mj-cs"/>
                <a:sym typeface="Helvetica"/>
              </a:defRPr>
            </a:lvl3pPr>
            <a:lvl4pPr marL="0" indent="1371600">
              <a:spcBef>
                <a:spcPts val="500"/>
              </a:spcBef>
              <a:buSzTx/>
              <a:buNone/>
              <a:defRPr sz="2400" b="1">
                <a:solidFill>
                  <a:schemeClr val="accent3">
                    <a:lumOff val="44000"/>
                  </a:schemeClr>
                </a:solidFill>
                <a:latin typeface="+mj-lt"/>
                <a:ea typeface="+mj-ea"/>
                <a:cs typeface="+mj-cs"/>
                <a:sym typeface="Helvetica"/>
              </a:defRPr>
            </a:lvl4pPr>
            <a:lvl5pPr marL="0" indent="1828800">
              <a:spcBef>
                <a:spcPts val="500"/>
              </a:spcBef>
              <a:buSzTx/>
              <a:buNone/>
              <a:defRPr sz="2400" b="1">
                <a:solidFill>
                  <a:schemeClr val="accent3">
                    <a:lumOff val="44000"/>
                  </a:schemeClr>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9040"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solidFill>
                  <a:schemeClr val="accent3">
                    <a:lumOff val="44000"/>
                  </a:schemeClr>
                </a:solidFill>
                <a:latin typeface="+mj-lt"/>
                <a:ea typeface="+mj-ea"/>
                <a:cs typeface="+mj-cs"/>
                <a:sym typeface="Helvetica"/>
              </a:defRPr>
            </a:pPr>
            <a:endParaRPr/>
          </a:p>
        </p:txBody>
      </p:sp>
      <p:sp>
        <p:nvSpPr>
          <p:cNvPr id="9041" name="Slide Number"/>
          <p:cNvSpPr txBox="1">
            <a:spLocks noGrp="1"/>
          </p:cNvSpPr>
          <p:nvPr>
            <p:ph type="sldNum" sz="quarter" idx="2"/>
          </p:nvPr>
        </p:nvSpPr>
        <p:spPr>
          <a:xfrm>
            <a:off x="5791200" y="6205321"/>
            <a:ext cx="762000" cy="543358"/>
          </a:xfrm>
          <a:prstGeom prst="rect">
            <a:avLst/>
          </a:prstGeom>
          <a:solidFill>
            <a:srgbClr val="00CC99"/>
          </a:solidFill>
          <a:ln w="57150">
            <a:solidFill>
              <a:srgbClr val="336699"/>
            </a:solidFill>
            <a:miter lim="800000"/>
          </a:ln>
        </p:spPr>
        <p:txBody>
          <a:bodyPr wrap="square" anchor="ctr"/>
          <a:lstStyle>
            <a:lvl1pPr>
              <a:defRPr sz="2800" b="1">
                <a:solidFill>
                  <a:srgbClr val="000066"/>
                </a:solidFill>
              </a:defRPr>
            </a:lvl1pPr>
          </a:lstStyle>
          <a:p>
            <a:fld id="{86CB4B4D-7CA3-9044-876B-883B54F8677D}" type="slidenum">
              <a:rPr/>
              <a:pPr/>
              <a:t>‹#›</a:t>
            </a:fld>
            <a:endParaRPr/>
          </a:p>
        </p:txBody>
      </p:sp>
    </p:spTree>
    <p:extLst>
      <p:ext uri="{BB962C8B-B14F-4D97-AF65-F5344CB8AC3E}">
        <p14:creationId xmlns:p14="http://schemas.microsoft.com/office/powerpoint/2010/main" val="3584706826"/>
      </p:ext>
    </p:extLst>
  </p:cSld>
  <p:clrMapOvr>
    <a:masterClrMapping/>
  </p:clrMapOvr>
  <p:transition spd="med"/>
</p:sldLayout>
</file>

<file path=ppt/slideLayouts/slideLayout655.xml><?xml version="1.0" encoding="utf-8"?>
<p:sldLayout xmlns:a="http://schemas.openxmlformats.org/drawingml/2006/main" xmlns:r="http://schemas.openxmlformats.org/officeDocument/2006/relationships" xmlns:p="http://schemas.openxmlformats.org/presentationml/2006/main" showMasterSp="0" type="tx">
  <p:cSld name="53_Title Only">
    <p:bg>
      <p:bgPr>
        <a:solidFill>
          <a:srgbClr val="000066"/>
        </a:solidFill>
        <a:effectLst/>
      </p:bgPr>
    </p:bg>
    <p:spTree>
      <p:nvGrpSpPr>
        <p:cNvPr id="1" name=""/>
        <p:cNvGrpSpPr/>
        <p:nvPr/>
      </p:nvGrpSpPr>
      <p:grpSpPr>
        <a:xfrm>
          <a:off x="0" y="0"/>
          <a:ext cx="0" cy="0"/>
          <a:chOff x="0" y="0"/>
          <a:chExt cx="0" cy="0"/>
        </a:xfrm>
      </p:grpSpPr>
      <p:sp>
        <p:nvSpPr>
          <p:cNvPr id="9048" name="Rectangle 3"/>
          <p:cNvSpPr/>
          <p:nvPr/>
        </p:nvSpPr>
        <p:spPr>
          <a:xfrm>
            <a:off x="0" y="22860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049" name="Rectangle 4"/>
          <p:cNvSpPr/>
          <p:nvPr/>
        </p:nvSpPr>
        <p:spPr>
          <a:xfrm>
            <a:off x="533400" y="28194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050" name="Rectangle 5"/>
          <p:cNvSpPr/>
          <p:nvPr/>
        </p:nvSpPr>
        <p:spPr>
          <a:xfrm>
            <a:off x="1981200" y="533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051" name="Rectangle 6"/>
          <p:cNvSpPr/>
          <p:nvPr/>
        </p:nvSpPr>
        <p:spPr>
          <a:xfrm>
            <a:off x="762000" y="1066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052" name="Rectangle 7"/>
          <p:cNvSpPr/>
          <p:nvPr/>
        </p:nvSpPr>
        <p:spPr>
          <a:xfrm>
            <a:off x="1143000" y="685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053" name="Rectangle 8"/>
          <p:cNvSpPr/>
          <p:nvPr/>
        </p:nvSpPr>
        <p:spPr>
          <a:xfrm>
            <a:off x="2362200" y="152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054" name="Rectangle 9"/>
          <p:cNvSpPr/>
          <p:nvPr/>
        </p:nvSpPr>
        <p:spPr>
          <a:xfrm>
            <a:off x="0" y="755650"/>
            <a:ext cx="5867400" cy="762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055" name="Rectangle 10"/>
          <p:cNvSpPr/>
          <p:nvPr/>
        </p:nvSpPr>
        <p:spPr>
          <a:xfrm>
            <a:off x="5715000" y="609600"/>
            <a:ext cx="304800" cy="3048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056" name="Rectangle 11"/>
          <p:cNvSpPr/>
          <p:nvPr/>
        </p:nvSpPr>
        <p:spPr>
          <a:xfrm>
            <a:off x="5562600" y="457200"/>
            <a:ext cx="304800" cy="304800"/>
          </a:xfrm>
          <a:prstGeom prst="rect">
            <a:avLst/>
          </a:prstGeom>
          <a:solidFill>
            <a:srgbClr val="00CC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057" name="Rectangle 12"/>
          <p:cNvSpPr/>
          <p:nvPr/>
        </p:nvSpPr>
        <p:spPr>
          <a:xfrm>
            <a:off x="8458200" y="3962400"/>
            <a:ext cx="381000" cy="3810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058" name="Rectangle 13"/>
          <p:cNvSpPr/>
          <p:nvPr/>
        </p:nvSpPr>
        <p:spPr>
          <a:xfrm>
            <a:off x="8686800" y="3657600"/>
            <a:ext cx="381000" cy="381000"/>
          </a:xfrm>
          <a:prstGeom prst="rect">
            <a:avLst/>
          </a:prstGeom>
          <a:solidFill>
            <a:srgbClr val="0099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grpSp>
        <p:nvGrpSpPr>
          <p:cNvPr id="9061" name="Group 14"/>
          <p:cNvGrpSpPr/>
          <p:nvPr/>
        </p:nvGrpSpPr>
        <p:grpSpPr>
          <a:xfrm>
            <a:off x="0" y="2286000"/>
            <a:ext cx="1066800" cy="1066800"/>
            <a:chOff x="0" y="0"/>
            <a:chExt cx="1066800" cy="1066800"/>
          </a:xfrm>
        </p:grpSpPr>
        <p:sp>
          <p:nvSpPr>
            <p:cNvPr id="9059" name="Rectangle 15"/>
            <p:cNvSpPr/>
            <p:nvPr/>
          </p:nvSpPr>
          <p:spPr>
            <a:xfrm>
              <a:off x="0" y="0"/>
              <a:ext cx="533400" cy="533400"/>
            </a:xfrm>
            <a:prstGeom prst="rect">
              <a:avLst/>
            </a:prstGeom>
            <a:solidFill>
              <a:srgbClr val="00CC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sp>
          <p:nvSpPr>
            <p:cNvPr id="9060" name="Rectangle 16"/>
            <p:cNvSpPr/>
            <p:nvPr/>
          </p:nvSpPr>
          <p:spPr>
            <a:xfrm>
              <a:off x="533400" y="533400"/>
              <a:ext cx="533400" cy="5334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grpSp>
      <p:grpSp>
        <p:nvGrpSpPr>
          <p:cNvPr id="9066" name="Group 21"/>
          <p:cNvGrpSpPr/>
          <p:nvPr/>
        </p:nvGrpSpPr>
        <p:grpSpPr>
          <a:xfrm>
            <a:off x="762000" y="152400"/>
            <a:ext cx="1981200" cy="1295400"/>
            <a:chOff x="0" y="0"/>
            <a:chExt cx="1981200" cy="1295400"/>
          </a:xfrm>
        </p:grpSpPr>
        <p:sp>
          <p:nvSpPr>
            <p:cNvPr id="9062" name="Rectangle 22"/>
            <p:cNvSpPr/>
            <p:nvPr/>
          </p:nvSpPr>
          <p:spPr>
            <a:xfrm>
              <a:off x="1219200" y="3810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sp>
          <p:nvSpPr>
            <p:cNvPr id="9063" name="Rectangle 23"/>
            <p:cNvSpPr/>
            <p:nvPr/>
          </p:nvSpPr>
          <p:spPr>
            <a:xfrm>
              <a:off x="0" y="9144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sp>
          <p:nvSpPr>
            <p:cNvPr id="9064" name="Rectangle 24"/>
            <p:cNvSpPr/>
            <p:nvPr/>
          </p:nvSpPr>
          <p:spPr>
            <a:xfrm>
              <a:off x="381000" y="533400"/>
              <a:ext cx="381000" cy="381000"/>
            </a:xfrm>
            <a:prstGeom prst="rect">
              <a:avLst/>
            </a:prstGeom>
            <a:solidFill>
              <a:srgbClr val="339966"/>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sp>
          <p:nvSpPr>
            <p:cNvPr id="9065" name="Rectangle 25"/>
            <p:cNvSpPr/>
            <p:nvPr/>
          </p:nvSpPr>
          <p:spPr>
            <a:xfrm>
              <a:off x="1600200" y="0"/>
              <a:ext cx="381000" cy="3810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grpSp>
      <p:sp>
        <p:nvSpPr>
          <p:cNvPr id="9067" name="Title Text"/>
          <p:cNvSpPr txBox="1">
            <a:spLocks noGrp="1"/>
          </p:cNvSpPr>
          <p:nvPr>
            <p:ph type="title"/>
          </p:nvPr>
        </p:nvSpPr>
        <p:spPr>
          <a:xfrm>
            <a:off x="1295400" y="1219200"/>
            <a:ext cx="7086600" cy="1447800"/>
          </a:xfrm>
          <a:prstGeom prst="rect">
            <a:avLst/>
          </a:prstGeom>
        </p:spPr>
        <p:txBody>
          <a:bodyPr anchor="ctr"/>
          <a:lstStyle>
            <a:lvl1pPr>
              <a:defRPr sz="4000">
                <a:solidFill>
                  <a:schemeClr val="accent3">
                    <a:lumOff val="44000"/>
                  </a:schemeClr>
                </a:solidFill>
                <a:latin typeface="+mj-lt"/>
                <a:ea typeface="+mj-ea"/>
                <a:cs typeface="+mj-cs"/>
                <a:sym typeface="Helvetica"/>
              </a:defRPr>
            </a:lvl1pPr>
          </a:lstStyle>
          <a:p>
            <a:r>
              <a:t>Title Text</a:t>
            </a:r>
          </a:p>
        </p:txBody>
      </p:sp>
      <p:sp>
        <p:nvSpPr>
          <p:cNvPr id="9068" name="Slide Number"/>
          <p:cNvSpPr txBox="1">
            <a:spLocks noGrp="1"/>
          </p:cNvSpPr>
          <p:nvPr>
            <p:ph type="sldNum" sz="quarter" idx="2"/>
          </p:nvPr>
        </p:nvSpPr>
        <p:spPr>
          <a:xfrm>
            <a:off x="5791200" y="6205321"/>
            <a:ext cx="762000" cy="543358"/>
          </a:xfrm>
          <a:prstGeom prst="rect">
            <a:avLst/>
          </a:prstGeom>
          <a:solidFill>
            <a:srgbClr val="00CC99"/>
          </a:solidFill>
          <a:ln w="57150">
            <a:solidFill>
              <a:srgbClr val="336699"/>
            </a:solidFill>
            <a:miter lim="800000"/>
          </a:ln>
        </p:spPr>
        <p:txBody>
          <a:bodyPr wrap="square" anchor="ctr"/>
          <a:lstStyle>
            <a:lvl1pPr>
              <a:defRPr sz="2800" b="1">
                <a:solidFill>
                  <a:srgbClr val="000066"/>
                </a:solidFill>
              </a:defRPr>
            </a:lvl1pPr>
          </a:lstStyle>
          <a:p>
            <a:fld id="{86CB4B4D-7CA3-9044-876B-883B54F8677D}" type="slidenum">
              <a:rPr/>
              <a:pPr/>
              <a:t>‹#›</a:t>
            </a:fld>
            <a:endParaRPr/>
          </a:p>
        </p:txBody>
      </p:sp>
    </p:spTree>
    <p:extLst>
      <p:ext uri="{BB962C8B-B14F-4D97-AF65-F5344CB8AC3E}">
        <p14:creationId xmlns:p14="http://schemas.microsoft.com/office/powerpoint/2010/main" val="2276436879"/>
      </p:ext>
    </p:extLst>
  </p:cSld>
  <p:clrMapOvr>
    <a:masterClrMapping/>
  </p:clrMapOvr>
  <p:transition spd="med"/>
</p:sldLayout>
</file>

<file path=ppt/slideLayouts/slideLayout656.xml><?xml version="1.0" encoding="utf-8"?>
<p:sldLayout xmlns:a="http://schemas.openxmlformats.org/drawingml/2006/main" xmlns:r="http://schemas.openxmlformats.org/officeDocument/2006/relationships" xmlns:p="http://schemas.openxmlformats.org/presentationml/2006/main" showMasterSp="0" type="tx">
  <p:cSld name="55_Blank">
    <p:bg>
      <p:bgPr>
        <a:solidFill>
          <a:srgbClr val="000066"/>
        </a:solidFill>
        <a:effectLst/>
      </p:bgPr>
    </p:bg>
    <p:spTree>
      <p:nvGrpSpPr>
        <p:cNvPr id="1" name=""/>
        <p:cNvGrpSpPr/>
        <p:nvPr/>
      </p:nvGrpSpPr>
      <p:grpSpPr>
        <a:xfrm>
          <a:off x="0" y="0"/>
          <a:ext cx="0" cy="0"/>
          <a:chOff x="0" y="0"/>
          <a:chExt cx="0" cy="0"/>
        </a:xfrm>
      </p:grpSpPr>
      <p:sp>
        <p:nvSpPr>
          <p:cNvPr id="9075" name="Rectangle 3"/>
          <p:cNvSpPr/>
          <p:nvPr/>
        </p:nvSpPr>
        <p:spPr>
          <a:xfrm>
            <a:off x="0" y="22860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076" name="Rectangle 4"/>
          <p:cNvSpPr/>
          <p:nvPr/>
        </p:nvSpPr>
        <p:spPr>
          <a:xfrm>
            <a:off x="533400" y="28194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077" name="Rectangle 5"/>
          <p:cNvSpPr/>
          <p:nvPr/>
        </p:nvSpPr>
        <p:spPr>
          <a:xfrm>
            <a:off x="1981200" y="533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078" name="Rectangle 6"/>
          <p:cNvSpPr/>
          <p:nvPr/>
        </p:nvSpPr>
        <p:spPr>
          <a:xfrm>
            <a:off x="762000" y="1066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079" name="Rectangle 7"/>
          <p:cNvSpPr/>
          <p:nvPr/>
        </p:nvSpPr>
        <p:spPr>
          <a:xfrm>
            <a:off x="1143000" y="685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080" name="Rectangle 8"/>
          <p:cNvSpPr/>
          <p:nvPr/>
        </p:nvSpPr>
        <p:spPr>
          <a:xfrm>
            <a:off x="2362200" y="152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081" name="Rectangle 9"/>
          <p:cNvSpPr/>
          <p:nvPr/>
        </p:nvSpPr>
        <p:spPr>
          <a:xfrm>
            <a:off x="0" y="755650"/>
            <a:ext cx="5867400" cy="762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082" name="Rectangle 10"/>
          <p:cNvSpPr/>
          <p:nvPr/>
        </p:nvSpPr>
        <p:spPr>
          <a:xfrm>
            <a:off x="5715000" y="609600"/>
            <a:ext cx="304800" cy="3048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083" name="Rectangle 11"/>
          <p:cNvSpPr/>
          <p:nvPr/>
        </p:nvSpPr>
        <p:spPr>
          <a:xfrm>
            <a:off x="5562600" y="457200"/>
            <a:ext cx="304800" cy="304800"/>
          </a:xfrm>
          <a:prstGeom prst="rect">
            <a:avLst/>
          </a:prstGeom>
          <a:solidFill>
            <a:srgbClr val="00CC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084" name="Rectangle 12"/>
          <p:cNvSpPr/>
          <p:nvPr/>
        </p:nvSpPr>
        <p:spPr>
          <a:xfrm>
            <a:off x="8458200" y="3962400"/>
            <a:ext cx="381000" cy="3810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085" name="Rectangle 13"/>
          <p:cNvSpPr/>
          <p:nvPr/>
        </p:nvSpPr>
        <p:spPr>
          <a:xfrm>
            <a:off x="8686800" y="3657600"/>
            <a:ext cx="381000" cy="381000"/>
          </a:xfrm>
          <a:prstGeom prst="rect">
            <a:avLst/>
          </a:prstGeom>
          <a:solidFill>
            <a:srgbClr val="0099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grpSp>
        <p:nvGrpSpPr>
          <p:cNvPr id="9088" name="Group 14"/>
          <p:cNvGrpSpPr/>
          <p:nvPr/>
        </p:nvGrpSpPr>
        <p:grpSpPr>
          <a:xfrm>
            <a:off x="0" y="2286000"/>
            <a:ext cx="1066800" cy="1066800"/>
            <a:chOff x="0" y="0"/>
            <a:chExt cx="1066800" cy="1066800"/>
          </a:xfrm>
        </p:grpSpPr>
        <p:sp>
          <p:nvSpPr>
            <p:cNvPr id="9086" name="Rectangle 15"/>
            <p:cNvSpPr/>
            <p:nvPr/>
          </p:nvSpPr>
          <p:spPr>
            <a:xfrm>
              <a:off x="0" y="0"/>
              <a:ext cx="533400" cy="533400"/>
            </a:xfrm>
            <a:prstGeom prst="rect">
              <a:avLst/>
            </a:prstGeom>
            <a:solidFill>
              <a:srgbClr val="00CC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sp>
          <p:nvSpPr>
            <p:cNvPr id="9087" name="Rectangle 16"/>
            <p:cNvSpPr/>
            <p:nvPr/>
          </p:nvSpPr>
          <p:spPr>
            <a:xfrm>
              <a:off x="533400" y="533400"/>
              <a:ext cx="533400" cy="5334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grpSp>
      <p:grpSp>
        <p:nvGrpSpPr>
          <p:cNvPr id="9093" name="Group 21"/>
          <p:cNvGrpSpPr/>
          <p:nvPr/>
        </p:nvGrpSpPr>
        <p:grpSpPr>
          <a:xfrm>
            <a:off x="762000" y="152400"/>
            <a:ext cx="1981200" cy="1295400"/>
            <a:chOff x="0" y="0"/>
            <a:chExt cx="1981200" cy="1295400"/>
          </a:xfrm>
        </p:grpSpPr>
        <p:sp>
          <p:nvSpPr>
            <p:cNvPr id="9089" name="Rectangle 22"/>
            <p:cNvSpPr/>
            <p:nvPr/>
          </p:nvSpPr>
          <p:spPr>
            <a:xfrm>
              <a:off x="1219200" y="3810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sp>
          <p:nvSpPr>
            <p:cNvPr id="9090" name="Rectangle 23"/>
            <p:cNvSpPr/>
            <p:nvPr/>
          </p:nvSpPr>
          <p:spPr>
            <a:xfrm>
              <a:off x="0" y="9144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sp>
          <p:nvSpPr>
            <p:cNvPr id="9091" name="Rectangle 24"/>
            <p:cNvSpPr/>
            <p:nvPr/>
          </p:nvSpPr>
          <p:spPr>
            <a:xfrm>
              <a:off x="381000" y="533400"/>
              <a:ext cx="381000" cy="381000"/>
            </a:xfrm>
            <a:prstGeom prst="rect">
              <a:avLst/>
            </a:prstGeom>
            <a:solidFill>
              <a:srgbClr val="339966"/>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sp>
          <p:nvSpPr>
            <p:cNvPr id="9092" name="Rectangle 25"/>
            <p:cNvSpPr/>
            <p:nvPr/>
          </p:nvSpPr>
          <p:spPr>
            <a:xfrm>
              <a:off x="1600200" y="0"/>
              <a:ext cx="381000" cy="3810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grpSp>
      <p:sp>
        <p:nvSpPr>
          <p:cNvPr id="9094" name="Slide Number"/>
          <p:cNvSpPr txBox="1">
            <a:spLocks noGrp="1"/>
          </p:cNvSpPr>
          <p:nvPr>
            <p:ph type="sldNum" sz="quarter" idx="2"/>
          </p:nvPr>
        </p:nvSpPr>
        <p:spPr>
          <a:xfrm>
            <a:off x="5791200" y="6205321"/>
            <a:ext cx="762000" cy="543358"/>
          </a:xfrm>
          <a:prstGeom prst="rect">
            <a:avLst/>
          </a:prstGeom>
          <a:solidFill>
            <a:srgbClr val="00CC99"/>
          </a:solidFill>
          <a:ln w="57150">
            <a:solidFill>
              <a:srgbClr val="336699"/>
            </a:solidFill>
            <a:miter lim="800000"/>
          </a:ln>
        </p:spPr>
        <p:txBody>
          <a:bodyPr wrap="square" anchor="ctr"/>
          <a:lstStyle>
            <a:lvl1pPr>
              <a:defRPr sz="2800" b="1">
                <a:solidFill>
                  <a:srgbClr val="000066"/>
                </a:solidFill>
              </a:defRPr>
            </a:lvl1pPr>
          </a:lstStyle>
          <a:p>
            <a:fld id="{86CB4B4D-7CA3-9044-876B-883B54F8677D}" type="slidenum">
              <a:rPr/>
              <a:pPr/>
              <a:t>‹#›</a:t>
            </a:fld>
            <a:endParaRPr/>
          </a:p>
        </p:txBody>
      </p:sp>
    </p:spTree>
    <p:extLst>
      <p:ext uri="{BB962C8B-B14F-4D97-AF65-F5344CB8AC3E}">
        <p14:creationId xmlns:p14="http://schemas.microsoft.com/office/powerpoint/2010/main" val="2231209845"/>
      </p:ext>
    </p:extLst>
  </p:cSld>
  <p:clrMapOvr>
    <a:masterClrMapping/>
  </p:clrMapOvr>
  <p:transition spd="med"/>
</p:sldLayout>
</file>

<file path=ppt/slideLayouts/slideLayout657.xml><?xml version="1.0" encoding="utf-8"?>
<p:sldLayout xmlns:a="http://schemas.openxmlformats.org/drawingml/2006/main" xmlns:r="http://schemas.openxmlformats.org/officeDocument/2006/relationships" xmlns:p="http://schemas.openxmlformats.org/presentationml/2006/main" showMasterSp="0" type="tx">
  <p:cSld name="53_Content with Caption">
    <p:bg>
      <p:bgPr>
        <a:solidFill>
          <a:srgbClr val="000066"/>
        </a:solidFill>
        <a:effectLst/>
      </p:bgPr>
    </p:bg>
    <p:spTree>
      <p:nvGrpSpPr>
        <p:cNvPr id="1" name=""/>
        <p:cNvGrpSpPr/>
        <p:nvPr/>
      </p:nvGrpSpPr>
      <p:grpSpPr>
        <a:xfrm>
          <a:off x="0" y="0"/>
          <a:ext cx="0" cy="0"/>
          <a:chOff x="0" y="0"/>
          <a:chExt cx="0" cy="0"/>
        </a:xfrm>
      </p:grpSpPr>
      <p:sp>
        <p:nvSpPr>
          <p:cNvPr id="9101" name="Rectangle 3"/>
          <p:cNvSpPr/>
          <p:nvPr/>
        </p:nvSpPr>
        <p:spPr>
          <a:xfrm>
            <a:off x="0" y="22860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102" name="Rectangle 4"/>
          <p:cNvSpPr/>
          <p:nvPr/>
        </p:nvSpPr>
        <p:spPr>
          <a:xfrm>
            <a:off x="533400" y="28194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103" name="Rectangle 5"/>
          <p:cNvSpPr/>
          <p:nvPr/>
        </p:nvSpPr>
        <p:spPr>
          <a:xfrm>
            <a:off x="1981200" y="533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104" name="Rectangle 6"/>
          <p:cNvSpPr/>
          <p:nvPr/>
        </p:nvSpPr>
        <p:spPr>
          <a:xfrm>
            <a:off x="762000" y="1066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105" name="Rectangle 7"/>
          <p:cNvSpPr/>
          <p:nvPr/>
        </p:nvSpPr>
        <p:spPr>
          <a:xfrm>
            <a:off x="1143000" y="685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106" name="Rectangle 8"/>
          <p:cNvSpPr/>
          <p:nvPr/>
        </p:nvSpPr>
        <p:spPr>
          <a:xfrm>
            <a:off x="2362200" y="152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107" name="Rectangle 9"/>
          <p:cNvSpPr/>
          <p:nvPr/>
        </p:nvSpPr>
        <p:spPr>
          <a:xfrm>
            <a:off x="0" y="755650"/>
            <a:ext cx="5867400" cy="762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108" name="Rectangle 10"/>
          <p:cNvSpPr/>
          <p:nvPr/>
        </p:nvSpPr>
        <p:spPr>
          <a:xfrm>
            <a:off x="5715000" y="609600"/>
            <a:ext cx="304800" cy="3048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109" name="Rectangle 11"/>
          <p:cNvSpPr/>
          <p:nvPr/>
        </p:nvSpPr>
        <p:spPr>
          <a:xfrm>
            <a:off x="5562600" y="457200"/>
            <a:ext cx="304800" cy="304800"/>
          </a:xfrm>
          <a:prstGeom prst="rect">
            <a:avLst/>
          </a:prstGeom>
          <a:solidFill>
            <a:srgbClr val="00CC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110" name="Rectangle 12"/>
          <p:cNvSpPr/>
          <p:nvPr/>
        </p:nvSpPr>
        <p:spPr>
          <a:xfrm>
            <a:off x="8458200" y="3962400"/>
            <a:ext cx="381000" cy="3810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111" name="Rectangle 13"/>
          <p:cNvSpPr/>
          <p:nvPr/>
        </p:nvSpPr>
        <p:spPr>
          <a:xfrm>
            <a:off x="8686800" y="3657600"/>
            <a:ext cx="381000" cy="381000"/>
          </a:xfrm>
          <a:prstGeom prst="rect">
            <a:avLst/>
          </a:prstGeom>
          <a:solidFill>
            <a:srgbClr val="0099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grpSp>
        <p:nvGrpSpPr>
          <p:cNvPr id="9114" name="Group 14"/>
          <p:cNvGrpSpPr/>
          <p:nvPr/>
        </p:nvGrpSpPr>
        <p:grpSpPr>
          <a:xfrm>
            <a:off x="0" y="2286000"/>
            <a:ext cx="1066800" cy="1066800"/>
            <a:chOff x="0" y="0"/>
            <a:chExt cx="1066800" cy="1066800"/>
          </a:xfrm>
        </p:grpSpPr>
        <p:sp>
          <p:nvSpPr>
            <p:cNvPr id="9112" name="Rectangle 15"/>
            <p:cNvSpPr/>
            <p:nvPr/>
          </p:nvSpPr>
          <p:spPr>
            <a:xfrm>
              <a:off x="0" y="0"/>
              <a:ext cx="533400" cy="533400"/>
            </a:xfrm>
            <a:prstGeom prst="rect">
              <a:avLst/>
            </a:prstGeom>
            <a:solidFill>
              <a:srgbClr val="00CC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sp>
          <p:nvSpPr>
            <p:cNvPr id="9113" name="Rectangle 16"/>
            <p:cNvSpPr/>
            <p:nvPr/>
          </p:nvSpPr>
          <p:spPr>
            <a:xfrm>
              <a:off x="533400" y="533400"/>
              <a:ext cx="533400" cy="5334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grpSp>
      <p:grpSp>
        <p:nvGrpSpPr>
          <p:cNvPr id="9119" name="Group 21"/>
          <p:cNvGrpSpPr/>
          <p:nvPr/>
        </p:nvGrpSpPr>
        <p:grpSpPr>
          <a:xfrm>
            <a:off x="762000" y="152400"/>
            <a:ext cx="1981200" cy="1295400"/>
            <a:chOff x="0" y="0"/>
            <a:chExt cx="1981200" cy="1295400"/>
          </a:xfrm>
        </p:grpSpPr>
        <p:sp>
          <p:nvSpPr>
            <p:cNvPr id="9115" name="Rectangle 22"/>
            <p:cNvSpPr/>
            <p:nvPr/>
          </p:nvSpPr>
          <p:spPr>
            <a:xfrm>
              <a:off x="1219200" y="3810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sp>
          <p:nvSpPr>
            <p:cNvPr id="9116" name="Rectangle 23"/>
            <p:cNvSpPr/>
            <p:nvPr/>
          </p:nvSpPr>
          <p:spPr>
            <a:xfrm>
              <a:off x="0" y="9144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sp>
          <p:nvSpPr>
            <p:cNvPr id="9117" name="Rectangle 24"/>
            <p:cNvSpPr/>
            <p:nvPr/>
          </p:nvSpPr>
          <p:spPr>
            <a:xfrm>
              <a:off x="381000" y="533400"/>
              <a:ext cx="381000" cy="381000"/>
            </a:xfrm>
            <a:prstGeom prst="rect">
              <a:avLst/>
            </a:prstGeom>
            <a:solidFill>
              <a:srgbClr val="339966"/>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sp>
          <p:nvSpPr>
            <p:cNvPr id="9118" name="Rectangle 25"/>
            <p:cNvSpPr/>
            <p:nvPr/>
          </p:nvSpPr>
          <p:spPr>
            <a:xfrm>
              <a:off x="1600200" y="0"/>
              <a:ext cx="381000" cy="3810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grpSp>
      <p:sp>
        <p:nvSpPr>
          <p:cNvPr id="9120" name="Title Text"/>
          <p:cNvSpPr txBox="1">
            <a:spLocks noGrp="1"/>
          </p:cNvSpPr>
          <p:nvPr>
            <p:ph type="title"/>
          </p:nvPr>
        </p:nvSpPr>
        <p:spPr>
          <a:xfrm>
            <a:off x="457200" y="273050"/>
            <a:ext cx="3008314" cy="1162050"/>
          </a:xfrm>
          <a:prstGeom prst="rect">
            <a:avLst/>
          </a:prstGeom>
        </p:spPr>
        <p:txBody>
          <a:bodyPr/>
          <a:lstStyle>
            <a:lvl1pPr>
              <a:defRPr sz="2000" b="1">
                <a:solidFill>
                  <a:schemeClr val="accent3">
                    <a:lumOff val="44000"/>
                  </a:schemeClr>
                </a:solidFill>
                <a:latin typeface="+mj-lt"/>
                <a:ea typeface="+mj-ea"/>
                <a:cs typeface="+mj-cs"/>
                <a:sym typeface="Helvetica"/>
              </a:defRPr>
            </a:lvl1pPr>
          </a:lstStyle>
          <a:p>
            <a:r>
              <a:t>Title Text</a:t>
            </a:r>
          </a:p>
        </p:txBody>
      </p:sp>
      <p:sp>
        <p:nvSpPr>
          <p:cNvPr id="9121" name="Body Level One…"/>
          <p:cNvSpPr txBox="1">
            <a:spLocks noGrp="1"/>
          </p:cNvSpPr>
          <p:nvPr>
            <p:ph type="body" idx="1"/>
          </p:nvPr>
        </p:nvSpPr>
        <p:spPr>
          <a:xfrm>
            <a:off x="3575050" y="273050"/>
            <a:ext cx="5111750" cy="5853113"/>
          </a:xfrm>
          <a:prstGeom prst="rect">
            <a:avLst/>
          </a:prstGeom>
        </p:spPr>
        <p:txBody>
          <a:bodyPr>
            <a:normAutofit/>
          </a:bodyPr>
          <a:lstStyle>
            <a:lvl1pPr>
              <a:buClr>
                <a:srgbClr val="0099CC"/>
              </a:buClr>
              <a:buSzPct val="75000"/>
              <a:buChar char="■"/>
              <a:defRPr>
                <a:solidFill>
                  <a:schemeClr val="accent3">
                    <a:lumOff val="44000"/>
                  </a:schemeClr>
                </a:solidFill>
                <a:latin typeface="+mj-lt"/>
                <a:ea typeface="+mj-ea"/>
                <a:cs typeface="+mj-cs"/>
                <a:sym typeface="Helvetica"/>
              </a:defRPr>
            </a:lvl1pPr>
            <a:lvl2pPr>
              <a:buClr>
                <a:srgbClr val="0099CC"/>
              </a:buClr>
              <a:buSzPct val="75000"/>
              <a:buChar char="■"/>
              <a:defRPr>
                <a:solidFill>
                  <a:schemeClr val="accent3">
                    <a:lumOff val="44000"/>
                  </a:schemeClr>
                </a:solidFill>
                <a:latin typeface="+mj-lt"/>
                <a:ea typeface="+mj-ea"/>
                <a:cs typeface="+mj-cs"/>
                <a:sym typeface="Helvetica"/>
              </a:defRPr>
            </a:lvl2pPr>
            <a:lvl3pPr>
              <a:buClr>
                <a:srgbClr val="0099CC"/>
              </a:buClr>
              <a:buSzPct val="75000"/>
              <a:buChar char="■"/>
              <a:defRPr>
                <a:solidFill>
                  <a:schemeClr val="accent3">
                    <a:lumOff val="44000"/>
                  </a:schemeClr>
                </a:solidFill>
                <a:latin typeface="+mj-lt"/>
                <a:ea typeface="+mj-ea"/>
                <a:cs typeface="+mj-cs"/>
                <a:sym typeface="Helvetica"/>
              </a:defRPr>
            </a:lvl3pPr>
            <a:lvl4pPr>
              <a:buClr>
                <a:srgbClr val="0099CC"/>
              </a:buClr>
              <a:buSzPct val="75000"/>
              <a:buChar char="■"/>
              <a:defRPr>
                <a:solidFill>
                  <a:schemeClr val="accent3">
                    <a:lumOff val="44000"/>
                  </a:schemeClr>
                </a:solidFill>
                <a:latin typeface="+mj-lt"/>
                <a:ea typeface="+mj-ea"/>
                <a:cs typeface="+mj-cs"/>
                <a:sym typeface="Helvetica"/>
              </a:defRPr>
            </a:lvl4pPr>
            <a:lvl5pPr>
              <a:buClr>
                <a:srgbClr val="0099CC"/>
              </a:buClr>
              <a:buSzPct val="75000"/>
              <a:buChar char="■"/>
              <a:defRPr>
                <a:solidFill>
                  <a:schemeClr val="accent3">
                    <a:lumOff val="44000"/>
                  </a:schemeClr>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9122"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solidFill>
                  <a:schemeClr val="accent3">
                    <a:lumOff val="44000"/>
                  </a:schemeClr>
                </a:solidFill>
                <a:latin typeface="+mj-lt"/>
                <a:ea typeface="+mj-ea"/>
                <a:cs typeface="+mj-cs"/>
                <a:sym typeface="Helvetica"/>
              </a:defRPr>
            </a:pPr>
            <a:endParaRPr/>
          </a:p>
        </p:txBody>
      </p:sp>
      <p:sp>
        <p:nvSpPr>
          <p:cNvPr id="9123" name="Slide Number"/>
          <p:cNvSpPr txBox="1">
            <a:spLocks noGrp="1"/>
          </p:cNvSpPr>
          <p:nvPr>
            <p:ph type="sldNum" sz="quarter" idx="2"/>
          </p:nvPr>
        </p:nvSpPr>
        <p:spPr>
          <a:xfrm>
            <a:off x="5791200" y="6205321"/>
            <a:ext cx="762000" cy="543358"/>
          </a:xfrm>
          <a:prstGeom prst="rect">
            <a:avLst/>
          </a:prstGeom>
          <a:solidFill>
            <a:srgbClr val="00CC99"/>
          </a:solidFill>
          <a:ln w="57150">
            <a:solidFill>
              <a:srgbClr val="336699"/>
            </a:solidFill>
            <a:miter lim="800000"/>
          </a:ln>
        </p:spPr>
        <p:txBody>
          <a:bodyPr wrap="square" anchor="ctr"/>
          <a:lstStyle>
            <a:lvl1pPr>
              <a:defRPr sz="2800" b="1">
                <a:solidFill>
                  <a:srgbClr val="000066"/>
                </a:solidFill>
              </a:defRPr>
            </a:lvl1pPr>
          </a:lstStyle>
          <a:p>
            <a:fld id="{86CB4B4D-7CA3-9044-876B-883B54F8677D}" type="slidenum">
              <a:rPr/>
              <a:pPr/>
              <a:t>‹#›</a:t>
            </a:fld>
            <a:endParaRPr/>
          </a:p>
        </p:txBody>
      </p:sp>
    </p:spTree>
    <p:extLst>
      <p:ext uri="{BB962C8B-B14F-4D97-AF65-F5344CB8AC3E}">
        <p14:creationId xmlns:p14="http://schemas.microsoft.com/office/powerpoint/2010/main" val="2702433735"/>
      </p:ext>
    </p:extLst>
  </p:cSld>
  <p:clrMapOvr>
    <a:masterClrMapping/>
  </p:clrMapOvr>
  <p:transition spd="med"/>
</p:sldLayout>
</file>

<file path=ppt/slideLayouts/slideLayout658.xml><?xml version="1.0" encoding="utf-8"?>
<p:sldLayout xmlns:a="http://schemas.openxmlformats.org/drawingml/2006/main" xmlns:r="http://schemas.openxmlformats.org/officeDocument/2006/relationships" xmlns:p="http://schemas.openxmlformats.org/presentationml/2006/main" showMasterSp="0" type="tx">
  <p:cSld name="53_Picture with Caption">
    <p:bg>
      <p:bgPr>
        <a:solidFill>
          <a:srgbClr val="000066"/>
        </a:solidFill>
        <a:effectLst/>
      </p:bgPr>
    </p:bg>
    <p:spTree>
      <p:nvGrpSpPr>
        <p:cNvPr id="1" name=""/>
        <p:cNvGrpSpPr/>
        <p:nvPr/>
      </p:nvGrpSpPr>
      <p:grpSpPr>
        <a:xfrm>
          <a:off x="0" y="0"/>
          <a:ext cx="0" cy="0"/>
          <a:chOff x="0" y="0"/>
          <a:chExt cx="0" cy="0"/>
        </a:xfrm>
      </p:grpSpPr>
      <p:sp>
        <p:nvSpPr>
          <p:cNvPr id="9130" name="Rectangle 3"/>
          <p:cNvSpPr/>
          <p:nvPr/>
        </p:nvSpPr>
        <p:spPr>
          <a:xfrm>
            <a:off x="0" y="22860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131" name="Rectangle 4"/>
          <p:cNvSpPr/>
          <p:nvPr/>
        </p:nvSpPr>
        <p:spPr>
          <a:xfrm>
            <a:off x="533400" y="28194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132" name="Rectangle 5"/>
          <p:cNvSpPr/>
          <p:nvPr/>
        </p:nvSpPr>
        <p:spPr>
          <a:xfrm>
            <a:off x="1981200" y="533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133" name="Rectangle 6"/>
          <p:cNvSpPr/>
          <p:nvPr/>
        </p:nvSpPr>
        <p:spPr>
          <a:xfrm>
            <a:off x="762000" y="1066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134" name="Rectangle 7"/>
          <p:cNvSpPr/>
          <p:nvPr/>
        </p:nvSpPr>
        <p:spPr>
          <a:xfrm>
            <a:off x="1143000" y="685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135" name="Rectangle 8"/>
          <p:cNvSpPr/>
          <p:nvPr/>
        </p:nvSpPr>
        <p:spPr>
          <a:xfrm>
            <a:off x="2362200" y="152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136" name="Rectangle 9"/>
          <p:cNvSpPr/>
          <p:nvPr/>
        </p:nvSpPr>
        <p:spPr>
          <a:xfrm>
            <a:off x="0" y="755650"/>
            <a:ext cx="5867400" cy="762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137" name="Rectangle 10"/>
          <p:cNvSpPr/>
          <p:nvPr/>
        </p:nvSpPr>
        <p:spPr>
          <a:xfrm>
            <a:off x="5715000" y="609600"/>
            <a:ext cx="304800" cy="3048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138" name="Rectangle 11"/>
          <p:cNvSpPr/>
          <p:nvPr/>
        </p:nvSpPr>
        <p:spPr>
          <a:xfrm>
            <a:off x="5562600" y="457200"/>
            <a:ext cx="304800" cy="304800"/>
          </a:xfrm>
          <a:prstGeom prst="rect">
            <a:avLst/>
          </a:prstGeom>
          <a:solidFill>
            <a:srgbClr val="00CC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139" name="Rectangle 12"/>
          <p:cNvSpPr/>
          <p:nvPr/>
        </p:nvSpPr>
        <p:spPr>
          <a:xfrm>
            <a:off x="8458200" y="3962400"/>
            <a:ext cx="381000" cy="3810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140" name="Rectangle 13"/>
          <p:cNvSpPr/>
          <p:nvPr/>
        </p:nvSpPr>
        <p:spPr>
          <a:xfrm>
            <a:off x="8686800" y="3657600"/>
            <a:ext cx="381000" cy="381000"/>
          </a:xfrm>
          <a:prstGeom prst="rect">
            <a:avLst/>
          </a:prstGeom>
          <a:solidFill>
            <a:srgbClr val="0099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grpSp>
        <p:nvGrpSpPr>
          <p:cNvPr id="9143" name="Group 14"/>
          <p:cNvGrpSpPr/>
          <p:nvPr/>
        </p:nvGrpSpPr>
        <p:grpSpPr>
          <a:xfrm>
            <a:off x="0" y="2286000"/>
            <a:ext cx="1066800" cy="1066800"/>
            <a:chOff x="0" y="0"/>
            <a:chExt cx="1066800" cy="1066800"/>
          </a:xfrm>
        </p:grpSpPr>
        <p:sp>
          <p:nvSpPr>
            <p:cNvPr id="9141" name="Rectangle 15"/>
            <p:cNvSpPr/>
            <p:nvPr/>
          </p:nvSpPr>
          <p:spPr>
            <a:xfrm>
              <a:off x="0" y="0"/>
              <a:ext cx="533400" cy="533400"/>
            </a:xfrm>
            <a:prstGeom prst="rect">
              <a:avLst/>
            </a:prstGeom>
            <a:solidFill>
              <a:srgbClr val="00CC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sp>
          <p:nvSpPr>
            <p:cNvPr id="9142" name="Rectangle 16"/>
            <p:cNvSpPr/>
            <p:nvPr/>
          </p:nvSpPr>
          <p:spPr>
            <a:xfrm>
              <a:off x="533400" y="533400"/>
              <a:ext cx="533400" cy="5334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grpSp>
      <p:grpSp>
        <p:nvGrpSpPr>
          <p:cNvPr id="9148" name="Group 21"/>
          <p:cNvGrpSpPr/>
          <p:nvPr/>
        </p:nvGrpSpPr>
        <p:grpSpPr>
          <a:xfrm>
            <a:off x="762000" y="152400"/>
            <a:ext cx="1981200" cy="1295400"/>
            <a:chOff x="0" y="0"/>
            <a:chExt cx="1981200" cy="1295400"/>
          </a:xfrm>
        </p:grpSpPr>
        <p:sp>
          <p:nvSpPr>
            <p:cNvPr id="9144" name="Rectangle 22"/>
            <p:cNvSpPr/>
            <p:nvPr/>
          </p:nvSpPr>
          <p:spPr>
            <a:xfrm>
              <a:off x="1219200" y="3810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sp>
          <p:nvSpPr>
            <p:cNvPr id="9145" name="Rectangle 23"/>
            <p:cNvSpPr/>
            <p:nvPr/>
          </p:nvSpPr>
          <p:spPr>
            <a:xfrm>
              <a:off x="0" y="9144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sp>
          <p:nvSpPr>
            <p:cNvPr id="9146" name="Rectangle 24"/>
            <p:cNvSpPr/>
            <p:nvPr/>
          </p:nvSpPr>
          <p:spPr>
            <a:xfrm>
              <a:off x="381000" y="533400"/>
              <a:ext cx="381000" cy="381000"/>
            </a:xfrm>
            <a:prstGeom prst="rect">
              <a:avLst/>
            </a:prstGeom>
            <a:solidFill>
              <a:srgbClr val="339966"/>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sp>
          <p:nvSpPr>
            <p:cNvPr id="9147" name="Rectangle 25"/>
            <p:cNvSpPr/>
            <p:nvPr/>
          </p:nvSpPr>
          <p:spPr>
            <a:xfrm>
              <a:off x="1600200" y="0"/>
              <a:ext cx="381000" cy="3810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grpSp>
      <p:sp>
        <p:nvSpPr>
          <p:cNvPr id="9149" name="Title Text"/>
          <p:cNvSpPr txBox="1">
            <a:spLocks noGrp="1"/>
          </p:cNvSpPr>
          <p:nvPr>
            <p:ph type="title"/>
          </p:nvPr>
        </p:nvSpPr>
        <p:spPr>
          <a:xfrm>
            <a:off x="1792288" y="4800600"/>
            <a:ext cx="5486401" cy="566738"/>
          </a:xfrm>
          <a:prstGeom prst="rect">
            <a:avLst/>
          </a:prstGeom>
        </p:spPr>
        <p:txBody>
          <a:bodyPr/>
          <a:lstStyle>
            <a:lvl1pPr>
              <a:defRPr sz="2000" b="1">
                <a:solidFill>
                  <a:schemeClr val="accent3">
                    <a:lumOff val="44000"/>
                  </a:schemeClr>
                </a:solidFill>
                <a:latin typeface="+mj-lt"/>
                <a:ea typeface="+mj-ea"/>
                <a:cs typeface="+mj-cs"/>
                <a:sym typeface="Helvetica"/>
              </a:defRPr>
            </a:lvl1pPr>
          </a:lstStyle>
          <a:p>
            <a:r>
              <a:t>Title Text</a:t>
            </a:r>
          </a:p>
        </p:txBody>
      </p:sp>
      <p:sp>
        <p:nvSpPr>
          <p:cNvPr id="9150"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9151"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chemeClr val="accent3">
                    <a:lumOff val="44000"/>
                  </a:schemeClr>
                </a:solidFill>
                <a:latin typeface="+mj-lt"/>
                <a:ea typeface="+mj-ea"/>
                <a:cs typeface="+mj-cs"/>
                <a:sym typeface="Helvetica"/>
              </a:defRPr>
            </a:lvl1pPr>
            <a:lvl2pPr marL="0" indent="457200">
              <a:spcBef>
                <a:spcPts val="300"/>
              </a:spcBef>
              <a:buSzTx/>
              <a:buNone/>
              <a:defRPr sz="1400">
                <a:solidFill>
                  <a:schemeClr val="accent3">
                    <a:lumOff val="44000"/>
                  </a:schemeClr>
                </a:solidFill>
                <a:latin typeface="+mj-lt"/>
                <a:ea typeface="+mj-ea"/>
                <a:cs typeface="+mj-cs"/>
                <a:sym typeface="Helvetica"/>
              </a:defRPr>
            </a:lvl2pPr>
            <a:lvl3pPr marL="0" indent="914400">
              <a:spcBef>
                <a:spcPts val="300"/>
              </a:spcBef>
              <a:buSzTx/>
              <a:buNone/>
              <a:defRPr sz="1400">
                <a:solidFill>
                  <a:schemeClr val="accent3">
                    <a:lumOff val="44000"/>
                  </a:schemeClr>
                </a:solidFill>
                <a:latin typeface="+mj-lt"/>
                <a:ea typeface="+mj-ea"/>
                <a:cs typeface="+mj-cs"/>
                <a:sym typeface="Helvetica"/>
              </a:defRPr>
            </a:lvl3pPr>
            <a:lvl4pPr marL="0" indent="1371600">
              <a:spcBef>
                <a:spcPts val="300"/>
              </a:spcBef>
              <a:buSzTx/>
              <a:buNone/>
              <a:defRPr sz="1400">
                <a:solidFill>
                  <a:schemeClr val="accent3">
                    <a:lumOff val="44000"/>
                  </a:schemeClr>
                </a:solidFill>
                <a:latin typeface="+mj-lt"/>
                <a:ea typeface="+mj-ea"/>
                <a:cs typeface="+mj-cs"/>
                <a:sym typeface="Helvetica"/>
              </a:defRPr>
            </a:lvl4pPr>
            <a:lvl5pPr marL="0" indent="1828800">
              <a:spcBef>
                <a:spcPts val="300"/>
              </a:spcBef>
              <a:buSzTx/>
              <a:buNone/>
              <a:defRPr sz="1400">
                <a:solidFill>
                  <a:schemeClr val="accent3">
                    <a:lumOff val="44000"/>
                  </a:schemeClr>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9152" name="Slide Number"/>
          <p:cNvSpPr txBox="1">
            <a:spLocks noGrp="1"/>
          </p:cNvSpPr>
          <p:nvPr>
            <p:ph type="sldNum" sz="quarter" idx="2"/>
          </p:nvPr>
        </p:nvSpPr>
        <p:spPr>
          <a:xfrm>
            <a:off x="5791200" y="6205321"/>
            <a:ext cx="762000" cy="543358"/>
          </a:xfrm>
          <a:prstGeom prst="rect">
            <a:avLst/>
          </a:prstGeom>
          <a:solidFill>
            <a:srgbClr val="00CC99"/>
          </a:solidFill>
          <a:ln w="57150">
            <a:solidFill>
              <a:srgbClr val="336699"/>
            </a:solidFill>
            <a:miter lim="800000"/>
          </a:ln>
        </p:spPr>
        <p:txBody>
          <a:bodyPr wrap="square" anchor="ctr"/>
          <a:lstStyle>
            <a:lvl1pPr>
              <a:defRPr sz="2800" b="1">
                <a:solidFill>
                  <a:srgbClr val="000066"/>
                </a:solidFill>
              </a:defRPr>
            </a:lvl1pPr>
          </a:lstStyle>
          <a:p>
            <a:fld id="{86CB4B4D-7CA3-9044-876B-883B54F8677D}" type="slidenum">
              <a:rPr/>
              <a:pPr/>
              <a:t>‹#›</a:t>
            </a:fld>
            <a:endParaRPr/>
          </a:p>
        </p:txBody>
      </p:sp>
    </p:spTree>
    <p:extLst>
      <p:ext uri="{BB962C8B-B14F-4D97-AF65-F5344CB8AC3E}">
        <p14:creationId xmlns:p14="http://schemas.microsoft.com/office/powerpoint/2010/main" val="2611325071"/>
      </p:ext>
    </p:extLst>
  </p:cSld>
  <p:clrMapOvr>
    <a:masterClrMapping/>
  </p:clrMapOvr>
  <p:transition spd="med"/>
</p:sldLayout>
</file>

<file path=ppt/slideLayouts/slideLayout659.xml><?xml version="1.0" encoding="utf-8"?>
<p:sldLayout xmlns:a="http://schemas.openxmlformats.org/drawingml/2006/main" xmlns:r="http://schemas.openxmlformats.org/officeDocument/2006/relationships" xmlns:p="http://schemas.openxmlformats.org/presentationml/2006/main" showMasterSp="0" type="tx">
  <p:cSld name="59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9159" name="Title Text"/>
          <p:cNvSpPr txBox="1">
            <a:spLocks noGrp="1"/>
          </p:cNvSpPr>
          <p:nvPr>
            <p:ph type="title"/>
          </p:nvPr>
        </p:nvSpPr>
        <p:spPr>
          <a:xfrm>
            <a:off x="685800" y="2130425"/>
            <a:ext cx="7772400" cy="1470025"/>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9160"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latin typeface="Arial"/>
                <a:ea typeface="Arial"/>
                <a:cs typeface="Arial"/>
                <a:sym typeface="Arial"/>
              </a:defRPr>
            </a:lvl1pPr>
            <a:lvl2pPr marL="0" indent="457200" algn="ctr">
              <a:buSzTx/>
              <a:buNone/>
              <a:defRPr>
                <a:latin typeface="Arial"/>
                <a:ea typeface="Arial"/>
                <a:cs typeface="Arial"/>
                <a:sym typeface="Arial"/>
              </a:defRPr>
            </a:lvl2pPr>
            <a:lvl3pPr marL="0" indent="914400" algn="ctr">
              <a:buSzTx/>
              <a:buNone/>
              <a:defRPr>
                <a:latin typeface="Arial"/>
                <a:ea typeface="Arial"/>
                <a:cs typeface="Arial"/>
                <a:sym typeface="Arial"/>
              </a:defRPr>
            </a:lvl3pPr>
            <a:lvl4pPr marL="0" indent="1371600" algn="ctr">
              <a:buSzTx/>
              <a:buNone/>
              <a:defRPr>
                <a:latin typeface="Arial"/>
                <a:ea typeface="Arial"/>
                <a:cs typeface="Arial"/>
                <a:sym typeface="Arial"/>
              </a:defRPr>
            </a:lvl4pPr>
            <a:lvl5pPr marL="0" indent="1828800" algn="ctr">
              <a:buSzTx/>
              <a:buNone/>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161"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626160437"/>
      </p:ext>
    </p:extLst>
  </p:cSld>
  <p:clrMapOvr>
    <a:masterClrMapping/>
  </p:clrMapOvr>
  <p:transition spd="med"/>
</p:sldLayout>
</file>

<file path=ppt/slideLayouts/slideLayout6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endParaRPr lang="en-SG"/>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Rectangle 5"/>
          <p:cNvSpPr>
            <a:spLocks noGrp="1" noChangeArrowheads="1"/>
          </p:cNvSpPr>
          <p:nvPr>
            <p:ph type="sldNum" idx="10"/>
          </p:nvPr>
        </p:nvSpPr>
        <p:spPr/>
        <p:txBody>
          <a:bodyPr/>
          <a:lstStyle>
            <a:lvl1pPr defTabSz="914400" eaLnBrk="0" hangingPunct="0">
              <a:defRPr/>
            </a:lvl1pPr>
          </a:lstStyle>
          <a:p>
            <a:pPr>
              <a:defRPr/>
            </a:pPr>
            <a:fld id="{5942B6A6-DF93-294E-82EA-C615D01954B3}" type="slidenum">
              <a:rPr lang="en-GB"/>
              <a:pPr>
                <a:defRPr/>
              </a:pPr>
              <a:t>‹#›</a:t>
            </a:fld>
            <a:endParaRPr lang="en-GB"/>
          </a:p>
        </p:txBody>
      </p:sp>
    </p:spTree>
    <p:extLst>
      <p:ext uri="{BB962C8B-B14F-4D97-AF65-F5344CB8AC3E}">
        <p14:creationId xmlns:p14="http://schemas.microsoft.com/office/powerpoint/2010/main" val="2365917947"/>
      </p:ext>
    </p:extLst>
  </p:cSld>
  <p:clrMapOvr>
    <a:masterClrMapping/>
  </p:clrMapOvr>
</p:sldLayout>
</file>

<file path=ppt/slideLayouts/slideLayout660.xml><?xml version="1.0" encoding="utf-8"?>
<p:sldLayout xmlns:a="http://schemas.openxmlformats.org/drawingml/2006/main" xmlns:r="http://schemas.openxmlformats.org/officeDocument/2006/relationships" xmlns:p="http://schemas.openxmlformats.org/presentationml/2006/main" showMasterSp="0" type="tx">
  <p:cSld name="57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9168"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9169" name="Body Level One…"/>
          <p:cNvSpPr txBox="1">
            <a:spLocks noGrp="1"/>
          </p:cNvSpPr>
          <p:nvPr>
            <p:ph type="body" idx="1"/>
          </p:nvPr>
        </p:nvSpPr>
        <p:spPr>
          <a:xfrm>
            <a:off x="457200" y="1600200"/>
            <a:ext cx="8229600" cy="4525963"/>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170"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603841012"/>
      </p:ext>
    </p:extLst>
  </p:cSld>
  <p:clrMapOvr>
    <a:masterClrMapping/>
  </p:clrMapOvr>
  <p:transition spd="med"/>
</p:sldLayout>
</file>

<file path=ppt/slideLayouts/slideLayout661.xml><?xml version="1.0" encoding="utf-8"?>
<p:sldLayout xmlns:a="http://schemas.openxmlformats.org/drawingml/2006/main" xmlns:r="http://schemas.openxmlformats.org/officeDocument/2006/relationships" xmlns:p="http://schemas.openxmlformats.org/presentationml/2006/main" showMasterSp="0" type="tx">
  <p:cSld name="53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9177"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latin typeface="Arial"/>
                <a:ea typeface="Arial"/>
                <a:cs typeface="Arial"/>
                <a:sym typeface="Arial"/>
              </a:defRPr>
            </a:lvl1pPr>
          </a:lstStyle>
          <a:p>
            <a:r>
              <a:t>Title Text</a:t>
            </a:r>
          </a:p>
        </p:txBody>
      </p:sp>
      <p:sp>
        <p:nvSpPr>
          <p:cNvPr id="9178"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atin typeface="Arial"/>
                <a:ea typeface="Arial"/>
                <a:cs typeface="Arial"/>
                <a:sym typeface="Arial"/>
              </a:defRPr>
            </a:lvl1pPr>
            <a:lvl2pPr marL="0" indent="457200">
              <a:spcBef>
                <a:spcPts val="400"/>
              </a:spcBef>
              <a:buSzTx/>
              <a:buNone/>
              <a:defRPr sz="2000">
                <a:latin typeface="Arial"/>
                <a:ea typeface="Arial"/>
                <a:cs typeface="Arial"/>
                <a:sym typeface="Arial"/>
              </a:defRPr>
            </a:lvl2pPr>
            <a:lvl3pPr marL="0" indent="914400">
              <a:spcBef>
                <a:spcPts val="400"/>
              </a:spcBef>
              <a:buSzTx/>
              <a:buNone/>
              <a:defRPr sz="2000">
                <a:latin typeface="Arial"/>
                <a:ea typeface="Arial"/>
                <a:cs typeface="Arial"/>
                <a:sym typeface="Arial"/>
              </a:defRPr>
            </a:lvl3pPr>
            <a:lvl4pPr marL="0" indent="1371600">
              <a:spcBef>
                <a:spcPts val="400"/>
              </a:spcBef>
              <a:buSzTx/>
              <a:buNone/>
              <a:defRPr sz="2000">
                <a:latin typeface="Arial"/>
                <a:ea typeface="Arial"/>
                <a:cs typeface="Arial"/>
                <a:sym typeface="Arial"/>
              </a:defRPr>
            </a:lvl4pPr>
            <a:lvl5pPr marL="0" indent="1828800">
              <a:spcBef>
                <a:spcPts val="400"/>
              </a:spcBef>
              <a:buSzTx/>
              <a:buNone/>
              <a:defRPr sz="20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179"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640347883"/>
      </p:ext>
    </p:extLst>
  </p:cSld>
  <p:clrMapOvr>
    <a:masterClrMapping/>
  </p:clrMapOvr>
  <p:transition spd="med"/>
</p:sldLayout>
</file>

<file path=ppt/slideLayouts/slideLayout662.xml><?xml version="1.0" encoding="utf-8"?>
<p:sldLayout xmlns:a="http://schemas.openxmlformats.org/drawingml/2006/main" xmlns:r="http://schemas.openxmlformats.org/officeDocument/2006/relationships" xmlns:p="http://schemas.openxmlformats.org/presentationml/2006/main" showMasterSp="0" type="tx">
  <p:cSld name="53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9186"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9187"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Char char="•"/>
              <a:defRPr sz="2800">
                <a:latin typeface="Arial"/>
                <a:ea typeface="Arial"/>
                <a:cs typeface="Arial"/>
                <a:sym typeface="Arial"/>
              </a:defRPr>
            </a:lvl1pPr>
            <a:lvl2pPr marL="790575" indent="-333375">
              <a:spcBef>
                <a:spcPts val="600"/>
              </a:spcBef>
              <a:buChar char="–"/>
              <a:defRPr sz="2800">
                <a:latin typeface="Arial"/>
                <a:ea typeface="Arial"/>
                <a:cs typeface="Arial"/>
                <a:sym typeface="Arial"/>
              </a:defRPr>
            </a:lvl2pPr>
            <a:lvl3pPr marL="1234439" indent="-320039">
              <a:spcBef>
                <a:spcPts val="600"/>
              </a:spcBef>
              <a:defRPr sz="2800">
                <a:latin typeface="Arial"/>
                <a:ea typeface="Arial"/>
                <a:cs typeface="Arial"/>
                <a:sym typeface="Arial"/>
              </a:defRPr>
            </a:lvl3pPr>
            <a:lvl4pPr marL="1727200" indent="-355600">
              <a:spcBef>
                <a:spcPts val="600"/>
              </a:spcBef>
              <a:buChar char="–"/>
              <a:defRPr sz="2800">
                <a:latin typeface="Arial"/>
                <a:ea typeface="Arial"/>
                <a:cs typeface="Arial"/>
                <a:sym typeface="Arial"/>
              </a:defRPr>
            </a:lvl4pPr>
            <a:lvl5pPr marL="2184400" indent="-355600">
              <a:spcBef>
                <a:spcPts val="600"/>
              </a:spcBef>
              <a:buChar char="»"/>
              <a:defRPr sz="28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188"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188653788"/>
      </p:ext>
    </p:extLst>
  </p:cSld>
  <p:clrMapOvr>
    <a:masterClrMapping/>
  </p:clrMapOvr>
  <p:transition spd="med"/>
</p:sldLayout>
</file>

<file path=ppt/slideLayouts/slideLayout663.xml><?xml version="1.0" encoding="utf-8"?>
<p:sldLayout xmlns:a="http://schemas.openxmlformats.org/drawingml/2006/main" xmlns:r="http://schemas.openxmlformats.org/officeDocument/2006/relationships" xmlns:p="http://schemas.openxmlformats.org/presentationml/2006/main" showMasterSp="0" type="tx">
  <p:cSld name="54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9195"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9196"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atin typeface="Arial"/>
                <a:ea typeface="Arial"/>
                <a:cs typeface="Arial"/>
                <a:sym typeface="Arial"/>
              </a:defRPr>
            </a:lvl1pPr>
            <a:lvl2pPr marL="0" indent="457200">
              <a:spcBef>
                <a:spcPts val="500"/>
              </a:spcBef>
              <a:buSzTx/>
              <a:buNone/>
              <a:defRPr sz="2400" b="1">
                <a:latin typeface="Arial"/>
                <a:ea typeface="Arial"/>
                <a:cs typeface="Arial"/>
                <a:sym typeface="Arial"/>
              </a:defRPr>
            </a:lvl2pPr>
            <a:lvl3pPr marL="0" indent="914400">
              <a:spcBef>
                <a:spcPts val="500"/>
              </a:spcBef>
              <a:buSzTx/>
              <a:buNone/>
              <a:defRPr sz="2400" b="1">
                <a:latin typeface="Arial"/>
                <a:ea typeface="Arial"/>
                <a:cs typeface="Arial"/>
                <a:sym typeface="Arial"/>
              </a:defRPr>
            </a:lvl3pPr>
            <a:lvl4pPr marL="0" indent="1371600">
              <a:spcBef>
                <a:spcPts val="500"/>
              </a:spcBef>
              <a:buSzTx/>
              <a:buNone/>
              <a:defRPr sz="2400" b="1">
                <a:latin typeface="Arial"/>
                <a:ea typeface="Arial"/>
                <a:cs typeface="Arial"/>
                <a:sym typeface="Arial"/>
              </a:defRPr>
            </a:lvl4pPr>
            <a:lvl5pPr marL="0" indent="1828800">
              <a:spcBef>
                <a:spcPts val="500"/>
              </a:spcBef>
              <a:buSzTx/>
              <a:buNone/>
              <a:defRPr sz="2400" b="1">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197"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latin typeface="Arial"/>
                <a:ea typeface="Arial"/>
                <a:cs typeface="Arial"/>
                <a:sym typeface="Arial"/>
              </a:defRPr>
            </a:pPr>
            <a:endParaRPr/>
          </a:p>
        </p:txBody>
      </p:sp>
      <p:sp>
        <p:nvSpPr>
          <p:cNvPr id="9198"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288347337"/>
      </p:ext>
    </p:extLst>
  </p:cSld>
  <p:clrMapOvr>
    <a:masterClrMapping/>
  </p:clrMapOvr>
  <p:transition spd="med"/>
</p:sldLayout>
</file>

<file path=ppt/slideLayouts/slideLayout664.xml><?xml version="1.0" encoding="utf-8"?>
<p:sldLayout xmlns:a="http://schemas.openxmlformats.org/drawingml/2006/main" xmlns:r="http://schemas.openxmlformats.org/officeDocument/2006/relationships" xmlns:p="http://schemas.openxmlformats.org/presentationml/2006/main" showMasterSp="0" type="tx">
  <p:cSld name="54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9205"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9206"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895280594"/>
      </p:ext>
    </p:extLst>
  </p:cSld>
  <p:clrMapOvr>
    <a:masterClrMapping/>
  </p:clrMapOvr>
  <p:transition spd="med"/>
</p:sldLayout>
</file>

<file path=ppt/slideLayouts/slideLayout665.xml><?xml version="1.0" encoding="utf-8"?>
<p:sldLayout xmlns:a="http://schemas.openxmlformats.org/drawingml/2006/main" xmlns:r="http://schemas.openxmlformats.org/officeDocument/2006/relationships" xmlns:p="http://schemas.openxmlformats.org/presentationml/2006/main" showMasterSp="0" type="tx">
  <p:cSld name="56_Blank">
    <p:bg>
      <p:bgPr>
        <a:solidFill>
          <a:schemeClr val="accent3">
            <a:lumOff val="44000"/>
          </a:schemeClr>
        </a:solidFill>
        <a:effectLst/>
      </p:bgPr>
    </p:bg>
    <p:spTree>
      <p:nvGrpSpPr>
        <p:cNvPr id="1" name=""/>
        <p:cNvGrpSpPr/>
        <p:nvPr/>
      </p:nvGrpSpPr>
      <p:grpSpPr>
        <a:xfrm>
          <a:off x="0" y="0"/>
          <a:ext cx="0" cy="0"/>
          <a:chOff x="0" y="0"/>
          <a:chExt cx="0" cy="0"/>
        </a:xfrm>
      </p:grpSpPr>
      <p:sp>
        <p:nvSpPr>
          <p:cNvPr id="9213"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817894149"/>
      </p:ext>
    </p:extLst>
  </p:cSld>
  <p:clrMapOvr>
    <a:masterClrMapping/>
  </p:clrMapOvr>
  <p:transition spd="med"/>
</p:sldLayout>
</file>

<file path=ppt/slideLayouts/slideLayout666.xml><?xml version="1.0" encoding="utf-8"?>
<p:sldLayout xmlns:a="http://schemas.openxmlformats.org/drawingml/2006/main" xmlns:r="http://schemas.openxmlformats.org/officeDocument/2006/relationships" xmlns:p="http://schemas.openxmlformats.org/presentationml/2006/main" showMasterSp="0" type="tx">
  <p:cSld name="54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9220"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9221"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222"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latin typeface="Arial"/>
                <a:ea typeface="Arial"/>
                <a:cs typeface="Arial"/>
                <a:sym typeface="Arial"/>
              </a:defRPr>
            </a:pPr>
            <a:endParaRPr/>
          </a:p>
        </p:txBody>
      </p:sp>
      <p:sp>
        <p:nvSpPr>
          <p:cNvPr id="9223"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695187184"/>
      </p:ext>
    </p:extLst>
  </p:cSld>
  <p:clrMapOvr>
    <a:masterClrMapping/>
  </p:clrMapOvr>
  <p:transition spd="med"/>
</p:sldLayout>
</file>

<file path=ppt/slideLayouts/slideLayout667.xml><?xml version="1.0" encoding="utf-8"?>
<p:sldLayout xmlns:a="http://schemas.openxmlformats.org/drawingml/2006/main" xmlns:r="http://schemas.openxmlformats.org/officeDocument/2006/relationships" xmlns:p="http://schemas.openxmlformats.org/presentationml/2006/main" showMasterSp="0" type="tx">
  <p:cSld name="54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9230"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9231"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9232"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atin typeface="Arial"/>
                <a:ea typeface="Arial"/>
                <a:cs typeface="Arial"/>
                <a:sym typeface="Arial"/>
              </a:defRPr>
            </a:lvl1pPr>
            <a:lvl2pPr marL="0" indent="457200">
              <a:spcBef>
                <a:spcPts val="300"/>
              </a:spcBef>
              <a:buSzTx/>
              <a:buNone/>
              <a:defRPr sz="1400">
                <a:latin typeface="Arial"/>
                <a:ea typeface="Arial"/>
                <a:cs typeface="Arial"/>
                <a:sym typeface="Arial"/>
              </a:defRPr>
            </a:lvl2pPr>
            <a:lvl3pPr marL="0" indent="914400">
              <a:spcBef>
                <a:spcPts val="300"/>
              </a:spcBef>
              <a:buSzTx/>
              <a:buNone/>
              <a:defRPr sz="1400">
                <a:latin typeface="Arial"/>
                <a:ea typeface="Arial"/>
                <a:cs typeface="Arial"/>
                <a:sym typeface="Arial"/>
              </a:defRPr>
            </a:lvl3pPr>
            <a:lvl4pPr marL="0" indent="1371600">
              <a:spcBef>
                <a:spcPts val="300"/>
              </a:spcBef>
              <a:buSzTx/>
              <a:buNone/>
              <a:defRPr sz="1400">
                <a:latin typeface="Arial"/>
                <a:ea typeface="Arial"/>
                <a:cs typeface="Arial"/>
                <a:sym typeface="Arial"/>
              </a:defRPr>
            </a:lvl4pPr>
            <a:lvl5pPr marL="0" indent="1828800">
              <a:spcBef>
                <a:spcPts val="300"/>
              </a:spcBef>
              <a:buSzTx/>
              <a:buNone/>
              <a:defRPr sz="14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233"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01201915"/>
      </p:ext>
    </p:extLst>
  </p:cSld>
  <p:clrMapOvr>
    <a:masterClrMapping/>
  </p:clrMapOvr>
  <p:transition spd="med"/>
</p:sldLayout>
</file>

<file path=ppt/slideLayouts/slideLayout668.xml><?xml version="1.0" encoding="utf-8"?>
<p:sldLayout xmlns:a="http://schemas.openxmlformats.org/drawingml/2006/main" xmlns:r="http://schemas.openxmlformats.org/officeDocument/2006/relationships" xmlns:p="http://schemas.openxmlformats.org/presentationml/2006/main" showMasterSp="0" type="tx">
  <p:cSld name="60_Title Slide">
    <p:bg>
      <p:bgPr>
        <a:solidFill>
          <a:srgbClr val="21239A"/>
        </a:solidFill>
        <a:effectLst/>
      </p:bgPr>
    </p:bg>
    <p:spTree>
      <p:nvGrpSpPr>
        <p:cNvPr id="1" name=""/>
        <p:cNvGrpSpPr/>
        <p:nvPr/>
      </p:nvGrpSpPr>
      <p:grpSpPr>
        <a:xfrm>
          <a:off x="0" y="0"/>
          <a:ext cx="0" cy="0"/>
          <a:chOff x="0" y="0"/>
          <a:chExt cx="0" cy="0"/>
        </a:xfrm>
      </p:grpSpPr>
      <p:pic>
        <p:nvPicPr>
          <p:cNvPr id="9240" name="Picture 2" descr="Picture 2"/>
          <p:cNvPicPr>
            <a:picLocks noChangeAspect="1"/>
          </p:cNvPicPr>
          <p:nvPr/>
        </p:nvPicPr>
        <p:blipFill>
          <a:blip r:embed="rId2" cstate="print"/>
          <a:stretch>
            <a:fillRect/>
          </a:stretch>
        </p:blipFill>
        <p:spPr>
          <a:xfrm>
            <a:off x="0" y="0"/>
            <a:ext cx="9144000" cy="6858000"/>
          </a:xfrm>
          <a:prstGeom prst="rect">
            <a:avLst/>
          </a:prstGeom>
          <a:ln w="12700">
            <a:miter lim="400000"/>
          </a:ln>
        </p:spPr>
      </p:pic>
      <p:sp>
        <p:nvSpPr>
          <p:cNvPr id="9241" name="Title Text"/>
          <p:cNvSpPr txBox="1">
            <a:spLocks noGrp="1"/>
          </p:cNvSpPr>
          <p:nvPr>
            <p:ph type="title"/>
          </p:nvPr>
        </p:nvSpPr>
        <p:spPr>
          <a:xfrm>
            <a:off x="685800" y="1676400"/>
            <a:ext cx="7772400" cy="1143000"/>
          </a:xfrm>
          <a:prstGeom prst="rect">
            <a:avLst/>
          </a:prstGeom>
        </p:spPr>
        <p:txBody>
          <a:bodyPr anchor="ctr"/>
          <a:lstStyle>
            <a:lvl1pPr algn="ctr">
              <a:defRPr b="1">
                <a:solidFill>
                  <a:schemeClr val="accent3">
                    <a:lumOff val="44000"/>
                  </a:schemeClr>
                </a:solidFill>
                <a:latin typeface="+mj-lt"/>
                <a:ea typeface="+mj-ea"/>
                <a:cs typeface="+mj-cs"/>
                <a:sym typeface="Helvetica"/>
              </a:defRPr>
            </a:lvl1pPr>
          </a:lstStyle>
          <a:p>
            <a:r>
              <a:t>Title Text</a:t>
            </a:r>
          </a:p>
        </p:txBody>
      </p:sp>
      <p:sp>
        <p:nvSpPr>
          <p:cNvPr id="9242" name="Body Level One…"/>
          <p:cNvSpPr txBox="1">
            <a:spLocks noGrp="1"/>
          </p:cNvSpPr>
          <p:nvPr>
            <p:ph type="body" sz="quarter" idx="1"/>
          </p:nvPr>
        </p:nvSpPr>
        <p:spPr>
          <a:xfrm>
            <a:off x="1371600" y="3352800"/>
            <a:ext cx="6400800" cy="1752600"/>
          </a:xfrm>
          <a:prstGeom prst="rect">
            <a:avLst/>
          </a:prstGeom>
        </p:spPr>
        <p:txBody>
          <a:bodyPr>
            <a:normAutofit/>
          </a:bodyPr>
          <a:lstStyle>
            <a:lvl1pPr marL="0" indent="0" algn="ctr">
              <a:buSzTx/>
              <a:buNone/>
              <a:defRPr b="1">
                <a:solidFill>
                  <a:srgbClr val="BBE0E3"/>
                </a:solidFill>
                <a:latin typeface="+mj-lt"/>
                <a:ea typeface="+mj-ea"/>
                <a:cs typeface="+mj-cs"/>
                <a:sym typeface="Helvetica"/>
              </a:defRPr>
            </a:lvl1pPr>
            <a:lvl2pPr algn="ctr">
              <a:buSzPct val="85000"/>
              <a:buBlip>
                <a:blip r:embed="rId3"/>
              </a:buBlip>
              <a:defRPr b="1">
                <a:solidFill>
                  <a:srgbClr val="BBE0E3"/>
                </a:solidFill>
                <a:latin typeface="+mj-lt"/>
                <a:ea typeface="+mj-ea"/>
                <a:cs typeface="+mj-cs"/>
                <a:sym typeface="Helvetica"/>
              </a:defRPr>
            </a:lvl2pPr>
            <a:lvl3pPr algn="ctr">
              <a:buSzPct val="95000"/>
              <a:buBlip>
                <a:blip r:embed="rId4"/>
              </a:buBlip>
              <a:defRPr b="1">
                <a:solidFill>
                  <a:srgbClr val="BBE0E3"/>
                </a:solidFill>
                <a:latin typeface="+mj-lt"/>
                <a:ea typeface="+mj-ea"/>
                <a:cs typeface="+mj-cs"/>
                <a:sym typeface="Helvetica"/>
              </a:defRPr>
            </a:lvl3pPr>
            <a:lvl4pPr algn="ctr">
              <a:buBlip>
                <a:blip r:embed="rId3"/>
              </a:buBlip>
              <a:defRPr b="1">
                <a:solidFill>
                  <a:srgbClr val="BBE0E3"/>
                </a:solidFill>
                <a:latin typeface="+mj-lt"/>
                <a:ea typeface="+mj-ea"/>
                <a:cs typeface="+mj-cs"/>
                <a:sym typeface="Helvetica"/>
              </a:defRPr>
            </a:lvl4pPr>
            <a:lvl5pPr algn="ctr">
              <a:buBlip>
                <a:blip r:embed="rId4"/>
              </a:buBlip>
              <a:defRPr b="1">
                <a:solidFill>
                  <a:srgbClr val="BBE0E3"/>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9243" name="Slide Number"/>
          <p:cNvSpPr txBox="1">
            <a:spLocks noGrp="1"/>
          </p:cNvSpPr>
          <p:nvPr>
            <p:ph type="sldNum" sz="quarter" idx="2"/>
          </p:nvPr>
        </p:nvSpPr>
        <p:spPr>
          <a:xfrm>
            <a:off x="8156292" y="6248400"/>
            <a:ext cx="301909" cy="307340"/>
          </a:xfrm>
          <a:prstGeom prst="rect">
            <a:avLst/>
          </a:prstGeom>
        </p:spPr>
        <p:txBody>
          <a:bodyPr anchor="t"/>
          <a:lstStyle>
            <a:lvl1pPr algn="r">
              <a:defRPr b="1">
                <a:solidFill>
                  <a:srgbClr val="BBE0E3"/>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2070813077"/>
      </p:ext>
    </p:extLst>
  </p:cSld>
  <p:clrMapOvr>
    <a:masterClrMapping/>
  </p:clrMapOvr>
  <p:transition spd="med"/>
</p:sldLayout>
</file>

<file path=ppt/slideLayouts/slideLayout669.xml><?xml version="1.0" encoding="utf-8"?>
<p:sldLayout xmlns:a="http://schemas.openxmlformats.org/drawingml/2006/main" xmlns:r="http://schemas.openxmlformats.org/officeDocument/2006/relationships" xmlns:p="http://schemas.openxmlformats.org/presentationml/2006/main" showMasterSp="0" type="tx">
  <p:cSld name="58_Title and Content">
    <p:bg>
      <p:bgPr>
        <a:solidFill>
          <a:srgbClr val="21239A"/>
        </a:solidFill>
        <a:effectLst/>
      </p:bgPr>
    </p:bg>
    <p:spTree>
      <p:nvGrpSpPr>
        <p:cNvPr id="1" name=""/>
        <p:cNvGrpSpPr/>
        <p:nvPr/>
      </p:nvGrpSpPr>
      <p:grpSpPr>
        <a:xfrm>
          <a:off x="0" y="0"/>
          <a:ext cx="0" cy="0"/>
          <a:chOff x="0" y="0"/>
          <a:chExt cx="0" cy="0"/>
        </a:xfrm>
      </p:grpSpPr>
      <p:pic>
        <p:nvPicPr>
          <p:cNvPr id="9250" name="Picture 2" descr="Picture 2"/>
          <p:cNvPicPr>
            <a:picLocks noChangeAspect="1"/>
          </p:cNvPicPr>
          <p:nvPr/>
        </p:nvPicPr>
        <p:blipFill>
          <a:blip r:embed="rId2" cstate="print"/>
          <a:stretch>
            <a:fillRect/>
          </a:stretch>
        </p:blipFill>
        <p:spPr>
          <a:xfrm>
            <a:off x="0" y="0"/>
            <a:ext cx="9144000" cy="6858000"/>
          </a:xfrm>
          <a:prstGeom prst="rect">
            <a:avLst/>
          </a:prstGeom>
          <a:ln w="12700">
            <a:miter lim="400000"/>
          </a:ln>
        </p:spPr>
      </p:pic>
      <p:sp>
        <p:nvSpPr>
          <p:cNvPr id="9251" name="Title Text"/>
          <p:cNvSpPr txBox="1">
            <a:spLocks noGrp="1"/>
          </p:cNvSpPr>
          <p:nvPr>
            <p:ph type="title"/>
          </p:nvPr>
        </p:nvSpPr>
        <p:spPr>
          <a:xfrm>
            <a:off x="685800" y="609600"/>
            <a:ext cx="7772400" cy="1143000"/>
          </a:xfrm>
          <a:prstGeom prst="rect">
            <a:avLst/>
          </a:prstGeom>
        </p:spPr>
        <p:txBody>
          <a:bodyPr anchor="ctr"/>
          <a:lstStyle>
            <a:lvl1pPr algn="ctr">
              <a:defRPr b="1">
                <a:solidFill>
                  <a:schemeClr val="accent3">
                    <a:lumOff val="44000"/>
                  </a:schemeClr>
                </a:solidFill>
                <a:latin typeface="+mj-lt"/>
                <a:ea typeface="+mj-ea"/>
                <a:cs typeface="+mj-cs"/>
                <a:sym typeface="Helvetica"/>
              </a:defRPr>
            </a:lvl1pPr>
          </a:lstStyle>
          <a:p>
            <a:r>
              <a:t>Title Text</a:t>
            </a:r>
          </a:p>
        </p:txBody>
      </p:sp>
      <p:sp>
        <p:nvSpPr>
          <p:cNvPr id="9252" name="Body Level One…"/>
          <p:cNvSpPr txBox="1">
            <a:spLocks noGrp="1"/>
          </p:cNvSpPr>
          <p:nvPr>
            <p:ph type="body" idx="1"/>
          </p:nvPr>
        </p:nvSpPr>
        <p:spPr>
          <a:xfrm>
            <a:off x="685800" y="1981200"/>
            <a:ext cx="7772400" cy="4114800"/>
          </a:xfrm>
          <a:prstGeom prst="rect">
            <a:avLst/>
          </a:prstGeom>
        </p:spPr>
        <p:txBody>
          <a:bodyPr>
            <a:normAutofit/>
          </a:bodyPr>
          <a:lstStyle>
            <a:lvl1pPr>
              <a:buSzPct val="90000"/>
              <a:buBlip>
                <a:blip r:embed="rId3"/>
              </a:buBlip>
              <a:defRPr>
                <a:solidFill>
                  <a:srgbClr val="BBE0E3"/>
                </a:solidFill>
                <a:latin typeface="+mj-lt"/>
                <a:ea typeface="+mj-ea"/>
                <a:cs typeface="+mj-cs"/>
                <a:sym typeface="Helvetica"/>
              </a:defRPr>
            </a:lvl1pPr>
            <a:lvl2pPr>
              <a:buSzPct val="85000"/>
              <a:buBlip>
                <a:blip r:embed="rId4"/>
              </a:buBlip>
              <a:defRPr>
                <a:solidFill>
                  <a:srgbClr val="BBE0E3"/>
                </a:solidFill>
                <a:latin typeface="+mj-lt"/>
                <a:ea typeface="+mj-ea"/>
                <a:cs typeface="+mj-cs"/>
                <a:sym typeface="Helvetica"/>
              </a:defRPr>
            </a:lvl2pPr>
            <a:lvl3pPr>
              <a:buSzPct val="95000"/>
              <a:buBlip>
                <a:blip r:embed="rId3"/>
              </a:buBlip>
              <a:defRPr>
                <a:solidFill>
                  <a:srgbClr val="BBE0E3"/>
                </a:solidFill>
                <a:latin typeface="+mj-lt"/>
                <a:ea typeface="+mj-ea"/>
                <a:cs typeface="+mj-cs"/>
                <a:sym typeface="Helvetica"/>
              </a:defRPr>
            </a:lvl3pPr>
            <a:lvl4pPr>
              <a:buBlip>
                <a:blip r:embed="rId4"/>
              </a:buBlip>
              <a:defRPr>
                <a:solidFill>
                  <a:srgbClr val="BBE0E3"/>
                </a:solidFill>
                <a:latin typeface="+mj-lt"/>
                <a:ea typeface="+mj-ea"/>
                <a:cs typeface="+mj-cs"/>
                <a:sym typeface="Helvetica"/>
              </a:defRPr>
            </a:lvl4pPr>
            <a:lvl5pPr>
              <a:buBlip>
                <a:blip r:embed="rId3"/>
              </a:buBlip>
              <a:defRPr>
                <a:solidFill>
                  <a:srgbClr val="BBE0E3"/>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9253" name="Slide Number"/>
          <p:cNvSpPr txBox="1">
            <a:spLocks noGrp="1"/>
          </p:cNvSpPr>
          <p:nvPr>
            <p:ph type="sldNum" sz="quarter" idx="2"/>
          </p:nvPr>
        </p:nvSpPr>
        <p:spPr>
          <a:xfrm>
            <a:off x="8156292" y="6248400"/>
            <a:ext cx="301909" cy="307340"/>
          </a:xfrm>
          <a:prstGeom prst="rect">
            <a:avLst/>
          </a:prstGeom>
        </p:spPr>
        <p:txBody>
          <a:bodyPr anchor="t"/>
          <a:lstStyle>
            <a:lvl1pPr algn="r">
              <a:defRPr b="1">
                <a:solidFill>
                  <a:srgbClr val="BBE0E3"/>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3428968616"/>
      </p:ext>
    </p:extLst>
  </p:cSld>
  <p:clrMapOvr>
    <a:masterClrMapping/>
  </p:clrMapOvr>
  <p:transition spd="med"/>
</p:sldLayout>
</file>

<file path=ppt/slideLayouts/slideLayout6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Rectangle 5"/>
          <p:cNvSpPr>
            <a:spLocks noGrp="1" noChangeArrowheads="1"/>
          </p:cNvSpPr>
          <p:nvPr>
            <p:ph type="sldNum" idx="10"/>
          </p:nvPr>
        </p:nvSpPr>
        <p:spPr/>
        <p:txBody>
          <a:bodyPr/>
          <a:lstStyle>
            <a:lvl1pPr defTabSz="914400" eaLnBrk="0" hangingPunct="0">
              <a:defRPr/>
            </a:lvl1pPr>
          </a:lstStyle>
          <a:p>
            <a:pPr>
              <a:defRPr/>
            </a:pPr>
            <a:fld id="{486D54F3-CD35-3442-9DB2-19720234695C}" type="slidenum">
              <a:rPr lang="en-GB"/>
              <a:pPr>
                <a:defRPr/>
              </a:pPr>
              <a:t>‹#›</a:t>
            </a:fld>
            <a:endParaRPr lang="en-GB"/>
          </a:p>
        </p:txBody>
      </p:sp>
    </p:spTree>
    <p:extLst>
      <p:ext uri="{BB962C8B-B14F-4D97-AF65-F5344CB8AC3E}">
        <p14:creationId xmlns:p14="http://schemas.microsoft.com/office/powerpoint/2010/main" val="2694822222"/>
      </p:ext>
    </p:extLst>
  </p:cSld>
  <p:clrMapOvr>
    <a:masterClrMapping/>
  </p:clrMapOvr>
</p:sldLayout>
</file>

<file path=ppt/slideLayouts/slideLayout670.xml><?xml version="1.0" encoding="utf-8"?>
<p:sldLayout xmlns:a="http://schemas.openxmlformats.org/drawingml/2006/main" xmlns:r="http://schemas.openxmlformats.org/officeDocument/2006/relationships" xmlns:p="http://schemas.openxmlformats.org/presentationml/2006/main" showMasterSp="0" type="tx">
  <p:cSld name="54_Section Header">
    <p:bg>
      <p:bgPr>
        <a:solidFill>
          <a:srgbClr val="21239A"/>
        </a:solidFill>
        <a:effectLst/>
      </p:bgPr>
    </p:bg>
    <p:spTree>
      <p:nvGrpSpPr>
        <p:cNvPr id="1" name=""/>
        <p:cNvGrpSpPr/>
        <p:nvPr/>
      </p:nvGrpSpPr>
      <p:grpSpPr>
        <a:xfrm>
          <a:off x="0" y="0"/>
          <a:ext cx="0" cy="0"/>
          <a:chOff x="0" y="0"/>
          <a:chExt cx="0" cy="0"/>
        </a:xfrm>
      </p:grpSpPr>
      <p:pic>
        <p:nvPicPr>
          <p:cNvPr id="9260" name="Picture 2" descr="Picture 2"/>
          <p:cNvPicPr>
            <a:picLocks noChangeAspect="1"/>
          </p:cNvPicPr>
          <p:nvPr/>
        </p:nvPicPr>
        <p:blipFill>
          <a:blip r:embed="rId2" cstate="print"/>
          <a:stretch>
            <a:fillRect/>
          </a:stretch>
        </p:blipFill>
        <p:spPr>
          <a:xfrm>
            <a:off x="0" y="0"/>
            <a:ext cx="9144000" cy="6858000"/>
          </a:xfrm>
          <a:prstGeom prst="rect">
            <a:avLst/>
          </a:prstGeom>
          <a:ln w="12700">
            <a:miter lim="400000"/>
          </a:ln>
        </p:spPr>
      </p:pic>
      <p:sp>
        <p:nvSpPr>
          <p:cNvPr id="9261" name="Title Text"/>
          <p:cNvSpPr txBox="1">
            <a:spLocks noGrp="1"/>
          </p:cNvSpPr>
          <p:nvPr>
            <p:ph type="title"/>
          </p:nvPr>
        </p:nvSpPr>
        <p:spPr>
          <a:xfrm>
            <a:off x="722312" y="4406900"/>
            <a:ext cx="7772401" cy="1362075"/>
          </a:xfrm>
          <a:prstGeom prst="rect">
            <a:avLst/>
          </a:prstGeom>
        </p:spPr>
        <p:txBody>
          <a:bodyPr anchor="t"/>
          <a:lstStyle>
            <a:lvl1pPr>
              <a:defRPr sz="4000" b="1" cap="all">
                <a:solidFill>
                  <a:schemeClr val="accent3">
                    <a:lumOff val="44000"/>
                  </a:schemeClr>
                </a:solidFill>
                <a:latin typeface="+mj-lt"/>
                <a:ea typeface="+mj-ea"/>
                <a:cs typeface="+mj-cs"/>
                <a:sym typeface="Helvetica"/>
              </a:defRPr>
            </a:lvl1pPr>
          </a:lstStyle>
          <a:p>
            <a:r>
              <a:t>Title Text</a:t>
            </a:r>
          </a:p>
        </p:txBody>
      </p:sp>
      <p:sp>
        <p:nvSpPr>
          <p:cNvPr id="9262"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rgbClr val="BBE0E3"/>
                </a:solidFill>
                <a:latin typeface="+mj-lt"/>
                <a:ea typeface="+mj-ea"/>
                <a:cs typeface="+mj-cs"/>
                <a:sym typeface="Helvetica"/>
              </a:defRPr>
            </a:lvl1pPr>
            <a:lvl2pPr marL="0" indent="457200">
              <a:spcBef>
                <a:spcPts val="400"/>
              </a:spcBef>
              <a:buSzTx/>
              <a:buNone/>
              <a:defRPr sz="2000">
                <a:solidFill>
                  <a:srgbClr val="BBE0E3"/>
                </a:solidFill>
                <a:latin typeface="+mj-lt"/>
                <a:ea typeface="+mj-ea"/>
                <a:cs typeface="+mj-cs"/>
                <a:sym typeface="Helvetica"/>
              </a:defRPr>
            </a:lvl2pPr>
            <a:lvl3pPr marL="0" indent="914400">
              <a:spcBef>
                <a:spcPts val="400"/>
              </a:spcBef>
              <a:buSzTx/>
              <a:buNone/>
              <a:defRPr sz="2000">
                <a:solidFill>
                  <a:srgbClr val="BBE0E3"/>
                </a:solidFill>
                <a:latin typeface="+mj-lt"/>
                <a:ea typeface="+mj-ea"/>
                <a:cs typeface="+mj-cs"/>
                <a:sym typeface="Helvetica"/>
              </a:defRPr>
            </a:lvl3pPr>
            <a:lvl4pPr marL="0" indent="1371600">
              <a:spcBef>
                <a:spcPts val="400"/>
              </a:spcBef>
              <a:buSzTx/>
              <a:buNone/>
              <a:defRPr sz="2000">
                <a:solidFill>
                  <a:srgbClr val="BBE0E3"/>
                </a:solidFill>
                <a:latin typeface="+mj-lt"/>
                <a:ea typeface="+mj-ea"/>
                <a:cs typeface="+mj-cs"/>
                <a:sym typeface="Helvetica"/>
              </a:defRPr>
            </a:lvl4pPr>
            <a:lvl5pPr marL="0" indent="1828800">
              <a:spcBef>
                <a:spcPts val="400"/>
              </a:spcBef>
              <a:buSzTx/>
              <a:buNone/>
              <a:defRPr sz="2000">
                <a:solidFill>
                  <a:srgbClr val="BBE0E3"/>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9263" name="Slide Number"/>
          <p:cNvSpPr txBox="1">
            <a:spLocks noGrp="1"/>
          </p:cNvSpPr>
          <p:nvPr>
            <p:ph type="sldNum" sz="quarter" idx="2"/>
          </p:nvPr>
        </p:nvSpPr>
        <p:spPr>
          <a:xfrm>
            <a:off x="8156292" y="6248400"/>
            <a:ext cx="301909" cy="307340"/>
          </a:xfrm>
          <a:prstGeom prst="rect">
            <a:avLst/>
          </a:prstGeom>
        </p:spPr>
        <p:txBody>
          <a:bodyPr anchor="t"/>
          <a:lstStyle>
            <a:lvl1pPr algn="r">
              <a:defRPr b="1">
                <a:solidFill>
                  <a:srgbClr val="BBE0E3"/>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2963881545"/>
      </p:ext>
    </p:extLst>
  </p:cSld>
  <p:clrMapOvr>
    <a:masterClrMapping/>
  </p:clrMapOvr>
  <p:transition spd="med"/>
</p:sldLayout>
</file>

<file path=ppt/slideLayouts/slideLayout671.xml><?xml version="1.0" encoding="utf-8"?>
<p:sldLayout xmlns:a="http://schemas.openxmlformats.org/drawingml/2006/main" xmlns:r="http://schemas.openxmlformats.org/officeDocument/2006/relationships" xmlns:p="http://schemas.openxmlformats.org/presentationml/2006/main" showMasterSp="0" type="tx">
  <p:cSld name="54_Two Content">
    <p:bg>
      <p:bgPr>
        <a:solidFill>
          <a:srgbClr val="21239A"/>
        </a:solidFill>
        <a:effectLst/>
      </p:bgPr>
    </p:bg>
    <p:spTree>
      <p:nvGrpSpPr>
        <p:cNvPr id="1" name=""/>
        <p:cNvGrpSpPr/>
        <p:nvPr/>
      </p:nvGrpSpPr>
      <p:grpSpPr>
        <a:xfrm>
          <a:off x="0" y="0"/>
          <a:ext cx="0" cy="0"/>
          <a:chOff x="0" y="0"/>
          <a:chExt cx="0" cy="0"/>
        </a:xfrm>
      </p:grpSpPr>
      <p:pic>
        <p:nvPicPr>
          <p:cNvPr id="9270" name="Picture 2" descr="Picture 2"/>
          <p:cNvPicPr>
            <a:picLocks noChangeAspect="1"/>
          </p:cNvPicPr>
          <p:nvPr/>
        </p:nvPicPr>
        <p:blipFill>
          <a:blip r:embed="rId2" cstate="print"/>
          <a:stretch>
            <a:fillRect/>
          </a:stretch>
        </p:blipFill>
        <p:spPr>
          <a:xfrm>
            <a:off x="0" y="0"/>
            <a:ext cx="9144000" cy="6858000"/>
          </a:xfrm>
          <a:prstGeom prst="rect">
            <a:avLst/>
          </a:prstGeom>
          <a:ln w="12700">
            <a:miter lim="400000"/>
          </a:ln>
        </p:spPr>
      </p:pic>
      <p:sp>
        <p:nvSpPr>
          <p:cNvPr id="9271" name="Title Text"/>
          <p:cNvSpPr txBox="1">
            <a:spLocks noGrp="1"/>
          </p:cNvSpPr>
          <p:nvPr>
            <p:ph type="title"/>
          </p:nvPr>
        </p:nvSpPr>
        <p:spPr>
          <a:xfrm>
            <a:off x="685800" y="609600"/>
            <a:ext cx="7772400" cy="1143000"/>
          </a:xfrm>
          <a:prstGeom prst="rect">
            <a:avLst/>
          </a:prstGeom>
        </p:spPr>
        <p:txBody>
          <a:bodyPr anchor="ctr"/>
          <a:lstStyle>
            <a:lvl1pPr algn="ctr">
              <a:defRPr b="1">
                <a:solidFill>
                  <a:schemeClr val="accent3">
                    <a:lumOff val="44000"/>
                  </a:schemeClr>
                </a:solidFill>
                <a:latin typeface="+mj-lt"/>
                <a:ea typeface="+mj-ea"/>
                <a:cs typeface="+mj-cs"/>
                <a:sym typeface="Helvetica"/>
              </a:defRPr>
            </a:lvl1pPr>
          </a:lstStyle>
          <a:p>
            <a:r>
              <a:t>Title Text</a:t>
            </a:r>
          </a:p>
        </p:txBody>
      </p:sp>
      <p:sp>
        <p:nvSpPr>
          <p:cNvPr id="9272"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SzPct val="90000"/>
              <a:buBlip>
                <a:blip r:embed="rId3"/>
              </a:buBlip>
              <a:defRPr sz="2800">
                <a:solidFill>
                  <a:srgbClr val="BBE0E3"/>
                </a:solidFill>
                <a:latin typeface="+mj-lt"/>
                <a:ea typeface="+mj-ea"/>
                <a:cs typeface="+mj-cs"/>
                <a:sym typeface="Helvetica"/>
              </a:defRPr>
            </a:lvl1pPr>
            <a:lvl2pPr marL="790575" indent="-333375">
              <a:spcBef>
                <a:spcPts val="600"/>
              </a:spcBef>
              <a:buSzPct val="85000"/>
              <a:buBlip>
                <a:blip r:embed="rId4"/>
              </a:buBlip>
              <a:defRPr sz="2800">
                <a:solidFill>
                  <a:srgbClr val="BBE0E3"/>
                </a:solidFill>
                <a:latin typeface="+mj-lt"/>
                <a:ea typeface="+mj-ea"/>
                <a:cs typeface="+mj-cs"/>
                <a:sym typeface="Helvetica"/>
              </a:defRPr>
            </a:lvl2pPr>
            <a:lvl3pPr marL="1234439" indent="-320039">
              <a:spcBef>
                <a:spcPts val="600"/>
              </a:spcBef>
              <a:buSzPct val="95000"/>
              <a:buBlip>
                <a:blip r:embed="rId3"/>
              </a:buBlip>
              <a:defRPr sz="2800">
                <a:solidFill>
                  <a:srgbClr val="BBE0E3"/>
                </a:solidFill>
                <a:latin typeface="+mj-lt"/>
                <a:ea typeface="+mj-ea"/>
                <a:cs typeface="+mj-cs"/>
                <a:sym typeface="Helvetica"/>
              </a:defRPr>
            </a:lvl3pPr>
            <a:lvl4pPr marL="1727200" indent="-355600">
              <a:spcBef>
                <a:spcPts val="600"/>
              </a:spcBef>
              <a:buBlip>
                <a:blip r:embed="rId4"/>
              </a:buBlip>
              <a:defRPr sz="2800">
                <a:solidFill>
                  <a:srgbClr val="BBE0E3"/>
                </a:solidFill>
                <a:latin typeface="+mj-lt"/>
                <a:ea typeface="+mj-ea"/>
                <a:cs typeface="+mj-cs"/>
                <a:sym typeface="Helvetica"/>
              </a:defRPr>
            </a:lvl4pPr>
            <a:lvl5pPr marL="2184400" indent="-355600">
              <a:spcBef>
                <a:spcPts val="600"/>
              </a:spcBef>
              <a:buBlip>
                <a:blip r:embed="rId3"/>
              </a:buBlip>
              <a:defRPr sz="2800">
                <a:solidFill>
                  <a:srgbClr val="BBE0E3"/>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9273" name="Slide Number"/>
          <p:cNvSpPr txBox="1">
            <a:spLocks noGrp="1"/>
          </p:cNvSpPr>
          <p:nvPr>
            <p:ph type="sldNum" sz="quarter" idx="2"/>
          </p:nvPr>
        </p:nvSpPr>
        <p:spPr>
          <a:xfrm>
            <a:off x="8156292" y="6248400"/>
            <a:ext cx="301909" cy="307340"/>
          </a:xfrm>
          <a:prstGeom prst="rect">
            <a:avLst/>
          </a:prstGeom>
        </p:spPr>
        <p:txBody>
          <a:bodyPr anchor="t"/>
          <a:lstStyle>
            <a:lvl1pPr algn="r">
              <a:defRPr b="1">
                <a:solidFill>
                  <a:srgbClr val="BBE0E3"/>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3721026"/>
      </p:ext>
    </p:extLst>
  </p:cSld>
  <p:clrMapOvr>
    <a:masterClrMapping/>
  </p:clrMapOvr>
  <p:transition spd="med"/>
</p:sldLayout>
</file>

<file path=ppt/slideLayouts/slideLayout672.xml><?xml version="1.0" encoding="utf-8"?>
<p:sldLayout xmlns:a="http://schemas.openxmlformats.org/drawingml/2006/main" xmlns:r="http://schemas.openxmlformats.org/officeDocument/2006/relationships" xmlns:p="http://schemas.openxmlformats.org/presentationml/2006/main" showMasterSp="0" type="tx">
  <p:cSld name="55_Comparison">
    <p:bg>
      <p:bgPr>
        <a:solidFill>
          <a:srgbClr val="21239A"/>
        </a:solidFill>
        <a:effectLst/>
      </p:bgPr>
    </p:bg>
    <p:spTree>
      <p:nvGrpSpPr>
        <p:cNvPr id="1" name=""/>
        <p:cNvGrpSpPr/>
        <p:nvPr/>
      </p:nvGrpSpPr>
      <p:grpSpPr>
        <a:xfrm>
          <a:off x="0" y="0"/>
          <a:ext cx="0" cy="0"/>
          <a:chOff x="0" y="0"/>
          <a:chExt cx="0" cy="0"/>
        </a:xfrm>
      </p:grpSpPr>
      <p:pic>
        <p:nvPicPr>
          <p:cNvPr id="9280" name="Picture 2" descr="Picture 2"/>
          <p:cNvPicPr>
            <a:picLocks noChangeAspect="1"/>
          </p:cNvPicPr>
          <p:nvPr/>
        </p:nvPicPr>
        <p:blipFill>
          <a:blip r:embed="rId2" cstate="print"/>
          <a:stretch>
            <a:fillRect/>
          </a:stretch>
        </p:blipFill>
        <p:spPr>
          <a:xfrm>
            <a:off x="0" y="0"/>
            <a:ext cx="9144000" cy="6858000"/>
          </a:xfrm>
          <a:prstGeom prst="rect">
            <a:avLst/>
          </a:prstGeom>
          <a:ln w="12700">
            <a:miter lim="400000"/>
          </a:ln>
        </p:spPr>
      </p:pic>
      <p:sp>
        <p:nvSpPr>
          <p:cNvPr id="9281" name="Title Text"/>
          <p:cNvSpPr txBox="1">
            <a:spLocks noGrp="1"/>
          </p:cNvSpPr>
          <p:nvPr>
            <p:ph type="title"/>
          </p:nvPr>
        </p:nvSpPr>
        <p:spPr>
          <a:xfrm>
            <a:off x="457200" y="274638"/>
            <a:ext cx="8229600" cy="1143001"/>
          </a:xfrm>
          <a:prstGeom prst="rect">
            <a:avLst/>
          </a:prstGeom>
        </p:spPr>
        <p:txBody>
          <a:bodyPr anchor="ctr"/>
          <a:lstStyle>
            <a:lvl1pPr algn="ctr">
              <a:defRPr b="1">
                <a:solidFill>
                  <a:schemeClr val="accent3">
                    <a:lumOff val="44000"/>
                  </a:schemeClr>
                </a:solidFill>
                <a:latin typeface="+mj-lt"/>
                <a:ea typeface="+mj-ea"/>
                <a:cs typeface="+mj-cs"/>
                <a:sym typeface="Helvetica"/>
              </a:defRPr>
            </a:lvl1pPr>
          </a:lstStyle>
          <a:p>
            <a:r>
              <a:t>Title Text</a:t>
            </a:r>
          </a:p>
        </p:txBody>
      </p:sp>
      <p:sp>
        <p:nvSpPr>
          <p:cNvPr id="9282"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rgbClr val="BBE0E3"/>
                </a:solidFill>
                <a:latin typeface="+mj-lt"/>
                <a:ea typeface="+mj-ea"/>
                <a:cs typeface="+mj-cs"/>
                <a:sym typeface="Helvetica"/>
              </a:defRPr>
            </a:lvl1pPr>
            <a:lvl2pPr marL="0" indent="457200">
              <a:spcBef>
                <a:spcPts val="500"/>
              </a:spcBef>
              <a:buSzTx/>
              <a:buNone/>
              <a:defRPr sz="2400" b="1">
                <a:solidFill>
                  <a:srgbClr val="BBE0E3"/>
                </a:solidFill>
                <a:latin typeface="+mj-lt"/>
                <a:ea typeface="+mj-ea"/>
                <a:cs typeface="+mj-cs"/>
                <a:sym typeface="Helvetica"/>
              </a:defRPr>
            </a:lvl2pPr>
            <a:lvl3pPr marL="0" indent="914400">
              <a:spcBef>
                <a:spcPts val="500"/>
              </a:spcBef>
              <a:buSzTx/>
              <a:buNone/>
              <a:defRPr sz="2400" b="1">
                <a:solidFill>
                  <a:srgbClr val="BBE0E3"/>
                </a:solidFill>
                <a:latin typeface="+mj-lt"/>
                <a:ea typeface="+mj-ea"/>
                <a:cs typeface="+mj-cs"/>
                <a:sym typeface="Helvetica"/>
              </a:defRPr>
            </a:lvl3pPr>
            <a:lvl4pPr marL="0" indent="1371600">
              <a:spcBef>
                <a:spcPts val="500"/>
              </a:spcBef>
              <a:buSzTx/>
              <a:buNone/>
              <a:defRPr sz="2400" b="1">
                <a:solidFill>
                  <a:srgbClr val="BBE0E3"/>
                </a:solidFill>
                <a:latin typeface="+mj-lt"/>
                <a:ea typeface="+mj-ea"/>
                <a:cs typeface="+mj-cs"/>
                <a:sym typeface="Helvetica"/>
              </a:defRPr>
            </a:lvl4pPr>
            <a:lvl5pPr marL="0" indent="1828800">
              <a:spcBef>
                <a:spcPts val="500"/>
              </a:spcBef>
              <a:buSzTx/>
              <a:buNone/>
              <a:defRPr sz="2400" b="1">
                <a:solidFill>
                  <a:srgbClr val="BBE0E3"/>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9283"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solidFill>
                  <a:srgbClr val="BBE0E3"/>
                </a:solidFill>
                <a:latin typeface="+mj-lt"/>
                <a:ea typeface="+mj-ea"/>
                <a:cs typeface="+mj-cs"/>
                <a:sym typeface="Helvetica"/>
              </a:defRPr>
            </a:pPr>
            <a:endParaRPr/>
          </a:p>
        </p:txBody>
      </p:sp>
      <p:sp>
        <p:nvSpPr>
          <p:cNvPr id="9284" name="Slide Number"/>
          <p:cNvSpPr txBox="1">
            <a:spLocks noGrp="1"/>
          </p:cNvSpPr>
          <p:nvPr>
            <p:ph type="sldNum" sz="quarter" idx="2"/>
          </p:nvPr>
        </p:nvSpPr>
        <p:spPr>
          <a:xfrm>
            <a:off x="8156292" y="6248400"/>
            <a:ext cx="301909" cy="307340"/>
          </a:xfrm>
          <a:prstGeom prst="rect">
            <a:avLst/>
          </a:prstGeom>
        </p:spPr>
        <p:txBody>
          <a:bodyPr anchor="t"/>
          <a:lstStyle>
            <a:lvl1pPr algn="r">
              <a:defRPr b="1">
                <a:solidFill>
                  <a:srgbClr val="BBE0E3"/>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963061284"/>
      </p:ext>
    </p:extLst>
  </p:cSld>
  <p:clrMapOvr>
    <a:masterClrMapping/>
  </p:clrMapOvr>
  <p:transition spd="med"/>
</p:sldLayout>
</file>

<file path=ppt/slideLayouts/slideLayout673.xml><?xml version="1.0" encoding="utf-8"?>
<p:sldLayout xmlns:a="http://schemas.openxmlformats.org/drawingml/2006/main" xmlns:r="http://schemas.openxmlformats.org/officeDocument/2006/relationships" xmlns:p="http://schemas.openxmlformats.org/presentationml/2006/main" showMasterSp="0" type="tx">
  <p:cSld name="55_Title Only">
    <p:bg>
      <p:bgPr>
        <a:solidFill>
          <a:srgbClr val="21239A"/>
        </a:solidFill>
        <a:effectLst/>
      </p:bgPr>
    </p:bg>
    <p:spTree>
      <p:nvGrpSpPr>
        <p:cNvPr id="1" name=""/>
        <p:cNvGrpSpPr/>
        <p:nvPr/>
      </p:nvGrpSpPr>
      <p:grpSpPr>
        <a:xfrm>
          <a:off x="0" y="0"/>
          <a:ext cx="0" cy="0"/>
          <a:chOff x="0" y="0"/>
          <a:chExt cx="0" cy="0"/>
        </a:xfrm>
      </p:grpSpPr>
      <p:pic>
        <p:nvPicPr>
          <p:cNvPr id="9291" name="Picture 2" descr="Picture 2"/>
          <p:cNvPicPr>
            <a:picLocks noChangeAspect="1"/>
          </p:cNvPicPr>
          <p:nvPr/>
        </p:nvPicPr>
        <p:blipFill>
          <a:blip r:embed="rId2" cstate="print"/>
          <a:stretch>
            <a:fillRect/>
          </a:stretch>
        </p:blipFill>
        <p:spPr>
          <a:xfrm>
            <a:off x="0" y="0"/>
            <a:ext cx="9144000" cy="6858000"/>
          </a:xfrm>
          <a:prstGeom prst="rect">
            <a:avLst/>
          </a:prstGeom>
          <a:ln w="12700">
            <a:miter lim="400000"/>
          </a:ln>
        </p:spPr>
      </p:pic>
      <p:sp>
        <p:nvSpPr>
          <p:cNvPr id="9292" name="Title Text"/>
          <p:cNvSpPr txBox="1">
            <a:spLocks noGrp="1"/>
          </p:cNvSpPr>
          <p:nvPr>
            <p:ph type="title"/>
          </p:nvPr>
        </p:nvSpPr>
        <p:spPr>
          <a:xfrm>
            <a:off x="685800" y="609600"/>
            <a:ext cx="7772400" cy="1143000"/>
          </a:xfrm>
          <a:prstGeom prst="rect">
            <a:avLst/>
          </a:prstGeom>
        </p:spPr>
        <p:txBody>
          <a:bodyPr anchor="ctr"/>
          <a:lstStyle>
            <a:lvl1pPr algn="ctr">
              <a:defRPr b="1">
                <a:solidFill>
                  <a:schemeClr val="accent3">
                    <a:lumOff val="44000"/>
                  </a:schemeClr>
                </a:solidFill>
                <a:latin typeface="+mj-lt"/>
                <a:ea typeface="+mj-ea"/>
                <a:cs typeface="+mj-cs"/>
                <a:sym typeface="Helvetica"/>
              </a:defRPr>
            </a:lvl1pPr>
          </a:lstStyle>
          <a:p>
            <a:r>
              <a:t>Title Text</a:t>
            </a:r>
          </a:p>
        </p:txBody>
      </p:sp>
      <p:sp>
        <p:nvSpPr>
          <p:cNvPr id="9293" name="Slide Number"/>
          <p:cNvSpPr txBox="1">
            <a:spLocks noGrp="1"/>
          </p:cNvSpPr>
          <p:nvPr>
            <p:ph type="sldNum" sz="quarter" idx="2"/>
          </p:nvPr>
        </p:nvSpPr>
        <p:spPr>
          <a:xfrm>
            <a:off x="8156292" y="6248400"/>
            <a:ext cx="301909" cy="307340"/>
          </a:xfrm>
          <a:prstGeom prst="rect">
            <a:avLst/>
          </a:prstGeom>
        </p:spPr>
        <p:txBody>
          <a:bodyPr anchor="t"/>
          <a:lstStyle>
            <a:lvl1pPr algn="r">
              <a:defRPr b="1">
                <a:solidFill>
                  <a:srgbClr val="BBE0E3"/>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1872123640"/>
      </p:ext>
    </p:extLst>
  </p:cSld>
  <p:clrMapOvr>
    <a:masterClrMapping/>
  </p:clrMapOvr>
  <p:transition spd="med"/>
</p:sldLayout>
</file>

<file path=ppt/slideLayouts/slideLayout674.xml><?xml version="1.0" encoding="utf-8"?>
<p:sldLayout xmlns:a="http://schemas.openxmlformats.org/drawingml/2006/main" xmlns:r="http://schemas.openxmlformats.org/officeDocument/2006/relationships" xmlns:p="http://schemas.openxmlformats.org/presentationml/2006/main" showMasterSp="0" type="tx">
  <p:cSld name="57_Blank">
    <p:bg>
      <p:bgPr>
        <a:solidFill>
          <a:srgbClr val="21239A"/>
        </a:solidFill>
        <a:effectLst/>
      </p:bgPr>
    </p:bg>
    <p:spTree>
      <p:nvGrpSpPr>
        <p:cNvPr id="1" name=""/>
        <p:cNvGrpSpPr/>
        <p:nvPr/>
      </p:nvGrpSpPr>
      <p:grpSpPr>
        <a:xfrm>
          <a:off x="0" y="0"/>
          <a:ext cx="0" cy="0"/>
          <a:chOff x="0" y="0"/>
          <a:chExt cx="0" cy="0"/>
        </a:xfrm>
      </p:grpSpPr>
      <p:pic>
        <p:nvPicPr>
          <p:cNvPr id="9300" name="Picture 2" descr="Picture 2"/>
          <p:cNvPicPr>
            <a:picLocks noChangeAspect="1"/>
          </p:cNvPicPr>
          <p:nvPr/>
        </p:nvPicPr>
        <p:blipFill>
          <a:blip r:embed="rId2" cstate="print"/>
          <a:stretch>
            <a:fillRect/>
          </a:stretch>
        </p:blipFill>
        <p:spPr>
          <a:xfrm>
            <a:off x="0" y="0"/>
            <a:ext cx="9144000" cy="6858000"/>
          </a:xfrm>
          <a:prstGeom prst="rect">
            <a:avLst/>
          </a:prstGeom>
          <a:ln w="12700">
            <a:miter lim="400000"/>
          </a:ln>
        </p:spPr>
      </p:pic>
      <p:sp>
        <p:nvSpPr>
          <p:cNvPr id="9301" name="Slide Number"/>
          <p:cNvSpPr txBox="1">
            <a:spLocks noGrp="1"/>
          </p:cNvSpPr>
          <p:nvPr>
            <p:ph type="sldNum" sz="quarter" idx="2"/>
          </p:nvPr>
        </p:nvSpPr>
        <p:spPr>
          <a:xfrm>
            <a:off x="8156292" y="6248400"/>
            <a:ext cx="301909" cy="307340"/>
          </a:xfrm>
          <a:prstGeom prst="rect">
            <a:avLst/>
          </a:prstGeom>
        </p:spPr>
        <p:txBody>
          <a:bodyPr anchor="t"/>
          <a:lstStyle>
            <a:lvl1pPr algn="r">
              <a:defRPr b="1">
                <a:solidFill>
                  <a:srgbClr val="BBE0E3"/>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60381175"/>
      </p:ext>
    </p:extLst>
  </p:cSld>
  <p:clrMapOvr>
    <a:masterClrMapping/>
  </p:clrMapOvr>
  <p:transition spd="med"/>
</p:sldLayout>
</file>

<file path=ppt/slideLayouts/slideLayout675.xml><?xml version="1.0" encoding="utf-8"?>
<p:sldLayout xmlns:a="http://schemas.openxmlformats.org/drawingml/2006/main" xmlns:r="http://schemas.openxmlformats.org/officeDocument/2006/relationships" xmlns:p="http://schemas.openxmlformats.org/presentationml/2006/main" showMasterSp="0" type="tx">
  <p:cSld name="55_Content with Caption">
    <p:bg>
      <p:bgPr>
        <a:solidFill>
          <a:srgbClr val="21239A"/>
        </a:solidFill>
        <a:effectLst/>
      </p:bgPr>
    </p:bg>
    <p:spTree>
      <p:nvGrpSpPr>
        <p:cNvPr id="1" name=""/>
        <p:cNvGrpSpPr/>
        <p:nvPr/>
      </p:nvGrpSpPr>
      <p:grpSpPr>
        <a:xfrm>
          <a:off x="0" y="0"/>
          <a:ext cx="0" cy="0"/>
          <a:chOff x="0" y="0"/>
          <a:chExt cx="0" cy="0"/>
        </a:xfrm>
      </p:grpSpPr>
      <p:pic>
        <p:nvPicPr>
          <p:cNvPr id="9308" name="Picture 2" descr="Picture 2"/>
          <p:cNvPicPr>
            <a:picLocks noChangeAspect="1"/>
          </p:cNvPicPr>
          <p:nvPr/>
        </p:nvPicPr>
        <p:blipFill>
          <a:blip r:embed="rId2" cstate="print"/>
          <a:stretch>
            <a:fillRect/>
          </a:stretch>
        </p:blipFill>
        <p:spPr>
          <a:xfrm>
            <a:off x="0" y="0"/>
            <a:ext cx="9144000" cy="6858000"/>
          </a:xfrm>
          <a:prstGeom prst="rect">
            <a:avLst/>
          </a:prstGeom>
          <a:ln w="12700">
            <a:miter lim="400000"/>
          </a:ln>
        </p:spPr>
      </p:pic>
      <p:sp>
        <p:nvSpPr>
          <p:cNvPr id="9309" name="Title Text"/>
          <p:cNvSpPr txBox="1">
            <a:spLocks noGrp="1"/>
          </p:cNvSpPr>
          <p:nvPr>
            <p:ph type="title"/>
          </p:nvPr>
        </p:nvSpPr>
        <p:spPr>
          <a:xfrm>
            <a:off x="457200" y="273050"/>
            <a:ext cx="3008314" cy="1162050"/>
          </a:xfrm>
          <a:prstGeom prst="rect">
            <a:avLst/>
          </a:prstGeom>
        </p:spPr>
        <p:txBody>
          <a:bodyPr/>
          <a:lstStyle>
            <a:lvl1pPr>
              <a:defRPr sz="2000" b="1">
                <a:solidFill>
                  <a:schemeClr val="accent3">
                    <a:lumOff val="44000"/>
                  </a:schemeClr>
                </a:solidFill>
                <a:latin typeface="+mj-lt"/>
                <a:ea typeface="+mj-ea"/>
                <a:cs typeface="+mj-cs"/>
                <a:sym typeface="Helvetica"/>
              </a:defRPr>
            </a:lvl1pPr>
          </a:lstStyle>
          <a:p>
            <a:r>
              <a:t>Title Text</a:t>
            </a:r>
          </a:p>
        </p:txBody>
      </p:sp>
      <p:sp>
        <p:nvSpPr>
          <p:cNvPr id="9310" name="Body Level One…"/>
          <p:cNvSpPr txBox="1">
            <a:spLocks noGrp="1"/>
          </p:cNvSpPr>
          <p:nvPr>
            <p:ph type="body" idx="1"/>
          </p:nvPr>
        </p:nvSpPr>
        <p:spPr>
          <a:xfrm>
            <a:off x="3575050" y="273050"/>
            <a:ext cx="5111750" cy="5853113"/>
          </a:xfrm>
          <a:prstGeom prst="rect">
            <a:avLst/>
          </a:prstGeom>
        </p:spPr>
        <p:txBody>
          <a:bodyPr>
            <a:normAutofit/>
          </a:bodyPr>
          <a:lstStyle>
            <a:lvl1pPr>
              <a:buSzPct val="90000"/>
              <a:buBlip>
                <a:blip r:embed="rId3"/>
              </a:buBlip>
              <a:defRPr>
                <a:solidFill>
                  <a:srgbClr val="BBE0E3"/>
                </a:solidFill>
                <a:latin typeface="+mj-lt"/>
                <a:ea typeface="+mj-ea"/>
                <a:cs typeface="+mj-cs"/>
                <a:sym typeface="Helvetica"/>
              </a:defRPr>
            </a:lvl1pPr>
            <a:lvl2pPr>
              <a:buSzPct val="85000"/>
              <a:buBlip>
                <a:blip r:embed="rId4"/>
              </a:buBlip>
              <a:defRPr>
                <a:solidFill>
                  <a:srgbClr val="BBE0E3"/>
                </a:solidFill>
                <a:latin typeface="+mj-lt"/>
                <a:ea typeface="+mj-ea"/>
                <a:cs typeface="+mj-cs"/>
                <a:sym typeface="Helvetica"/>
              </a:defRPr>
            </a:lvl2pPr>
            <a:lvl3pPr>
              <a:buSzPct val="95000"/>
              <a:buBlip>
                <a:blip r:embed="rId3"/>
              </a:buBlip>
              <a:defRPr>
                <a:solidFill>
                  <a:srgbClr val="BBE0E3"/>
                </a:solidFill>
                <a:latin typeface="+mj-lt"/>
                <a:ea typeface="+mj-ea"/>
                <a:cs typeface="+mj-cs"/>
                <a:sym typeface="Helvetica"/>
              </a:defRPr>
            </a:lvl3pPr>
            <a:lvl4pPr>
              <a:buBlip>
                <a:blip r:embed="rId4"/>
              </a:buBlip>
              <a:defRPr>
                <a:solidFill>
                  <a:srgbClr val="BBE0E3"/>
                </a:solidFill>
                <a:latin typeface="+mj-lt"/>
                <a:ea typeface="+mj-ea"/>
                <a:cs typeface="+mj-cs"/>
                <a:sym typeface="Helvetica"/>
              </a:defRPr>
            </a:lvl4pPr>
            <a:lvl5pPr>
              <a:buBlip>
                <a:blip r:embed="rId3"/>
              </a:buBlip>
              <a:defRPr>
                <a:solidFill>
                  <a:srgbClr val="BBE0E3"/>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9311"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solidFill>
                  <a:srgbClr val="BBE0E3"/>
                </a:solidFill>
                <a:latin typeface="+mj-lt"/>
                <a:ea typeface="+mj-ea"/>
                <a:cs typeface="+mj-cs"/>
                <a:sym typeface="Helvetica"/>
              </a:defRPr>
            </a:pPr>
            <a:endParaRPr/>
          </a:p>
        </p:txBody>
      </p:sp>
      <p:sp>
        <p:nvSpPr>
          <p:cNvPr id="9312" name="Slide Number"/>
          <p:cNvSpPr txBox="1">
            <a:spLocks noGrp="1"/>
          </p:cNvSpPr>
          <p:nvPr>
            <p:ph type="sldNum" sz="quarter" idx="2"/>
          </p:nvPr>
        </p:nvSpPr>
        <p:spPr>
          <a:xfrm>
            <a:off x="8156292" y="6248400"/>
            <a:ext cx="301909" cy="307340"/>
          </a:xfrm>
          <a:prstGeom prst="rect">
            <a:avLst/>
          </a:prstGeom>
        </p:spPr>
        <p:txBody>
          <a:bodyPr anchor="t"/>
          <a:lstStyle>
            <a:lvl1pPr algn="r">
              <a:defRPr b="1">
                <a:solidFill>
                  <a:srgbClr val="BBE0E3"/>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350265498"/>
      </p:ext>
    </p:extLst>
  </p:cSld>
  <p:clrMapOvr>
    <a:masterClrMapping/>
  </p:clrMapOvr>
  <p:transition spd="med"/>
</p:sldLayout>
</file>

<file path=ppt/slideLayouts/slideLayout676.xml><?xml version="1.0" encoding="utf-8"?>
<p:sldLayout xmlns:a="http://schemas.openxmlformats.org/drawingml/2006/main" xmlns:r="http://schemas.openxmlformats.org/officeDocument/2006/relationships" xmlns:p="http://schemas.openxmlformats.org/presentationml/2006/main" showMasterSp="0" type="tx">
  <p:cSld name="55_Picture with Caption">
    <p:bg>
      <p:bgPr>
        <a:solidFill>
          <a:srgbClr val="21239A"/>
        </a:solidFill>
        <a:effectLst/>
      </p:bgPr>
    </p:bg>
    <p:spTree>
      <p:nvGrpSpPr>
        <p:cNvPr id="1" name=""/>
        <p:cNvGrpSpPr/>
        <p:nvPr/>
      </p:nvGrpSpPr>
      <p:grpSpPr>
        <a:xfrm>
          <a:off x="0" y="0"/>
          <a:ext cx="0" cy="0"/>
          <a:chOff x="0" y="0"/>
          <a:chExt cx="0" cy="0"/>
        </a:xfrm>
      </p:grpSpPr>
      <p:pic>
        <p:nvPicPr>
          <p:cNvPr id="9319" name="Picture 2" descr="Picture 2"/>
          <p:cNvPicPr>
            <a:picLocks noChangeAspect="1"/>
          </p:cNvPicPr>
          <p:nvPr/>
        </p:nvPicPr>
        <p:blipFill>
          <a:blip r:embed="rId2" cstate="print"/>
          <a:stretch>
            <a:fillRect/>
          </a:stretch>
        </p:blipFill>
        <p:spPr>
          <a:xfrm>
            <a:off x="0" y="0"/>
            <a:ext cx="9144000" cy="6858000"/>
          </a:xfrm>
          <a:prstGeom prst="rect">
            <a:avLst/>
          </a:prstGeom>
          <a:ln w="12700">
            <a:miter lim="400000"/>
          </a:ln>
        </p:spPr>
      </p:pic>
      <p:sp>
        <p:nvSpPr>
          <p:cNvPr id="9320" name="Title Text"/>
          <p:cNvSpPr txBox="1">
            <a:spLocks noGrp="1"/>
          </p:cNvSpPr>
          <p:nvPr>
            <p:ph type="title"/>
          </p:nvPr>
        </p:nvSpPr>
        <p:spPr>
          <a:xfrm>
            <a:off x="1792288" y="4800600"/>
            <a:ext cx="5486401" cy="566738"/>
          </a:xfrm>
          <a:prstGeom prst="rect">
            <a:avLst/>
          </a:prstGeom>
        </p:spPr>
        <p:txBody>
          <a:bodyPr/>
          <a:lstStyle>
            <a:lvl1pPr>
              <a:defRPr sz="2000" b="1">
                <a:solidFill>
                  <a:schemeClr val="accent3">
                    <a:lumOff val="44000"/>
                  </a:schemeClr>
                </a:solidFill>
                <a:latin typeface="+mj-lt"/>
                <a:ea typeface="+mj-ea"/>
                <a:cs typeface="+mj-cs"/>
                <a:sym typeface="Helvetica"/>
              </a:defRPr>
            </a:lvl1pPr>
          </a:lstStyle>
          <a:p>
            <a:r>
              <a:t>Title Text</a:t>
            </a:r>
          </a:p>
        </p:txBody>
      </p:sp>
      <p:sp>
        <p:nvSpPr>
          <p:cNvPr id="9321"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9322"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rgbClr val="BBE0E3"/>
                </a:solidFill>
                <a:latin typeface="+mj-lt"/>
                <a:ea typeface="+mj-ea"/>
                <a:cs typeface="+mj-cs"/>
                <a:sym typeface="Helvetica"/>
              </a:defRPr>
            </a:lvl1pPr>
            <a:lvl2pPr marL="0" indent="457200">
              <a:spcBef>
                <a:spcPts val="300"/>
              </a:spcBef>
              <a:buSzTx/>
              <a:buNone/>
              <a:defRPr sz="1400">
                <a:solidFill>
                  <a:srgbClr val="BBE0E3"/>
                </a:solidFill>
                <a:latin typeface="+mj-lt"/>
                <a:ea typeface="+mj-ea"/>
                <a:cs typeface="+mj-cs"/>
                <a:sym typeface="Helvetica"/>
              </a:defRPr>
            </a:lvl2pPr>
            <a:lvl3pPr marL="0" indent="914400">
              <a:spcBef>
                <a:spcPts val="300"/>
              </a:spcBef>
              <a:buSzTx/>
              <a:buNone/>
              <a:defRPr sz="1400">
                <a:solidFill>
                  <a:srgbClr val="BBE0E3"/>
                </a:solidFill>
                <a:latin typeface="+mj-lt"/>
                <a:ea typeface="+mj-ea"/>
                <a:cs typeface="+mj-cs"/>
                <a:sym typeface="Helvetica"/>
              </a:defRPr>
            </a:lvl3pPr>
            <a:lvl4pPr marL="0" indent="1371600">
              <a:spcBef>
                <a:spcPts val="300"/>
              </a:spcBef>
              <a:buSzTx/>
              <a:buNone/>
              <a:defRPr sz="1400">
                <a:solidFill>
                  <a:srgbClr val="BBE0E3"/>
                </a:solidFill>
                <a:latin typeface="+mj-lt"/>
                <a:ea typeface="+mj-ea"/>
                <a:cs typeface="+mj-cs"/>
                <a:sym typeface="Helvetica"/>
              </a:defRPr>
            </a:lvl4pPr>
            <a:lvl5pPr marL="0" indent="1828800">
              <a:spcBef>
                <a:spcPts val="300"/>
              </a:spcBef>
              <a:buSzTx/>
              <a:buNone/>
              <a:defRPr sz="1400">
                <a:solidFill>
                  <a:srgbClr val="BBE0E3"/>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9323" name="Slide Number"/>
          <p:cNvSpPr txBox="1">
            <a:spLocks noGrp="1"/>
          </p:cNvSpPr>
          <p:nvPr>
            <p:ph type="sldNum" sz="quarter" idx="2"/>
          </p:nvPr>
        </p:nvSpPr>
        <p:spPr>
          <a:xfrm>
            <a:off x="8156292" y="6248400"/>
            <a:ext cx="301909" cy="307340"/>
          </a:xfrm>
          <a:prstGeom prst="rect">
            <a:avLst/>
          </a:prstGeom>
        </p:spPr>
        <p:txBody>
          <a:bodyPr anchor="t"/>
          <a:lstStyle>
            <a:lvl1pPr algn="r">
              <a:defRPr b="1">
                <a:solidFill>
                  <a:srgbClr val="BBE0E3"/>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3234344830"/>
      </p:ext>
    </p:extLst>
  </p:cSld>
  <p:clrMapOvr>
    <a:masterClrMapping/>
  </p:clrMapOvr>
  <p:transition spd="med"/>
</p:sldLayout>
</file>

<file path=ppt/slideLayouts/slideLayout677.xml><?xml version="1.0" encoding="utf-8"?>
<p:sldLayout xmlns:a="http://schemas.openxmlformats.org/drawingml/2006/main" xmlns:r="http://schemas.openxmlformats.org/officeDocument/2006/relationships" xmlns:p="http://schemas.openxmlformats.org/presentationml/2006/main" showMasterSp="0" type="tx">
  <p:cSld name="61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9330" name="Title Text"/>
          <p:cNvSpPr txBox="1">
            <a:spLocks noGrp="1"/>
          </p:cNvSpPr>
          <p:nvPr>
            <p:ph type="title"/>
          </p:nvPr>
        </p:nvSpPr>
        <p:spPr>
          <a:xfrm>
            <a:off x="685800" y="2130425"/>
            <a:ext cx="7772400" cy="1470025"/>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9331"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latin typeface="Arial"/>
                <a:ea typeface="Arial"/>
                <a:cs typeface="Arial"/>
                <a:sym typeface="Arial"/>
              </a:defRPr>
            </a:lvl1pPr>
            <a:lvl2pPr marL="0" indent="457200" algn="ctr">
              <a:buSzTx/>
              <a:buNone/>
              <a:defRPr>
                <a:latin typeface="Arial"/>
                <a:ea typeface="Arial"/>
                <a:cs typeface="Arial"/>
                <a:sym typeface="Arial"/>
              </a:defRPr>
            </a:lvl2pPr>
            <a:lvl3pPr marL="0" indent="914400" algn="ctr">
              <a:buSzTx/>
              <a:buNone/>
              <a:defRPr>
                <a:latin typeface="Arial"/>
                <a:ea typeface="Arial"/>
                <a:cs typeface="Arial"/>
                <a:sym typeface="Arial"/>
              </a:defRPr>
            </a:lvl3pPr>
            <a:lvl4pPr marL="0" indent="1371600" algn="ctr">
              <a:buSzTx/>
              <a:buNone/>
              <a:defRPr>
                <a:latin typeface="Arial"/>
                <a:ea typeface="Arial"/>
                <a:cs typeface="Arial"/>
                <a:sym typeface="Arial"/>
              </a:defRPr>
            </a:lvl4pPr>
            <a:lvl5pPr marL="0" indent="1828800" algn="ctr">
              <a:buSzTx/>
              <a:buNone/>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332"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275810538"/>
      </p:ext>
    </p:extLst>
  </p:cSld>
  <p:clrMapOvr>
    <a:masterClrMapping/>
  </p:clrMapOvr>
  <p:transition spd="med"/>
</p:sldLayout>
</file>

<file path=ppt/slideLayouts/slideLayout678.xml><?xml version="1.0" encoding="utf-8"?>
<p:sldLayout xmlns:a="http://schemas.openxmlformats.org/drawingml/2006/main" xmlns:r="http://schemas.openxmlformats.org/officeDocument/2006/relationships" xmlns:p="http://schemas.openxmlformats.org/presentationml/2006/main" showMasterSp="0" type="tx">
  <p:cSld name="59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9339"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9340"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341"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638714559"/>
      </p:ext>
    </p:extLst>
  </p:cSld>
  <p:clrMapOvr>
    <a:masterClrMapping/>
  </p:clrMapOvr>
  <p:transition spd="med"/>
</p:sldLayout>
</file>

<file path=ppt/slideLayouts/slideLayout679.xml><?xml version="1.0" encoding="utf-8"?>
<p:sldLayout xmlns:a="http://schemas.openxmlformats.org/drawingml/2006/main" xmlns:r="http://schemas.openxmlformats.org/officeDocument/2006/relationships" xmlns:p="http://schemas.openxmlformats.org/presentationml/2006/main" showMasterSp="0" type="tx">
  <p:cSld name="55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9348"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latin typeface="Arial"/>
                <a:ea typeface="Arial"/>
                <a:cs typeface="Arial"/>
                <a:sym typeface="Arial"/>
              </a:defRPr>
            </a:lvl1pPr>
          </a:lstStyle>
          <a:p>
            <a:r>
              <a:t>Title Text</a:t>
            </a:r>
          </a:p>
        </p:txBody>
      </p:sp>
      <p:sp>
        <p:nvSpPr>
          <p:cNvPr id="9349"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atin typeface="Arial"/>
                <a:ea typeface="Arial"/>
                <a:cs typeface="Arial"/>
                <a:sym typeface="Arial"/>
              </a:defRPr>
            </a:lvl1pPr>
            <a:lvl2pPr marL="0" indent="457200">
              <a:spcBef>
                <a:spcPts val="400"/>
              </a:spcBef>
              <a:buSzTx/>
              <a:buNone/>
              <a:defRPr sz="2000">
                <a:latin typeface="Arial"/>
                <a:ea typeface="Arial"/>
                <a:cs typeface="Arial"/>
                <a:sym typeface="Arial"/>
              </a:defRPr>
            </a:lvl2pPr>
            <a:lvl3pPr marL="0" indent="914400">
              <a:spcBef>
                <a:spcPts val="400"/>
              </a:spcBef>
              <a:buSzTx/>
              <a:buNone/>
              <a:defRPr sz="2000">
                <a:latin typeface="Arial"/>
                <a:ea typeface="Arial"/>
                <a:cs typeface="Arial"/>
                <a:sym typeface="Arial"/>
              </a:defRPr>
            </a:lvl3pPr>
            <a:lvl4pPr marL="0" indent="1371600">
              <a:spcBef>
                <a:spcPts val="400"/>
              </a:spcBef>
              <a:buSzTx/>
              <a:buNone/>
              <a:defRPr sz="2000">
                <a:latin typeface="Arial"/>
                <a:ea typeface="Arial"/>
                <a:cs typeface="Arial"/>
                <a:sym typeface="Arial"/>
              </a:defRPr>
            </a:lvl4pPr>
            <a:lvl5pPr marL="0" indent="1828800">
              <a:spcBef>
                <a:spcPts val="400"/>
              </a:spcBef>
              <a:buSzTx/>
              <a:buNone/>
              <a:defRPr sz="20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350"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44796838"/>
      </p:ext>
    </p:extLst>
  </p:cSld>
  <p:clrMapOvr>
    <a:masterClrMapping/>
  </p:clrMapOvr>
  <p:transition spd="med"/>
</p:sldLayout>
</file>

<file path=ppt/slideLayouts/slideLayout6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5"/>
          <p:cNvSpPr>
            <a:spLocks noGrp="1" noChangeArrowheads="1"/>
          </p:cNvSpPr>
          <p:nvPr>
            <p:ph type="sldNum" idx="10"/>
          </p:nvPr>
        </p:nvSpPr>
        <p:spPr/>
        <p:txBody>
          <a:bodyPr/>
          <a:lstStyle>
            <a:lvl1pPr defTabSz="914400" eaLnBrk="0" hangingPunct="0">
              <a:defRPr/>
            </a:lvl1pPr>
          </a:lstStyle>
          <a:p>
            <a:pPr>
              <a:defRPr/>
            </a:pPr>
            <a:fld id="{7997BA7D-E284-EC40-9444-DB995DA85089}" type="slidenum">
              <a:rPr lang="en-GB"/>
              <a:pPr>
                <a:defRPr/>
              </a:pPr>
              <a:t>‹#›</a:t>
            </a:fld>
            <a:endParaRPr lang="en-GB"/>
          </a:p>
        </p:txBody>
      </p:sp>
    </p:spTree>
    <p:extLst>
      <p:ext uri="{BB962C8B-B14F-4D97-AF65-F5344CB8AC3E}">
        <p14:creationId xmlns:p14="http://schemas.microsoft.com/office/powerpoint/2010/main" val="3605313212"/>
      </p:ext>
    </p:extLst>
  </p:cSld>
  <p:clrMapOvr>
    <a:masterClrMapping/>
  </p:clrMapOvr>
</p:sldLayout>
</file>

<file path=ppt/slideLayouts/slideLayout680.xml><?xml version="1.0" encoding="utf-8"?>
<p:sldLayout xmlns:a="http://schemas.openxmlformats.org/drawingml/2006/main" xmlns:r="http://schemas.openxmlformats.org/officeDocument/2006/relationships" xmlns:p="http://schemas.openxmlformats.org/presentationml/2006/main" showMasterSp="0" type="tx">
  <p:cSld name="55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9357"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9358"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a:latin typeface="Arial"/>
                <a:ea typeface="Arial"/>
                <a:cs typeface="Arial"/>
                <a:sym typeface="Arial"/>
              </a:defRPr>
            </a:lvl1pPr>
            <a:lvl2pPr marL="790575" indent="-333375">
              <a:spcBef>
                <a:spcPts val="600"/>
              </a:spcBef>
              <a:buChar char="–"/>
              <a:defRPr sz="2800">
                <a:latin typeface="Arial"/>
                <a:ea typeface="Arial"/>
                <a:cs typeface="Arial"/>
                <a:sym typeface="Arial"/>
              </a:defRPr>
            </a:lvl2pPr>
            <a:lvl3pPr marL="1234439" indent="-320039">
              <a:spcBef>
                <a:spcPts val="600"/>
              </a:spcBef>
              <a:defRPr sz="2800">
                <a:latin typeface="Arial"/>
                <a:ea typeface="Arial"/>
                <a:cs typeface="Arial"/>
                <a:sym typeface="Arial"/>
              </a:defRPr>
            </a:lvl3pPr>
            <a:lvl4pPr marL="1727200" indent="-355600">
              <a:spcBef>
                <a:spcPts val="600"/>
              </a:spcBef>
              <a:buChar char="–"/>
              <a:defRPr sz="2800">
                <a:latin typeface="Arial"/>
                <a:ea typeface="Arial"/>
                <a:cs typeface="Arial"/>
                <a:sym typeface="Arial"/>
              </a:defRPr>
            </a:lvl4pPr>
            <a:lvl5pPr marL="2184400" indent="-355600">
              <a:spcBef>
                <a:spcPts val="600"/>
              </a:spcBef>
              <a:buChar char="»"/>
              <a:defRPr sz="28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359"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4006596750"/>
      </p:ext>
    </p:extLst>
  </p:cSld>
  <p:clrMapOvr>
    <a:masterClrMapping/>
  </p:clrMapOvr>
  <p:transition spd="med"/>
</p:sldLayout>
</file>

<file path=ppt/slideLayouts/slideLayout681.xml><?xml version="1.0" encoding="utf-8"?>
<p:sldLayout xmlns:a="http://schemas.openxmlformats.org/drawingml/2006/main" xmlns:r="http://schemas.openxmlformats.org/officeDocument/2006/relationships" xmlns:p="http://schemas.openxmlformats.org/presentationml/2006/main" showMasterSp="0" type="tx">
  <p:cSld name="56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9366"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9367"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atin typeface="Arial"/>
                <a:ea typeface="Arial"/>
                <a:cs typeface="Arial"/>
                <a:sym typeface="Arial"/>
              </a:defRPr>
            </a:lvl1pPr>
            <a:lvl2pPr marL="0" indent="457200">
              <a:spcBef>
                <a:spcPts val="500"/>
              </a:spcBef>
              <a:buSzTx/>
              <a:buNone/>
              <a:defRPr sz="2400" b="1">
                <a:latin typeface="Arial"/>
                <a:ea typeface="Arial"/>
                <a:cs typeface="Arial"/>
                <a:sym typeface="Arial"/>
              </a:defRPr>
            </a:lvl2pPr>
            <a:lvl3pPr marL="0" indent="914400">
              <a:spcBef>
                <a:spcPts val="500"/>
              </a:spcBef>
              <a:buSzTx/>
              <a:buNone/>
              <a:defRPr sz="2400" b="1">
                <a:latin typeface="Arial"/>
                <a:ea typeface="Arial"/>
                <a:cs typeface="Arial"/>
                <a:sym typeface="Arial"/>
              </a:defRPr>
            </a:lvl3pPr>
            <a:lvl4pPr marL="0" indent="1371600">
              <a:spcBef>
                <a:spcPts val="500"/>
              </a:spcBef>
              <a:buSzTx/>
              <a:buNone/>
              <a:defRPr sz="2400" b="1">
                <a:latin typeface="Arial"/>
                <a:ea typeface="Arial"/>
                <a:cs typeface="Arial"/>
                <a:sym typeface="Arial"/>
              </a:defRPr>
            </a:lvl4pPr>
            <a:lvl5pPr marL="0" indent="1828800">
              <a:spcBef>
                <a:spcPts val="500"/>
              </a:spcBef>
              <a:buSzTx/>
              <a:buNone/>
              <a:defRPr sz="2400" b="1">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368"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latin typeface="Arial"/>
                <a:ea typeface="Arial"/>
                <a:cs typeface="Arial"/>
                <a:sym typeface="Arial"/>
              </a:defRPr>
            </a:pPr>
            <a:endParaRPr/>
          </a:p>
        </p:txBody>
      </p:sp>
      <p:sp>
        <p:nvSpPr>
          <p:cNvPr id="9369"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662169543"/>
      </p:ext>
    </p:extLst>
  </p:cSld>
  <p:clrMapOvr>
    <a:masterClrMapping/>
  </p:clrMapOvr>
  <p:transition spd="med"/>
</p:sldLayout>
</file>

<file path=ppt/slideLayouts/slideLayout682.xml><?xml version="1.0" encoding="utf-8"?>
<p:sldLayout xmlns:a="http://schemas.openxmlformats.org/drawingml/2006/main" xmlns:r="http://schemas.openxmlformats.org/officeDocument/2006/relationships" xmlns:p="http://schemas.openxmlformats.org/presentationml/2006/main" showMasterSp="0" type="tx">
  <p:cSld name="56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9376"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9377"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051779627"/>
      </p:ext>
    </p:extLst>
  </p:cSld>
  <p:clrMapOvr>
    <a:masterClrMapping/>
  </p:clrMapOvr>
  <p:transition spd="med"/>
</p:sldLayout>
</file>

<file path=ppt/slideLayouts/slideLayout683.xml><?xml version="1.0" encoding="utf-8"?>
<p:sldLayout xmlns:a="http://schemas.openxmlformats.org/drawingml/2006/main" xmlns:r="http://schemas.openxmlformats.org/officeDocument/2006/relationships" xmlns:p="http://schemas.openxmlformats.org/presentationml/2006/main" showMasterSp="0" type="tx">
  <p:cSld name="58_Blank">
    <p:bg>
      <p:bgPr>
        <a:solidFill>
          <a:schemeClr val="accent3">
            <a:lumOff val="44000"/>
          </a:schemeClr>
        </a:solidFill>
        <a:effectLst/>
      </p:bgPr>
    </p:bg>
    <p:spTree>
      <p:nvGrpSpPr>
        <p:cNvPr id="1" name=""/>
        <p:cNvGrpSpPr/>
        <p:nvPr/>
      </p:nvGrpSpPr>
      <p:grpSpPr>
        <a:xfrm>
          <a:off x="0" y="0"/>
          <a:ext cx="0" cy="0"/>
          <a:chOff x="0" y="0"/>
          <a:chExt cx="0" cy="0"/>
        </a:xfrm>
      </p:grpSpPr>
      <p:sp>
        <p:nvSpPr>
          <p:cNvPr id="9384"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823960619"/>
      </p:ext>
    </p:extLst>
  </p:cSld>
  <p:clrMapOvr>
    <a:masterClrMapping/>
  </p:clrMapOvr>
  <p:transition spd="med"/>
</p:sldLayout>
</file>

<file path=ppt/slideLayouts/slideLayout684.xml><?xml version="1.0" encoding="utf-8"?>
<p:sldLayout xmlns:a="http://schemas.openxmlformats.org/drawingml/2006/main" xmlns:r="http://schemas.openxmlformats.org/officeDocument/2006/relationships" xmlns:p="http://schemas.openxmlformats.org/presentationml/2006/main" showMasterSp="0" type="tx">
  <p:cSld name="56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9391"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9392"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393"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latin typeface="Arial"/>
                <a:ea typeface="Arial"/>
                <a:cs typeface="Arial"/>
                <a:sym typeface="Arial"/>
              </a:defRPr>
            </a:pPr>
            <a:endParaRPr/>
          </a:p>
        </p:txBody>
      </p:sp>
      <p:sp>
        <p:nvSpPr>
          <p:cNvPr id="9394"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511366215"/>
      </p:ext>
    </p:extLst>
  </p:cSld>
  <p:clrMapOvr>
    <a:masterClrMapping/>
  </p:clrMapOvr>
  <p:transition spd="med"/>
</p:sldLayout>
</file>

<file path=ppt/slideLayouts/slideLayout685.xml><?xml version="1.0" encoding="utf-8"?>
<p:sldLayout xmlns:a="http://schemas.openxmlformats.org/drawingml/2006/main" xmlns:r="http://schemas.openxmlformats.org/officeDocument/2006/relationships" xmlns:p="http://schemas.openxmlformats.org/presentationml/2006/main" showMasterSp="0" type="tx">
  <p:cSld name="56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9401"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9402"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9403"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atin typeface="Arial"/>
                <a:ea typeface="Arial"/>
                <a:cs typeface="Arial"/>
                <a:sym typeface="Arial"/>
              </a:defRPr>
            </a:lvl1pPr>
            <a:lvl2pPr marL="0" indent="457200">
              <a:spcBef>
                <a:spcPts val="300"/>
              </a:spcBef>
              <a:buSzTx/>
              <a:buNone/>
              <a:defRPr sz="1400">
                <a:latin typeface="Arial"/>
                <a:ea typeface="Arial"/>
                <a:cs typeface="Arial"/>
                <a:sym typeface="Arial"/>
              </a:defRPr>
            </a:lvl2pPr>
            <a:lvl3pPr marL="0" indent="914400">
              <a:spcBef>
                <a:spcPts val="300"/>
              </a:spcBef>
              <a:buSzTx/>
              <a:buNone/>
              <a:defRPr sz="1400">
                <a:latin typeface="Arial"/>
                <a:ea typeface="Arial"/>
                <a:cs typeface="Arial"/>
                <a:sym typeface="Arial"/>
              </a:defRPr>
            </a:lvl3pPr>
            <a:lvl4pPr marL="0" indent="1371600">
              <a:spcBef>
                <a:spcPts val="300"/>
              </a:spcBef>
              <a:buSzTx/>
              <a:buNone/>
              <a:defRPr sz="1400">
                <a:latin typeface="Arial"/>
                <a:ea typeface="Arial"/>
                <a:cs typeface="Arial"/>
                <a:sym typeface="Arial"/>
              </a:defRPr>
            </a:lvl4pPr>
            <a:lvl5pPr marL="0" indent="1828800">
              <a:spcBef>
                <a:spcPts val="300"/>
              </a:spcBef>
              <a:buSzTx/>
              <a:buNone/>
              <a:defRPr sz="14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404"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627392252"/>
      </p:ext>
    </p:extLst>
  </p:cSld>
  <p:clrMapOvr>
    <a:masterClrMapping/>
  </p:clrMapOvr>
  <p:transition spd="med"/>
</p:sldLayout>
</file>

<file path=ppt/slideLayouts/slideLayout686.xml><?xml version="1.0" encoding="utf-8"?>
<p:sldLayout xmlns:a="http://schemas.openxmlformats.org/drawingml/2006/main" xmlns:r="http://schemas.openxmlformats.org/officeDocument/2006/relationships" xmlns:p="http://schemas.openxmlformats.org/presentationml/2006/main" showMasterSp="0" type="tx">
  <p:cSld name="62_Title Slide">
    <p:bg>
      <p:bgPr>
        <a:solidFill>
          <a:srgbClr val="000000"/>
        </a:solidFill>
        <a:effectLst/>
      </p:bgPr>
    </p:bg>
    <p:spTree>
      <p:nvGrpSpPr>
        <p:cNvPr id="1" name=""/>
        <p:cNvGrpSpPr/>
        <p:nvPr/>
      </p:nvGrpSpPr>
      <p:grpSpPr>
        <a:xfrm>
          <a:off x="0" y="0"/>
          <a:ext cx="0" cy="0"/>
          <a:chOff x="0" y="0"/>
          <a:chExt cx="0" cy="0"/>
        </a:xfrm>
      </p:grpSpPr>
      <p:sp>
        <p:nvSpPr>
          <p:cNvPr id="9411" name="Title Text"/>
          <p:cNvSpPr txBox="1">
            <a:spLocks noGrp="1"/>
          </p:cNvSpPr>
          <p:nvPr>
            <p:ph type="title"/>
          </p:nvPr>
        </p:nvSpPr>
        <p:spPr>
          <a:xfrm>
            <a:off x="685800" y="2130425"/>
            <a:ext cx="7772400" cy="1470025"/>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9412"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latin typeface="Arial"/>
                <a:ea typeface="Arial"/>
                <a:cs typeface="Arial"/>
                <a:sym typeface="Arial"/>
              </a:defRPr>
            </a:lvl1pPr>
            <a:lvl2pPr marL="0" indent="457200" algn="ctr">
              <a:buSzTx/>
              <a:buNone/>
              <a:defRPr>
                <a:latin typeface="Arial"/>
                <a:ea typeface="Arial"/>
                <a:cs typeface="Arial"/>
                <a:sym typeface="Arial"/>
              </a:defRPr>
            </a:lvl2pPr>
            <a:lvl3pPr marL="0" indent="914400" algn="ctr">
              <a:buSzTx/>
              <a:buNone/>
              <a:defRPr>
                <a:latin typeface="Arial"/>
                <a:ea typeface="Arial"/>
                <a:cs typeface="Arial"/>
                <a:sym typeface="Arial"/>
              </a:defRPr>
            </a:lvl3pPr>
            <a:lvl4pPr marL="0" indent="1371600" algn="ctr">
              <a:buSzTx/>
              <a:buNone/>
              <a:defRPr>
                <a:latin typeface="Arial"/>
                <a:ea typeface="Arial"/>
                <a:cs typeface="Arial"/>
                <a:sym typeface="Arial"/>
              </a:defRPr>
            </a:lvl4pPr>
            <a:lvl5pPr marL="0" indent="1828800" algn="ctr">
              <a:buSzTx/>
              <a:buNone/>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413"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131256628"/>
      </p:ext>
    </p:extLst>
  </p:cSld>
  <p:clrMapOvr>
    <a:masterClrMapping/>
  </p:clrMapOvr>
  <p:transition spd="med"/>
</p:sldLayout>
</file>

<file path=ppt/slideLayouts/slideLayout687.xml><?xml version="1.0" encoding="utf-8"?>
<p:sldLayout xmlns:a="http://schemas.openxmlformats.org/drawingml/2006/main" xmlns:r="http://schemas.openxmlformats.org/officeDocument/2006/relationships" xmlns:p="http://schemas.openxmlformats.org/presentationml/2006/main" showMasterSp="0" type="tx">
  <p:cSld name="60_Title and Content">
    <p:bg>
      <p:bgPr>
        <a:solidFill>
          <a:srgbClr val="000000"/>
        </a:solidFill>
        <a:effectLst/>
      </p:bgPr>
    </p:bg>
    <p:spTree>
      <p:nvGrpSpPr>
        <p:cNvPr id="1" name=""/>
        <p:cNvGrpSpPr/>
        <p:nvPr/>
      </p:nvGrpSpPr>
      <p:grpSpPr>
        <a:xfrm>
          <a:off x="0" y="0"/>
          <a:ext cx="0" cy="0"/>
          <a:chOff x="0" y="0"/>
          <a:chExt cx="0" cy="0"/>
        </a:xfrm>
      </p:grpSpPr>
      <p:sp>
        <p:nvSpPr>
          <p:cNvPr id="9420"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9421" name="Body Level One…"/>
          <p:cNvSpPr txBox="1">
            <a:spLocks noGrp="1"/>
          </p:cNvSpPr>
          <p:nvPr>
            <p:ph type="body" idx="1"/>
          </p:nvPr>
        </p:nvSpPr>
        <p:spPr>
          <a:xfrm>
            <a:off x="457200" y="1600200"/>
            <a:ext cx="8229600" cy="4525963"/>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422"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393328248"/>
      </p:ext>
    </p:extLst>
  </p:cSld>
  <p:clrMapOvr>
    <a:masterClrMapping/>
  </p:clrMapOvr>
  <p:transition spd="med"/>
</p:sldLayout>
</file>

<file path=ppt/slideLayouts/slideLayout688.xml><?xml version="1.0" encoding="utf-8"?>
<p:sldLayout xmlns:a="http://schemas.openxmlformats.org/drawingml/2006/main" xmlns:r="http://schemas.openxmlformats.org/officeDocument/2006/relationships" xmlns:p="http://schemas.openxmlformats.org/presentationml/2006/main" showMasterSp="0" type="tx">
  <p:cSld name="56_Section Header">
    <p:bg>
      <p:bgPr>
        <a:solidFill>
          <a:srgbClr val="000000"/>
        </a:solidFill>
        <a:effectLst/>
      </p:bgPr>
    </p:bg>
    <p:spTree>
      <p:nvGrpSpPr>
        <p:cNvPr id="1" name=""/>
        <p:cNvGrpSpPr/>
        <p:nvPr/>
      </p:nvGrpSpPr>
      <p:grpSpPr>
        <a:xfrm>
          <a:off x="0" y="0"/>
          <a:ext cx="0" cy="0"/>
          <a:chOff x="0" y="0"/>
          <a:chExt cx="0" cy="0"/>
        </a:xfrm>
      </p:grpSpPr>
      <p:sp>
        <p:nvSpPr>
          <p:cNvPr id="9429"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latin typeface="Arial"/>
                <a:ea typeface="Arial"/>
                <a:cs typeface="Arial"/>
                <a:sym typeface="Arial"/>
              </a:defRPr>
            </a:lvl1pPr>
          </a:lstStyle>
          <a:p>
            <a:r>
              <a:t>Title Text</a:t>
            </a:r>
          </a:p>
        </p:txBody>
      </p:sp>
      <p:sp>
        <p:nvSpPr>
          <p:cNvPr id="9430"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atin typeface="Arial"/>
                <a:ea typeface="Arial"/>
                <a:cs typeface="Arial"/>
                <a:sym typeface="Arial"/>
              </a:defRPr>
            </a:lvl1pPr>
            <a:lvl2pPr marL="0" indent="457200">
              <a:spcBef>
                <a:spcPts val="400"/>
              </a:spcBef>
              <a:buSzTx/>
              <a:buNone/>
              <a:defRPr sz="2000">
                <a:latin typeface="Arial"/>
                <a:ea typeface="Arial"/>
                <a:cs typeface="Arial"/>
                <a:sym typeface="Arial"/>
              </a:defRPr>
            </a:lvl2pPr>
            <a:lvl3pPr marL="0" indent="914400">
              <a:spcBef>
                <a:spcPts val="400"/>
              </a:spcBef>
              <a:buSzTx/>
              <a:buNone/>
              <a:defRPr sz="2000">
                <a:latin typeface="Arial"/>
                <a:ea typeface="Arial"/>
                <a:cs typeface="Arial"/>
                <a:sym typeface="Arial"/>
              </a:defRPr>
            </a:lvl3pPr>
            <a:lvl4pPr marL="0" indent="1371600">
              <a:spcBef>
                <a:spcPts val="400"/>
              </a:spcBef>
              <a:buSzTx/>
              <a:buNone/>
              <a:defRPr sz="2000">
                <a:latin typeface="Arial"/>
                <a:ea typeface="Arial"/>
                <a:cs typeface="Arial"/>
                <a:sym typeface="Arial"/>
              </a:defRPr>
            </a:lvl4pPr>
            <a:lvl5pPr marL="0" indent="1828800">
              <a:spcBef>
                <a:spcPts val="400"/>
              </a:spcBef>
              <a:buSzTx/>
              <a:buNone/>
              <a:defRPr sz="20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431"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935087935"/>
      </p:ext>
    </p:extLst>
  </p:cSld>
  <p:clrMapOvr>
    <a:masterClrMapping/>
  </p:clrMapOvr>
  <p:transition spd="med"/>
</p:sldLayout>
</file>

<file path=ppt/slideLayouts/slideLayout689.xml><?xml version="1.0" encoding="utf-8"?>
<p:sldLayout xmlns:a="http://schemas.openxmlformats.org/drawingml/2006/main" xmlns:r="http://schemas.openxmlformats.org/officeDocument/2006/relationships" xmlns:p="http://schemas.openxmlformats.org/presentationml/2006/main" showMasterSp="0" type="tx">
  <p:cSld name="56_Two Content">
    <p:bg>
      <p:bgPr>
        <a:solidFill>
          <a:srgbClr val="000000"/>
        </a:solidFill>
        <a:effectLst/>
      </p:bgPr>
    </p:bg>
    <p:spTree>
      <p:nvGrpSpPr>
        <p:cNvPr id="1" name=""/>
        <p:cNvGrpSpPr/>
        <p:nvPr/>
      </p:nvGrpSpPr>
      <p:grpSpPr>
        <a:xfrm>
          <a:off x="0" y="0"/>
          <a:ext cx="0" cy="0"/>
          <a:chOff x="0" y="0"/>
          <a:chExt cx="0" cy="0"/>
        </a:xfrm>
      </p:grpSpPr>
      <p:sp>
        <p:nvSpPr>
          <p:cNvPr id="9438"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9439"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Char char="•"/>
              <a:defRPr sz="2800">
                <a:latin typeface="Arial"/>
                <a:ea typeface="Arial"/>
                <a:cs typeface="Arial"/>
                <a:sym typeface="Arial"/>
              </a:defRPr>
            </a:lvl1pPr>
            <a:lvl2pPr marL="790575" indent="-333375">
              <a:spcBef>
                <a:spcPts val="600"/>
              </a:spcBef>
              <a:buChar char="–"/>
              <a:defRPr sz="2800">
                <a:latin typeface="Arial"/>
                <a:ea typeface="Arial"/>
                <a:cs typeface="Arial"/>
                <a:sym typeface="Arial"/>
              </a:defRPr>
            </a:lvl2pPr>
            <a:lvl3pPr marL="1234439" indent="-320039">
              <a:spcBef>
                <a:spcPts val="600"/>
              </a:spcBef>
              <a:defRPr sz="2800">
                <a:latin typeface="Arial"/>
                <a:ea typeface="Arial"/>
                <a:cs typeface="Arial"/>
                <a:sym typeface="Arial"/>
              </a:defRPr>
            </a:lvl3pPr>
            <a:lvl4pPr marL="1727200" indent="-355600">
              <a:spcBef>
                <a:spcPts val="600"/>
              </a:spcBef>
              <a:buChar char="–"/>
              <a:defRPr sz="2800">
                <a:latin typeface="Arial"/>
                <a:ea typeface="Arial"/>
                <a:cs typeface="Arial"/>
                <a:sym typeface="Arial"/>
              </a:defRPr>
            </a:lvl4pPr>
            <a:lvl5pPr marL="2184400" indent="-355600">
              <a:spcBef>
                <a:spcPts val="600"/>
              </a:spcBef>
              <a:buChar char="»"/>
              <a:defRPr sz="28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440"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352223286"/>
      </p:ext>
    </p:extLst>
  </p:cSld>
  <p:clrMapOvr>
    <a:masterClrMapping/>
  </p:clrMapOvr>
  <p:transition spd="med"/>
</p:sldLayout>
</file>

<file path=ppt/slideLayouts/slideLayout6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endParaRPr lang="en-SG"/>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5"/>
          <p:cNvSpPr>
            <a:spLocks noGrp="1" noChangeArrowheads="1"/>
          </p:cNvSpPr>
          <p:nvPr>
            <p:ph type="sldNum" idx="10"/>
          </p:nvPr>
        </p:nvSpPr>
        <p:spPr/>
        <p:txBody>
          <a:bodyPr/>
          <a:lstStyle>
            <a:lvl1pPr defTabSz="914400" eaLnBrk="0" hangingPunct="0">
              <a:defRPr/>
            </a:lvl1pPr>
          </a:lstStyle>
          <a:p>
            <a:pPr>
              <a:defRPr/>
            </a:pPr>
            <a:fld id="{07BFEFC9-3BDB-DB42-9B02-3370699931EF}" type="slidenum">
              <a:rPr lang="en-GB"/>
              <a:pPr>
                <a:defRPr/>
              </a:pPr>
              <a:t>‹#›</a:t>
            </a:fld>
            <a:endParaRPr lang="en-GB"/>
          </a:p>
        </p:txBody>
      </p:sp>
    </p:spTree>
    <p:extLst>
      <p:ext uri="{BB962C8B-B14F-4D97-AF65-F5344CB8AC3E}">
        <p14:creationId xmlns:p14="http://schemas.microsoft.com/office/powerpoint/2010/main" val="676527933"/>
      </p:ext>
    </p:extLst>
  </p:cSld>
  <p:clrMapOvr>
    <a:masterClrMapping/>
  </p:clrMapOvr>
</p:sldLayout>
</file>

<file path=ppt/slideLayouts/slideLayout690.xml><?xml version="1.0" encoding="utf-8"?>
<p:sldLayout xmlns:a="http://schemas.openxmlformats.org/drawingml/2006/main" xmlns:r="http://schemas.openxmlformats.org/officeDocument/2006/relationships" xmlns:p="http://schemas.openxmlformats.org/presentationml/2006/main" showMasterSp="0" type="tx">
  <p:cSld name="57_Comparison">
    <p:bg>
      <p:bgPr>
        <a:solidFill>
          <a:srgbClr val="000000"/>
        </a:solidFill>
        <a:effectLst/>
      </p:bgPr>
    </p:bg>
    <p:spTree>
      <p:nvGrpSpPr>
        <p:cNvPr id="1" name=""/>
        <p:cNvGrpSpPr/>
        <p:nvPr/>
      </p:nvGrpSpPr>
      <p:grpSpPr>
        <a:xfrm>
          <a:off x="0" y="0"/>
          <a:ext cx="0" cy="0"/>
          <a:chOff x="0" y="0"/>
          <a:chExt cx="0" cy="0"/>
        </a:xfrm>
      </p:grpSpPr>
      <p:sp>
        <p:nvSpPr>
          <p:cNvPr id="9447"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9448"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atin typeface="Arial"/>
                <a:ea typeface="Arial"/>
                <a:cs typeface="Arial"/>
                <a:sym typeface="Arial"/>
              </a:defRPr>
            </a:lvl1pPr>
            <a:lvl2pPr marL="0" indent="457200">
              <a:spcBef>
                <a:spcPts val="500"/>
              </a:spcBef>
              <a:buSzTx/>
              <a:buNone/>
              <a:defRPr sz="2400" b="1">
                <a:latin typeface="Arial"/>
                <a:ea typeface="Arial"/>
                <a:cs typeface="Arial"/>
                <a:sym typeface="Arial"/>
              </a:defRPr>
            </a:lvl2pPr>
            <a:lvl3pPr marL="0" indent="914400">
              <a:spcBef>
                <a:spcPts val="500"/>
              </a:spcBef>
              <a:buSzTx/>
              <a:buNone/>
              <a:defRPr sz="2400" b="1">
                <a:latin typeface="Arial"/>
                <a:ea typeface="Arial"/>
                <a:cs typeface="Arial"/>
                <a:sym typeface="Arial"/>
              </a:defRPr>
            </a:lvl3pPr>
            <a:lvl4pPr marL="0" indent="1371600">
              <a:spcBef>
                <a:spcPts val="500"/>
              </a:spcBef>
              <a:buSzTx/>
              <a:buNone/>
              <a:defRPr sz="2400" b="1">
                <a:latin typeface="Arial"/>
                <a:ea typeface="Arial"/>
                <a:cs typeface="Arial"/>
                <a:sym typeface="Arial"/>
              </a:defRPr>
            </a:lvl4pPr>
            <a:lvl5pPr marL="0" indent="1828800">
              <a:spcBef>
                <a:spcPts val="500"/>
              </a:spcBef>
              <a:buSzTx/>
              <a:buNone/>
              <a:defRPr sz="2400" b="1">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449"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latin typeface="Arial"/>
                <a:ea typeface="Arial"/>
                <a:cs typeface="Arial"/>
                <a:sym typeface="Arial"/>
              </a:defRPr>
            </a:pPr>
            <a:endParaRPr/>
          </a:p>
        </p:txBody>
      </p:sp>
      <p:sp>
        <p:nvSpPr>
          <p:cNvPr id="9450"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925949047"/>
      </p:ext>
    </p:extLst>
  </p:cSld>
  <p:clrMapOvr>
    <a:masterClrMapping/>
  </p:clrMapOvr>
  <p:transition spd="med"/>
</p:sldLayout>
</file>

<file path=ppt/slideLayouts/slideLayout691.xml><?xml version="1.0" encoding="utf-8"?>
<p:sldLayout xmlns:a="http://schemas.openxmlformats.org/drawingml/2006/main" xmlns:r="http://schemas.openxmlformats.org/officeDocument/2006/relationships" xmlns:p="http://schemas.openxmlformats.org/presentationml/2006/main" showMasterSp="0" type="tx">
  <p:cSld name="57_Title Only">
    <p:bg>
      <p:bgPr>
        <a:solidFill>
          <a:srgbClr val="000000"/>
        </a:solidFill>
        <a:effectLst/>
      </p:bgPr>
    </p:bg>
    <p:spTree>
      <p:nvGrpSpPr>
        <p:cNvPr id="1" name=""/>
        <p:cNvGrpSpPr/>
        <p:nvPr/>
      </p:nvGrpSpPr>
      <p:grpSpPr>
        <a:xfrm>
          <a:off x="0" y="0"/>
          <a:ext cx="0" cy="0"/>
          <a:chOff x="0" y="0"/>
          <a:chExt cx="0" cy="0"/>
        </a:xfrm>
      </p:grpSpPr>
      <p:sp>
        <p:nvSpPr>
          <p:cNvPr id="9457"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9458"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635293148"/>
      </p:ext>
    </p:extLst>
  </p:cSld>
  <p:clrMapOvr>
    <a:masterClrMapping/>
  </p:clrMapOvr>
  <p:transition spd="med"/>
</p:sldLayout>
</file>

<file path=ppt/slideLayouts/slideLayout692.xml><?xml version="1.0" encoding="utf-8"?>
<p:sldLayout xmlns:a="http://schemas.openxmlformats.org/drawingml/2006/main" xmlns:r="http://schemas.openxmlformats.org/officeDocument/2006/relationships" xmlns:p="http://schemas.openxmlformats.org/presentationml/2006/main" showMasterSp="0" type="tx">
  <p:cSld name="59_Blank">
    <p:bg>
      <p:bgPr>
        <a:solidFill>
          <a:srgbClr val="000000"/>
        </a:solidFill>
        <a:effectLst/>
      </p:bgPr>
    </p:bg>
    <p:spTree>
      <p:nvGrpSpPr>
        <p:cNvPr id="1" name=""/>
        <p:cNvGrpSpPr/>
        <p:nvPr/>
      </p:nvGrpSpPr>
      <p:grpSpPr>
        <a:xfrm>
          <a:off x="0" y="0"/>
          <a:ext cx="0" cy="0"/>
          <a:chOff x="0" y="0"/>
          <a:chExt cx="0" cy="0"/>
        </a:xfrm>
      </p:grpSpPr>
      <p:sp>
        <p:nvSpPr>
          <p:cNvPr id="9465"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268067143"/>
      </p:ext>
    </p:extLst>
  </p:cSld>
  <p:clrMapOvr>
    <a:masterClrMapping/>
  </p:clrMapOvr>
  <p:transition spd="med"/>
</p:sldLayout>
</file>

<file path=ppt/slideLayouts/slideLayout693.xml><?xml version="1.0" encoding="utf-8"?>
<p:sldLayout xmlns:a="http://schemas.openxmlformats.org/drawingml/2006/main" xmlns:r="http://schemas.openxmlformats.org/officeDocument/2006/relationships" xmlns:p="http://schemas.openxmlformats.org/presentationml/2006/main" showMasterSp="0" type="tx">
  <p:cSld name="57_Content with Caption">
    <p:bg>
      <p:bgPr>
        <a:solidFill>
          <a:srgbClr val="000000"/>
        </a:solidFill>
        <a:effectLst/>
      </p:bgPr>
    </p:bg>
    <p:spTree>
      <p:nvGrpSpPr>
        <p:cNvPr id="1" name=""/>
        <p:cNvGrpSpPr/>
        <p:nvPr/>
      </p:nvGrpSpPr>
      <p:grpSpPr>
        <a:xfrm>
          <a:off x="0" y="0"/>
          <a:ext cx="0" cy="0"/>
          <a:chOff x="0" y="0"/>
          <a:chExt cx="0" cy="0"/>
        </a:xfrm>
      </p:grpSpPr>
      <p:sp>
        <p:nvSpPr>
          <p:cNvPr id="9472"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9473"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474"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latin typeface="Arial"/>
                <a:ea typeface="Arial"/>
                <a:cs typeface="Arial"/>
                <a:sym typeface="Arial"/>
              </a:defRPr>
            </a:pPr>
            <a:endParaRPr/>
          </a:p>
        </p:txBody>
      </p:sp>
      <p:sp>
        <p:nvSpPr>
          <p:cNvPr id="9475"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523277122"/>
      </p:ext>
    </p:extLst>
  </p:cSld>
  <p:clrMapOvr>
    <a:masterClrMapping/>
  </p:clrMapOvr>
  <p:transition spd="med"/>
</p:sldLayout>
</file>

<file path=ppt/slideLayouts/slideLayout694.xml><?xml version="1.0" encoding="utf-8"?>
<p:sldLayout xmlns:a="http://schemas.openxmlformats.org/drawingml/2006/main" xmlns:r="http://schemas.openxmlformats.org/officeDocument/2006/relationships" xmlns:p="http://schemas.openxmlformats.org/presentationml/2006/main" showMasterSp="0" type="tx">
  <p:cSld name="57_Picture with Caption">
    <p:bg>
      <p:bgPr>
        <a:solidFill>
          <a:srgbClr val="000000"/>
        </a:solidFill>
        <a:effectLst/>
      </p:bgPr>
    </p:bg>
    <p:spTree>
      <p:nvGrpSpPr>
        <p:cNvPr id="1" name=""/>
        <p:cNvGrpSpPr/>
        <p:nvPr/>
      </p:nvGrpSpPr>
      <p:grpSpPr>
        <a:xfrm>
          <a:off x="0" y="0"/>
          <a:ext cx="0" cy="0"/>
          <a:chOff x="0" y="0"/>
          <a:chExt cx="0" cy="0"/>
        </a:xfrm>
      </p:grpSpPr>
      <p:sp>
        <p:nvSpPr>
          <p:cNvPr id="9482"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9483"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9484"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atin typeface="Arial"/>
                <a:ea typeface="Arial"/>
                <a:cs typeface="Arial"/>
                <a:sym typeface="Arial"/>
              </a:defRPr>
            </a:lvl1pPr>
            <a:lvl2pPr marL="0" indent="457200">
              <a:spcBef>
                <a:spcPts val="300"/>
              </a:spcBef>
              <a:buSzTx/>
              <a:buNone/>
              <a:defRPr sz="1400">
                <a:latin typeface="Arial"/>
                <a:ea typeface="Arial"/>
                <a:cs typeface="Arial"/>
                <a:sym typeface="Arial"/>
              </a:defRPr>
            </a:lvl2pPr>
            <a:lvl3pPr marL="0" indent="914400">
              <a:spcBef>
                <a:spcPts val="300"/>
              </a:spcBef>
              <a:buSzTx/>
              <a:buNone/>
              <a:defRPr sz="1400">
                <a:latin typeface="Arial"/>
                <a:ea typeface="Arial"/>
                <a:cs typeface="Arial"/>
                <a:sym typeface="Arial"/>
              </a:defRPr>
            </a:lvl3pPr>
            <a:lvl4pPr marL="0" indent="1371600">
              <a:spcBef>
                <a:spcPts val="300"/>
              </a:spcBef>
              <a:buSzTx/>
              <a:buNone/>
              <a:defRPr sz="1400">
                <a:latin typeface="Arial"/>
                <a:ea typeface="Arial"/>
                <a:cs typeface="Arial"/>
                <a:sym typeface="Arial"/>
              </a:defRPr>
            </a:lvl4pPr>
            <a:lvl5pPr marL="0" indent="1828800">
              <a:spcBef>
                <a:spcPts val="300"/>
              </a:spcBef>
              <a:buSzTx/>
              <a:buNone/>
              <a:defRPr sz="14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485"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272119479"/>
      </p:ext>
    </p:extLst>
  </p:cSld>
  <p:clrMapOvr>
    <a:masterClrMapping/>
  </p:clrMapOvr>
  <p:transition spd="med"/>
</p:sldLayout>
</file>

<file path=ppt/slideLayouts/slideLayout695.xml><?xml version="1.0" encoding="utf-8"?>
<p:sldLayout xmlns:a="http://schemas.openxmlformats.org/drawingml/2006/main" xmlns:r="http://schemas.openxmlformats.org/officeDocument/2006/relationships" xmlns:p="http://schemas.openxmlformats.org/presentationml/2006/main" showMasterSp="0" type="tx">
  <p:cSld name="63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9492" name="Title Text"/>
          <p:cNvSpPr txBox="1">
            <a:spLocks noGrp="1"/>
          </p:cNvSpPr>
          <p:nvPr>
            <p:ph type="title"/>
          </p:nvPr>
        </p:nvSpPr>
        <p:spPr>
          <a:xfrm>
            <a:off x="685800" y="2130425"/>
            <a:ext cx="7772400" cy="1470025"/>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9493"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latin typeface="Arial"/>
                <a:ea typeface="Arial"/>
                <a:cs typeface="Arial"/>
                <a:sym typeface="Arial"/>
              </a:defRPr>
            </a:lvl1pPr>
            <a:lvl2pPr marL="0" indent="457200" algn="ctr">
              <a:buSzTx/>
              <a:buNone/>
              <a:defRPr>
                <a:latin typeface="Arial"/>
                <a:ea typeface="Arial"/>
                <a:cs typeface="Arial"/>
                <a:sym typeface="Arial"/>
              </a:defRPr>
            </a:lvl2pPr>
            <a:lvl3pPr marL="0" indent="914400" algn="ctr">
              <a:buSzTx/>
              <a:buNone/>
              <a:defRPr>
                <a:latin typeface="Arial"/>
                <a:ea typeface="Arial"/>
                <a:cs typeface="Arial"/>
                <a:sym typeface="Arial"/>
              </a:defRPr>
            </a:lvl3pPr>
            <a:lvl4pPr marL="0" indent="1371600" algn="ctr">
              <a:buSzTx/>
              <a:buNone/>
              <a:defRPr>
                <a:latin typeface="Arial"/>
                <a:ea typeface="Arial"/>
                <a:cs typeface="Arial"/>
                <a:sym typeface="Arial"/>
              </a:defRPr>
            </a:lvl4pPr>
            <a:lvl5pPr marL="0" indent="1828800" algn="ctr">
              <a:buSzTx/>
              <a:buNone/>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494"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052909824"/>
      </p:ext>
    </p:extLst>
  </p:cSld>
  <p:clrMapOvr>
    <a:masterClrMapping/>
  </p:clrMapOvr>
  <p:transition spd="med"/>
</p:sldLayout>
</file>

<file path=ppt/slideLayouts/slideLayout696.xml><?xml version="1.0" encoding="utf-8"?>
<p:sldLayout xmlns:a="http://schemas.openxmlformats.org/drawingml/2006/main" xmlns:r="http://schemas.openxmlformats.org/officeDocument/2006/relationships" xmlns:p="http://schemas.openxmlformats.org/presentationml/2006/main" showMasterSp="0" type="tx">
  <p:cSld name="61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9501"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9502"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503"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651081269"/>
      </p:ext>
    </p:extLst>
  </p:cSld>
  <p:clrMapOvr>
    <a:masterClrMapping/>
  </p:clrMapOvr>
  <p:transition spd="med"/>
</p:sldLayout>
</file>

<file path=ppt/slideLayouts/slideLayout697.xml><?xml version="1.0" encoding="utf-8"?>
<p:sldLayout xmlns:a="http://schemas.openxmlformats.org/drawingml/2006/main" xmlns:r="http://schemas.openxmlformats.org/officeDocument/2006/relationships" xmlns:p="http://schemas.openxmlformats.org/presentationml/2006/main" showMasterSp="0" type="tx">
  <p:cSld name="57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9510"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latin typeface="Arial"/>
                <a:ea typeface="Arial"/>
                <a:cs typeface="Arial"/>
                <a:sym typeface="Arial"/>
              </a:defRPr>
            </a:lvl1pPr>
          </a:lstStyle>
          <a:p>
            <a:r>
              <a:t>Title Text</a:t>
            </a:r>
          </a:p>
        </p:txBody>
      </p:sp>
      <p:sp>
        <p:nvSpPr>
          <p:cNvPr id="9511"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atin typeface="Arial"/>
                <a:ea typeface="Arial"/>
                <a:cs typeface="Arial"/>
                <a:sym typeface="Arial"/>
              </a:defRPr>
            </a:lvl1pPr>
            <a:lvl2pPr marL="0" indent="457200">
              <a:spcBef>
                <a:spcPts val="400"/>
              </a:spcBef>
              <a:buSzTx/>
              <a:buNone/>
              <a:defRPr sz="2000">
                <a:latin typeface="Arial"/>
                <a:ea typeface="Arial"/>
                <a:cs typeface="Arial"/>
                <a:sym typeface="Arial"/>
              </a:defRPr>
            </a:lvl2pPr>
            <a:lvl3pPr marL="0" indent="914400">
              <a:spcBef>
                <a:spcPts val="400"/>
              </a:spcBef>
              <a:buSzTx/>
              <a:buNone/>
              <a:defRPr sz="2000">
                <a:latin typeface="Arial"/>
                <a:ea typeface="Arial"/>
                <a:cs typeface="Arial"/>
                <a:sym typeface="Arial"/>
              </a:defRPr>
            </a:lvl3pPr>
            <a:lvl4pPr marL="0" indent="1371600">
              <a:spcBef>
                <a:spcPts val="400"/>
              </a:spcBef>
              <a:buSzTx/>
              <a:buNone/>
              <a:defRPr sz="2000">
                <a:latin typeface="Arial"/>
                <a:ea typeface="Arial"/>
                <a:cs typeface="Arial"/>
                <a:sym typeface="Arial"/>
              </a:defRPr>
            </a:lvl4pPr>
            <a:lvl5pPr marL="0" indent="1828800">
              <a:spcBef>
                <a:spcPts val="400"/>
              </a:spcBef>
              <a:buSzTx/>
              <a:buNone/>
              <a:defRPr sz="20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512"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434534016"/>
      </p:ext>
    </p:extLst>
  </p:cSld>
  <p:clrMapOvr>
    <a:masterClrMapping/>
  </p:clrMapOvr>
  <p:transition spd="med"/>
</p:sldLayout>
</file>

<file path=ppt/slideLayouts/slideLayout698.xml><?xml version="1.0" encoding="utf-8"?>
<p:sldLayout xmlns:a="http://schemas.openxmlformats.org/drawingml/2006/main" xmlns:r="http://schemas.openxmlformats.org/officeDocument/2006/relationships" xmlns:p="http://schemas.openxmlformats.org/presentationml/2006/main" showMasterSp="0" type="tx">
  <p:cSld name="57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9519"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9520"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a:latin typeface="Arial"/>
                <a:ea typeface="Arial"/>
                <a:cs typeface="Arial"/>
                <a:sym typeface="Arial"/>
              </a:defRPr>
            </a:lvl1pPr>
            <a:lvl2pPr marL="790575" indent="-333375">
              <a:spcBef>
                <a:spcPts val="600"/>
              </a:spcBef>
              <a:buChar char="–"/>
              <a:defRPr sz="2800">
                <a:latin typeface="Arial"/>
                <a:ea typeface="Arial"/>
                <a:cs typeface="Arial"/>
                <a:sym typeface="Arial"/>
              </a:defRPr>
            </a:lvl2pPr>
            <a:lvl3pPr marL="1234439" indent="-320039">
              <a:spcBef>
                <a:spcPts val="600"/>
              </a:spcBef>
              <a:defRPr sz="2800">
                <a:latin typeface="Arial"/>
                <a:ea typeface="Arial"/>
                <a:cs typeface="Arial"/>
                <a:sym typeface="Arial"/>
              </a:defRPr>
            </a:lvl3pPr>
            <a:lvl4pPr marL="1727200" indent="-355600">
              <a:spcBef>
                <a:spcPts val="600"/>
              </a:spcBef>
              <a:buChar char="–"/>
              <a:defRPr sz="2800">
                <a:latin typeface="Arial"/>
                <a:ea typeface="Arial"/>
                <a:cs typeface="Arial"/>
                <a:sym typeface="Arial"/>
              </a:defRPr>
            </a:lvl4pPr>
            <a:lvl5pPr marL="2184400" indent="-355600">
              <a:spcBef>
                <a:spcPts val="600"/>
              </a:spcBef>
              <a:buChar char="»"/>
              <a:defRPr sz="28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521"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196696932"/>
      </p:ext>
    </p:extLst>
  </p:cSld>
  <p:clrMapOvr>
    <a:masterClrMapping/>
  </p:clrMapOvr>
  <p:transition spd="med"/>
</p:sldLayout>
</file>

<file path=ppt/slideLayouts/slideLayout699.xml><?xml version="1.0" encoding="utf-8"?>
<p:sldLayout xmlns:a="http://schemas.openxmlformats.org/drawingml/2006/main" xmlns:r="http://schemas.openxmlformats.org/officeDocument/2006/relationships" xmlns:p="http://schemas.openxmlformats.org/presentationml/2006/main" showMasterSp="0" type="tx">
  <p:cSld name="58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9528"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9529"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atin typeface="Arial"/>
                <a:ea typeface="Arial"/>
                <a:cs typeface="Arial"/>
                <a:sym typeface="Arial"/>
              </a:defRPr>
            </a:lvl1pPr>
            <a:lvl2pPr marL="0" indent="457200">
              <a:spcBef>
                <a:spcPts val="500"/>
              </a:spcBef>
              <a:buSzTx/>
              <a:buNone/>
              <a:defRPr sz="2400" b="1">
                <a:latin typeface="Arial"/>
                <a:ea typeface="Arial"/>
                <a:cs typeface="Arial"/>
                <a:sym typeface="Arial"/>
              </a:defRPr>
            </a:lvl2pPr>
            <a:lvl3pPr marL="0" indent="914400">
              <a:spcBef>
                <a:spcPts val="500"/>
              </a:spcBef>
              <a:buSzTx/>
              <a:buNone/>
              <a:defRPr sz="2400" b="1">
                <a:latin typeface="Arial"/>
                <a:ea typeface="Arial"/>
                <a:cs typeface="Arial"/>
                <a:sym typeface="Arial"/>
              </a:defRPr>
            </a:lvl3pPr>
            <a:lvl4pPr marL="0" indent="1371600">
              <a:spcBef>
                <a:spcPts val="500"/>
              </a:spcBef>
              <a:buSzTx/>
              <a:buNone/>
              <a:defRPr sz="2400" b="1">
                <a:latin typeface="Arial"/>
                <a:ea typeface="Arial"/>
                <a:cs typeface="Arial"/>
                <a:sym typeface="Arial"/>
              </a:defRPr>
            </a:lvl4pPr>
            <a:lvl5pPr marL="0" indent="1828800">
              <a:spcBef>
                <a:spcPts val="500"/>
              </a:spcBef>
              <a:buSzTx/>
              <a:buNone/>
              <a:defRPr sz="2400" b="1">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530"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latin typeface="Arial"/>
                <a:ea typeface="Arial"/>
                <a:cs typeface="Arial"/>
                <a:sym typeface="Arial"/>
              </a:defRPr>
            </a:pPr>
            <a:endParaRPr/>
          </a:p>
        </p:txBody>
      </p:sp>
      <p:sp>
        <p:nvSpPr>
          <p:cNvPr id="9531"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471399007"/>
      </p:ext>
    </p:extLst>
  </p:cSld>
  <p:clrMapOvr>
    <a:masterClrMapping/>
  </p:clrMapOvr>
  <p:transition spd="med"/>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82C88301-3BDD-3D42-9AC1-721E603CF32E}" type="datetimeFigureOut">
              <a:rPr lang="en-US" smtClean="0"/>
              <a:t>1/14/24</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6EDC6863-9655-8444-A142-27D9B2E72677}" type="slidenum">
              <a:rPr lang="en-US" smtClean="0"/>
              <a:t>‹#›</a:t>
            </a:fld>
            <a:endParaRPr lang="en-US"/>
          </a:p>
        </p:txBody>
      </p:sp>
    </p:spTree>
    <p:extLst>
      <p:ext uri="{BB962C8B-B14F-4D97-AF65-F5344CB8AC3E}">
        <p14:creationId xmlns:p14="http://schemas.microsoft.com/office/powerpoint/2010/main" val="3891533296"/>
      </p:ext>
    </p:extLst>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endParaRPr lang="en-SG"/>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SG"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5"/>
          <p:cNvSpPr>
            <a:spLocks noGrp="1" noChangeArrowheads="1"/>
          </p:cNvSpPr>
          <p:nvPr>
            <p:ph type="sldNum" idx="10"/>
          </p:nvPr>
        </p:nvSpPr>
        <p:spPr/>
        <p:txBody>
          <a:bodyPr/>
          <a:lstStyle>
            <a:lvl1pPr defTabSz="914400" eaLnBrk="0" hangingPunct="0">
              <a:defRPr/>
            </a:lvl1pPr>
          </a:lstStyle>
          <a:p>
            <a:pPr>
              <a:defRPr/>
            </a:pPr>
            <a:fld id="{3C51247B-D200-974A-88E7-BFACCC88D291}" type="slidenum">
              <a:rPr lang="en-GB"/>
              <a:pPr>
                <a:defRPr/>
              </a:pPr>
              <a:t>‹#›</a:t>
            </a:fld>
            <a:endParaRPr lang="en-GB"/>
          </a:p>
        </p:txBody>
      </p:sp>
    </p:spTree>
    <p:extLst>
      <p:ext uri="{BB962C8B-B14F-4D97-AF65-F5344CB8AC3E}">
        <p14:creationId xmlns:p14="http://schemas.microsoft.com/office/powerpoint/2010/main" val="228485876"/>
      </p:ext>
    </p:extLst>
  </p:cSld>
  <p:clrMapOvr>
    <a:masterClrMapping/>
  </p:clrMapOvr>
</p:sldLayout>
</file>

<file path=ppt/slideLayouts/slideLayout700.xml><?xml version="1.0" encoding="utf-8"?>
<p:sldLayout xmlns:a="http://schemas.openxmlformats.org/drawingml/2006/main" xmlns:r="http://schemas.openxmlformats.org/officeDocument/2006/relationships" xmlns:p="http://schemas.openxmlformats.org/presentationml/2006/main" showMasterSp="0" type="tx">
  <p:cSld name="58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9538"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9539"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512077421"/>
      </p:ext>
    </p:extLst>
  </p:cSld>
  <p:clrMapOvr>
    <a:masterClrMapping/>
  </p:clrMapOvr>
  <p:transition spd="med"/>
</p:sldLayout>
</file>

<file path=ppt/slideLayouts/slideLayout701.xml><?xml version="1.0" encoding="utf-8"?>
<p:sldLayout xmlns:a="http://schemas.openxmlformats.org/drawingml/2006/main" xmlns:r="http://schemas.openxmlformats.org/officeDocument/2006/relationships" xmlns:p="http://schemas.openxmlformats.org/presentationml/2006/main" showMasterSp="0" type="tx">
  <p:cSld name="58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9553"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9554"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555"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latin typeface="Arial"/>
                <a:ea typeface="Arial"/>
                <a:cs typeface="Arial"/>
                <a:sym typeface="Arial"/>
              </a:defRPr>
            </a:pPr>
            <a:endParaRPr/>
          </a:p>
        </p:txBody>
      </p:sp>
      <p:sp>
        <p:nvSpPr>
          <p:cNvPr id="9556"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651570030"/>
      </p:ext>
    </p:extLst>
  </p:cSld>
  <p:clrMapOvr>
    <a:masterClrMapping/>
  </p:clrMapOvr>
  <p:transition spd="med"/>
</p:sldLayout>
</file>

<file path=ppt/slideLayouts/slideLayout702.xml><?xml version="1.0" encoding="utf-8"?>
<p:sldLayout xmlns:a="http://schemas.openxmlformats.org/drawingml/2006/main" xmlns:r="http://schemas.openxmlformats.org/officeDocument/2006/relationships" xmlns:p="http://schemas.openxmlformats.org/presentationml/2006/main" showMasterSp="0" type="tx">
  <p:cSld name="58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9563"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9564"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9565"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atin typeface="Arial"/>
                <a:ea typeface="Arial"/>
                <a:cs typeface="Arial"/>
                <a:sym typeface="Arial"/>
              </a:defRPr>
            </a:lvl1pPr>
            <a:lvl2pPr marL="0" indent="457200">
              <a:spcBef>
                <a:spcPts val="300"/>
              </a:spcBef>
              <a:buSzTx/>
              <a:buNone/>
              <a:defRPr sz="1400">
                <a:latin typeface="Arial"/>
                <a:ea typeface="Arial"/>
                <a:cs typeface="Arial"/>
                <a:sym typeface="Arial"/>
              </a:defRPr>
            </a:lvl2pPr>
            <a:lvl3pPr marL="0" indent="914400">
              <a:spcBef>
                <a:spcPts val="300"/>
              </a:spcBef>
              <a:buSzTx/>
              <a:buNone/>
              <a:defRPr sz="1400">
                <a:latin typeface="Arial"/>
                <a:ea typeface="Arial"/>
                <a:cs typeface="Arial"/>
                <a:sym typeface="Arial"/>
              </a:defRPr>
            </a:lvl3pPr>
            <a:lvl4pPr marL="0" indent="1371600">
              <a:spcBef>
                <a:spcPts val="300"/>
              </a:spcBef>
              <a:buSzTx/>
              <a:buNone/>
              <a:defRPr sz="1400">
                <a:latin typeface="Arial"/>
                <a:ea typeface="Arial"/>
                <a:cs typeface="Arial"/>
                <a:sym typeface="Arial"/>
              </a:defRPr>
            </a:lvl4pPr>
            <a:lvl5pPr marL="0" indent="1828800">
              <a:spcBef>
                <a:spcPts val="300"/>
              </a:spcBef>
              <a:buSzTx/>
              <a:buNone/>
              <a:defRPr sz="14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566"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258223407"/>
      </p:ext>
    </p:extLst>
  </p:cSld>
  <p:clrMapOvr>
    <a:masterClrMapping/>
  </p:clrMapOvr>
  <p:transition spd="med"/>
</p:sldLayout>
</file>

<file path=ppt/slideLayouts/slideLayout703.xml><?xml version="1.0" encoding="utf-8"?>
<p:sldLayout xmlns:a="http://schemas.openxmlformats.org/drawingml/2006/main" xmlns:r="http://schemas.openxmlformats.org/officeDocument/2006/relationships" xmlns:p="http://schemas.openxmlformats.org/presentationml/2006/main" showMasterSp="0" type="tx">
  <p:cSld name="64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9573" name="Title Text"/>
          <p:cNvSpPr txBox="1">
            <a:spLocks noGrp="1"/>
          </p:cNvSpPr>
          <p:nvPr>
            <p:ph type="title"/>
          </p:nvPr>
        </p:nvSpPr>
        <p:spPr>
          <a:xfrm>
            <a:off x="685800" y="22860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9574"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latin typeface="Arial"/>
                <a:ea typeface="Arial"/>
                <a:cs typeface="Arial"/>
                <a:sym typeface="Arial"/>
              </a:defRPr>
            </a:lvl1pPr>
            <a:lvl2pPr algn="ctr">
              <a:buChar char="–"/>
              <a:defRPr>
                <a:latin typeface="Arial"/>
                <a:ea typeface="Arial"/>
                <a:cs typeface="Arial"/>
                <a:sym typeface="Arial"/>
              </a:defRPr>
            </a:lvl2pPr>
            <a:lvl3pPr algn="ctr">
              <a:defRPr>
                <a:latin typeface="Arial"/>
                <a:ea typeface="Arial"/>
                <a:cs typeface="Arial"/>
                <a:sym typeface="Arial"/>
              </a:defRPr>
            </a:lvl3pPr>
            <a:lvl4pPr algn="ctr">
              <a:buChar char="–"/>
              <a:defRPr>
                <a:latin typeface="Arial"/>
                <a:ea typeface="Arial"/>
                <a:cs typeface="Arial"/>
                <a:sym typeface="Arial"/>
              </a:defRPr>
            </a:lvl4pPr>
            <a:lvl5pPr algn="ct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575"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540883525"/>
      </p:ext>
    </p:extLst>
  </p:cSld>
  <p:clrMapOvr>
    <a:masterClrMapping/>
  </p:clrMapOvr>
  <p:transition spd="med"/>
</p:sldLayout>
</file>

<file path=ppt/slideLayouts/slideLayout704.xml><?xml version="1.0" encoding="utf-8"?>
<p:sldLayout xmlns:a="http://schemas.openxmlformats.org/drawingml/2006/main" xmlns:r="http://schemas.openxmlformats.org/officeDocument/2006/relationships" xmlns:p="http://schemas.openxmlformats.org/presentationml/2006/main" showMasterSp="0" type="tx">
  <p:cSld name="Title Slide 0">
    <p:bg>
      <p:bgPr>
        <a:solidFill>
          <a:srgbClr val="000000"/>
        </a:solidFill>
        <a:effectLst/>
      </p:bgPr>
    </p:bg>
    <p:spTree>
      <p:nvGrpSpPr>
        <p:cNvPr id="1" name=""/>
        <p:cNvGrpSpPr/>
        <p:nvPr/>
      </p:nvGrpSpPr>
      <p:grpSpPr>
        <a:xfrm>
          <a:off x="0" y="0"/>
          <a:ext cx="0" cy="0"/>
          <a:chOff x="0" y="0"/>
          <a:chExt cx="0" cy="0"/>
        </a:xfrm>
      </p:grpSpPr>
      <p:sp>
        <p:nvSpPr>
          <p:cNvPr id="9582" name="Title Text"/>
          <p:cNvSpPr txBox="1">
            <a:spLocks noGrp="1"/>
          </p:cNvSpPr>
          <p:nvPr>
            <p:ph type="title"/>
          </p:nvPr>
        </p:nvSpPr>
        <p:spPr>
          <a:xfrm>
            <a:off x="685800" y="22860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9583"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latin typeface="Arial"/>
                <a:ea typeface="Arial"/>
                <a:cs typeface="Arial"/>
                <a:sym typeface="Arial"/>
              </a:defRPr>
            </a:lvl1pPr>
            <a:lvl2pPr algn="ctr">
              <a:buChar char="–"/>
              <a:defRPr>
                <a:latin typeface="Arial"/>
                <a:ea typeface="Arial"/>
                <a:cs typeface="Arial"/>
                <a:sym typeface="Arial"/>
              </a:defRPr>
            </a:lvl2pPr>
            <a:lvl3pPr algn="ctr">
              <a:defRPr>
                <a:latin typeface="Arial"/>
                <a:ea typeface="Arial"/>
                <a:cs typeface="Arial"/>
                <a:sym typeface="Arial"/>
              </a:defRPr>
            </a:lvl3pPr>
            <a:lvl4pPr algn="ctr">
              <a:buChar char="–"/>
              <a:defRPr>
                <a:latin typeface="Arial"/>
                <a:ea typeface="Arial"/>
                <a:cs typeface="Arial"/>
                <a:sym typeface="Arial"/>
              </a:defRPr>
            </a:lvl4pPr>
            <a:lvl5pPr algn="ct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584"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302346090"/>
      </p:ext>
    </p:extLst>
  </p:cSld>
  <p:clrMapOvr>
    <a:masterClrMapping/>
  </p:clrMapOvr>
  <p:transition spd="med"/>
</p:sldLayout>
</file>

<file path=ppt/slideLayouts/slideLayout705.xml><?xml version="1.0" encoding="utf-8"?>
<p:sldLayout xmlns:a="http://schemas.openxmlformats.org/drawingml/2006/main" xmlns:r="http://schemas.openxmlformats.org/officeDocument/2006/relationships" xmlns:p="http://schemas.openxmlformats.org/presentationml/2006/main" showMasterSp="0" type="tx">
  <p:cSld name="62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9591"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9592"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593"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970498932"/>
      </p:ext>
    </p:extLst>
  </p:cSld>
  <p:clrMapOvr>
    <a:masterClrMapping/>
  </p:clrMapOvr>
  <p:transition spd="med"/>
</p:sldLayout>
</file>

<file path=ppt/slideLayouts/slideLayout706.xml><?xml version="1.0" encoding="utf-8"?>
<p:sldLayout xmlns:a="http://schemas.openxmlformats.org/drawingml/2006/main" xmlns:r="http://schemas.openxmlformats.org/officeDocument/2006/relationships" xmlns:p="http://schemas.openxmlformats.org/presentationml/2006/main" showMasterSp="0" type="tx">
  <p:cSld name="58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9600"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latin typeface="Arial"/>
                <a:ea typeface="Arial"/>
                <a:cs typeface="Arial"/>
                <a:sym typeface="Arial"/>
              </a:defRPr>
            </a:lvl1pPr>
          </a:lstStyle>
          <a:p>
            <a:r>
              <a:t>Title Text</a:t>
            </a:r>
          </a:p>
        </p:txBody>
      </p:sp>
      <p:sp>
        <p:nvSpPr>
          <p:cNvPr id="9601"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atin typeface="Arial"/>
                <a:ea typeface="Arial"/>
                <a:cs typeface="Arial"/>
                <a:sym typeface="Arial"/>
              </a:defRPr>
            </a:lvl1pPr>
            <a:lvl2pPr marL="0" indent="457200">
              <a:spcBef>
                <a:spcPts val="400"/>
              </a:spcBef>
              <a:buSzTx/>
              <a:buNone/>
              <a:defRPr sz="2000">
                <a:latin typeface="Arial"/>
                <a:ea typeface="Arial"/>
                <a:cs typeface="Arial"/>
                <a:sym typeface="Arial"/>
              </a:defRPr>
            </a:lvl2pPr>
            <a:lvl3pPr marL="0" indent="914400">
              <a:spcBef>
                <a:spcPts val="400"/>
              </a:spcBef>
              <a:buSzTx/>
              <a:buNone/>
              <a:defRPr sz="2000">
                <a:latin typeface="Arial"/>
                <a:ea typeface="Arial"/>
                <a:cs typeface="Arial"/>
                <a:sym typeface="Arial"/>
              </a:defRPr>
            </a:lvl3pPr>
            <a:lvl4pPr marL="0" indent="1371600">
              <a:spcBef>
                <a:spcPts val="400"/>
              </a:spcBef>
              <a:buSzTx/>
              <a:buNone/>
              <a:defRPr sz="2000">
                <a:latin typeface="Arial"/>
                <a:ea typeface="Arial"/>
                <a:cs typeface="Arial"/>
                <a:sym typeface="Arial"/>
              </a:defRPr>
            </a:lvl4pPr>
            <a:lvl5pPr marL="0" indent="1828800">
              <a:spcBef>
                <a:spcPts val="400"/>
              </a:spcBef>
              <a:buSzTx/>
              <a:buNone/>
              <a:defRPr sz="20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602"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571660686"/>
      </p:ext>
    </p:extLst>
  </p:cSld>
  <p:clrMapOvr>
    <a:masterClrMapping/>
  </p:clrMapOvr>
  <p:transition spd="med"/>
</p:sldLayout>
</file>

<file path=ppt/slideLayouts/slideLayout707.xml><?xml version="1.0" encoding="utf-8"?>
<p:sldLayout xmlns:a="http://schemas.openxmlformats.org/drawingml/2006/main" xmlns:r="http://schemas.openxmlformats.org/officeDocument/2006/relationships" xmlns:p="http://schemas.openxmlformats.org/presentationml/2006/main" showMasterSp="0" type="tx">
  <p:cSld name="58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9609"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9610"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a:latin typeface="Arial"/>
                <a:ea typeface="Arial"/>
                <a:cs typeface="Arial"/>
                <a:sym typeface="Arial"/>
              </a:defRPr>
            </a:lvl1pPr>
            <a:lvl2pPr marL="790575" indent="-333375">
              <a:spcBef>
                <a:spcPts val="600"/>
              </a:spcBef>
              <a:buChar char="–"/>
              <a:defRPr sz="2800">
                <a:latin typeface="Arial"/>
                <a:ea typeface="Arial"/>
                <a:cs typeface="Arial"/>
                <a:sym typeface="Arial"/>
              </a:defRPr>
            </a:lvl2pPr>
            <a:lvl3pPr marL="1234439" indent="-320039">
              <a:spcBef>
                <a:spcPts val="600"/>
              </a:spcBef>
              <a:defRPr sz="2800">
                <a:latin typeface="Arial"/>
                <a:ea typeface="Arial"/>
                <a:cs typeface="Arial"/>
                <a:sym typeface="Arial"/>
              </a:defRPr>
            </a:lvl3pPr>
            <a:lvl4pPr marL="1727200" indent="-355600">
              <a:spcBef>
                <a:spcPts val="600"/>
              </a:spcBef>
              <a:buChar char="–"/>
              <a:defRPr sz="2800">
                <a:latin typeface="Arial"/>
                <a:ea typeface="Arial"/>
                <a:cs typeface="Arial"/>
                <a:sym typeface="Arial"/>
              </a:defRPr>
            </a:lvl4pPr>
            <a:lvl5pPr marL="2184400" indent="-355600">
              <a:spcBef>
                <a:spcPts val="600"/>
              </a:spcBef>
              <a:buChar char="»"/>
              <a:defRPr sz="28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611"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168379991"/>
      </p:ext>
    </p:extLst>
  </p:cSld>
  <p:clrMapOvr>
    <a:masterClrMapping/>
  </p:clrMapOvr>
  <p:transition spd="med"/>
</p:sldLayout>
</file>

<file path=ppt/slideLayouts/slideLayout708.xml><?xml version="1.0" encoding="utf-8"?>
<p:sldLayout xmlns:a="http://schemas.openxmlformats.org/drawingml/2006/main" xmlns:r="http://schemas.openxmlformats.org/officeDocument/2006/relationships" xmlns:p="http://schemas.openxmlformats.org/presentationml/2006/main" showMasterSp="0" type="tx">
  <p:cSld name="59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9618"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9619"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atin typeface="Arial"/>
                <a:ea typeface="Arial"/>
                <a:cs typeface="Arial"/>
                <a:sym typeface="Arial"/>
              </a:defRPr>
            </a:lvl1pPr>
            <a:lvl2pPr marL="0" indent="457200">
              <a:spcBef>
                <a:spcPts val="500"/>
              </a:spcBef>
              <a:buSzTx/>
              <a:buNone/>
              <a:defRPr sz="2400" b="1">
                <a:latin typeface="Arial"/>
                <a:ea typeface="Arial"/>
                <a:cs typeface="Arial"/>
                <a:sym typeface="Arial"/>
              </a:defRPr>
            </a:lvl2pPr>
            <a:lvl3pPr marL="0" indent="914400">
              <a:spcBef>
                <a:spcPts val="500"/>
              </a:spcBef>
              <a:buSzTx/>
              <a:buNone/>
              <a:defRPr sz="2400" b="1">
                <a:latin typeface="Arial"/>
                <a:ea typeface="Arial"/>
                <a:cs typeface="Arial"/>
                <a:sym typeface="Arial"/>
              </a:defRPr>
            </a:lvl3pPr>
            <a:lvl4pPr marL="0" indent="1371600">
              <a:spcBef>
                <a:spcPts val="500"/>
              </a:spcBef>
              <a:buSzTx/>
              <a:buNone/>
              <a:defRPr sz="2400" b="1">
                <a:latin typeface="Arial"/>
                <a:ea typeface="Arial"/>
                <a:cs typeface="Arial"/>
                <a:sym typeface="Arial"/>
              </a:defRPr>
            </a:lvl4pPr>
            <a:lvl5pPr marL="0" indent="1828800">
              <a:spcBef>
                <a:spcPts val="500"/>
              </a:spcBef>
              <a:buSzTx/>
              <a:buNone/>
              <a:defRPr sz="2400" b="1">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620"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latin typeface="Arial"/>
                <a:ea typeface="Arial"/>
                <a:cs typeface="Arial"/>
                <a:sym typeface="Arial"/>
              </a:defRPr>
            </a:pPr>
            <a:endParaRPr/>
          </a:p>
        </p:txBody>
      </p:sp>
      <p:sp>
        <p:nvSpPr>
          <p:cNvPr id="9621"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262646511"/>
      </p:ext>
    </p:extLst>
  </p:cSld>
  <p:clrMapOvr>
    <a:masterClrMapping/>
  </p:clrMapOvr>
  <p:transition spd="med"/>
</p:sldLayout>
</file>

<file path=ppt/slideLayouts/slideLayout709.xml><?xml version="1.0" encoding="utf-8"?>
<p:sldLayout xmlns:a="http://schemas.openxmlformats.org/drawingml/2006/main" xmlns:r="http://schemas.openxmlformats.org/officeDocument/2006/relationships" xmlns:p="http://schemas.openxmlformats.org/presentationml/2006/main" showMasterSp="0" type="tx">
  <p:cSld name="59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9628"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9629"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228263181"/>
      </p:ext>
    </p:extLst>
  </p:cSld>
  <p:clrMapOvr>
    <a:masterClrMapping/>
  </p:clrMapOvr>
  <p:transition spd="med"/>
</p:sldLayout>
</file>

<file path=ppt/slideLayouts/slideLayout7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5"/>
          <p:cNvSpPr>
            <a:spLocks noGrp="1" noChangeArrowheads="1"/>
          </p:cNvSpPr>
          <p:nvPr>
            <p:ph type="sldNum" idx="10"/>
          </p:nvPr>
        </p:nvSpPr>
        <p:spPr/>
        <p:txBody>
          <a:bodyPr/>
          <a:lstStyle>
            <a:lvl1pPr defTabSz="914400" eaLnBrk="0" hangingPunct="0">
              <a:defRPr/>
            </a:lvl1pPr>
          </a:lstStyle>
          <a:p>
            <a:pPr>
              <a:defRPr/>
            </a:pPr>
            <a:fld id="{3BEBBBA3-4F62-F749-9835-89878F849490}" type="slidenum">
              <a:rPr lang="en-GB"/>
              <a:pPr>
                <a:defRPr/>
              </a:pPr>
              <a:t>‹#›</a:t>
            </a:fld>
            <a:endParaRPr lang="en-GB"/>
          </a:p>
        </p:txBody>
      </p:sp>
    </p:spTree>
    <p:extLst>
      <p:ext uri="{BB962C8B-B14F-4D97-AF65-F5344CB8AC3E}">
        <p14:creationId xmlns:p14="http://schemas.microsoft.com/office/powerpoint/2010/main" val="2409880912"/>
      </p:ext>
    </p:extLst>
  </p:cSld>
  <p:clrMapOvr>
    <a:masterClrMapping/>
  </p:clrMapOvr>
</p:sldLayout>
</file>

<file path=ppt/slideLayouts/slideLayout710.xml><?xml version="1.0" encoding="utf-8"?>
<p:sldLayout xmlns:a="http://schemas.openxmlformats.org/drawingml/2006/main" xmlns:r="http://schemas.openxmlformats.org/officeDocument/2006/relationships" xmlns:p="http://schemas.openxmlformats.org/presentationml/2006/main" showMasterSp="0" type="tx">
  <p:cSld name="60_Blank">
    <p:bg>
      <p:bgPr>
        <a:solidFill>
          <a:schemeClr val="accent3">
            <a:lumOff val="44000"/>
          </a:schemeClr>
        </a:solidFill>
        <a:effectLst/>
      </p:bgPr>
    </p:bg>
    <p:spTree>
      <p:nvGrpSpPr>
        <p:cNvPr id="1" name=""/>
        <p:cNvGrpSpPr/>
        <p:nvPr/>
      </p:nvGrpSpPr>
      <p:grpSpPr>
        <a:xfrm>
          <a:off x="0" y="0"/>
          <a:ext cx="0" cy="0"/>
          <a:chOff x="0" y="0"/>
          <a:chExt cx="0" cy="0"/>
        </a:xfrm>
      </p:grpSpPr>
      <p:sp>
        <p:nvSpPr>
          <p:cNvPr id="9636"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011629105"/>
      </p:ext>
    </p:extLst>
  </p:cSld>
  <p:clrMapOvr>
    <a:masterClrMapping/>
  </p:clrMapOvr>
  <p:transition spd="med"/>
</p:sldLayout>
</file>

<file path=ppt/slideLayouts/slideLayout711.xml><?xml version="1.0" encoding="utf-8"?>
<p:sldLayout xmlns:a="http://schemas.openxmlformats.org/drawingml/2006/main" xmlns:r="http://schemas.openxmlformats.org/officeDocument/2006/relationships" xmlns:p="http://schemas.openxmlformats.org/presentationml/2006/main" showMasterSp="0" type="tx">
  <p:cSld name="59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9643"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9644"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645"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latin typeface="Arial"/>
                <a:ea typeface="Arial"/>
                <a:cs typeface="Arial"/>
                <a:sym typeface="Arial"/>
              </a:defRPr>
            </a:pPr>
            <a:endParaRPr/>
          </a:p>
        </p:txBody>
      </p:sp>
      <p:sp>
        <p:nvSpPr>
          <p:cNvPr id="9646"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401459337"/>
      </p:ext>
    </p:extLst>
  </p:cSld>
  <p:clrMapOvr>
    <a:masterClrMapping/>
  </p:clrMapOvr>
  <p:transition spd="med"/>
</p:sldLayout>
</file>

<file path=ppt/slideLayouts/slideLayout712.xml><?xml version="1.0" encoding="utf-8"?>
<p:sldLayout xmlns:a="http://schemas.openxmlformats.org/drawingml/2006/main" xmlns:r="http://schemas.openxmlformats.org/officeDocument/2006/relationships" xmlns:p="http://schemas.openxmlformats.org/presentationml/2006/main" showMasterSp="0" type="tx">
  <p:cSld name="59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9653"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9654"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9655"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atin typeface="Arial"/>
                <a:ea typeface="Arial"/>
                <a:cs typeface="Arial"/>
                <a:sym typeface="Arial"/>
              </a:defRPr>
            </a:lvl1pPr>
            <a:lvl2pPr marL="0" indent="457200">
              <a:spcBef>
                <a:spcPts val="300"/>
              </a:spcBef>
              <a:buSzTx/>
              <a:buNone/>
              <a:defRPr sz="1400">
                <a:latin typeface="Arial"/>
                <a:ea typeface="Arial"/>
                <a:cs typeface="Arial"/>
                <a:sym typeface="Arial"/>
              </a:defRPr>
            </a:lvl2pPr>
            <a:lvl3pPr marL="0" indent="914400">
              <a:spcBef>
                <a:spcPts val="300"/>
              </a:spcBef>
              <a:buSzTx/>
              <a:buNone/>
              <a:defRPr sz="1400">
                <a:latin typeface="Arial"/>
                <a:ea typeface="Arial"/>
                <a:cs typeface="Arial"/>
                <a:sym typeface="Arial"/>
              </a:defRPr>
            </a:lvl3pPr>
            <a:lvl4pPr marL="0" indent="1371600">
              <a:spcBef>
                <a:spcPts val="300"/>
              </a:spcBef>
              <a:buSzTx/>
              <a:buNone/>
              <a:defRPr sz="1400">
                <a:latin typeface="Arial"/>
                <a:ea typeface="Arial"/>
                <a:cs typeface="Arial"/>
                <a:sym typeface="Arial"/>
              </a:defRPr>
            </a:lvl4pPr>
            <a:lvl5pPr marL="0" indent="1828800">
              <a:spcBef>
                <a:spcPts val="300"/>
              </a:spcBef>
              <a:buSzTx/>
              <a:buNone/>
              <a:defRPr sz="14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656"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833348528"/>
      </p:ext>
    </p:extLst>
  </p:cSld>
  <p:clrMapOvr>
    <a:masterClrMapping/>
  </p:clrMapOvr>
  <p:transition spd="med"/>
</p:sldLayout>
</file>

<file path=ppt/slideLayouts/slideLayout713.xml><?xml version="1.0" encoding="utf-8"?>
<p:sldLayout xmlns:a="http://schemas.openxmlformats.org/drawingml/2006/main" xmlns:r="http://schemas.openxmlformats.org/officeDocument/2006/relationships" xmlns:p="http://schemas.openxmlformats.org/presentationml/2006/main" showMasterSp="0" type="tx">
  <p:cSld name="65_Title Slide">
    <p:bg>
      <p:bgPr>
        <a:solidFill>
          <a:srgbClr val="000000"/>
        </a:solidFill>
        <a:effectLst/>
      </p:bgPr>
    </p:bg>
    <p:spTree>
      <p:nvGrpSpPr>
        <p:cNvPr id="1" name=""/>
        <p:cNvGrpSpPr/>
        <p:nvPr/>
      </p:nvGrpSpPr>
      <p:grpSpPr>
        <a:xfrm>
          <a:off x="0" y="0"/>
          <a:ext cx="0" cy="0"/>
          <a:chOff x="0" y="0"/>
          <a:chExt cx="0" cy="0"/>
        </a:xfrm>
      </p:grpSpPr>
      <p:sp>
        <p:nvSpPr>
          <p:cNvPr id="9663" name="Title Text"/>
          <p:cNvSpPr txBox="1">
            <a:spLocks noGrp="1"/>
          </p:cNvSpPr>
          <p:nvPr>
            <p:ph type="title"/>
          </p:nvPr>
        </p:nvSpPr>
        <p:spPr>
          <a:xfrm>
            <a:off x="685800" y="2130425"/>
            <a:ext cx="7772400" cy="1470025"/>
          </a:xfrm>
          <a:prstGeom prst="rect">
            <a:avLst/>
          </a:prstGeom>
        </p:spPr>
        <p:txBody>
          <a:bodyPr anchor="ctr"/>
          <a:lstStyle>
            <a:lvl1pPr algn="ctr">
              <a:defRPr>
                <a:solidFill>
                  <a:srgbClr val="000000"/>
                </a:solidFill>
              </a:defRPr>
            </a:lvl1pPr>
          </a:lstStyle>
          <a:p>
            <a:r>
              <a:t>Title Text</a:t>
            </a:r>
          </a:p>
        </p:txBody>
      </p:sp>
      <p:sp>
        <p:nvSpPr>
          <p:cNvPr id="9664"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lvl1pPr>
            <a:lvl2pPr marL="0" indent="457200" algn="ctr">
              <a:buSzTx/>
              <a:buNone/>
            </a:lvl2pPr>
            <a:lvl3pPr marL="0" indent="914400" algn="ctr">
              <a:buSzTx/>
              <a:buNone/>
            </a:lvl3pPr>
            <a:lvl4pPr marL="0" indent="1371600" algn="ctr">
              <a:buSzTx/>
              <a:buNone/>
            </a:lvl4pPr>
            <a:lvl5pPr marL="0" indent="1828800" algn="ctr">
              <a:buSzTx/>
              <a:buNone/>
            </a:lvl5pPr>
          </a:lstStyle>
          <a:p>
            <a:r>
              <a:t>Body Level One</a:t>
            </a:r>
          </a:p>
          <a:p>
            <a:pPr lvl="1"/>
            <a:r>
              <a:t>Body Level Two</a:t>
            </a:r>
          </a:p>
          <a:p>
            <a:pPr lvl="2"/>
            <a:r>
              <a:t>Body Level Three</a:t>
            </a:r>
          </a:p>
          <a:p>
            <a:pPr lvl="3"/>
            <a:r>
              <a:t>Body Level Four</a:t>
            </a:r>
          </a:p>
          <a:p>
            <a:pPr lvl="4"/>
            <a:r>
              <a:t>Body Level Five</a:t>
            </a:r>
          </a:p>
        </p:txBody>
      </p:sp>
      <p:sp>
        <p:nvSpPr>
          <p:cNvPr id="9665"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858045724"/>
      </p:ext>
    </p:extLst>
  </p:cSld>
  <p:clrMapOvr>
    <a:masterClrMapping/>
  </p:clrMapOvr>
  <p:transition spd="med"/>
</p:sldLayout>
</file>

<file path=ppt/slideLayouts/slideLayout714.xml><?xml version="1.0" encoding="utf-8"?>
<p:sldLayout xmlns:a="http://schemas.openxmlformats.org/drawingml/2006/main" xmlns:r="http://schemas.openxmlformats.org/officeDocument/2006/relationships" xmlns:p="http://schemas.openxmlformats.org/presentationml/2006/main" showMasterSp="0" type="tx">
  <p:cSld name="63_Title and Content">
    <p:bg>
      <p:bgPr>
        <a:solidFill>
          <a:srgbClr val="000000"/>
        </a:solidFill>
        <a:effectLst/>
      </p:bgPr>
    </p:bg>
    <p:spTree>
      <p:nvGrpSpPr>
        <p:cNvPr id="1" name=""/>
        <p:cNvGrpSpPr/>
        <p:nvPr/>
      </p:nvGrpSpPr>
      <p:grpSpPr>
        <a:xfrm>
          <a:off x="0" y="0"/>
          <a:ext cx="0" cy="0"/>
          <a:chOff x="0" y="0"/>
          <a:chExt cx="0" cy="0"/>
        </a:xfrm>
      </p:grpSpPr>
      <p:sp>
        <p:nvSpPr>
          <p:cNvPr id="9672"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defRPr>
            </a:lvl1pPr>
          </a:lstStyle>
          <a:p>
            <a:r>
              <a:t>Title Text</a:t>
            </a:r>
          </a:p>
        </p:txBody>
      </p:sp>
      <p:sp>
        <p:nvSpPr>
          <p:cNvPr id="9673" name="Body Level One…"/>
          <p:cNvSpPr txBox="1">
            <a:spLocks noGrp="1"/>
          </p:cNvSpPr>
          <p:nvPr>
            <p:ph type="body" idx="1"/>
          </p:nvPr>
        </p:nvSpPr>
        <p:spPr>
          <a:xfrm>
            <a:off x="457200" y="1600200"/>
            <a:ext cx="8229600" cy="4525963"/>
          </a:xfrm>
          <a:prstGeom prst="rect">
            <a:avLst/>
          </a:prstGeom>
        </p:spPr>
        <p:txBody>
          <a:bodyPr>
            <a:normAutofit/>
          </a:bodyPr>
          <a:lstStyle>
            <a:lvl1pPr>
              <a:buChar char="•"/>
            </a:lvl1pPr>
            <a:lvl2pPr>
              <a:buChar char="–"/>
            </a:lvl2pPr>
            <a:lvl4pPr>
              <a:buChar char="–"/>
            </a:lvl4pPr>
            <a:lvl5pPr>
              <a:buChar char="»"/>
            </a:lvl5pPr>
          </a:lstStyle>
          <a:p>
            <a:r>
              <a:t>Body Level One</a:t>
            </a:r>
          </a:p>
          <a:p>
            <a:pPr lvl="1"/>
            <a:r>
              <a:t>Body Level Two</a:t>
            </a:r>
          </a:p>
          <a:p>
            <a:pPr lvl="2"/>
            <a:r>
              <a:t>Body Level Three</a:t>
            </a:r>
          </a:p>
          <a:p>
            <a:pPr lvl="3"/>
            <a:r>
              <a:t>Body Level Four</a:t>
            </a:r>
          </a:p>
          <a:p>
            <a:pPr lvl="4"/>
            <a:r>
              <a:t>Body Level Five</a:t>
            </a:r>
          </a:p>
        </p:txBody>
      </p:sp>
      <p:sp>
        <p:nvSpPr>
          <p:cNvPr id="9674"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65557757"/>
      </p:ext>
    </p:extLst>
  </p:cSld>
  <p:clrMapOvr>
    <a:masterClrMapping/>
  </p:clrMapOvr>
  <p:transition spd="med"/>
</p:sldLayout>
</file>

<file path=ppt/slideLayouts/slideLayout715.xml><?xml version="1.0" encoding="utf-8"?>
<p:sldLayout xmlns:a="http://schemas.openxmlformats.org/drawingml/2006/main" xmlns:r="http://schemas.openxmlformats.org/officeDocument/2006/relationships" xmlns:p="http://schemas.openxmlformats.org/presentationml/2006/main" showMasterSp="0" type="tx">
  <p:cSld name="59_Section Header">
    <p:bg>
      <p:bgPr>
        <a:solidFill>
          <a:srgbClr val="000000"/>
        </a:solidFill>
        <a:effectLst/>
      </p:bgPr>
    </p:bg>
    <p:spTree>
      <p:nvGrpSpPr>
        <p:cNvPr id="1" name=""/>
        <p:cNvGrpSpPr/>
        <p:nvPr/>
      </p:nvGrpSpPr>
      <p:grpSpPr>
        <a:xfrm>
          <a:off x="0" y="0"/>
          <a:ext cx="0" cy="0"/>
          <a:chOff x="0" y="0"/>
          <a:chExt cx="0" cy="0"/>
        </a:xfrm>
      </p:grpSpPr>
      <p:sp>
        <p:nvSpPr>
          <p:cNvPr id="9681"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defRPr>
            </a:lvl1pPr>
          </a:lstStyle>
          <a:p>
            <a:r>
              <a:t>Title Text</a:t>
            </a:r>
          </a:p>
        </p:txBody>
      </p:sp>
      <p:sp>
        <p:nvSpPr>
          <p:cNvPr id="9682"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vl1pPr>
            <a:lvl2pPr marL="0" indent="457200">
              <a:spcBef>
                <a:spcPts val="400"/>
              </a:spcBef>
              <a:buSzTx/>
              <a:buNone/>
              <a:defRPr sz="2000"/>
            </a:lvl2pPr>
            <a:lvl3pPr marL="0" indent="914400">
              <a:spcBef>
                <a:spcPts val="400"/>
              </a:spcBef>
              <a:buSzTx/>
              <a:buNone/>
              <a:defRPr sz="2000"/>
            </a:lvl3pPr>
            <a:lvl4pPr marL="0" indent="1371600">
              <a:spcBef>
                <a:spcPts val="400"/>
              </a:spcBef>
              <a:buSzTx/>
              <a:buNone/>
              <a:defRPr sz="2000"/>
            </a:lvl4pPr>
            <a:lvl5pPr marL="0" indent="1828800">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9683"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847431286"/>
      </p:ext>
    </p:extLst>
  </p:cSld>
  <p:clrMapOvr>
    <a:masterClrMapping/>
  </p:clrMapOvr>
  <p:transition spd="med"/>
</p:sldLayout>
</file>

<file path=ppt/slideLayouts/slideLayout716.xml><?xml version="1.0" encoding="utf-8"?>
<p:sldLayout xmlns:a="http://schemas.openxmlformats.org/drawingml/2006/main" xmlns:r="http://schemas.openxmlformats.org/officeDocument/2006/relationships" xmlns:p="http://schemas.openxmlformats.org/presentationml/2006/main" showMasterSp="0" type="tx">
  <p:cSld name="59_Two Content">
    <p:bg>
      <p:bgPr>
        <a:solidFill>
          <a:srgbClr val="000000"/>
        </a:solidFill>
        <a:effectLst/>
      </p:bgPr>
    </p:bg>
    <p:spTree>
      <p:nvGrpSpPr>
        <p:cNvPr id="1" name=""/>
        <p:cNvGrpSpPr/>
        <p:nvPr/>
      </p:nvGrpSpPr>
      <p:grpSpPr>
        <a:xfrm>
          <a:off x="0" y="0"/>
          <a:ext cx="0" cy="0"/>
          <a:chOff x="0" y="0"/>
          <a:chExt cx="0" cy="0"/>
        </a:xfrm>
      </p:grpSpPr>
      <p:sp>
        <p:nvSpPr>
          <p:cNvPr id="9690"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defRPr>
            </a:lvl1pPr>
          </a:lstStyle>
          <a:p>
            <a:r>
              <a:t>Title Text</a:t>
            </a:r>
          </a:p>
        </p:txBody>
      </p:sp>
      <p:sp>
        <p:nvSpPr>
          <p:cNvPr id="9691"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Char char="•"/>
              <a:defRPr sz="2800"/>
            </a:lvl1pPr>
            <a:lvl2pPr marL="790575" indent="-333375">
              <a:spcBef>
                <a:spcPts val="600"/>
              </a:spcBef>
              <a:buChar char="–"/>
              <a:defRPr sz="2800"/>
            </a:lvl2pPr>
            <a:lvl3pPr marL="1234439" indent="-320039">
              <a:spcBef>
                <a:spcPts val="600"/>
              </a:spcBef>
              <a:defRPr sz="2800"/>
            </a:lvl3pPr>
            <a:lvl4pPr marL="1727200" indent="-355600">
              <a:spcBef>
                <a:spcPts val="600"/>
              </a:spcBef>
              <a:buChar char="–"/>
              <a:defRPr sz="2800"/>
            </a:lvl4pPr>
            <a:lvl5pPr marL="2184400" indent="-355600">
              <a:spcBef>
                <a:spcPts val="600"/>
              </a:spcBef>
              <a:buChar char="»"/>
              <a:defRPr sz="2800"/>
            </a:lvl5pPr>
          </a:lstStyle>
          <a:p>
            <a:r>
              <a:t>Body Level One</a:t>
            </a:r>
          </a:p>
          <a:p>
            <a:pPr lvl="1"/>
            <a:r>
              <a:t>Body Level Two</a:t>
            </a:r>
          </a:p>
          <a:p>
            <a:pPr lvl="2"/>
            <a:r>
              <a:t>Body Level Three</a:t>
            </a:r>
          </a:p>
          <a:p>
            <a:pPr lvl="3"/>
            <a:r>
              <a:t>Body Level Four</a:t>
            </a:r>
          </a:p>
          <a:p>
            <a:pPr lvl="4"/>
            <a:r>
              <a:t>Body Level Five</a:t>
            </a:r>
          </a:p>
        </p:txBody>
      </p:sp>
      <p:sp>
        <p:nvSpPr>
          <p:cNvPr id="9692"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600237815"/>
      </p:ext>
    </p:extLst>
  </p:cSld>
  <p:clrMapOvr>
    <a:masterClrMapping/>
  </p:clrMapOvr>
  <p:transition spd="med"/>
</p:sldLayout>
</file>

<file path=ppt/slideLayouts/slideLayout717.xml><?xml version="1.0" encoding="utf-8"?>
<p:sldLayout xmlns:a="http://schemas.openxmlformats.org/drawingml/2006/main" xmlns:r="http://schemas.openxmlformats.org/officeDocument/2006/relationships" xmlns:p="http://schemas.openxmlformats.org/presentationml/2006/main" showMasterSp="0" type="tx">
  <p:cSld name="60_Comparison">
    <p:bg>
      <p:bgPr>
        <a:solidFill>
          <a:srgbClr val="000000"/>
        </a:solidFill>
        <a:effectLst/>
      </p:bgPr>
    </p:bg>
    <p:spTree>
      <p:nvGrpSpPr>
        <p:cNvPr id="1" name=""/>
        <p:cNvGrpSpPr/>
        <p:nvPr/>
      </p:nvGrpSpPr>
      <p:grpSpPr>
        <a:xfrm>
          <a:off x="0" y="0"/>
          <a:ext cx="0" cy="0"/>
          <a:chOff x="0" y="0"/>
          <a:chExt cx="0" cy="0"/>
        </a:xfrm>
      </p:grpSpPr>
      <p:sp>
        <p:nvSpPr>
          <p:cNvPr id="9699"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defRPr>
            </a:lvl1pPr>
          </a:lstStyle>
          <a:p>
            <a:r>
              <a:t>Title Text</a:t>
            </a:r>
          </a:p>
        </p:txBody>
      </p:sp>
      <p:sp>
        <p:nvSpPr>
          <p:cNvPr id="9700"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vl1pPr>
            <a:lvl2pPr marL="0" indent="457200">
              <a:spcBef>
                <a:spcPts val="500"/>
              </a:spcBef>
              <a:buSzTx/>
              <a:buNone/>
              <a:defRPr sz="2400" b="1"/>
            </a:lvl2pPr>
            <a:lvl3pPr marL="0" indent="914400">
              <a:spcBef>
                <a:spcPts val="500"/>
              </a:spcBef>
              <a:buSzTx/>
              <a:buNone/>
              <a:defRPr sz="2400" b="1"/>
            </a:lvl3pPr>
            <a:lvl4pPr marL="0" indent="1371600">
              <a:spcBef>
                <a:spcPts val="500"/>
              </a:spcBef>
              <a:buSzTx/>
              <a:buNone/>
              <a:defRPr sz="2400" b="1"/>
            </a:lvl4pPr>
            <a:lvl5pPr marL="0" indent="1828800">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9701"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pPr>
            <a:endParaRPr/>
          </a:p>
        </p:txBody>
      </p:sp>
      <p:sp>
        <p:nvSpPr>
          <p:cNvPr id="9702"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338432875"/>
      </p:ext>
    </p:extLst>
  </p:cSld>
  <p:clrMapOvr>
    <a:masterClrMapping/>
  </p:clrMapOvr>
  <p:transition spd="med"/>
</p:sldLayout>
</file>

<file path=ppt/slideLayouts/slideLayout718.xml><?xml version="1.0" encoding="utf-8"?>
<p:sldLayout xmlns:a="http://schemas.openxmlformats.org/drawingml/2006/main" xmlns:r="http://schemas.openxmlformats.org/officeDocument/2006/relationships" xmlns:p="http://schemas.openxmlformats.org/presentationml/2006/main" showMasterSp="0" type="tx">
  <p:cSld name="60_Title Only">
    <p:bg>
      <p:bgPr>
        <a:solidFill>
          <a:srgbClr val="000000"/>
        </a:solidFill>
        <a:effectLst/>
      </p:bgPr>
    </p:bg>
    <p:spTree>
      <p:nvGrpSpPr>
        <p:cNvPr id="1" name=""/>
        <p:cNvGrpSpPr/>
        <p:nvPr/>
      </p:nvGrpSpPr>
      <p:grpSpPr>
        <a:xfrm>
          <a:off x="0" y="0"/>
          <a:ext cx="0" cy="0"/>
          <a:chOff x="0" y="0"/>
          <a:chExt cx="0" cy="0"/>
        </a:xfrm>
      </p:grpSpPr>
      <p:sp>
        <p:nvSpPr>
          <p:cNvPr id="9709"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defRPr>
            </a:lvl1pPr>
          </a:lstStyle>
          <a:p>
            <a:r>
              <a:t>Title Text</a:t>
            </a:r>
          </a:p>
        </p:txBody>
      </p:sp>
      <p:sp>
        <p:nvSpPr>
          <p:cNvPr id="9710"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946845666"/>
      </p:ext>
    </p:extLst>
  </p:cSld>
  <p:clrMapOvr>
    <a:masterClrMapping/>
  </p:clrMapOvr>
  <p:transition spd="med"/>
</p:sldLayout>
</file>

<file path=ppt/slideLayouts/slideLayout719.xml><?xml version="1.0" encoding="utf-8"?>
<p:sldLayout xmlns:a="http://schemas.openxmlformats.org/drawingml/2006/main" xmlns:r="http://schemas.openxmlformats.org/officeDocument/2006/relationships" xmlns:p="http://schemas.openxmlformats.org/presentationml/2006/main" showMasterSp="0" type="tx">
  <p:cSld name="61_Blank">
    <p:bg>
      <p:bgPr>
        <a:solidFill>
          <a:srgbClr val="000000"/>
        </a:solidFill>
        <a:effectLst/>
      </p:bgPr>
    </p:bg>
    <p:spTree>
      <p:nvGrpSpPr>
        <p:cNvPr id="1" name=""/>
        <p:cNvGrpSpPr/>
        <p:nvPr/>
      </p:nvGrpSpPr>
      <p:grpSpPr>
        <a:xfrm>
          <a:off x="0" y="0"/>
          <a:ext cx="0" cy="0"/>
          <a:chOff x="0" y="0"/>
          <a:chExt cx="0" cy="0"/>
        </a:xfrm>
      </p:grpSpPr>
      <p:sp>
        <p:nvSpPr>
          <p:cNvPr id="9717"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686291897"/>
      </p:ext>
    </p:extLst>
  </p:cSld>
  <p:clrMapOvr>
    <a:masterClrMapping/>
  </p:clrMapOvr>
  <p:transition spd="med"/>
</p:sldLayout>
</file>

<file path=ppt/slideLayouts/slideLayout7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1513" cy="5484813"/>
          </a:xfrm>
        </p:spPr>
        <p:txBody>
          <a:bodyPr vert="eaVert"/>
          <a:lstStyle/>
          <a:p>
            <a:r>
              <a:rPr lang="en-US"/>
              <a:t>Click to edit Master title style</a:t>
            </a:r>
            <a:endParaRPr lang="en-SG"/>
          </a:p>
        </p:txBody>
      </p:sp>
      <p:sp>
        <p:nvSpPr>
          <p:cNvPr id="3" name="Vertical Text Placeholder 2"/>
          <p:cNvSpPr>
            <a:spLocks noGrp="1"/>
          </p:cNvSpPr>
          <p:nvPr>
            <p:ph type="body" orient="vert" idx="1"/>
          </p:nvPr>
        </p:nvSpPr>
        <p:spPr>
          <a:xfrm>
            <a:off x="685800" y="609600"/>
            <a:ext cx="5676900" cy="5484813"/>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5"/>
          <p:cNvSpPr>
            <a:spLocks noGrp="1" noChangeArrowheads="1"/>
          </p:cNvSpPr>
          <p:nvPr>
            <p:ph type="sldNum" idx="10"/>
          </p:nvPr>
        </p:nvSpPr>
        <p:spPr/>
        <p:txBody>
          <a:bodyPr/>
          <a:lstStyle>
            <a:lvl1pPr defTabSz="914400" eaLnBrk="0" hangingPunct="0">
              <a:defRPr/>
            </a:lvl1pPr>
          </a:lstStyle>
          <a:p>
            <a:pPr>
              <a:defRPr/>
            </a:pPr>
            <a:fld id="{565835B8-AE00-D54A-80D6-EAA200F61A7D}" type="slidenum">
              <a:rPr lang="en-GB"/>
              <a:pPr>
                <a:defRPr/>
              </a:pPr>
              <a:t>‹#›</a:t>
            </a:fld>
            <a:endParaRPr lang="en-GB"/>
          </a:p>
        </p:txBody>
      </p:sp>
    </p:spTree>
    <p:extLst>
      <p:ext uri="{BB962C8B-B14F-4D97-AF65-F5344CB8AC3E}">
        <p14:creationId xmlns:p14="http://schemas.microsoft.com/office/powerpoint/2010/main" val="816870154"/>
      </p:ext>
    </p:extLst>
  </p:cSld>
  <p:clrMapOvr>
    <a:masterClrMapping/>
  </p:clrMapOvr>
</p:sldLayout>
</file>

<file path=ppt/slideLayouts/slideLayout720.xml><?xml version="1.0" encoding="utf-8"?>
<p:sldLayout xmlns:a="http://schemas.openxmlformats.org/drawingml/2006/main" xmlns:r="http://schemas.openxmlformats.org/officeDocument/2006/relationships" xmlns:p="http://schemas.openxmlformats.org/presentationml/2006/main" showMasterSp="0" type="tx">
  <p:cSld name="60_Content with Caption">
    <p:bg>
      <p:bgPr>
        <a:solidFill>
          <a:srgbClr val="000000"/>
        </a:solidFill>
        <a:effectLst/>
      </p:bgPr>
    </p:bg>
    <p:spTree>
      <p:nvGrpSpPr>
        <p:cNvPr id="1" name=""/>
        <p:cNvGrpSpPr/>
        <p:nvPr/>
      </p:nvGrpSpPr>
      <p:grpSpPr>
        <a:xfrm>
          <a:off x="0" y="0"/>
          <a:ext cx="0" cy="0"/>
          <a:chOff x="0" y="0"/>
          <a:chExt cx="0" cy="0"/>
        </a:xfrm>
      </p:grpSpPr>
      <p:sp>
        <p:nvSpPr>
          <p:cNvPr id="9724"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defRPr>
            </a:lvl1pPr>
          </a:lstStyle>
          <a:p>
            <a:r>
              <a:t>Title Text</a:t>
            </a:r>
          </a:p>
        </p:txBody>
      </p:sp>
      <p:sp>
        <p:nvSpPr>
          <p:cNvPr id="9725" name="Body Level One…"/>
          <p:cNvSpPr txBox="1">
            <a:spLocks noGrp="1"/>
          </p:cNvSpPr>
          <p:nvPr>
            <p:ph type="body" idx="1"/>
          </p:nvPr>
        </p:nvSpPr>
        <p:spPr>
          <a:xfrm>
            <a:off x="3575050" y="273050"/>
            <a:ext cx="5111750" cy="5853113"/>
          </a:xfrm>
          <a:prstGeom prst="rect">
            <a:avLst/>
          </a:prstGeom>
        </p:spPr>
        <p:txBody>
          <a:bodyPr>
            <a:normAutofit/>
          </a:bodyPr>
          <a:lstStyle>
            <a:lvl1pPr>
              <a:buChar char="•"/>
            </a:lvl1pPr>
            <a:lvl2pPr>
              <a:buChar char="–"/>
            </a:lvl2pPr>
            <a:lvl4pPr>
              <a:buChar char="–"/>
            </a:lvl4pPr>
            <a:lvl5pPr>
              <a:buChar char="»"/>
            </a:lvl5pPr>
          </a:lstStyle>
          <a:p>
            <a:r>
              <a:t>Body Level One</a:t>
            </a:r>
          </a:p>
          <a:p>
            <a:pPr lvl="1"/>
            <a:r>
              <a:t>Body Level Two</a:t>
            </a:r>
          </a:p>
          <a:p>
            <a:pPr lvl="2"/>
            <a:r>
              <a:t>Body Level Three</a:t>
            </a:r>
          </a:p>
          <a:p>
            <a:pPr lvl="3"/>
            <a:r>
              <a:t>Body Level Four</a:t>
            </a:r>
          </a:p>
          <a:p>
            <a:pPr lvl="4"/>
            <a:r>
              <a:t>Body Level Five</a:t>
            </a:r>
          </a:p>
        </p:txBody>
      </p:sp>
      <p:sp>
        <p:nvSpPr>
          <p:cNvPr id="9726"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pPr>
            <a:endParaRPr/>
          </a:p>
        </p:txBody>
      </p:sp>
      <p:sp>
        <p:nvSpPr>
          <p:cNvPr id="9727"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683947497"/>
      </p:ext>
    </p:extLst>
  </p:cSld>
  <p:clrMapOvr>
    <a:masterClrMapping/>
  </p:clrMapOvr>
  <p:transition spd="med"/>
</p:sldLayout>
</file>

<file path=ppt/slideLayouts/slideLayout721.xml><?xml version="1.0" encoding="utf-8"?>
<p:sldLayout xmlns:a="http://schemas.openxmlformats.org/drawingml/2006/main" xmlns:r="http://schemas.openxmlformats.org/officeDocument/2006/relationships" xmlns:p="http://schemas.openxmlformats.org/presentationml/2006/main" showMasterSp="0" type="tx">
  <p:cSld name="60_Picture with Caption">
    <p:bg>
      <p:bgPr>
        <a:solidFill>
          <a:srgbClr val="000000"/>
        </a:solidFill>
        <a:effectLst/>
      </p:bgPr>
    </p:bg>
    <p:spTree>
      <p:nvGrpSpPr>
        <p:cNvPr id="1" name=""/>
        <p:cNvGrpSpPr/>
        <p:nvPr/>
      </p:nvGrpSpPr>
      <p:grpSpPr>
        <a:xfrm>
          <a:off x="0" y="0"/>
          <a:ext cx="0" cy="0"/>
          <a:chOff x="0" y="0"/>
          <a:chExt cx="0" cy="0"/>
        </a:xfrm>
      </p:grpSpPr>
      <p:sp>
        <p:nvSpPr>
          <p:cNvPr id="9734"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defRPr>
            </a:lvl1pPr>
          </a:lstStyle>
          <a:p>
            <a:r>
              <a:t>Title Text</a:t>
            </a:r>
          </a:p>
        </p:txBody>
      </p:sp>
      <p:sp>
        <p:nvSpPr>
          <p:cNvPr id="9735"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9736"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vl1pPr>
            <a:lvl2pPr marL="0" indent="457200">
              <a:spcBef>
                <a:spcPts val="300"/>
              </a:spcBef>
              <a:buSzTx/>
              <a:buNone/>
              <a:defRPr sz="1400"/>
            </a:lvl2pPr>
            <a:lvl3pPr marL="0" indent="914400">
              <a:spcBef>
                <a:spcPts val="300"/>
              </a:spcBef>
              <a:buSzTx/>
              <a:buNone/>
              <a:defRPr sz="1400"/>
            </a:lvl3pPr>
            <a:lvl4pPr marL="0" indent="1371600">
              <a:spcBef>
                <a:spcPts val="300"/>
              </a:spcBef>
              <a:buSzTx/>
              <a:buNone/>
              <a:defRPr sz="1400"/>
            </a:lvl4pPr>
            <a:lvl5pPr marL="0" indent="1828800">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9737"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985196369"/>
      </p:ext>
    </p:extLst>
  </p:cSld>
  <p:clrMapOvr>
    <a:masterClrMapping/>
  </p:clrMapOvr>
  <p:transition spd="med"/>
</p:sldLayout>
</file>

<file path=ppt/slideLayouts/slideLayout722.xml><?xml version="1.0" encoding="utf-8"?>
<p:sldLayout xmlns:a="http://schemas.openxmlformats.org/drawingml/2006/main" xmlns:r="http://schemas.openxmlformats.org/officeDocument/2006/relationships" xmlns:p="http://schemas.openxmlformats.org/presentationml/2006/main" showMasterSp="0" type="tx">
  <p:cSld name="66_Title Slide">
    <p:spTree>
      <p:nvGrpSpPr>
        <p:cNvPr id="1" name=""/>
        <p:cNvGrpSpPr/>
        <p:nvPr/>
      </p:nvGrpSpPr>
      <p:grpSpPr>
        <a:xfrm>
          <a:off x="0" y="0"/>
          <a:ext cx="0" cy="0"/>
          <a:chOff x="0" y="0"/>
          <a:chExt cx="0" cy="0"/>
        </a:xfrm>
      </p:grpSpPr>
      <p:grpSp>
        <p:nvGrpSpPr>
          <p:cNvPr id="9746" name="Group 7"/>
          <p:cNvGrpSpPr/>
          <p:nvPr/>
        </p:nvGrpSpPr>
        <p:grpSpPr>
          <a:xfrm>
            <a:off x="0" y="0"/>
            <a:ext cx="6362700" cy="6858000"/>
            <a:chOff x="0" y="0"/>
            <a:chExt cx="6362700" cy="6858000"/>
          </a:xfrm>
        </p:grpSpPr>
        <p:pic>
          <p:nvPicPr>
            <p:cNvPr id="9744" name="Picture 8" descr="Picture 8"/>
            <p:cNvPicPr>
              <a:picLocks noChangeAspect="1"/>
            </p:cNvPicPr>
            <p:nvPr/>
          </p:nvPicPr>
          <p:blipFill>
            <a:blip r:embed="rId2" cstate="print"/>
            <a:stretch>
              <a:fillRect/>
            </a:stretch>
          </p:blipFill>
          <p:spPr>
            <a:xfrm>
              <a:off x="0" y="0"/>
              <a:ext cx="685800" cy="6858000"/>
            </a:xfrm>
            <a:prstGeom prst="rect">
              <a:avLst/>
            </a:prstGeom>
            <a:ln w="12700" cap="flat">
              <a:noFill/>
              <a:miter lim="400000"/>
            </a:ln>
            <a:effectLst/>
          </p:spPr>
        </p:pic>
        <p:pic>
          <p:nvPicPr>
            <p:cNvPr id="9745" name="Picture 9" descr="Picture 9"/>
            <p:cNvPicPr>
              <a:picLocks noChangeAspect="1"/>
            </p:cNvPicPr>
            <p:nvPr/>
          </p:nvPicPr>
          <p:blipFill>
            <a:blip r:embed="rId3" cstate="print"/>
            <a:stretch>
              <a:fillRect/>
            </a:stretch>
          </p:blipFill>
          <p:spPr>
            <a:xfrm>
              <a:off x="3505200" y="5715000"/>
              <a:ext cx="2857500" cy="95250"/>
            </a:xfrm>
            <a:prstGeom prst="rect">
              <a:avLst/>
            </a:prstGeom>
            <a:ln w="12700" cap="flat">
              <a:noFill/>
              <a:miter lim="400000"/>
            </a:ln>
            <a:effectLst/>
          </p:spPr>
        </p:pic>
      </p:grpSp>
      <p:pic>
        <p:nvPicPr>
          <p:cNvPr id="9747" name="Picture 10" descr="Picture 10"/>
          <p:cNvPicPr>
            <a:picLocks noChangeAspect="1"/>
          </p:cNvPicPr>
          <p:nvPr/>
        </p:nvPicPr>
        <p:blipFill>
          <a:blip r:embed="rId4" cstate="print"/>
          <a:stretch>
            <a:fillRect/>
          </a:stretch>
        </p:blipFill>
        <p:spPr>
          <a:xfrm>
            <a:off x="1981200" y="3657600"/>
            <a:ext cx="5715000" cy="95250"/>
          </a:xfrm>
          <a:prstGeom prst="rect">
            <a:avLst/>
          </a:prstGeom>
          <a:ln w="12700">
            <a:miter lim="400000"/>
          </a:ln>
        </p:spPr>
      </p:pic>
      <p:sp>
        <p:nvSpPr>
          <p:cNvPr id="9748" name="Title Text"/>
          <p:cNvSpPr txBox="1">
            <a:spLocks noGrp="1"/>
          </p:cNvSpPr>
          <p:nvPr>
            <p:ph type="title"/>
          </p:nvPr>
        </p:nvSpPr>
        <p:spPr>
          <a:xfrm>
            <a:off x="1752600" y="990600"/>
            <a:ext cx="6400800" cy="2514600"/>
          </a:xfrm>
          <a:prstGeom prst="rect">
            <a:avLst/>
          </a:prstGeom>
        </p:spPr>
        <p:txBody>
          <a:bodyPr/>
          <a:lstStyle>
            <a:lvl1pPr algn="ctr"/>
          </a:lstStyle>
          <a:p>
            <a:r>
              <a:t>Title Text</a:t>
            </a:r>
          </a:p>
        </p:txBody>
      </p:sp>
      <p:sp>
        <p:nvSpPr>
          <p:cNvPr id="9749" name="Body Level One…"/>
          <p:cNvSpPr txBox="1">
            <a:spLocks noGrp="1"/>
          </p:cNvSpPr>
          <p:nvPr>
            <p:ph type="body" sz="quarter" idx="1"/>
          </p:nvPr>
        </p:nvSpPr>
        <p:spPr>
          <a:xfrm>
            <a:off x="1752600" y="3886200"/>
            <a:ext cx="6400800" cy="1752600"/>
          </a:xfrm>
          <a:prstGeom prst="rect">
            <a:avLst/>
          </a:prstGeom>
        </p:spPr>
        <p:txBody>
          <a:bodyPr>
            <a:normAutofit/>
          </a:bodyPr>
          <a:lstStyle>
            <a:lvl1pPr marL="0" indent="0" algn="ctr">
              <a:buSzTx/>
              <a:buNone/>
            </a:lvl1pPr>
            <a:lvl2pPr algn="ctr">
              <a:buBlip>
                <a:blip r:embed="rId5"/>
              </a:buBlip>
            </a:lvl2pPr>
            <a:lvl3pPr algn="ctr"/>
            <a:lvl4pPr algn="ctr"/>
            <a:lvl5pPr algn="ctr"/>
          </a:lstStyle>
          <a:p>
            <a:r>
              <a:t>Body Level One</a:t>
            </a:r>
          </a:p>
          <a:p>
            <a:pPr lvl="1"/>
            <a:r>
              <a:t>Body Level Two</a:t>
            </a:r>
          </a:p>
          <a:p>
            <a:pPr lvl="2"/>
            <a:r>
              <a:t>Body Level Three</a:t>
            </a:r>
          </a:p>
          <a:p>
            <a:pPr lvl="3"/>
            <a:r>
              <a:t>Body Level Four</a:t>
            </a:r>
          </a:p>
          <a:p>
            <a:pPr lvl="4"/>
            <a:r>
              <a:t>Body Level Five</a:t>
            </a:r>
          </a:p>
        </p:txBody>
      </p:sp>
      <p:sp>
        <p:nvSpPr>
          <p:cNvPr id="9750" name="Slide Number"/>
          <p:cNvSpPr txBox="1">
            <a:spLocks noGrp="1"/>
          </p:cNvSpPr>
          <p:nvPr>
            <p:ph type="sldNum" sz="quarter" idx="2"/>
          </p:nvPr>
        </p:nvSpPr>
        <p:spPr>
          <a:xfrm>
            <a:off x="8617138" y="6550660"/>
            <a:ext cx="298263" cy="307340"/>
          </a:xfrm>
          <a:prstGeom prst="rect">
            <a:avLst/>
          </a:prstGeom>
        </p:spPr>
        <p:txBody>
          <a:bodyPr/>
          <a:lstStyle>
            <a:lvl1pPr algn="r">
              <a:defRPr>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696849569"/>
      </p:ext>
    </p:extLst>
  </p:cSld>
  <p:clrMapOvr>
    <a:masterClrMapping/>
  </p:clrMapOvr>
  <p:transition spd="med"/>
</p:sldLayout>
</file>

<file path=ppt/slideLayouts/slideLayout723.xml><?xml version="1.0" encoding="utf-8"?>
<p:sldLayout xmlns:a="http://schemas.openxmlformats.org/drawingml/2006/main" xmlns:r="http://schemas.openxmlformats.org/officeDocument/2006/relationships" xmlns:p="http://schemas.openxmlformats.org/presentationml/2006/main" showMasterSp="0" type="tx">
  <p:cSld name="64_Title and Content">
    <p:spTree>
      <p:nvGrpSpPr>
        <p:cNvPr id="1" name=""/>
        <p:cNvGrpSpPr/>
        <p:nvPr/>
      </p:nvGrpSpPr>
      <p:grpSpPr>
        <a:xfrm>
          <a:off x="0" y="0"/>
          <a:ext cx="0" cy="0"/>
          <a:chOff x="0" y="0"/>
          <a:chExt cx="0" cy="0"/>
        </a:xfrm>
      </p:grpSpPr>
      <p:pic>
        <p:nvPicPr>
          <p:cNvPr id="9757" name="Picture 2" descr="Picture 2"/>
          <p:cNvPicPr>
            <a:picLocks noChangeAspect="1"/>
          </p:cNvPicPr>
          <p:nvPr/>
        </p:nvPicPr>
        <p:blipFill>
          <a:blip r:embed="rId2" cstate="print"/>
          <a:stretch>
            <a:fillRect/>
          </a:stretch>
        </p:blipFill>
        <p:spPr>
          <a:xfrm>
            <a:off x="0" y="0"/>
            <a:ext cx="685800" cy="6858000"/>
          </a:xfrm>
          <a:prstGeom prst="rect">
            <a:avLst/>
          </a:prstGeom>
          <a:ln w="12700">
            <a:miter lim="400000"/>
          </a:ln>
        </p:spPr>
      </p:pic>
      <p:pic>
        <p:nvPicPr>
          <p:cNvPr id="9758" name="Picture 7" descr="Picture 7"/>
          <p:cNvPicPr>
            <a:picLocks noChangeAspect="1"/>
          </p:cNvPicPr>
          <p:nvPr/>
        </p:nvPicPr>
        <p:blipFill>
          <a:blip r:embed="rId3" cstate="print"/>
          <a:stretch>
            <a:fillRect/>
          </a:stretch>
        </p:blipFill>
        <p:spPr>
          <a:xfrm>
            <a:off x="1066800" y="1574800"/>
            <a:ext cx="7772400" cy="130175"/>
          </a:xfrm>
          <a:prstGeom prst="rect">
            <a:avLst/>
          </a:prstGeom>
          <a:ln w="12700">
            <a:miter lim="400000"/>
          </a:ln>
        </p:spPr>
      </p:pic>
      <p:sp>
        <p:nvSpPr>
          <p:cNvPr id="9759" name="Title Text"/>
          <p:cNvSpPr txBox="1">
            <a:spLocks noGrp="1"/>
          </p:cNvSpPr>
          <p:nvPr>
            <p:ph type="title"/>
          </p:nvPr>
        </p:nvSpPr>
        <p:spPr>
          <a:prstGeom prst="rect">
            <a:avLst/>
          </a:prstGeom>
        </p:spPr>
        <p:txBody>
          <a:bodyPr/>
          <a:lstStyle/>
          <a:p>
            <a:r>
              <a:t>Title Text</a:t>
            </a:r>
          </a:p>
        </p:txBody>
      </p:sp>
      <p:sp>
        <p:nvSpPr>
          <p:cNvPr id="9760" name="Body Level One…"/>
          <p:cNvSpPr txBox="1">
            <a:spLocks noGrp="1"/>
          </p:cNvSpPr>
          <p:nvPr>
            <p:ph type="body" idx="1"/>
          </p:nvPr>
        </p:nvSpPr>
        <p:spPr>
          <a:xfrm>
            <a:off x="1062037" y="1766888"/>
            <a:ext cx="7769226" cy="4113213"/>
          </a:xfrm>
          <a:prstGeom prst="rect">
            <a:avLst/>
          </a:prstGeom>
        </p:spPr>
        <p:txBody>
          <a:bodyPr>
            <a:normAutofit/>
          </a:bodyPr>
          <a:lstStyle>
            <a:lvl1pPr>
              <a:buBlip>
                <a:blip r:embed="rId4"/>
              </a:buBlip>
            </a:lvl1pPr>
            <a:lvl2pPr>
              <a:buBlip>
                <a:blip r:embed="rId5"/>
              </a:buBlip>
            </a:lvl2pPr>
          </a:lstStyle>
          <a:p>
            <a:r>
              <a:t>Body Level One</a:t>
            </a:r>
          </a:p>
          <a:p>
            <a:pPr lvl="1"/>
            <a:r>
              <a:t>Body Level Two</a:t>
            </a:r>
          </a:p>
          <a:p>
            <a:pPr lvl="2"/>
            <a:r>
              <a:t>Body Level Three</a:t>
            </a:r>
          </a:p>
          <a:p>
            <a:pPr lvl="3"/>
            <a:r>
              <a:t>Body Level Four</a:t>
            </a:r>
          </a:p>
          <a:p>
            <a:pPr lvl="4"/>
            <a:r>
              <a:t>Body Level Five</a:t>
            </a:r>
          </a:p>
        </p:txBody>
      </p:sp>
      <p:sp>
        <p:nvSpPr>
          <p:cNvPr id="9761" name="Slide Number"/>
          <p:cNvSpPr txBox="1">
            <a:spLocks noGrp="1"/>
          </p:cNvSpPr>
          <p:nvPr>
            <p:ph type="sldNum" sz="quarter" idx="2"/>
          </p:nvPr>
        </p:nvSpPr>
        <p:spPr>
          <a:xfrm>
            <a:off x="7813769" y="6550660"/>
            <a:ext cx="298262" cy="307340"/>
          </a:xfrm>
          <a:prstGeom prst="rect">
            <a:avLst/>
          </a:prstGeom>
        </p:spPr>
        <p:txBody>
          <a:bodyPr/>
          <a:lstStyle>
            <a:lvl1pPr>
              <a:defRPr>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4065248569"/>
      </p:ext>
    </p:extLst>
  </p:cSld>
  <p:clrMapOvr>
    <a:masterClrMapping/>
  </p:clrMapOvr>
  <p:transition spd="med"/>
</p:sldLayout>
</file>

<file path=ppt/slideLayouts/slideLayout724.xml><?xml version="1.0" encoding="utf-8"?>
<p:sldLayout xmlns:a="http://schemas.openxmlformats.org/drawingml/2006/main" xmlns:r="http://schemas.openxmlformats.org/officeDocument/2006/relationships" xmlns:p="http://schemas.openxmlformats.org/presentationml/2006/main" type="tx">
  <p:cSld name="60_Section Header">
    <p:spTree>
      <p:nvGrpSpPr>
        <p:cNvPr id="1" name=""/>
        <p:cNvGrpSpPr/>
        <p:nvPr/>
      </p:nvGrpSpPr>
      <p:grpSpPr>
        <a:xfrm>
          <a:off x="0" y="0"/>
          <a:ext cx="0" cy="0"/>
          <a:chOff x="0" y="0"/>
          <a:chExt cx="0" cy="0"/>
        </a:xfrm>
      </p:grpSpPr>
      <p:sp>
        <p:nvSpPr>
          <p:cNvPr id="9768" name="Title Text"/>
          <p:cNvSpPr txBox="1">
            <a:spLocks noGrp="1"/>
          </p:cNvSpPr>
          <p:nvPr>
            <p:ph type="title"/>
          </p:nvPr>
        </p:nvSpPr>
        <p:spPr>
          <a:xfrm>
            <a:off x="722312" y="4406900"/>
            <a:ext cx="7772401" cy="1362075"/>
          </a:xfrm>
          <a:prstGeom prst="rect">
            <a:avLst/>
          </a:prstGeom>
        </p:spPr>
        <p:txBody>
          <a:bodyPr anchor="t"/>
          <a:lstStyle>
            <a:lvl1pPr>
              <a:defRPr sz="4000" b="1" cap="all"/>
            </a:lvl1pPr>
          </a:lstStyle>
          <a:p>
            <a:r>
              <a:t>Title Text</a:t>
            </a:r>
          </a:p>
        </p:txBody>
      </p:sp>
      <p:sp>
        <p:nvSpPr>
          <p:cNvPr id="9769"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vl1pPr>
            <a:lvl2pPr marL="0" indent="457200">
              <a:spcBef>
                <a:spcPts val="400"/>
              </a:spcBef>
              <a:buSzTx/>
              <a:buNone/>
              <a:defRPr sz="2000"/>
            </a:lvl2pPr>
            <a:lvl3pPr marL="0" indent="914400">
              <a:spcBef>
                <a:spcPts val="400"/>
              </a:spcBef>
              <a:buSzTx/>
              <a:buNone/>
              <a:defRPr sz="2000"/>
            </a:lvl3pPr>
            <a:lvl4pPr marL="0" indent="1371600">
              <a:spcBef>
                <a:spcPts val="400"/>
              </a:spcBef>
              <a:buSzTx/>
              <a:buNone/>
              <a:defRPr sz="2000"/>
            </a:lvl4pPr>
            <a:lvl5pPr marL="0" indent="1828800">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9770" name="Slide Number"/>
          <p:cNvSpPr txBox="1">
            <a:spLocks noGrp="1"/>
          </p:cNvSpPr>
          <p:nvPr>
            <p:ph type="sldNum" sz="quarter" idx="2"/>
          </p:nvPr>
        </p:nvSpPr>
        <p:spPr>
          <a:xfrm>
            <a:off x="7813769" y="6550660"/>
            <a:ext cx="298262" cy="307340"/>
          </a:xfrm>
          <a:prstGeom prst="rect">
            <a:avLst/>
          </a:prstGeom>
        </p:spPr>
        <p:txBody>
          <a:bodyPr/>
          <a:lstStyle>
            <a:lvl1pPr>
              <a:defRPr>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674740152"/>
      </p:ext>
    </p:extLst>
  </p:cSld>
  <p:clrMapOvr>
    <a:masterClrMapping/>
  </p:clrMapOvr>
  <p:transition spd="med"/>
</p:sldLayout>
</file>

<file path=ppt/slideLayouts/slideLayout725.xml><?xml version="1.0" encoding="utf-8"?>
<p:sldLayout xmlns:a="http://schemas.openxmlformats.org/drawingml/2006/main" xmlns:r="http://schemas.openxmlformats.org/officeDocument/2006/relationships" xmlns:p="http://schemas.openxmlformats.org/presentationml/2006/main" type="tx">
  <p:cSld name="60_Two Content">
    <p:spTree>
      <p:nvGrpSpPr>
        <p:cNvPr id="1" name=""/>
        <p:cNvGrpSpPr/>
        <p:nvPr/>
      </p:nvGrpSpPr>
      <p:grpSpPr>
        <a:xfrm>
          <a:off x="0" y="0"/>
          <a:ext cx="0" cy="0"/>
          <a:chOff x="0" y="0"/>
          <a:chExt cx="0" cy="0"/>
        </a:xfrm>
      </p:grpSpPr>
      <p:sp>
        <p:nvSpPr>
          <p:cNvPr id="9777" name="Title Text"/>
          <p:cNvSpPr txBox="1">
            <a:spLocks noGrp="1"/>
          </p:cNvSpPr>
          <p:nvPr>
            <p:ph type="title"/>
          </p:nvPr>
        </p:nvSpPr>
        <p:spPr>
          <a:prstGeom prst="rect">
            <a:avLst/>
          </a:prstGeom>
        </p:spPr>
        <p:txBody>
          <a:bodyPr/>
          <a:lstStyle/>
          <a:p>
            <a:r>
              <a:t>Title Text</a:t>
            </a:r>
          </a:p>
        </p:txBody>
      </p:sp>
      <p:sp>
        <p:nvSpPr>
          <p:cNvPr id="9778" name="Body Level One…"/>
          <p:cNvSpPr txBox="1">
            <a:spLocks noGrp="1"/>
          </p:cNvSpPr>
          <p:nvPr>
            <p:ph type="body" sz="half" idx="1"/>
          </p:nvPr>
        </p:nvSpPr>
        <p:spPr>
          <a:xfrm>
            <a:off x="1062037" y="1766888"/>
            <a:ext cx="3808414" cy="4113213"/>
          </a:xfrm>
          <a:prstGeom prst="rect">
            <a:avLst/>
          </a:prstGeom>
        </p:spPr>
        <p:txBody>
          <a:bodyPr>
            <a:normAutofit/>
          </a:bodyPr>
          <a:lstStyle>
            <a:lvl1pPr>
              <a:spcBef>
                <a:spcPts val="600"/>
              </a:spcBef>
              <a:buBlip>
                <a:blip r:embed="rId2"/>
              </a:buBlip>
              <a:defRPr sz="2800"/>
            </a:lvl1pPr>
            <a:lvl2pPr marL="790575" indent="-333375">
              <a:spcBef>
                <a:spcPts val="600"/>
              </a:spcBef>
              <a:buBlip>
                <a:blip r:embed="rId3"/>
              </a:buBlip>
              <a:defRPr sz="2800"/>
            </a:lvl2pPr>
            <a:lvl3pPr marL="1234439" indent="-320039">
              <a:spcBef>
                <a:spcPts val="600"/>
              </a:spcBef>
              <a:defRPr sz="2800"/>
            </a:lvl3pPr>
            <a:lvl4pPr marL="1727200" indent="-355600">
              <a:spcBef>
                <a:spcPts val="600"/>
              </a:spcBef>
              <a:defRPr sz="2800"/>
            </a:lvl4pPr>
            <a:lvl5pPr marL="2184400" indent="-355600">
              <a:spcBef>
                <a:spcPts val="600"/>
              </a:spcBef>
              <a:defRPr sz="2800"/>
            </a:lvl5pPr>
          </a:lstStyle>
          <a:p>
            <a:r>
              <a:t>Body Level One</a:t>
            </a:r>
          </a:p>
          <a:p>
            <a:pPr lvl="1"/>
            <a:r>
              <a:t>Body Level Two</a:t>
            </a:r>
          </a:p>
          <a:p>
            <a:pPr lvl="2"/>
            <a:r>
              <a:t>Body Level Three</a:t>
            </a:r>
          </a:p>
          <a:p>
            <a:pPr lvl="3"/>
            <a:r>
              <a:t>Body Level Four</a:t>
            </a:r>
          </a:p>
          <a:p>
            <a:pPr lvl="4"/>
            <a:r>
              <a:t>Body Level Five</a:t>
            </a:r>
          </a:p>
        </p:txBody>
      </p:sp>
      <p:sp>
        <p:nvSpPr>
          <p:cNvPr id="9779" name="Slide Number"/>
          <p:cNvSpPr txBox="1">
            <a:spLocks noGrp="1"/>
          </p:cNvSpPr>
          <p:nvPr>
            <p:ph type="sldNum" sz="quarter" idx="2"/>
          </p:nvPr>
        </p:nvSpPr>
        <p:spPr>
          <a:xfrm>
            <a:off x="7813769" y="6550660"/>
            <a:ext cx="298262" cy="307340"/>
          </a:xfrm>
          <a:prstGeom prst="rect">
            <a:avLst/>
          </a:prstGeom>
        </p:spPr>
        <p:txBody>
          <a:bodyPr/>
          <a:lstStyle>
            <a:lvl1pPr>
              <a:defRPr>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012667000"/>
      </p:ext>
    </p:extLst>
  </p:cSld>
  <p:clrMapOvr>
    <a:masterClrMapping/>
  </p:clrMapOvr>
  <p:transition spd="med"/>
</p:sldLayout>
</file>

<file path=ppt/slideLayouts/slideLayout726.xml><?xml version="1.0" encoding="utf-8"?>
<p:sldLayout xmlns:a="http://schemas.openxmlformats.org/drawingml/2006/main" xmlns:r="http://schemas.openxmlformats.org/officeDocument/2006/relationships" xmlns:p="http://schemas.openxmlformats.org/presentationml/2006/main" type="tx">
  <p:cSld name="61_Comparison">
    <p:spTree>
      <p:nvGrpSpPr>
        <p:cNvPr id="1" name=""/>
        <p:cNvGrpSpPr/>
        <p:nvPr/>
      </p:nvGrpSpPr>
      <p:grpSpPr>
        <a:xfrm>
          <a:off x="0" y="0"/>
          <a:ext cx="0" cy="0"/>
          <a:chOff x="0" y="0"/>
          <a:chExt cx="0" cy="0"/>
        </a:xfrm>
      </p:grpSpPr>
      <p:sp>
        <p:nvSpPr>
          <p:cNvPr id="9786" name="Title Text"/>
          <p:cNvSpPr txBox="1">
            <a:spLocks noGrp="1"/>
          </p:cNvSpPr>
          <p:nvPr>
            <p:ph type="title"/>
          </p:nvPr>
        </p:nvSpPr>
        <p:spPr>
          <a:xfrm>
            <a:off x="457200" y="274638"/>
            <a:ext cx="8229600" cy="1143001"/>
          </a:xfrm>
          <a:prstGeom prst="rect">
            <a:avLst/>
          </a:prstGeom>
        </p:spPr>
        <p:txBody>
          <a:bodyPr/>
          <a:lstStyle/>
          <a:p>
            <a:r>
              <a:t>Title Text</a:t>
            </a:r>
          </a:p>
        </p:txBody>
      </p:sp>
      <p:sp>
        <p:nvSpPr>
          <p:cNvPr id="9787"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vl1pPr>
            <a:lvl2pPr marL="0" indent="457200">
              <a:spcBef>
                <a:spcPts val="500"/>
              </a:spcBef>
              <a:buSzTx/>
              <a:buNone/>
              <a:defRPr sz="2400" b="1"/>
            </a:lvl2pPr>
            <a:lvl3pPr marL="0" indent="914400">
              <a:spcBef>
                <a:spcPts val="500"/>
              </a:spcBef>
              <a:buSzTx/>
              <a:buNone/>
              <a:defRPr sz="2400" b="1"/>
            </a:lvl3pPr>
            <a:lvl4pPr marL="0" indent="1371600">
              <a:spcBef>
                <a:spcPts val="500"/>
              </a:spcBef>
              <a:buSzTx/>
              <a:buNone/>
              <a:defRPr sz="2400" b="1"/>
            </a:lvl4pPr>
            <a:lvl5pPr marL="0" indent="1828800">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9788"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pPr>
            <a:endParaRPr/>
          </a:p>
        </p:txBody>
      </p:sp>
      <p:sp>
        <p:nvSpPr>
          <p:cNvPr id="9789" name="Slide Number"/>
          <p:cNvSpPr txBox="1">
            <a:spLocks noGrp="1"/>
          </p:cNvSpPr>
          <p:nvPr>
            <p:ph type="sldNum" sz="quarter" idx="2"/>
          </p:nvPr>
        </p:nvSpPr>
        <p:spPr>
          <a:xfrm>
            <a:off x="7813769" y="6550660"/>
            <a:ext cx="298262" cy="307340"/>
          </a:xfrm>
          <a:prstGeom prst="rect">
            <a:avLst/>
          </a:prstGeom>
        </p:spPr>
        <p:txBody>
          <a:bodyPr/>
          <a:lstStyle>
            <a:lvl1pPr>
              <a:defRPr>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949239389"/>
      </p:ext>
    </p:extLst>
  </p:cSld>
  <p:clrMapOvr>
    <a:masterClrMapping/>
  </p:clrMapOvr>
  <p:transition spd="med"/>
</p:sldLayout>
</file>

<file path=ppt/slideLayouts/slideLayout727.xml><?xml version="1.0" encoding="utf-8"?>
<p:sldLayout xmlns:a="http://schemas.openxmlformats.org/drawingml/2006/main" xmlns:r="http://schemas.openxmlformats.org/officeDocument/2006/relationships" xmlns:p="http://schemas.openxmlformats.org/presentationml/2006/main" type="tx">
  <p:cSld name="61_Title Only">
    <p:spTree>
      <p:nvGrpSpPr>
        <p:cNvPr id="1" name=""/>
        <p:cNvGrpSpPr/>
        <p:nvPr/>
      </p:nvGrpSpPr>
      <p:grpSpPr>
        <a:xfrm>
          <a:off x="0" y="0"/>
          <a:ext cx="0" cy="0"/>
          <a:chOff x="0" y="0"/>
          <a:chExt cx="0" cy="0"/>
        </a:xfrm>
      </p:grpSpPr>
      <p:sp>
        <p:nvSpPr>
          <p:cNvPr id="9796" name="Title Text"/>
          <p:cNvSpPr txBox="1">
            <a:spLocks noGrp="1"/>
          </p:cNvSpPr>
          <p:nvPr>
            <p:ph type="title"/>
          </p:nvPr>
        </p:nvSpPr>
        <p:spPr>
          <a:prstGeom prst="rect">
            <a:avLst/>
          </a:prstGeom>
        </p:spPr>
        <p:txBody>
          <a:bodyPr/>
          <a:lstStyle/>
          <a:p>
            <a:r>
              <a:t>Title Text</a:t>
            </a:r>
          </a:p>
        </p:txBody>
      </p:sp>
      <p:sp>
        <p:nvSpPr>
          <p:cNvPr id="9797" name="Slide Number"/>
          <p:cNvSpPr txBox="1">
            <a:spLocks noGrp="1"/>
          </p:cNvSpPr>
          <p:nvPr>
            <p:ph type="sldNum" sz="quarter" idx="2"/>
          </p:nvPr>
        </p:nvSpPr>
        <p:spPr>
          <a:xfrm>
            <a:off x="7813769" y="6550660"/>
            <a:ext cx="298262" cy="307340"/>
          </a:xfrm>
          <a:prstGeom prst="rect">
            <a:avLst/>
          </a:prstGeom>
        </p:spPr>
        <p:txBody>
          <a:bodyPr/>
          <a:lstStyle>
            <a:lvl1pPr>
              <a:defRPr>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70310656"/>
      </p:ext>
    </p:extLst>
  </p:cSld>
  <p:clrMapOvr>
    <a:masterClrMapping/>
  </p:clrMapOvr>
  <p:transition spd="med"/>
</p:sldLayout>
</file>

<file path=ppt/slideLayouts/slideLayout728.xml><?xml version="1.0" encoding="utf-8"?>
<p:sldLayout xmlns:a="http://schemas.openxmlformats.org/drawingml/2006/main" xmlns:r="http://schemas.openxmlformats.org/officeDocument/2006/relationships" xmlns:p="http://schemas.openxmlformats.org/presentationml/2006/main" type="tx">
  <p:cSld name="62_Blank">
    <p:spTree>
      <p:nvGrpSpPr>
        <p:cNvPr id="1" name=""/>
        <p:cNvGrpSpPr/>
        <p:nvPr/>
      </p:nvGrpSpPr>
      <p:grpSpPr>
        <a:xfrm>
          <a:off x="0" y="0"/>
          <a:ext cx="0" cy="0"/>
          <a:chOff x="0" y="0"/>
          <a:chExt cx="0" cy="0"/>
        </a:xfrm>
      </p:grpSpPr>
      <p:sp>
        <p:nvSpPr>
          <p:cNvPr id="9804" name="Slide Number"/>
          <p:cNvSpPr txBox="1">
            <a:spLocks noGrp="1"/>
          </p:cNvSpPr>
          <p:nvPr>
            <p:ph type="sldNum" sz="quarter" idx="2"/>
          </p:nvPr>
        </p:nvSpPr>
        <p:spPr>
          <a:xfrm>
            <a:off x="7813769" y="6550660"/>
            <a:ext cx="298262" cy="307340"/>
          </a:xfrm>
          <a:prstGeom prst="rect">
            <a:avLst/>
          </a:prstGeom>
        </p:spPr>
        <p:txBody>
          <a:bodyPr/>
          <a:lstStyle>
            <a:lvl1pPr>
              <a:defRPr>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776499754"/>
      </p:ext>
    </p:extLst>
  </p:cSld>
  <p:clrMapOvr>
    <a:masterClrMapping/>
  </p:clrMapOvr>
  <p:transition spd="med"/>
</p:sldLayout>
</file>

<file path=ppt/slideLayouts/slideLayout729.xml><?xml version="1.0" encoding="utf-8"?>
<p:sldLayout xmlns:a="http://schemas.openxmlformats.org/drawingml/2006/main" xmlns:r="http://schemas.openxmlformats.org/officeDocument/2006/relationships" xmlns:p="http://schemas.openxmlformats.org/presentationml/2006/main" type="tx">
  <p:cSld name="61_Content with Caption">
    <p:spTree>
      <p:nvGrpSpPr>
        <p:cNvPr id="1" name=""/>
        <p:cNvGrpSpPr/>
        <p:nvPr/>
      </p:nvGrpSpPr>
      <p:grpSpPr>
        <a:xfrm>
          <a:off x="0" y="0"/>
          <a:ext cx="0" cy="0"/>
          <a:chOff x="0" y="0"/>
          <a:chExt cx="0" cy="0"/>
        </a:xfrm>
      </p:grpSpPr>
      <p:sp>
        <p:nvSpPr>
          <p:cNvPr id="9811" name="Title Text"/>
          <p:cNvSpPr txBox="1">
            <a:spLocks noGrp="1"/>
          </p:cNvSpPr>
          <p:nvPr>
            <p:ph type="title"/>
          </p:nvPr>
        </p:nvSpPr>
        <p:spPr>
          <a:xfrm>
            <a:off x="457200" y="273050"/>
            <a:ext cx="3008314" cy="1162050"/>
          </a:xfrm>
          <a:prstGeom prst="rect">
            <a:avLst/>
          </a:prstGeom>
        </p:spPr>
        <p:txBody>
          <a:bodyPr/>
          <a:lstStyle>
            <a:lvl1pPr>
              <a:defRPr sz="2000" b="1"/>
            </a:lvl1pPr>
          </a:lstStyle>
          <a:p>
            <a:r>
              <a:t>Title Text</a:t>
            </a:r>
          </a:p>
        </p:txBody>
      </p:sp>
      <p:sp>
        <p:nvSpPr>
          <p:cNvPr id="9812" name="Body Level One…"/>
          <p:cNvSpPr txBox="1">
            <a:spLocks noGrp="1"/>
          </p:cNvSpPr>
          <p:nvPr>
            <p:ph type="body" idx="1"/>
          </p:nvPr>
        </p:nvSpPr>
        <p:spPr>
          <a:xfrm>
            <a:off x="3575050" y="273050"/>
            <a:ext cx="5111750" cy="5853113"/>
          </a:xfrm>
          <a:prstGeom prst="rect">
            <a:avLst/>
          </a:prstGeom>
        </p:spPr>
        <p:txBody>
          <a:bodyPr>
            <a:normAutofit/>
          </a:bodyPr>
          <a:lstStyle>
            <a:lvl1pPr>
              <a:buBlip>
                <a:blip r:embed="rId2"/>
              </a:buBlip>
            </a:lvl1pPr>
            <a:lvl2pPr>
              <a:buBlip>
                <a:blip r:embed="rId3"/>
              </a:buBlip>
            </a:lvl2pPr>
          </a:lstStyle>
          <a:p>
            <a:r>
              <a:t>Body Level One</a:t>
            </a:r>
          </a:p>
          <a:p>
            <a:pPr lvl="1"/>
            <a:r>
              <a:t>Body Level Two</a:t>
            </a:r>
          </a:p>
          <a:p>
            <a:pPr lvl="2"/>
            <a:r>
              <a:t>Body Level Three</a:t>
            </a:r>
          </a:p>
          <a:p>
            <a:pPr lvl="3"/>
            <a:r>
              <a:t>Body Level Four</a:t>
            </a:r>
          </a:p>
          <a:p>
            <a:pPr lvl="4"/>
            <a:r>
              <a:t>Body Level Five</a:t>
            </a:r>
          </a:p>
        </p:txBody>
      </p:sp>
      <p:sp>
        <p:nvSpPr>
          <p:cNvPr id="9813"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pPr>
            <a:endParaRPr/>
          </a:p>
        </p:txBody>
      </p:sp>
      <p:sp>
        <p:nvSpPr>
          <p:cNvPr id="9814" name="Slide Number"/>
          <p:cNvSpPr txBox="1">
            <a:spLocks noGrp="1"/>
          </p:cNvSpPr>
          <p:nvPr>
            <p:ph type="sldNum" sz="quarter" idx="2"/>
          </p:nvPr>
        </p:nvSpPr>
        <p:spPr>
          <a:xfrm>
            <a:off x="7813769" y="6550660"/>
            <a:ext cx="298262" cy="307340"/>
          </a:xfrm>
          <a:prstGeom prst="rect">
            <a:avLst/>
          </a:prstGeom>
        </p:spPr>
        <p:txBody>
          <a:bodyPr/>
          <a:lstStyle>
            <a:lvl1pPr>
              <a:defRPr>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938105790"/>
      </p:ext>
    </p:extLst>
  </p:cSld>
  <p:clrMapOvr>
    <a:masterClrMapping/>
  </p:clrMapOvr>
  <p:transition spd="med"/>
</p:sldLayout>
</file>

<file path=ppt/slideLayouts/slideLayout73.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fontAlgn="auto">
              <a:spcBef>
                <a:spcPts val="0"/>
              </a:spcBef>
              <a:spcAft>
                <a:spcPts val="0"/>
              </a:spcAft>
              <a:defRPr>
                <a:latin typeface="Arial"/>
                <a:ea typeface="ＭＳ Ｐゴシック" pitchFamily="-112" charset="-128"/>
                <a:cs typeface="ＭＳ Ｐゴシック" pitchFamily="-112" charset="-128"/>
              </a:defRPr>
            </a:lvl1pPr>
          </a:lstStyle>
          <a:p>
            <a:pPr>
              <a:defRPr/>
            </a:pPr>
            <a:endParaRPr lang="en-US"/>
          </a:p>
        </p:txBody>
      </p:sp>
      <p:sp>
        <p:nvSpPr>
          <p:cNvPr id="5" name="Rectangle 5"/>
          <p:cNvSpPr>
            <a:spLocks noGrp="1" noChangeArrowheads="1"/>
          </p:cNvSpPr>
          <p:nvPr>
            <p:ph type="ftr" sz="quarter" idx="11"/>
          </p:nvPr>
        </p:nvSpPr>
        <p:spPr/>
        <p:txBody>
          <a:bodyPr/>
          <a:lstStyle>
            <a:lvl1pPr fontAlgn="auto">
              <a:spcBef>
                <a:spcPts val="0"/>
              </a:spcBef>
              <a:spcAft>
                <a:spcPts val="0"/>
              </a:spcAft>
              <a:defRPr>
                <a:latin typeface="Arial"/>
                <a:ea typeface="ＭＳ Ｐゴシック" pitchFamily="-112" charset="-128"/>
                <a:cs typeface="ＭＳ Ｐゴシック" pitchFamily="-112" charset="-128"/>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fld id="{A15BDCC6-58B0-9D48-94D1-816A53F83637}" type="slidenum">
              <a:rPr lang="en-US">
                <a:latin typeface="Arial"/>
              </a:rPr>
              <a:pPr/>
              <a:t>‹#›</a:t>
            </a:fld>
            <a:endParaRPr lang="en-US">
              <a:latin typeface="Arial"/>
            </a:endParaRPr>
          </a:p>
        </p:txBody>
      </p:sp>
    </p:spTree>
    <p:extLst>
      <p:ext uri="{BB962C8B-B14F-4D97-AF65-F5344CB8AC3E}">
        <p14:creationId xmlns:p14="http://schemas.microsoft.com/office/powerpoint/2010/main" val="1052862668"/>
      </p:ext>
    </p:extLst>
  </p:cSld>
  <p:clrMapOvr>
    <a:masterClrMapping/>
  </p:clrMapOvr>
</p:sldLayout>
</file>

<file path=ppt/slideLayouts/slideLayout730.xml><?xml version="1.0" encoding="utf-8"?>
<p:sldLayout xmlns:a="http://schemas.openxmlformats.org/drawingml/2006/main" xmlns:r="http://schemas.openxmlformats.org/officeDocument/2006/relationships" xmlns:p="http://schemas.openxmlformats.org/presentationml/2006/main" type="tx">
  <p:cSld name="61_Picture with Caption">
    <p:spTree>
      <p:nvGrpSpPr>
        <p:cNvPr id="1" name=""/>
        <p:cNvGrpSpPr/>
        <p:nvPr/>
      </p:nvGrpSpPr>
      <p:grpSpPr>
        <a:xfrm>
          <a:off x="0" y="0"/>
          <a:ext cx="0" cy="0"/>
          <a:chOff x="0" y="0"/>
          <a:chExt cx="0" cy="0"/>
        </a:xfrm>
      </p:grpSpPr>
      <p:sp>
        <p:nvSpPr>
          <p:cNvPr id="9821" name="Title Text"/>
          <p:cNvSpPr txBox="1">
            <a:spLocks noGrp="1"/>
          </p:cNvSpPr>
          <p:nvPr>
            <p:ph type="title"/>
          </p:nvPr>
        </p:nvSpPr>
        <p:spPr>
          <a:xfrm>
            <a:off x="1792288" y="4800600"/>
            <a:ext cx="5486401" cy="566738"/>
          </a:xfrm>
          <a:prstGeom prst="rect">
            <a:avLst/>
          </a:prstGeom>
        </p:spPr>
        <p:txBody>
          <a:bodyPr/>
          <a:lstStyle>
            <a:lvl1pPr>
              <a:defRPr sz="2000" b="1"/>
            </a:lvl1pPr>
          </a:lstStyle>
          <a:p>
            <a:r>
              <a:t>Title Text</a:t>
            </a:r>
          </a:p>
        </p:txBody>
      </p:sp>
      <p:sp>
        <p:nvSpPr>
          <p:cNvPr id="9822"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9823"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vl1pPr>
            <a:lvl2pPr marL="0" indent="457200">
              <a:spcBef>
                <a:spcPts val="300"/>
              </a:spcBef>
              <a:buSzTx/>
              <a:buNone/>
              <a:defRPr sz="1400"/>
            </a:lvl2pPr>
            <a:lvl3pPr marL="0" indent="914400">
              <a:spcBef>
                <a:spcPts val="300"/>
              </a:spcBef>
              <a:buSzTx/>
              <a:buNone/>
              <a:defRPr sz="1400"/>
            </a:lvl3pPr>
            <a:lvl4pPr marL="0" indent="1371600">
              <a:spcBef>
                <a:spcPts val="300"/>
              </a:spcBef>
              <a:buSzTx/>
              <a:buNone/>
              <a:defRPr sz="1400"/>
            </a:lvl4pPr>
            <a:lvl5pPr marL="0" indent="1828800">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9824" name="Slide Number"/>
          <p:cNvSpPr txBox="1">
            <a:spLocks noGrp="1"/>
          </p:cNvSpPr>
          <p:nvPr>
            <p:ph type="sldNum" sz="quarter" idx="2"/>
          </p:nvPr>
        </p:nvSpPr>
        <p:spPr>
          <a:xfrm>
            <a:off x="7813769" y="6550660"/>
            <a:ext cx="298262" cy="307340"/>
          </a:xfrm>
          <a:prstGeom prst="rect">
            <a:avLst/>
          </a:prstGeom>
        </p:spPr>
        <p:txBody>
          <a:bodyPr/>
          <a:lstStyle>
            <a:lvl1pPr>
              <a:defRPr>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738584186"/>
      </p:ext>
    </p:extLst>
  </p:cSld>
  <p:clrMapOvr>
    <a:masterClrMapping/>
  </p:clrMapOvr>
  <p:transition spd="med"/>
</p:sldLayout>
</file>

<file path=ppt/slideLayouts/slideLayout731.xml><?xml version="1.0" encoding="utf-8"?>
<p:sldLayout xmlns:a="http://schemas.openxmlformats.org/drawingml/2006/main" xmlns:r="http://schemas.openxmlformats.org/officeDocument/2006/relationships" xmlns:p="http://schemas.openxmlformats.org/presentationml/2006/main" showMasterSp="0" type="tx">
  <p:cSld name="67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9831" name="Title Text"/>
          <p:cNvSpPr txBox="1">
            <a:spLocks noGrp="1"/>
          </p:cNvSpPr>
          <p:nvPr>
            <p:ph type="title"/>
          </p:nvPr>
        </p:nvSpPr>
        <p:spPr>
          <a:xfrm>
            <a:off x="685800" y="22860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9832"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latin typeface="Arial"/>
                <a:ea typeface="Arial"/>
                <a:cs typeface="Arial"/>
                <a:sym typeface="Arial"/>
              </a:defRPr>
            </a:lvl1pPr>
            <a:lvl2pPr algn="ctr">
              <a:buChar char="–"/>
              <a:defRPr>
                <a:latin typeface="Arial"/>
                <a:ea typeface="Arial"/>
                <a:cs typeface="Arial"/>
                <a:sym typeface="Arial"/>
              </a:defRPr>
            </a:lvl2pPr>
            <a:lvl3pPr algn="ctr">
              <a:defRPr>
                <a:latin typeface="Arial"/>
                <a:ea typeface="Arial"/>
                <a:cs typeface="Arial"/>
                <a:sym typeface="Arial"/>
              </a:defRPr>
            </a:lvl3pPr>
            <a:lvl4pPr algn="ctr">
              <a:buChar char="–"/>
              <a:defRPr>
                <a:latin typeface="Arial"/>
                <a:ea typeface="Arial"/>
                <a:cs typeface="Arial"/>
                <a:sym typeface="Arial"/>
              </a:defRPr>
            </a:lvl4pPr>
            <a:lvl5pPr algn="ct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833" name="Slide Number"/>
          <p:cNvSpPr txBox="1">
            <a:spLocks noGrp="1"/>
          </p:cNvSpPr>
          <p:nvPr>
            <p:ph type="sldNum" sz="quarter" idx="2"/>
          </p:nvPr>
        </p:nvSpPr>
        <p:spPr>
          <a:xfrm>
            <a:off x="8159938" y="6248400"/>
            <a:ext cx="298263" cy="307340"/>
          </a:xfrm>
          <a:prstGeom prst="rect">
            <a:avLst/>
          </a:prstGeom>
        </p:spPr>
        <p:txBody>
          <a:bodyPr anchor="t"/>
          <a:lstStyle>
            <a:lvl1pPr algn="r">
              <a:defRPr>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32476685"/>
      </p:ext>
    </p:extLst>
  </p:cSld>
  <p:clrMapOvr>
    <a:masterClrMapping/>
  </p:clrMapOvr>
  <p:transition spd="med"/>
</p:sldLayout>
</file>

<file path=ppt/slideLayouts/slideLayout732.xml><?xml version="1.0" encoding="utf-8"?>
<p:sldLayout xmlns:a="http://schemas.openxmlformats.org/drawingml/2006/main" xmlns:r="http://schemas.openxmlformats.org/officeDocument/2006/relationships" xmlns:p="http://schemas.openxmlformats.org/presentationml/2006/main" showMasterSp="0" type="tx">
  <p:cSld name="65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9840"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9841"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842" name="Slide Number"/>
          <p:cNvSpPr txBox="1">
            <a:spLocks noGrp="1"/>
          </p:cNvSpPr>
          <p:nvPr>
            <p:ph type="sldNum" sz="quarter" idx="2"/>
          </p:nvPr>
        </p:nvSpPr>
        <p:spPr>
          <a:xfrm>
            <a:off x="8159938" y="6248400"/>
            <a:ext cx="298263" cy="307340"/>
          </a:xfrm>
          <a:prstGeom prst="rect">
            <a:avLst/>
          </a:prstGeom>
        </p:spPr>
        <p:txBody>
          <a:bodyPr anchor="t"/>
          <a:lstStyle>
            <a:lvl1pPr algn="r">
              <a:defRPr>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433226748"/>
      </p:ext>
    </p:extLst>
  </p:cSld>
  <p:clrMapOvr>
    <a:masterClrMapping/>
  </p:clrMapOvr>
  <p:transition spd="med"/>
</p:sldLayout>
</file>

<file path=ppt/slideLayouts/slideLayout733.xml><?xml version="1.0" encoding="utf-8"?>
<p:sldLayout xmlns:a="http://schemas.openxmlformats.org/drawingml/2006/main" xmlns:r="http://schemas.openxmlformats.org/officeDocument/2006/relationships" xmlns:p="http://schemas.openxmlformats.org/presentationml/2006/main" showMasterSp="0" type="tx">
  <p:cSld name="61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9849"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latin typeface="Arial"/>
                <a:ea typeface="Arial"/>
                <a:cs typeface="Arial"/>
                <a:sym typeface="Arial"/>
              </a:defRPr>
            </a:lvl1pPr>
          </a:lstStyle>
          <a:p>
            <a:r>
              <a:t>Title Text</a:t>
            </a:r>
          </a:p>
        </p:txBody>
      </p:sp>
      <p:sp>
        <p:nvSpPr>
          <p:cNvPr id="9850"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atin typeface="Arial"/>
                <a:ea typeface="Arial"/>
                <a:cs typeface="Arial"/>
                <a:sym typeface="Arial"/>
              </a:defRPr>
            </a:lvl1pPr>
            <a:lvl2pPr marL="0" indent="457200">
              <a:spcBef>
                <a:spcPts val="400"/>
              </a:spcBef>
              <a:buSzTx/>
              <a:buNone/>
              <a:defRPr sz="2000">
                <a:latin typeface="Arial"/>
                <a:ea typeface="Arial"/>
                <a:cs typeface="Arial"/>
                <a:sym typeface="Arial"/>
              </a:defRPr>
            </a:lvl2pPr>
            <a:lvl3pPr marL="0" indent="914400">
              <a:spcBef>
                <a:spcPts val="400"/>
              </a:spcBef>
              <a:buSzTx/>
              <a:buNone/>
              <a:defRPr sz="2000">
                <a:latin typeface="Arial"/>
                <a:ea typeface="Arial"/>
                <a:cs typeface="Arial"/>
                <a:sym typeface="Arial"/>
              </a:defRPr>
            </a:lvl3pPr>
            <a:lvl4pPr marL="0" indent="1371600">
              <a:spcBef>
                <a:spcPts val="400"/>
              </a:spcBef>
              <a:buSzTx/>
              <a:buNone/>
              <a:defRPr sz="2000">
                <a:latin typeface="Arial"/>
                <a:ea typeface="Arial"/>
                <a:cs typeface="Arial"/>
                <a:sym typeface="Arial"/>
              </a:defRPr>
            </a:lvl4pPr>
            <a:lvl5pPr marL="0" indent="1828800">
              <a:spcBef>
                <a:spcPts val="400"/>
              </a:spcBef>
              <a:buSzTx/>
              <a:buNone/>
              <a:defRPr sz="20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851" name="Slide Number"/>
          <p:cNvSpPr txBox="1">
            <a:spLocks noGrp="1"/>
          </p:cNvSpPr>
          <p:nvPr>
            <p:ph type="sldNum" sz="quarter" idx="2"/>
          </p:nvPr>
        </p:nvSpPr>
        <p:spPr>
          <a:xfrm>
            <a:off x="8159938" y="6248400"/>
            <a:ext cx="298263" cy="307340"/>
          </a:xfrm>
          <a:prstGeom prst="rect">
            <a:avLst/>
          </a:prstGeom>
        </p:spPr>
        <p:txBody>
          <a:bodyPr anchor="t"/>
          <a:lstStyle>
            <a:lvl1pPr algn="r">
              <a:defRPr>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007724749"/>
      </p:ext>
    </p:extLst>
  </p:cSld>
  <p:clrMapOvr>
    <a:masterClrMapping/>
  </p:clrMapOvr>
  <p:transition spd="med"/>
</p:sldLayout>
</file>

<file path=ppt/slideLayouts/slideLayout734.xml><?xml version="1.0" encoding="utf-8"?>
<p:sldLayout xmlns:a="http://schemas.openxmlformats.org/drawingml/2006/main" xmlns:r="http://schemas.openxmlformats.org/officeDocument/2006/relationships" xmlns:p="http://schemas.openxmlformats.org/presentationml/2006/main" showMasterSp="0" type="tx">
  <p:cSld name="61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9858"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9859"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a:latin typeface="Arial"/>
                <a:ea typeface="Arial"/>
                <a:cs typeface="Arial"/>
                <a:sym typeface="Arial"/>
              </a:defRPr>
            </a:lvl1pPr>
            <a:lvl2pPr marL="790575" indent="-333375">
              <a:spcBef>
                <a:spcPts val="600"/>
              </a:spcBef>
              <a:buChar char="–"/>
              <a:defRPr sz="2800">
                <a:latin typeface="Arial"/>
                <a:ea typeface="Arial"/>
                <a:cs typeface="Arial"/>
                <a:sym typeface="Arial"/>
              </a:defRPr>
            </a:lvl2pPr>
            <a:lvl3pPr marL="1234439" indent="-320039">
              <a:spcBef>
                <a:spcPts val="600"/>
              </a:spcBef>
              <a:defRPr sz="2800">
                <a:latin typeface="Arial"/>
                <a:ea typeface="Arial"/>
                <a:cs typeface="Arial"/>
                <a:sym typeface="Arial"/>
              </a:defRPr>
            </a:lvl3pPr>
            <a:lvl4pPr marL="1727200" indent="-355600">
              <a:spcBef>
                <a:spcPts val="600"/>
              </a:spcBef>
              <a:buChar char="–"/>
              <a:defRPr sz="2800">
                <a:latin typeface="Arial"/>
                <a:ea typeface="Arial"/>
                <a:cs typeface="Arial"/>
                <a:sym typeface="Arial"/>
              </a:defRPr>
            </a:lvl4pPr>
            <a:lvl5pPr marL="2184400" indent="-355600">
              <a:spcBef>
                <a:spcPts val="600"/>
              </a:spcBef>
              <a:buChar char="»"/>
              <a:defRPr sz="28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860" name="Slide Number"/>
          <p:cNvSpPr txBox="1">
            <a:spLocks noGrp="1"/>
          </p:cNvSpPr>
          <p:nvPr>
            <p:ph type="sldNum" sz="quarter" idx="2"/>
          </p:nvPr>
        </p:nvSpPr>
        <p:spPr>
          <a:xfrm>
            <a:off x="8159938" y="6248400"/>
            <a:ext cx="298263" cy="307340"/>
          </a:xfrm>
          <a:prstGeom prst="rect">
            <a:avLst/>
          </a:prstGeom>
        </p:spPr>
        <p:txBody>
          <a:bodyPr anchor="t"/>
          <a:lstStyle>
            <a:lvl1pPr algn="r">
              <a:defRPr>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616194852"/>
      </p:ext>
    </p:extLst>
  </p:cSld>
  <p:clrMapOvr>
    <a:masterClrMapping/>
  </p:clrMapOvr>
  <p:transition spd="med"/>
</p:sldLayout>
</file>

<file path=ppt/slideLayouts/slideLayout735.xml><?xml version="1.0" encoding="utf-8"?>
<p:sldLayout xmlns:a="http://schemas.openxmlformats.org/drawingml/2006/main" xmlns:r="http://schemas.openxmlformats.org/officeDocument/2006/relationships" xmlns:p="http://schemas.openxmlformats.org/presentationml/2006/main" showMasterSp="0" type="tx">
  <p:cSld name="62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9867"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9868"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atin typeface="Arial"/>
                <a:ea typeface="Arial"/>
                <a:cs typeface="Arial"/>
                <a:sym typeface="Arial"/>
              </a:defRPr>
            </a:lvl1pPr>
            <a:lvl2pPr marL="0" indent="457200">
              <a:spcBef>
                <a:spcPts val="500"/>
              </a:spcBef>
              <a:buSzTx/>
              <a:buNone/>
              <a:defRPr sz="2400" b="1">
                <a:latin typeface="Arial"/>
                <a:ea typeface="Arial"/>
                <a:cs typeface="Arial"/>
                <a:sym typeface="Arial"/>
              </a:defRPr>
            </a:lvl2pPr>
            <a:lvl3pPr marL="0" indent="914400">
              <a:spcBef>
                <a:spcPts val="500"/>
              </a:spcBef>
              <a:buSzTx/>
              <a:buNone/>
              <a:defRPr sz="2400" b="1">
                <a:latin typeface="Arial"/>
                <a:ea typeface="Arial"/>
                <a:cs typeface="Arial"/>
                <a:sym typeface="Arial"/>
              </a:defRPr>
            </a:lvl3pPr>
            <a:lvl4pPr marL="0" indent="1371600">
              <a:spcBef>
                <a:spcPts val="500"/>
              </a:spcBef>
              <a:buSzTx/>
              <a:buNone/>
              <a:defRPr sz="2400" b="1">
                <a:latin typeface="Arial"/>
                <a:ea typeface="Arial"/>
                <a:cs typeface="Arial"/>
                <a:sym typeface="Arial"/>
              </a:defRPr>
            </a:lvl4pPr>
            <a:lvl5pPr marL="0" indent="1828800">
              <a:spcBef>
                <a:spcPts val="500"/>
              </a:spcBef>
              <a:buSzTx/>
              <a:buNone/>
              <a:defRPr sz="2400" b="1">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869"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latin typeface="Arial"/>
                <a:ea typeface="Arial"/>
                <a:cs typeface="Arial"/>
                <a:sym typeface="Arial"/>
              </a:defRPr>
            </a:pPr>
            <a:endParaRPr/>
          </a:p>
        </p:txBody>
      </p:sp>
      <p:sp>
        <p:nvSpPr>
          <p:cNvPr id="9870" name="Slide Number"/>
          <p:cNvSpPr txBox="1">
            <a:spLocks noGrp="1"/>
          </p:cNvSpPr>
          <p:nvPr>
            <p:ph type="sldNum" sz="quarter" idx="2"/>
          </p:nvPr>
        </p:nvSpPr>
        <p:spPr>
          <a:xfrm>
            <a:off x="8159938" y="6248400"/>
            <a:ext cx="298263" cy="307340"/>
          </a:xfrm>
          <a:prstGeom prst="rect">
            <a:avLst/>
          </a:prstGeom>
        </p:spPr>
        <p:txBody>
          <a:bodyPr anchor="t"/>
          <a:lstStyle>
            <a:lvl1pPr algn="r">
              <a:defRPr>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4203024018"/>
      </p:ext>
    </p:extLst>
  </p:cSld>
  <p:clrMapOvr>
    <a:masterClrMapping/>
  </p:clrMapOvr>
  <p:transition spd="med"/>
</p:sldLayout>
</file>

<file path=ppt/slideLayouts/slideLayout736.xml><?xml version="1.0" encoding="utf-8"?>
<p:sldLayout xmlns:a="http://schemas.openxmlformats.org/drawingml/2006/main" xmlns:r="http://schemas.openxmlformats.org/officeDocument/2006/relationships" xmlns:p="http://schemas.openxmlformats.org/presentationml/2006/main" showMasterSp="0" type="tx">
  <p:cSld name="62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9877"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9878" name="Slide Number"/>
          <p:cNvSpPr txBox="1">
            <a:spLocks noGrp="1"/>
          </p:cNvSpPr>
          <p:nvPr>
            <p:ph type="sldNum" sz="quarter" idx="2"/>
          </p:nvPr>
        </p:nvSpPr>
        <p:spPr>
          <a:xfrm>
            <a:off x="8159938" y="6248400"/>
            <a:ext cx="298263" cy="307340"/>
          </a:xfrm>
          <a:prstGeom prst="rect">
            <a:avLst/>
          </a:prstGeom>
        </p:spPr>
        <p:txBody>
          <a:bodyPr anchor="t"/>
          <a:lstStyle>
            <a:lvl1pPr algn="r">
              <a:defRPr>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414979808"/>
      </p:ext>
    </p:extLst>
  </p:cSld>
  <p:clrMapOvr>
    <a:masterClrMapping/>
  </p:clrMapOvr>
  <p:transition spd="med"/>
</p:sldLayout>
</file>

<file path=ppt/slideLayouts/slideLayout737.xml><?xml version="1.0" encoding="utf-8"?>
<p:sldLayout xmlns:a="http://schemas.openxmlformats.org/drawingml/2006/main" xmlns:r="http://schemas.openxmlformats.org/officeDocument/2006/relationships" xmlns:p="http://schemas.openxmlformats.org/presentationml/2006/main" showMasterSp="0" type="tx">
  <p:cSld name="63_Blank">
    <p:bg>
      <p:bgPr>
        <a:solidFill>
          <a:schemeClr val="accent3">
            <a:lumOff val="44000"/>
          </a:schemeClr>
        </a:solidFill>
        <a:effectLst/>
      </p:bgPr>
    </p:bg>
    <p:spTree>
      <p:nvGrpSpPr>
        <p:cNvPr id="1" name=""/>
        <p:cNvGrpSpPr/>
        <p:nvPr/>
      </p:nvGrpSpPr>
      <p:grpSpPr>
        <a:xfrm>
          <a:off x="0" y="0"/>
          <a:ext cx="0" cy="0"/>
          <a:chOff x="0" y="0"/>
          <a:chExt cx="0" cy="0"/>
        </a:xfrm>
      </p:grpSpPr>
      <p:sp>
        <p:nvSpPr>
          <p:cNvPr id="9885" name="Slide Number"/>
          <p:cNvSpPr txBox="1">
            <a:spLocks noGrp="1"/>
          </p:cNvSpPr>
          <p:nvPr>
            <p:ph type="sldNum" sz="quarter" idx="2"/>
          </p:nvPr>
        </p:nvSpPr>
        <p:spPr>
          <a:xfrm>
            <a:off x="8159938" y="6248400"/>
            <a:ext cx="298263" cy="307340"/>
          </a:xfrm>
          <a:prstGeom prst="rect">
            <a:avLst/>
          </a:prstGeom>
        </p:spPr>
        <p:txBody>
          <a:bodyPr anchor="t"/>
          <a:lstStyle>
            <a:lvl1pPr algn="r">
              <a:defRPr>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349268266"/>
      </p:ext>
    </p:extLst>
  </p:cSld>
  <p:clrMapOvr>
    <a:masterClrMapping/>
  </p:clrMapOvr>
  <p:transition spd="med"/>
</p:sldLayout>
</file>

<file path=ppt/slideLayouts/slideLayout738.xml><?xml version="1.0" encoding="utf-8"?>
<p:sldLayout xmlns:a="http://schemas.openxmlformats.org/drawingml/2006/main" xmlns:r="http://schemas.openxmlformats.org/officeDocument/2006/relationships" xmlns:p="http://schemas.openxmlformats.org/presentationml/2006/main" showMasterSp="0" type="tx">
  <p:cSld name="62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9892"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9893"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894"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latin typeface="Arial"/>
                <a:ea typeface="Arial"/>
                <a:cs typeface="Arial"/>
                <a:sym typeface="Arial"/>
              </a:defRPr>
            </a:pPr>
            <a:endParaRPr/>
          </a:p>
        </p:txBody>
      </p:sp>
      <p:sp>
        <p:nvSpPr>
          <p:cNvPr id="9895" name="Slide Number"/>
          <p:cNvSpPr txBox="1">
            <a:spLocks noGrp="1"/>
          </p:cNvSpPr>
          <p:nvPr>
            <p:ph type="sldNum" sz="quarter" idx="2"/>
          </p:nvPr>
        </p:nvSpPr>
        <p:spPr>
          <a:xfrm>
            <a:off x="8159938" y="6248400"/>
            <a:ext cx="298263" cy="307340"/>
          </a:xfrm>
          <a:prstGeom prst="rect">
            <a:avLst/>
          </a:prstGeom>
        </p:spPr>
        <p:txBody>
          <a:bodyPr anchor="t"/>
          <a:lstStyle>
            <a:lvl1pPr algn="r">
              <a:defRPr>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243208875"/>
      </p:ext>
    </p:extLst>
  </p:cSld>
  <p:clrMapOvr>
    <a:masterClrMapping/>
  </p:clrMapOvr>
  <p:transition spd="med"/>
</p:sldLayout>
</file>

<file path=ppt/slideLayouts/slideLayout739.xml><?xml version="1.0" encoding="utf-8"?>
<p:sldLayout xmlns:a="http://schemas.openxmlformats.org/drawingml/2006/main" xmlns:r="http://schemas.openxmlformats.org/officeDocument/2006/relationships" xmlns:p="http://schemas.openxmlformats.org/presentationml/2006/main" showMasterSp="0" type="tx">
  <p:cSld name="62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9902"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9903"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9904"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atin typeface="Arial"/>
                <a:ea typeface="Arial"/>
                <a:cs typeface="Arial"/>
                <a:sym typeface="Arial"/>
              </a:defRPr>
            </a:lvl1pPr>
            <a:lvl2pPr marL="0" indent="457200">
              <a:spcBef>
                <a:spcPts val="300"/>
              </a:spcBef>
              <a:buSzTx/>
              <a:buNone/>
              <a:defRPr sz="1400">
                <a:latin typeface="Arial"/>
                <a:ea typeface="Arial"/>
                <a:cs typeface="Arial"/>
                <a:sym typeface="Arial"/>
              </a:defRPr>
            </a:lvl2pPr>
            <a:lvl3pPr marL="0" indent="914400">
              <a:spcBef>
                <a:spcPts val="300"/>
              </a:spcBef>
              <a:buSzTx/>
              <a:buNone/>
              <a:defRPr sz="1400">
                <a:latin typeface="Arial"/>
                <a:ea typeface="Arial"/>
                <a:cs typeface="Arial"/>
                <a:sym typeface="Arial"/>
              </a:defRPr>
            </a:lvl3pPr>
            <a:lvl4pPr marL="0" indent="1371600">
              <a:spcBef>
                <a:spcPts val="300"/>
              </a:spcBef>
              <a:buSzTx/>
              <a:buNone/>
              <a:defRPr sz="1400">
                <a:latin typeface="Arial"/>
                <a:ea typeface="Arial"/>
                <a:cs typeface="Arial"/>
                <a:sym typeface="Arial"/>
              </a:defRPr>
            </a:lvl4pPr>
            <a:lvl5pPr marL="0" indent="1828800">
              <a:spcBef>
                <a:spcPts val="300"/>
              </a:spcBef>
              <a:buSzTx/>
              <a:buNone/>
              <a:defRPr sz="14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905" name="Slide Number"/>
          <p:cNvSpPr txBox="1">
            <a:spLocks noGrp="1"/>
          </p:cNvSpPr>
          <p:nvPr>
            <p:ph type="sldNum" sz="quarter" idx="2"/>
          </p:nvPr>
        </p:nvSpPr>
        <p:spPr>
          <a:xfrm>
            <a:off x="8159938" y="6248400"/>
            <a:ext cx="298263" cy="307340"/>
          </a:xfrm>
          <a:prstGeom prst="rect">
            <a:avLst/>
          </a:prstGeom>
        </p:spPr>
        <p:txBody>
          <a:bodyPr anchor="t"/>
          <a:lstStyle>
            <a:lvl1pPr algn="r">
              <a:defRPr>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292325195"/>
      </p:ext>
    </p:extLst>
  </p:cSld>
  <p:clrMapOvr>
    <a:masterClrMapping/>
  </p:clrMapOvr>
  <p:transition spd="med"/>
</p:sldLayout>
</file>

<file path=ppt/slideLayouts/slideLayout74.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fontAlgn="auto">
              <a:spcBef>
                <a:spcPts val="0"/>
              </a:spcBef>
              <a:spcAft>
                <a:spcPts val="0"/>
              </a:spcAft>
              <a:defRPr>
                <a:latin typeface="Arial"/>
                <a:ea typeface="ＭＳ Ｐゴシック" pitchFamily="-112" charset="-128"/>
                <a:cs typeface="ＭＳ Ｐゴシック" pitchFamily="-112" charset="-128"/>
              </a:defRPr>
            </a:lvl1pPr>
          </a:lstStyle>
          <a:p>
            <a:pPr>
              <a:defRPr/>
            </a:pPr>
            <a:endParaRPr lang="en-US"/>
          </a:p>
        </p:txBody>
      </p:sp>
      <p:sp>
        <p:nvSpPr>
          <p:cNvPr id="3" name="Rectangle 5"/>
          <p:cNvSpPr>
            <a:spLocks noGrp="1" noChangeArrowheads="1"/>
          </p:cNvSpPr>
          <p:nvPr>
            <p:ph type="ftr" sz="quarter" idx="11"/>
          </p:nvPr>
        </p:nvSpPr>
        <p:spPr/>
        <p:txBody>
          <a:bodyPr/>
          <a:lstStyle>
            <a:lvl1pPr fontAlgn="auto">
              <a:spcBef>
                <a:spcPts val="0"/>
              </a:spcBef>
              <a:spcAft>
                <a:spcPts val="0"/>
              </a:spcAft>
              <a:defRPr>
                <a:latin typeface="Arial"/>
                <a:ea typeface="ＭＳ Ｐゴシック" pitchFamily="-112" charset="-128"/>
                <a:cs typeface="ＭＳ Ｐゴシック" pitchFamily="-112" charset="-128"/>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fld id="{7CCDF0A7-9F81-C148-B6FE-D2D0E7EFD3F0}" type="slidenum">
              <a:rPr lang="en-US">
                <a:latin typeface="Arial"/>
              </a:rPr>
              <a:pPr/>
              <a:t>‹#›</a:t>
            </a:fld>
            <a:endParaRPr lang="en-US">
              <a:latin typeface="Arial"/>
            </a:endParaRPr>
          </a:p>
        </p:txBody>
      </p:sp>
    </p:spTree>
    <p:extLst>
      <p:ext uri="{BB962C8B-B14F-4D97-AF65-F5344CB8AC3E}">
        <p14:creationId xmlns:p14="http://schemas.microsoft.com/office/powerpoint/2010/main" val="2499513686"/>
      </p:ext>
    </p:extLst>
  </p:cSld>
  <p:clrMapOvr>
    <a:masterClrMapping/>
  </p:clrMapOvr>
</p:sldLayout>
</file>

<file path=ppt/slideLayouts/slideLayout740.xml><?xml version="1.0" encoding="utf-8"?>
<p:sldLayout xmlns:a="http://schemas.openxmlformats.org/drawingml/2006/main" xmlns:r="http://schemas.openxmlformats.org/officeDocument/2006/relationships" xmlns:p="http://schemas.openxmlformats.org/presentationml/2006/main" showMasterSp="0" type="tx">
  <p:cSld name="68_Title Slide">
    <p:bg>
      <p:bgPr>
        <a:solidFill>
          <a:srgbClr val="000000"/>
        </a:solidFill>
        <a:effectLst/>
      </p:bgPr>
    </p:bg>
    <p:spTree>
      <p:nvGrpSpPr>
        <p:cNvPr id="1" name=""/>
        <p:cNvGrpSpPr/>
        <p:nvPr/>
      </p:nvGrpSpPr>
      <p:grpSpPr>
        <a:xfrm>
          <a:off x="0" y="0"/>
          <a:ext cx="0" cy="0"/>
          <a:chOff x="0" y="0"/>
          <a:chExt cx="0" cy="0"/>
        </a:xfrm>
      </p:grpSpPr>
      <p:sp>
        <p:nvSpPr>
          <p:cNvPr id="9912" name="Title Text"/>
          <p:cNvSpPr txBox="1">
            <a:spLocks noGrp="1"/>
          </p:cNvSpPr>
          <p:nvPr>
            <p:ph type="title"/>
          </p:nvPr>
        </p:nvSpPr>
        <p:spPr>
          <a:xfrm>
            <a:off x="685800" y="2130425"/>
            <a:ext cx="7772400" cy="1470025"/>
          </a:xfrm>
          <a:prstGeom prst="rect">
            <a:avLst/>
          </a:prstGeom>
        </p:spPr>
        <p:txBody>
          <a:bodyPr anchor="ctr"/>
          <a:lstStyle>
            <a:lvl1pPr algn="ctr">
              <a:defRPr>
                <a:solidFill>
                  <a:schemeClr val="accent3">
                    <a:lumOff val="44000"/>
                  </a:schemeClr>
                </a:solidFill>
                <a:latin typeface="Arial"/>
                <a:ea typeface="Arial"/>
                <a:cs typeface="Arial"/>
                <a:sym typeface="Arial"/>
              </a:defRPr>
            </a:lvl1pPr>
          </a:lstStyle>
          <a:p>
            <a:r>
              <a:t>Title Text</a:t>
            </a:r>
          </a:p>
        </p:txBody>
      </p:sp>
      <p:sp>
        <p:nvSpPr>
          <p:cNvPr id="9913"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solidFill>
                  <a:schemeClr val="accent3">
                    <a:lumOff val="44000"/>
                  </a:schemeClr>
                </a:solidFill>
                <a:latin typeface="Arial"/>
                <a:ea typeface="Arial"/>
                <a:cs typeface="Arial"/>
                <a:sym typeface="Arial"/>
              </a:defRPr>
            </a:lvl1pPr>
            <a:lvl2pPr marL="0" indent="457200" algn="ctr">
              <a:buSzTx/>
              <a:buNone/>
              <a:defRPr>
                <a:solidFill>
                  <a:schemeClr val="accent3">
                    <a:lumOff val="44000"/>
                  </a:schemeClr>
                </a:solidFill>
                <a:latin typeface="Arial"/>
                <a:ea typeface="Arial"/>
                <a:cs typeface="Arial"/>
                <a:sym typeface="Arial"/>
              </a:defRPr>
            </a:lvl2pPr>
            <a:lvl3pPr marL="0" indent="914400" algn="ctr">
              <a:buSzTx/>
              <a:buNone/>
              <a:defRPr>
                <a:solidFill>
                  <a:schemeClr val="accent3">
                    <a:lumOff val="44000"/>
                  </a:schemeClr>
                </a:solidFill>
                <a:latin typeface="Arial"/>
                <a:ea typeface="Arial"/>
                <a:cs typeface="Arial"/>
                <a:sym typeface="Arial"/>
              </a:defRPr>
            </a:lvl3pPr>
            <a:lvl4pPr marL="0" indent="1371600" algn="ctr">
              <a:buSzTx/>
              <a:buNone/>
              <a:defRPr>
                <a:solidFill>
                  <a:schemeClr val="accent3">
                    <a:lumOff val="44000"/>
                  </a:schemeClr>
                </a:solidFill>
                <a:latin typeface="Arial"/>
                <a:ea typeface="Arial"/>
                <a:cs typeface="Arial"/>
                <a:sym typeface="Arial"/>
              </a:defRPr>
            </a:lvl4pPr>
            <a:lvl5pPr marL="0" indent="1828800" algn="ctr">
              <a:buSzTx/>
              <a:buNone/>
              <a:defRPr>
                <a:solidFill>
                  <a:schemeClr val="accent3">
                    <a:lumOff val="44000"/>
                  </a:schemeClr>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914"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499873329"/>
      </p:ext>
    </p:extLst>
  </p:cSld>
  <p:clrMapOvr>
    <a:masterClrMapping/>
  </p:clrMapOvr>
  <p:transition spd="med"/>
</p:sldLayout>
</file>

<file path=ppt/slideLayouts/slideLayout741.xml><?xml version="1.0" encoding="utf-8"?>
<p:sldLayout xmlns:a="http://schemas.openxmlformats.org/drawingml/2006/main" xmlns:r="http://schemas.openxmlformats.org/officeDocument/2006/relationships" xmlns:p="http://schemas.openxmlformats.org/presentationml/2006/main" showMasterSp="0" type="tx">
  <p:cSld name="66_Title and Content">
    <p:bg>
      <p:bgPr>
        <a:solidFill>
          <a:srgbClr val="000000"/>
        </a:solidFill>
        <a:effectLst/>
      </p:bgPr>
    </p:bg>
    <p:spTree>
      <p:nvGrpSpPr>
        <p:cNvPr id="1" name=""/>
        <p:cNvGrpSpPr/>
        <p:nvPr/>
      </p:nvGrpSpPr>
      <p:grpSpPr>
        <a:xfrm>
          <a:off x="0" y="0"/>
          <a:ext cx="0" cy="0"/>
          <a:chOff x="0" y="0"/>
          <a:chExt cx="0" cy="0"/>
        </a:xfrm>
      </p:grpSpPr>
      <p:sp>
        <p:nvSpPr>
          <p:cNvPr id="9921" name="Title Text"/>
          <p:cNvSpPr txBox="1">
            <a:spLocks noGrp="1"/>
          </p:cNvSpPr>
          <p:nvPr>
            <p:ph type="title"/>
          </p:nvPr>
        </p:nvSpPr>
        <p:spPr>
          <a:xfrm>
            <a:off x="38100" y="44450"/>
            <a:ext cx="9070975" cy="1143000"/>
          </a:xfrm>
          <a:prstGeom prst="rect">
            <a:avLst/>
          </a:prstGeom>
        </p:spPr>
        <p:txBody>
          <a:bodyPr anchor="ctr"/>
          <a:lstStyle>
            <a:lvl1pPr algn="ctr">
              <a:defRPr>
                <a:solidFill>
                  <a:schemeClr val="accent3">
                    <a:lumOff val="44000"/>
                  </a:schemeClr>
                </a:solidFill>
                <a:latin typeface="Arial"/>
                <a:ea typeface="Arial"/>
                <a:cs typeface="Arial"/>
                <a:sym typeface="Arial"/>
              </a:defRPr>
            </a:lvl1pPr>
          </a:lstStyle>
          <a:p>
            <a:r>
              <a:t>Title Text</a:t>
            </a:r>
          </a:p>
        </p:txBody>
      </p:sp>
      <p:sp>
        <p:nvSpPr>
          <p:cNvPr id="9922"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a:solidFill>
                  <a:schemeClr val="accent3">
                    <a:lumOff val="44000"/>
                  </a:schemeClr>
                </a:solidFill>
                <a:latin typeface="Arial"/>
                <a:ea typeface="Arial"/>
                <a:cs typeface="Arial"/>
                <a:sym typeface="Arial"/>
              </a:defRPr>
            </a:lvl1pPr>
            <a:lvl2pPr>
              <a:buChar char="–"/>
              <a:defRPr>
                <a:solidFill>
                  <a:schemeClr val="accent3">
                    <a:lumOff val="44000"/>
                  </a:schemeClr>
                </a:solidFill>
                <a:latin typeface="Arial"/>
                <a:ea typeface="Arial"/>
                <a:cs typeface="Arial"/>
                <a:sym typeface="Arial"/>
              </a:defRPr>
            </a:lvl2pPr>
            <a:lvl3pPr>
              <a:defRPr>
                <a:solidFill>
                  <a:schemeClr val="accent3">
                    <a:lumOff val="44000"/>
                  </a:schemeClr>
                </a:solidFill>
                <a:latin typeface="Arial"/>
                <a:ea typeface="Arial"/>
                <a:cs typeface="Arial"/>
                <a:sym typeface="Arial"/>
              </a:defRPr>
            </a:lvl3pPr>
            <a:lvl4pPr>
              <a:buChar char="–"/>
              <a:defRPr>
                <a:solidFill>
                  <a:schemeClr val="accent3">
                    <a:lumOff val="44000"/>
                  </a:schemeClr>
                </a:solidFill>
                <a:latin typeface="Arial"/>
                <a:ea typeface="Arial"/>
                <a:cs typeface="Arial"/>
                <a:sym typeface="Arial"/>
              </a:defRPr>
            </a:lvl4pPr>
            <a:lvl5pPr>
              <a:buChar char="»"/>
              <a:defRPr>
                <a:solidFill>
                  <a:schemeClr val="accent3">
                    <a:lumOff val="44000"/>
                  </a:schemeClr>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923"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823470989"/>
      </p:ext>
    </p:extLst>
  </p:cSld>
  <p:clrMapOvr>
    <a:masterClrMapping/>
  </p:clrMapOvr>
  <p:transition spd="med"/>
</p:sldLayout>
</file>

<file path=ppt/slideLayouts/slideLayout742.xml><?xml version="1.0" encoding="utf-8"?>
<p:sldLayout xmlns:a="http://schemas.openxmlformats.org/drawingml/2006/main" xmlns:r="http://schemas.openxmlformats.org/officeDocument/2006/relationships" xmlns:p="http://schemas.openxmlformats.org/presentationml/2006/main" showMasterSp="0" type="tx">
  <p:cSld name="62_Section Header">
    <p:bg>
      <p:bgPr>
        <a:solidFill>
          <a:srgbClr val="000000"/>
        </a:solidFill>
        <a:effectLst/>
      </p:bgPr>
    </p:bg>
    <p:spTree>
      <p:nvGrpSpPr>
        <p:cNvPr id="1" name=""/>
        <p:cNvGrpSpPr/>
        <p:nvPr/>
      </p:nvGrpSpPr>
      <p:grpSpPr>
        <a:xfrm>
          <a:off x="0" y="0"/>
          <a:ext cx="0" cy="0"/>
          <a:chOff x="0" y="0"/>
          <a:chExt cx="0" cy="0"/>
        </a:xfrm>
      </p:grpSpPr>
      <p:sp>
        <p:nvSpPr>
          <p:cNvPr id="9930" name="Title Text"/>
          <p:cNvSpPr txBox="1">
            <a:spLocks noGrp="1"/>
          </p:cNvSpPr>
          <p:nvPr>
            <p:ph type="title"/>
          </p:nvPr>
        </p:nvSpPr>
        <p:spPr>
          <a:xfrm>
            <a:off x="722312" y="4406900"/>
            <a:ext cx="7772401" cy="1362075"/>
          </a:xfrm>
          <a:prstGeom prst="rect">
            <a:avLst/>
          </a:prstGeom>
        </p:spPr>
        <p:txBody>
          <a:bodyPr anchor="t"/>
          <a:lstStyle>
            <a:lvl1pPr>
              <a:defRPr sz="4000" b="1" cap="all">
                <a:solidFill>
                  <a:schemeClr val="accent3">
                    <a:lumOff val="44000"/>
                  </a:schemeClr>
                </a:solidFill>
                <a:latin typeface="Arial"/>
                <a:ea typeface="Arial"/>
                <a:cs typeface="Arial"/>
                <a:sym typeface="Arial"/>
              </a:defRPr>
            </a:lvl1pPr>
          </a:lstStyle>
          <a:p>
            <a:r>
              <a:t>Title Text</a:t>
            </a:r>
          </a:p>
        </p:txBody>
      </p:sp>
      <p:sp>
        <p:nvSpPr>
          <p:cNvPr id="9931"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chemeClr val="accent3">
                    <a:lumOff val="44000"/>
                  </a:schemeClr>
                </a:solidFill>
                <a:latin typeface="Arial"/>
                <a:ea typeface="Arial"/>
                <a:cs typeface="Arial"/>
                <a:sym typeface="Arial"/>
              </a:defRPr>
            </a:lvl1pPr>
            <a:lvl2pPr marL="0" indent="457200">
              <a:spcBef>
                <a:spcPts val="400"/>
              </a:spcBef>
              <a:buSzTx/>
              <a:buNone/>
              <a:defRPr sz="2000">
                <a:solidFill>
                  <a:schemeClr val="accent3">
                    <a:lumOff val="44000"/>
                  </a:schemeClr>
                </a:solidFill>
                <a:latin typeface="Arial"/>
                <a:ea typeface="Arial"/>
                <a:cs typeface="Arial"/>
                <a:sym typeface="Arial"/>
              </a:defRPr>
            </a:lvl2pPr>
            <a:lvl3pPr marL="0" indent="914400">
              <a:spcBef>
                <a:spcPts val="400"/>
              </a:spcBef>
              <a:buSzTx/>
              <a:buNone/>
              <a:defRPr sz="2000">
                <a:solidFill>
                  <a:schemeClr val="accent3">
                    <a:lumOff val="44000"/>
                  </a:schemeClr>
                </a:solidFill>
                <a:latin typeface="Arial"/>
                <a:ea typeface="Arial"/>
                <a:cs typeface="Arial"/>
                <a:sym typeface="Arial"/>
              </a:defRPr>
            </a:lvl3pPr>
            <a:lvl4pPr marL="0" indent="1371600">
              <a:spcBef>
                <a:spcPts val="400"/>
              </a:spcBef>
              <a:buSzTx/>
              <a:buNone/>
              <a:defRPr sz="2000">
                <a:solidFill>
                  <a:schemeClr val="accent3">
                    <a:lumOff val="44000"/>
                  </a:schemeClr>
                </a:solidFill>
                <a:latin typeface="Arial"/>
                <a:ea typeface="Arial"/>
                <a:cs typeface="Arial"/>
                <a:sym typeface="Arial"/>
              </a:defRPr>
            </a:lvl4pPr>
            <a:lvl5pPr marL="0" indent="1828800">
              <a:spcBef>
                <a:spcPts val="400"/>
              </a:spcBef>
              <a:buSzTx/>
              <a:buNone/>
              <a:defRPr sz="2000">
                <a:solidFill>
                  <a:schemeClr val="accent3">
                    <a:lumOff val="44000"/>
                  </a:schemeClr>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932"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989516877"/>
      </p:ext>
    </p:extLst>
  </p:cSld>
  <p:clrMapOvr>
    <a:masterClrMapping/>
  </p:clrMapOvr>
  <p:transition spd="med"/>
</p:sldLayout>
</file>

<file path=ppt/slideLayouts/slideLayout743.xml><?xml version="1.0" encoding="utf-8"?>
<p:sldLayout xmlns:a="http://schemas.openxmlformats.org/drawingml/2006/main" xmlns:r="http://schemas.openxmlformats.org/officeDocument/2006/relationships" xmlns:p="http://schemas.openxmlformats.org/presentationml/2006/main" showMasterSp="0" type="tx">
  <p:cSld name="62_Two Content">
    <p:bg>
      <p:bgPr>
        <a:solidFill>
          <a:srgbClr val="000000"/>
        </a:solidFill>
        <a:effectLst/>
      </p:bgPr>
    </p:bg>
    <p:spTree>
      <p:nvGrpSpPr>
        <p:cNvPr id="1" name=""/>
        <p:cNvGrpSpPr/>
        <p:nvPr/>
      </p:nvGrpSpPr>
      <p:grpSpPr>
        <a:xfrm>
          <a:off x="0" y="0"/>
          <a:ext cx="0" cy="0"/>
          <a:chOff x="0" y="0"/>
          <a:chExt cx="0" cy="0"/>
        </a:xfrm>
      </p:grpSpPr>
      <p:sp>
        <p:nvSpPr>
          <p:cNvPr id="9939" name="Title Text"/>
          <p:cNvSpPr txBox="1">
            <a:spLocks noGrp="1"/>
          </p:cNvSpPr>
          <p:nvPr>
            <p:ph type="title"/>
          </p:nvPr>
        </p:nvSpPr>
        <p:spPr>
          <a:xfrm>
            <a:off x="38100" y="44450"/>
            <a:ext cx="9070975" cy="1143000"/>
          </a:xfrm>
          <a:prstGeom prst="rect">
            <a:avLst/>
          </a:prstGeom>
        </p:spPr>
        <p:txBody>
          <a:bodyPr anchor="ctr"/>
          <a:lstStyle>
            <a:lvl1pPr algn="ctr">
              <a:defRPr>
                <a:solidFill>
                  <a:schemeClr val="accent3">
                    <a:lumOff val="44000"/>
                  </a:schemeClr>
                </a:solidFill>
                <a:latin typeface="Arial"/>
                <a:ea typeface="Arial"/>
                <a:cs typeface="Arial"/>
                <a:sym typeface="Arial"/>
              </a:defRPr>
            </a:lvl1pPr>
          </a:lstStyle>
          <a:p>
            <a:r>
              <a:t>Title Text</a:t>
            </a:r>
          </a:p>
        </p:txBody>
      </p:sp>
      <p:sp>
        <p:nvSpPr>
          <p:cNvPr id="9940"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a:solidFill>
                  <a:schemeClr val="accent3">
                    <a:lumOff val="44000"/>
                  </a:schemeClr>
                </a:solidFill>
                <a:latin typeface="Arial"/>
                <a:ea typeface="Arial"/>
                <a:cs typeface="Arial"/>
                <a:sym typeface="Arial"/>
              </a:defRPr>
            </a:lvl1pPr>
            <a:lvl2pPr marL="790575" indent="-333375">
              <a:spcBef>
                <a:spcPts val="600"/>
              </a:spcBef>
              <a:buChar char="–"/>
              <a:defRPr sz="2800">
                <a:solidFill>
                  <a:schemeClr val="accent3">
                    <a:lumOff val="44000"/>
                  </a:schemeClr>
                </a:solidFill>
                <a:latin typeface="Arial"/>
                <a:ea typeface="Arial"/>
                <a:cs typeface="Arial"/>
                <a:sym typeface="Arial"/>
              </a:defRPr>
            </a:lvl2pPr>
            <a:lvl3pPr marL="1234439" indent="-320039">
              <a:spcBef>
                <a:spcPts val="600"/>
              </a:spcBef>
              <a:defRPr sz="2800">
                <a:solidFill>
                  <a:schemeClr val="accent3">
                    <a:lumOff val="44000"/>
                  </a:schemeClr>
                </a:solidFill>
                <a:latin typeface="Arial"/>
                <a:ea typeface="Arial"/>
                <a:cs typeface="Arial"/>
                <a:sym typeface="Arial"/>
              </a:defRPr>
            </a:lvl3pPr>
            <a:lvl4pPr marL="1727200" indent="-355600">
              <a:spcBef>
                <a:spcPts val="600"/>
              </a:spcBef>
              <a:buChar char="–"/>
              <a:defRPr sz="2800">
                <a:solidFill>
                  <a:schemeClr val="accent3">
                    <a:lumOff val="44000"/>
                  </a:schemeClr>
                </a:solidFill>
                <a:latin typeface="Arial"/>
                <a:ea typeface="Arial"/>
                <a:cs typeface="Arial"/>
                <a:sym typeface="Arial"/>
              </a:defRPr>
            </a:lvl4pPr>
            <a:lvl5pPr marL="2184400" indent="-355600">
              <a:spcBef>
                <a:spcPts val="600"/>
              </a:spcBef>
              <a:buChar char="»"/>
              <a:defRPr sz="2800">
                <a:solidFill>
                  <a:schemeClr val="accent3">
                    <a:lumOff val="44000"/>
                  </a:schemeClr>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941"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921327413"/>
      </p:ext>
    </p:extLst>
  </p:cSld>
  <p:clrMapOvr>
    <a:masterClrMapping/>
  </p:clrMapOvr>
  <p:transition spd="med"/>
</p:sldLayout>
</file>

<file path=ppt/slideLayouts/slideLayout744.xml><?xml version="1.0" encoding="utf-8"?>
<p:sldLayout xmlns:a="http://schemas.openxmlformats.org/drawingml/2006/main" xmlns:r="http://schemas.openxmlformats.org/officeDocument/2006/relationships" xmlns:p="http://schemas.openxmlformats.org/presentationml/2006/main" showMasterSp="0" type="tx">
  <p:cSld name="63_Comparison">
    <p:bg>
      <p:bgPr>
        <a:solidFill>
          <a:srgbClr val="000000"/>
        </a:solidFill>
        <a:effectLst/>
      </p:bgPr>
    </p:bg>
    <p:spTree>
      <p:nvGrpSpPr>
        <p:cNvPr id="1" name=""/>
        <p:cNvGrpSpPr/>
        <p:nvPr/>
      </p:nvGrpSpPr>
      <p:grpSpPr>
        <a:xfrm>
          <a:off x="0" y="0"/>
          <a:ext cx="0" cy="0"/>
          <a:chOff x="0" y="0"/>
          <a:chExt cx="0" cy="0"/>
        </a:xfrm>
      </p:grpSpPr>
      <p:sp>
        <p:nvSpPr>
          <p:cNvPr id="9948" name="Title Text"/>
          <p:cNvSpPr txBox="1">
            <a:spLocks noGrp="1"/>
          </p:cNvSpPr>
          <p:nvPr>
            <p:ph type="title"/>
          </p:nvPr>
        </p:nvSpPr>
        <p:spPr>
          <a:xfrm>
            <a:off x="457200" y="274638"/>
            <a:ext cx="8229600" cy="1143001"/>
          </a:xfrm>
          <a:prstGeom prst="rect">
            <a:avLst/>
          </a:prstGeom>
        </p:spPr>
        <p:txBody>
          <a:bodyPr anchor="ctr"/>
          <a:lstStyle>
            <a:lvl1pPr algn="ctr">
              <a:defRPr>
                <a:solidFill>
                  <a:schemeClr val="accent3">
                    <a:lumOff val="44000"/>
                  </a:schemeClr>
                </a:solidFill>
                <a:latin typeface="Arial"/>
                <a:ea typeface="Arial"/>
                <a:cs typeface="Arial"/>
                <a:sym typeface="Arial"/>
              </a:defRPr>
            </a:lvl1pPr>
          </a:lstStyle>
          <a:p>
            <a:r>
              <a:t>Title Text</a:t>
            </a:r>
          </a:p>
        </p:txBody>
      </p:sp>
      <p:sp>
        <p:nvSpPr>
          <p:cNvPr id="9949"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chemeClr val="accent3">
                    <a:lumOff val="44000"/>
                  </a:schemeClr>
                </a:solidFill>
                <a:latin typeface="Arial"/>
                <a:ea typeface="Arial"/>
                <a:cs typeface="Arial"/>
                <a:sym typeface="Arial"/>
              </a:defRPr>
            </a:lvl1pPr>
            <a:lvl2pPr marL="0" indent="457200">
              <a:spcBef>
                <a:spcPts val="500"/>
              </a:spcBef>
              <a:buSzTx/>
              <a:buNone/>
              <a:defRPr sz="2400" b="1">
                <a:solidFill>
                  <a:schemeClr val="accent3">
                    <a:lumOff val="44000"/>
                  </a:schemeClr>
                </a:solidFill>
                <a:latin typeface="Arial"/>
                <a:ea typeface="Arial"/>
                <a:cs typeface="Arial"/>
                <a:sym typeface="Arial"/>
              </a:defRPr>
            </a:lvl2pPr>
            <a:lvl3pPr marL="0" indent="914400">
              <a:spcBef>
                <a:spcPts val="500"/>
              </a:spcBef>
              <a:buSzTx/>
              <a:buNone/>
              <a:defRPr sz="2400" b="1">
                <a:solidFill>
                  <a:schemeClr val="accent3">
                    <a:lumOff val="44000"/>
                  </a:schemeClr>
                </a:solidFill>
                <a:latin typeface="Arial"/>
                <a:ea typeface="Arial"/>
                <a:cs typeface="Arial"/>
                <a:sym typeface="Arial"/>
              </a:defRPr>
            </a:lvl3pPr>
            <a:lvl4pPr marL="0" indent="1371600">
              <a:spcBef>
                <a:spcPts val="500"/>
              </a:spcBef>
              <a:buSzTx/>
              <a:buNone/>
              <a:defRPr sz="2400" b="1">
                <a:solidFill>
                  <a:schemeClr val="accent3">
                    <a:lumOff val="44000"/>
                  </a:schemeClr>
                </a:solidFill>
                <a:latin typeface="Arial"/>
                <a:ea typeface="Arial"/>
                <a:cs typeface="Arial"/>
                <a:sym typeface="Arial"/>
              </a:defRPr>
            </a:lvl4pPr>
            <a:lvl5pPr marL="0" indent="1828800">
              <a:spcBef>
                <a:spcPts val="500"/>
              </a:spcBef>
              <a:buSzTx/>
              <a:buNone/>
              <a:defRPr sz="2400" b="1">
                <a:solidFill>
                  <a:schemeClr val="accent3">
                    <a:lumOff val="44000"/>
                  </a:schemeClr>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950"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solidFill>
                  <a:schemeClr val="accent3">
                    <a:lumOff val="44000"/>
                  </a:schemeClr>
                </a:solidFill>
                <a:latin typeface="Arial"/>
                <a:ea typeface="Arial"/>
                <a:cs typeface="Arial"/>
                <a:sym typeface="Arial"/>
              </a:defRPr>
            </a:pPr>
            <a:endParaRPr/>
          </a:p>
        </p:txBody>
      </p:sp>
      <p:sp>
        <p:nvSpPr>
          <p:cNvPr id="9951"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585907790"/>
      </p:ext>
    </p:extLst>
  </p:cSld>
  <p:clrMapOvr>
    <a:masterClrMapping/>
  </p:clrMapOvr>
  <p:transition spd="med"/>
</p:sldLayout>
</file>

<file path=ppt/slideLayouts/slideLayout745.xml><?xml version="1.0" encoding="utf-8"?>
<p:sldLayout xmlns:a="http://schemas.openxmlformats.org/drawingml/2006/main" xmlns:r="http://schemas.openxmlformats.org/officeDocument/2006/relationships" xmlns:p="http://schemas.openxmlformats.org/presentationml/2006/main" showMasterSp="0" type="tx">
  <p:cSld name="63_Title Only">
    <p:bg>
      <p:bgPr>
        <a:solidFill>
          <a:srgbClr val="000000"/>
        </a:solidFill>
        <a:effectLst/>
      </p:bgPr>
    </p:bg>
    <p:spTree>
      <p:nvGrpSpPr>
        <p:cNvPr id="1" name=""/>
        <p:cNvGrpSpPr/>
        <p:nvPr/>
      </p:nvGrpSpPr>
      <p:grpSpPr>
        <a:xfrm>
          <a:off x="0" y="0"/>
          <a:ext cx="0" cy="0"/>
          <a:chOff x="0" y="0"/>
          <a:chExt cx="0" cy="0"/>
        </a:xfrm>
      </p:grpSpPr>
      <p:sp>
        <p:nvSpPr>
          <p:cNvPr id="9958" name="Title Text"/>
          <p:cNvSpPr txBox="1">
            <a:spLocks noGrp="1"/>
          </p:cNvSpPr>
          <p:nvPr>
            <p:ph type="title"/>
          </p:nvPr>
        </p:nvSpPr>
        <p:spPr>
          <a:xfrm>
            <a:off x="38100" y="44450"/>
            <a:ext cx="9070975" cy="1143000"/>
          </a:xfrm>
          <a:prstGeom prst="rect">
            <a:avLst/>
          </a:prstGeom>
        </p:spPr>
        <p:txBody>
          <a:bodyPr anchor="ctr"/>
          <a:lstStyle>
            <a:lvl1pPr algn="ctr">
              <a:defRPr>
                <a:solidFill>
                  <a:schemeClr val="accent3">
                    <a:lumOff val="44000"/>
                  </a:schemeClr>
                </a:solidFill>
                <a:latin typeface="Arial"/>
                <a:ea typeface="Arial"/>
                <a:cs typeface="Arial"/>
                <a:sym typeface="Arial"/>
              </a:defRPr>
            </a:lvl1pPr>
          </a:lstStyle>
          <a:p>
            <a:r>
              <a:t>Title Text</a:t>
            </a:r>
          </a:p>
        </p:txBody>
      </p:sp>
      <p:sp>
        <p:nvSpPr>
          <p:cNvPr id="9959"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13142569"/>
      </p:ext>
    </p:extLst>
  </p:cSld>
  <p:clrMapOvr>
    <a:masterClrMapping/>
  </p:clrMapOvr>
  <p:transition spd="med"/>
</p:sldLayout>
</file>

<file path=ppt/slideLayouts/slideLayout746.xml><?xml version="1.0" encoding="utf-8"?>
<p:sldLayout xmlns:a="http://schemas.openxmlformats.org/drawingml/2006/main" xmlns:r="http://schemas.openxmlformats.org/officeDocument/2006/relationships" xmlns:p="http://schemas.openxmlformats.org/presentationml/2006/main" showMasterSp="0" type="tx">
  <p:cSld name="64_Blank">
    <p:bg>
      <p:bgPr>
        <a:solidFill>
          <a:srgbClr val="000000"/>
        </a:solidFill>
        <a:effectLst/>
      </p:bgPr>
    </p:bg>
    <p:spTree>
      <p:nvGrpSpPr>
        <p:cNvPr id="1" name=""/>
        <p:cNvGrpSpPr/>
        <p:nvPr/>
      </p:nvGrpSpPr>
      <p:grpSpPr>
        <a:xfrm>
          <a:off x="0" y="0"/>
          <a:ext cx="0" cy="0"/>
          <a:chOff x="0" y="0"/>
          <a:chExt cx="0" cy="0"/>
        </a:xfrm>
      </p:grpSpPr>
      <p:sp>
        <p:nvSpPr>
          <p:cNvPr id="9966"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065843883"/>
      </p:ext>
    </p:extLst>
  </p:cSld>
  <p:clrMapOvr>
    <a:masterClrMapping/>
  </p:clrMapOvr>
  <p:transition spd="med"/>
</p:sldLayout>
</file>

<file path=ppt/slideLayouts/slideLayout747.xml><?xml version="1.0" encoding="utf-8"?>
<p:sldLayout xmlns:a="http://schemas.openxmlformats.org/drawingml/2006/main" xmlns:r="http://schemas.openxmlformats.org/officeDocument/2006/relationships" xmlns:p="http://schemas.openxmlformats.org/presentationml/2006/main" showMasterSp="0" type="tx">
  <p:cSld name="63_Content with Caption">
    <p:bg>
      <p:bgPr>
        <a:solidFill>
          <a:srgbClr val="000000"/>
        </a:solidFill>
        <a:effectLst/>
      </p:bgPr>
    </p:bg>
    <p:spTree>
      <p:nvGrpSpPr>
        <p:cNvPr id="1" name=""/>
        <p:cNvGrpSpPr/>
        <p:nvPr/>
      </p:nvGrpSpPr>
      <p:grpSpPr>
        <a:xfrm>
          <a:off x="0" y="0"/>
          <a:ext cx="0" cy="0"/>
          <a:chOff x="0" y="0"/>
          <a:chExt cx="0" cy="0"/>
        </a:xfrm>
      </p:grpSpPr>
      <p:sp>
        <p:nvSpPr>
          <p:cNvPr id="9973" name="Title Text"/>
          <p:cNvSpPr txBox="1">
            <a:spLocks noGrp="1"/>
          </p:cNvSpPr>
          <p:nvPr>
            <p:ph type="title"/>
          </p:nvPr>
        </p:nvSpPr>
        <p:spPr>
          <a:xfrm>
            <a:off x="457200" y="273050"/>
            <a:ext cx="3008314" cy="1162050"/>
          </a:xfrm>
          <a:prstGeom prst="rect">
            <a:avLst/>
          </a:prstGeom>
        </p:spPr>
        <p:txBody>
          <a:bodyPr/>
          <a:lstStyle>
            <a:lvl1pPr>
              <a:defRPr sz="2000" b="1">
                <a:solidFill>
                  <a:schemeClr val="accent3">
                    <a:lumOff val="44000"/>
                  </a:schemeClr>
                </a:solidFill>
                <a:latin typeface="Arial"/>
                <a:ea typeface="Arial"/>
                <a:cs typeface="Arial"/>
                <a:sym typeface="Arial"/>
              </a:defRPr>
            </a:lvl1pPr>
          </a:lstStyle>
          <a:p>
            <a:r>
              <a:t>Title Text</a:t>
            </a:r>
          </a:p>
        </p:txBody>
      </p:sp>
      <p:sp>
        <p:nvSpPr>
          <p:cNvPr id="9974"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a:solidFill>
                  <a:schemeClr val="accent3">
                    <a:lumOff val="44000"/>
                  </a:schemeClr>
                </a:solidFill>
                <a:latin typeface="Arial"/>
                <a:ea typeface="Arial"/>
                <a:cs typeface="Arial"/>
                <a:sym typeface="Arial"/>
              </a:defRPr>
            </a:lvl1pPr>
            <a:lvl2pPr>
              <a:buChar char="–"/>
              <a:defRPr>
                <a:solidFill>
                  <a:schemeClr val="accent3">
                    <a:lumOff val="44000"/>
                  </a:schemeClr>
                </a:solidFill>
                <a:latin typeface="Arial"/>
                <a:ea typeface="Arial"/>
                <a:cs typeface="Arial"/>
                <a:sym typeface="Arial"/>
              </a:defRPr>
            </a:lvl2pPr>
            <a:lvl3pPr>
              <a:defRPr>
                <a:solidFill>
                  <a:schemeClr val="accent3">
                    <a:lumOff val="44000"/>
                  </a:schemeClr>
                </a:solidFill>
                <a:latin typeface="Arial"/>
                <a:ea typeface="Arial"/>
                <a:cs typeface="Arial"/>
                <a:sym typeface="Arial"/>
              </a:defRPr>
            </a:lvl3pPr>
            <a:lvl4pPr>
              <a:buChar char="–"/>
              <a:defRPr>
                <a:solidFill>
                  <a:schemeClr val="accent3">
                    <a:lumOff val="44000"/>
                  </a:schemeClr>
                </a:solidFill>
                <a:latin typeface="Arial"/>
                <a:ea typeface="Arial"/>
                <a:cs typeface="Arial"/>
                <a:sym typeface="Arial"/>
              </a:defRPr>
            </a:lvl4pPr>
            <a:lvl5pPr>
              <a:buChar char="»"/>
              <a:defRPr>
                <a:solidFill>
                  <a:schemeClr val="accent3">
                    <a:lumOff val="44000"/>
                  </a:schemeClr>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975"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solidFill>
                  <a:schemeClr val="accent3">
                    <a:lumOff val="44000"/>
                  </a:schemeClr>
                </a:solidFill>
                <a:latin typeface="Arial"/>
                <a:ea typeface="Arial"/>
                <a:cs typeface="Arial"/>
                <a:sym typeface="Arial"/>
              </a:defRPr>
            </a:pPr>
            <a:endParaRPr/>
          </a:p>
        </p:txBody>
      </p:sp>
      <p:sp>
        <p:nvSpPr>
          <p:cNvPr id="9976"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367014676"/>
      </p:ext>
    </p:extLst>
  </p:cSld>
  <p:clrMapOvr>
    <a:masterClrMapping/>
  </p:clrMapOvr>
  <p:transition spd="med"/>
</p:sldLayout>
</file>

<file path=ppt/slideLayouts/slideLayout748.xml><?xml version="1.0" encoding="utf-8"?>
<p:sldLayout xmlns:a="http://schemas.openxmlformats.org/drawingml/2006/main" xmlns:r="http://schemas.openxmlformats.org/officeDocument/2006/relationships" xmlns:p="http://schemas.openxmlformats.org/presentationml/2006/main" showMasterSp="0" type="tx">
  <p:cSld name="63_Picture with Caption">
    <p:bg>
      <p:bgPr>
        <a:solidFill>
          <a:srgbClr val="000000"/>
        </a:solidFill>
        <a:effectLst/>
      </p:bgPr>
    </p:bg>
    <p:spTree>
      <p:nvGrpSpPr>
        <p:cNvPr id="1" name=""/>
        <p:cNvGrpSpPr/>
        <p:nvPr/>
      </p:nvGrpSpPr>
      <p:grpSpPr>
        <a:xfrm>
          <a:off x="0" y="0"/>
          <a:ext cx="0" cy="0"/>
          <a:chOff x="0" y="0"/>
          <a:chExt cx="0" cy="0"/>
        </a:xfrm>
      </p:grpSpPr>
      <p:sp>
        <p:nvSpPr>
          <p:cNvPr id="9983" name="Title Text"/>
          <p:cNvSpPr txBox="1">
            <a:spLocks noGrp="1"/>
          </p:cNvSpPr>
          <p:nvPr>
            <p:ph type="title"/>
          </p:nvPr>
        </p:nvSpPr>
        <p:spPr>
          <a:xfrm>
            <a:off x="1792288" y="4800600"/>
            <a:ext cx="5486401" cy="566738"/>
          </a:xfrm>
          <a:prstGeom prst="rect">
            <a:avLst/>
          </a:prstGeom>
        </p:spPr>
        <p:txBody>
          <a:bodyPr/>
          <a:lstStyle>
            <a:lvl1pPr>
              <a:defRPr sz="2000" b="1">
                <a:solidFill>
                  <a:schemeClr val="accent3">
                    <a:lumOff val="44000"/>
                  </a:schemeClr>
                </a:solidFill>
                <a:latin typeface="Arial"/>
                <a:ea typeface="Arial"/>
                <a:cs typeface="Arial"/>
                <a:sym typeface="Arial"/>
              </a:defRPr>
            </a:lvl1pPr>
          </a:lstStyle>
          <a:p>
            <a:r>
              <a:t>Title Text</a:t>
            </a:r>
          </a:p>
        </p:txBody>
      </p:sp>
      <p:sp>
        <p:nvSpPr>
          <p:cNvPr id="9984"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9985"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chemeClr val="accent3">
                    <a:lumOff val="44000"/>
                  </a:schemeClr>
                </a:solidFill>
                <a:latin typeface="Arial"/>
                <a:ea typeface="Arial"/>
                <a:cs typeface="Arial"/>
                <a:sym typeface="Arial"/>
              </a:defRPr>
            </a:lvl1pPr>
            <a:lvl2pPr marL="0" indent="457200">
              <a:spcBef>
                <a:spcPts val="300"/>
              </a:spcBef>
              <a:buSzTx/>
              <a:buNone/>
              <a:defRPr sz="1400">
                <a:solidFill>
                  <a:schemeClr val="accent3">
                    <a:lumOff val="44000"/>
                  </a:schemeClr>
                </a:solidFill>
                <a:latin typeface="Arial"/>
                <a:ea typeface="Arial"/>
                <a:cs typeface="Arial"/>
                <a:sym typeface="Arial"/>
              </a:defRPr>
            </a:lvl2pPr>
            <a:lvl3pPr marL="0" indent="914400">
              <a:spcBef>
                <a:spcPts val="300"/>
              </a:spcBef>
              <a:buSzTx/>
              <a:buNone/>
              <a:defRPr sz="1400">
                <a:solidFill>
                  <a:schemeClr val="accent3">
                    <a:lumOff val="44000"/>
                  </a:schemeClr>
                </a:solidFill>
                <a:latin typeface="Arial"/>
                <a:ea typeface="Arial"/>
                <a:cs typeface="Arial"/>
                <a:sym typeface="Arial"/>
              </a:defRPr>
            </a:lvl3pPr>
            <a:lvl4pPr marL="0" indent="1371600">
              <a:spcBef>
                <a:spcPts val="300"/>
              </a:spcBef>
              <a:buSzTx/>
              <a:buNone/>
              <a:defRPr sz="1400">
                <a:solidFill>
                  <a:schemeClr val="accent3">
                    <a:lumOff val="44000"/>
                  </a:schemeClr>
                </a:solidFill>
                <a:latin typeface="Arial"/>
                <a:ea typeface="Arial"/>
                <a:cs typeface="Arial"/>
                <a:sym typeface="Arial"/>
              </a:defRPr>
            </a:lvl4pPr>
            <a:lvl5pPr marL="0" indent="1828800">
              <a:spcBef>
                <a:spcPts val="300"/>
              </a:spcBef>
              <a:buSzTx/>
              <a:buNone/>
              <a:defRPr sz="1400">
                <a:solidFill>
                  <a:schemeClr val="accent3">
                    <a:lumOff val="44000"/>
                  </a:schemeClr>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986"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434398099"/>
      </p:ext>
    </p:extLst>
  </p:cSld>
  <p:clrMapOvr>
    <a:masterClrMapping/>
  </p:clrMapOvr>
  <p:transition spd="med"/>
</p:sldLayout>
</file>

<file path=ppt/slideLayouts/slideLayout749.xml><?xml version="1.0" encoding="utf-8"?>
<p:sldLayout xmlns:a="http://schemas.openxmlformats.org/drawingml/2006/main" xmlns:r="http://schemas.openxmlformats.org/officeDocument/2006/relationships" xmlns:p="http://schemas.openxmlformats.org/presentationml/2006/main" showMasterSp="0" type="tx">
  <p:cSld name="Title and 4 Content">
    <p:bg>
      <p:bgPr>
        <a:solidFill>
          <a:srgbClr val="000000"/>
        </a:solidFill>
        <a:effectLst/>
      </p:bgPr>
    </p:bg>
    <p:spTree>
      <p:nvGrpSpPr>
        <p:cNvPr id="1" name=""/>
        <p:cNvGrpSpPr/>
        <p:nvPr/>
      </p:nvGrpSpPr>
      <p:grpSpPr>
        <a:xfrm>
          <a:off x="0" y="0"/>
          <a:ext cx="0" cy="0"/>
          <a:chOff x="0" y="0"/>
          <a:chExt cx="0" cy="0"/>
        </a:xfrm>
      </p:grpSpPr>
      <p:sp>
        <p:nvSpPr>
          <p:cNvPr id="9993" name="Title Text"/>
          <p:cNvSpPr txBox="1">
            <a:spLocks noGrp="1"/>
          </p:cNvSpPr>
          <p:nvPr>
            <p:ph type="title"/>
          </p:nvPr>
        </p:nvSpPr>
        <p:spPr>
          <a:xfrm>
            <a:off x="685800" y="609600"/>
            <a:ext cx="7772400" cy="1143000"/>
          </a:xfrm>
          <a:prstGeom prst="rect">
            <a:avLst/>
          </a:prstGeom>
        </p:spPr>
        <p:txBody>
          <a:bodyPr anchor="ctr"/>
          <a:lstStyle>
            <a:lvl1pPr algn="ctr">
              <a:defRPr>
                <a:solidFill>
                  <a:schemeClr val="accent3">
                    <a:lumOff val="44000"/>
                  </a:schemeClr>
                </a:solidFill>
                <a:latin typeface="Arial"/>
                <a:ea typeface="Arial"/>
                <a:cs typeface="Arial"/>
                <a:sym typeface="Arial"/>
              </a:defRPr>
            </a:lvl1pPr>
          </a:lstStyle>
          <a:p>
            <a:r>
              <a:t>Title Text</a:t>
            </a:r>
          </a:p>
        </p:txBody>
      </p:sp>
      <p:sp>
        <p:nvSpPr>
          <p:cNvPr id="9994" name="Body Level One…"/>
          <p:cNvSpPr txBox="1">
            <a:spLocks noGrp="1"/>
          </p:cNvSpPr>
          <p:nvPr>
            <p:ph type="body" sz="quarter" idx="1"/>
          </p:nvPr>
        </p:nvSpPr>
        <p:spPr>
          <a:xfrm>
            <a:off x="685800" y="1981200"/>
            <a:ext cx="3810000" cy="1981200"/>
          </a:xfrm>
          <a:prstGeom prst="rect">
            <a:avLst/>
          </a:prstGeom>
        </p:spPr>
        <p:txBody>
          <a:bodyPr>
            <a:normAutofit/>
          </a:bodyPr>
          <a:lstStyle>
            <a:lvl1pPr>
              <a:buChar char="•"/>
              <a:defRPr>
                <a:solidFill>
                  <a:schemeClr val="accent3">
                    <a:lumOff val="44000"/>
                  </a:schemeClr>
                </a:solidFill>
                <a:latin typeface="Arial"/>
                <a:ea typeface="Arial"/>
                <a:cs typeface="Arial"/>
                <a:sym typeface="Arial"/>
              </a:defRPr>
            </a:lvl1pPr>
            <a:lvl2pPr>
              <a:buChar char="–"/>
              <a:defRPr>
                <a:solidFill>
                  <a:schemeClr val="accent3">
                    <a:lumOff val="44000"/>
                  </a:schemeClr>
                </a:solidFill>
                <a:latin typeface="Arial"/>
                <a:ea typeface="Arial"/>
                <a:cs typeface="Arial"/>
                <a:sym typeface="Arial"/>
              </a:defRPr>
            </a:lvl2pPr>
            <a:lvl3pPr>
              <a:defRPr>
                <a:solidFill>
                  <a:schemeClr val="accent3">
                    <a:lumOff val="44000"/>
                  </a:schemeClr>
                </a:solidFill>
                <a:latin typeface="Arial"/>
                <a:ea typeface="Arial"/>
                <a:cs typeface="Arial"/>
                <a:sym typeface="Arial"/>
              </a:defRPr>
            </a:lvl3pPr>
            <a:lvl4pPr>
              <a:buChar char="–"/>
              <a:defRPr>
                <a:solidFill>
                  <a:schemeClr val="accent3">
                    <a:lumOff val="44000"/>
                  </a:schemeClr>
                </a:solidFill>
                <a:latin typeface="Arial"/>
                <a:ea typeface="Arial"/>
                <a:cs typeface="Arial"/>
                <a:sym typeface="Arial"/>
              </a:defRPr>
            </a:lvl4pPr>
            <a:lvl5pPr>
              <a:buChar char="»"/>
              <a:defRPr>
                <a:solidFill>
                  <a:schemeClr val="accent3">
                    <a:lumOff val="44000"/>
                  </a:schemeClr>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995"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744147932"/>
      </p:ext>
    </p:extLst>
  </p:cSld>
  <p:clrMapOvr>
    <a:masterClrMapping/>
  </p:clrMapOvr>
  <p:transition spd="med"/>
</p:sldLayout>
</file>

<file path=ppt/slideLayouts/slideLayout7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2"/>
          <p:cNvSpPr>
            <a:spLocks noGrp="1" noChangeArrowheads="1"/>
          </p:cNvSpPr>
          <p:nvPr>
            <p:ph type="dt" sz="half" idx="10"/>
          </p:nvPr>
        </p:nvSpPr>
        <p:spPr/>
        <p:txBody>
          <a:bodyPr/>
          <a:lstStyle>
            <a:lvl1pPr>
              <a:defRPr/>
            </a:lvl1pPr>
          </a:lstStyle>
          <a:p>
            <a:pPr>
              <a:defRPr/>
            </a:pPr>
            <a:endParaRPr lang="en-US"/>
          </a:p>
        </p:txBody>
      </p:sp>
      <p:sp>
        <p:nvSpPr>
          <p:cNvPr id="5" name="Rectangle 13"/>
          <p:cNvSpPr>
            <a:spLocks noGrp="1" noChangeArrowheads="1"/>
          </p:cNvSpPr>
          <p:nvPr>
            <p:ph type="ftr" sz="quarter" idx="11"/>
          </p:nvPr>
        </p:nvSpPr>
        <p:spPr/>
        <p:txBody>
          <a:bodyPr/>
          <a:lstStyle>
            <a:lvl1pPr>
              <a:defRPr/>
            </a:lvl1pPr>
          </a:lstStyle>
          <a:p>
            <a:pPr>
              <a:defRPr/>
            </a:pPr>
            <a:endParaRPr lang="en-US"/>
          </a:p>
        </p:txBody>
      </p:sp>
      <p:sp>
        <p:nvSpPr>
          <p:cNvPr id="6"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183608D9-E17D-EF41-B855-0F776DCE407A}" type="slidenum">
              <a:rPr lang="en-US"/>
              <a:pPr>
                <a:defRPr/>
              </a:pPr>
              <a:t>‹#›</a:t>
            </a:fld>
            <a:endParaRPr lang="en-US"/>
          </a:p>
        </p:txBody>
      </p:sp>
    </p:spTree>
    <p:extLst>
      <p:ext uri="{BB962C8B-B14F-4D97-AF65-F5344CB8AC3E}">
        <p14:creationId xmlns:p14="http://schemas.microsoft.com/office/powerpoint/2010/main" val="2629365853"/>
      </p:ext>
    </p:extLst>
  </p:cSld>
  <p:clrMapOvr>
    <a:masterClrMapping/>
  </p:clrMapOvr>
  <p:transition/>
</p:sldLayout>
</file>

<file path=ppt/slideLayouts/slideLayout750.xml><?xml version="1.0" encoding="utf-8"?>
<p:sldLayout xmlns:a="http://schemas.openxmlformats.org/drawingml/2006/main" xmlns:r="http://schemas.openxmlformats.org/officeDocument/2006/relationships" xmlns:p="http://schemas.openxmlformats.org/presentationml/2006/main" showMasterSp="0" type="tx">
  <p:cSld name="Title, Content, and 2 Content">
    <p:bg>
      <p:bgPr>
        <a:solidFill>
          <a:srgbClr val="000000"/>
        </a:solidFill>
        <a:effectLst/>
      </p:bgPr>
    </p:bg>
    <p:spTree>
      <p:nvGrpSpPr>
        <p:cNvPr id="1" name=""/>
        <p:cNvGrpSpPr/>
        <p:nvPr/>
      </p:nvGrpSpPr>
      <p:grpSpPr>
        <a:xfrm>
          <a:off x="0" y="0"/>
          <a:ext cx="0" cy="0"/>
          <a:chOff x="0" y="0"/>
          <a:chExt cx="0" cy="0"/>
        </a:xfrm>
      </p:grpSpPr>
      <p:sp>
        <p:nvSpPr>
          <p:cNvPr id="10002" name="Title Text"/>
          <p:cNvSpPr txBox="1">
            <a:spLocks noGrp="1"/>
          </p:cNvSpPr>
          <p:nvPr>
            <p:ph type="title"/>
          </p:nvPr>
        </p:nvSpPr>
        <p:spPr>
          <a:xfrm>
            <a:off x="685800" y="609600"/>
            <a:ext cx="7772400" cy="1143000"/>
          </a:xfrm>
          <a:prstGeom prst="rect">
            <a:avLst/>
          </a:prstGeom>
        </p:spPr>
        <p:txBody>
          <a:bodyPr anchor="ctr"/>
          <a:lstStyle>
            <a:lvl1pPr algn="ctr">
              <a:defRPr>
                <a:solidFill>
                  <a:schemeClr val="accent3">
                    <a:lumOff val="44000"/>
                  </a:schemeClr>
                </a:solidFill>
                <a:latin typeface="Arial"/>
                <a:ea typeface="Arial"/>
                <a:cs typeface="Arial"/>
                <a:sym typeface="Arial"/>
              </a:defRPr>
            </a:lvl1pPr>
          </a:lstStyle>
          <a:p>
            <a:r>
              <a:t>Title Text</a:t>
            </a:r>
          </a:p>
        </p:txBody>
      </p:sp>
      <p:sp>
        <p:nvSpPr>
          <p:cNvPr id="10003" name="Body Level One…"/>
          <p:cNvSpPr txBox="1">
            <a:spLocks noGrp="1"/>
          </p:cNvSpPr>
          <p:nvPr>
            <p:ph type="body" sz="half" idx="1"/>
          </p:nvPr>
        </p:nvSpPr>
        <p:spPr>
          <a:xfrm>
            <a:off x="685800" y="1981200"/>
            <a:ext cx="3810000" cy="4114800"/>
          </a:xfrm>
          <a:prstGeom prst="rect">
            <a:avLst/>
          </a:prstGeom>
        </p:spPr>
        <p:txBody>
          <a:bodyPr>
            <a:normAutofit/>
          </a:bodyPr>
          <a:lstStyle>
            <a:lvl1pPr>
              <a:buChar char="•"/>
              <a:defRPr>
                <a:solidFill>
                  <a:schemeClr val="accent3">
                    <a:lumOff val="44000"/>
                  </a:schemeClr>
                </a:solidFill>
                <a:latin typeface="Arial"/>
                <a:ea typeface="Arial"/>
                <a:cs typeface="Arial"/>
                <a:sym typeface="Arial"/>
              </a:defRPr>
            </a:lvl1pPr>
            <a:lvl2pPr>
              <a:buChar char="–"/>
              <a:defRPr>
                <a:solidFill>
                  <a:schemeClr val="accent3">
                    <a:lumOff val="44000"/>
                  </a:schemeClr>
                </a:solidFill>
                <a:latin typeface="Arial"/>
                <a:ea typeface="Arial"/>
                <a:cs typeface="Arial"/>
                <a:sym typeface="Arial"/>
              </a:defRPr>
            </a:lvl2pPr>
            <a:lvl3pPr>
              <a:defRPr>
                <a:solidFill>
                  <a:schemeClr val="accent3">
                    <a:lumOff val="44000"/>
                  </a:schemeClr>
                </a:solidFill>
                <a:latin typeface="Arial"/>
                <a:ea typeface="Arial"/>
                <a:cs typeface="Arial"/>
                <a:sym typeface="Arial"/>
              </a:defRPr>
            </a:lvl3pPr>
            <a:lvl4pPr>
              <a:buChar char="–"/>
              <a:defRPr>
                <a:solidFill>
                  <a:schemeClr val="accent3">
                    <a:lumOff val="44000"/>
                  </a:schemeClr>
                </a:solidFill>
                <a:latin typeface="Arial"/>
                <a:ea typeface="Arial"/>
                <a:cs typeface="Arial"/>
                <a:sym typeface="Arial"/>
              </a:defRPr>
            </a:lvl4pPr>
            <a:lvl5pPr>
              <a:buChar char="»"/>
              <a:defRPr>
                <a:solidFill>
                  <a:schemeClr val="accent3">
                    <a:lumOff val="44000"/>
                  </a:schemeClr>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004"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099765074"/>
      </p:ext>
    </p:extLst>
  </p:cSld>
  <p:clrMapOvr>
    <a:masterClrMapping/>
  </p:clrMapOvr>
  <p:transition spd="med"/>
</p:sldLayout>
</file>

<file path=ppt/slideLayouts/slideLayout751.xml><?xml version="1.0" encoding="utf-8"?>
<p:sldLayout xmlns:a="http://schemas.openxmlformats.org/drawingml/2006/main" xmlns:r="http://schemas.openxmlformats.org/officeDocument/2006/relationships" xmlns:p="http://schemas.openxmlformats.org/presentationml/2006/main" showMasterSp="0" type="tx">
  <p:cSld name="69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10011" name="Title Text"/>
          <p:cNvSpPr txBox="1">
            <a:spLocks noGrp="1"/>
          </p:cNvSpPr>
          <p:nvPr>
            <p:ph type="title"/>
          </p:nvPr>
        </p:nvSpPr>
        <p:spPr>
          <a:xfrm>
            <a:off x="685800" y="2130425"/>
            <a:ext cx="7772400" cy="1470025"/>
          </a:xfrm>
          <a:prstGeom prst="rect">
            <a:avLst/>
          </a:prstGeom>
        </p:spPr>
        <p:txBody>
          <a:bodyPr anchor="ctr"/>
          <a:lstStyle>
            <a:lvl1pPr algn="ctr">
              <a:defRPr>
                <a:solidFill>
                  <a:srgbClr val="000000"/>
                </a:solidFill>
                <a:latin typeface="Calibri"/>
                <a:ea typeface="Calibri"/>
                <a:cs typeface="Calibri"/>
                <a:sym typeface="Calibri"/>
              </a:defRPr>
            </a:lvl1pPr>
          </a:lstStyle>
          <a:p>
            <a:r>
              <a:t>Title Text</a:t>
            </a:r>
          </a:p>
        </p:txBody>
      </p:sp>
      <p:sp>
        <p:nvSpPr>
          <p:cNvPr id="10012"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solidFill>
                  <a:srgbClr val="888888"/>
                </a:solidFill>
                <a:latin typeface="Calibri"/>
                <a:ea typeface="Calibri"/>
                <a:cs typeface="Calibri"/>
                <a:sym typeface="Calibri"/>
              </a:defRPr>
            </a:lvl1pPr>
            <a:lvl2pPr marL="0" indent="457200" algn="ctr">
              <a:buSzTx/>
              <a:buNone/>
              <a:defRPr>
                <a:solidFill>
                  <a:srgbClr val="888888"/>
                </a:solidFill>
                <a:latin typeface="Calibri"/>
                <a:ea typeface="Calibri"/>
                <a:cs typeface="Calibri"/>
                <a:sym typeface="Calibri"/>
              </a:defRPr>
            </a:lvl2pPr>
            <a:lvl3pPr marL="0" indent="914400" algn="ctr">
              <a:buSzTx/>
              <a:buNone/>
              <a:defRPr>
                <a:solidFill>
                  <a:srgbClr val="888888"/>
                </a:solidFill>
                <a:latin typeface="Calibri"/>
                <a:ea typeface="Calibri"/>
                <a:cs typeface="Calibri"/>
                <a:sym typeface="Calibri"/>
              </a:defRPr>
            </a:lvl3pPr>
            <a:lvl4pPr marL="0" indent="1371600" algn="ctr">
              <a:buSzTx/>
              <a:buNone/>
              <a:defRPr>
                <a:solidFill>
                  <a:srgbClr val="888888"/>
                </a:solidFill>
                <a:latin typeface="Calibri"/>
                <a:ea typeface="Calibri"/>
                <a:cs typeface="Calibri"/>
                <a:sym typeface="Calibri"/>
              </a:defRPr>
            </a:lvl4pPr>
            <a:lvl5pPr marL="0" indent="1828800" algn="ctr">
              <a:buSzTx/>
              <a:buNone/>
              <a:defRPr>
                <a:solidFill>
                  <a:srgbClr val="888888"/>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10013" name="Slide Number"/>
          <p:cNvSpPr txBox="1">
            <a:spLocks noGrp="1"/>
          </p:cNvSpPr>
          <p:nvPr>
            <p:ph type="sldNum" sz="quarter" idx="2"/>
          </p:nvPr>
        </p:nvSpPr>
        <p:spPr>
          <a:xfrm>
            <a:off x="8428176" y="6414760"/>
            <a:ext cx="258624" cy="248305"/>
          </a:xfrm>
          <a:prstGeom prst="rect">
            <a:avLst/>
          </a:prstGeom>
        </p:spPr>
        <p:txBody>
          <a:bodyPr anchor="ctr"/>
          <a:lstStyle>
            <a:lvl1pPr algn="r">
              <a:defRPr sz="1200" b="1">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362890153"/>
      </p:ext>
    </p:extLst>
  </p:cSld>
  <p:clrMapOvr>
    <a:masterClrMapping/>
  </p:clrMapOvr>
  <p:transition spd="med"/>
</p:sldLayout>
</file>

<file path=ppt/slideLayouts/slideLayout752.xml><?xml version="1.0" encoding="utf-8"?>
<p:sldLayout xmlns:a="http://schemas.openxmlformats.org/drawingml/2006/main" xmlns:r="http://schemas.openxmlformats.org/officeDocument/2006/relationships" xmlns:p="http://schemas.openxmlformats.org/presentationml/2006/main" showMasterSp="0" type="tx">
  <p:cSld name="67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10020"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Calibri"/>
                <a:ea typeface="Calibri"/>
                <a:cs typeface="Calibri"/>
                <a:sym typeface="Calibri"/>
              </a:defRPr>
            </a:lvl1pPr>
          </a:lstStyle>
          <a:p>
            <a:r>
              <a:t>Title Text</a:t>
            </a:r>
          </a:p>
        </p:txBody>
      </p:sp>
      <p:sp>
        <p:nvSpPr>
          <p:cNvPr id="10021" name="Body Level One…"/>
          <p:cNvSpPr txBox="1">
            <a:spLocks noGrp="1"/>
          </p:cNvSpPr>
          <p:nvPr>
            <p:ph type="body" idx="1"/>
          </p:nvPr>
        </p:nvSpPr>
        <p:spPr>
          <a:xfrm>
            <a:off x="457200" y="1600200"/>
            <a:ext cx="8229600" cy="4525963"/>
          </a:xfrm>
          <a:prstGeom prst="rect">
            <a:avLst/>
          </a:prstGeom>
        </p:spPr>
        <p:txBody>
          <a:bodyPr>
            <a:normAutofit/>
          </a:bodyPr>
          <a:lstStyle>
            <a:lvl1pPr>
              <a:buFont typeface="Arial"/>
              <a:buChar char="•"/>
              <a:defRPr>
                <a:latin typeface="Calibri"/>
                <a:ea typeface="Calibri"/>
                <a:cs typeface="Calibri"/>
                <a:sym typeface="Calibri"/>
              </a:defRPr>
            </a:lvl1pPr>
            <a:lvl2pPr>
              <a:buFont typeface="Arial"/>
              <a:buChar char="–"/>
              <a:defRPr>
                <a:latin typeface="Calibri"/>
                <a:ea typeface="Calibri"/>
                <a:cs typeface="Calibri"/>
                <a:sym typeface="Calibri"/>
              </a:defRPr>
            </a:lvl2pPr>
            <a:lvl3pPr>
              <a:buFont typeface="Arial"/>
              <a:defRPr>
                <a:latin typeface="Calibri"/>
                <a:ea typeface="Calibri"/>
                <a:cs typeface="Calibri"/>
                <a:sym typeface="Calibri"/>
              </a:defRPr>
            </a:lvl3pPr>
            <a:lvl4pPr>
              <a:buFont typeface="Arial"/>
              <a:buChar char="–"/>
              <a:defRPr>
                <a:latin typeface="Calibri"/>
                <a:ea typeface="Calibri"/>
                <a:cs typeface="Calibri"/>
                <a:sym typeface="Calibri"/>
              </a:defRPr>
            </a:lvl4pPr>
            <a:lvl5pPr>
              <a:buFont typeface="Arial"/>
              <a:buChar char="»"/>
              <a:defRPr>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10022" name="Slide Number"/>
          <p:cNvSpPr txBox="1">
            <a:spLocks noGrp="1"/>
          </p:cNvSpPr>
          <p:nvPr>
            <p:ph type="sldNum" sz="quarter" idx="2"/>
          </p:nvPr>
        </p:nvSpPr>
        <p:spPr>
          <a:xfrm>
            <a:off x="8428176" y="6414760"/>
            <a:ext cx="258624" cy="248305"/>
          </a:xfrm>
          <a:prstGeom prst="rect">
            <a:avLst/>
          </a:prstGeom>
        </p:spPr>
        <p:txBody>
          <a:bodyPr anchor="ctr"/>
          <a:lstStyle>
            <a:lvl1pPr algn="r">
              <a:defRPr sz="1200" b="1">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774017151"/>
      </p:ext>
    </p:extLst>
  </p:cSld>
  <p:clrMapOvr>
    <a:masterClrMapping/>
  </p:clrMapOvr>
  <p:transition spd="med"/>
</p:sldLayout>
</file>

<file path=ppt/slideLayouts/slideLayout753.xml><?xml version="1.0" encoding="utf-8"?>
<p:sldLayout xmlns:a="http://schemas.openxmlformats.org/drawingml/2006/main" xmlns:r="http://schemas.openxmlformats.org/officeDocument/2006/relationships" xmlns:p="http://schemas.openxmlformats.org/presentationml/2006/main" showMasterSp="0" type="tx">
  <p:cSld name="63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10029"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latin typeface="Calibri"/>
                <a:ea typeface="Calibri"/>
                <a:cs typeface="Calibri"/>
                <a:sym typeface="Calibri"/>
              </a:defRPr>
            </a:lvl1pPr>
          </a:lstStyle>
          <a:p>
            <a:r>
              <a:t>Title Text</a:t>
            </a:r>
          </a:p>
        </p:txBody>
      </p:sp>
      <p:sp>
        <p:nvSpPr>
          <p:cNvPr id="10030"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rgbClr val="888888"/>
                </a:solidFill>
                <a:latin typeface="Calibri"/>
                <a:ea typeface="Calibri"/>
                <a:cs typeface="Calibri"/>
                <a:sym typeface="Calibri"/>
              </a:defRPr>
            </a:lvl1pPr>
            <a:lvl2pPr marL="0" indent="457200">
              <a:spcBef>
                <a:spcPts val="400"/>
              </a:spcBef>
              <a:buSzTx/>
              <a:buNone/>
              <a:defRPr sz="2000">
                <a:solidFill>
                  <a:srgbClr val="888888"/>
                </a:solidFill>
                <a:latin typeface="Calibri"/>
                <a:ea typeface="Calibri"/>
                <a:cs typeface="Calibri"/>
                <a:sym typeface="Calibri"/>
              </a:defRPr>
            </a:lvl2pPr>
            <a:lvl3pPr marL="0" indent="914400">
              <a:spcBef>
                <a:spcPts val="400"/>
              </a:spcBef>
              <a:buSzTx/>
              <a:buNone/>
              <a:defRPr sz="2000">
                <a:solidFill>
                  <a:srgbClr val="888888"/>
                </a:solidFill>
                <a:latin typeface="Calibri"/>
                <a:ea typeface="Calibri"/>
                <a:cs typeface="Calibri"/>
                <a:sym typeface="Calibri"/>
              </a:defRPr>
            </a:lvl3pPr>
            <a:lvl4pPr marL="0" indent="1371600">
              <a:spcBef>
                <a:spcPts val="400"/>
              </a:spcBef>
              <a:buSzTx/>
              <a:buNone/>
              <a:defRPr sz="2000">
                <a:solidFill>
                  <a:srgbClr val="888888"/>
                </a:solidFill>
                <a:latin typeface="Calibri"/>
                <a:ea typeface="Calibri"/>
                <a:cs typeface="Calibri"/>
                <a:sym typeface="Calibri"/>
              </a:defRPr>
            </a:lvl4pPr>
            <a:lvl5pPr marL="0" indent="1828800">
              <a:spcBef>
                <a:spcPts val="400"/>
              </a:spcBef>
              <a:buSzTx/>
              <a:buNone/>
              <a:defRPr sz="2000">
                <a:solidFill>
                  <a:srgbClr val="888888"/>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10031" name="Slide Number"/>
          <p:cNvSpPr txBox="1">
            <a:spLocks noGrp="1"/>
          </p:cNvSpPr>
          <p:nvPr>
            <p:ph type="sldNum" sz="quarter" idx="2"/>
          </p:nvPr>
        </p:nvSpPr>
        <p:spPr>
          <a:xfrm>
            <a:off x="8428176" y="6414760"/>
            <a:ext cx="258624" cy="248305"/>
          </a:xfrm>
          <a:prstGeom prst="rect">
            <a:avLst/>
          </a:prstGeom>
        </p:spPr>
        <p:txBody>
          <a:bodyPr anchor="ctr"/>
          <a:lstStyle>
            <a:lvl1pPr algn="r">
              <a:defRPr sz="1200" b="1">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3005498028"/>
      </p:ext>
    </p:extLst>
  </p:cSld>
  <p:clrMapOvr>
    <a:masterClrMapping/>
  </p:clrMapOvr>
  <p:transition spd="med"/>
</p:sldLayout>
</file>

<file path=ppt/slideLayouts/slideLayout754.xml><?xml version="1.0" encoding="utf-8"?>
<p:sldLayout xmlns:a="http://schemas.openxmlformats.org/drawingml/2006/main" xmlns:r="http://schemas.openxmlformats.org/officeDocument/2006/relationships" xmlns:p="http://schemas.openxmlformats.org/presentationml/2006/main" showMasterSp="0" type="tx">
  <p:cSld name="63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10038"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Calibri"/>
                <a:ea typeface="Calibri"/>
                <a:cs typeface="Calibri"/>
                <a:sym typeface="Calibri"/>
              </a:defRPr>
            </a:lvl1pPr>
          </a:lstStyle>
          <a:p>
            <a:r>
              <a:t>Title Text</a:t>
            </a:r>
          </a:p>
        </p:txBody>
      </p:sp>
      <p:sp>
        <p:nvSpPr>
          <p:cNvPr id="10039"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Font typeface="Arial"/>
              <a:buChar char="•"/>
              <a:defRPr sz="2800">
                <a:latin typeface="Calibri"/>
                <a:ea typeface="Calibri"/>
                <a:cs typeface="Calibri"/>
                <a:sym typeface="Calibri"/>
              </a:defRPr>
            </a:lvl1pPr>
            <a:lvl2pPr marL="790575" indent="-333375">
              <a:spcBef>
                <a:spcPts val="600"/>
              </a:spcBef>
              <a:buFont typeface="Arial"/>
              <a:buChar char="–"/>
              <a:defRPr sz="2800">
                <a:latin typeface="Calibri"/>
                <a:ea typeface="Calibri"/>
                <a:cs typeface="Calibri"/>
                <a:sym typeface="Calibri"/>
              </a:defRPr>
            </a:lvl2pPr>
            <a:lvl3pPr marL="1234439" indent="-320039">
              <a:spcBef>
                <a:spcPts val="600"/>
              </a:spcBef>
              <a:buFont typeface="Arial"/>
              <a:defRPr sz="2800">
                <a:latin typeface="Calibri"/>
                <a:ea typeface="Calibri"/>
                <a:cs typeface="Calibri"/>
                <a:sym typeface="Calibri"/>
              </a:defRPr>
            </a:lvl3pPr>
            <a:lvl4pPr marL="1727200" indent="-355600">
              <a:spcBef>
                <a:spcPts val="600"/>
              </a:spcBef>
              <a:buFont typeface="Arial"/>
              <a:buChar char="–"/>
              <a:defRPr sz="2800">
                <a:latin typeface="Calibri"/>
                <a:ea typeface="Calibri"/>
                <a:cs typeface="Calibri"/>
                <a:sym typeface="Calibri"/>
              </a:defRPr>
            </a:lvl4pPr>
            <a:lvl5pPr marL="2184400" indent="-355600">
              <a:spcBef>
                <a:spcPts val="600"/>
              </a:spcBef>
              <a:buFont typeface="Arial"/>
              <a:buChar char="»"/>
              <a:defRPr sz="2800">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10040" name="Slide Number"/>
          <p:cNvSpPr txBox="1">
            <a:spLocks noGrp="1"/>
          </p:cNvSpPr>
          <p:nvPr>
            <p:ph type="sldNum" sz="quarter" idx="2"/>
          </p:nvPr>
        </p:nvSpPr>
        <p:spPr>
          <a:xfrm>
            <a:off x="8428176" y="6414760"/>
            <a:ext cx="258624" cy="248305"/>
          </a:xfrm>
          <a:prstGeom prst="rect">
            <a:avLst/>
          </a:prstGeom>
        </p:spPr>
        <p:txBody>
          <a:bodyPr anchor="ctr"/>
          <a:lstStyle>
            <a:lvl1pPr algn="r">
              <a:defRPr sz="1200" b="1">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1634415384"/>
      </p:ext>
    </p:extLst>
  </p:cSld>
  <p:clrMapOvr>
    <a:masterClrMapping/>
  </p:clrMapOvr>
  <p:transition spd="med"/>
</p:sldLayout>
</file>

<file path=ppt/slideLayouts/slideLayout755.xml><?xml version="1.0" encoding="utf-8"?>
<p:sldLayout xmlns:a="http://schemas.openxmlformats.org/drawingml/2006/main" xmlns:r="http://schemas.openxmlformats.org/officeDocument/2006/relationships" xmlns:p="http://schemas.openxmlformats.org/presentationml/2006/main" showMasterSp="0" type="tx">
  <p:cSld name="64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10047"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Calibri"/>
                <a:ea typeface="Calibri"/>
                <a:cs typeface="Calibri"/>
                <a:sym typeface="Calibri"/>
              </a:defRPr>
            </a:lvl1pPr>
          </a:lstStyle>
          <a:p>
            <a:r>
              <a:t>Title Text</a:t>
            </a:r>
          </a:p>
        </p:txBody>
      </p:sp>
      <p:sp>
        <p:nvSpPr>
          <p:cNvPr id="10048"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atin typeface="Calibri"/>
                <a:ea typeface="Calibri"/>
                <a:cs typeface="Calibri"/>
                <a:sym typeface="Calibri"/>
              </a:defRPr>
            </a:lvl1pPr>
            <a:lvl2pPr marL="0" indent="457200">
              <a:spcBef>
                <a:spcPts val="500"/>
              </a:spcBef>
              <a:buSzTx/>
              <a:buNone/>
              <a:defRPr sz="2400" b="1">
                <a:latin typeface="Calibri"/>
                <a:ea typeface="Calibri"/>
                <a:cs typeface="Calibri"/>
                <a:sym typeface="Calibri"/>
              </a:defRPr>
            </a:lvl2pPr>
            <a:lvl3pPr marL="0" indent="914400">
              <a:spcBef>
                <a:spcPts val="500"/>
              </a:spcBef>
              <a:buSzTx/>
              <a:buNone/>
              <a:defRPr sz="2400" b="1">
                <a:latin typeface="Calibri"/>
                <a:ea typeface="Calibri"/>
                <a:cs typeface="Calibri"/>
                <a:sym typeface="Calibri"/>
              </a:defRPr>
            </a:lvl3pPr>
            <a:lvl4pPr marL="0" indent="1371600">
              <a:spcBef>
                <a:spcPts val="500"/>
              </a:spcBef>
              <a:buSzTx/>
              <a:buNone/>
              <a:defRPr sz="2400" b="1">
                <a:latin typeface="Calibri"/>
                <a:ea typeface="Calibri"/>
                <a:cs typeface="Calibri"/>
                <a:sym typeface="Calibri"/>
              </a:defRPr>
            </a:lvl4pPr>
            <a:lvl5pPr marL="0" indent="1828800">
              <a:spcBef>
                <a:spcPts val="500"/>
              </a:spcBef>
              <a:buSzTx/>
              <a:buNone/>
              <a:defRPr sz="2400" b="1">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10049"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latin typeface="Calibri"/>
                <a:ea typeface="Calibri"/>
                <a:cs typeface="Calibri"/>
                <a:sym typeface="Calibri"/>
              </a:defRPr>
            </a:pPr>
            <a:endParaRPr/>
          </a:p>
        </p:txBody>
      </p:sp>
      <p:sp>
        <p:nvSpPr>
          <p:cNvPr id="10050" name="Slide Number"/>
          <p:cNvSpPr txBox="1">
            <a:spLocks noGrp="1"/>
          </p:cNvSpPr>
          <p:nvPr>
            <p:ph type="sldNum" sz="quarter" idx="2"/>
          </p:nvPr>
        </p:nvSpPr>
        <p:spPr>
          <a:xfrm>
            <a:off x="8428176" y="6414760"/>
            <a:ext cx="258624" cy="248305"/>
          </a:xfrm>
          <a:prstGeom prst="rect">
            <a:avLst/>
          </a:prstGeom>
        </p:spPr>
        <p:txBody>
          <a:bodyPr anchor="ctr"/>
          <a:lstStyle>
            <a:lvl1pPr algn="r">
              <a:defRPr sz="1200" b="1">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3104151458"/>
      </p:ext>
    </p:extLst>
  </p:cSld>
  <p:clrMapOvr>
    <a:masterClrMapping/>
  </p:clrMapOvr>
  <p:transition spd="med"/>
</p:sldLayout>
</file>

<file path=ppt/slideLayouts/slideLayout756.xml><?xml version="1.0" encoding="utf-8"?>
<p:sldLayout xmlns:a="http://schemas.openxmlformats.org/drawingml/2006/main" xmlns:r="http://schemas.openxmlformats.org/officeDocument/2006/relationships" xmlns:p="http://schemas.openxmlformats.org/presentationml/2006/main" showMasterSp="0" type="tx">
  <p:cSld name="64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10057"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Calibri"/>
                <a:ea typeface="Calibri"/>
                <a:cs typeface="Calibri"/>
                <a:sym typeface="Calibri"/>
              </a:defRPr>
            </a:lvl1pPr>
          </a:lstStyle>
          <a:p>
            <a:r>
              <a:t>Title Text</a:t>
            </a:r>
          </a:p>
        </p:txBody>
      </p:sp>
      <p:sp>
        <p:nvSpPr>
          <p:cNvPr id="10058" name="Slide Number"/>
          <p:cNvSpPr txBox="1">
            <a:spLocks noGrp="1"/>
          </p:cNvSpPr>
          <p:nvPr>
            <p:ph type="sldNum" sz="quarter" idx="2"/>
          </p:nvPr>
        </p:nvSpPr>
        <p:spPr>
          <a:xfrm>
            <a:off x="8428176" y="6414760"/>
            <a:ext cx="258624" cy="248305"/>
          </a:xfrm>
          <a:prstGeom prst="rect">
            <a:avLst/>
          </a:prstGeom>
        </p:spPr>
        <p:txBody>
          <a:bodyPr anchor="ctr"/>
          <a:lstStyle>
            <a:lvl1pPr algn="r">
              <a:defRPr sz="1200" b="1">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2371636648"/>
      </p:ext>
    </p:extLst>
  </p:cSld>
  <p:clrMapOvr>
    <a:masterClrMapping/>
  </p:clrMapOvr>
  <p:transition spd="med"/>
</p:sldLayout>
</file>

<file path=ppt/slideLayouts/slideLayout757.xml><?xml version="1.0" encoding="utf-8"?>
<p:sldLayout xmlns:a="http://schemas.openxmlformats.org/drawingml/2006/main" xmlns:r="http://schemas.openxmlformats.org/officeDocument/2006/relationships" xmlns:p="http://schemas.openxmlformats.org/presentationml/2006/main" showMasterSp="0" type="tx">
  <p:cSld name="65_Blank">
    <p:bg>
      <p:bgPr>
        <a:solidFill>
          <a:schemeClr val="accent3">
            <a:lumOff val="44000"/>
          </a:schemeClr>
        </a:solidFill>
        <a:effectLst/>
      </p:bgPr>
    </p:bg>
    <p:spTree>
      <p:nvGrpSpPr>
        <p:cNvPr id="1" name=""/>
        <p:cNvGrpSpPr/>
        <p:nvPr/>
      </p:nvGrpSpPr>
      <p:grpSpPr>
        <a:xfrm>
          <a:off x="0" y="0"/>
          <a:ext cx="0" cy="0"/>
          <a:chOff x="0" y="0"/>
          <a:chExt cx="0" cy="0"/>
        </a:xfrm>
      </p:grpSpPr>
      <p:sp>
        <p:nvSpPr>
          <p:cNvPr id="10065" name="Slide Number"/>
          <p:cNvSpPr txBox="1">
            <a:spLocks noGrp="1"/>
          </p:cNvSpPr>
          <p:nvPr>
            <p:ph type="sldNum" sz="quarter" idx="2"/>
          </p:nvPr>
        </p:nvSpPr>
        <p:spPr>
          <a:xfrm>
            <a:off x="8428176" y="6414760"/>
            <a:ext cx="258624" cy="248305"/>
          </a:xfrm>
          <a:prstGeom prst="rect">
            <a:avLst/>
          </a:prstGeom>
        </p:spPr>
        <p:txBody>
          <a:bodyPr anchor="ctr"/>
          <a:lstStyle>
            <a:lvl1pPr algn="r">
              <a:defRPr sz="1200" b="1">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1089012420"/>
      </p:ext>
    </p:extLst>
  </p:cSld>
  <p:clrMapOvr>
    <a:masterClrMapping/>
  </p:clrMapOvr>
  <p:transition spd="med"/>
</p:sldLayout>
</file>

<file path=ppt/slideLayouts/slideLayout758.xml><?xml version="1.0" encoding="utf-8"?>
<p:sldLayout xmlns:a="http://schemas.openxmlformats.org/drawingml/2006/main" xmlns:r="http://schemas.openxmlformats.org/officeDocument/2006/relationships" xmlns:p="http://schemas.openxmlformats.org/presentationml/2006/main" showMasterSp="0" type="tx">
  <p:cSld name="64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10072"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latin typeface="Calibri"/>
                <a:ea typeface="Calibri"/>
                <a:cs typeface="Calibri"/>
                <a:sym typeface="Calibri"/>
              </a:defRPr>
            </a:lvl1pPr>
          </a:lstStyle>
          <a:p>
            <a:r>
              <a:t>Title Text</a:t>
            </a:r>
          </a:p>
        </p:txBody>
      </p:sp>
      <p:sp>
        <p:nvSpPr>
          <p:cNvPr id="10073" name="Body Level One…"/>
          <p:cNvSpPr txBox="1">
            <a:spLocks noGrp="1"/>
          </p:cNvSpPr>
          <p:nvPr>
            <p:ph type="body" idx="1"/>
          </p:nvPr>
        </p:nvSpPr>
        <p:spPr>
          <a:xfrm>
            <a:off x="3575050" y="273050"/>
            <a:ext cx="5111750" cy="5853113"/>
          </a:xfrm>
          <a:prstGeom prst="rect">
            <a:avLst/>
          </a:prstGeom>
        </p:spPr>
        <p:txBody>
          <a:bodyPr>
            <a:normAutofit/>
          </a:bodyPr>
          <a:lstStyle>
            <a:lvl1pPr>
              <a:buFont typeface="Arial"/>
              <a:buChar char="•"/>
              <a:defRPr>
                <a:latin typeface="Calibri"/>
                <a:ea typeface="Calibri"/>
                <a:cs typeface="Calibri"/>
                <a:sym typeface="Calibri"/>
              </a:defRPr>
            </a:lvl1pPr>
            <a:lvl2pPr>
              <a:buFont typeface="Arial"/>
              <a:buChar char="–"/>
              <a:defRPr>
                <a:latin typeface="Calibri"/>
                <a:ea typeface="Calibri"/>
                <a:cs typeface="Calibri"/>
                <a:sym typeface="Calibri"/>
              </a:defRPr>
            </a:lvl2pPr>
            <a:lvl3pPr>
              <a:buFont typeface="Arial"/>
              <a:defRPr>
                <a:latin typeface="Calibri"/>
                <a:ea typeface="Calibri"/>
                <a:cs typeface="Calibri"/>
                <a:sym typeface="Calibri"/>
              </a:defRPr>
            </a:lvl3pPr>
            <a:lvl4pPr>
              <a:buFont typeface="Arial"/>
              <a:buChar char="–"/>
              <a:defRPr>
                <a:latin typeface="Calibri"/>
                <a:ea typeface="Calibri"/>
                <a:cs typeface="Calibri"/>
                <a:sym typeface="Calibri"/>
              </a:defRPr>
            </a:lvl4pPr>
            <a:lvl5pPr>
              <a:buFont typeface="Arial"/>
              <a:buChar char="»"/>
              <a:defRPr>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10074"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latin typeface="Calibri"/>
                <a:ea typeface="Calibri"/>
                <a:cs typeface="Calibri"/>
                <a:sym typeface="Calibri"/>
              </a:defRPr>
            </a:pPr>
            <a:endParaRPr/>
          </a:p>
        </p:txBody>
      </p:sp>
      <p:sp>
        <p:nvSpPr>
          <p:cNvPr id="10075" name="Slide Number"/>
          <p:cNvSpPr txBox="1">
            <a:spLocks noGrp="1"/>
          </p:cNvSpPr>
          <p:nvPr>
            <p:ph type="sldNum" sz="quarter" idx="2"/>
          </p:nvPr>
        </p:nvSpPr>
        <p:spPr>
          <a:xfrm>
            <a:off x="8428176" y="6414760"/>
            <a:ext cx="258624" cy="248305"/>
          </a:xfrm>
          <a:prstGeom prst="rect">
            <a:avLst/>
          </a:prstGeom>
        </p:spPr>
        <p:txBody>
          <a:bodyPr anchor="ctr"/>
          <a:lstStyle>
            <a:lvl1pPr algn="r">
              <a:defRPr sz="1200" b="1">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3296125224"/>
      </p:ext>
    </p:extLst>
  </p:cSld>
  <p:clrMapOvr>
    <a:masterClrMapping/>
  </p:clrMapOvr>
  <p:transition spd="med"/>
</p:sldLayout>
</file>

<file path=ppt/slideLayouts/slideLayout759.xml><?xml version="1.0" encoding="utf-8"?>
<p:sldLayout xmlns:a="http://schemas.openxmlformats.org/drawingml/2006/main" xmlns:r="http://schemas.openxmlformats.org/officeDocument/2006/relationships" xmlns:p="http://schemas.openxmlformats.org/presentationml/2006/main" showMasterSp="0" type="tx">
  <p:cSld name="64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10082"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latin typeface="Calibri"/>
                <a:ea typeface="Calibri"/>
                <a:cs typeface="Calibri"/>
                <a:sym typeface="Calibri"/>
              </a:defRPr>
            </a:lvl1pPr>
          </a:lstStyle>
          <a:p>
            <a:r>
              <a:t>Title Text</a:t>
            </a:r>
          </a:p>
        </p:txBody>
      </p:sp>
      <p:sp>
        <p:nvSpPr>
          <p:cNvPr id="10083"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10084"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atin typeface="Calibri"/>
                <a:ea typeface="Calibri"/>
                <a:cs typeface="Calibri"/>
                <a:sym typeface="Calibri"/>
              </a:defRPr>
            </a:lvl1pPr>
            <a:lvl2pPr marL="0" indent="457200">
              <a:spcBef>
                <a:spcPts val="300"/>
              </a:spcBef>
              <a:buSzTx/>
              <a:buNone/>
              <a:defRPr sz="1400">
                <a:latin typeface="Calibri"/>
                <a:ea typeface="Calibri"/>
                <a:cs typeface="Calibri"/>
                <a:sym typeface="Calibri"/>
              </a:defRPr>
            </a:lvl2pPr>
            <a:lvl3pPr marL="0" indent="914400">
              <a:spcBef>
                <a:spcPts val="300"/>
              </a:spcBef>
              <a:buSzTx/>
              <a:buNone/>
              <a:defRPr sz="1400">
                <a:latin typeface="Calibri"/>
                <a:ea typeface="Calibri"/>
                <a:cs typeface="Calibri"/>
                <a:sym typeface="Calibri"/>
              </a:defRPr>
            </a:lvl3pPr>
            <a:lvl4pPr marL="0" indent="1371600">
              <a:spcBef>
                <a:spcPts val="300"/>
              </a:spcBef>
              <a:buSzTx/>
              <a:buNone/>
              <a:defRPr sz="1400">
                <a:latin typeface="Calibri"/>
                <a:ea typeface="Calibri"/>
                <a:cs typeface="Calibri"/>
                <a:sym typeface="Calibri"/>
              </a:defRPr>
            </a:lvl4pPr>
            <a:lvl5pPr marL="0" indent="1828800">
              <a:spcBef>
                <a:spcPts val="300"/>
              </a:spcBef>
              <a:buSzTx/>
              <a:buNone/>
              <a:defRPr sz="1400">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10085" name="Slide Number"/>
          <p:cNvSpPr txBox="1">
            <a:spLocks noGrp="1"/>
          </p:cNvSpPr>
          <p:nvPr>
            <p:ph type="sldNum" sz="quarter" idx="2"/>
          </p:nvPr>
        </p:nvSpPr>
        <p:spPr>
          <a:xfrm>
            <a:off x="8428176" y="6414760"/>
            <a:ext cx="258624" cy="248305"/>
          </a:xfrm>
          <a:prstGeom prst="rect">
            <a:avLst/>
          </a:prstGeom>
        </p:spPr>
        <p:txBody>
          <a:bodyPr anchor="ctr"/>
          <a:lstStyle>
            <a:lvl1pPr algn="r">
              <a:defRPr sz="1200" b="1">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113366231"/>
      </p:ext>
    </p:extLst>
  </p:cSld>
  <p:clrMapOvr>
    <a:masterClrMapping/>
  </p:clrMapOvr>
  <p:transition spd="med"/>
</p:sldLayout>
</file>

<file path=ppt/slideLayouts/slideLayout7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5"/>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150" indent="0">
              <a:buNone/>
              <a:defRPr sz="1800"/>
            </a:lvl2pPr>
            <a:lvl3pPr marL="914300" indent="0">
              <a:buNone/>
              <a:defRPr sz="1600"/>
            </a:lvl3pPr>
            <a:lvl4pPr marL="1371450" indent="0">
              <a:buNone/>
              <a:defRPr sz="1400"/>
            </a:lvl4pPr>
            <a:lvl5pPr marL="1828600" indent="0">
              <a:buNone/>
              <a:defRPr sz="1400"/>
            </a:lvl5pPr>
            <a:lvl6pPr marL="2285750" indent="0">
              <a:buNone/>
              <a:defRPr sz="1400"/>
            </a:lvl6pPr>
            <a:lvl7pPr marL="2742899" indent="0">
              <a:buNone/>
              <a:defRPr sz="1400"/>
            </a:lvl7pPr>
            <a:lvl8pPr marL="3200047" indent="0">
              <a:buNone/>
              <a:defRPr sz="1400"/>
            </a:lvl8pPr>
            <a:lvl9pPr marL="3657199" indent="0">
              <a:buNone/>
              <a:defRPr sz="1400"/>
            </a:lvl9pPr>
          </a:lstStyle>
          <a:p>
            <a:pPr lvl="0"/>
            <a:r>
              <a:rPr lang="en-US"/>
              <a:t>Click to edit Master text styles</a:t>
            </a:r>
          </a:p>
        </p:txBody>
      </p:sp>
      <p:sp>
        <p:nvSpPr>
          <p:cNvPr id="4" name="Rectangle 12"/>
          <p:cNvSpPr>
            <a:spLocks noGrp="1" noChangeArrowheads="1"/>
          </p:cNvSpPr>
          <p:nvPr>
            <p:ph type="dt" sz="half" idx="10"/>
          </p:nvPr>
        </p:nvSpPr>
        <p:spPr/>
        <p:txBody>
          <a:bodyPr/>
          <a:lstStyle>
            <a:lvl1pPr>
              <a:defRPr/>
            </a:lvl1pPr>
          </a:lstStyle>
          <a:p>
            <a:pPr>
              <a:defRPr/>
            </a:pPr>
            <a:endParaRPr lang="en-US"/>
          </a:p>
        </p:txBody>
      </p:sp>
      <p:sp>
        <p:nvSpPr>
          <p:cNvPr id="5" name="Rectangle 13"/>
          <p:cNvSpPr>
            <a:spLocks noGrp="1" noChangeArrowheads="1"/>
          </p:cNvSpPr>
          <p:nvPr>
            <p:ph type="ftr" sz="quarter" idx="11"/>
          </p:nvPr>
        </p:nvSpPr>
        <p:spPr/>
        <p:txBody>
          <a:bodyPr/>
          <a:lstStyle>
            <a:lvl1pPr>
              <a:defRPr/>
            </a:lvl1pPr>
          </a:lstStyle>
          <a:p>
            <a:pPr>
              <a:defRPr/>
            </a:pPr>
            <a:endParaRPr lang="en-US"/>
          </a:p>
        </p:txBody>
      </p:sp>
      <p:sp>
        <p:nvSpPr>
          <p:cNvPr id="6"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ABE16645-8042-E44F-8343-D9B42FFDC89F}" type="slidenum">
              <a:rPr lang="en-US"/>
              <a:pPr>
                <a:defRPr/>
              </a:pPr>
              <a:t>‹#›</a:t>
            </a:fld>
            <a:endParaRPr lang="en-US"/>
          </a:p>
        </p:txBody>
      </p:sp>
    </p:spTree>
    <p:extLst>
      <p:ext uri="{BB962C8B-B14F-4D97-AF65-F5344CB8AC3E}">
        <p14:creationId xmlns:p14="http://schemas.microsoft.com/office/powerpoint/2010/main" val="3020378396"/>
      </p:ext>
    </p:extLst>
  </p:cSld>
  <p:clrMapOvr>
    <a:masterClrMapping/>
  </p:clrMapOvr>
  <p:transition/>
</p:sldLayout>
</file>

<file path=ppt/slideLayouts/slideLayout760.xml><?xml version="1.0" encoding="utf-8"?>
<p:sldLayout xmlns:a="http://schemas.openxmlformats.org/drawingml/2006/main" xmlns:r="http://schemas.openxmlformats.org/officeDocument/2006/relationships" xmlns:p="http://schemas.openxmlformats.org/presentationml/2006/main" type="tx">
  <p:cSld name="66_Blank">
    <p:spTree>
      <p:nvGrpSpPr>
        <p:cNvPr id="1" name=""/>
        <p:cNvGrpSpPr/>
        <p:nvPr/>
      </p:nvGrpSpPr>
      <p:grpSpPr>
        <a:xfrm>
          <a:off x="0" y="0"/>
          <a:ext cx="0" cy="0"/>
          <a:chOff x="0" y="0"/>
          <a:chExt cx="0" cy="0"/>
        </a:xfrm>
      </p:grpSpPr>
      <p:sp>
        <p:nvSpPr>
          <p:cNvPr id="10092" name="Slide Number"/>
          <p:cNvSpPr txBox="1">
            <a:spLocks noGrp="1"/>
          </p:cNvSpPr>
          <p:nvPr>
            <p:ph type="sldNum" sz="quarter" idx="2"/>
          </p:nvPr>
        </p:nvSpPr>
        <p:spPr>
          <a:xfrm>
            <a:off x="7821929" y="6570913"/>
            <a:ext cx="281941" cy="287088"/>
          </a:xfrm>
          <a:prstGeom prst="rect">
            <a:avLst/>
          </a:prstGeom>
        </p:spPr>
        <p:txBody>
          <a:bodyPr/>
          <a:lstStyle>
            <a:lvl1pPr>
              <a:defRPr>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687192835"/>
      </p:ext>
    </p:extLst>
  </p:cSld>
  <p:clrMapOvr>
    <a:masterClrMapping/>
  </p:clrMapOvr>
  <p:transition spd="med"/>
</p:sldLayout>
</file>

<file path=ppt/slideLayouts/slideLayout761.xml><?xml version="1.0" encoding="utf-8"?>
<p:sldLayout xmlns:a="http://schemas.openxmlformats.org/drawingml/2006/main" xmlns:r="http://schemas.openxmlformats.org/officeDocument/2006/relationships" xmlns:p="http://schemas.openxmlformats.org/presentationml/2006/main" showMasterSp="0" type="tx">
  <p:cSld name="5_Blank 0">
    <p:spTree>
      <p:nvGrpSpPr>
        <p:cNvPr id="1" name=""/>
        <p:cNvGrpSpPr/>
        <p:nvPr/>
      </p:nvGrpSpPr>
      <p:grpSpPr>
        <a:xfrm>
          <a:off x="0" y="0"/>
          <a:ext cx="0" cy="0"/>
          <a:chOff x="0" y="0"/>
          <a:chExt cx="0" cy="0"/>
        </a:xfrm>
      </p:grpSpPr>
      <p:sp>
        <p:nvSpPr>
          <p:cNvPr id="10099" name="Slide Number"/>
          <p:cNvSpPr txBox="1">
            <a:spLocks noGrp="1"/>
          </p:cNvSpPr>
          <p:nvPr>
            <p:ph type="sldNum" sz="quarter" idx="2"/>
          </p:nvPr>
        </p:nvSpPr>
        <p:spPr>
          <a:xfrm>
            <a:off x="7821929" y="6570913"/>
            <a:ext cx="281941" cy="287088"/>
          </a:xfrm>
          <a:prstGeom prst="rect">
            <a:avLst/>
          </a:prstGeom>
        </p:spPr>
        <p:txBody>
          <a:bodyPr/>
          <a:lstStyle>
            <a:lvl1pPr>
              <a:defRPr>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590240037"/>
      </p:ext>
    </p:extLst>
  </p:cSld>
  <p:clrMapOvr>
    <a:masterClrMapping/>
  </p:clrMapOvr>
  <p:transition spd="med"/>
</p:sldLayout>
</file>

<file path=ppt/slideLayouts/slideLayout762.xml><?xml version="1.0" encoding="utf-8"?>
<p:sldLayout xmlns:a="http://schemas.openxmlformats.org/drawingml/2006/main" xmlns:r="http://schemas.openxmlformats.org/officeDocument/2006/relationships" xmlns:p="http://schemas.openxmlformats.org/presentationml/2006/main" showMasterSp="0" type="tx">
  <p:cSld name="70_Title Slide">
    <p:bg>
      <p:bgPr>
        <a:solidFill>
          <a:srgbClr val="E9E2B6"/>
        </a:solidFill>
        <a:effectLst/>
      </p:bgPr>
    </p:bg>
    <p:spTree>
      <p:nvGrpSpPr>
        <p:cNvPr id="1" name=""/>
        <p:cNvGrpSpPr/>
        <p:nvPr/>
      </p:nvGrpSpPr>
      <p:grpSpPr>
        <a:xfrm>
          <a:off x="0" y="0"/>
          <a:ext cx="0" cy="0"/>
          <a:chOff x="0" y="0"/>
          <a:chExt cx="0" cy="0"/>
        </a:xfrm>
      </p:grpSpPr>
      <p:sp>
        <p:nvSpPr>
          <p:cNvPr id="10106" name="Title Text"/>
          <p:cNvSpPr txBox="1">
            <a:spLocks noGrp="1"/>
          </p:cNvSpPr>
          <p:nvPr>
            <p:ph type="title"/>
          </p:nvPr>
        </p:nvSpPr>
        <p:spPr>
          <a:xfrm>
            <a:off x="3581403" y="685800"/>
            <a:ext cx="5561014" cy="3352800"/>
          </a:xfrm>
          <a:prstGeom prst="rect">
            <a:avLst/>
          </a:prstGeom>
        </p:spPr>
        <p:txBody>
          <a:bodyPr lIns="46010" tIns="46010" rIns="46010" bIns="46010" anchor="ctr"/>
          <a:lstStyle>
            <a:lvl1pPr algn="ctr">
              <a:defRPr>
                <a:solidFill>
                  <a:srgbClr val="786950"/>
                </a:solidFill>
                <a:effectLst>
                  <a:outerShdw blurRad="38100" dist="38100" dir="2700000" rotWithShape="0">
                    <a:srgbClr val="000000"/>
                  </a:outerShdw>
                </a:effectLst>
              </a:defRPr>
            </a:lvl1pPr>
          </a:lstStyle>
          <a:p>
            <a:r>
              <a:t>Title Text</a:t>
            </a:r>
          </a:p>
        </p:txBody>
      </p:sp>
      <p:sp>
        <p:nvSpPr>
          <p:cNvPr id="10107" name="Body Level One…"/>
          <p:cNvSpPr txBox="1">
            <a:spLocks noGrp="1"/>
          </p:cNvSpPr>
          <p:nvPr>
            <p:ph type="body" sz="quarter" idx="1"/>
          </p:nvPr>
        </p:nvSpPr>
        <p:spPr>
          <a:xfrm>
            <a:off x="5181603" y="4038600"/>
            <a:ext cx="3960814" cy="1752600"/>
          </a:xfrm>
          <a:prstGeom prst="rect">
            <a:avLst/>
          </a:prstGeom>
        </p:spPr>
        <p:txBody>
          <a:bodyPr lIns="46010" tIns="46010" rIns="46010" bIns="46010" anchor="ctr">
            <a:normAutofit/>
          </a:bodyPr>
          <a:lstStyle>
            <a:lvl1pPr marL="0" indent="0" algn="ctr">
              <a:buSzTx/>
              <a:buNone/>
              <a:defRPr>
                <a:solidFill>
                  <a:srgbClr val="786950"/>
                </a:solidFill>
              </a:defRPr>
            </a:lvl1pPr>
            <a:lvl2pPr marL="783312" indent="-326379" algn="ctr">
              <a:buSzPct val="95000"/>
              <a:buChar char="–"/>
              <a:defRPr>
                <a:solidFill>
                  <a:srgbClr val="786950"/>
                </a:solidFill>
              </a:defRPr>
            </a:lvl2pPr>
            <a:lvl3pPr marL="1218488" indent="-304620" algn="ctr">
              <a:defRPr>
                <a:solidFill>
                  <a:srgbClr val="786950"/>
                </a:solidFill>
              </a:defRPr>
            </a:lvl3pPr>
            <a:lvl4pPr marL="1736343" indent="-365544" algn="ctr">
              <a:buChar char="–"/>
              <a:defRPr>
                <a:solidFill>
                  <a:srgbClr val="786950"/>
                </a:solidFill>
              </a:defRPr>
            </a:lvl4pPr>
            <a:lvl5pPr marL="2193276" indent="-365543" algn="ctr">
              <a:buChar char="•"/>
              <a:defRPr>
                <a:solidFill>
                  <a:srgbClr val="786950"/>
                </a:solidFill>
              </a:defRPr>
            </a:lvl5pPr>
          </a:lstStyle>
          <a:p>
            <a:r>
              <a:t>Body Level One</a:t>
            </a:r>
          </a:p>
          <a:p>
            <a:pPr lvl="1"/>
            <a:r>
              <a:t>Body Level Two</a:t>
            </a:r>
          </a:p>
          <a:p>
            <a:pPr lvl="2"/>
            <a:r>
              <a:t>Body Level Three</a:t>
            </a:r>
          </a:p>
          <a:p>
            <a:pPr lvl="3"/>
            <a:r>
              <a:t>Body Level Four</a:t>
            </a:r>
          </a:p>
          <a:p>
            <a:pPr lvl="4"/>
            <a:r>
              <a:t>Body Level Five</a:t>
            </a:r>
          </a:p>
        </p:txBody>
      </p:sp>
      <p:sp>
        <p:nvSpPr>
          <p:cNvPr id="10108" name="Slide Number"/>
          <p:cNvSpPr txBox="1">
            <a:spLocks noGrp="1"/>
          </p:cNvSpPr>
          <p:nvPr>
            <p:ph type="sldNum" sz="quarter" idx="2"/>
          </p:nvPr>
        </p:nvSpPr>
        <p:spPr>
          <a:xfrm>
            <a:off x="8176314" y="6248400"/>
            <a:ext cx="281887" cy="287033"/>
          </a:xfrm>
          <a:prstGeom prst="rect">
            <a:avLst/>
          </a:prstGeom>
        </p:spPr>
        <p:txBody>
          <a:bodyPr lIns="45692" tIns="45692" rIns="45692" bIns="45692" anchor="t"/>
          <a:lstStyle>
            <a:lvl1pPr algn="r">
              <a:spcBef>
                <a:spcPts val="800"/>
              </a:spcBef>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462813873"/>
      </p:ext>
    </p:extLst>
  </p:cSld>
  <p:clrMapOvr>
    <a:masterClrMapping/>
  </p:clrMapOvr>
  <p:transition spd="med"/>
</p:sldLayout>
</file>

<file path=ppt/slideLayouts/slideLayout763.xml><?xml version="1.0" encoding="utf-8"?>
<p:sldLayout xmlns:a="http://schemas.openxmlformats.org/drawingml/2006/main" xmlns:r="http://schemas.openxmlformats.org/officeDocument/2006/relationships" xmlns:p="http://schemas.openxmlformats.org/presentationml/2006/main" showMasterSp="0" type="tx">
  <p:cSld name="68_Title and Content">
    <p:bg>
      <p:bgPr>
        <a:solidFill>
          <a:srgbClr val="E9E2B6"/>
        </a:solidFill>
        <a:effectLst/>
      </p:bgPr>
    </p:bg>
    <p:spTree>
      <p:nvGrpSpPr>
        <p:cNvPr id="1" name=""/>
        <p:cNvGrpSpPr/>
        <p:nvPr/>
      </p:nvGrpSpPr>
      <p:grpSpPr>
        <a:xfrm>
          <a:off x="0" y="0"/>
          <a:ext cx="0" cy="0"/>
          <a:chOff x="0" y="0"/>
          <a:chExt cx="0" cy="0"/>
        </a:xfrm>
      </p:grpSpPr>
      <p:pic>
        <p:nvPicPr>
          <p:cNvPr id="10115" name="Picture 6" descr="Picture 6"/>
          <p:cNvPicPr>
            <a:picLocks noChangeAspect="1"/>
          </p:cNvPicPr>
          <p:nvPr/>
        </p:nvPicPr>
        <p:blipFill>
          <a:blip r:embed="rId2" cstate="print"/>
          <a:stretch>
            <a:fillRect/>
          </a:stretch>
        </p:blipFill>
        <p:spPr>
          <a:xfrm>
            <a:off x="0" y="0"/>
            <a:ext cx="1219200" cy="6858000"/>
          </a:xfrm>
          <a:prstGeom prst="rect">
            <a:avLst/>
          </a:prstGeom>
          <a:ln w="12700">
            <a:miter lim="400000"/>
          </a:ln>
        </p:spPr>
      </p:pic>
      <p:sp>
        <p:nvSpPr>
          <p:cNvPr id="10116" name="Title Text"/>
          <p:cNvSpPr txBox="1">
            <a:spLocks noGrp="1"/>
          </p:cNvSpPr>
          <p:nvPr>
            <p:ph type="title"/>
          </p:nvPr>
        </p:nvSpPr>
        <p:spPr>
          <a:xfrm>
            <a:off x="1371600" y="533400"/>
            <a:ext cx="7543800" cy="1143000"/>
          </a:xfrm>
          <a:prstGeom prst="rect">
            <a:avLst/>
          </a:prstGeom>
        </p:spPr>
        <p:txBody>
          <a:bodyPr lIns="46010" tIns="46010" rIns="46010" bIns="46010" anchor="ctr"/>
          <a:lstStyle>
            <a:lvl1pPr algn="ctr">
              <a:defRPr>
                <a:solidFill>
                  <a:srgbClr val="996600"/>
                </a:solidFill>
              </a:defRPr>
            </a:lvl1pPr>
          </a:lstStyle>
          <a:p>
            <a:r>
              <a:t>Title Text</a:t>
            </a:r>
          </a:p>
        </p:txBody>
      </p:sp>
      <p:sp>
        <p:nvSpPr>
          <p:cNvPr id="10117" name="Body Level One…"/>
          <p:cNvSpPr txBox="1">
            <a:spLocks noGrp="1"/>
          </p:cNvSpPr>
          <p:nvPr>
            <p:ph type="body" idx="1"/>
          </p:nvPr>
        </p:nvSpPr>
        <p:spPr>
          <a:xfrm>
            <a:off x="1371600" y="1981200"/>
            <a:ext cx="7620000" cy="4114800"/>
          </a:xfrm>
          <a:prstGeom prst="rect">
            <a:avLst/>
          </a:prstGeom>
        </p:spPr>
        <p:txBody>
          <a:bodyPr lIns="45692" tIns="45692" rIns="45692" bIns="45692">
            <a:normAutofit/>
          </a:bodyPr>
          <a:lstStyle>
            <a:lvl1pPr marL="342698" indent="-342698">
              <a:buClr>
                <a:srgbClr val="996600"/>
              </a:buClr>
              <a:buChar char="⬥"/>
            </a:lvl1pPr>
            <a:lvl2pPr marL="783312" indent="-326379">
              <a:buClr>
                <a:srgbClr val="996600"/>
              </a:buClr>
              <a:buSzPct val="95000"/>
              <a:buChar char="–"/>
            </a:lvl2pPr>
            <a:lvl3pPr marL="1218488" indent="-304620">
              <a:buClr>
                <a:srgbClr val="996600"/>
              </a:buClr>
            </a:lvl3pPr>
            <a:lvl4pPr marL="1736343" indent="-365544">
              <a:buClr>
                <a:srgbClr val="996600"/>
              </a:buClr>
              <a:buChar char="–"/>
            </a:lvl4pPr>
            <a:lvl5pPr marL="2193276" indent="-365543">
              <a:buClr>
                <a:srgbClr val="996600"/>
              </a:buClr>
              <a:buChar char="•"/>
            </a:lvl5pPr>
          </a:lstStyle>
          <a:p>
            <a:r>
              <a:t>Body Level One</a:t>
            </a:r>
          </a:p>
          <a:p>
            <a:pPr lvl="1"/>
            <a:r>
              <a:t>Body Level Two</a:t>
            </a:r>
          </a:p>
          <a:p>
            <a:pPr lvl="2"/>
            <a:r>
              <a:t>Body Level Three</a:t>
            </a:r>
          </a:p>
          <a:p>
            <a:pPr lvl="3"/>
            <a:r>
              <a:t>Body Level Four</a:t>
            </a:r>
          </a:p>
          <a:p>
            <a:pPr lvl="4"/>
            <a:r>
              <a:t>Body Level Five</a:t>
            </a:r>
          </a:p>
        </p:txBody>
      </p:sp>
      <p:sp>
        <p:nvSpPr>
          <p:cNvPr id="10118" name="Slide Number"/>
          <p:cNvSpPr txBox="1">
            <a:spLocks noGrp="1"/>
          </p:cNvSpPr>
          <p:nvPr>
            <p:ph type="sldNum" sz="quarter" idx="2"/>
          </p:nvPr>
        </p:nvSpPr>
        <p:spPr>
          <a:xfrm>
            <a:off x="8862114" y="6248400"/>
            <a:ext cx="281887" cy="287033"/>
          </a:xfrm>
          <a:prstGeom prst="rect">
            <a:avLst/>
          </a:prstGeom>
        </p:spPr>
        <p:txBody>
          <a:bodyPr lIns="45692" tIns="45692" rIns="45692" bIns="45692" anchor="t"/>
          <a:lstStyle>
            <a:lvl1pPr algn="r">
              <a:spcBef>
                <a:spcPts val="800"/>
              </a:spcBef>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172216194"/>
      </p:ext>
    </p:extLst>
  </p:cSld>
  <p:clrMapOvr>
    <a:masterClrMapping/>
  </p:clrMapOvr>
  <p:transition spd="med"/>
</p:sldLayout>
</file>

<file path=ppt/slideLayouts/slideLayout764.xml><?xml version="1.0" encoding="utf-8"?>
<p:sldLayout xmlns:a="http://schemas.openxmlformats.org/drawingml/2006/main" xmlns:r="http://schemas.openxmlformats.org/officeDocument/2006/relationships" xmlns:p="http://schemas.openxmlformats.org/presentationml/2006/main" showMasterSp="0" type="tx">
  <p:cSld name="64_Section Header">
    <p:bg>
      <p:bgPr>
        <a:solidFill>
          <a:srgbClr val="E9E2B6"/>
        </a:solidFill>
        <a:effectLst/>
      </p:bgPr>
    </p:bg>
    <p:spTree>
      <p:nvGrpSpPr>
        <p:cNvPr id="1" name=""/>
        <p:cNvGrpSpPr/>
        <p:nvPr/>
      </p:nvGrpSpPr>
      <p:grpSpPr>
        <a:xfrm>
          <a:off x="0" y="0"/>
          <a:ext cx="0" cy="0"/>
          <a:chOff x="0" y="0"/>
          <a:chExt cx="0" cy="0"/>
        </a:xfrm>
      </p:grpSpPr>
      <p:pic>
        <p:nvPicPr>
          <p:cNvPr id="10125" name="Picture 6" descr="Picture 6"/>
          <p:cNvPicPr>
            <a:picLocks noChangeAspect="1"/>
          </p:cNvPicPr>
          <p:nvPr/>
        </p:nvPicPr>
        <p:blipFill>
          <a:blip r:embed="rId2" cstate="print"/>
          <a:stretch>
            <a:fillRect/>
          </a:stretch>
        </p:blipFill>
        <p:spPr>
          <a:xfrm>
            <a:off x="0" y="0"/>
            <a:ext cx="1219200" cy="6858000"/>
          </a:xfrm>
          <a:prstGeom prst="rect">
            <a:avLst/>
          </a:prstGeom>
          <a:ln w="12700">
            <a:miter lim="400000"/>
          </a:ln>
        </p:spPr>
      </p:pic>
      <p:sp>
        <p:nvSpPr>
          <p:cNvPr id="10126" name="Title Text"/>
          <p:cNvSpPr txBox="1">
            <a:spLocks noGrp="1"/>
          </p:cNvSpPr>
          <p:nvPr>
            <p:ph type="title"/>
          </p:nvPr>
        </p:nvSpPr>
        <p:spPr>
          <a:xfrm>
            <a:off x="722312" y="4406906"/>
            <a:ext cx="7772401" cy="1362076"/>
          </a:xfrm>
          <a:prstGeom prst="rect">
            <a:avLst/>
          </a:prstGeom>
        </p:spPr>
        <p:txBody>
          <a:bodyPr lIns="46010" tIns="46010" rIns="46010" bIns="46010" anchor="t"/>
          <a:lstStyle>
            <a:lvl1pPr>
              <a:defRPr sz="4000" b="1" cap="all">
                <a:solidFill>
                  <a:srgbClr val="996600"/>
                </a:solidFill>
              </a:defRPr>
            </a:lvl1pPr>
          </a:lstStyle>
          <a:p>
            <a:r>
              <a:t>Title Text</a:t>
            </a:r>
          </a:p>
        </p:txBody>
      </p:sp>
      <p:sp>
        <p:nvSpPr>
          <p:cNvPr id="10127" name="Body Level One…"/>
          <p:cNvSpPr txBox="1">
            <a:spLocks noGrp="1"/>
          </p:cNvSpPr>
          <p:nvPr>
            <p:ph type="body" sz="quarter" idx="1"/>
          </p:nvPr>
        </p:nvSpPr>
        <p:spPr>
          <a:xfrm>
            <a:off x="722312" y="2906713"/>
            <a:ext cx="7772401" cy="1500188"/>
          </a:xfrm>
          <a:prstGeom prst="rect">
            <a:avLst/>
          </a:prstGeom>
        </p:spPr>
        <p:txBody>
          <a:bodyPr lIns="45692" tIns="45692" rIns="45692" bIns="45692" anchor="b">
            <a:normAutofit/>
          </a:bodyPr>
          <a:lstStyle>
            <a:lvl1pPr marL="0" indent="0">
              <a:spcBef>
                <a:spcPts val="400"/>
              </a:spcBef>
              <a:buSzTx/>
              <a:buNone/>
              <a:defRPr sz="2000"/>
            </a:lvl1pPr>
            <a:lvl2pPr marL="0" indent="456933">
              <a:spcBef>
                <a:spcPts val="400"/>
              </a:spcBef>
              <a:buSzTx/>
              <a:buNone/>
              <a:defRPr sz="2000"/>
            </a:lvl2pPr>
            <a:lvl3pPr marL="0" indent="913864">
              <a:spcBef>
                <a:spcPts val="400"/>
              </a:spcBef>
              <a:buSzTx/>
              <a:buNone/>
              <a:defRPr sz="2000"/>
            </a:lvl3pPr>
            <a:lvl4pPr marL="0" indent="1370798">
              <a:spcBef>
                <a:spcPts val="400"/>
              </a:spcBef>
              <a:buSzTx/>
              <a:buNone/>
              <a:defRPr sz="2000"/>
            </a:lvl4pPr>
            <a:lvl5pPr marL="0" indent="1827731">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10128" name="Slide Number"/>
          <p:cNvSpPr txBox="1">
            <a:spLocks noGrp="1"/>
          </p:cNvSpPr>
          <p:nvPr>
            <p:ph type="sldNum" sz="quarter" idx="2"/>
          </p:nvPr>
        </p:nvSpPr>
        <p:spPr>
          <a:xfrm>
            <a:off x="8862114" y="6248400"/>
            <a:ext cx="281887" cy="287033"/>
          </a:xfrm>
          <a:prstGeom prst="rect">
            <a:avLst/>
          </a:prstGeom>
        </p:spPr>
        <p:txBody>
          <a:bodyPr lIns="45692" tIns="45692" rIns="45692" bIns="45692" anchor="t"/>
          <a:lstStyle>
            <a:lvl1pPr algn="r">
              <a:spcBef>
                <a:spcPts val="800"/>
              </a:spcBef>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347375642"/>
      </p:ext>
    </p:extLst>
  </p:cSld>
  <p:clrMapOvr>
    <a:masterClrMapping/>
  </p:clrMapOvr>
  <p:transition spd="med"/>
</p:sldLayout>
</file>

<file path=ppt/slideLayouts/slideLayout765.xml><?xml version="1.0" encoding="utf-8"?>
<p:sldLayout xmlns:a="http://schemas.openxmlformats.org/drawingml/2006/main" xmlns:r="http://schemas.openxmlformats.org/officeDocument/2006/relationships" xmlns:p="http://schemas.openxmlformats.org/presentationml/2006/main" showMasterSp="0" type="tx">
  <p:cSld name="64_Two Content">
    <p:bg>
      <p:bgPr>
        <a:solidFill>
          <a:srgbClr val="E9E2B6"/>
        </a:solidFill>
        <a:effectLst/>
      </p:bgPr>
    </p:bg>
    <p:spTree>
      <p:nvGrpSpPr>
        <p:cNvPr id="1" name=""/>
        <p:cNvGrpSpPr/>
        <p:nvPr/>
      </p:nvGrpSpPr>
      <p:grpSpPr>
        <a:xfrm>
          <a:off x="0" y="0"/>
          <a:ext cx="0" cy="0"/>
          <a:chOff x="0" y="0"/>
          <a:chExt cx="0" cy="0"/>
        </a:xfrm>
      </p:grpSpPr>
      <p:pic>
        <p:nvPicPr>
          <p:cNvPr id="10135" name="Picture 6" descr="Picture 6"/>
          <p:cNvPicPr>
            <a:picLocks noChangeAspect="1"/>
          </p:cNvPicPr>
          <p:nvPr/>
        </p:nvPicPr>
        <p:blipFill>
          <a:blip r:embed="rId2" cstate="print"/>
          <a:stretch>
            <a:fillRect/>
          </a:stretch>
        </p:blipFill>
        <p:spPr>
          <a:xfrm>
            <a:off x="0" y="0"/>
            <a:ext cx="1219200" cy="6858000"/>
          </a:xfrm>
          <a:prstGeom prst="rect">
            <a:avLst/>
          </a:prstGeom>
          <a:ln w="12700">
            <a:miter lim="400000"/>
          </a:ln>
        </p:spPr>
      </p:pic>
      <p:sp>
        <p:nvSpPr>
          <p:cNvPr id="10136" name="Title Text"/>
          <p:cNvSpPr txBox="1">
            <a:spLocks noGrp="1"/>
          </p:cNvSpPr>
          <p:nvPr>
            <p:ph type="title"/>
          </p:nvPr>
        </p:nvSpPr>
        <p:spPr>
          <a:xfrm>
            <a:off x="1371600" y="533400"/>
            <a:ext cx="7543800" cy="1143000"/>
          </a:xfrm>
          <a:prstGeom prst="rect">
            <a:avLst/>
          </a:prstGeom>
        </p:spPr>
        <p:txBody>
          <a:bodyPr lIns="46010" tIns="46010" rIns="46010" bIns="46010" anchor="ctr"/>
          <a:lstStyle>
            <a:lvl1pPr algn="ctr">
              <a:defRPr>
                <a:solidFill>
                  <a:srgbClr val="996600"/>
                </a:solidFill>
              </a:defRPr>
            </a:lvl1pPr>
          </a:lstStyle>
          <a:p>
            <a:r>
              <a:t>Title Text</a:t>
            </a:r>
          </a:p>
        </p:txBody>
      </p:sp>
      <p:sp>
        <p:nvSpPr>
          <p:cNvPr id="10137" name="Body Level One…"/>
          <p:cNvSpPr txBox="1">
            <a:spLocks noGrp="1"/>
          </p:cNvSpPr>
          <p:nvPr>
            <p:ph type="body" sz="half" idx="1"/>
          </p:nvPr>
        </p:nvSpPr>
        <p:spPr>
          <a:xfrm>
            <a:off x="1371600" y="1981200"/>
            <a:ext cx="3733800" cy="4114800"/>
          </a:xfrm>
          <a:prstGeom prst="rect">
            <a:avLst/>
          </a:prstGeom>
        </p:spPr>
        <p:txBody>
          <a:bodyPr lIns="45692" tIns="45692" rIns="45692" bIns="45692">
            <a:normAutofit/>
          </a:bodyPr>
          <a:lstStyle>
            <a:lvl1pPr marL="342698" indent="-342698">
              <a:spcBef>
                <a:spcPts val="600"/>
              </a:spcBef>
              <a:buClr>
                <a:srgbClr val="996600"/>
              </a:buClr>
              <a:buChar char="⬥"/>
              <a:defRPr sz="2800"/>
            </a:lvl1pPr>
            <a:lvl2pPr marL="790112" indent="-333179">
              <a:spcBef>
                <a:spcPts val="600"/>
              </a:spcBef>
              <a:buClr>
                <a:srgbClr val="996600"/>
              </a:buClr>
              <a:buSzPct val="95000"/>
              <a:buChar char="–"/>
              <a:defRPr sz="2800"/>
            </a:lvl2pPr>
            <a:lvl3pPr marL="1233718" indent="-319851">
              <a:spcBef>
                <a:spcPts val="600"/>
              </a:spcBef>
              <a:buClr>
                <a:srgbClr val="996600"/>
              </a:buClr>
              <a:defRPr sz="2800"/>
            </a:lvl3pPr>
            <a:lvl4pPr marL="1726189" indent="-355390">
              <a:spcBef>
                <a:spcPts val="600"/>
              </a:spcBef>
              <a:buClr>
                <a:srgbClr val="996600"/>
              </a:buClr>
              <a:buChar char="–"/>
              <a:defRPr sz="2800"/>
            </a:lvl4pPr>
            <a:lvl5pPr marL="2183121" indent="-355389">
              <a:spcBef>
                <a:spcPts val="600"/>
              </a:spcBef>
              <a:buClr>
                <a:srgbClr val="996600"/>
              </a:buClr>
              <a:buChar char="•"/>
              <a:defRPr sz="2800"/>
            </a:lvl5pPr>
          </a:lstStyle>
          <a:p>
            <a:r>
              <a:t>Body Level One</a:t>
            </a:r>
          </a:p>
          <a:p>
            <a:pPr lvl="1"/>
            <a:r>
              <a:t>Body Level Two</a:t>
            </a:r>
          </a:p>
          <a:p>
            <a:pPr lvl="2"/>
            <a:r>
              <a:t>Body Level Three</a:t>
            </a:r>
          </a:p>
          <a:p>
            <a:pPr lvl="3"/>
            <a:r>
              <a:t>Body Level Four</a:t>
            </a:r>
          </a:p>
          <a:p>
            <a:pPr lvl="4"/>
            <a:r>
              <a:t>Body Level Five</a:t>
            </a:r>
          </a:p>
        </p:txBody>
      </p:sp>
      <p:sp>
        <p:nvSpPr>
          <p:cNvPr id="10138" name="Slide Number"/>
          <p:cNvSpPr txBox="1">
            <a:spLocks noGrp="1"/>
          </p:cNvSpPr>
          <p:nvPr>
            <p:ph type="sldNum" sz="quarter" idx="2"/>
          </p:nvPr>
        </p:nvSpPr>
        <p:spPr>
          <a:xfrm>
            <a:off x="8862114" y="6248400"/>
            <a:ext cx="281887" cy="287033"/>
          </a:xfrm>
          <a:prstGeom prst="rect">
            <a:avLst/>
          </a:prstGeom>
        </p:spPr>
        <p:txBody>
          <a:bodyPr lIns="45692" tIns="45692" rIns="45692" bIns="45692" anchor="t"/>
          <a:lstStyle>
            <a:lvl1pPr algn="r">
              <a:spcBef>
                <a:spcPts val="800"/>
              </a:spcBef>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162749975"/>
      </p:ext>
    </p:extLst>
  </p:cSld>
  <p:clrMapOvr>
    <a:masterClrMapping/>
  </p:clrMapOvr>
  <p:transition spd="med"/>
</p:sldLayout>
</file>

<file path=ppt/slideLayouts/slideLayout766.xml><?xml version="1.0" encoding="utf-8"?>
<p:sldLayout xmlns:a="http://schemas.openxmlformats.org/drawingml/2006/main" xmlns:r="http://schemas.openxmlformats.org/officeDocument/2006/relationships" xmlns:p="http://schemas.openxmlformats.org/presentationml/2006/main" showMasterSp="0" type="tx">
  <p:cSld name="65_Comparison">
    <p:bg>
      <p:bgPr>
        <a:solidFill>
          <a:srgbClr val="E9E2B6"/>
        </a:solidFill>
        <a:effectLst/>
      </p:bgPr>
    </p:bg>
    <p:spTree>
      <p:nvGrpSpPr>
        <p:cNvPr id="1" name=""/>
        <p:cNvGrpSpPr/>
        <p:nvPr/>
      </p:nvGrpSpPr>
      <p:grpSpPr>
        <a:xfrm>
          <a:off x="0" y="0"/>
          <a:ext cx="0" cy="0"/>
          <a:chOff x="0" y="0"/>
          <a:chExt cx="0" cy="0"/>
        </a:xfrm>
      </p:grpSpPr>
      <p:pic>
        <p:nvPicPr>
          <p:cNvPr id="10145" name="Picture 6" descr="Picture 6"/>
          <p:cNvPicPr>
            <a:picLocks noChangeAspect="1"/>
          </p:cNvPicPr>
          <p:nvPr/>
        </p:nvPicPr>
        <p:blipFill>
          <a:blip r:embed="rId2" cstate="print"/>
          <a:stretch>
            <a:fillRect/>
          </a:stretch>
        </p:blipFill>
        <p:spPr>
          <a:xfrm>
            <a:off x="0" y="0"/>
            <a:ext cx="1219200" cy="6858000"/>
          </a:xfrm>
          <a:prstGeom prst="rect">
            <a:avLst/>
          </a:prstGeom>
          <a:ln w="12700">
            <a:miter lim="400000"/>
          </a:ln>
        </p:spPr>
      </p:pic>
      <p:sp>
        <p:nvSpPr>
          <p:cNvPr id="10146" name="Title Text"/>
          <p:cNvSpPr txBox="1">
            <a:spLocks noGrp="1"/>
          </p:cNvSpPr>
          <p:nvPr>
            <p:ph type="title"/>
          </p:nvPr>
        </p:nvSpPr>
        <p:spPr>
          <a:xfrm>
            <a:off x="457200" y="274638"/>
            <a:ext cx="8229600" cy="1143001"/>
          </a:xfrm>
          <a:prstGeom prst="rect">
            <a:avLst/>
          </a:prstGeom>
        </p:spPr>
        <p:txBody>
          <a:bodyPr lIns="46010" tIns="46010" rIns="46010" bIns="46010" anchor="ctr"/>
          <a:lstStyle>
            <a:lvl1pPr algn="ctr">
              <a:defRPr>
                <a:solidFill>
                  <a:srgbClr val="996600"/>
                </a:solidFill>
              </a:defRPr>
            </a:lvl1pPr>
          </a:lstStyle>
          <a:p>
            <a:r>
              <a:t>Title Text</a:t>
            </a:r>
          </a:p>
        </p:txBody>
      </p:sp>
      <p:sp>
        <p:nvSpPr>
          <p:cNvPr id="10147" name="Body Level One…"/>
          <p:cNvSpPr txBox="1">
            <a:spLocks noGrp="1"/>
          </p:cNvSpPr>
          <p:nvPr>
            <p:ph type="body" sz="quarter" idx="1"/>
          </p:nvPr>
        </p:nvSpPr>
        <p:spPr>
          <a:xfrm>
            <a:off x="457201" y="1535112"/>
            <a:ext cx="4040188" cy="639763"/>
          </a:xfrm>
          <a:prstGeom prst="rect">
            <a:avLst/>
          </a:prstGeom>
        </p:spPr>
        <p:txBody>
          <a:bodyPr lIns="45692" tIns="45692" rIns="45692" bIns="45692" anchor="b">
            <a:normAutofit/>
          </a:bodyPr>
          <a:lstStyle>
            <a:lvl1pPr marL="0" indent="0">
              <a:spcBef>
                <a:spcPts val="500"/>
              </a:spcBef>
              <a:buSzTx/>
              <a:buNone/>
              <a:defRPr sz="2400" b="1"/>
            </a:lvl1pPr>
            <a:lvl2pPr marL="0" indent="456933">
              <a:spcBef>
                <a:spcPts val="500"/>
              </a:spcBef>
              <a:buSzTx/>
              <a:buNone/>
              <a:defRPr sz="2400" b="1"/>
            </a:lvl2pPr>
            <a:lvl3pPr marL="0" indent="913864">
              <a:spcBef>
                <a:spcPts val="500"/>
              </a:spcBef>
              <a:buSzTx/>
              <a:buNone/>
              <a:defRPr sz="2400" b="1"/>
            </a:lvl3pPr>
            <a:lvl4pPr marL="0" indent="1370798">
              <a:spcBef>
                <a:spcPts val="500"/>
              </a:spcBef>
              <a:buSzTx/>
              <a:buNone/>
              <a:defRPr sz="2400" b="1"/>
            </a:lvl4pPr>
            <a:lvl5pPr marL="0" indent="1827731">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10148" name="Text Placeholder 4"/>
          <p:cNvSpPr>
            <a:spLocks noGrp="1"/>
          </p:cNvSpPr>
          <p:nvPr>
            <p:ph type="body" sz="quarter" idx="21"/>
          </p:nvPr>
        </p:nvSpPr>
        <p:spPr>
          <a:xfrm>
            <a:off x="4645030" y="1535112"/>
            <a:ext cx="4041776" cy="639763"/>
          </a:xfrm>
          <a:prstGeom prst="rect">
            <a:avLst/>
          </a:prstGeom>
        </p:spPr>
        <p:txBody>
          <a:bodyPr lIns="45692" tIns="45692" rIns="45692" bIns="45692" anchor="b">
            <a:normAutofit/>
          </a:bodyPr>
          <a:lstStyle/>
          <a:p>
            <a:pPr marL="0" indent="0">
              <a:spcBef>
                <a:spcPts val="500"/>
              </a:spcBef>
              <a:buSzTx/>
              <a:buNone/>
              <a:defRPr sz="2400" b="1"/>
            </a:pPr>
            <a:endParaRPr/>
          </a:p>
        </p:txBody>
      </p:sp>
      <p:sp>
        <p:nvSpPr>
          <p:cNvPr id="10149" name="Slide Number"/>
          <p:cNvSpPr txBox="1">
            <a:spLocks noGrp="1"/>
          </p:cNvSpPr>
          <p:nvPr>
            <p:ph type="sldNum" sz="quarter" idx="2"/>
          </p:nvPr>
        </p:nvSpPr>
        <p:spPr>
          <a:xfrm>
            <a:off x="8862114" y="6248400"/>
            <a:ext cx="281887" cy="287033"/>
          </a:xfrm>
          <a:prstGeom prst="rect">
            <a:avLst/>
          </a:prstGeom>
        </p:spPr>
        <p:txBody>
          <a:bodyPr lIns="45692" tIns="45692" rIns="45692" bIns="45692" anchor="t"/>
          <a:lstStyle>
            <a:lvl1pPr algn="r">
              <a:spcBef>
                <a:spcPts val="800"/>
              </a:spcBef>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611549777"/>
      </p:ext>
    </p:extLst>
  </p:cSld>
  <p:clrMapOvr>
    <a:masterClrMapping/>
  </p:clrMapOvr>
  <p:transition spd="med"/>
</p:sldLayout>
</file>

<file path=ppt/slideLayouts/slideLayout767.xml><?xml version="1.0" encoding="utf-8"?>
<p:sldLayout xmlns:a="http://schemas.openxmlformats.org/drawingml/2006/main" xmlns:r="http://schemas.openxmlformats.org/officeDocument/2006/relationships" xmlns:p="http://schemas.openxmlformats.org/presentationml/2006/main" showMasterSp="0" type="tx">
  <p:cSld name="65_Title Only">
    <p:bg>
      <p:bgPr>
        <a:solidFill>
          <a:srgbClr val="E9E2B6"/>
        </a:solidFill>
        <a:effectLst/>
      </p:bgPr>
    </p:bg>
    <p:spTree>
      <p:nvGrpSpPr>
        <p:cNvPr id="1" name=""/>
        <p:cNvGrpSpPr/>
        <p:nvPr/>
      </p:nvGrpSpPr>
      <p:grpSpPr>
        <a:xfrm>
          <a:off x="0" y="0"/>
          <a:ext cx="0" cy="0"/>
          <a:chOff x="0" y="0"/>
          <a:chExt cx="0" cy="0"/>
        </a:xfrm>
      </p:grpSpPr>
      <p:pic>
        <p:nvPicPr>
          <p:cNvPr id="10156" name="Picture 6" descr="Picture 6"/>
          <p:cNvPicPr>
            <a:picLocks noChangeAspect="1"/>
          </p:cNvPicPr>
          <p:nvPr/>
        </p:nvPicPr>
        <p:blipFill>
          <a:blip r:embed="rId2" cstate="print"/>
          <a:stretch>
            <a:fillRect/>
          </a:stretch>
        </p:blipFill>
        <p:spPr>
          <a:xfrm>
            <a:off x="0" y="0"/>
            <a:ext cx="1219200" cy="6858000"/>
          </a:xfrm>
          <a:prstGeom prst="rect">
            <a:avLst/>
          </a:prstGeom>
          <a:ln w="12700">
            <a:miter lim="400000"/>
          </a:ln>
        </p:spPr>
      </p:pic>
      <p:sp>
        <p:nvSpPr>
          <p:cNvPr id="10157" name="Title Text"/>
          <p:cNvSpPr txBox="1">
            <a:spLocks noGrp="1"/>
          </p:cNvSpPr>
          <p:nvPr>
            <p:ph type="title"/>
          </p:nvPr>
        </p:nvSpPr>
        <p:spPr>
          <a:xfrm>
            <a:off x="1371600" y="533400"/>
            <a:ext cx="7543800" cy="1143000"/>
          </a:xfrm>
          <a:prstGeom prst="rect">
            <a:avLst/>
          </a:prstGeom>
        </p:spPr>
        <p:txBody>
          <a:bodyPr lIns="46010" tIns="46010" rIns="46010" bIns="46010" anchor="ctr"/>
          <a:lstStyle>
            <a:lvl1pPr algn="ctr">
              <a:defRPr>
                <a:solidFill>
                  <a:srgbClr val="996600"/>
                </a:solidFill>
              </a:defRPr>
            </a:lvl1pPr>
          </a:lstStyle>
          <a:p>
            <a:r>
              <a:t>Title Text</a:t>
            </a:r>
          </a:p>
        </p:txBody>
      </p:sp>
      <p:sp>
        <p:nvSpPr>
          <p:cNvPr id="10158" name="Slide Number"/>
          <p:cNvSpPr txBox="1">
            <a:spLocks noGrp="1"/>
          </p:cNvSpPr>
          <p:nvPr>
            <p:ph type="sldNum" sz="quarter" idx="2"/>
          </p:nvPr>
        </p:nvSpPr>
        <p:spPr>
          <a:xfrm>
            <a:off x="8862114" y="6248400"/>
            <a:ext cx="281887" cy="287033"/>
          </a:xfrm>
          <a:prstGeom prst="rect">
            <a:avLst/>
          </a:prstGeom>
        </p:spPr>
        <p:txBody>
          <a:bodyPr lIns="45692" tIns="45692" rIns="45692" bIns="45692" anchor="t"/>
          <a:lstStyle>
            <a:lvl1pPr algn="r">
              <a:spcBef>
                <a:spcPts val="800"/>
              </a:spcBef>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776686063"/>
      </p:ext>
    </p:extLst>
  </p:cSld>
  <p:clrMapOvr>
    <a:masterClrMapping/>
  </p:clrMapOvr>
  <p:transition spd="med"/>
</p:sldLayout>
</file>

<file path=ppt/slideLayouts/slideLayout768.xml><?xml version="1.0" encoding="utf-8"?>
<p:sldLayout xmlns:a="http://schemas.openxmlformats.org/drawingml/2006/main" xmlns:r="http://schemas.openxmlformats.org/officeDocument/2006/relationships" xmlns:p="http://schemas.openxmlformats.org/presentationml/2006/main" showMasterSp="0" type="tx">
  <p:cSld name="67_Blank">
    <p:bg>
      <p:bgPr>
        <a:solidFill>
          <a:srgbClr val="E9E2B6"/>
        </a:solidFill>
        <a:effectLst/>
      </p:bgPr>
    </p:bg>
    <p:spTree>
      <p:nvGrpSpPr>
        <p:cNvPr id="1" name=""/>
        <p:cNvGrpSpPr/>
        <p:nvPr/>
      </p:nvGrpSpPr>
      <p:grpSpPr>
        <a:xfrm>
          <a:off x="0" y="0"/>
          <a:ext cx="0" cy="0"/>
          <a:chOff x="0" y="0"/>
          <a:chExt cx="0" cy="0"/>
        </a:xfrm>
      </p:grpSpPr>
      <p:pic>
        <p:nvPicPr>
          <p:cNvPr id="10165" name="Picture 6" descr="Picture 6"/>
          <p:cNvPicPr>
            <a:picLocks noChangeAspect="1"/>
          </p:cNvPicPr>
          <p:nvPr/>
        </p:nvPicPr>
        <p:blipFill>
          <a:blip r:embed="rId2" cstate="print"/>
          <a:stretch>
            <a:fillRect/>
          </a:stretch>
        </p:blipFill>
        <p:spPr>
          <a:xfrm>
            <a:off x="0" y="0"/>
            <a:ext cx="1219200" cy="6858000"/>
          </a:xfrm>
          <a:prstGeom prst="rect">
            <a:avLst/>
          </a:prstGeom>
          <a:ln w="12700">
            <a:miter lim="400000"/>
          </a:ln>
        </p:spPr>
      </p:pic>
      <p:sp>
        <p:nvSpPr>
          <p:cNvPr id="10166" name="Slide Number"/>
          <p:cNvSpPr txBox="1">
            <a:spLocks noGrp="1"/>
          </p:cNvSpPr>
          <p:nvPr>
            <p:ph type="sldNum" sz="quarter" idx="2"/>
          </p:nvPr>
        </p:nvSpPr>
        <p:spPr>
          <a:xfrm>
            <a:off x="8862114" y="6248400"/>
            <a:ext cx="281887" cy="287033"/>
          </a:xfrm>
          <a:prstGeom prst="rect">
            <a:avLst/>
          </a:prstGeom>
        </p:spPr>
        <p:txBody>
          <a:bodyPr lIns="45692" tIns="45692" rIns="45692" bIns="45692" anchor="t"/>
          <a:lstStyle>
            <a:lvl1pPr algn="r">
              <a:spcBef>
                <a:spcPts val="800"/>
              </a:spcBef>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342805899"/>
      </p:ext>
    </p:extLst>
  </p:cSld>
  <p:clrMapOvr>
    <a:masterClrMapping/>
  </p:clrMapOvr>
  <p:transition spd="med"/>
</p:sldLayout>
</file>

<file path=ppt/slideLayouts/slideLayout769.xml><?xml version="1.0" encoding="utf-8"?>
<p:sldLayout xmlns:a="http://schemas.openxmlformats.org/drawingml/2006/main" xmlns:r="http://schemas.openxmlformats.org/officeDocument/2006/relationships" xmlns:p="http://schemas.openxmlformats.org/presentationml/2006/main" showMasterSp="0" type="tx">
  <p:cSld name="6_Blank 0">
    <p:bg>
      <p:bgPr>
        <a:solidFill>
          <a:srgbClr val="E9E2B6">
            <a:alpha val="0"/>
          </a:srgbClr>
        </a:solidFill>
        <a:effectLst/>
      </p:bgPr>
    </p:bg>
    <p:spTree>
      <p:nvGrpSpPr>
        <p:cNvPr id="1" name=""/>
        <p:cNvGrpSpPr/>
        <p:nvPr/>
      </p:nvGrpSpPr>
      <p:grpSpPr>
        <a:xfrm>
          <a:off x="0" y="0"/>
          <a:ext cx="0" cy="0"/>
          <a:chOff x="0" y="0"/>
          <a:chExt cx="0" cy="0"/>
        </a:xfrm>
      </p:grpSpPr>
      <p:sp>
        <p:nvSpPr>
          <p:cNvPr id="10173" name="Slide Number"/>
          <p:cNvSpPr txBox="1">
            <a:spLocks noGrp="1"/>
          </p:cNvSpPr>
          <p:nvPr>
            <p:ph type="sldNum" sz="quarter" idx="2"/>
          </p:nvPr>
        </p:nvSpPr>
        <p:spPr>
          <a:xfrm>
            <a:off x="8862114" y="6248400"/>
            <a:ext cx="281887" cy="287033"/>
          </a:xfrm>
          <a:prstGeom prst="rect">
            <a:avLst/>
          </a:prstGeom>
        </p:spPr>
        <p:txBody>
          <a:bodyPr lIns="45692" tIns="45692" rIns="45692" bIns="45692" anchor="t"/>
          <a:lstStyle>
            <a:lvl1pPr algn="r">
              <a:spcBef>
                <a:spcPts val="800"/>
              </a:spcBef>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368642647"/>
      </p:ext>
    </p:extLst>
  </p:cSld>
  <p:clrMapOvr>
    <a:masterClrMapping/>
  </p:clrMapOvr>
  <p:transition spd="med"/>
</p:sldLayout>
</file>

<file path=ppt/slideLayouts/slideLayout7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5"/>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5"/>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2"/>
          <p:cNvSpPr>
            <a:spLocks noGrp="1" noChangeArrowheads="1"/>
          </p:cNvSpPr>
          <p:nvPr>
            <p:ph type="dt" sz="half" idx="10"/>
          </p:nvPr>
        </p:nvSpPr>
        <p:spPr/>
        <p:txBody>
          <a:bodyPr/>
          <a:lstStyle>
            <a:lvl1pPr>
              <a:defRPr/>
            </a:lvl1pPr>
          </a:lstStyle>
          <a:p>
            <a:pPr>
              <a:defRPr/>
            </a:pPr>
            <a:endParaRPr lang="en-US"/>
          </a:p>
        </p:txBody>
      </p:sp>
      <p:sp>
        <p:nvSpPr>
          <p:cNvPr id="6" name="Rectangle 13"/>
          <p:cNvSpPr>
            <a:spLocks noGrp="1" noChangeArrowheads="1"/>
          </p:cNvSpPr>
          <p:nvPr>
            <p:ph type="ftr" sz="quarter" idx="11"/>
          </p:nvPr>
        </p:nvSpPr>
        <p:spPr/>
        <p:txBody>
          <a:bodyPr/>
          <a:lstStyle>
            <a:lvl1pPr>
              <a:defRPr/>
            </a:lvl1pPr>
          </a:lstStyle>
          <a:p>
            <a:pPr>
              <a:defRPr/>
            </a:pPr>
            <a:endParaRPr lang="en-US"/>
          </a:p>
        </p:txBody>
      </p:sp>
      <p:sp>
        <p:nvSpPr>
          <p:cNvPr id="7"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51189A3A-0DC1-7C41-A456-8DF8558F2B8D}" type="slidenum">
              <a:rPr lang="en-US"/>
              <a:pPr>
                <a:defRPr/>
              </a:pPr>
              <a:t>‹#›</a:t>
            </a:fld>
            <a:endParaRPr lang="en-US"/>
          </a:p>
        </p:txBody>
      </p:sp>
    </p:spTree>
    <p:extLst>
      <p:ext uri="{BB962C8B-B14F-4D97-AF65-F5344CB8AC3E}">
        <p14:creationId xmlns:p14="http://schemas.microsoft.com/office/powerpoint/2010/main" val="2248156952"/>
      </p:ext>
    </p:extLst>
  </p:cSld>
  <p:clrMapOvr>
    <a:masterClrMapping/>
  </p:clrMapOvr>
  <p:transition/>
</p:sldLayout>
</file>

<file path=ppt/slideLayouts/slideLayout770.xml><?xml version="1.0" encoding="utf-8"?>
<p:sldLayout xmlns:a="http://schemas.openxmlformats.org/drawingml/2006/main" xmlns:r="http://schemas.openxmlformats.org/officeDocument/2006/relationships" xmlns:p="http://schemas.openxmlformats.org/presentationml/2006/main" showMasterSp="0" type="tx">
  <p:cSld name="Blank 1">
    <p:bg>
      <p:bgPr>
        <a:solidFill>
          <a:srgbClr val="E9E2B6">
            <a:alpha val="0"/>
          </a:srgbClr>
        </a:solidFill>
        <a:effectLst/>
      </p:bgPr>
    </p:bg>
    <p:spTree>
      <p:nvGrpSpPr>
        <p:cNvPr id="1" name=""/>
        <p:cNvGrpSpPr/>
        <p:nvPr/>
      </p:nvGrpSpPr>
      <p:grpSpPr>
        <a:xfrm>
          <a:off x="0" y="0"/>
          <a:ext cx="0" cy="0"/>
          <a:chOff x="0" y="0"/>
          <a:chExt cx="0" cy="0"/>
        </a:xfrm>
      </p:grpSpPr>
      <p:pic>
        <p:nvPicPr>
          <p:cNvPr id="10180" name="Picture 6" descr="Picture 6"/>
          <p:cNvPicPr>
            <a:picLocks noChangeAspect="1"/>
          </p:cNvPicPr>
          <p:nvPr/>
        </p:nvPicPr>
        <p:blipFill>
          <a:blip r:embed="rId2" cstate="print"/>
          <a:stretch>
            <a:fillRect/>
          </a:stretch>
        </p:blipFill>
        <p:spPr>
          <a:xfrm>
            <a:off x="0" y="0"/>
            <a:ext cx="1219200" cy="6858000"/>
          </a:xfrm>
          <a:prstGeom prst="rect">
            <a:avLst/>
          </a:prstGeom>
          <a:ln w="12700">
            <a:miter lim="400000"/>
          </a:ln>
        </p:spPr>
      </p:pic>
      <p:sp>
        <p:nvSpPr>
          <p:cNvPr id="10181" name="Slide Number"/>
          <p:cNvSpPr txBox="1">
            <a:spLocks noGrp="1"/>
          </p:cNvSpPr>
          <p:nvPr>
            <p:ph type="sldNum" sz="quarter" idx="2"/>
          </p:nvPr>
        </p:nvSpPr>
        <p:spPr>
          <a:xfrm>
            <a:off x="8862114" y="6248400"/>
            <a:ext cx="281887" cy="287033"/>
          </a:xfrm>
          <a:prstGeom prst="rect">
            <a:avLst/>
          </a:prstGeom>
        </p:spPr>
        <p:txBody>
          <a:bodyPr lIns="45692" tIns="45692" rIns="45692" bIns="45692" anchor="t"/>
          <a:lstStyle>
            <a:lvl1pPr algn="r">
              <a:spcBef>
                <a:spcPts val="800"/>
              </a:spcBef>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308277608"/>
      </p:ext>
    </p:extLst>
  </p:cSld>
  <p:clrMapOvr>
    <a:masterClrMapping/>
  </p:clrMapOvr>
  <p:transition spd="med"/>
</p:sldLayout>
</file>

<file path=ppt/slideLayouts/slideLayout771.xml><?xml version="1.0" encoding="utf-8"?>
<p:sldLayout xmlns:a="http://schemas.openxmlformats.org/drawingml/2006/main" xmlns:r="http://schemas.openxmlformats.org/officeDocument/2006/relationships" xmlns:p="http://schemas.openxmlformats.org/presentationml/2006/main" showMasterSp="0" type="tx">
  <p:cSld name="65_Content with Caption">
    <p:bg>
      <p:bgPr>
        <a:solidFill>
          <a:srgbClr val="E9E2B6"/>
        </a:solidFill>
        <a:effectLst/>
      </p:bgPr>
    </p:bg>
    <p:spTree>
      <p:nvGrpSpPr>
        <p:cNvPr id="1" name=""/>
        <p:cNvGrpSpPr/>
        <p:nvPr/>
      </p:nvGrpSpPr>
      <p:grpSpPr>
        <a:xfrm>
          <a:off x="0" y="0"/>
          <a:ext cx="0" cy="0"/>
          <a:chOff x="0" y="0"/>
          <a:chExt cx="0" cy="0"/>
        </a:xfrm>
      </p:grpSpPr>
      <p:pic>
        <p:nvPicPr>
          <p:cNvPr id="10188" name="Picture 6" descr="Picture 6"/>
          <p:cNvPicPr>
            <a:picLocks noChangeAspect="1"/>
          </p:cNvPicPr>
          <p:nvPr/>
        </p:nvPicPr>
        <p:blipFill>
          <a:blip r:embed="rId2" cstate="print"/>
          <a:stretch>
            <a:fillRect/>
          </a:stretch>
        </p:blipFill>
        <p:spPr>
          <a:xfrm>
            <a:off x="0" y="0"/>
            <a:ext cx="1219200" cy="6858000"/>
          </a:xfrm>
          <a:prstGeom prst="rect">
            <a:avLst/>
          </a:prstGeom>
          <a:ln w="12700">
            <a:miter lim="400000"/>
          </a:ln>
        </p:spPr>
      </p:pic>
      <p:sp>
        <p:nvSpPr>
          <p:cNvPr id="10189" name="Title Text"/>
          <p:cNvSpPr txBox="1">
            <a:spLocks noGrp="1"/>
          </p:cNvSpPr>
          <p:nvPr>
            <p:ph type="title"/>
          </p:nvPr>
        </p:nvSpPr>
        <p:spPr>
          <a:xfrm>
            <a:off x="457204" y="273050"/>
            <a:ext cx="3008314" cy="1162050"/>
          </a:xfrm>
          <a:prstGeom prst="rect">
            <a:avLst/>
          </a:prstGeom>
        </p:spPr>
        <p:txBody>
          <a:bodyPr lIns="46010" tIns="46010" rIns="46010" bIns="46010"/>
          <a:lstStyle>
            <a:lvl1pPr>
              <a:defRPr sz="2000" b="1">
                <a:solidFill>
                  <a:srgbClr val="996600"/>
                </a:solidFill>
              </a:defRPr>
            </a:lvl1pPr>
          </a:lstStyle>
          <a:p>
            <a:r>
              <a:t>Title Text</a:t>
            </a:r>
          </a:p>
        </p:txBody>
      </p:sp>
      <p:sp>
        <p:nvSpPr>
          <p:cNvPr id="10190" name="Body Level One…"/>
          <p:cNvSpPr txBox="1">
            <a:spLocks noGrp="1"/>
          </p:cNvSpPr>
          <p:nvPr>
            <p:ph type="body" idx="1"/>
          </p:nvPr>
        </p:nvSpPr>
        <p:spPr>
          <a:xfrm>
            <a:off x="3575050" y="273056"/>
            <a:ext cx="5111750" cy="5853113"/>
          </a:xfrm>
          <a:prstGeom prst="rect">
            <a:avLst/>
          </a:prstGeom>
        </p:spPr>
        <p:txBody>
          <a:bodyPr lIns="45692" tIns="45692" rIns="45692" bIns="45692">
            <a:normAutofit/>
          </a:bodyPr>
          <a:lstStyle>
            <a:lvl1pPr marL="342698" indent="-342698">
              <a:buClr>
                <a:srgbClr val="996600"/>
              </a:buClr>
              <a:buChar char="⬥"/>
            </a:lvl1pPr>
            <a:lvl2pPr marL="783312" indent="-326379">
              <a:buClr>
                <a:srgbClr val="996600"/>
              </a:buClr>
              <a:buSzPct val="95000"/>
              <a:buChar char="–"/>
            </a:lvl2pPr>
            <a:lvl3pPr marL="1218488" indent="-304620">
              <a:buClr>
                <a:srgbClr val="996600"/>
              </a:buClr>
            </a:lvl3pPr>
            <a:lvl4pPr marL="1736343" indent="-365544">
              <a:buClr>
                <a:srgbClr val="996600"/>
              </a:buClr>
              <a:buChar char="–"/>
            </a:lvl4pPr>
            <a:lvl5pPr marL="2193276" indent="-365543">
              <a:buClr>
                <a:srgbClr val="996600"/>
              </a:buClr>
              <a:buChar char="•"/>
            </a:lvl5pPr>
          </a:lstStyle>
          <a:p>
            <a:r>
              <a:t>Body Level One</a:t>
            </a:r>
          </a:p>
          <a:p>
            <a:pPr lvl="1"/>
            <a:r>
              <a:t>Body Level Two</a:t>
            </a:r>
          </a:p>
          <a:p>
            <a:pPr lvl="2"/>
            <a:r>
              <a:t>Body Level Three</a:t>
            </a:r>
          </a:p>
          <a:p>
            <a:pPr lvl="3"/>
            <a:r>
              <a:t>Body Level Four</a:t>
            </a:r>
          </a:p>
          <a:p>
            <a:pPr lvl="4"/>
            <a:r>
              <a:t>Body Level Five</a:t>
            </a:r>
          </a:p>
        </p:txBody>
      </p:sp>
      <p:sp>
        <p:nvSpPr>
          <p:cNvPr id="10191" name="Text Placeholder 3"/>
          <p:cNvSpPr>
            <a:spLocks noGrp="1"/>
          </p:cNvSpPr>
          <p:nvPr>
            <p:ph type="body" sz="half" idx="21"/>
          </p:nvPr>
        </p:nvSpPr>
        <p:spPr>
          <a:xfrm>
            <a:off x="457203" y="1435106"/>
            <a:ext cx="3008315" cy="4691063"/>
          </a:xfrm>
          <a:prstGeom prst="rect">
            <a:avLst/>
          </a:prstGeom>
        </p:spPr>
        <p:txBody>
          <a:bodyPr lIns="45692" tIns="45692" rIns="45692" bIns="45692">
            <a:normAutofit/>
          </a:bodyPr>
          <a:lstStyle/>
          <a:p>
            <a:pPr marL="0" indent="0">
              <a:spcBef>
                <a:spcPts val="300"/>
              </a:spcBef>
              <a:buSzTx/>
              <a:buNone/>
              <a:defRPr sz="1400"/>
            </a:pPr>
            <a:endParaRPr/>
          </a:p>
        </p:txBody>
      </p:sp>
      <p:sp>
        <p:nvSpPr>
          <p:cNvPr id="10192" name="Slide Number"/>
          <p:cNvSpPr txBox="1">
            <a:spLocks noGrp="1"/>
          </p:cNvSpPr>
          <p:nvPr>
            <p:ph type="sldNum" sz="quarter" idx="2"/>
          </p:nvPr>
        </p:nvSpPr>
        <p:spPr>
          <a:xfrm>
            <a:off x="8862114" y="6248400"/>
            <a:ext cx="281887" cy="287033"/>
          </a:xfrm>
          <a:prstGeom prst="rect">
            <a:avLst/>
          </a:prstGeom>
        </p:spPr>
        <p:txBody>
          <a:bodyPr lIns="45692" tIns="45692" rIns="45692" bIns="45692" anchor="t"/>
          <a:lstStyle>
            <a:lvl1pPr algn="r">
              <a:spcBef>
                <a:spcPts val="800"/>
              </a:spcBef>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611591099"/>
      </p:ext>
    </p:extLst>
  </p:cSld>
  <p:clrMapOvr>
    <a:masterClrMapping/>
  </p:clrMapOvr>
  <p:transition spd="med"/>
</p:sldLayout>
</file>

<file path=ppt/slideLayouts/slideLayout772.xml><?xml version="1.0" encoding="utf-8"?>
<p:sldLayout xmlns:a="http://schemas.openxmlformats.org/drawingml/2006/main" xmlns:r="http://schemas.openxmlformats.org/officeDocument/2006/relationships" xmlns:p="http://schemas.openxmlformats.org/presentationml/2006/main" showMasterSp="0" type="tx">
  <p:cSld name="65_Picture with Caption">
    <p:bg>
      <p:bgPr>
        <a:solidFill>
          <a:srgbClr val="E9E2B6"/>
        </a:solidFill>
        <a:effectLst/>
      </p:bgPr>
    </p:bg>
    <p:spTree>
      <p:nvGrpSpPr>
        <p:cNvPr id="1" name=""/>
        <p:cNvGrpSpPr/>
        <p:nvPr/>
      </p:nvGrpSpPr>
      <p:grpSpPr>
        <a:xfrm>
          <a:off x="0" y="0"/>
          <a:ext cx="0" cy="0"/>
          <a:chOff x="0" y="0"/>
          <a:chExt cx="0" cy="0"/>
        </a:xfrm>
      </p:grpSpPr>
      <p:pic>
        <p:nvPicPr>
          <p:cNvPr id="10199" name="Picture 6" descr="Picture 6"/>
          <p:cNvPicPr>
            <a:picLocks noChangeAspect="1"/>
          </p:cNvPicPr>
          <p:nvPr/>
        </p:nvPicPr>
        <p:blipFill>
          <a:blip r:embed="rId2" cstate="print"/>
          <a:stretch>
            <a:fillRect/>
          </a:stretch>
        </p:blipFill>
        <p:spPr>
          <a:xfrm>
            <a:off x="0" y="0"/>
            <a:ext cx="1219200" cy="6858000"/>
          </a:xfrm>
          <a:prstGeom prst="rect">
            <a:avLst/>
          </a:prstGeom>
          <a:ln w="12700">
            <a:miter lim="400000"/>
          </a:ln>
        </p:spPr>
      </p:pic>
      <p:sp>
        <p:nvSpPr>
          <p:cNvPr id="10200" name="Title Text"/>
          <p:cNvSpPr txBox="1">
            <a:spLocks noGrp="1"/>
          </p:cNvSpPr>
          <p:nvPr>
            <p:ph type="title"/>
          </p:nvPr>
        </p:nvSpPr>
        <p:spPr>
          <a:xfrm>
            <a:off x="1792288" y="4800600"/>
            <a:ext cx="5486401" cy="566738"/>
          </a:xfrm>
          <a:prstGeom prst="rect">
            <a:avLst/>
          </a:prstGeom>
        </p:spPr>
        <p:txBody>
          <a:bodyPr lIns="46010" tIns="46010" rIns="46010" bIns="46010"/>
          <a:lstStyle>
            <a:lvl1pPr>
              <a:defRPr sz="2000" b="1">
                <a:solidFill>
                  <a:srgbClr val="996600"/>
                </a:solidFill>
              </a:defRPr>
            </a:lvl1pPr>
          </a:lstStyle>
          <a:p>
            <a:r>
              <a:t>Title Text</a:t>
            </a:r>
          </a:p>
        </p:txBody>
      </p:sp>
      <p:sp>
        <p:nvSpPr>
          <p:cNvPr id="10201"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10202" name="Body Level One…"/>
          <p:cNvSpPr txBox="1">
            <a:spLocks noGrp="1"/>
          </p:cNvSpPr>
          <p:nvPr>
            <p:ph type="body" sz="quarter" idx="1"/>
          </p:nvPr>
        </p:nvSpPr>
        <p:spPr>
          <a:xfrm>
            <a:off x="1792288" y="5367337"/>
            <a:ext cx="5486401" cy="804863"/>
          </a:xfrm>
          <a:prstGeom prst="rect">
            <a:avLst/>
          </a:prstGeom>
        </p:spPr>
        <p:txBody>
          <a:bodyPr lIns="45692" tIns="45692" rIns="45692" bIns="45692">
            <a:normAutofit/>
          </a:bodyPr>
          <a:lstStyle>
            <a:lvl1pPr marL="0" indent="0">
              <a:spcBef>
                <a:spcPts val="300"/>
              </a:spcBef>
              <a:buSzTx/>
              <a:buNone/>
              <a:defRPr sz="1400"/>
            </a:lvl1pPr>
            <a:lvl2pPr marL="0" indent="456933">
              <a:spcBef>
                <a:spcPts val="300"/>
              </a:spcBef>
              <a:buSzTx/>
              <a:buNone/>
              <a:defRPr sz="1400"/>
            </a:lvl2pPr>
            <a:lvl3pPr marL="0" indent="913864">
              <a:spcBef>
                <a:spcPts val="300"/>
              </a:spcBef>
              <a:buSzTx/>
              <a:buNone/>
              <a:defRPr sz="1400"/>
            </a:lvl3pPr>
            <a:lvl4pPr marL="0" indent="1370798">
              <a:spcBef>
                <a:spcPts val="300"/>
              </a:spcBef>
              <a:buSzTx/>
              <a:buNone/>
              <a:defRPr sz="1400"/>
            </a:lvl4pPr>
            <a:lvl5pPr marL="0" indent="1827731">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10203" name="Slide Number"/>
          <p:cNvSpPr txBox="1">
            <a:spLocks noGrp="1"/>
          </p:cNvSpPr>
          <p:nvPr>
            <p:ph type="sldNum" sz="quarter" idx="2"/>
          </p:nvPr>
        </p:nvSpPr>
        <p:spPr>
          <a:xfrm>
            <a:off x="8862114" y="6248400"/>
            <a:ext cx="281887" cy="287033"/>
          </a:xfrm>
          <a:prstGeom prst="rect">
            <a:avLst/>
          </a:prstGeom>
        </p:spPr>
        <p:txBody>
          <a:bodyPr lIns="45692" tIns="45692" rIns="45692" bIns="45692" anchor="t"/>
          <a:lstStyle>
            <a:lvl1pPr algn="r">
              <a:spcBef>
                <a:spcPts val="800"/>
              </a:spcBef>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43287913"/>
      </p:ext>
    </p:extLst>
  </p:cSld>
  <p:clrMapOvr>
    <a:masterClrMapping/>
  </p:clrMapOvr>
  <p:transition spd="med"/>
</p:sldLayout>
</file>

<file path=ppt/slideLayouts/slideLayout773.xml><?xml version="1.0" encoding="utf-8"?>
<p:sldLayout xmlns:a="http://schemas.openxmlformats.org/drawingml/2006/main" xmlns:r="http://schemas.openxmlformats.org/officeDocument/2006/relationships" xmlns:p="http://schemas.openxmlformats.org/presentationml/2006/main" showMasterSp="0" type="tx">
  <p:cSld name="71_Title Slide">
    <p:bg>
      <p:bgPr>
        <a:solidFill>
          <a:srgbClr val="000000"/>
        </a:solidFill>
        <a:effectLst/>
      </p:bgPr>
    </p:bg>
    <p:spTree>
      <p:nvGrpSpPr>
        <p:cNvPr id="1" name=""/>
        <p:cNvGrpSpPr/>
        <p:nvPr/>
      </p:nvGrpSpPr>
      <p:grpSpPr>
        <a:xfrm>
          <a:off x="0" y="0"/>
          <a:ext cx="0" cy="0"/>
          <a:chOff x="0" y="0"/>
          <a:chExt cx="0" cy="0"/>
        </a:xfrm>
      </p:grpSpPr>
      <p:sp>
        <p:nvSpPr>
          <p:cNvPr id="10210" name="Title Text"/>
          <p:cNvSpPr txBox="1">
            <a:spLocks noGrp="1"/>
          </p:cNvSpPr>
          <p:nvPr>
            <p:ph type="title"/>
          </p:nvPr>
        </p:nvSpPr>
        <p:spPr>
          <a:xfrm>
            <a:off x="685800" y="2130425"/>
            <a:ext cx="7772400" cy="1470025"/>
          </a:xfrm>
          <a:prstGeom prst="rect">
            <a:avLst/>
          </a:prstGeom>
        </p:spPr>
        <p:txBody>
          <a:bodyPr anchor="ctr"/>
          <a:lstStyle>
            <a:lvl1pPr algn="ctr">
              <a:defRPr>
                <a:solidFill>
                  <a:schemeClr val="accent3">
                    <a:lumOff val="44000"/>
                  </a:schemeClr>
                </a:solidFill>
                <a:latin typeface="Arial"/>
                <a:ea typeface="Arial"/>
                <a:cs typeface="Arial"/>
                <a:sym typeface="Arial"/>
              </a:defRPr>
            </a:lvl1pPr>
          </a:lstStyle>
          <a:p>
            <a:r>
              <a:t>Title Text</a:t>
            </a:r>
          </a:p>
        </p:txBody>
      </p:sp>
      <p:sp>
        <p:nvSpPr>
          <p:cNvPr id="10211"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solidFill>
                  <a:schemeClr val="accent3">
                    <a:lumOff val="44000"/>
                  </a:schemeClr>
                </a:solidFill>
                <a:latin typeface="Arial"/>
                <a:ea typeface="Arial"/>
                <a:cs typeface="Arial"/>
                <a:sym typeface="Arial"/>
              </a:defRPr>
            </a:lvl1pPr>
            <a:lvl2pPr marL="0" indent="457200" algn="ctr">
              <a:buSzTx/>
              <a:buNone/>
              <a:defRPr>
                <a:solidFill>
                  <a:schemeClr val="accent3">
                    <a:lumOff val="44000"/>
                  </a:schemeClr>
                </a:solidFill>
                <a:latin typeface="Arial"/>
                <a:ea typeface="Arial"/>
                <a:cs typeface="Arial"/>
                <a:sym typeface="Arial"/>
              </a:defRPr>
            </a:lvl2pPr>
            <a:lvl3pPr marL="0" indent="914400" algn="ctr">
              <a:buSzTx/>
              <a:buNone/>
              <a:defRPr>
                <a:solidFill>
                  <a:schemeClr val="accent3">
                    <a:lumOff val="44000"/>
                  </a:schemeClr>
                </a:solidFill>
                <a:latin typeface="Arial"/>
                <a:ea typeface="Arial"/>
                <a:cs typeface="Arial"/>
                <a:sym typeface="Arial"/>
              </a:defRPr>
            </a:lvl3pPr>
            <a:lvl4pPr marL="0" indent="1371600" algn="ctr">
              <a:buSzTx/>
              <a:buNone/>
              <a:defRPr>
                <a:solidFill>
                  <a:schemeClr val="accent3">
                    <a:lumOff val="44000"/>
                  </a:schemeClr>
                </a:solidFill>
                <a:latin typeface="Arial"/>
                <a:ea typeface="Arial"/>
                <a:cs typeface="Arial"/>
                <a:sym typeface="Arial"/>
              </a:defRPr>
            </a:lvl4pPr>
            <a:lvl5pPr marL="0" indent="1828800" algn="ctr">
              <a:buSzTx/>
              <a:buNone/>
              <a:defRPr>
                <a:solidFill>
                  <a:schemeClr val="accent3">
                    <a:lumOff val="44000"/>
                  </a:schemeClr>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212"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183041309"/>
      </p:ext>
    </p:extLst>
  </p:cSld>
  <p:clrMapOvr>
    <a:masterClrMapping/>
  </p:clrMapOvr>
  <p:transition spd="med"/>
</p:sldLayout>
</file>

<file path=ppt/slideLayouts/slideLayout774.xml><?xml version="1.0" encoding="utf-8"?>
<p:sldLayout xmlns:a="http://schemas.openxmlformats.org/drawingml/2006/main" xmlns:r="http://schemas.openxmlformats.org/officeDocument/2006/relationships" xmlns:p="http://schemas.openxmlformats.org/presentationml/2006/main" showMasterSp="0" type="tx">
  <p:cSld name="1_Title Slide 0">
    <p:bg>
      <p:bgPr>
        <a:gradFill flip="none" rotWithShape="1">
          <a:gsLst>
            <a:gs pos="0">
              <a:srgbClr val="660066"/>
            </a:gs>
            <a:gs pos="100000">
              <a:srgbClr val="000000"/>
            </a:gs>
          </a:gsLst>
          <a:path path="circle">
            <a:fillToRect l="50000" t="50000" r="50000" b="50000"/>
          </a:path>
        </a:gradFill>
        <a:effectLst/>
      </p:bgPr>
    </p:bg>
    <p:spTree>
      <p:nvGrpSpPr>
        <p:cNvPr id="1" name=""/>
        <p:cNvGrpSpPr/>
        <p:nvPr/>
      </p:nvGrpSpPr>
      <p:grpSpPr>
        <a:xfrm>
          <a:off x="0" y="0"/>
          <a:ext cx="0" cy="0"/>
          <a:chOff x="0" y="0"/>
          <a:chExt cx="0" cy="0"/>
        </a:xfrm>
      </p:grpSpPr>
      <p:sp>
        <p:nvSpPr>
          <p:cNvPr id="10219" name="Title Text"/>
          <p:cNvSpPr txBox="1">
            <a:spLocks noGrp="1"/>
          </p:cNvSpPr>
          <p:nvPr>
            <p:ph type="title"/>
          </p:nvPr>
        </p:nvSpPr>
        <p:spPr>
          <a:xfrm>
            <a:off x="685800" y="2130425"/>
            <a:ext cx="7772400" cy="1470025"/>
          </a:xfrm>
          <a:prstGeom prst="rect">
            <a:avLst/>
          </a:prstGeom>
        </p:spPr>
        <p:txBody>
          <a:bodyPr anchor="ctr"/>
          <a:lstStyle>
            <a:lvl1pPr algn="ctr">
              <a:defRPr>
                <a:solidFill>
                  <a:schemeClr val="accent3">
                    <a:lumOff val="44000"/>
                  </a:schemeClr>
                </a:solidFill>
                <a:latin typeface="Arial"/>
                <a:ea typeface="Arial"/>
                <a:cs typeface="Arial"/>
                <a:sym typeface="Arial"/>
              </a:defRPr>
            </a:lvl1pPr>
          </a:lstStyle>
          <a:p>
            <a:r>
              <a:t>Title Text</a:t>
            </a:r>
          </a:p>
        </p:txBody>
      </p:sp>
      <p:sp>
        <p:nvSpPr>
          <p:cNvPr id="10220"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solidFill>
                  <a:schemeClr val="accent3">
                    <a:lumOff val="44000"/>
                  </a:schemeClr>
                </a:solidFill>
                <a:latin typeface="Arial"/>
                <a:ea typeface="Arial"/>
                <a:cs typeface="Arial"/>
                <a:sym typeface="Arial"/>
              </a:defRPr>
            </a:lvl1pPr>
            <a:lvl2pPr marL="0" indent="457200" algn="ctr">
              <a:buSzTx/>
              <a:buNone/>
              <a:defRPr>
                <a:solidFill>
                  <a:schemeClr val="accent3">
                    <a:lumOff val="44000"/>
                  </a:schemeClr>
                </a:solidFill>
                <a:latin typeface="Arial"/>
                <a:ea typeface="Arial"/>
                <a:cs typeface="Arial"/>
                <a:sym typeface="Arial"/>
              </a:defRPr>
            </a:lvl2pPr>
            <a:lvl3pPr marL="0" indent="914400" algn="ctr">
              <a:buSzTx/>
              <a:buNone/>
              <a:defRPr>
                <a:solidFill>
                  <a:schemeClr val="accent3">
                    <a:lumOff val="44000"/>
                  </a:schemeClr>
                </a:solidFill>
                <a:latin typeface="Arial"/>
                <a:ea typeface="Arial"/>
                <a:cs typeface="Arial"/>
                <a:sym typeface="Arial"/>
              </a:defRPr>
            </a:lvl3pPr>
            <a:lvl4pPr marL="0" indent="1371600" algn="ctr">
              <a:buSzTx/>
              <a:buNone/>
              <a:defRPr>
                <a:solidFill>
                  <a:schemeClr val="accent3">
                    <a:lumOff val="44000"/>
                  </a:schemeClr>
                </a:solidFill>
                <a:latin typeface="Arial"/>
                <a:ea typeface="Arial"/>
                <a:cs typeface="Arial"/>
                <a:sym typeface="Arial"/>
              </a:defRPr>
            </a:lvl4pPr>
            <a:lvl5pPr marL="0" indent="1828800" algn="ctr">
              <a:buSzTx/>
              <a:buNone/>
              <a:defRPr>
                <a:solidFill>
                  <a:schemeClr val="accent3">
                    <a:lumOff val="44000"/>
                  </a:schemeClr>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221"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601092662"/>
      </p:ext>
    </p:extLst>
  </p:cSld>
  <p:clrMapOvr>
    <a:masterClrMapping/>
  </p:clrMapOvr>
  <p:transition spd="med"/>
</p:sldLayout>
</file>

<file path=ppt/slideLayouts/slideLayout775.xml><?xml version="1.0" encoding="utf-8"?>
<p:sldLayout xmlns:a="http://schemas.openxmlformats.org/drawingml/2006/main" xmlns:r="http://schemas.openxmlformats.org/officeDocument/2006/relationships" xmlns:p="http://schemas.openxmlformats.org/presentationml/2006/main" showMasterSp="0" type="tx">
  <p:cSld name="69_Title and Content">
    <p:bg>
      <p:bgPr>
        <a:solidFill>
          <a:srgbClr val="000000"/>
        </a:solidFill>
        <a:effectLst/>
      </p:bgPr>
    </p:bg>
    <p:spTree>
      <p:nvGrpSpPr>
        <p:cNvPr id="1" name=""/>
        <p:cNvGrpSpPr/>
        <p:nvPr/>
      </p:nvGrpSpPr>
      <p:grpSpPr>
        <a:xfrm>
          <a:off x="0" y="0"/>
          <a:ext cx="0" cy="0"/>
          <a:chOff x="0" y="0"/>
          <a:chExt cx="0" cy="0"/>
        </a:xfrm>
      </p:grpSpPr>
      <p:sp>
        <p:nvSpPr>
          <p:cNvPr id="10228" name="Title Text"/>
          <p:cNvSpPr txBox="1">
            <a:spLocks noGrp="1"/>
          </p:cNvSpPr>
          <p:nvPr>
            <p:ph type="title"/>
          </p:nvPr>
        </p:nvSpPr>
        <p:spPr>
          <a:xfrm>
            <a:off x="38100" y="44450"/>
            <a:ext cx="9070975" cy="1143000"/>
          </a:xfrm>
          <a:prstGeom prst="rect">
            <a:avLst/>
          </a:prstGeom>
        </p:spPr>
        <p:txBody>
          <a:bodyPr anchor="ctr"/>
          <a:lstStyle>
            <a:lvl1pPr algn="ctr">
              <a:defRPr>
                <a:solidFill>
                  <a:schemeClr val="accent3">
                    <a:lumOff val="44000"/>
                  </a:schemeClr>
                </a:solidFill>
                <a:latin typeface="Arial"/>
                <a:ea typeface="Arial"/>
                <a:cs typeface="Arial"/>
                <a:sym typeface="Arial"/>
              </a:defRPr>
            </a:lvl1pPr>
          </a:lstStyle>
          <a:p>
            <a:r>
              <a:t>Title Text</a:t>
            </a:r>
          </a:p>
        </p:txBody>
      </p:sp>
      <p:sp>
        <p:nvSpPr>
          <p:cNvPr id="10229"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a:solidFill>
                  <a:schemeClr val="accent3">
                    <a:lumOff val="44000"/>
                  </a:schemeClr>
                </a:solidFill>
                <a:latin typeface="Arial"/>
                <a:ea typeface="Arial"/>
                <a:cs typeface="Arial"/>
                <a:sym typeface="Arial"/>
              </a:defRPr>
            </a:lvl1pPr>
            <a:lvl2pPr>
              <a:buChar char="–"/>
              <a:defRPr>
                <a:solidFill>
                  <a:schemeClr val="accent3">
                    <a:lumOff val="44000"/>
                  </a:schemeClr>
                </a:solidFill>
                <a:latin typeface="Arial"/>
                <a:ea typeface="Arial"/>
                <a:cs typeface="Arial"/>
                <a:sym typeface="Arial"/>
              </a:defRPr>
            </a:lvl2pPr>
            <a:lvl3pPr>
              <a:defRPr>
                <a:solidFill>
                  <a:schemeClr val="accent3">
                    <a:lumOff val="44000"/>
                  </a:schemeClr>
                </a:solidFill>
                <a:latin typeface="Arial"/>
                <a:ea typeface="Arial"/>
                <a:cs typeface="Arial"/>
                <a:sym typeface="Arial"/>
              </a:defRPr>
            </a:lvl3pPr>
            <a:lvl4pPr>
              <a:buChar char="–"/>
              <a:defRPr>
                <a:solidFill>
                  <a:schemeClr val="accent3">
                    <a:lumOff val="44000"/>
                  </a:schemeClr>
                </a:solidFill>
                <a:latin typeface="Arial"/>
                <a:ea typeface="Arial"/>
                <a:cs typeface="Arial"/>
                <a:sym typeface="Arial"/>
              </a:defRPr>
            </a:lvl4pPr>
            <a:lvl5pPr>
              <a:buChar char="»"/>
              <a:defRPr>
                <a:solidFill>
                  <a:schemeClr val="accent3">
                    <a:lumOff val="44000"/>
                  </a:schemeClr>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230"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657009038"/>
      </p:ext>
    </p:extLst>
  </p:cSld>
  <p:clrMapOvr>
    <a:masterClrMapping/>
  </p:clrMapOvr>
  <p:transition spd="med"/>
</p:sldLayout>
</file>

<file path=ppt/slideLayouts/slideLayout776.xml><?xml version="1.0" encoding="utf-8"?>
<p:sldLayout xmlns:a="http://schemas.openxmlformats.org/drawingml/2006/main" xmlns:r="http://schemas.openxmlformats.org/officeDocument/2006/relationships" xmlns:p="http://schemas.openxmlformats.org/presentationml/2006/main" showMasterSp="0" type="tx">
  <p:cSld name="65_Section Header">
    <p:bg>
      <p:bgPr>
        <a:solidFill>
          <a:srgbClr val="000000"/>
        </a:solidFill>
        <a:effectLst/>
      </p:bgPr>
    </p:bg>
    <p:spTree>
      <p:nvGrpSpPr>
        <p:cNvPr id="1" name=""/>
        <p:cNvGrpSpPr/>
        <p:nvPr/>
      </p:nvGrpSpPr>
      <p:grpSpPr>
        <a:xfrm>
          <a:off x="0" y="0"/>
          <a:ext cx="0" cy="0"/>
          <a:chOff x="0" y="0"/>
          <a:chExt cx="0" cy="0"/>
        </a:xfrm>
      </p:grpSpPr>
      <p:sp>
        <p:nvSpPr>
          <p:cNvPr id="10237" name="Title Text"/>
          <p:cNvSpPr txBox="1">
            <a:spLocks noGrp="1"/>
          </p:cNvSpPr>
          <p:nvPr>
            <p:ph type="title"/>
          </p:nvPr>
        </p:nvSpPr>
        <p:spPr>
          <a:xfrm>
            <a:off x="722312" y="4406900"/>
            <a:ext cx="7772401" cy="1362075"/>
          </a:xfrm>
          <a:prstGeom prst="rect">
            <a:avLst/>
          </a:prstGeom>
        </p:spPr>
        <p:txBody>
          <a:bodyPr anchor="t"/>
          <a:lstStyle>
            <a:lvl1pPr>
              <a:defRPr sz="4000" b="1" cap="all">
                <a:solidFill>
                  <a:schemeClr val="accent3">
                    <a:lumOff val="44000"/>
                  </a:schemeClr>
                </a:solidFill>
                <a:latin typeface="Arial"/>
                <a:ea typeface="Arial"/>
                <a:cs typeface="Arial"/>
                <a:sym typeface="Arial"/>
              </a:defRPr>
            </a:lvl1pPr>
          </a:lstStyle>
          <a:p>
            <a:r>
              <a:t>Title Text</a:t>
            </a:r>
          </a:p>
        </p:txBody>
      </p:sp>
      <p:sp>
        <p:nvSpPr>
          <p:cNvPr id="10238"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chemeClr val="accent3">
                    <a:lumOff val="44000"/>
                  </a:schemeClr>
                </a:solidFill>
                <a:latin typeface="Arial"/>
                <a:ea typeface="Arial"/>
                <a:cs typeface="Arial"/>
                <a:sym typeface="Arial"/>
              </a:defRPr>
            </a:lvl1pPr>
            <a:lvl2pPr marL="0" indent="457200">
              <a:spcBef>
                <a:spcPts val="400"/>
              </a:spcBef>
              <a:buSzTx/>
              <a:buNone/>
              <a:defRPr sz="2000">
                <a:solidFill>
                  <a:schemeClr val="accent3">
                    <a:lumOff val="44000"/>
                  </a:schemeClr>
                </a:solidFill>
                <a:latin typeface="Arial"/>
                <a:ea typeface="Arial"/>
                <a:cs typeface="Arial"/>
                <a:sym typeface="Arial"/>
              </a:defRPr>
            </a:lvl2pPr>
            <a:lvl3pPr marL="0" indent="914400">
              <a:spcBef>
                <a:spcPts val="400"/>
              </a:spcBef>
              <a:buSzTx/>
              <a:buNone/>
              <a:defRPr sz="2000">
                <a:solidFill>
                  <a:schemeClr val="accent3">
                    <a:lumOff val="44000"/>
                  </a:schemeClr>
                </a:solidFill>
                <a:latin typeface="Arial"/>
                <a:ea typeface="Arial"/>
                <a:cs typeface="Arial"/>
                <a:sym typeface="Arial"/>
              </a:defRPr>
            </a:lvl3pPr>
            <a:lvl4pPr marL="0" indent="1371600">
              <a:spcBef>
                <a:spcPts val="400"/>
              </a:spcBef>
              <a:buSzTx/>
              <a:buNone/>
              <a:defRPr sz="2000">
                <a:solidFill>
                  <a:schemeClr val="accent3">
                    <a:lumOff val="44000"/>
                  </a:schemeClr>
                </a:solidFill>
                <a:latin typeface="Arial"/>
                <a:ea typeface="Arial"/>
                <a:cs typeface="Arial"/>
                <a:sym typeface="Arial"/>
              </a:defRPr>
            </a:lvl4pPr>
            <a:lvl5pPr marL="0" indent="1828800">
              <a:spcBef>
                <a:spcPts val="400"/>
              </a:spcBef>
              <a:buSzTx/>
              <a:buNone/>
              <a:defRPr sz="2000">
                <a:solidFill>
                  <a:schemeClr val="accent3">
                    <a:lumOff val="44000"/>
                  </a:schemeClr>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239"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670232189"/>
      </p:ext>
    </p:extLst>
  </p:cSld>
  <p:clrMapOvr>
    <a:masterClrMapping/>
  </p:clrMapOvr>
  <p:transition spd="med"/>
</p:sldLayout>
</file>

<file path=ppt/slideLayouts/slideLayout777.xml><?xml version="1.0" encoding="utf-8"?>
<p:sldLayout xmlns:a="http://schemas.openxmlformats.org/drawingml/2006/main" xmlns:r="http://schemas.openxmlformats.org/officeDocument/2006/relationships" xmlns:p="http://schemas.openxmlformats.org/presentationml/2006/main" showMasterSp="0" type="tx">
  <p:cSld name="65_Two Content">
    <p:bg>
      <p:bgPr>
        <a:solidFill>
          <a:srgbClr val="000000"/>
        </a:solidFill>
        <a:effectLst/>
      </p:bgPr>
    </p:bg>
    <p:spTree>
      <p:nvGrpSpPr>
        <p:cNvPr id="1" name=""/>
        <p:cNvGrpSpPr/>
        <p:nvPr/>
      </p:nvGrpSpPr>
      <p:grpSpPr>
        <a:xfrm>
          <a:off x="0" y="0"/>
          <a:ext cx="0" cy="0"/>
          <a:chOff x="0" y="0"/>
          <a:chExt cx="0" cy="0"/>
        </a:xfrm>
      </p:grpSpPr>
      <p:sp>
        <p:nvSpPr>
          <p:cNvPr id="10246" name="Title Text"/>
          <p:cNvSpPr txBox="1">
            <a:spLocks noGrp="1"/>
          </p:cNvSpPr>
          <p:nvPr>
            <p:ph type="title"/>
          </p:nvPr>
        </p:nvSpPr>
        <p:spPr>
          <a:xfrm>
            <a:off x="38100" y="44450"/>
            <a:ext cx="9070975" cy="1143000"/>
          </a:xfrm>
          <a:prstGeom prst="rect">
            <a:avLst/>
          </a:prstGeom>
        </p:spPr>
        <p:txBody>
          <a:bodyPr anchor="ctr"/>
          <a:lstStyle>
            <a:lvl1pPr algn="ctr">
              <a:defRPr>
                <a:solidFill>
                  <a:schemeClr val="accent3">
                    <a:lumOff val="44000"/>
                  </a:schemeClr>
                </a:solidFill>
                <a:latin typeface="Arial"/>
                <a:ea typeface="Arial"/>
                <a:cs typeface="Arial"/>
                <a:sym typeface="Arial"/>
              </a:defRPr>
            </a:lvl1pPr>
          </a:lstStyle>
          <a:p>
            <a:r>
              <a:t>Title Text</a:t>
            </a:r>
          </a:p>
        </p:txBody>
      </p:sp>
      <p:sp>
        <p:nvSpPr>
          <p:cNvPr id="10247"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a:solidFill>
                  <a:schemeClr val="accent3">
                    <a:lumOff val="44000"/>
                  </a:schemeClr>
                </a:solidFill>
                <a:latin typeface="Arial"/>
                <a:ea typeface="Arial"/>
                <a:cs typeface="Arial"/>
                <a:sym typeface="Arial"/>
              </a:defRPr>
            </a:lvl1pPr>
            <a:lvl2pPr marL="790575" indent="-333375">
              <a:spcBef>
                <a:spcPts val="600"/>
              </a:spcBef>
              <a:buChar char="–"/>
              <a:defRPr sz="2800">
                <a:solidFill>
                  <a:schemeClr val="accent3">
                    <a:lumOff val="44000"/>
                  </a:schemeClr>
                </a:solidFill>
                <a:latin typeface="Arial"/>
                <a:ea typeface="Arial"/>
                <a:cs typeface="Arial"/>
                <a:sym typeface="Arial"/>
              </a:defRPr>
            </a:lvl2pPr>
            <a:lvl3pPr marL="1234439" indent="-320039">
              <a:spcBef>
                <a:spcPts val="600"/>
              </a:spcBef>
              <a:defRPr sz="2800">
                <a:solidFill>
                  <a:schemeClr val="accent3">
                    <a:lumOff val="44000"/>
                  </a:schemeClr>
                </a:solidFill>
                <a:latin typeface="Arial"/>
                <a:ea typeface="Arial"/>
                <a:cs typeface="Arial"/>
                <a:sym typeface="Arial"/>
              </a:defRPr>
            </a:lvl3pPr>
            <a:lvl4pPr marL="1727200" indent="-355600">
              <a:spcBef>
                <a:spcPts val="600"/>
              </a:spcBef>
              <a:buChar char="–"/>
              <a:defRPr sz="2800">
                <a:solidFill>
                  <a:schemeClr val="accent3">
                    <a:lumOff val="44000"/>
                  </a:schemeClr>
                </a:solidFill>
                <a:latin typeface="Arial"/>
                <a:ea typeface="Arial"/>
                <a:cs typeface="Arial"/>
                <a:sym typeface="Arial"/>
              </a:defRPr>
            </a:lvl4pPr>
            <a:lvl5pPr marL="2184400" indent="-355600">
              <a:spcBef>
                <a:spcPts val="600"/>
              </a:spcBef>
              <a:buChar char="»"/>
              <a:defRPr sz="2800">
                <a:solidFill>
                  <a:schemeClr val="accent3">
                    <a:lumOff val="44000"/>
                  </a:schemeClr>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248"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111444894"/>
      </p:ext>
    </p:extLst>
  </p:cSld>
  <p:clrMapOvr>
    <a:masterClrMapping/>
  </p:clrMapOvr>
  <p:transition spd="med"/>
</p:sldLayout>
</file>

<file path=ppt/slideLayouts/slideLayout778.xml><?xml version="1.0" encoding="utf-8"?>
<p:sldLayout xmlns:a="http://schemas.openxmlformats.org/drawingml/2006/main" xmlns:r="http://schemas.openxmlformats.org/officeDocument/2006/relationships" xmlns:p="http://schemas.openxmlformats.org/presentationml/2006/main" showMasterSp="0" type="tx">
  <p:cSld name="66_Comparison">
    <p:bg>
      <p:bgPr>
        <a:solidFill>
          <a:srgbClr val="000000"/>
        </a:solidFill>
        <a:effectLst/>
      </p:bgPr>
    </p:bg>
    <p:spTree>
      <p:nvGrpSpPr>
        <p:cNvPr id="1" name=""/>
        <p:cNvGrpSpPr/>
        <p:nvPr/>
      </p:nvGrpSpPr>
      <p:grpSpPr>
        <a:xfrm>
          <a:off x="0" y="0"/>
          <a:ext cx="0" cy="0"/>
          <a:chOff x="0" y="0"/>
          <a:chExt cx="0" cy="0"/>
        </a:xfrm>
      </p:grpSpPr>
      <p:sp>
        <p:nvSpPr>
          <p:cNvPr id="10255" name="Title Text"/>
          <p:cNvSpPr txBox="1">
            <a:spLocks noGrp="1"/>
          </p:cNvSpPr>
          <p:nvPr>
            <p:ph type="title"/>
          </p:nvPr>
        </p:nvSpPr>
        <p:spPr>
          <a:xfrm>
            <a:off x="457200" y="274638"/>
            <a:ext cx="8229600" cy="1143001"/>
          </a:xfrm>
          <a:prstGeom prst="rect">
            <a:avLst/>
          </a:prstGeom>
        </p:spPr>
        <p:txBody>
          <a:bodyPr anchor="ctr"/>
          <a:lstStyle>
            <a:lvl1pPr algn="ctr">
              <a:defRPr>
                <a:solidFill>
                  <a:schemeClr val="accent3">
                    <a:lumOff val="44000"/>
                  </a:schemeClr>
                </a:solidFill>
                <a:latin typeface="Arial"/>
                <a:ea typeface="Arial"/>
                <a:cs typeface="Arial"/>
                <a:sym typeface="Arial"/>
              </a:defRPr>
            </a:lvl1pPr>
          </a:lstStyle>
          <a:p>
            <a:r>
              <a:t>Title Text</a:t>
            </a:r>
          </a:p>
        </p:txBody>
      </p:sp>
      <p:sp>
        <p:nvSpPr>
          <p:cNvPr id="10256"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chemeClr val="accent3">
                    <a:lumOff val="44000"/>
                  </a:schemeClr>
                </a:solidFill>
                <a:latin typeface="Arial"/>
                <a:ea typeface="Arial"/>
                <a:cs typeface="Arial"/>
                <a:sym typeface="Arial"/>
              </a:defRPr>
            </a:lvl1pPr>
            <a:lvl2pPr marL="0" indent="457200">
              <a:spcBef>
                <a:spcPts val="500"/>
              </a:spcBef>
              <a:buSzTx/>
              <a:buNone/>
              <a:defRPr sz="2400" b="1">
                <a:solidFill>
                  <a:schemeClr val="accent3">
                    <a:lumOff val="44000"/>
                  </a:schemeClr>
                </a:solidFill>
                <a:latin typeface="Arial"/>
                <a:ea typeface="Arial"/>
                <a:cs typeface="Arial"/>
                <a:sym typeface="Arial"/>
              </a:defRPr>
            </a:lvl2pPr>
            <a:lvl3pPr marL="0" indent="914400">
              <a:spcBef>
                <a:spcPts val="500"/>
              </a:spcBef>
              <a:buSzTx/>
              <a:buNone/>
              <a:defRPr sz="2400" b="1">
                <a:solidFill>
                  <a:schemeClr val="accent3">
                    <a:lumOff val="44000"/>
                  </a:schemeClr>
                </a:solidFill>
                <a:latin typeface="Arial"/>
                <a:ea typeface="Arial"/>
                <a:cs typeface="Arial"/>
                <a:sym typeface="Arial"/>
              </a:defRPr>
            </a:lvl3pPr>
            <a:lvl4pPr marL="0" indent="1371600">
              <a:spcBef>
                <a:spcPts val="500"/>
              </a:spcBef>
              <a:buSzTx/>
              <a:buNone/>
              <a:defRPr sz="2400" b="1">
                <a:solidFill>
                  <a:schemeClr val="accent3">
                    <a:lumOff val="44000"/>
                  </a:schemeClr>
                </a:solidFill>
                <a:latin typeface="Arial"/>
                <a:ea typeface="Arial"/>
                <a:cs typeface="Arial"/>
                <a:sym typeface="Arial"/>
              </a:defRPr>
            </a:lvl4pPr>
            <a:lvl5pPr marL="0" indent="1828800">
              <a:spcBef>
                <a:spcPts val="500"/>
              </a:spcBef>
              <a:buSzTx/>
              <a:buNone/>
              <a:defRPr sz="2400" b="1">
                <a:solidFill>
                  <a:schemeClr val="accent3">
                    <a:lumOff val="44000"/>
                  </a:schemeClr>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257"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solidFill>
                  <a:schemeClr val="accent3">
                    <a:lumOff val="44000"/>
                  </a:schemeClr>
                </a:solidFill>
                <a:latin typeface="Arial"/>
                <a:ea typeface="Arial"/>
                <a:cs typeface="Arial"/>
                <a:sym typeface="Arial"/>
              </a:defRPr>
            </a:pPr>
            <a:endParaRPr/>
          </a:p>
        </p:txBody>
      </p:sp>
      <p:sp>
        <p:nvSpPr>
          <p:cNvPr id="10258"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024736847"/>
      </p:ext>
    </p:extLst>
  </p:cSld>
  <p:clrMapOvr>
    <a:masterClrMapping/>
  </p:clrMapOvr>
  <p:transition spd="med"/>
</p:sldLayout>
</file>

<file path=ppt/slideLayouts/slideLayout779.xml><?xml version="1.0" encoding="utf-8"?>
<p:sldLayout xmlns:a="http://schemas.openxmlformats.org/drawingml/2006/main" xmlns:r="http://schemas.openxmlformats.org/officeDocument/2006/relationships" xmlns:p="http://schemas.openxmlformats.org/presentationml/2006/main" showMasterSp="0" type="tx">
  <p:cSld name="66_Title Only">
    <p:bg>
      <p:bgPr>
        <a:solidFill>
          <a:srgbClr val="000000"/>
        </a:solidFill>
        <a:effectLst/>
      </p:bgPr>
    </p:bg>
    <p:spTree>
      <p:nvGrpSpPr>
        <p:cNvPr id="1" name=""/>
        <p:cNvGrpSpPr/>
        <p:nvPr/>
      </p:nvGrpSpPr>
      <p:grpSpPr>
        <a:xfrm>
          <a:off x="0" y="0"/>
          <a:ext cx="0" cy="0"/>
          <a:chOff x="0" y="0"/>
          <a:chExt cx="0" cy="0"/>
        </a:xfrm>
      </p:grpSpPr>
      <p:sp>
        <p:nvSpPr>
          <p:cNvPr id="10265" name="Title Text"/>
          <p:cNvSpPr txBox="1">
            <a:spLocks noGrp="1"/>
          </p:cNvSpPr>
          <p:nvPr>
            <p:ph type="title"/>
          </p:nvPr>
        </p:nvSpPr>
        <p:spPr>
          <a:xfrm>
            <a:off x="38100" y="44450"/>
            <a:ext cx="9070975" cy="1143000"/>
          </a:xfrm>
          <a:prstGeom prst="rect">
            <a:avLst/>
          </a:prstGeom>
        </p:spPr>
        <p:txBody>
          <a:bodyPr anchor="ctr"/>
          <a:lstStyle>
            <a:lvl1pPr algn="ctr">
              <a:defRPr>
                <a:solidFill>
                  <a:schemeClr val="accent3">
                    <a:lumOff val="44000"/>
                  </a:schemeClr>
                </a:solidFill>
                <a:latin typeface="Arial"/>
                <a:ea typeface="Arial"/>
                <a:cs typeface="Arial"/>
                <a:sym typeface="Arial"/>
              </a:defRPr>
            </a:lvl1pPr>
          </a:lstStyle>
          <a:p>
            <a:r>
              <a:t>Title Text</a:t>
            </a:r>
          </a:p>
        </p:txBody>
      </p:sp>
      <p:sp>
        <p:nvSpPr>
          <p:cNvPr id="10266"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908401083"/>
      </p:ext>
    </p:extLst>
  </p:cSld>
  <p:clrMapOvr>
    <a:masterClrMapping/>
  </p:clrMapOvr>
  <p:transition spd="med"/>
</p:sldLayout>
</file>

<file path=ppt/slideLayouts/slideLayout7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150" indent="0">
              <a:buNone/>
              <a:defRPr sz="2000" b="1"/>
            </a:lvl2pPr>
            <a:lvl3pPr marL="914300" indent="0">
              <a:buNone/>
              <a:defRPr sz="1800" b="1"/>
            </a:lvl3pPr>
            <a:lvl4pPr marL="1371450" indent="0">
              <a:buNone/>
              <a:defRPr sz="1600" b="1"/>
            </a:lvl4pPr>
            <a:lvl5pPr marL="1828600" indent="0">
              <a:buNone/>
              <a:defRPr sz="1600" b="1"/>
            </a:lvl5pPr>
            <a:lvl6pPr marL="2285750" indent="0">
              <a:buNone/>
              <a:defRPr sz="1600" b="1"/>
            </a:lvl6pPr>
            <a:lvl7pPr marL="2742899" indent="0">
              <a:buNone/>
              <a:defRPr sz="1600" b="1"/>
            </a:lvl7pPr>
            <a:lvl8pPr marL="3200047" indent="0">
              <a:buNone/>
              <a:defRPr sz="1600" b="1"/>
            </a:lvl8pPr>
            <a:lvl9pPr marL="3657199"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30" y="1535113"/>
            <a:ext cx="4041775" cy="639762"/>
          </a:xfrm>
        </p:spPr>
        <p:txBody>
          <a:bodyPr anchor="b"/>
          <a:lstStyle>
            <a:lvl1pPr marL="0" indent="0">
              <a:buNone/>
              <a:defRPr sz="2400" b="1"/>
            </a:lvl1pPr>
            <a:lvl2pPr marL="457150" indent="0">
              <a:buNone/>
              <a:defRPr sz="2000" b="1"/>
            </a:lvl2pPr>
            <a:lvl3pPr marL="914300" indent="0">
              <a:buNone/>
              <a:defRPr sz="1800" b="1"/>
            </a:lvl3pPr>
            <a:lvl4pPr marL="1371450" indent="0">
              <a:buNone/>
              <a:defRPr sz="1600" b="1"/>
            </a:lvl4pPr>
            <a:lvl5pPr marL="1828600" indent="0">
              <a:buNone/>
              <a:defRPr sz="1600" b="1"/>
            </a:lvl5pPr>
            <a:lvl6pPr marL="2285750" indent="0">
              <a:buNone/>
              <a:defRPr sz="1600" b="1"/>
            </a:lvl6pPr>
            <a:lvl7pPr marL="2742899" indent="0">
              <a:buNone/>
              <a:defRPr sz="1600" b="1"/>
            </a:lvl7pPr>
            <a:lvl8pPr marL="3200047" indent="0">
              <a:buNone/>
              <a:defRPr sz="1600" b="1"/>
            </a:lvl8pPr>
            <a:lvl9pPr marL="3657199"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30"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2"/>
          <p:cNvSpPr>
            <a:spLocks noGrp="1" noChangeArrowheads="1"/>
          </p:cNvSpPr>
          <p:nvPr>
            <p:ph type="dt" sz="half" idx="10"/>
          </p:nvPr>
        </p:nvSpPr>
        <p:spPr/>
        <p:txBody>
          <a:bodyPr/>
          <a:lstStyle>
            <a:lvl1pPr>
              <a:defRPr/>
            </a:lvl1pPr>
          </a:lstStyle>
          <a:p>
            <a:pPr>
              <a:defRPr/>
            </a:pPr>
            <a:endParaRPr lang="en-US"/>
          </a:p>
        </p:txBody>
      </p:sp>
      <p:sp>
        <p:nvSpPr>
          <p:cNvPr id="8" name="Rectangle 13"/>
          <p:cNvSpPr>
            <a:spLocks noGrp="1" noChangeArrowheads="1"/>
          </p:cNvSpPr>
          <p:nvPr>
            <p:ph type="ftr" sz="quarter" idx="11"/>
          </p:nvPr>
        </p:nvSpPr>
        <p:spPr/>
        <p:txBody>
          <a:bodyPr/>
          <a:lstStyle>
            <a:lvl1pPr>
              <a:defRPr/>
            </a:lvl1pPr>
          </a:lstStyle>
          <a:p>
            <a:pPr>
              <a:defRPr/>
            </a:pPr>
            <a:endParaRPr lang="en-US"/>
          </a:p>
        </p:txBody>
      </p:sp>
      <p:sp>
        <p:nvSpPr>
          <p:cNvPr id="9"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6BEA7D18-D1E9-844D-9A76-98DC3D89FEEC}" type="slidenum">
              <a:rPr lang="en-US"/>
              <a:pPr>
                <a:defRPr/>
              </a:pPr>
              <a:t>‹#›</a:t>
            </a:fld>
            <a:endParaRPr lang="en-US"/>
          </a:p>
        </p:txBody>
      </p:sp>
    </p:spTree>
    <p:extLst>
      <p:ext uri="{BB962C8B-B14F-4D97-AF65-F5344CB8AC3E}">
        <p14:creationId xmlns:p14="http://schemas.microsoft.com/office/powerpoint/2010/main" val="3860431224"/>
      </p:ext>
    </p:extLst>
  </p:cSld>
  <p:clrMapOvr>
    <a:masterClrMapping/>
  </p:clrMapOvr>
  <p:transition/>
</p:sldLayout>
</file>

<file path=ppt/slideLayouts/slideLayout780.xml><?xml version="1.0" encoding="utf-8"?>
<p:sldLayout xmlns:a="http://schemas.openxmlformats.org/drawingml/2006/main" xmlns:r="http://schemas.openxmlformats.org/officeDocument/2006/relationships" xmlns:p="http://schemas.openxmlformats.org/presentationml/2006/main" showMasterSp="0" type="tx">
  <p:cSld name="68_Blank">
    <p:bg>
      <p:bgPr>
        <a:solidFill>
          <a:srgbClr val="000000"/>
        </a:solidFill>
        <a:effectLst/>
      </p:bgPr>
    </p:bg>
    <p:spTree>
      <p:nvGrpSpPr>
        <p:cNvPr id="1" name=""/>
        <p:cNvGrpSpPr/>
        <p:nvPr/>
      </p:nvGrpSpPr>
      <p:grpSpPr>
        <a:xfrm>
          <a:off x="0" y="0"/>
          <a:ext cx="0" cy="0"/>
          <a:chOff x="0" y="0"/>
          <a:chExt cx="0" cy="0"/>
        </a:xfrm>
      </p:grpSpPr>
      <p:sp>
        <p:nvSpPr>
          <p:cNvPr id="10273"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887678135"/>
      </p:ext>
    </p:extLst>
  </p:cSld>
  <p:clrMapOvr>
    <a:masterClrMapping/>
  </p:clrMapOvr>
  <p:transition spd="med"/>
</p:sldLayout>
</file>

<file path=ppt/slideLayouts/slideLayout781.xml><?xml version="1.0" encoding="utf-8"?>
<p:sldLayout xmlns:a="http://schemas.openxmlformats.org/drawingml/2006/main" xmlns:r="http://schemas.openxmlformats.org/officeDocument/2006/relationships" xmlns:p="http://schemas.openxmlformats.org/presentationml/2006/main" showMasterSp="0" type="tx">
  <p:cSld name="7_Blank 0">
    <p:bg>
      <p:bgPr>
        <a:solidFill>
          <a:srgbClr val="000000"/>
        </a:solidFill>
        <a:effectLst/>
      </p:bgPr>
    </p:bg>
    <p:spTree>
      <p:nvGrpSpPr>
        <p:cNvPr id="1" name=""/>
        <p:cNvGrpSpPr/>
        <p:nvPr/>
      </p:nvGrpSpPr>
      <p:grpSpPr>
        <a:xfrm>
          <a:off x="0" y="0"/>
          <a:ext cx="0" cy="0"/>
          <a:chOff x="0" y="0"/>
          <a:chExt cx="0" cy="0"/>
        </a:xfrm>
      </p:grpSpPr>
      <p:sp>
        <p:nvSpPr>
          <p:cNvPr id="10280"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528718425"/>
      </p:ext>
    </p:extLst>
  </p:cSld>
  <p:clrMapOvr>
    <a:masterClrMapping/>
  </p:clrMapOvr>
  <p:transition spd="med"/>
</p:sldLayout>
</file>

<file path=ppt/slideLayouts/slideLayout782.xml><?xml version="1.0" encoding="utf-8"?>
<p:sldLayout xmlns:a="http://schemas.openxmlformats.org/drawingml/2006/main" xmlns:r="http://schemas.openxmlformats.org/officeDocument/2006/relationships" xmlns:p="http://schemas.openxmlformats.org/presentationml/2006/main" showMasterSp="0" type="tx">
  <p:cSld name="66_Content with Caption">
    <p:bg>
      <p:bgPr>
        <a:solidFill>
          <a:srgbClr val="000000"/>
        </a:solidFill>
        <a:effectLst/>
      </p:bgPr>
    </p:bg>
    <p:spTree>
      <p:nvGrpSpPr>
        <p:cNvPr id="1" name=""/>
        <p:cNvGrpSpPr/>
        <p:nvPr/>
      </p:nvGrpSpPr>
      <p:grpSpPr>
        <a:xfrm>
          <a:off x="0" y="0"/>
          <a:ext cx="0" cy="0"/>
          <a:chOff x="0" y="0"/>
          <a:chExt cx="0" cy="0"/>
        </a:xfrm>
      </p:grpSpPr>
      <p:sp>
        <p:nvSpPr>
          <p:cNvPr id="10287" name="Title Text"/>
          <p:cNvSpPr txBox="1">
            <a:spLocks noGrp="1"/>
          </p:cNvSpPr>
          <p:nvPr>
            <p:ph type="title"/>
          </p:nvPr>
        </p:nvSpPr>
        <p:spPr>
          <a:xfrm>
            <a:off x="457200" y="273050"/>
            <a:ext cx="3008314" cy="1162050"/>
          </a:xfrm>
          <a:prstGeom prst="rect">
            <a:avLst/>
          </a:prstGeom>
        </p:spPr>
        <p:txBody>
          <a:bodyPr/>
          <a:lstStyle>
            <a:lvl1pPr>
              <a:defRPr sz="2000" b="1">
                <a:solidFill>
                  <a:schemeClr val="accent3">
                    <a:lumOff val="44000"/>
                  </a:schemeClr>
                </a:solidFill>
                <a:latin typeface="Arial"/>
                <a:ea typeface="Arial"/>
                <a:cs typeface="Arial"/>
                <a:sym typeface="Arial"/>
              </a:defRPr>
            </a:lvl1pPr>
          </a:lstStyle>
          <a:p>
            <a:r>
              <a:t>Title Text</a:t>
            </a:r>
          </a:p>
        </p:txBody>
      </p:sp>
      <p:sp>
        <p:nvSpPr>
          <p:cNvPr id="10288"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a:solidFill>
                  <a:schemeClr val="accent3">
                    <a:lumOff val="44000"/>
                  </a:schemeClr>
                </a:solidFill>
                <a:latin typeface="Arial"/>
                <a:ea typeface="Arial"/>
                <a:cs typeface="Arial"/>
                <a:sym typeface="Arial"/>
              </a:defRPr>
            </a:lvl1pPr>
            <a:lvl2pPr>
              <a:buChar char="–"/>
              <a:defRPr>
                <a:solidFill>
                  <a:schemeClr val="accent3">
                    <a:lumOff val="44000"/>
                  </a:schemeClr>
                </a:solidFill>
                <a:latin typeface="Arial"/>
                <a:ea typeface="Arial"/>
                <a:cs typeface="Arial"/>
                <a:sym typeface="Arial"/>
              </a:defRPr>
            </a:lvl2pPr>
            <a:lvl3pPr>
              <a:defRPr>
                <a:solidFill>
                  <a:schemeClr val="accent3">
                    <a:lumOff val="44000"/>
                  </a:schemeClr>
                </a:solidFill>
                <a:latin typeface="Arial"/>
                <a:ea typeface="Arial"/>
                <a:cs typeface="Arial"/>
                <a:sym typeface="Arial"/>
              </a:defRPr>
            </a:lvl3pPr>
            <a:lvl4pPr>
              <a:buChar char="–"/>
              <a:defRPr>
                <a:solidFill>
                  <a:schemeClr val="accent3">
                    <a:lumOff val="44000"/>
                  </a:schemeClr>
                </a:solidFill>
                <a:latin typeface="Arial"/>
                <a:ea typeface="Arial"/>
                <a:cs typeface="Arial"/>
                <a:sym typeface="Arial"/>
              </a:defRPr>
            </a:lvl4pPr>
            <a:lvl5pPr>
              <a:buChar char="»"/>
              <a:defRPr>
                <a:solidFill>
                  <a:schemeClr val="accent3">
                    <a:lumOff val="44000"/>
                  </a:schemeClr>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289"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solidFill>
                  <a:schemeClr val="accent3">
                    <a:lumOff val="44000"/>
                  </a:schemeClr>
                </a:solidFill>
                <a:latin typeface="Arial"/>
                <a:ea typeface="Arial"/>
                <a:cs typeface="Arial"/>
                <a:sym typeface="Arial"/>
              </a:defRPr>
            </a:pPr>
            <a:endParaRPr/>
          </a:p>
        </p:txBody>
      </p:sp>
      <p:sp>
        <p:nvSpPr>
          <p:cNvPr id="10290"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70851126"/>
      </p:ext>
    </p:extLst>
  </p:cSld>
  <p:clrMapOvr>
    <a:masterClrMapping/>
  </p:clrMapOvr>
  <p:transition spd="med"/>
</p:sldLayout>
</file>

<file path=ppt/slideLayouts/slideLayout783.xml><?xml version="1.0" encoding="utf-8"?>
<p:sldLayout xmlns:a="http://schemas.openxmlformats.org/drawingml/2006/main" xmlns:r="http://schemas.openxmlformats.org/officeDocument/2006/relationships" xmlns:p="http://schemas.openxmlformats.org/presentationml/2006/main" showMasterSp="0" type="tx">
  <p:cSld name="66_Picture with Caption">
    <p:bg>
      <p:bgPr>
        <a:solidFill>
          <a:srgbClr val="000000"/>
        </a:solidFill>
        <a:effectLst/>
      </p:bgPr>
    </p:bg>
    <p:spTree>
      <p:nvGrpSpPr>
        <p:cNvPr id="1" name=""/>
        <p:cNvGrpSpPr/>
        <p:nvPr/>
      </p:nvGrpSpPr>
      <p:grpSpPr>
        <a:xfrm>
          <a:off x="0" y="0"/>
          <a:ext cx="0" cy="0"/>
          <a:chOff x="0" y="0"/>
          <a:chExt cx="0" cy="0"/>
        </a:xfrm>
      </p:grpSpPr>
      <p:sp>
        <p:nvSpPr>
          <p:cNvPr id="10297" name="Title Text"/>
          <p:cNvSpPr txBox="1">
            <a:spLocks noGrp="1"/>
          </p:cNvSpPr>
          <p:nvPr>
            <p:ph type="title"/>
          </p:nvPr>
        </p:nvSpPr>
        <p:spPr>
          <a:xfrm>
            <a:off x="1792288" y="4800600"/>
            <a:ext cx="5486401" cy="566738"/>
          </a:xfrm>
          <a:prstGeom prst="rect">
            <a:avLst/>
          </a:prstGeom>
        </p:spPr>
        <p:txBody>
          <a:bodyPr/>
          <a:lstStyle>
            <a:lvl1pPr>
              <a:defRPr sz="2000" b="1">
                <a:solidFill>
                  <a:schemeClr val="accent3">
                    <a:lumOff val="44000"/>
                  </a:schemeClr>
                </a:solidFill>
                <a:latin typeface="Arial"/>
                <a:ea typeface="Arial"/>
                <a:cs typeface="Arial"/>
                <a:sym typeface="Arial"/>
              </a:defRPr>
            </a:lvl1pPr>
          </a:lstStyle>
          <a:p>
            <a:r>
              <a:t>Title Text</a:t>
            </a:r>
          </a:p>
        </p:txBody>
      </p:sp>
      <p:sp>
        <p:nvSpPr>
          <p:cNvPr id="10298"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10299"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chemeClr val="accent3">
                    <a:lumOff val="44000"/>
                  </a:schemeClr>
                </a:solidFill>
                <a:latin typeface="Arial"/>
                <a:ea typeface="Arial"/>
                <a:cs typeface="Arial"/>
                <a:sym typeface="Arial"/>
              </a:defRPr>
            </a:lvl1pPr>
            <a:lvl2pPr marL="0" indent="457200">
              <a:spcBef>
                <a:spcPts val="300"/>
              </a:spcBef>
              <a:buSzTx/>
              <a:buNone/>
              <a:defRPr sz="1400">
                <a:solidFill>
                  <a:schemeClr val="accent3">
                    <a:lumOff val="44000"/>
                  </a:schemeClr>
                </a:solidFill>
                <a:latin typeface="Arial"/>
                <a:ea typeface="Arial"/>
                <a:cs typeface="Arial"/>
                <a:sym typeface="Arial"/>
              </a:defRPr>
            </a:lvl2pPr>
            <a:lvl3pPr marL="0" indent="914400">
              <a:spcBef>
                <a:spcPts val="300"/>
              </a:spcBef>
              <a:buSzTx/>
              <a:buNone/>
              <a:defRPr sz="1400">
                <a:solidFill>
                  <a:schemeClr val="accent3">
                    <a:lumOff val="44000"/>
                  </a:schemeClr>
                </a:solidFill>
                <a:latin typeface="Arial"/>
                <a:ea typeface="Arial"/>
                <a:cs typeface="Arial"/>
                <a:sym typeface="Arial"/>
              </a:defRPr>
            </a:lvl3pPr>
            <a:lvl4pPr marL="0" indent="1371600">
              <a:spcBef>
                <a:spcPts val="300"/>
              </a:spcBef>
              <a:buSzTx/>
              <a:buNone/>
              <a:defRPr sz="1400">
                <a:solidFill>
                  <a:schemeClr val="accent3">
                    <a:lumOff val="44000"/>
                  </a:schemeClr>
                </a:solidFill>
                <a:latin typeface="Arial"/>
                <a:ea typeface="Arial"/>
                <a:cs typeface="Arial"/>
                <a:sym typeface="Arial"/>
              </a:defRPr>
            </a:lvl4pPr>
            <a:lvl5pPr marL="0" indent="1828800">
              <a:spcBef>
                <a:spcPts val="300"/>
              </a:spcBef>
              <a:buSzTx/>
              <a:buNone/>
              <a:defRPr sz="1400">
                <a:solidFill>
                  <a:schemeClr val="accent3">
                    <a:lumOff val="44000"/>
                  </a:schemeClr>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300"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397569153"/>
      </p:ext>
    </p:extLst>
  </p:cSld>
  <p:clrMapOvr>
    <a:masterClrMapping/>
  </p:clrMapOvr>
  <p:transition spd="med"/>
</p:sldLayout>
</file>

<file path=ppt/slideLayouts/slideLayout784.xml><?xml version="1.0" encoding="utf-8"?>
<p:sldLayout xmlns:a="http://schemas.openxmlformats.org/drawingml/2006/main" xmlns:r="http://schemas.openxmlformats.org/officeDocument/2006/relationships" xmlns:p="http://schemas.openxmlformats.org/presentationml/2006/main" showMasterSp="0" type="tx">
  <p:cSld name="1_Title and 4 Content">
    <p:bg>
      <p:bgPr>
        <a:solidFill>
          <a:srgbClr val="000000"/>
        </a:solidFill>
        <a:effectLst/>
      </p:bgPr>
    </p:bg>
    <p:spTree>
      <p:nvGrpSpPr>
        <p:cNvPr id="1" name=""/>
        <p:cNvGrpSpPr/>
        <p:nvPr/>
      </p:nvGrpSpPr>
      <p:grpSpPr>
        <a:xfrm>
          <a:off x="0" y="0"/>
          <a:ext cx="0" cy="0"/>
          <a:chOff x="0" y="0"/>
          <a:chExt cx="0" cy="0"/>
        </a:xfrm>
      </p:grpSpPr>
      <p:sp>
        <p:nvSpPr>
          <p:cNvPr id="10307" name="Title Text"/>
          <p:cNvSpPr txBox="1">
            <a:spLocks noGrp="1"/>
          </p:cNvSpPr>
          <p:nvPr>
            <p:ph type="title"/>
          </p:nvPr>
        </p:nvSpPr>
        <p:spPr>
          <a:xfrm>
            <a:off x="685800" y="609600"/>
            <a:ext cx="7772400" cy="1143000"/>
          </a:xfrm>
          <a:prstGeom prst="rect">
            <a:avLst/>
          </a:prstGeom>
        </p:spPr>
        <p:txBody>
          <a:bodyPr anchor="ctr"/>
          <a:lstStyle>
            <a:lvl1pPr algn="ctr">
              <a:defRPr>
                <a:solidFill>
                  <a:schemeClr val="accent3">
                    <a:lumOff val="44000"/>
                  </a:schemeClr>
                </a:solidFill>
                <a:latin typeface="Arial"/>
                <a:ea typeface="Arial"/>
                <a:cs typeface="Arial"/>
                <a:sym typeface="Arial"/>
              </a:defRPr>
            </a:lvl1pPr>
          </a:lstStyle>
          <a:p>
            <a:r>
              <a:t>Title Text</a:t>
            </a:r>
          </a:p>
        </p:txBody>
      </p:sp>
      <p:sp>
        <p:nvSpPr>
          <p:cNvPr id="10308" name="Body Level One…"/>
          <p:cNvSpPr txBox="1">
            <a:spLocks noGrp="1"/>
          </p:cNvSpPr>
          <p:nvPr>
            <p:ph type="body" sz="quarter" idx="1"/>
          </p:nvPr>
        </p:nvSpPr>
        <p:spPr>
          <a:xfrm>
            <a:off x="685800" y="1981200"/>
            <a:ext cx="3810000" cy="1981200"/>
          </a:xfrm>
          <a:prstGeom prst="rect">
            <a:avLst/>
          </a:prstGeom>
        </p:spPr>
        <p:txBody>
          <a:bodyPr>
            <a:normAutofit/>
          </a:bodyPr>
          <a:lstStyle>
            <a:lvl1pPr>
              <a:buChar char="•"/>
              <a:defRPr>
                <a:solidFill>
                  <a:schemeClr val="accent3">
                    <a:lumOff val="44000"/>
                  </a:schemeClr>
                </a:solidFill>
                <a:latin typeface="Arial"/>
                <a:ea typeface="Arial"/>
                <a:cs typeface="Arial"/>
                <a:sym typeface="Arial"/>
              </a:defRPr>
            </a:lvl1pPr>
            <a:lvl2pPr>
              <a:buChar char="–"/>
              <a:defRPr>
                <a:solidFill>
                  <a:schemeClr val="accent3">
                    <a:lumOff val="44000"/>
                  </a:schemeClr>
                </a:solidFill>
                <a:latin typeface="Arial"/>
                <a:ea typeface="Arial"/>
                <a:cs typeface="Arial"/>
                <a:sym typeface="Arial"/>
              </a:defRPr>
            </a:lvl2pPr>
            <a:lvl3pPr>
              <a:defRPr>
                <a:solidFill>
                  <a:schemeClr val="accent3">
                    <a:lumOff val="44000"/>
                  </a:schemeClr>
                </a:solidFill>
                <a:latin typeface="Arial"/>
                <a:ea typeface="Arial"/>
                <a:cs typeface="Arial"/>
                <a:sym typeface="Arial"/>
              </a:defRPr>
            </a:lvl3pPr>
            <a:lvl4pPr>
              <a:buChar char="–"/>
              <a:defRPr>
                <a:solidFill>
                  <a:schemeClr val="accent3">
                    <a:lumOff val="44000"/>
                  </a:schemeClr>
                </a:solidFill>
                <a:latin typeface="Arial"/>
                <a:ea typeface="Arial"/>
                <a:cs typeface="Arial"/>
                <a:sym typeface="Arial"/>
              </a:defRPr>
            </a:lvl4pPr>
            <a:lvl5pPr>
              <a:buChar char="»"/>
              <a:defRPr>
                <a:solidFill>
                  <a:schemeClr val="accent3">
                    <a:lumOff val="44000"/>
                  </a:schemeClr>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309"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820139571"/>
      </p:ext>
    </p:extLst>
  </p:cSld>
  <p:clrMapOvr>
    <a:masterClrMapping/>
  </p:clrMapOvr>
  <p:transition spd="med"/>
</p:sldLayout>
</file>

<file path=ppt/slideLayouts/slideLayout785.xml><?xml version="1.0" encoding="utf-8"?>
<p:sldLayout xmlns:a="http://schemas.openxmlformats.org/drawingml/2006/main" xmlns:r="http://schemas.openxmlformats.org/officeDocument/2006/relationships" xmlns:p="http://schemas.openxmlformats.org/presentationml/2006/main" showMasterSp="0" type="tx">
  <p:cSld name="1_Title, Content, and 2 Content">
    <p:bg>
      <p:bgPr>
        <a:solidFill>
          <a:srgbClr val="000000"/>
        </a:solidFill>
        <a:effectLst/>
      </p:bgPr>
    </p:bg>
    <p:spTree>
      <p:nvGrpSpPr>
        <p:cNvPr id="1" name=""/>
        <p:cNvGrpSpPr/>
        <p:nvPr/>
      </p:nvGrpSpPr>
      <p:grpSpPr>
        <a:xfrm>
          <a:off x="0" y="0"/>
          <a:ext cx="0" cy="0"/>
          <a:chOff x="0" y="0"/>
          <a:chExt cx="0" cy="0"/>
        </a:xfrm>
      </p:grpSpPr>
      <p:sp>
        <p:nvSpPr>
          <p:cNvPr id="10316" name="Title Text"/>
          <p:cNvSpPr txBox="1">
            <a:spLocks noGrp="1"/>
          </p:cNvSpPr>
          <p:nvPr>
            <p:ph type="title"/>
          </p:nvPr>
        </p:nvSpPr>
        <p:spPr>
          <a:xfrm>
            <a:off x="685800" y="609600"/>
            <a:ext cx="7772400" cy="1143000"/>
          </a:xfrm>
          <a:prstGeom prst="rect">
            <a:avLst/>
          </a:prstGeom>
        </p:spPr>
        <p:txBody>
          <a:bodyPr anchor="ctr"/>
          <a:lstStyle>
            <a:lvl1pPr algn="ctr">
              <a:defRPr>
                <a:solidFill>
                  <a:schemeClr val="accent3">
                    <a:lumOff val="44000"/>
                  </a:schemeClr>
                </a:solidFill>
                <a:latin typeface="Arial"/>
                <a:ea typeface="Arial"/>
                <a:cs typeface="Arial"/>
                <a:sym typeface="Arial"/>
              </a:defRPr>
            </a:lvl1pPr>
          </a:lstStyle>
          <a:p>
            <a:r>
              <a:t>Title Text</a:t>
            </a:r>
          </a:p>
        </p:txBody>
      </p:sp>
      <p:sp>
        <p:nvSpPr>
          <p:cNvPr id="10317" name="Body Level One…"/>
          <p:cNvSpPr txBox="1">
            <a:spLocks noGrp="1"/>
          </p:cNvSpPr>
          <p:nvPr>
            <p:ph type="body" sz="half" idx="1"/>
          </p:nvPr>
        </p:nvSpPr>
        <p:spPr>
          <a:xfrm>
            <a:off x="685800" y="1981200"/>
            <a:ext cx="3810000" cy="4114800"/>
          </a:xfrm>
          <a:prstGeom prst="rect">
            <a:avLst/>
          </a:prstGeom>
        </p:spPr>
        <p:txBody>
          <a:bodyPr>
            <a:normAutofit/>
          </a:bodyPr>
          <a:lstStyle>
            <a:lvl1pPr>
              <a:buChar char="•"/>
              <a:defRPr>
                <a:solidFill>
                  <a:schemeClr val="accent3">
                    <a:lumOff val="44000"/>
                  </a:schemeClr>
                </a:solidFill>
                <a:latin typeface="Arial"/>
                <a:ea typeface="Arial"/>
                <a:cs typeface="Arial"/>
                <a:sym typeface="Arial"/>
              </a:defRPr>
            </a:lvl1pPr>
            <a:lvl2pPr>
              <a:buChar char="–"/>
              <a:defRPr>
                <a:solidFill>
                  <a:schemeClr val="accent3">
                    <a:lumOff val="44000"/>
                  </a:schemeClr>
                </a:solidFill>
                <a:latin typeface="Arial"/>
                <a:ea typeface="Arial"/>
                <a:cs typeface="Arial"/>
                <a:sym typeface="Arial"/>
              </a:defRPr>
            </a:lvl2pPr>
            <a:lvl3pPr>
              <a:defRPr>
                <a:solidFill>
                  <a:schemeClr val="accent3">
                    <a:lumOff val="44000"/>
                  </a:schemeClr>
                </a:solidFill>
                <a:latin typeface="Arial"/>
                <a:ea typeface="Arial"/>
                <a:cs typeface="Arial"/>
                <a:sym typeface="Arial"/>
              </a:defRPr>
            </a:lvl3pPr>
            <a:lvl4pPr>
              <a:buChar char="–"/>
              <a:defRPr>
                <a:solidFill>
                  <a:schemeClr val="accent3">
                    <a:lumOff val="44000"/>
                  </a:schemeClr>
                </a:solidFill>
                <a:latin typeface="Arial"/>
                <a:ea typeface="Arial"/>
                <a:cs typeface="Arial"/>
                <a:sym typeface="Arial"/>
              </a:defRPr>
            </a:lvl4pPr>
            <a:lvl5pPr>
              <a:buChar char="»"/>
              <a:defRPr>
                <a:solidFill>
                  <a:schemeClr val="accent3">
                    <a:lumOff val="44000"/>
                  </a:schemeClr>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318"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068913668"/>
      </p:ext>
    </p:extLst>
  </p:cSld>
  <p:clrMapOvr>
    <a:masterClrMapping/>
  </p:clrMapOvr>
  <p:transition spd="med"/>
</p:sldLayout>
</file>

<file path=ppt/slideLayouts/slideLayout786.xml><?xml version="1.0" encoding="utf-8"?>
<p:sldLayout xmlns:a="http://schemas.openxmlformats.org/drawingml/2006/main" xmlns:r="http://schemas.openxmlformats.org/officeDocument/2006/relationships" xmlns:p="http://schemas.openxmlformats.org/presentationml/2006/main" showMasterSp="0" type="tx">
  <p:cSld name="72_Title Slide">
    <p:bg>
      <p:bgPr>
        <a:solidFill>
          <a:srgbClr val="000000"/>
        </a:solidFill>
        <a:effectLst/>
      </p:bgPr>
    </p:bg>
    <p:spTree>
      <p:nvGrpSpPr>
        <p:cNvPr id="1" name=""/>
        <p:cNvGrpSpPr/>
        <p:nvPr/>
      </p:nvGrpSpPr>
      <p:grpSpPr>
        <a:xfrm>
          <a:off x="0" y="0"/>
          <a:ext cx="0" cy="0"/>
          <a:chOff x="0" y="0"/>
          <a:chExt cx="0" cy="0"/>
        </a:xfrm>
      </p:grpSpPr>
      <p:sp>
        <p:nvSpPr>
          <p:cNvPr id="10325" name="Title Text"/>
          <p:cNvSpPr txBox="1">
            <a:spLocks noGrp="1"/>
          </p:cNvSpPr>
          <p:nvPr>
            <p:ph type="title"/>
          </p:nvPr>
        </p:nvSpPr>
        <p:spPr>
          <a:xfrm>
            <a:off x="685800" y="2130425"/>
            <a:ext cx="7772400" cy="1470025"/>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10326"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latin typeface="Arial"/>
                <a:ea typeface="Arial"/>
                <a:cs typeface="Arial"/>
                <a:sym typeface="Arial"/>
              </a:defRPr>
            </a:lvl1pPr>
            <a:lvl2pPr marL="0" indent="457200" algn="ctr">
              <a:buSzTx/>
              <a:buNone/>
              <a:defRPr>
                <a:latin typeface="Arial"/>
                <a:ea typeface="Arial"/>
                <a:cs typeface="Arial"/>
                <a:sym typeface="Arial"/>
              </a:defRPr>
            </a:lvl2pPr>
            <a:lvl3pPr marL="0" indent="914400" algn="ctr">
              <a:buSzTx/>
              <a:buNone/>
              <a:defRPr>
                <a:latin typeface="Arial"/>
                <a:ea typeface="Arial"/>
                <a:cs typeface="Arial"/>
                <a:sym typeface="Arial"/>
              </a:defRPr>
            </a:lvl3pPr>
            <a:lvl4pPr marL="0" indent="1371600" algn="ctr">
              <a:buSzTx/>
              <a:buNone/>
              <a:defRPr>
                <a:latin typeface="Arial"/>
                <a:ea typeface="Arial"/>
                <a:cs typeface="Arial"/>
                <a:sym typeface="Arial"/>
              </a:defRPr>
            </a:lvl4pPr>
            <a:lvl5pPr marL="0" indent="1828800" algn="ctr">
              <a:buSzTx/>
              <a:buNone/>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327"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665073109"/>
      </p:ext>
    </p:extLst>
  </p:cSld>
  <p:clrMapOvr>
    <a:masterClrMapping/>
  </p:clrMapOvr>
  <p:transition spd="med"/>
</p:sldLayout>
</file>

<file path=ppt/slideLayouts/slideLayout787.xml><?xml version="1.0" encoding="utf-8"?>
<p:sldLayout xmlns:a="http://schemas.openxmlformats.org/drawingml/2006/main" xmlns:r="http://schemas.openxmlformats.org/officeDocument/2006/relationships" xmlns:p="http://schemas.openxmlformats.org/presentationml/2006/main" showMasterSp="0" type="tx">
  <p:cSld name="70_Title and Content">
    <p:bg>
      <p:bgPr>
        <a:solidFill>
          <a:srgbClr val="000000"/>
        </a:solidFill>
        <a:effectLst/>
      </p:bgPr>
    </p:bg>
    <p:spTree>
      <p:nvGrpSpPr>
        <p:cNvPr id="1" name=""/>
        <p:cNvGrpSpPr/>
        <p:nvPr/>
      </p:nvGrpSpPr>
      <p:grpSpPr>
        <a:xfrm>
          <a:off x="0" y="0"/>
          <a:ext cx="0" cy="0"/>
          <a:chOff x="0" y="0"/>
          <a:chExt cx="0" cy="0"/>
        </a:xfrm>
      </p:grpSpPr>
      <p:sp>
        <p:nvSpPr>
          <p:cNvPr id="10334"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10335"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336"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391543803"/>
      </p:ext>
    </p:extLst>
  </p:cSld>
  <p:clrMapOvr>
    <a:masterClrMapping/>
  </p:clrMapOvr>
  <p:transition spd="med"/>
</p:sldLayout>
</file>

<file path=ppt/slideLayouts/slideLayout788.xml><?xml version="1.0" encoding="utf-8"?>
<p:sldLayout xmlns:a="http://schemas.openxmlformats.org/drawingml/2006/main" xmlns:r="http://schemas.openxmlformats.org/officeDocument/2006/relationships" xmlns:p="http://schemas.openxmlformats.org/presentationml/2006/main" showMasterSp="0" type="tx">
  <p:cSld name="66_Section Header">
    <p:bg>
      <p:bgPr>
        <a:solidFill>
          <a:srgbClr val="000000"/>
        </a:solidFill>
        <a:effectLst/>
      </p:bgPr>
    </p:bg>
    <p:spTree>
      <p:nvGrpSpPr>
        <p:cNvPr id="1" name=""/>
        <p:cNvGrpSpPr/>
        <p:nvPr/>
      </p:nvGrpSpPr>
      <p:grpSpPr>
        <a:xfrm>
          <a:off x="0" y="0"/>
          <a:ext cx="0" cy="0"/>
          <a:chOff x="0" y="0"/>
          <a:chExt cx="0" cy="0"/>
        </a:xfrm>
      </p:grpSpPr>
      <p:sp>
        <p:nvSpPr>
          <p:cNvPr id="10343"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latin typeface="Arial"/>
                <a:ea typeface="Arial"/>
                <a:cs typeface="Arial"/>
                <a:sym typeface="Arial"/>
              </a:defRPr>
            </a:lvl1pPr>
          </a:lstStyle>
          <a:p>
            <a:r>
              <a:t>Title Text</a:t>
            </a:r>
          </a:p>
        </p:txBody>
      </p:sp>
      <p:sp>
        <p:nvSpPr>
          <p:cNvPr id="10344"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atin typeface="Arial"/>
                <a:ea typeface="Arial"/>
                <a:cs typeface="Arial"/>
                <a:sym typeface="Arial"/>
              </a:defRPr>
            </a:lvl1pPr>
            <a:lvl2pPr marL="0" indent="457200">
              <a:spcBef>
                <a:spcPts val="400"/>
              </a:spcBef>
              <a:buSzTx/>
              <a:buNone/>
              <a:defRPr sz="2000">
                <a:latin typeface="Arial"/>
                <a:ea typeface="Arial"/>
                <a:cs typeface="Arial"/>
                <a:sym typeface="Arial"/>
              </a:defRPr>
            </a:lvl2pPr>
            <a:lvl3pPr marL="0" indent="914400">
              <a:spcBef>
                <a:spcPts val="400"/>
              </a:spcBef>
              <a:buSzTx/>
              <a:buNone/>
              <a:defRPr sz="2000">
                <a:latin typeface="Arial"/>
                <a:ea typeface="Arial"/>
                <a:cs typeface="Arial"/>
                <a:sym typeface="Arial"/>
              </a:defRPr>
            </a:lvl3pPr>
            <a:lvl4pPr marL="0" indent="1371600">
              <a:spcBef>
                <a:spcPts val="400"/>
              </a:spcBef>
              <a:buSzTx/>
              <a:buNone/>
              <a:defRPr sz="2000">
                <a:latin typeface="Arial"/>
                <a:ea typeface="Arial"/>
                <a:cs typeface="Arial"/>
                <a:sym typeface="Arial"/>
              </a:defRPr>
            </a:lvl4pPr>
            <a:lvl5pPr marL="0" indent="1828800">
              <a:spcBef>
                <a:spcPts val="400"/>
              </a:spcBef>
              <a:buSzTx/>
              <a:buNone/>
              <a:defRPr sz="20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345"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914506466"/>
      </p:ext>
    </p:extLst>
  </p:cSld>
  <p:clrMapOvr>
    <a:masterClrMapping/>
  </p:clrMapOvr>
  <p:transition spd="med"/>
</p:sldLayout>
</file>

<file path=ppt/slideLayouts/slideLayout789.xml><?xml version="1.0" encoding="utf-8"?>
<p:sldLayout xmlns:a="http://schemas.openxmlformats.org/drawingml/2006/main" xmlns:r="http://schemas.openxmlformats.org/officeDocument/2006/relationships" xmlns:p="http://schemas.openxmlformats.org/presentationml/2006/main" showMasterSp="0" type="tx">
  <p:cSld name="66_Two Content">
    <p:bg>
      <p:bgPr>
        <a:solidFill>
          <a:srgbClr val="000000"/>
        </a:solidFill>
        <a:effectLst/>
      </p:bgPr>
    </p:bg>
    <p:spTree>
      <p:nvGrpSpPr>
        <p:cNvPr id="1" name=""/>
        <p:cNvGrpSpPr/>
        <p:nvPr/>
      </p:nvGrpSpPr>
      <p:grpSpPr>
        <a:xfrm>
          <a:off x="0" y="0"/>
          <a:ext cx="0" cy="0"/>
          <a:chOff x="0" y="0"/>
          <a:chExt cx="0" cy="0"/>
        </a:xfrm>
      </p:grpSpPr>
      <p:sp>
        <p:nvSpPr>
          <p:cNvPr id="10352"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10353"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a:latin typeface="Arial"/>
                <a:ea typeface="Arial"/>
                <a:cs typeface="Arial"/>
                <a:sym typeface="Arial"/>
              </a:defRPr>
            </a:lvl1pPr>
            <a:lvl2pPr marL="790575" indent="-333375">
              <a:spcBef>
                <a:spcPts val="600"/>
              </a:spcBef>
              <a:buChar char="–"/>
              <a:defRPr sz="2800">
                <a:latin typeface="Arial"/>
                <a:ea typeface="Arial"/>
                <a:cs typeface="Arial"/>
                <a:sym typeface="Arial"/>
              </a:defRPr>
            </a:lvl2pPr>
            <a:lvl3pPr marL="1234439" indent="-320039">
              <a:spcBef>
                <a:spcPts val="600"/>
              </a:spcBef>
              <a:defRPr sz="2800">
                <a:latin typeface="Arial"/>
                <a:ea typeface="Arial"/>
                <a:cs typeface="Arial"/>
                <a:sym typeface="Arial"/>
              </a:defRPr>
            </a:lvl3pPr>
            <a:lvl4pPr marL="1727200" indent="-355600">
              <a:spcBef>
                <a:spcPts val="600"/>
              </a:spcBef>
              <a:buChar char="–"/>
              <a:defRPr sz="2800">
                <a:latin typeface="Arial"/>
                <a:ea typeface="Arial"/>
                <a:cs typeface="Arial"/>
                <a:sym typeface="Arial"/>
              </a:defRPr>
            </a:lvl4pPr>
            <a:lvl5pPr marL="2184400" indent="-355600">
              <a:spcBef>
                <a:spcPts val="600"/>
              </a:spcBef>
              <a:buChar char="»"/>
              <a:defRPr sz="28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354"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793583463"/>
      </p:ext>
    </p:extLst>
  </p:cSld>
  <p:clrMapOvr>
    <a:masterClrMapping/>
  </p:clrMapOvr>
  <p:transition spd="med"/>
</p:sldLayout>
</file>

<file path=ppt/slideLayouts/slideLayout7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2"/>
          <p:cNvSpPr>
            <a:spLocks noGrp="1" noChangeArrowheads="1"/>
          </p:cNvSpPr>
          <p:nvPr>
            <p:ph type="dt" sz="half" idx="10"/>
          </p:nvPr>
        </p:nvSpPr>
        <p:spPr/>
        <p:txBody>
          <a:bodyPr/>
          <a:lstStyle>
            <a:lvl1pPr>
              <a:defRPr/>
            </a:lvl1pPr>
          </a:lstStyle>
          <a:p>
            <a:pPr>
              <a:defRPr/>
            </a:pPr>
            <a:endParaRPr lang="en-US"/>
          </a:p>
        </p:txBody>
      </p:sp>
      <p:sp>
        <p:nvSpPr>
          <p:cNvPr id="4" name="Rectangle 13"/>
          <p:cNvSpPr>
            <a:spLocks noGrp="1" noChangeArrowheads="1"/>
          </p:cNvSpPr>
          <p:nvPr>
            <p:ph type="ftr" sz="quarter" idx="11"/>
          </p:nvPr>
        </p:nvSpPr>
        <p:spPr/>
        <p:txBody>
          <a:bodyPr/>
          <a:lstStyle>
            <a:lvl1pPr>
              <a:defRPr/>
            </a:lvl1pPr>
          </a:lstStyle>
          <a:p>
            <a:pPr>
              <a:defRPr/>
            </a:pPr>
            <a:endParaRPr lang="en-US"/>
          </a:p>
        </p:txBody>
      </p:sp>
      <p:sp>
        <p:nvSpPr>
          <p:cNvPr id="5"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2E524601-B81A-284C-8D49-5BB266B52D21}" type="slidenum">
              <a:rPr lang="en-US"/>
              <a:pPr>
                <a:defRPr/>
              </a:pPr>
              <a:t>‹#›</a:t>
            </a:fld>
            <a:endParaRPr lang="en-US"/>
          </a:p>
        </p:txBody>
      </p:sp>
    </p:spTree>
    <p:extLst>
      <p:ext uri="{BB962C8B-B14F-4D97-AF65-F5344CB8AC3E}">
        <p14:creationId xmlns:p14="http://schemas.microsoft.com/office/powerpoint/2010/main" val="1622784970"/>
      </p:ext>
    </p:extLst>
  </p:cSld>
  <p:clrMapOvr>
    <a:masterClrMapping/>
  </p:clrMapOvr>
  <p:transition/>
</p:sldLayout>
</file>

<file path=ppt/slideLayouts/slideLayout790.xml><?xml version="1.0" encoding="utf-8"?>
<p:sldLayout xmlns:a="http://schemas.openxmlformats.org/drawingml/2006/main" xmlns:r="http://schemas.openxmlformats.org/officeDocument/2006/relationships" xmlns:p="http://schemas.openxmlformats.org/presentationml/2006/main" showMasterSp="0" type="tx">
  <p:cSld name="67_Comparison">
    <p:bg>
      <p:bgPr>
        <a:solidFill>
          <a:srgbClr val="000000"/>
        </a:solidFill>
        <a:effectLst/>
      </p:bgPr>
    </p:bg>
    <p:spTree>
      <p:nvGrpSpPr>
        <p:cNvPr id="1" name=""/>
        <p:cNvGrpSpPr/>
        <p:nvPr/>
      </p:nvGrpSpPr>
      <p:grpSpPr>
        <a:xfrm>
          <a:off x="0" y="0"/>
          <a:ext cx="0" cy="0"/>
          <a:chOff x="0" y="0"/>
          <a:chExt cx="0" cy="0"/>
        </a:xfrm>
      </p:grpSpPr>
      <p:sp>
        <p:nvSpPr>
          <p:cNvPr id="10361"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10362"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atin typeface="Arial"/>
                <a:ea typeface="Arial"/>
                <a:cs typeface="Arial"/>
                <a:sym typeface="Arial"/>
              </a:defRPr>
            </a:lvl1pPr>
            <a:lvl2pPr marL="0" indent="457200">
              <a:spcBef>
                <a:spcPts val="500"/>
              </a:spcBef>
              <a:buSzTx/>
              <a:buNone/>
              <a:defRPr sz="2400" b="1">
                <a:latin typeface="Arial"/>
                <a:ea typeface="Arial"/>
                <a:cs typeface="Arial"/>
                <a:sym typeface="Arial"/>
              </a:defRPr>
            </a:lvl2pPr>
            <a:lvl3pPr marL="0" indent="914400">
              <a:spcBef>
                <a:spcPts val="500"/>
              </a:spcBef>
              <a:buSzTx/>
              <a:buNone/>
              <a:defRPr sz="2400" b="1">
                <a:latin typeface="Arial"/>
                <a:ea typeface="Arial"/>
                <a:cs typeface="Arial"/>
                <a:sym typeface="Arial"/>
              </a:defRPr>
            </a:lvl3pPr>
            <a:lvl4pPr marL="0" indent="1371600">
              <a:spcBef>
                <a:spcPts val="500"/>
              </a:spcBef>
              <a:buSzTx/>
              <a:buNone/>
              <a:defRPr sz="2400" b="1">
                <a:latin typeface="Arial"/>
                <a:ea typeface="Arial"/>
                <a:cs typeface="Arial"/>
                <a:sym typeface="Arial"/>
              </a:defRPr>
            </a:lvl4pPr>
            <a:lvl5pPr marL="0" indent="1828800">
              <a:spcBef>
                <a:spcPts val="500"/>
              </a:spcBef>
              <a:buSzTx/>
              <a:buNone/>
              <a:defRPr sz="2400" b="1">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363"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latin typeface="Arial"/>
                <a:ea typeface="Arial"/>
                <a:cs typeface="Arial"/>
                <a:sym typeface="Arial"/>
              </a:defRPr>
            </a:pPr>
            <a:endParaRPr/>
          </a:p>
        </p:txBody>
      </p:sp>
      <p:sp>
        <p:nvSpPr>
          <p:cNvPr id="10364"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545388197"/>
      </p:ext>
    </p:extLst>
  </p:cSld>
  <p:clrMapOvr>
    <a:masterClrMapping/>
  </p:clrMapOvr>
  <p:transition spd="med"/>
</p:sldLayout>
</file>

<file path=ppt/slideLayouts/slideLayout791.xml><?xml version="1.0" encoding="utf-8"?>
<p:sldLayout xmlns:a="http://schemas.openxmlformats.org/drawingml/2006/main" xmlns:r="http://schemas.openxmlformats.org/officeDocument/2006/relationships" xmlns:p="http://schemas.openxmlformats.org/presentationml/2006/main" showMasterSp="0" type="tx">
  <p:cSld name="67_Title Only">
    <p:bg>
      <p:bgPr>
        <a:solidFill>
          <a:srgbClr val="000000"/>
        </a:solidFill>
        <a:effectLst/>
      </p:bgPr>
    </p:bg>
    <p:spTree>
      <p:nvGrpSpPr>
        <p:cNvPr id="1" name=""/>
        <p:cNvGrpSpPr/>
        <p:nvPr/>
      </p:nvGrpSpPr>
      <p:grpSpPr>
        <a:xfrm>
          <a:off x="0" y="0"/>
          <a:ext cx="0" cy="0"/>
          <a:chOff x="0" y="0"/>
          <a:chExt cx="0" cy="0"/>
        </a:xfrm>
      </p:grpSpPr>
      <p:sp>
        <p:nvSpPr>
          <p:cNvPr id="10371"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10372"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022052839"/>
      </p:ext>
    </p:extLst>
  </p:cSld>
  <p:clrMapOvr>
    <a:masterClrMapping/>
  </p:clrMapOvr>
  <p:transition spd="med"/>
</p:sldLayout>
</file>

<file path=ppt/slideLayouts/slideLayout792.xml><?xml version="1.0" encoding="utf-8"?>
<p:sldLayout xmlns:a="http://schemas.openxmlformats.org/drawingml/2006/main" xmlns:r="http://schemas.openxmlformats.org/officeDocument/2006/relationships" xmlns:p="http://schemas.openxmlformats.org/presentationml/2006/main" showMasterSp="0" type="tx">
  <p:cSld name="69_Blank">
    <p:bg>
      <p:bgPr>
        <a:solidFill>
          <a:srgbClr val="000000"/>
        </a:solidFill>
        <a:effectLst/>
      </p:bgPr>
    </p:bg>
    <p:spTree>
      <p:nvGrpSpPr>
        <p:cNvPr id="1" name=""/>
        <p:cNvGrpSpPr/>
        <p:nvPr/>
      </p:nvGrpSpPr>
      <p:grpSpPr>
        <a:xfrm>
          <a:off x="0" y="0"/>
          <a:ext cx="0" cy="0"/>
          <a:chOff x="0" y="0"/>
          <a:chExt cx="0" cy="0"/>
        </a:xfrm>
      </p:grpSpPr>
      <p:sp>
        <p:nvSpPr>
          <p:cNvPr id="10379"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419099790"/>
      </p:ext>
    </p:extLst>
  </p:cSld>
  <p:clrMapOvr>
    <a:masterClrMapping/>
  </p:clrMapOvr>
  <p:transition spd="med"/>
</p:sldLayout>
</file>

<file path=ppt/slideLayouts/slideLayout793.xml><?xml version="1.0" encoding="utf-8"?>
<p:sldLayout xmlns:a="http://schemas.openxmlformats.org/drawingml/2006/main" xmlns:r="http://schemas.openxmlformats.org/officeDocument/2006/relationships" xmlns:p="http://schemas.openxmlformats.org/presentationml/2006/main" showMasterSp="0" type="tx">
  <p:cSld name="67_Content with Caption">
    <p:bg>
      <p:bgPr>
        <a:solidFill>
          <a:srgbClr val="000000"/>
        </a:solidFill>
        <a:effectLst/>
      </p:bgPr>
    </p:bg>
    <p:spTree>
      <p:nvGrpSpPr>
        <p:cNvPr id="1" name=""/>
        <p:cNvGrpSpPr/>
        <p:nvPr/>
      </p:nvGrpSpPr>
      <p:grpSpPr>
        <a:xfrm>
          <a:off x="0" y="0"/>
          <a:ext cx="0" cy="0"/>
          <a:chOff x="0" y="0"/>
          <a:chExt cx="0" cy="0"/>
        </a:xfrm>
      </p:grpSpPr>
      <p:sp>
        <p:nvSpPr>
          <p:cNvPr id="10386"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10387"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388"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latin typeface="Arial"/>
                <a:ea typeface="Arial"/>
                <a:cs typeface="Arial"/>
                <a:sym typeface="Arial"/>
              </a:defRPr>
            </a:pPr>
            <a:endParaRPr/>
          </a:p>
        </p:txBody>
      </p:sp>
      <p:sp>
        <p:nvSpPr>
          <p:cNvPr id="10389"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730118825"/>
      </p:ext>
    </p:extLst>
  </p:cSld>
  <p:clrMapOvr>
    <a:masterClrMapping/>
  </p:clrMapOvr>
  <p:transition spd="med"/>
</p:sldLayout>
</file>

<file path=ppt/slideLayouts/slideLayout794.xml><?xml version="1.0" encoding="utf-8"?>
<p:sldLayout xmlns:a="http://schemas.openxmlformats.org/drawingml/2006/main" xmlns:r="http://schemas.openxmlformats.org/officeDocument/2006/relationships" xmlns:p="http://schemas.openxmlformats.org/presentationml/2006/main" showMasterSp="0" type="tx">
  <p:cSld name="67_Picture with Caption">
    <p:bg>
      <p:bgPr>
        <a:solidFill>
          <a:srgbClr val="000000"/>
        </a:solidFill>
        <a:effectLst/>
      </p:bgPr>
    </p:bg>
    <p:spTree>
      <p:nvGrpSpPr>
        <p:cNvPr id="1" name=""/>
        <p:cNvGrpSpPr/>
        <p:nvPr/>
      </p:nvGrpSpPr>
      <p:grpSpPr>
        <a:xfrm>
          <a:off x="0" y="0"/>
          <a:ext cx="0" cy="0"/>
          <a:chOff x="0" y="0"/>
          <a:chExt cx="0" cy="0"/>
        </a:xfrm>
      </p:grpSpPr>
      <p:sp>
        <p:nvSpPr>
          <p:cNvPr id="10396"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10397"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10398"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atin typeface="Arial"/>
                <a:ea typeface="Arial"/>
                <a:cs typeface="Arial"/>
                <a:sym typeface="Arial"/>
              </a:defRPr>
            </a:lvl1pPr>
            <a:lvl2pPr marL="0" indent="457200">
              <a:spcBef>
                <a:spcPts val="300"/>
              </a:spcBef>
              <a:buSzTx/>
              <a:buNone/>
              <a:defRPr sz="1400">
                <a:latin typeface="Arial"/>
                <a:ea typeface="Arial"/>
                <a:cs typeface="Arial"/>
                <a:sym typeface="Arial"/>
              </a:defRPr>
            </a:lvl2pPr>
            <a:lvl3pPr marL="0" indent="914400">
              <a:spcBef>
                <a:spcPts val="300"/>
              </a:spcBef>
              <a:buSzTx/>
              <a:buNone/>
              <a:defRPr sz="1400">
                <a:latin typeface="Arial"/>
                <a:ea typeface="Arial"/>
                <a:cs typeface="Arial"/>
                <a:sym typeface="Arial"/>
              </a:defRPr>
            </a:lvl3pPr>
            <a:lvl4pPr marL="0" indent="1371600">
              <a:spcBef>
                <a:spcPts val="300"/>
              </a:spcBef>
              <a:buSzTx/>
              <a:buNone/>
              <a:defRPr sz="1400">
                <a:latin typeface="Arial"/>
                <a:ea typeface="Arial"/>
                <a:cs typeface="Arial"/>
                <a:sym typeface="Arial"/>
              </a:defRPr>
            </a:lvl4pPr>
            <a:lvl5pPr marL="0" indent="1828800">
              <a:spcBef>
                <a:spcPts val="300"/>
              </a:spcBef>
              <a:buSzTx/>
              <a:buNone/>
              <a:defRPr sz="14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399"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240382471"/>
      </p:ext>
    </p:extLst>
  </p:cSld>
  <p:clrMapOvr>
    <a:masterClrMapping/>
  </p:clrMapOvr>
  <p:transition spd="med"/>
</p:sldLayout>
</file>

<file path=ppt/slideLayouts/slideLayout795.xml><?xml version="1.0" encoding="utf-8"?>
<p:sldLayout xmlns:a="http://schemas.openxmlformats.org/drawingml/2006/main" xmlns:r="http://schemas.openxmlformats.org/officeDocument/2006/relationships" xmlns:p="http://schemas.openxmlformats.org/presentationml/2006/main" showMasterSp="0" type="tx">
  <p:cSld name="Content">
    <p:bg>
      <p:bgPr>
        <a:solidFill>
          <a:srgbClr val="000000"/>
        </a:solidFill>
        <a:effectLst/>
      </p:bgPr>
    </p:bg>
    <p:spTree>
      <p:nvGrpSpPr>
        <p:cNvPr id="1" name=""/>
        <p:cNvGrpSpPr/>
        <p:nvPr/>
      </p:nvGrpSpPr>
      <p:grpSpPr>
        <a:xfrm>
          <a:off x="0" y="0"/>
          <a:ext cx="0" cy="0"/>
          <a:chOff x="0" y="0"/>
          <a:chExt cx="0" cy="0"/>
        </a:xfrm>
      </p:grpSpPr>
      <p:sp>
        <p:nvSpPr>
          <p:cNvPr id="10406" name="Body Level One…"/>
          <p:cNvSpPr txBox="1">
            <a:spLocks noGrp="1"/>
          </p:cNvSpPr>
          <p:nvPr>
            <p:ph type="body" idx="1"/>
          </p:nvPr>
        </p:nvSpPr>
        <p:spPr>
          <a:xfrm>
            <a:off x="685800" y="609600"/>
            <a:ext cx="7772400" cy="5486400"/>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407"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011793771"/>
      </p:ext>
    </p:extLst>
  </p:cSld>
  <p:clrMapOvr>
    <a:masterClrMapping/>
  </p:clrMapOvr>
  <p:transition spd="med"/>
</p:sldLayout>
</file>

<file path=ppt/slideLayouts/slideLayout796.xml><?xml version="1.0" encoding="utf-8"?>
<p:sldLayout xmlns:a="http://schemas.openxmlformats.org/drawingml/2006/main" xmlns:r="http://schemas.openxmlformats.org/officeDocument/2006/relationships" xmlns:p="http://schemas.openxmlformats.org/presentationml/2006/main" showMasterSp="0" type="tx">
  <p:cSld name="73_Title Slide">
    <p:bg>
      <p:bgPr>
        <a:solidFill>
          <a:srgbClr val="474747"/>
        </a:solidFill>
        <a:effectLst/>
      </p:bgPr>
    </p:bg>
    <p:spTree>
      <p:nvGrpSpPr>
        <p:cNvPr id="1" name=""/>
        <p:cNvGrpSpPr/>
        <p:nvPr/>
      </p:nvGrpSpPr>
      <p:grpSpPr>
        <a:xfrm>
          <a:off x="0" y="0"/>
          <a:ext cx="0" cy="0"/>
          <a:chOff x="0" y="0"/>
          <a:chExt cx="0" cy="0"/>
        </a:xfrm>
      </p:grpSpPr>
      <p:grpSp>
        <p:nvGrpSpPr>
          <p:cNvPr id="10443" name="Group 31"/>
          <p:cNvGrpSpPr/>
          <p:nvPr/>
        </p:nvGrpSpPr>
        <p:grpSpPr>
          <a:xfrm>
            <a:off x="-1" y="-1"/>
            <a:ext cx="9132890" cy="6845301"/>
            <a:chOff x="0" y="0"/>
            <a:chExt cx="9132888" cy="6845300"/>
          </a:xfrm>
        </p:grpSpPr>
        <p:sp>
          <p:nvSpPr>
            <p:cNvPr id="10414" name="Rectangle 2"/>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grpSp>
          <p:nvGrpSpPr>
            <p:cNvPr id="10438" name="Group 26"/>
            <p:cNvGrpSpPr/>
            <p:nvPr/>
          </p:nvGrpSpPr>
          <p:grpSpPr>
            <a:xfrm>
              <a:off x="390524" y="323850"/>
              <a:ext cx="8366127" cy="6172200"/>
              <a:chOff x="0" y="0"/>
              <a:chExt cx="8366125" cy="6172200"/>
            </a:xfrm>
          </p:grpSpPr>
          <p:sp>
            <p:nvSpPr>
              <p:cNvPr id="10415" name="Rectangle 3"/>
              <p:cNvSpPr/>
              <p:nvPr/>
            </p:nvSpPr>
            <p:spPr>
              <a:xfrm>
                <a:off x="76199" y="38100"/>
                <a:ext cx="8281990" cy="6111875"/>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sp>
            <p:nvSpPr>
              <p:cNvPr id="10416" name="Freeform 4"/>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17" name="Freeform 5"/>
              <p:cNvSpPr/>
              <p:nvPr/>
            </p:nvSpPr>
            <p:spPr>
              <a:xfrm>
                <a:off x="438150" y="5097462"/>
                <a:ext cx="3117851" cy="7762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18" name="Freeform 6"/>
              <p:cNvSpPr/>
              <p:nvPr/>
            </p:nvSpPr>
            <p:spPr>
              <a:xfrm>
                <a:off x="6569075" y="309562"/>
                <a:ext cx="1652589" cy="2798763"/>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19" name="Freeform 7"/>
              <p:cNvSpPr/>
              <p:nvPr/>
            </p:nvSpPr>
            <p:spPr>
              <a:xfrm>
                <a:off x="406400" y="1622425"/>
                <a:ext cx="7748589" cy="222567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20" name="Freeform 8"/>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7"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21" name="Freeform 9"/>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22" name="Freeform 10"/>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23" name="Freeform 11"/>
              <p:cNvSpPr/>
              <p:nvPr/>
            </p:nvSpPr>
            <p:spPr>
              <a:xfrm>
                <a:off x="1717675" y="1277937"/>
                <a:ext cx="3138489" cy="668338"/>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24" name="Freeform 12"/>
              <p:cNvSpPr/>
              <p:nvPr/>
            </p:nvSpPr>
            <p:spPr>
              <a:xfrm>
                <a:off x="5111750" y="563562"/>
                <a:ext cx="2898776" cy="1395413"/>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25" name="Freeform 13"/>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26" name="Freeform 14"/>
              <p:cNvSpPr/>
              <p:nvPr/>
            </p:nvSpPr>
            <p:spPr>
              <a:xfrm>
                <a:off x="0" y="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27" name="Freeform 15"/>
              <p:cNvSpPr/>
              <p:nvPr/>
            </p:nvSpPr>
            <p:spPr>
              <a:xfrm>
                <a:off x="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28" name="Freeform 16"/>
              <p:cNvSpPr/>
              <p:nvPr/>
            </p:nvSpPr>
            <p:spPr>
              <a:xfrm>
                <a:off x="819785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29" name="Freeform 17"/>
              <p:cNvSpPr/>
              <p:nvPr/>
            </p:nvSpPr>
            <p:spPr>
              <a:xfrm>
                <a:off x="0" y="598805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30" name="Freeform 18"/>
              <p:cNvSpPr/>
              <p:nvPr/>
            </p:nvSpPr>
            <p:spPr>
              <a:xfrm>
                <a:off x="8197850" y="184150"/>
                <a:ext cx="125414" cy="29718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31" name="Freeform 19"/>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32" name="Freeform 20"/>
              <p:cNvSpPr/>
              <p:nvPr/>
            </p:nvSpPr>
            <p:spPr>
              <a:xfrm>
                <a:off x="4011612" y="5988050"/>
                <a:ext cx="2732089" cy="127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33" name="Freeform 21"/>
              <p:cNvSpPr/>
              <p:nvPr/>
            </p:nvSpPr>
            <p:spPr>
              <a:xfrm>
                <a:off x="8197850" y="2855912"/>
                <a:ext cx="125414" cy="21669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34" name="Freeform 22"/>
              <p:cNvSpPr/>
              <p:nvPr/>
            </p:nvSpPr>
            <p:spPr>
              <a:xfrm>
                <a:off x="0" y="0"/>
                <a:ext cx="168276" cy="338772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35" name="Freeform 23"/>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36" name="Freeform 24"/>
              <p:cNvSpPr/>
              <p:nvPr/>
            </p:nvSpPr>
            <p:spPr>
              <a:xfrm>
                <a:off x="1452562" y="0"/>
                <a:ext cx="4010027" cy="18415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37" name="Freeform 25"/>
              <p:cNvSpPr/>
              <p:nvPr/>
            </p:nvSpPr>
            <p:spPr>
              <a:xfrm>
                <a:off x="4483100" y="0"/>
                <a:ext cx="2711451" cy="117475"/>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grpSp>
        <p:grpSp>
          <p:nvGrpSpPr>
            <p:cNvPr id="10442" name="Group 30"/>
            <p:cNvGrpSpPr/>
            <p:nvPr/>
          </p:nvGrpSpPr>
          <p:grpSpPr>
            <a:xfrm>
              <a:off x="-1" y="-1"/>
              <a:ext cx="1978026" cy="1955801"/>
              <a:chOff x="0" y="0"/>
              <a:chExt cx="1978025" cy="1955800"/>
            </a:xfrm>
          </p:grpSpPr>
          <p:sp>
            <p:nvSpPr>
              <p:cNvPr id="10439" name="Rectangle 27"/>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sp>
            <p:nvSpPr>
              <p:cNvPr id="10440" name="Rectangle 28"/>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sp>
            <p:nvSpPr>
              <p:cNvPr id="10441" name="Rectangle 29"/>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grpSp>
      </p:grpSp>
      <p:sp>
        <p:nvSpPr>
          <p:cNvPr id="10444" name="Title Text"/>
          <p:cNvSpPr txBox="1">
            <a:spLocks noGrp="1"/>
          </p:cNvSpPr>
          <p:nvPr>
            <p:ph type="title"/>
          </p:nvPr>
        </p:nvSpPr>
        <p:spPr>
          <a:xfrm>
            <a:off x="685800" y="2130425"/>
            <a:ext cx="7772400" cy="1470025"/>
          </a:xfrm>
          <a:prstGeom prst="rect">
            <a:avLst/>
          </a:prstGeom>
        </p:spPr>
        <p:txBody>
          <a:bodyPr anchor="t"/>
          <a:lstStyle>
            <a:lvl1pPr>
              <a:defRPr>
                <a:solidFill>
                  <a:srgbClr val="FFD34A"/>
                </a:solidFill>
                <a:effectLst>
                  <a:outerShdw blurRad="38100" dist="38100" dir="2700000" rotWithShape="0">
                    <a:srgbClr val="000000"/>
                  </a:outerShdw>
                </a:effectLst>
                <a:latin typeface="Times Roman"/>
                <a:ea typeface="Times Roman"/>
                <a:cs typeface="Times Roman"/>
                <a:sym typeface="Times Roman"/>
              </a:defRPr>
            </a:lvl1pPr>
          </a:lstStyle>
          <a:p>
            <a:r>
              <a:t>Title Text</a:t>
            </a:r>
          </a:p>
        </p:txBody>
      </p:sp>
      <p:sp>
        <p:nvSpPr>
          <p:cNvPr id="10445"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1pPr>
            <a:lvl2pPr marL="0" indent="457200" algn="ctr">
              <a:buSzTx/>
              <a:buNone/>
              <a:defRPr>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2pPr>
            <a:lvl3pPr marL="0" indent="914400" algn="ctr">
              <a:buSzTx/>
              <a:buNone/>
              <a:defRPr>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3pPr>
            <a:lvl4pPr marL="0" indent="1371600" algn="ctr">
              <a:buSzTx/>
              <a:buNone/>
              <a:defRPr>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4pPr>
            <a:lvl5pPr marL="0" indent="1828800" algn="ctr">
              <a:buSzTx/>
              <a:buNone/>
              <a:defRPr>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10446" name="Slide Number"/>
          <p:cNvSpPr txBox="1">
            <a:spLocks noGrp="1"/>
          </p:cNvSpPr>
          <p:nvPr>
            <p:ph type="sldNum" sz="quarter" idx="2"/>
          </p:nvPr>
        </p:nvSpPr>
        <p:spPr>
          <a:xfrm>
            <a:off x="5486400" y="5988050"/>
            <a:ext cx="2133600" cy="368301"/>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3476134776"/>
      </p:ext>
    </p:extLst>
  </p:cSld>
  <p:clrMapOvr>
    <a:masterClrMapping/>
  </p:clrMapOvr>
  <p:transition spd="med"/>
</p:sldLayout>
</file>

<file path=ppt/slideLayouts/slideLayout797.xml><?xml version="1.0" encoding="utf-8"?>
<p:sldLayout xmlns:a="http://schemas.openxmlformats.org/drawingml/2006/main" xmlns:r="http://schemas.openxmlformats.org/officeDocument/2006/relationships" xmlns:p="http://schemas.openxmlformats.org/presentationml/2006/main" showMasterSp="0" type="tx">
  <p:cSld name="71_Title and Content">
    <p:bg>
      <p:bgPr>
        <a:solidFill>
          <a:srgbClr val="474747"/>
        </a:solidFill>
        <a:effectLst/>
      </p:bgPr>
    </p:bg>
    <p:spTree>
      <p:nvGrpSpPr>
        <p:cNvPr id="1" name=""/>
        <p:cNvGrpSpPr/>
        <p:nvPr/>
      </p:nvGrpSpPr>
      <p:grpSpPr>
        <a:xfrm>
          <a:off x="0" y="0"/>
          <a:ext cx="0" cy="0"/>
          <a:chOff x="0" y="0"/>
          <a:chExt cx="0" cy="0"/>
        </a:xfrm>
      </p:grpSpPr>
      <p:grpSp>
        <p:nvGrpSpPr>
          <p:cNvPr id="10482" name="Group 31"/>
          <p:cNvGrpSpPr/>
          <p:nvPr/>
        </p:nvGrpSpPr>
        <p:grpSpPr>
          <a:xfrm>
            <a:off x="-1" y="-1"/>
            <a:ext cx="9132890" cy="6845301"/>
            <a:chOff x="0" y="0"/>
            <a:chExt cx="9132888" cy="6845300"/>
          </a:xfrm>
        </p:grpSpPr>
        <p:sp>
          <p:nvSpPr>
            <p:cNvPr id="10453" name="Rectangle 2"/>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grpSp>
          <p:nvGrpSpPr>
            <p:cNvPr id="10477" name="Group 26"/>
            <p:cNvGrpSpPr/>
            <p:nvPr/>
          </p:nvGrpSpPr>
          <p:grpSpPr>
            <a:xfrm>
              <a:off x="390524" y="323850"/>
              <a:ext cx="8366127" cy="6172200"/>
              <a:chOff x="0" y="0"/>
              <a:chExt cx="8366125" cy="6172200"/>
            </a:xfrm>
          </p:grpSpPr>
          <p:sp>
            <p:nvSpPr>
              <p:cNvPr id="10454" name="Rectangle 3"/>
              <p:cNvSpPr/>
              <p:nvPr/>
            </p:nvSpPr>
            <p:spPr>
              <a:xfrm>
                <a:off x="76199" y="38100"/>
                <a:ext cx="8281990" cy="6111875"/>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sp>
            <p:nvSpPr>
              <p:cNvPr id="10455" name="Freeform 4"/>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56" name="Freeform 5"/>
              <p:cNvSpPr/>
              <p:nvPr/>
            </p:nvSpPr>
            <p:spPr>
              <a:xfrm>
                <a:off x="438150" y="5097462"/>
                <a:ext cx="3117851" cy="7762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57" name="Freeform 6"/>
              <p:cNvSpPr/>
              <p:nvPr/>
            </p:nvSpPr>
            <p:spPr>
              <a:xfrm>
                <a:off x="6569075" y="309562"/>
                <a:ext cx="1652589" cy="2798763"/>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58" name="Freeform 7"/>
              <p:cNvSpPr/>
              <p:nvPr/>
            </p:nvSpPr>
            <p:spPr>
              <a:xfrm>
                <a:off x="406400" y="1622425"/>
                <a:ext cx="7748589" cy="222567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59" name="Freeform 8"/>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7"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60" name="Freeform 9"/>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61" name="Freeform 10"/>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62" name="Freeform 11"/>
              <p:cNvSpPr/>
              <p:nvPr/>
            </p:nvSpPr>
            <p:spPr>
              <a:xfrm>
                <a:off x="1717675" y="1277937"/>
                <a:ext cx="3138489" cy="668338"/>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63" name="Freeform 12"/>
              <p:cNvSpPr/>
              <p:nvPr/>
            </p:nvSpPr>
            <p:spPr>
              <a:xfrm>
                <a:off x="5111750" y="563562"/>
                <a:ext cx="2898776" cy="1395413"/>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64" name="Freeform 13"/>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65" name="Freeform 14"/>
              <p:cNvSpPr/>
              <p:nvPr/>
            </p:nvSpPr>
            <p:spPr>
              <a:xfrm>
                <a:off x="0" y="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66" name="Freeform 15"/>
              <p:cNvSpPr/>
              <p:nvPr/>
            </p:nvSpPr>
            <p:spPr>
              <a:xfrm>
                <a:off x="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67" name="Freeform 16"/>
              <p:cNvSpPr/>
              <p:nvPr/>
            </p:nvSpPr>
            <p:spPr>
              <a:xfrm>
                <a:off x="819785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68" name="Freeform 17"/>
              <p:cNvSpPr/>
              <p:nvPr/>
            </p:nvSpPr>
            <p:spPr>
              <a:xfrm>
                <a:off x="0" y="598805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69" name="Freeform 18"/>
              <p:cNvSpPr/>
              <p:nvPr/>
            </p:nvSpPr>
            <p:spPr>
              <a:xfrm>
                <a:off x="8197850" y="184150"/>
                <a:ext cx="125414" cy="29718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70" name="Freeform 19"/>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71" name="Freeform 20"/>
              <p:cNvSpPr/>
              <p:nvPr/>
            </p:nvSpPr>
            <p:spPr>
              <a:xfrm>
                <a:off x="4011612" y="5988050"/>
                <a:ext cx="2732089" cy="127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72" name="Freeform 21"/>
              <p:cNvSpPr/>
              <p:nvPr/>
            </p:nvSpPr>
            <p:spPr>
              <a:xfrm>
                <a:off x="8197850" y="2855912"/>
                <a:ext cx="125414" cy="21669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73" name="Freeform 22"/>
              <p:cNvSpPr/>
              <p:nvPr/>
            </p:nvSpPr>
            <p:spPr>
              <a:xfrm>
                <a:off x="0" y="0"/>
                <a:ext cx="168276" cy="338772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74" name="Freeform 23"/>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75" name="Freeform 24"/>
              <p:cNvSpPr/>
              <p:nvPr/>
            </p:nvSpPr>
            <p:spPr>
              <a:xfrm>
                <a:off x="1452562" y="0"/>
                <a:ext cx="4010027" cy="18415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76" name="Freeform 25"/>
              <p:cNvSpPr/>
              <p:nvPr/>
            </p:nvSpPr>
            <p:spPr>
              <a:xfrm>
                <a:off x="4483100" y="0"/>
                <a:ext cx="2711451" cy="117475"/>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grpSp>
        <p:grpSp>
          <p:nvGrpSpPr>
            <p:cNvPr id="10481" name="Group 30"/>
            <p:cNvGrpSpPr/>
            <p:nvPr/>
          </p:nvGrpSpPr>
          <p:grpSpPr>
            <a:xfrm>
              <a:off x="-1" y="-1"/>
              <a:ext cx="1978026" cy="1955801"/>
              <a:chOff x="0" y="0"/>
              <a:chExt cx="1978025" cy="1955800"/>
            </a:xfrm>
          </p:grpSpPr>
          <p:sp>
            <p:nvSpPr>
              <p:cNvPr id="10478" name="Rectangle 27"/>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sp>
            <p:nvSpPr>
              <p:cNvPr id="10479" name="Rectangle 28"/>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sp>
            <p:nvSpPr>
              <p:cNvPr id="10480" name="Rectangle 29"/>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grpSp>
      </p:grpSp>
      <p:sp>
        <p:nvSpPr>
          <p:cNvPr id="10483" name="Title Text"/>
          <p:cNvSpPr txBox="1">
            <a:spLocks noGrp="1"/>
          </p:cNvSpPr>
          <p:nvPr>
            <p:ph type="title"/>
          </p:nvPr>
        </p:nvSpPr>
        <p:spPr>
          <a:xfrm>
            <a:off x="457200" y="274638"/>
            <a:ext cx="8229600" cy="1143001"/>
          </a:xfrm>
          <a:prstGeom prst="rect">
            <a:avLst/>
          </a:prstGeom>
        </p:spPr>
        <p:txBody>
          <a:bodyPr anchor="t"/>
          <a:lstStyle>
            <a:lvl1pPr>
              <a:defRPr>
                <a:solidFill>
                  <a:srgbClr val="FFD34A"/>
                </a:solidFill>
                <a:effectLst>
                  <a:outerShdw blurRad="38100" dist="38100" dir="2700000" rotWithShape="0">
                    <a:srgbClr val="000000"/>
                  </a:outerShdw>
                </a:effectLst>
                <a:latin typeface="Times Roman"/>
                <a:ea typeface="Times Roman"/>
                <a:cs typeface="Times Roman"/>
                <a:sym typeface="Times Roman"/>
              </a:defRPr>
            </a:lvl1pPr>
          </a:lstStyle>
          <a:p>
            <a:r>
              <a:t>Title Text</a:t>
            </a:r>
          </a:p>
        </p:txBody>
      </p:sp>
      <p:sp>
        <p:nvSpPr>
          <p:cNvPr id="10484" name="Body Level One…"/>
          <p:cNvSpPr txBox="1">
            <a:spLocks noGrp="1"/>
          </p:cNvSpPr>
          <p:nvPr>
            <p:ph type="body" idx="1"/>
          </p:nvPr>
        </p:nvSpPr>
        <p:spPr>
          <a:xfrm>
            <a:off x="457200" y="1600200"/>
            <a:ext cx="8229600" cy="4525963"/>
          </a:xfrm>
          <a:prstGeom prst="rect">
            <a:avLst/>
          </a:prstGeom>
        </p:spPr>
        <p:txBody>
          <a:bodyPr>
            <a:normAutofit/>
          </a:bodyPr>
          <a:lstStyle>
            <a:lvl1pPr>
              <a:buClr>
                <a:srgbClr val="790015"/>
              </a:buClr>
              <a:buSzPct val="75000"/>
              <a:buChar char=""/>
              <a:defRPr>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1pPr>
            <a:lvl2pPr>
              <a:buClr>
                <a:srgbClr val="790015"/>
              </a:buClr>
              <a:buChar char="–"/>
              <a:defRPr>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2pPr>
            <a:lvl3pPr>
              <a:buClr>
                <a:srgbClr val="790015"/>
              </a:buClr>
              <a:defRPr>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3pPr>
            <a:lvl4pPr>
              <a:buClr>
                <a:srgbClr val="790015"/>
              </a:buClr>
              <a:buChar char="–"/>
              <a:defRPr>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4pPr>
            <a:lvl5pPr>
              <a:buClr>
                <a:srgbClr val="790015"/>
              </a:buClr>
              <a:buChar char="•"/>
              <a:defRPr>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10485" name="Slide Number"/>
          <p:cNvSpPr txBox="1">
            <a:spLocks noGrp="1"/>
          </p:cNvSpPr>
          <p:nvPr>
            <p:ph type="sldNum" sz="quarter" idx="2"/>
          </p:nvPr>
        </p:nvSpPr>
        <p:spPr>
          <a:xfrm>
            <a:off x="5486400" y="5988050"/>
            <a:ext cx="2133600" cy="368301"/>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2862562003"/>
      </p:ext>
    </p:extLst>
  </p:cSld>
  <p:clrMapOvr>
    <a:masterClrMapping/>
  </p:clrMapOvr>
  <p:transition spd="med"/>
</p:sldLayout>
</file>

<file path=ppt/slideLayouts/slideLayout798.xml><?xml version="1.0" encoding="utf-8"?>
<p:sldLayout xmlns:a="http://schemas.openxmlformats.org/drawingml/2006/main" xmlns:r="http://schemas.openxmlformats.org/officeDocument/2006/relationships" xmlns:p="http://schemas.openxmlformats.org/presentationml/2006/main" showMasterSp="0" type="tx">
  <p:cSld name="67_Section Header">
    <p:bg>
      <p:bgPr>
        <a:solidFill>
          <a:srgbClr val="474747"/>
        </a:solidFill>
        <a:effectLst/>
      </p:bgPr>
    </p:bg>
    <p:spTree>
      <p:nvGrpSpPr>
        <p:cNvPr id="1" name=""/>
        <p:cNvGrpSpPr/>
        <p:nvPr/>
      </p:nvGrpSpPr>
      <p:grpSpPr>
        <a:xfrm>
          <a:off x="0" y="0"/>
          <a:ext cx="0" cy="0"/>
          <a:chOff x="0" y="0"/>
          <a:chExt cx="0" cy="0"/>
        </a:xfrm>
      </p:grpSpPr>
      <p:grpSp>
        <p:nvGrpSpPr>
          <p:cNvPr id="10521" name="Group 31"/>
          <p:cNvGrpSpPr/>
          <p:nvPr/>
        </p:nvGrpSpPr>
        <p:grpSpPr>
          <a:xfrm>
            <a:off x="-1" y="-1"/>
            <a:ext cx="9132890" cy="6845301"/>
            <a:chOff x="0" y="0"/>
            <a:chExt cx="9132888" cy="6845300"/>
          </a:xfrm>
        </p:grpSpPr>
        <p:sp>
          <p:nvSpPr>
            <p:cNvPr id="10492" name="Rectangle 2"/>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grpSp>
          <p:nvGrpSpPr>
            <p:cNvPr id="10516" name="Group 26"/>
            <p:cNvGrpSpPr/>
            <p:nvPr/>
          </p:nvGrpSpPr>
          <p:grpSpPr>
            <a:xfrm>
              <a:off x="390524" y="323850"/>
              <a:ext cx="8366127" cy="6172200"/>
              <a:chOff x="0" y="0"/>
              <a:chExt cx="8366125" cy="6172200"/>
            </a:xfrm>
          </p:grpSpPr>
          <p:sp>
            <p:nvSpPr>
              <p:cNvPr id="10493" name="Rectangle 3"/>
              <p:cNvSpPr/>
              <p:nvPr/>
            </p:nvSpPr>
            <p:spPr>
              <a:xfrm>
                <a:off x="76199" y="38100"/>
                <a:ext cx="8281990" cy="6111875"/>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sp>
            <p:nvSpPr>
              <p:cNvPr id="10494" name="Freeform 4"/>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95" name="Freeform 5"/>
              <p:cNvSpPr/>
              <p:nvPr/>
            </p:nvSpPr>
            <p:spPr>
              <a:xfrm>
                <a:off x="438150" y="5097462"/>
                <a:ext cx="3117851" cy="7762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96" name="Freeform 6"/>
              <p:cNvSpPr/>
              <p:nvPr/>
            </p:nvSpPr>
            <p:spPr>
              <a:xfrm>
                <a:off x="6569075" y="309562"/>
                <a:ext cx="1652589" cy="2798763"/>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97" name="Freeform 7"/>
              <p:cNvSpPr/>
              <p:nvPr/>
            </p:nvSpPr>
            <p:spPr>
              <a:xfrm>
                <a:off x="406400" y="1622425"/>
                <a:ext cx="7748589" cy="222567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98" name="Freeform 8"/>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7"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99" name="Freeform 9"/>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00" name="Freeform 10"/>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01" name="Freeform 11"/>
              <p:cNvSpPr/>
              <p:nvPr/>
            </p:nvSpPr>
            <p:spPr>
              <a:xfrm>
                <a:off x="1717675" y="1277937"/>
                <a:ext cx="3138489" cy="668338"/>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02" name="Freeform 12"/>
              <p:cNvSpPr/>
              <p:nvPr/>
            </p:nvSpPr>
            <p:spPr>
              <a:xfrm>
                <a:off x="5111750" y="563562"/>
                <a:ext cx="2898776" cy="1395413"/>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03" name="Freeform 13"/>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04" name="Freeform 14"/>
              <p:cNvSpPr/>
              <p:nvPr/>
            </p:nvSpPr>
            <p:spPr>
              <a:xfrm>
                <a:off x="0" y="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05" name="Freeform 15"/>
              <p:cNvSpPr/>
              <p:nvPr/>
            </p:nvSpPr>
            <p:spPr>
              <a:xfrm>
                <a:off x="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06" name="Freeform 16"/>
              <p:cNvSpPr/>
              <p:nvPr/>
            </p:nvSpPr>
            <p:spPr>
              <a:xfrm>
                <a:off x="819785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07" name="Freeform 17"/>
              <p:cNvSpPr/>
              <p:nvPr/>
            </p:nvSpPr>
            <p:spPr>
              <a:xfrm>
                <a:off x="0" y="598805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08" name="Freeform 18"/>
              <p:cNvSpPr/>
              <p:nvPr/>
            </p:nvSpPr>
            <p:spPr>
              <a:xfrm>
                <a:off x="8197850" y="184150"/>
                <a:ext cx="125414" cy="29718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09" name="Freeform 19"/>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10" name="Freeform 20"/>
              <p:cNvSpPr/>
              <p:nvPr/>
            </p:nvSpPr>
            <p:spPr>
              <a:xfrm>
                <a:off x="4011612" y="5988050"/>
                <a:ext cx="2732089" cy="127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11" name="Freeform 21"/>
              <p:cNvSpPr/>
              <p:nvPr/>
            </p:nvSpPr>
            <p:spPr>
              <a:xfrm>
                <a:off x="8197850" y="2855912"/>
                <a:ext cx="125414" cy="21669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12" name="Freeform 22"/>
              <p:cNvSpPr/>
              <p:nvPr/>
            </p:nvSpPr>
            <p:spPr>
              <a:xfrm>
                <a:off x="0" y="0"/>
                <a:ext cx="168276" cy="338772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13" name="Freeform 23"/>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14" name="Freeform 24"/>
              <p:cNvSpPr/>
              <p:nvPr/>
            </p:nvSpPr>
            <p:spPr>
              <a:xfrm>
                <a:off x="1452562" y="0"/>
                <a:ext cx="4010027" cy="18415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15" name="Freeform 25"/>
              <p:cNvSpPr/>
              <p:nvPr/>
            </p:nvSpPr>
            <p:spPr>
              <a:xfrm>
                <a:off x="4483100" y="0"/>
                <a:ext cx="2711451" cy="117475"/>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grpSp>
        <p:grpSp>
          <p:nvGrpSpPr>
            <p:cNvPr id="10520" name="Group 30"/>
            <p:cNvGrpSpPr/>
            <p:nvPr/>
          </p:nvGrpSpPr>
          <p:grpSpPr>
            <a:xfrm>
              <a:off x="-1" y="-1"/>
              <a:ext cx="1978026" cy="1955801"/>
              <a:chOff x="0" y="0"/>
              <a:chExt cx="1978025" cy="1955800"/>
            </a:xfrm>
          </p:grpSpPr>
          <p:sp>
            <p:nvSpPr>
              <p:cNvPr id="10517" name="Rectangle 27"/>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sp>
            <p:nvSpPr>
              <p:cNvPr id="10518" name="Rectangle 28"/>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sp>
            <p:nvSpPr>
              <p:cNvPr id="10519" name="Rectangle 29"/>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grpSp>
      </p:grpSp>
      <p:sp>
        <p:nvSpPr>
          <p:cNvPr id="10522"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FFD34A"/>
                </a:solidFill>
                <a:effectLst>
                  <a:outerShdw blurRad="38100" dist="38100" dir="2700000" rotWithShape="0">
                    <a:srgbClr val="000000"/>
                  </a:outerShdw>
                </a:effectLst>
                <a:latin typeface="Times Roman"/>
                <a:ea typeface="Times Roman"/>
                <a:cs typeface="Times Roman"/>
                <a:sym typeface="Times Roman"/>
              </a:defRPr>
            </a:lvl1pPr>
          </a:lstStyle>
          <a:p>
            <a:r>
              <a:t>Title Text</a:t>
            </a:r>
          </a:p>
        </p:txBody>
      </p:sp>
      <p:sp>
        <p:nvSpPr>
          <p:cNvPr id="10523"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1pPr>
            <a:lvl2pPr marL="0" indent="457200">
              <a:spcBef>
                <a:spcPts val="400"/>
              </a:spcBef>
              <a:buSzTx/>
              <a:buNone/>
              <a:defRPr sz="20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2pPr>
            <a:lvl3pPr marL="0" indent="914400">
              <a:spcBef>
                <a:spcPts val="400"/>
              </a:spcBef>
              <a:buSzTx/>
              <a:buNone/>
              <a:defRPr sz="20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3pPr>
            <a:lvl4pPr marL="0" indent="1371600">
              <a:spcBef>
                <a:spcPts val="400"/>
              </a:spcBef>
              <a:buSzTx/>
              <a:buNone/>
              <a:defRPr sz="20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4pPr>
            <a:lvl5pPr marL="0" indent="1828800">
              <a:spcBef>
                <a:spcPts val="400"/>
              </a:spcBef>
              <a:buSzTx/>
              <a:buNone/>
              <a:defRPr sz="20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10524" name="Slide Number"/>
          <p:cNvSpPr txBox="1">
            <a:spLocks noGrp="1"/>
          </p:cNvSpPr>
          <p:nvPr>
            <p:ph type="sldNum" sz="quarter" idx="2"/>
          </p:nvPr>
        </p:nvSpPr>
        <p:spPr>
          <a:xfrm>
            <a:off x="5486400" y="5988050"/>
            <a:ext cx="2133600" cy="368301"/>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1856074094"/>
      </p:ext>
    </p:extLst>
  </p:cSld>
  <p:clrMapOvr>
    <a:masterClrMapping/>
  </p:clrMapOvr>
  <p:transition spd="med"/>
</p:sldLayout>
</file>

<file path=ppt/slideLayouts/slideLayout799.xml><?xml version="1.0" encoding="utf-8"?>
<p:sldLayout xmlns:a="http://schemas.openxmlformats.org/drawingml/2006/main" xmlns:r="http://schemas.openxmlformats.org/officeDocument/2006/relationships" xmlns:p="http://schemas.openxmlformats.org/presentationml/2006/main" showMasterSp="0" type="tx">
  <p:cSld name="67_Two Content">
    <p:bg>
      <p:bgPr>
        <a:solidFill>
          <a:srgbClr val="474747"/>
        </a:solidFill>
        <a:effectLst/>
      </p:bgPr>
    </p:bg>
    <p:spTree>
      <p:nvGrpSpPr>
        <p:cNvPr id="1" name=""/>
        <p:cNvGrpSpPr/>
        <p:nvPr/>
      </p:nvGrpSpPr>
      <p:grpSpPr>
        <a:xfrm>
          <a:off x="0" y="0"/>
          <a:ext cx="0" cy="0"/>
          <a:chOff x="0" y="0"/>
          <a:chExt cx="0" cy="0"/>
        </a:xfrm>
      </p:grpSpPr>
      <p:grpSp>
        <p:nvGrpSpPr>
          <p:cNvPr id="10560" name="Group 31"/>
          <p:cNvGrpSpPr/>
          <p:nvPr/>
        </p:nvGrpSpPr>
        <p:grpSpPr>
          <a:xfrm>
            <a:off x="-1" y="-1"/>
            <a:ext cx="9132890" cy="6845301"/>
            <a:chOff x="0" y="0"/>
            <a:chExt cx="9132888" cy="6845300"/>
          </a:xfrm>
        </p:grpSpPr>
        <p:sp>
          <p:nvSpPr>
            <p:cNvPr id="10531" name="Rectangle 2"/>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grpSp>
          <p:nvGrpSpPr>
            <p:cNvPr id="10555" name="Group 26"/>
            <p:cNvGrpSpPr/>
            <p:nvPr/>
          </p:nvGrpSpPr>
          <p:grpSpPr>
            <a:xfrm>
              <a:off x="390524" y="323850"/>
              <a:ext cx="8366127" cy="6172200"/>
              <a:chOff x="0" y="0"/>
              <a:chExt cx="8366125" cy="6172200"/>
            </a:xfrm>
          </p:grpSpPr>
          <p:sp>
            <p:nvSpPr>
              <p:cNvPr id="10532" name="Rectangle 3"/>
              <p:cNvSpPr/>
              <p:nvPr/>
            </p:nvSpPr>
            <p:spPr>
              <a:xfrm>
                <a:off x="76199" y="38100"/>
                <a:ext cx="8281990" cy="6111875"/>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sp>
            <p:nvSpPr>
              <p:cNvPr id="10533" name="Freeform 4"/>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34" name="Freeform 5"/>
              <p:cNvSpPr/>
              <p:nvPr/>
            </p:nvSpPr>
            <p:spPr>
              <a:xfrm>
                <a:off x="438150" y="5097462"/>
                <a:ext cx="3117851" cy="7762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35" name="Freeform 6"/>
              <p:cNvSpPr/>
              <p:nvPr/>
            </p:nvSpPr>
            <p:spPr>
              <a:xfrm>
                <a:off x="6569075" y="309562"/>
                <a:ext cx="1652589" cy="2798763"/>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36" name="Freeform 7"/>
              <p:cNvSpPr/>
              <p:nvPr/>
            </p:nvSpPr>
            <p:spPr>
              <a:xfrm>
                <a:off x="406400" y="1622425"/>
                <a:ext cx="7748589" cy="222567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37" name="Freeform 8"/>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7"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38" name="Freeform 9"/>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39" name="Freeform 10"/>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40" name="Freeform 11"/>
              <p:cNvSpPr/>
              <p:nvPr/>
            </p:nvSpPr>
            <p:spPr>
              <a:xfrm>
                <a:off x="1717675" y="1277937"/>
                <a:ext cx="3138489" cy="668338"/>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41" name="Freeform 12"/>
              <p:cNvSpPr/>
              <p:nvPr/>
            </p:nvSpPr>
            <p:spPr>
              <a:xfrm>
                <a:off x="5111750" y="563562"/>
                <a:ext cx="2898776" cy="1395413"/>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42" name="Freeform 13"/>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43" name="Freeform 14"/>
              <p:cNvSpPr/>
              <p:nvPr/>
            </p:nvSpPr>
            <p:spPr>
              <a:xfrm>
                <a:off x="0" y="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44" name="Freeform 15"/>
              <p:cNvSpPr/>
              <p:nvPr/>
            </p:nvSpPr>
            <p:spPr>
              <a:xfrm>
                <a:off x="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45" name="Freeform 16"/>
              <p:cNvSpPr/>
              <p:nvPr/>
            </p:nvSpPr>
            <p:spPr>
              <a:xfrm>
                <a:off x="819785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46" name="Freeform 17"/>
              <p:cNvSpPr/>
              <p:nvPr/>
            </p:nvSpPr>
            <p:spPr>
              <a:xfrm>
                <a:off x="0" y="598805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47" name="Freeform 18"/>
              <p:cNvSpPr/>
              <p:nvPr/>
            </p:nvSpPr>
            <p:spPr>
              <a:xfrm>
                <a:off x="8197850" y="184150"/>
                <a:ext cx="125414" cy="29718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48" name="Freeform 19"/>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49" name="Freeform 20"/>
              <p:cNvSpPr/>
              <p:nvPr/>
            </p:nvSpPr>
            <p:spPr>
              <a:xfrm>
                <a:off x="4011612" y="5988050"/>
                <a:ext cx="2732089" cy="127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50" name="Freeform 21"/>
              <p:cNvSpPr/>
              <p:nvPr/>
            </p:nvSpPr>
            <p:spPr>
              <a:xfrm>
                <a:off x="8197850" y="2855912"/>
                <a:ext cx="125414" cy="21669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51" name="Freeform 22"/>
              <p:cNvSpPr/>
              <p:nvPr/>
            </p:nvSpPr>
            <p:spPr>
              <a:xfrm>
                <a:off x="0" y="0"/>
                <a:ext cx="168276" cy="338772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52" name="Freeform 23"/>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53" name="Freeform 24"/>
              <p:cNvSpPr/>
              <p:nvPr/>
            </p:nvSpPr>
            <p:spPr>
              <a:xfrm>
                <a:off x="1452562" y="0"/>
                <a:ext cx="4010027" cy="18415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54" name="Freeform 25"/>
              <p:cNvSpPr/>
              <p:nvPr/>
            </p:nvSpPr>
            <p:spPr>
              <a:xfrm>
                <a:off x="4483100" y="0"/>
                <a:ext cx="2711451" cy="117475"/>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grpSp>
        <p:grpSp>
          <p:nvGrpSpPr>
            <p:cNvPr id="10559" name="Group 30"/>
            <p:cNvGrpSpPr/>
            <p:nvPr/>
          </p:nvGrpSpPr>
          <p:grpSpPr>
            <a:xfrm>
              <a:off x="-1" y="-1"/>
              <a:ext cx="1978026" cy="1955801"/>
              <a:chOff x="0" y="0"/>
              <a:chExt cx="1978025" cy="1955800"/>
            </a:xfrm>
          </p:grpSpPr>
          <p:sp>
            <p:nvSpPr>
              <p:cNvPr id="10556" name="Rectangle 27"/>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sp>
            <p:nvSpPr>
              <p:cNvPr id="10557" name="Rectangle 28"/>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sp>
            <p:nvSpPr>
              <p:cNvPr id="10558" name="Rectangle 29"/>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grpSp>
      </p:grpSp>
      <p:sp>
        <p:nvSpPr>
          <p:cNvPr id="10561" name="Title Text"/>
          <p:cNvSpPr txBox="1">
            <a:spLocks noGrp="1"/>
          </p:cNvSpPr>
          <p:nvPr>
            <p:ph type="title"/>
          </p:nvPr>
        </p:nvSpPr>
        <p:spPr>
          <a:xfrm>
            <a:off x="457200" y="274638"/>
            <a:ext cx="8229600" cy="1143001"/>
          </a:xfrm>
          <a:prstGeom prst="rect">
            <a:avLst/>
          </a:prstGeom>
        </p:spPr>
        <p:txBody>
          <a:bodyPr anchor="t"/>
          <a:lstStyle>
            <a:lvl1pPr>
              <a:defRPr>
                <a:solidFill>
                  <a:srgbClr val="FFD34A"/>
                </a:solidFill>
                <a:effectLst>
                  <a:outerShdw blurRad="38100" dist="38100" dir="2700000" rotWithShape="0">
                    <a:srgbClr val="000000"/>
                  </a:outerShdw>
                </a:effectLst>
                <a:latin typeface="Times Roman"/>
                <a:ea typeface="Times Roman"/>
                <a:cs typeface="Times Roman"/>
                <a:sym typeface="Times Roman"/>
              </a:defRPr>
            </a:lvl1pPr>
          </a:lstStyle>
          <a:p>
            <a:r>
              <a:t>Title Text</a:t>
            </a:r>
          </a:p>
        </p:txBody>
      </p:sp>
      <p:sp>
        <p:nvSpPr>
          <p:cNvPr id="10562"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Clr>
                <a:srgbClr val="790015"/>
              </a:buClr>
              <a:buSzPct val="75000"/>
              <a:buChar char=""/>
              <a:defRPr sz="28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1pPr>
            <a:lvl2pPr marL="790575" indent="-333375">
              <a:spcBef>
                <a:spcPts val="600"/>
              </a:spcBef>
              <a:buClr>
                <a:srgbClr val="790015"/>
              </a:buClr>
              <a:buChar char="–"/>
              <a:defRPr sz="28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2pPr>
            <a:lvl3pPr marL="1234439" indent="-320039">
              <a:spcBef>
                <a:spcPts val="600"/>
              </a:spcBef>
              <a:buClr>
                <a:srgbClr val="790015"/>
              </a:buClr>
              <a:defRPr sz="28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3pPr>
            <a:lvl4pPr marL="1727200" indent="-355600">
              <a:spcBef>
                <a:spcPts val="600"/>
              </a:spcBef>
              <a:buClr>
                <a:srgbClr val="790015"/>
              </a:buClr>
              <a:buChar char="–"/>
              <a:defRPr sz="28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4pPr>
            <a:lvl5pPr marL="2184400" indent="-355600">
              <a:spcBef>
                <a:spcPts val="600"/>
              </a:spcBef>
              <a:buClr>
                <a:srgbClr val="790015"/>
              </a:buClr>
              <a:buChar char="•"/>
              <a:defRPr sz="28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10563" name="Slide Number"/>
          <p:cNvSpPr txBox="1">
            <a:spLocks noGrp="1"/>
          </p:cNvSpPr>
          <p:nvPr>
            <p:ph type="sldNum" sz="quarter" idx="2"/>
          </p:nvPr>
        </p:nvSpPr>
        <p:spPr>
          <a:xfrm>
            <a:off x="5486400" y="5988050"/>
            <a:ext cx="2133600" cy="368301"/>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2541774233"/>
      </p:ext>
    </p:extLst>
  </p:cSld>
  <p:clrMapOvr>
    <a:masterClrMapping/>
  </p:clrMapOvr>
  <p:transition spd="med"/>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p>
            <a:fld id="{82C88301-3BDD-3D42-9AC1-721E603CF32E}" type="datetimeFigureOut">
              <a:rPr lang="en-US" smtClean="0"/>
              <a:t>1/14/24</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6EDC6863-9655-8444-A142-27D9B2E72677}" type="slidenum">
              <a:rPr lang="en-US" smtClean="0"/>
              <a:t>‹#›</a:t>
            </a:fld>
            <a:endParaRPr lang="en-US"/>
          </a:p>
        </p:txBody>
      </p:sp>
    </p:spTree>
    <p:extLst>
      <p:ext uri="{BB962C8B-B14F-4D97-AF65-F5344CB8AC3E}">
        <p14:creationId xmlns:p14="http://schemas.microsoft.com/office/powerpoint/2010/main" val="575160098"/>
      </p:ext>
    </p:extLst>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2"/>
          <p:cNvSpPr>
            <a:spLocks noGrp="1" noChangeArrowheads="1"/>
          </p:cNvSpPr>
          <p:nvPr>
            <p:ph type="dt" sz="half" idx="10"/>
          </p:nvPr>
        </p:nvSpPr>
        <p:spPr/>
        <p:txBody>
          <a:bodyPr/>
          <a:lstStyle>
            <a:lvl1pPr>
              <a:defRPr/>
            </a:lvl1pPr>
          </a:lstStyle>
          <a:p>
            <a:pPr>
              <a:defRPr/>
            </a:pPr>
            <a:endParaRPr lang="en-US"/>
          </a:p>
        </p:txBody>
      </p:sp>
      <p:sp>
        <p:nvSpPr>
          <p:cNvPr id="3" name="Rectangle 13"/>
          <p:cNvSpPr>
            <a:spLocks noGrp="1" noChangeArrowheads="1"/>
          </p:cNvSpPr>
          <p:nvPr>
            <p:ph type="ftr" sz="quarter" idx="11"/>
          </p:nvPr>
        </p:nvSpPr>
        <p:spPr/>
        <p:txBody>
          <a:bodyPr/>
          <a:lstStyle>
            <a:lvl1pPr>
              <a:defRPr/>
            </a:lvl1pPr>
          </a:lstStyle>
          <a:p>
            <a:pPr>
              <a:defRPr/>
            </a:pPr>
            <a:endParaRPr lang="en-US"/>
          </a:p>
        </p:txBody>
      </p:sp>
      <p:sp>
        <p:nvSpPr>
          <p:cNvPr id="4"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ABB98C5F-39FA-514F-B41D-4A35F65A936B}" type="slidenum">
              <a:rPr lang="en-US"/>
              <a:pPr>
                <a:defRPr/>
              </a:pPr>
              <a:t>‹#›</a:t>
            </a:fld>
            <a:endParaRPr lang="en-US"/>
          </a:p>
        </p:txBody>
      </p:sp>
    </p:spTree>
    <p:extLst>
      <p:ext uri="{BB962C8B-B14F-4D97-AF65-F5344CB8AC3E}">
        <p14:creationId xmlns:p14="http://schemas.microsoft.com/office/powerpoint/2010/main" val="725190979"/>
      </p:ext>
    </p:extLst>
  </p:cSld>
  <p:clrMapOvr>
    <a:masterClrMapping/>
  </p:clrMapOvr>
  <p:transition/>
</p:sldLayout>
</file>

<file path=ppt/slideLayouts/slideLayout800.xml><?xml version="1.0" encoding="utf-8"?>
<p:sldLayout xmlns:a="http://schemas.openxmlformats.org/drawingml/2006/main" xmlns:r="http://schemas.openxmlformats.org/officeDocument/2006/relationships" xmlns:p="http://schemas.openxmlformats.org/presentationml/2006/main" showMasterSp="0" type="tx">
  <p:cSld name="68_Comparison">
    <p:bg>
      <p:bgPr>
        <a:solidFill>
          <a:srgbClr val="474747"/>
        </a:solidFill>
        <a:effectLst/>
      </p:bgPr>
    </p:bg>
    <p:spTree>
      <p:nvGrpSpPr>
        <p:cNvPr id="1" name=""/>
        <p:cNvGrpSpPr/>
        <p:nvPr/>
      </p:nvGrpSpPr>
      <p:grpSpPr>
        <a:xfrm>
          <a:off x="0" y="0"/>
          <a:ext cx="0" cy="0"/>
          <a:chOff x="0" y="0"/>
          <a:chExt cx="0" cy="0"/>
        </a:xfrm>
      </p:grpSpPr>
      <p:grpSp>
        <p:nvGrpSpPr>
          <p:cNvPr id="10599" name="Group 31"/>
          <p:cNvGrpSpPr/>
          <p:nvPr/>
        </p:nvGrpSpPr>
        <p:grpSpPr>
          <a:xfrm>
            <a:off x="-1" y="-1"/>
            <a:ext cx="9132890" cy="6845301"/>
            <a:chOff x="0" y="0"/>
            <a:chExt cx="9132888" cy="6845300"/>
          </a:xfrm>
        </p:grpSpPr>
        <p:sp>
          <p:nvSpPr>
            <p:cNvPr id="10570" name="Rectangle 2"/>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grpSp>
          <p:nvGrpSpPr>
            <p:cNvPr id="10594" name="Group 26"/>
            <p:cNvGrpSpPr/>
            <p:nvPr/>
          </p:nvGrpSpPr>
          <p:grpSpPr>
            <a:xfrm>
              <a:off x="390524" y="323850"/>
              <a:ext cx="8366127" cy="6172200"/>
              <a:chOff x="0" y="0"/>
              <a:chExt cx="8366125" cy="6172200"/>
            </a:xfrm>
          </p:grpSpPr>
          <p:sp>
            <p:nvSpPr>
              <p:cNvPr id="10571" name="Rectangle 3"/>
              <p:cNvSpPr/>
              <p:nvPr/>
            </p:nvSpPr>
            <p:spPr>
              <a:xfrm>
                <a:off x="76199" y="38100"/>
                <a:ext cx="8281990" cy="6111875"/>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sp>
            <p:nvSpPr>
              <p:cNvPr id="10572" name="Freeform 4"/>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73" name="Freeform 5"/>
              <p:cNvSpPr/>
              <p:nvPr/>
            </p:nvSpPr>
            <p:spPr>
              <a:xfrm>
                <a:off x="438150" y="5097462"/>
                <a:ext cx="3117851" cy="7762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74" name="Freeform 6"/>
              <p:cNvSpPr/>
              <p:nvPr/>
            </p:nvSpPr>
            <p:spPr>
              <a:xfrm>
                <a:off x="6569075" y="309562"/>
                <a:ext cx="1652589" cy="2798763"/>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75" name="Freeform 7"/>
              <p:cNvSpPr/>
              <p:nvPr/>
            </p:nvSpPr>
            <p:spPr>
              <a:xfrm>
                <a:off x="406400" y="1622425"/>
                <a:ext cx="7748589" cy="222567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76" name="Freeform 8"/>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7"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77" name="Freeform 9"/>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78" name="Freeform 10"/>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79" name="Freeform 11"/>
              <p:cNvSpPr/>
              <p:nvPr/>
            </p:nvSpPr>
            <p:spPr>
              <a:xfrm>
                <a:off x="1717675" y="1277937"/>
                <a:ext cx="3138489" cy="668338"/>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80" name="Freeform 12"/>
              <p:cNvSpPr/>
              <p:nvPr/>
            </p:nvSpPr>
            <p:spPr>
              <a:xfrm>
                <a:off x="5111750" y="563562"/>
                <a:ext cx="2898776" cy="1395413"/>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81" name="Freeform 13"/>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82" name="Freeform 14"/>
              <p:cNvSpPr/>
              <p:nvPr/>
            </p:nvSpPr>
            <p:spPr>
              <a:xfrm>
                <a:off x="0" y="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83" name="Freeform 15"/>
              <p:cNvSpPr/>
              <p:nvPr/>
            </p:nvSpPr>
            <p:spPr>
              <a:xfrm>
                <a:off x="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84" name="Freeform 16"/>
              <p:cNvSpPr/>
              <p:nvPr/>
            </p:nvSpPr>
            <p:spPr>
              <a:xfrm>
                <a:off x="819785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85" name="Freeform 17"/>
              <p:cNvSpPr/>
              <p:nvPr/>
            </p:nvSpPr>
            <p:spPr>
              <a:xfrm>
                <a:off x="0" y="598805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86" name="Freeform 18"/>
              <p:cNvSpPr/>
              <p:nvPr/>
            </p:nvSpPr>
            <p:spPr>
              <a:xfrm>
                <a:off x="8197850" y="184150"/>
                <a:ext cx="125414" cy="29718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87" name="Freeform 19"/>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88" name="Freeform 20"/>
              <p:cNvSpPr/>
              <p:nvPr/>
            </p:nvSpPr>
            <p:spPr>
              <a:xfrm>
                <a:off x="4011612" y="5988050"/>
                <a:ext cx="2732089" cy="127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89" name="Freeform 21"/>
              <p:cNvSpPr/>
              <p:nvPr/>
            </p:nvSpPr>
            <p:spPr>
              <a:xfrm>
                <a:off x="8197850" y="2855912"/>
                <a:ext cx="125414" cy="21669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90" name="Freeform 22"/>
              <p:cNvSpPr/>
              <p:nvPr/>
            </p:nvSpPr>
            <p:spPr>
              <a:xfrm>
                <a:off x="0" y="0"/>
                <a:ext cx="168276" cy="338772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91" name="Freeform 23"/>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92" name="Freeform 24"/>
              <p:cNvSpPr/>
              <p:nvPr/>
            </p:nvSpPr>
            <p:spPr>
              <a:xfrm>
                <a:off x="1452562" y="0"/>
                <a:ext cx="4010027" cy="18415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93" name="Freeform 25"/>
              <p:cNvSpPr/>
              <p:nvPr/>
            </p:nvSpPr>
            <p:spPr>
              <a:xfrm>
                <a:off x="4483100" y="0"/>
                <a:ext cx="2711451" cy="117475"/>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grpSp>
        <p:grpSp>
          <p:nvGrpSpPr>
            <p:cNvPr id="10598" name="Group 30"/>
            <p:cNvGrpSpPr/>
            <p:nvPr/>
          </p:nvGrpSpPr>
          <p:grpSpPr>
            <a:xfrm>
              <a:off x="-1" y="-1"/>
              <a:ext cx="1978026" cy="1955801"/>
              <a:chOff x="0" y="0"/>
              <a:chExt cx="1978025" cy="1955800"/>
            </a:xfrm>
          </p:grpSpPr>
          <p:sp>
            <p:nvSpPr>
              <p:cNvPr id="10595" name="Rectangle 27"/>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sp>
            <p:nvSpPr>
              <p:cNvPr id="10596" name="Rectangle 28"/>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sp>
            <p:nvSpPr>
              <p:cNvPr id="10597" name="Rectangle 29"/>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grpSp>
      </p:grpSp>
      <p:sp>
        <p:nvSpPr>
          <p:cNvPr id="10600" name="Title Text"/>
          <p:cNvSpPr txBox="1">
            <a:spLocks noGrp="1"/>
          </p:cNvSpPr>
          <p:nvPr>
            <p:ph type="title"/>
          </p:nvPr>
        </p:nvSpPr>
        <p:spPr>
          <a:xfrm>
            <a:off x="457200" y="274638"/>
            <a:ext cx="8229600" cy="1143001"/>
          </a:xfrm>
          <a:prstGeom prst="rect">
            <a:avLst/>
          </a:prstGeom>
        </p:spPr>
        <p:txBody>
          <a:bodyPr anchor="t"/>
          <a:lstStyle>
            <a:lvl1pPr>
              <a:defRPr>
                <a:solidFill>
                  <a:srgbClr val="FFD34A"/>
                </a:solidFill>
                <a:effectLst>
                  <a:outerShdw blurRad="38100" dist="38100" dir="2700000" rotWithShape="0">
                    <a:srgbClr val="000000"/>
                  </a:outerShdw>
                </a:effectLst>
                <a:latin typeface="Times Roman"/>
                <a:ea typeface="Times Roman"/>
                <a:cs typeface="Times Roman"/>
                <a:sym typeface="Times Roman"/>
              </a:defRPr>
            </a:lvl1pPr>
          </a:lstStyle>
          <a:p>
            <a:r>
              <a:t>Title Text</a:t>
            </a:r>
          </a:p>
        </p:txBody>
      </p:sp>
      <p:sp>
        <p:nvSpPr>
          <p:cNvPr id="10601"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1pPr>
            <a:lvl2pPr marL="0" indent="457200">
              <a:spcBef>
                <a:spcPts val="500"/>
              </a:spcBef>
              <a:buSzTx/>
              <a:buNone/>
              <a:defRPr sz="2400" b="1">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2pPr>
            <a:lvl3pPr marL="0" indent="914400">
              <a:spcBef>
                <a:spcPts val="500"/>
              </a:spcBef>
              <a:buSzTx/>
              <a:buNone/>
              <a:defRPr sz="2400" b="1">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3pPr>
            <a:lvl4pPr marL="0" indent="1371600">
              <a:spcBef>
                <a:spcPts val="500"/>
              </a:spcBef>
              <a:buSzTx/>
              <a:buNone/>
              <a:defRPr sz="2400" b="1">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4pPr>
            <a:lvl5pPr marL="0" indent="1828800">
              <a:spcBef>
                <a:spcPts val="500"/>
              </a:spcBef>
              <a:buSzTx/>
              <a:buNone/>
              <a:defRPr sz="2400" b="1">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10602"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pPr>
            <a:endParaRPr/>
          </a:p>
        </p:txBody>
      </p:sp>
      <p:sp>
        <p:nvSpPr>
          <p:cNvPr id="10603" name="Slide Number"/>
          <p:cNvSpPr txBox="1">
            <a:spLocks noGrp="1"/>
          </p:cNvSpPr>
          <p:nvPr>
            <p:ph type="sldNum" sz="quarter" idx="2"/>
          </p:nvPr>
        </p:nvSpPr>
        <p:spPr>
          <a:xfrm>
            <a:off x="5486400" y="5988050"/>
            <a:ext cx="2133600" cy="368301"/>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2920677715"/>
      </p:ext>
    </p:extLst>
  </p:cSld>
  <p:clrMapOvr>
    <a:masterClrMapping/>
  </p:clrMapOvr>
  <p:transition spd="med"/>
</p:sldLayout>
</file>

<file path=ppt/slideLayouts/slideLayout801.xml><?xml version="1.0" encoding="utf-8"?>
<p:sldLayout xmlns:a="http://schemas.openxmlformats.org/drawingml/2006/main" xmlns:r="http://schemas.openxmlformats.org/officeDocument/2006/relationships" xmlns:p="http://schemas.openxmlformats.org/presentationml/2006/main" showMasterSp="0" type="tx">
  <p:cSld name="68_Title Only">
    <p:bg>
      <p:bgPr>
        <a:solidFill>
          <a:srgbClr val="474747"/>
        </a:solidFill>
        <a:effectLst/>
      </p:bgPr>
    </p:bg>
    <p:spTree>
      <p:nvGrpSpPr>
        <p:cNvPr id="1" name=""/>
        <p:cNvGrpSpPr/>
        <p:nvPr/>
      </p:nvGrpSpPr>
      <p:grpSpPr>
        <a:xfrm>
          <a:off x="0" y="0"/>
          <a:ext cx="0" cy="0"/>
          <a:chOff x="0" y="0"/>
          <a:chExt cx="0" cy="0"/>
        </a:xfrm>
      </p:grpSpPr>
      <p:grpSp>
        <p:nvGrpSpPr>
          <p:cNvPr id="10639" name="Group 31"/>
          <p:cNvGrpSpPr/>
          <p:nvPr/>
        </p:nvGrpSpPr>
        <p:grpSpPr>
          <a:xfrm>
            <a:off x="-1" y="-1"/>
            <a:ext cx="9132890" cy="6845301"/>
            <a:chOff x="0" y="0"/>
            <a:chExt cx="9132888" cy="6845300"/>
          </a:xfrm>
        </p:grpSpPr>
        <p:sp>
          <p:nvSpPr>
            <p:cNvPr id="10610" name="Rectangle 2"/>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grpSp>
          <p:nvGrpSpPr>
            <p:cNvPr id="10634" name="Group 26"/>
            <p:cNvGrpSpPr/>
            <p:nvPr/>
          </p:nvGrpSpPr>
          <p:grpSpPr>
            <a:xfrm>
              <a:off x="390524" y="323850"/>
              <a:ext cx="8366127" cy="6172200"/>
              <a:chOff x="0" y="0"/>
              <a:chExt cx="8366125" cy="6172200"/>
            </a:xfrm>
          </p:grpSpPr>
          <p:sp>
            <p:nvSpPr>
              <p:cNvPr id="10611" name="Rectangle 3"/>
              <p:cNvSpPr/>
              <p:nvPr/>
            </p:nvSpPr>
            <p:spPr>
              <a:xfrm>
                <a:off x="76199" y="38100"/>
                <a:ext cx="8281990" cy="6111875"/>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sp>
            <p:nvSpPr>
              <p:cNvPr id="10612" name="Freeform 4"/>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13" name="Freeform 5"/>
              <p:cNvSpPr/>
              <p:nvPr/>
            </p:nvSpPr>
            <p:spPr>
              <a:xfrm>
                <a:off x="438150" y="5097462"/>
                <a:ext cx="3117851" cy="7762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14" name="Freeform 6"/>
              <p:cNvSpPr/>
              <p:nvPr/>
            </p:nvSpPr>
            <p:spPr>
              <a:xfrm>
                <a:off x="6569075" y="309562"/>
                <a:ext cx="1652589" cy="2798763"/>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15" name="Freeform 7"/>
              <p:cNvSpPr/>
              <p:nvPr/>
            </p:nvSpPr>
            <p:spPr>
              <a:xfrm>
                <a:off x="406400" y="1622425"/>
                <a:ext cx="7748589" cy="222567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16" name="Freeform 8"/>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7"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17" name="Freeform 9"/>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18" name="Freeform 10"/>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19" name="Freeform 11"/>
              <p:cNvSpPr/>
              <p:nvPr/>
            </p:nvSpPr>
            <p:spPr>
              <a:xfrm>
                <a:off x="1717675" y="1277937"/>
                <a:ext cx="3138489" cy="668338"/>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20" name="Freeform 12"/>
              <p:cNvSpPr/>
              <p:nvPr/>
            </p:nvSpPr>
            <p:spPr>
              <a:xfrm>
                <a:off x="5111750" y="563562"/>
                <a:ext cx="2898776" cy="1395413"/>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21" name="Freeform 13"/>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22" name="Freeform 14"/>
              <p:cNvSpPr/>
              <p:nvPr/>
            </p:nvSpPr>
            <p:spPr>
              <a:xfrm>
                <a:off x="0" y="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23" name="Freeform 15"/>
              <p:cNvSpPr/>
              <p:nvPr/>
            </p:nvSpPr>
            <p:spPr>
              <a:xfrm>
                <a:off x="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24" name="Freeform 16"/>
              <p:cNvSpPr/>
              <p:nvPr/>
            </p:nvSpPr>
            <p:spPr>
              <a:xfrm>
                <a:off x="819785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25" name="Freeform 17"/>
              <p:cNvSpPr/>
              <p:nvPr/>
            </p:nvSpPr>
            <p:spPr>
              <a:xfrm>
                <a:off x="0" y="598805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26" name="Freeform 18"/>
              <p:cNvSpPr/>
              <p:nvPr/>
            </p:nvSpPr>
            <p:spPr>
              <a:xfrm>
                <a:off x="8197850" y="184150"/>
                <a:ext cx="125414" cy="29718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27" name="Freeform 19"/>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28" name="Freeform 20"/>
              <p:cNvSpPr/>
              <p:nvPr/>
            </p:nvSpPr>
            <p:spPr>
              <a:xfrm>
                <a:off x="4011612" y="5988050"/>
                <a:ext cx="2732089" cy="127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29" name="Freeform 21"/>
              <p:cNvSpPr/>
              <p:nvPr/>
            </p:nvSpPr>
            <p:spPr>
              <a:xfrm>
                <a:off x="8197850" y="2855912"/>
                <a:ext cx="125414" cy="21669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30" name="Freeform 22"/>
              <p:cNvSpPr/>
              <p:nvPr/>
            </p:nvSpPr>
            <p:spPr>
              <a:xfrm>
                <a:off x="0" y="0"/>
                <a:ext cx="168276" cy="338772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31" name="Freeform 23"/>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32" name="Freeform 24"/>
              <p:cNvSpPr/>
              <p:nvPr/>
            </p:nvSpPr>
            <p:spPr>
              <a:xfrm>
                <a:off x="1452562" y="0"/>
                <a:ext cx="4010027" cy="18415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33" name="Freeform 25"/>
              <p:cNvSpPr/>
              <p:nvPr/>
            </p:nvSpPr>
            <p:spPr>
              <a:xfrm>
                <a:off x="4483100" y="0"/>
                <a:ext cx="2711451" cy="117475"/>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grpSp>
        <p:grpSp>
          <p:nvGrpSpPr>
            <p:cNvPr id="10638" name="Group 30"/>
            <p:cNvGrpSpPr/>
            <p:nvPr/>
          </p:nvGrpSpPr>
          <p:grpSpPr>
            <a:xfrm>
              <a:off x="-1" y="-1"/>
              <a:ext cx="1978026" cy="1955801"/>
              <a:chOff x="0" y="0"/>
              <a:chExt cx="1978025" cy="1955800"/>
            </a:xfrm>
          </p:grpSpPr>
          <p:sp>
            <p:nvSpPr>
              <p:cNvPr id="10635" name="Rectangle 27"/>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sp>
            <p:nvSpPr>
              <p:cNvPr id="10636" name="Rectangle 28"/>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sp>
            <p:nvSpPr>
              <p:cNvPr id="10637" name="Rectangle 29"/>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grpSp>
      </p:grpSp>
      <p:sp>
        <p:nvSpPr>
          <p:cNvPr id="10640" name="Title Text"/>
          <p:cNvSpPr txBox="1">
            <a:spLocks noGrp="1"/>
          </p:cNvSpPr>
          <p:nvPr>
            <p:ph type="title"/>
          </p:nvPr>
        </p:nvSpPr>
        <p:spPr>
          <a:xfrm>
            <a:off x="457200" y="274638"/>
            <a:ext cx="8229600" cy="1143001"/>
          </a:xfrm>
          <a:prstGeom prst="rect">
            <a:avLst/>
          </a:prstGeom>
        </p:spPr>
        <p:txBody>
          <a:bodyPr anchor="t"/>
          <a:lstStyle>
            <a:lvl1pPr>
              <a:defRPr>
                <a:solidFill>
                  <a:srgbClr val="FFD34A"/>
                </a:solidFill>
                <a:effectLst>
                  <a:outerShdw blurRad="38100" dist="38100" dir="2700000" rotWithShape="0">
                    <a:srgbClr val="000000"/>
                  </a:outerShdw>
                </a:effectLst>
                <a:latin typeface="Times Roman"/>
                <a:ea typeface="Times Roman"/>
                <a:cs typeface="Times Roman"/>
                <a:sym typeface="Times Roman"/>
              </a:defRPr>
            </a:lvl1pPr>
          </a:lstStyle>
          <a:p>
            <a:r>
              <a:t>Title Text</a:t>
            </a:r>
          </a:p>
        </p:txBody>
      </p:sp>
      <p:sp>
        <p:nvSpPr>
          <p:cNvPr id="10641" name="Slide Number"/>
          <p:cNvSpPr txBox="1">
            <a:spLocks noGrp="1"/>
          </p:cNvSpPr>
          <p:nvPr>
            <p:ph type="sldNum" sz="quarter" idx="2"/>
          </p:nvPr>
        </p:nvSpPr>
        <p:spPr>
          <a:xfrm>
            <a:off x="5486400" y="5988050"/>
            <a:ext cx="2133600" cy="368301"/>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1021308628"/>
      </p:ext>
    </p:extLst>
  </p:cSld>
  <p:clrMapOvr>
    <a:masterClrMapping/>
  </p:clrMapOvr>
  <p:transition spd="med"/>
</p:sldLayout>
</file>

<file path=ppt/slideLayouts/slideLayout802.xml><?xml version="1.0" encoding="utf-8"?>
<p:sldLayout xmlns:a="http://schemas.openxmlformats.org/drawingml/2006/main" xmlns:r="http://schemas.openxmlformats.org/officeDocument/2006/relationships" xmlns:p="http://schemas.openxmlformats.org/presentationml/2006/main" showMasterSp="0" type="tx">
  <p:cSld name="70_Blank">
    <p:bg>
      <p:bgPr>
        <a:solidFill>
          <a:srgbClr val="474747"/>
        </a:solidFill>
        <a:effectLst/>
      </p:bgPr>
    </p:bg>
    <p:spTree>
      <p:nvGrpSpPr>
        <p:cNvPr id="1" name=""/>
        <p:cNvGrpSpPr/>
        <p:nvPr/>
      </p:nvGrpSpPr>
      <p:grpSpPr>
        <a:xfrm>
          <a:off x="0" y="0"/>
          <a:ext cx="0" cy="0"/>
          <a:chOff x="0" y="0"/>
          <a:chExt cx="0" cy="0"/>
        </a:xfrm>
      </p:grpSpPr>
      <p:grpSp>
        <p:nvGrpSpPr>
          <p:cNvPr id="10677" name="Group 31"/>
          <p:cNvGrpSpPr/>
          <p:nvPr/>
        </p:nvGrpSpPr>
        <p:grpSpPr>
          <a:xfrm>
            <a:off x="-1" y="-1"/>
            <a:ext cx="9132890" cy="6845301"/>
            <a:chOff x="0" y="0"/>
            <a:chExt cx="9132888" cy="6845300"/>
          </a:xfrm>
        </p:grpSpPr>
        <p:sp>
          <p:nvSpPr>
            <p:cNvPr id="10648" name="Rectangle 2"/>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grpSp>
          <p:nvGrpSpPr>
            <p:cNvPr id="10672" name="Group 26"/>
            <p:cNvGrpSpPr/>
            <p:nvPr/>
          </p:nvGrpSpPr>
          <p:grpSpPr>
            <a:xfrm>
              <a:off x="390524" y="323850"/>
              <a:ext cx="8366127" cy="6172200"/>
              <a:chOff x="0" y="0"/>
              <a:chExt cx="8366125" cy="6172200"/>
            </a:xfrm>
          </p:grpSpPr>
          <p:sp>
            <p:nvSpPr>
              <p:cNvPr id="10649" name="Rectangle 3"/>
              <p:cNvSpPr/>
              <p:nvPr/>
            </p:nvSpPr>
            <p:spPr>
              <a:xfrm>
                <a:off x="76199" y="38100"/>
                <a:ext cx="8281990" cy="6111875"/>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sp>
            <p:nvSpPr>
              <p:cNvPr id="10650" name="Freeform 4"/>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51" name="Freeform 5"/>
              <p:cNvSpPr/>
              <p:nvPr/>
            </p:nvSpPr>
            <p:spPr>
              <a:xfrm>
                <a:off x="438150" y="5097462"/>
                <a:ext cx="3117851" cy="7762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52" name="Freeform 6"/>
              <p:cNvSpPr/>
              <p:nvPr/>
            </p:nvSpPr>
            <p:spPr>
              <a:xfrm>
                <a:off x="6569075" y="309562"/>
                <a:ext cx="1652589" cy="2798763"/>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53" name="Freeform 7"/>
              <p:cNvSpPr/>
              <p:nvPr/>
            </p:nvSpPr>
            <p:spPr>
              <a:xfrm>
                <a:off x="406400" y="1622425"/>
                <a:ext cx="7748589" cy="222567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54" name="Freeform 8"/>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7"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55" name="Freeform 9"/>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56" name="Freeform 10"/>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57" name="Freeform 11"/>
              <p:cNvSpPr/>
              <p:nvPr/>
            </p:nvSpPr>
            <p:spPr>
              <a:xfrm>
                <a:off x="1717675" y="1277937"/>
                <a:ext cx="3138489" cy="668338"/>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58" name="Freeform 12"/>
              <p:cNvSpPr/>
              <p:nvPr/>
            </p:nvSpPr>
            <p:spPr>
              <a:xfrm>
                <a:off x="5111750" y="563562"/>
                <a:ext cx="2898776" cy="1395413"/>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59" name="Freeform 13"/>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60" name="Freeform 14"/>
              <p:cNvSpPr/>
              <p:nvPr/>
            </p:nvSpPr>
            <p:spPr>
              <a:xfrm>
                <a:off x="0" y="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61" name="Freeform 15"/>
              <p:cNvSpPr/>
              <p:nvPr/>
            </p:nvSpPr>
            <p:spPr>
              <a:xfrm>
                <a:off x="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62" name="Freeform 16"/>
              <p:cNvSpPr/>
              <p:nvPr/>
            </p:nvSpPr>
            <p:spPr>
              <a:xfrm>
                <a:off x="819785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63" name="Freeform 17"/>
              <p:cNvSpPr/>
              <p:nvPr/>
            </p:nvSpPr>
            <p:spPr>
              <a:xfrm>
                <a:off x="0" y="598805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64" name="Freeform 18"/>
              <p:cNvSpPr/>
              <p:nvPr/>
            </p:nvSpPr>
            <p:spPr>
              <a:xfrm>
                <a:off x="8197850" y="184150"/>
                <a:ext cx="125414" cy="29718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65" name="Freeform 19"/>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66" name="Freeform 20"/>
              <p:cNvSpPr/>
              <p:nvPr/>
            </p:nvSpPr>
            <p:spPr>
              <a:xfrm>
                <a:off x="4011612" y="5988050"/>
                <a:ext cx="2732089" cy="127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67" name="Freeform 21"/>
              <p:cNvSpPr/>
              <p:nvPr/>
            </p:nvSpPr>
            <p:spPr>
              <a:xfrm>
                <a:off x="8197850" y="2855912"/>
                <a:ext cx="125414" cy="21669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68" name="Freeform 22"/>
              <p:cNvSpPr/>
              <p:nvPr/>
            </p:nvSpPr>
            <p:spPr>
              <a:xfrm>
                <a:off x="0" y="0"/>
                <a:ext cx="168276" cy="338772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69" name="Freeform 23"/>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70" name="Freeform 24"/>
              <p:cNvSpPr/>
              <p:nvPr/>
            </p:nvSpPr>
            <p:spPr>
              <a:xfrm>
                <a:off x="1452562" y="0"/>
                <a:ext cx="4010027" cy="18415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71" name="Freeform 25"/>
              <p:cNvSpPr/>
              <p:nvPr/>
            </p:nvSpPr>
            <p:spPr>
              <a:xfrm>
                <a:off x="4483100" y="0"/>
                <a:ext cx="2711451" cy="117475"/>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grpSp>
        <p:grpSp>
          <p:nvGrpSpPr>
            <p:cNvPr id="10676" name="Group 30"/>
            <p:cNvGrpSpPr/>
            <p:nvPr/>
          </p:nvGrpSpPr>
          <p:grpSpPr>
            <a:xfrm>
              <a:off x="-1" y="-1"/>
              <a:ext cx="1978026" cy="1955801"/>
              <a:chOff x="0" y="0"/>
              <a:chExt cx="1978025" cy="1955800"/>
            </a:xfrm>
          </p:grpSpPr>
          <p:sp>
            <p:nvSpPr>
              <p:cNvPr id="10673" name="Rectangle 27"/>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sp>
            <p:nvSpPr>
              <p:cNvPr id="10674" name="Rectangle 28"/>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sp>
            <p:nvSpPr>
              <p:cNvPr id="10675" name="Rectangle 29"/>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grpSp>
      </p:grpSp>
      <p:sp>
        <p:nvSpPr>
          <p:cNvPr id="10678" name="Slide Number"/>
          <p:cNvSpPr txBox="1">
            <a:spLocks noGrp="1"/>
          </p:cNvSpPr>
          <p:nvPr>
            <p:ph type="sldNum" sz="quarter" idx="2"/>
          </p:nvPr>
        </p:nvSpPr>
        <p:spPr>
          <a:xfrm>
            <a:off x="5486400" y="5988050"/>
            <a:ext cx="2133600" cy="368301"/>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3620484998"/>
      </p:ext>
    </p:extLst>
  </p:cSld>
  <p:clrMapOvr>
    <a:masterClrMapping/>
  </p:clrMapOvr>
  <p:transition spd="med"/>
</p:sldLayout>
</file>

<file path=ppt/slideLayouts/slideLayout803.xml><?xml version="1.0" encoding="utf-8"?>
<p:sldLayout xmlns:a="http://schemas.openxmlformats.org/drawingml/2006/main" xmlns:r="http://schemas.openxmlformats.org/officeDocument/2006/relationships" xmlns:p="http://schemas.openxmlformats.org/presentationml/2006/main" showMasterSp="0" type="tx">
  <p:cSld name="68_Content with Caption">
    <p:bg>
      <p:bgPr>
        <a:solidFill>
          <a:srgbClr val="474747"/>
        </a:solidFill>
        <a:effectLst/>
      </p:bgPr>
    </p:bg>
    <p:spTree>
      <p:nvGrpSpPr>
        <p:cNvPr id="1" name=""/>
        <p:cNvGrpSpPr/>
        <p:nvPr/>
      </p:nvGrpSpPr>
      <p:grpSpPr>
        <a:xfrm>
          <a:off x="0" y="0"/>
          <a:ext cx="0" cy="0"/>
          <a:chOff x="0" y="0"/>
          <a:chExt cx="0" cy="0"/>
        </a:xfrm>
      </p:grpSpPr>
      <p:grpSp>
        <p:nvGrpSpPr>
          <p:cNvPr id="10714" name="Group 31"/>
          <p:cNvGrpSpPr/>
          <p:nvPr/>
        </p:nvGrpSpPr>
        <p:grpSpPr>
          <a:xfrm>
            <a:off x="-1" y="-1"/>
            <a:ext cx="9132890" cy="6845301"/>
            <a:chOff x="0" y="0"/>
            <a:chExt cx="9132888" cy="6845300"/>
          </a:xfrm>
        </p:grpSpPr>
        <p:sp>
          <p:nvSpPr>
            <p:cNvPr id="10685" name="Rectangle 2"/>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grpSp>
          <p:nvGrpSpPr>
            <p:cNvPr id="10709" name="Group 26"/>
            <p:cNvGrpSpPr/>
            <p:nvPr/>
          </p:nvGrpSpPr>
          <p:grpSpPr>
            <a:xfrm>
              <a:off x="390524" y="323850"/>
              <a:ext cx="8366127" cy="6172200"/>
              <a:chOff x="0" y="0"/>
              <a:chExt cx="8366125" cy="6172200"/>
            </a:xfrm>
          </p:grpSpPr>
          <p:sp>
            <p:nvSpPr>
              <p:cNvPr id="10686" name="Rectangle 3"/>
              <p:cNvSpPr/>
              <p:nvPr/>
            </p:nvSpPr>
            <p:spPr>
              <a:xfrm>
                <a:off x="76199" y="38100"/>
                <a:ext cx="8281990" cy="6111875"/>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sp>
            <p:nvSpPr>
              <p:cNvPr id="10687" name="Freeform 4"/>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88" name="Freeform 5"/>
              <p:cNvSpPr/>
              <p:nvPr/>
            </p:nvSpPr>
            <p:spPr>
              <a:xfrm>
                <a:off x="438150" y="5097462"/>
                <a:ext cx="3117851" cy="7762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89" name="Freeform 6"/>
              <p:cNvSpPr/>
              <p:nvPr/>
            </p:nvSpPr>
            <p:spPr>
              <a:xfrm>
                <a:off x="6569075" y="309562"/>
                <a:ext cx="1652589" cy="2798763"/>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90" name="Freeform 7"/>
              <p:cNvSpPr/>
              <p:nvPr/>
            </p:nvSpPr>
            <p:spPr>
              <a:xfrm>
                <a:off x="406400" y="1622425"/>
                <a:ext cx="7748589" cy="222567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91" name="Freeform 8"/>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7"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92" name="Freeform 9"/>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93" name="Freeform 10"/>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94" name="Freeform 11"/>
              <p:cNvSpPr/>
              <p:nvPr/>
            </p:nvSpPr>
            <p:spPr>
              <a:xfrm>
                <a:off x="1717675" y="1277937"/>
                <a:ext cx="3138489" cy="668338"/>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95" name="Freeform 12"/>
              <p:cNvSpPr/>
              <p:nvPr/>
            </p:nvSpPr>
            <p:spPr>
              <a:xfrm>
                <a:off x="5111750" y="563562"/>
                <a:ext cx="2898776" cy="1395413"/>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96" name="Freeform 13"/>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97" name="Freeform 14"/>
              <p:cNvSpPr/>
              <p:nvPr/>
            </p:nvSpPr>
            <p:spPr>
              <a:xfrm>
                <a:off x="0" y="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98" name="Freeform 15"/>
              <p:cNvSpPr/>
              <p:nvPr/>
            </p:nvSpPr>
            <p:spPr>
              <a:xfrm>
                <a:off x="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99" name="Freeform 16"/>
              <p:cNvSpPr/>
              <p:nvPr/>
            </p:nvSpPr>
            <p:spPr>
              <a:xfrm>
                <a:off x="819785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00" name="Freeform 17"/>
              <p:cNvSpPr/>
              <p:nvPr/>
            </p:nvSpPr>
            <p:spPr>
              <a:xfrm>
                <a:off x="0" y="598805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01" name="Freeform 18"/>
              <p:cNvSpPr/>
              <p:nvPr/>
            </p:nvSpPr>
            <p:spPr>
              <a:xfrm>
                <a:off x="8197850" y="184150"/>
                <a:ext cx="125414" cy="29718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02" name="Freeform 19"/>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03" name="Freeform 20"/>
              <p:cNvSpPr/>
              <p:nvPr/>
            </p:nvSpPr>
            <p:spPr>
              <a:xfrm>
                <a:off x="4011612" y="5988050"/>
                <a:ext cx="2732089" cy="127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04" name="Freeform 21"/>
              <p:cNvSpPr/>
              <p:nvPr/>
            </p:nvSpPr>
            <p:spPr>
              <a:xfrm>
                <a:off x="8197850" y="2855912"/>
                <a:ext cx="125414" cy="21669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05" name="Freeform 22"/>
              <p:cNvSpPr/>
              <p:nvPr/>
            </p:nvSpPr>
            <p:spPr>
              <a:xfrm>
                <a:off x="0" y="0"/>
                <a:ext cx="168276" cy="338772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06" name="Freeform 23"/>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07" name="Freeform 24"/>
              <p:cNvSpPr/>
              <p:nvPr/>
            </p:nvSpPr>
            <p:spPr>
              <a:xfrm>
                <a:off x="1452562" y="0"/>
                <a:ext cx="4010027" cy="18415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08" name="Freeform 25"/>
              <p:cNvSpPr/>
              <p:nvPr/>
            </p:nvSpPr>
            <p:spPr>
              <a:xfrm>
                <a:off x="4483100" y="0"/>
                <a:ext cx="2711451" cy="117475"/>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grpSp>
        <p:grpSp>
          <p:nvGrpSpPr>
            <p:cNvPr id="10713" name="Group 30"/>
            <p:cNvGrpSpPr/>
            <p:nvPr/>
          </p:nvGrpSpPr>
          <p:grpSpPr>
            <a:xfrm>
              <a:off x="-1" y="-1"/>
              <a:ext cx="1978026" cy="1955801"/>
              <a:chOff x="0" y="0"/>
              <a:chExt cx="1978025" cy="1955800"/>
            </a:xfrm>
          </p:grpSpPr>
          <p:sp>
            <p:nvSpPr>
              <p:cNvPr id="10710" name="Rectangle 27"/>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sp>
            <p:nvSpPr>
              <p:cNvPr id="10711" name="Rectangle 28"/>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sp>
            <p:nvSpPr>
              <p:cNvPr id="10712" name="Rectangle 29"/>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grpSp>
      </p:grpSp>
      <p:sp>
        <p:nvSpPr>
          <p:cNvPr id="10715" name="Title Text"/>
          <p:cNvSpPr txBox="1">
            <a:spLocks noGrp="1"/>
          </p:cNvSpPr>
          <p:nvPr>
            <p:ph type="title"/>
          </p:nvPr>
        </p:nvSpPr>
        <p:spPr>
          <a:xfrm>
            <a:off x="457200" y="273050"/>
            <a:ext cx="3008314" cy="1162050"/>
          </a:xfrm>
          <a:prstGeom prst="rect">
            <a:avLst/>
          </a:prstGeom>
        </p:spPr>
        <p:txBody>
          <a:bodyPr/>
          <a:lstStyle>
            <a:lvl1pPr>
              <a:defRPr sz="2000" b="1">
                <a:solidFill>
                  <a:srgbClr val="FFD34A"/>
                </a:solidFill>
                <a:effectLst>
                  <a:outerShdw blurRad="38100" dist="38100" dir="2700000" rotWithShape="0">
                    <a:srgbClr val="000000"/>
                  </a:outerShdw>
                </a:effectLst>
                <a:latin typeface="Times Roman"/>
                <a:ea typeface="Times Roman"/>
                <a:cs typeface="Times Roman"/>
                <a:sym typeface="Times Roman"/>
              </a:defRPr>
            </a:lvl1pPr>
          </a:lstStyle>
          <a:p>
            <a:r>
              <a:t>Title Text</a:t>
            </a:r>
          </a:p>
        </p:txBody>
      </p:sp>
      <p:sp>
        <p:nvSpPr>
          <p:cNvPr id="10716" name="Body Level One…"/>
          <p:cNvSpPr txBox="1">
            <a:spLocks noGrp="1"/>
          </p:cNvSpPr>
          <p:nvPr>
            <p:ph type="body" idx="1"/>
          </p:nvPr>
        </p:nvSpPr>
        <p:spPr>
          <a:xfrm>
            <a:off x="3575050" y="273050"/>
            <a:ext cx="5111750" cy="5853113"/>
          </a:xfrm>
          <a:prstGeom prst="rect">
            <a:avLst/>
          </a:prstGeom>
        </p:spPr>
        <p:txBody>
          <a:bodyPr>
            <a:normAutofit/>
          </a:bodyPr>
          <a:lstStyle>
            <a:lvl1pPr>
              <a:buClr>
                <a:srgbClr val="790015"/>
              </a:buClr>
              <a:buSzPct val="75000"/>
              <a:buChar char=""/>
              <a:defRPr>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1pPr>
            <a:lvl2pPr>
              <a:buClr>
                <a:srgbClr val="790015"/>
              </a:buClr>
              <a:buChar char="–"/>
              <a:defRPr>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2pPr>
            <a:lvl3pPr>
              <a:buClr>
                <a:srgbClr val="790015"/>
              </a:buClr>
              <a:defRPr>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3pPr>
            <a:lvl4pPr>
              <a:buClr>
                <a:srgbClr val="790015"/>
              </a:buClr>
              <a:buChar char="–"/>
              <a:defRPr>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4pPr>
            <a:lvl5pPr>
              <a:buClr>
                <a:srgbClr val="790015"/>
              </a:buClr>
              <a:buChar char="•"/>
              <a:defRPr>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10717"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pPr>
            <a:endParaRPr/>
          </a:p>
        </p:txBody>
      </p:sp>
      <p:sp>
        <p:nvSpPr>
          <p:cNvPr id="10718" name="Slide Number"/>
          <p:cNvSpPr txBox="1">
            <a:spLocks noGrp="1"/>
          </p:cNvSpPr>
          <p:nvPr>
            <p:ph type="sldNum" sz="quarter" idx="2"/>
          </p:nvPr>
        </p:nvSpPr>
        <p:spPr>
          <a:xfrm>
            <a:off x="5486400" y="5988050"/>
            <a:ext cx="2133600" cy="368301"/>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3590145214"/>
      </p:ext>
    </p:extLst>
  </p:cSld>
  <p:clrMapOvr>
    <a:masterClrMapping/>
  </p:clrMapOvr>
  <p:transition spd="med"/>
</p:sldLayout>
</file>

<file path=ppt/slideLayouts/slideLayout804.xml><?xml version="1.0" encoding="utf-8"?>
<p:sldLayout xmlns:a="http://schemas.openxmlformats.org/drawingml/2006/main" xmlns:r="http://schemas.openxmlformats.org/officeDocument/2006/relationships" xmlns:p="http://schemas.openxmlformats.org/presentationml/2006/main" showMasterSp="0" type="tx">
  <p:cSld name="68_Picture with Caption">
    <p:bg>
      <p:bgPr>
        <a:solidFill>
          <a:srgbClr val="474747"/>
        </a:solidFill>
        <a:effectLst/>
      </p:bgPr>
    </p:bg>
    <p:spTree>
      <p:nvGrpSpPr>
        <p:cNvPr id="1" name=""/>
        <p:cNvGrpSpPr/>
        <p:nvPr/>
      </p:nvGrpSpPr>
      <p:grpSpPr>
        <a:xfrm>
          <a:off x="0" y="0"/>
          <a:ext cx="0" cy="0"/>
          <a:chOff x="0" y="0"/>
          <a:chExt cx="0" cy="0"/>
        </a:xfrm>
      </p:grpSpPr>
      <p:grpSp>
        <p:nvGrpSpPr>
          <p:cNvPr id="10754" name="Group 31"/>
          <p:cNvGrpSpPr/>
          <p:nvPr/>
        </p:nvGrpSpPr>
        <p:grpSpPr>
          <a:xfrm>
            <a:off x="-1" y="-1"/>
            <a:ext cx="9132890" cy="6845301"/>
            <a:chOff x="0" y="0"/>
            <a:chExt cx="9132888" cy="6845300"/>
          </a:xfrm>
        </p:grpSpPr>
        <p:sp>
          <p:nvSpPr>
            <p:cNvPr id="10725" name="Rectangle 2"/>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grpSp>
          <p:nvGrpSpPr>
            <p:cNvPr id="10749" name="Group 26"/>
            <p:cNvGrpSpPr/>
            <p:nvPr/>
          </p:nvGrpSpPr>
          <p:grpSpPr>
            <a:xfrm>
              <a:off x="390524" y="323850"/>
              <a:ext cx="8366127" cy="6172200"/>
              <a:chOff x="0" y="0"/>
              <a:chExt cx="8366125" cy="6172200"/>
            </a:xfrm>
          </p:grpSpPr>
          <p:sp>
            <p:nvSpPr>
              <p:cNvPr id="10726" name="Rectangle 3"/>
              <p:cNvSpPr/>
              <p:nvPr/>
            </p:nvSpPr>
            <p:spPr>
              <a:xfrm>
                <a:off x="76199" y="38100"/>
                <a:ext cx="8281990" cy="6111875"/>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sp>
            <p:nvSpPr>
              <p:cNvPr id="10727" name="Freeform 4"/>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28" name="Freeform 5"/>
              <p:cNvSpPr/>
              <p:nvPr/>
            </p:nvSpPr>
            <p:spPr>
              <a:xfrm>
                <a:off x="438150" y="5097462"/>
                <a:ext cx="3117851" cy="7762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29" name="Freeform 6"/>
              <p:cNvSpPr/>
              <p:nvPr/>
            </p:nvSpPr>
            <p:spPr>
              <a:xfrm>
                <a:off x="6569075" y="309562"/>
                <a:ext cx="1652589" cy="2798763"/>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30" name="Freeform 7"/>
              <p:cNvSpPr/>
              <p:nvPr/>
            </p:nvSpPr>
            <p:spPr>
              <a:xfrm>
                <a:off x="406400" y="1622425"/>
                <a:ext cx="7748589" cy="222567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31" name="Freeform 8"/>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7"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32" name="Freeform 9"/>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33" name="Freeform 10"/>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34" name="Freeform 11"/>
              <p:cNvSpPr/>
              <p:nvPr/>
            </p:nvSpPr>
            <p:spPr>
              <a:xfrm>
                <a:off x="1717675" y="1277937"/>
                <a:ext cx="3138489" cy="668338"/>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35" name="Freeform 12"/>
              <p:cNvSpPr/>
              <p:nvPr/>
            </p:nvSpPr>
            <p:spPr>
              <a:xfrm>
                <a:off x="5111750" y="563562"/>
                <a:ext cx="2898776" cy="1395413"/>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36" name="Freeform 13"/>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37" name="Freeform 14"/>
              <p:cNvSpPr/>
              <p:nvPr/>
            </p:nvSpPr>
            <p:spPr>
              <a:xfrm>
                <a:off x="0" y="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38" name="Freeform 15"/>
              <p:cNvSpPr/>
              <p:nvPr/>
            </p:nvSpPr>
            <p:spPr>
              <a:xfrm>
                <a:off x="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39" name="Freeform 16"/>
              <p:cNvSpPr/>
              <p:nvPr/>
            </p:nvSpPr>
            <p:spPr>
              <a:xfrm>
                <a:off x="819785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40" name="Freeform 17"/>
              <p:cNvSpPr/>
              <p:nvPr/>
            </p:nvSpPr>
            <p:spPr>
              <a:xfrm>
                <a:off x="0" y="598805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41" name="Freeform 18"/>
              <p:cNvSpPr/>
              <p:nvPr/>
            </p:nvSpPr>
            <p:spPr>
              <a:xfrm>
                <a:off x="8197850" y="184150"/>
                <a:ext cx="125414" cy="29718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42" name="Freeform 19"/>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43" name="Freeform 20"/>
              <p:cNvSpPr/>
              <p:nvPr/>
            </p:nvSpPr>
            <p:spPr>
              <a:xfrm>
                <a:off x="4011612" y="5988050"/>
                <a:ext cx="2732089" cy="127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44" name="Freeform 21"/>
              <p:cNvSpPr/>
              <p:nvPr/>
            </p:nvSpPr>
            <p:spPr>
              <a:xfrm>
                <a:off x="8197850" y="2855912"/>
                <a:ext cx="125414" cy="21669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45" name="Freeform 22"/>
              <p:cNvSpPr/>
              <p:nvPr/>
            </p:nvSpPr>
            <p:spPr>
              <a:xfrm>
                <a:off x="0" y="0"/>
                <a:ext cx="168276" cy="338772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46" name="Freeform 23"/>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47" name="Freeform 24"/>
              <p:cNvSpPr/>
              <p:nvPr/>
            </p:nvSpPr>
            <p:spPr>
              <a:xfrm>
                <a:off x="1452562" y="0"/>
                <a:ext cx="4010027" cy="18415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48" name="Freeform 25"/>
              <p:cNvSpPr/>
              <p:nvPr/>
            </p:nvSpPr>
            <p:spPr>
              <a:xfrm>
                <a:off x="4483100" y="0"/>
                <a:ext cx="2711451" cy="117475"/>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grpSp>
        <p:grpSp>
          <p:nvGrpSpPr>
            <p:cNvPr id="10753" name="Group 30"/>
            <p:cNvGrpSpPr/>
            <p:nvPr/>
          </p:nvGrpSpPr>
          <p:grpSpPr>
            <a:xfrm>
              <a:off x="-1" y="-1"/>
              <a:ext cx="1978026" cy="1955801"/>
              <a:chOff x="0" y="0"/>
              <a:chExt cx="1978025" cy="1955800"/>
            </a:xfrm>
          </p:grpSpPr>
          <p:sp>
            <p:nvSpPr>
              <p:cNvPr id="10750" name="Rectangle 27"/>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sp>
            <p:nvSpPr>
              <p:cNvPr id="10751" name="Rectangle 28"/>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sp>
            <p:nvSpPr>
              <p:cNvPr id="10752" name="Rectangle 29"/>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grpSp>
      </p:grpSp>
      <p:sp>
        <p:nvSpPr>
          <p:cNvPr id="10755" name="Title Text"/>
          <p:cNvSpPr txBox="1">
            <a:spLocks noGrp="1"/>
          </p:cNvSpPr>
          <p:nvPr>
            <p:ph type="title"/>
          </p:nvPr>
        </p:nvSpPr>
        <p:spPr>
          <a:xfrm>
            <a:off x="1792288" y="4800600"/>
            <a:ext cx="5486401" cy="566738"/>
          </a:xfrm>
          <a:prstGeom prst="rect">
            <a:avLst/>
          </a:prstGeom>
        </p:spPr>
        <p:txBody>
          <a:bodyPr/>
          <a:lstStyle>
            <a:lvl1pPr>
              <a:defRPr sz="2000" b="1">
                <a:solidFill>
                  <a:srgbClr val="FFD34A"/>
                </a:solidFill>
                <a:effectLst>
                  <a:outerShdw blurRad="38100" dist="38100" dir="2700000" rotWithShape="0">
                    <a:srgbClr val="000000"/>
                  </a:outerShdw>
                </a:effectLst>
                <a:latin typeface="Times Roman"/>
                <a:ea typeface="Times Roman"/>
                <a:cs typeface="Times Roman"/>
                <a:sym typeface="Times Roman"/>
              </a:defRPr>
            </a:lvl1pPr>
          </a:lstStyle>
          <a:p>
            <a:r>
              <a:t>Title Text</a:t>
            </a:r>
          </a:p>
        </p:txBody>
      </p:sp>
      <p:sp>
        <p:nvSpPr>
          <p:cNvPr id="10756"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10757"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1pPr>
            <a:lvl2pPr marL="0" indent="457200">
              <a:spcBef>
                <a:spcPts val="300"/>
              </a:spcBef>
              <a:buSzTx/>
              <a:buNone/>
              <a:defRPr sz="14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2pPr>
            <a:lvl3pPr marL="0" indent="914400">
              <a:spcBef>
                <a:spcPts val="300"/>
              </a:spcBef>
              <a:buSzTx/>
              <a:buNone/>
              <a:defRPr sz="14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3pPr>
            <a:lvl4pPr marL="0" indent="1371600">
              <a:spcBef>
                <a:spcPts val="300"/>
              </a:spcBef>
              <a:buSzTx/>
              <a:buNone/>
              <a:defRPr sz="14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4pPr>
            <a:lvl5pPr marL="0" indent="1828800">
              <a:spcBef>
                <a:spcPts val="300"/>
              </a:spcBef>
              <a:buSzTx/>
              <a:buNone/>
              <a:defRPr sz="14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10758" name="Slide Number"/>
          <p:cNvSpPr txBox="1">
            <a:spLocks noGrp="1"/>
          </p:cNvSpPr>
          <p:nvPr>
            <p:ph type="sldNum" sz="quarter" idx="2"/>
          </p:nvPr>
        </p:nvSpPr>
        <p:spPr>
          <a:xfrm>
            <a:off x="5486400" y="5988050"/>
            <a:ext cx="2133600" cy="368301"/>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3084553246"/>
      </p:ext>
    </p:extLst>
  </p:cSld>
  <p:clrMapOvr>
    <a:masterClrMapping/>
  </p:clrMapOvr>
  <p:transition spd="med"/>
</p:sldLayout>
</file>

<file path=ppt/slideLayouts/slideLayout805.xml><?xml version="1.0" encoding="utf-8"?>
<p:sldLayout xmlns:a="http://schemas.openxmlformats.org/drawingml/2006/main" xmlns:r="http://schemas.openxmlformats.org/officeDocument/2006/relationships" xmlns:p="http://schemas.openxmlformats.org/presentationml/2006/main" showMasterSp="0" type="tx">
  <p:cSld name="74_Title Slide">
    <p:bg>
      <p:bgPr>
        <a:solidFill>
          <a:srgbClr val="474747"/>
        </a:solidFill>
        <a:effectLst/>
      </p:bgPr>
    </p:bg>
    <p:spTree>
      <p:nvGrpSpPr>
        <p:cNvPr id="1" name=""/>
        <p:cNvGrpSpPr/>
        <p:nvPr/>
      </p:nvGrpSpPr>
      <p:grpSpPr>
        <a:xfrm>
          <a:off x="0" y="0"/>
          <a:ext cx="0" cy="0"/>
          <a:chOff x="0" y="0"/>
          <a:chExt cx="0" cy="0"/>
        </a:xfrm>
      </p:grpSpPr>
      <p:grpSp>
        <p:nvGrpSpPr>
          <p:cNvPr id="10794" name="Group 2"/>
          <p:cNvGrpSpPr/>
          <p:nvPr/>
        </p:nvGrpSpPr>
        <p:grpSpPr>
          <a:xfrm>
            <a:off x="-1" y="-1"/>
            <a:ext cx="9132890" cy="6845301"/>
            <a:chOff x="0" y="0"/>
            <a:chExt cx="9132888" cy="6845300"/>
          </a:xfrm>
        </p:grpSpPr>
        <p:sp>
          <p:nvSpPr>
            <p:cNvPr id="10765" name="Rectangle 3"/>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grpSp>
          <p:nvGrpSpPr>
            <p:cNvPr id="10789" name="Group 4"/>
            <p:cNvGrpSpPr/>
            <p:nvPr/>
          </p:nvGrpSpPr>
          <p:grpSpPr>
            <a:xfrm>
              <a:off x="390524" y="323850"/>
              <a:ext cx="8366127" cy="6172200"/>
              <a:chOff x="0" y="0"/>
              <a:chExt cx="8366125" cy="6172200"/>
            </a:xfrm>
          </p:grpSpPr>
          <p:sp>
            <p:nvSpPr>
              <p:cNvPr id="10766" name="Rectangle 5"/>
              <p:cNvSpPr/>
              <p:nvPr/>
            </p:nvSpPr>
            <p:spPr>
              <a:xfrm>
                <a:off x="76199" y="38100"/>
                <a:ext cx="8281990" cy="6111875"/>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10767" name="Freeform 6"/>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68" name="Freeform 7"/>
              <p:cNvSpPr/>
              <p:nvPr/>
            </p:nvSpPr>
            <p:spPr>
              <a:xfrm>
                <a:off x="438150" y="5097462"/>
                <a:ext cx="3117851" cy="7762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69" name="Freeform 8"/>
              <p:cNvSpPr/>
              <p:nvPr/>
            </p:nvSpPr>
            <p:spPr>
              <a:xfrm>
                <a:off x="6569075" y="309562"/>
                <a:ext cx="1652589" cy="2798763"/>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70" name="Freeform 9"/>
              <p:cNvSpPr/>
              <p:nvPr/>
            </p:nvSpPr>
            <p:spPr>
              <a:xfrm>
                <a:off x="406400" y="1622425"/>
                <a:ext cx="7748589" cy="222567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71" name="Freeform 10"/>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7"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72" name="Freeform 11"/>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73" name="Freeform 12"/>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74" name="Freeform 13"/>
              <p:cNvSpPr/>
              <p:nvPr/>
            </p:nvSpPr>
            <p:spPr>
              <a:xfrm>
                <a:off x="1717675" y="1277937"/>
                <a:ext cx="3138489" cy="668338"/>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75" name="Freeform 14"/>
              <p:cNvSpPr/>
              <p:nvPr/>
            </p:nvSpPr>
            <p:spPr>
              <a:xfrm>
                <a:off x="5111750" y="563562"/>
                <a:ext cx="2898776" cy="1395413"/>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76" name="Freeform 15"/>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77" name="Freeform 16"/>
              <p:cNvSpPr/>
              <p:nvPr/>
            </p:nvSpPr>
            <p:spPr>
              <a:xfrm>
                <a:off x="0" y="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78" name="Freeform 17"/>
              <p:cNvSpPr/>
              <p:nvPr/>
            </p:nvSpPr>
            <p:spPr>
              <a:xfrm>
                <a:off x="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79" name="Freeform 18"/>
              <p:cNvSpPr/>
              <p:nvPr/>
            </p:nvSpPr>
            <p:spPr>
              <a:xfrm>
                <a:off x="819785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80" name="Freeform 19"/>
              <p:cNvSpPr/>
              <p:nvPr/>
            </p:nvSpPr>
            <p:spPr>
              <a:xfrm>
                <a:off x="0" y="598805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81" name="Freeform 20"/>
              <p:cNvSpPr/>
              <p:nvPr/>
            </p:nvSpPr>
            <p:spPr>
              <a:xfrm>
                <a:off x="8197850" y="184150"/>
                <a:ext cx="125414" cy="29718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82" name="Freeform 21"/>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83" name="Freeform 22"/>
              <p:cNvSpPr/>
              <p:nvPr/>
            </p:nvSpPr>
            <p:spPr>
              <a:xfrm>
                <a:off x="4011612" y="5988050"/>
                <a:ext cx="2732089" cy="127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84" name="Freeform 23"/>
              <p:cNvSpPr/>
              <p:nvPr/>
            </p:nvSpPr>
            <p:spPr>
              <a:xfrm>
                <a:off x="8197850" y="2855912"/>
                <a:ext cx="125414" cy="21669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85" name="Freeform 24"/>
              <p:cNvSpPr/>
              <p:nvPr/>
            </p:nvSpPr>
            <p:spPr>
              <a:xfrm>
                <a:off x="0" y="0"/>
                <a:ext cx="168276" cy="338772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86" name="Freeform 25"/>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87" name="Freeform 26"/>
              <p:cNvSpPr/>
              <p:nvPr/>
            </p:nvSpPr>
            <p:spPr>
              <a:xfrm>
                <a:off x="1452562" y="0"/>
                <a:ext cx="4010027" cy="18415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88" name="Freeform 27"/>
              <p:cNvSpPr/>
              <p:nvPr/>
            </p:nvSpPr>
            <p:spPr>
              <a:xfrm>
                <a:off x="4483100" y="0"/>
                <a:ext cx="2711451" cy="117475"/>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grpSp>
        <p:grpSp>
          <p:nvGrpSpPr>
            <p:cNvPr id="10793" name="Group 28"/>
            <p:cNvGrpSpPr/>
            <p:nvPr/>
          </p:nvGrpSpPr>
          <p:grpSpPr>
            <a:xfrm>
              <a:off x="-1" y="-1"/>
              <a:ext cx="1978026" cy="1955801"/>
              <a:chOff x="0" y="0"/>
              <a:chExt cx="1978025" cy="1955800"/>
            </a:xfrm>
          </p:grpSpPr>
          <p:sp>
            <p:nvSpPr>
              <p:cNvPr id="10790" name="Rectangle 29"/>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10791" name="Rectangle 30"/>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10792" name="Rectangle 31"/>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grpSp>
      </p:grpSp>
      <p:sp>
        <p:nvSpPr>
          <p:cNvPr id="10795" name="Rectangle 32"/>
          <p:cNvSpPr/>
          <p:nvPr/>
        </p:nvSpPr>
        <p:spPr>
          <a:xfrm>
            <a:off x="1562100" y="812800"/>
            <a:ext cx="6934200" cy="5372100"/>
          </a:xfrm>
          <a:prstGeom prst="rect">
            <a:avLst/>
          </a:prstGeom>
          <a:gradFill>
            <a:gsLst>
              <a:gs pos="0">
                <a:srgbClr val="000099"/>
              </a:gs>
              <a:gs pos="100000">
                <a:srgbClr val="000025"/>
              </a:gs>
            </a:gsLst>
            <a:path path="circle">
              <a:fillToRect l="37721" t="-19636" r="62278" b="119636"/>
            </a:path>
          </a:gradFill>
          <a:ln w="76200">
            <a:solidFill>
              <a:srgbClr val="790015"/>
            </a:solidFill>
            <a:miter/>
          </a:ln>
          <a:effectLst>
            <a:outerShdw blurRad="63500" dist="107762" dir="2700000" rotWithShape="0">
              <a:srgbClr val="1A0004">
                <a:alpha val="74998"/>
              </a:srgbClr>
            </a:outerShdw>
          </a:effectLst>
        </p:spPr>
        <p:txBody>
          <a:bodyPr lIns="45719" rIns="45719" anchor="ctr"/>
          <a:lstStyle/>
          <a:p>
            <a:pPr>
              <a:defRPr>
                <a:solidFill>
                  <a:schemeClr val="accent3">
                    <a:lumOff val="44000"/>
                  </a:schemeClr>
                </a:solidFill>
                <a:latin typeface="Arial"/>
                <a:ea typeface="Arial"/>
                <a:cs typeface="Arial"/>
                <a:sym typeface="Arial"/>
              </a:defRPr>
            </a:pPr>
            <a:endParaRPr/>
          </a:p>
        </p:txBody>
      </p:sp>
      <p:sp>
        <p:nvSpPr>
          <p:cNvPr id="10796" name="Rectangle 36"/>
          <p:cNvSpPr txBox="1"/>
          <p:nvPr/>
        </p:nvSpPr>
        <p:spPr>
          <a:xfrm>
            <a:off x="387350" y="438150"/>
            <a:ext cx="2733676" cy="1003300"/>
          </a:xfrm>
          <a:prstGeom prst="rect">
            <a:avLst/>
          </a:prstGeom>
          <a:ln w="12700">
            <a:miter lim="400000"/>
          </a:ln>
          <a:effectLst>
            <a:outerShdw blurRad="63500" dist="107762" dir="2700000" rotWithShape="0">
              <a:srgbClr val="1A0004">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4450" tIns="44450" rIns="44450" bIns="44450">
            <a:spAutoFit/>
          </a:bodyPr>
          <a:lstStyle/>
          <a:p>
            <a:pPr>
              <a:defRPr sz="2000">
                <a:solidFill>
                  <a:srgbClr val="FFD34A"/>
                </a:solidFill>
                <a:latin typeface="Times Roman"/>
                <a:ea typeface="Times Roman"/>
                <a:cs typeface="Times Roman"/>
                <a:sym typeface="Times Roman"/>
              </a:defRPr>
            </a:pPr>
            <a:r>
              <a:t> DRESSING</a:t>
            </a:r>
            <a:endParaRPr>
              <a:solidFill>
                <a:schemeClr val="accent3">
                  <a:lumOff val="44000"/>
                </a:schemeClr>
              </a:solidFill>
              <a:latin typeface="Arial"/>
              <a:ea typeface="Arial"/>
              <a:cs typeface="Arial"/>
              <a:sym typeface="Arial"/>
            </a:endParaRPr>
          </a:p>
          <a:p>
            <a:pPr>
              <a:defRPr sz="2000">
                <a:solidFill>
                  <a:srgbClr val="FFD34A"/>
                </a:solidFill>
                <a:latin typeface="Times Roman"/>
                <a:ea typeface="Times Roman"/>
                <a:cs typeface="Times Roman"/>
                <a:sym typeface="Times Roman"/>
              </a:defRPr>
            </a:pPr>
            <a:r>
              <a:t>        THE                                    </a:t>
            </a:r>
            <a:endParaRPr>
              <a:solidFill>
                <a:schemeClr val="accent3">
                  <a:lumOff val="44000"/>
                </a:schemeClr>
              </a:solidFill>
              <a:latin typeface="Arial"/>
              <a:ea typeface="Arial"/>
              <a:cs typeface="Arial"/>
              <a:sym typeface="Arial"/>
            </a:endParaRPr>
          </a:p>
          <a:p>
            <a:pPr>
              <a:defRPr sz="2000">
                <a:solidFill>
                  <a:srgbClr val="FFD34A"/>
                </a:solidFill>
                <a:latin typeface="Times Roman"/>
                <a:ea typeface="Times Roman"/>
                <a:cs typeface="Times Roman"/>
                <a:sym typeface="Times Roman"/>
              </a:defRPr>
            </a:pPr>
            <a:r>
              <a:t>   STAGE</a:t>
            </a:r>
          </a:p>
        </p:txBody>
      </p:sp>
      <p:sp>
        <p:nvSpPr>
          <p:cNvPr id="10797" name="Slide Number"/>
          <p:cNvSpPr txBox="1">
            <a:spLocks noGrp="1"/>
          </p:cNvSpPr>
          <p:nvPr>
            <p:ph type="sldNum" sz="quarter" idx="2"/>
          </p:nvPr>
        </p:nvSpPr>
        <p:spPr>
          <a:xfrm>
            <a:off x="5486400" y="5988050"/>
            <a:ext cx="2133600" cy="368301"/>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2666409611"/>
      </p:ext>
    </p:extLst>
  </p:cSld>
  <p:clrMapOvr>
    <a:masterClrMapping/>
  </p:clrMapOvr>
  <p:transition spd="med"/>
</p:sldLayout>
</file>

<file path=ppt/slideLayouts/slideLayout806.xml><?xml version="1.0" encoding="utf-8"?>
<p:sldLayout xmlns:a="http://schemas.openxmlformats.org/drawingml/2006/main" xmlns:r="http://schemas.openxmlformats.org/officeDocument/2006/relationships" xmlns:p="http://schemas.openxmlformats.org/presentationml/2006/main" showMasterSp="0" type="tx">
  <p:cSld name="71_Blank">
    <p:bg>
      <p:bgPr>
        <a:blipFill rotWithShape="1">
          <a:blip r:embed="rId2" cstate="print"/>
          <a:srcRect/>
          <a:tile tx="0" ty="0" sx="100000" sy="100000" flip="none" algn="tl"/>
        </a:blipFill>
        <a:effectLst/>
      </p:bgPr>
    </p:bg>
    <p:spTree>
      <p:nvGrpSpPr>
        <p:cNvPr id="1" name=""/>
        <p:cNvGrpSpPr/>
        <p:nvPr/>
      </p:nvGrpSpPr>
      <p:grpSpPr>
        <a:xfrm>
          <a:off x="0" y="0"/>
          <a:ext cx="0" cy="0"/>
          <a:chOff x="0" y="0"/>
          <a:chExt cx="0" cy="0"/>
        </a:xfrm>
      </p:grpSpPr>
      <p:sp>
        <p:nvSpPr>
          <p:cNvPr id="10804" name="Slide Number"/>
          <p:cNvSpPr txBox="1">
            <a:spLocks noGrp="1"/>
          </p:cNvSpPr>
          <p:nvPr>
            <p:ph type="sldNum" sz="quarter" idx="2"/>
          </p:nvPr>
        </p:nvSpPr>
        <p:spPr>
          <a:xfrm>
            <a:off x="8156356" y="6248400"/>
            <a:ext cx="301844" cy="288760"/>
          </a:xfrm>
          <a:prstGeom prst="rect">
            <a:avLst/>
          </a:prstGeom>
        </p:spPr>
        <p:txBody>
          <a:bodyPr lIns="45687" tIns="45687" rIns="45687" bIns="45687"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512867334"/>
      </p:ext>
    </p:extLst>
  </p:cSld>
  <p:clrMapOvr>
    <a:masterClrMapping/>
  </p:clrMapOvr>
  <p:transition spd="med"/>
</p:sldLayout>
</file>

<file path=ppt/slideLayouts/slideLayout807.xml><?xml version="1.0" encoding="utf-8"?>
<p:sldLayout xmlns:a="http://schemas.openxmlformats.org/drawingml/2006/main" xmlns:r="http://schemas.openxmlformats.org/officeDocument/2006/relationships" xmlns:p="http://schemas.openxmlformats.org/presentationml/2006/main" showMasterSp="0" type="tx">
  <p:cSld name="72_Blank">
    <p:bg>
      <p:bgPr>
        <a:solidFill>
          <a:srgbClr val="E9E2B6"/>
        </a:solidFill>
        <a:effectLst/>
      </p:bgPr>
    </p:bg>
    <p:spTree>
      <p:nvGrpSpPr>
        <p:cNvPr id="1" name=""/>
        <p:cNvGrpSpPr/>
        <p:nvPr/>
      </p:nvGrpSpPr>
      <p:grpSpPr>
        <a:xfrm>
          <a:off x="0" y="0"/>
          <a:ext cx="0" cy="0"/>
          <a:chOff x="0" y="0"/>
          <a:chExt cx="0" cy="0"/>
        </a:xfrm>
      </p:grpSpPr>
      <p:pic>
        <p:nvPicPr>
          <p:cNvPr id="10811" name="Picture 6" descr="Picture 6"/>
          <p:cNvPicPr>
            <a:picLocks noChangeAspect="1"/>
          </p:cNvPicPr>
          <p:nvPr/>
        </p:nvPicPr>
        <p:blipFill>
          <a:blip r:embed="rId2" cstate="print"/>
          <a:stretch>
            <a:fillRect/>
          </a:stretch>
        </p:blipFill>
        <p:spPr>
          <a:xfrm>
            <a:off x="0" y="0"/>
            <a:ext cx="1219200" cy="6858000"/>
          </a:xfrm>
          <a:prstGeom prst="rect">
            <a:avLst/>
          </a:prstGeom>
          <a:ln w="12700">
            <a:miter lim="400000"/>
          </a:ln>
        </p:spPr>
      </p:pic>
      <p:sp>
        <p:nvSpPr>
          <p:cNvPr id="10812" name="Slide Number"/>
          <p:cNvSpPr txBox="1">
            <a:spLocks noGrp="1"/>
          </p:cNvSpPr>
          <p:nvPr>
            <p:ph type="sldNum" sz="quarter" idx="2"/>
          </p:nvPr>
        </p:nvSpPr>
        <p:spPr>
          <a:xfrm>
            <a:off x="8842092" y="6248400"/>
            <a:ext cx="301909" cy="288824"/>
          </a:xfrm>
          <a:prstGeom prst="rect">
            <a:avLst/>
          </a:prstGeom>
        </p:spPr>
        <p:txBody>
          <a:bodyPr anchor="t"/>
          <a:lstStyle>
            <a:lvl1pPr algn="r">
              <a:spcBef>
                <a:spcPts val="800"/>
              </a:spcBef>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326545825"/>
      </p:ext>
    </p:extLst>
  </p:cSld>
  <p:clrMapOvr>
    <a:masterClrMapping/>
  </p:clrMapOvr>
  <p:transition spd="med"/>
</p:sldLayout>
</file>

<file path=ppt/slideLayouts/slideLayout808.xml><?xml version="1.0" encoding="utf-8"?>
<p:sldLayout xmlns:a="http://schemas.openxmlformats.org/drawingml/2006/main" xmlns:r="http://schemas.openxmlformats.org/officeDocument/2006/relationships" xmlns:p="http://schemas.openxmlformats.org/presentationml/2006/main" showMasterSp="0" type="tx">
  <p:cSld name="8_Blank 0">
    <p:bg>
      <p:bgPr>
        <a:solidFill>
          <a:srgbClr val="E9E2B6"/>
        </a:solidFill>
        <a:effectLst/>
      </p:bgPr>
    </p:bg>
    <p:spTree>
      <p:nvGrpSpPr>
        <p:cNvPr id="1" name=""/>
        <p:cNvGrpSpPr/>
        <p:nvPr/>
      </p:nvGrpSpPr>
      <p:grpSpPr>
        <a:xfrm>
          <a:off x="0" y="0"/>
          <a:ext cx="0" cy="0"/>
          <a:chOff x="0" y="0"/>
          <a:chExt cx="0" cy="0"/>
        </a:xfrm>
      </p:grpSpPr>
      <p:sp>
        <p:nvSpPr>
          <p:cNvPr id="10819" name="Slide Number"/>
          <p:cNvSpPr txBox="1">
            <a:spLocks noGrp="1"/>
          </p:cNvSpPr>
          <p:nvPr>
            <p:ph type="sldNum" sz="quarter" idx="2"/>
          </p:nvPr>
        </p:nvSpPr>
        <p:spPr>
          <a:xfrm>
            <a:off x="8842092" y="6248400"/>
            <a:ext cx="301909" cy="288824"/>
          </a:xfrm>
          <a:prstGeom prst="rect">
            <a:avLst/>
          </a:prstGeom>
        </p:spPr>
        <p:txBody>
          <a:bodyPr anchor="t"/>
          <a:lstStyle>
            <a:lvl1pPr algn="r">
              <a:spcBef>
                <a:spcPts val="800"/>
              </a:spcBef>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4194865698"/>
      </p:ext>
    </p:extLst>
  </p:cSld>
  <p:clrMapOvr>
    <a:masterClrMapping/>
  </p:clrMapOvr>
  <p:transition spd="med"/>
</p:sldLayout>
</file>

<file path=ppt/slideLayouts/slideLayout809.xml><?xml version="1.0" encoding="utf-8"?>
<p:sldLayout xmlns:a="http://schemas.openxmlformats.org/drawingml/2006/main" xmlns:r="http://schemas.openxmlformats.org/officeDocument/2006/relationships" xmlns:p="http://schemas.openxmlformats.org/presentationml/2006/main" showMasterSp="0" type="tx">
  <p:cSld name="75_Title Slide">
    <p:bg>
      <p:bgPr>
        <a:solidFill>
          <a:srgbClr val="000000"/>
        </a:solidFill>
        <a:effectLst/>
      </p:bgPr>
    </p:bg>
    <p:spTree>
      <p:nvGrpSpPr>
        <p:cNvPr id="1" name=""/>
        <p:cNvGrpSpPr/>
        <p:nvPr/>
      </p:nvGrpSpPr>
      <p:grpSpPr>
        <a:xfrm>
          <a:off x="0" y="0"/>
          <a:ext cx="0" cy="0"/>
          <a:chOff x="0" y="0"/>
          <a:chExt cx="0" cy="0"/>
        </a:xfrm>
      </p:grpSpPr>
      <p:sp>
        <p:nvSpPr>
          <p:cNvPr id="10826" name="Title Text"/>
          <p:cNvSpPr txBox="1">
            <a:spLocks noGrp="1"/>
          </p:cNvSpPr>
          <p:nvPr>
            <p:ph type="title"/>
          </p:nvPr>
        </p:nvSpPr>
        <p:spPr>
          <a:xfrm>
            <a:off x="685800" y="2130425"/>
            <a:ext cx="7772400" cy="1470025"/>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10827"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latin typeface="Arial"/>
                <a:ea typeface="Arial"/>
                <a:cs typeface="Arial"/>
                <a:sym typeface="Arial"/>
              </a:defRPr>
            </a:lvl1pPr>
            <a:lvl2pPr marL="0" indent="457200" algn="ctr">
              <a:buSzTx/>
              <a:buNone/>
              <a:defRPr>
                <a:latin typeface="Arial"/>
                <a:ea typeface="Arial"/>
                <a:cs typeface="Arial"/>
                <a:sym typeface="Arial"/>
              </a:defRPr>
            </a:lvl2pPr>
            <a:lvl3pPr marL="0" indent="914400" algn="ctr">
              <a:buSzTx/>
              <a:buNone/>
              <a:defRPr>
                <a:latin typeface="Arial"/>
                <a:ea typeface="Arial"/>
                <a:cs typeface="Arial"/>
                <a:sym typeface="Arial"/>
              </a:defRPr>
            </a:lvl3pPr>
            <a:lvl4pPr marL="0" indent="1371600" algn="ctr">
              <a:buSzTx/>
              <a:buNone/>
              <a:defRPr>
                <a:latin typeface="Arial"/>
                <a:ea typeface="Arial"/>
                <a:cs typeface="Arial"/>
                <a:sym typeface="Arial"/>
              </a:defRPr>
            </a:lvl4pPr>
            <a:lvl5pPr marL="0" indent="1828800" algn="ctr">
              <a:buSzTx/>
              <a:buNone/>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828"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39168928"/>
      </p:ext>
    </p:extLst>
  </p:cSld>
  <p:clrMapOvr>
    <a:masterClrMapping/>
  </p:clrMapOvr>
  <p:transition spd="med"/>
</p:sldLayout>
</file>

<file path=ppt/slideLayouts/slideLayout8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5"/>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3"/>
            <a:ext cx="3008313" cy="4691063"/>
          </a:xfrm>
        </p:spPr>
        <p:txBody>
          <a:bodyPr/>
          <a:lstStyle>
            <a:lvl1pPr marL="0" indent="0">
              <a:buNone/>
              <a:defRPr sz="1400"/>
            </a:lvl1pPr>
            <a:lvl2pPr marL="457150" indent="0">
              <a:buNone/>
              <a:defRPr sz="1200"/>
            </a:lvl2pPr>
            <a:lvl3pPr marL="914300" indent="0">
              <a:buNone/>
              <a:defRPr sz="1000"/>
            </a:lvl3pPr>
            <a:lvl4pPr marL="1371450" indent="0">
              <a:buNone/>
              <a:defRPr sz="900"/>
            </a:lvl4pPr>
            <a:lvl5pPr marL="1828600" indent="0">
              <a:buNone/>
              <a:defRPr sz="900"/>
            </a:lvl5pPr>
            <a:lvl6pPr marL="2285750" indent="0">
              <a:buNone/>
              <a:defRPr sz="900"/>
            </a:lvl6pPr>
            <a:lvl7pPr marL="2742899" indent="0">
              <a:buNone/>
              <a:defRPr sz="900"/>
            </a:lvl7pPr>
            <a:lvl8pPr marL="3200047" indent="0">
              <a:buNone/>
              <a:defRPr sz="900"/>
            </a:lvl8pPr>
            <a:lvl9pPr marL="3657199" indent="0">
              <a:buNone/>
              <a:defRPr sz="900"/>
            </a:lvl9pPr>
          </a:lstStyle>
          <a:p>
            <a:pPr lvl="0"/>
            <a:r>
              <a:rPr lang="en-US"/>
              <a:t>Click to edit Master text styles</a:t>
            </a:r>
          </a:p>
        </p:txBody>
      </p:sp>
      <p:sp>
        <p:nvSpPr>
          <p:cNvPr id="5" name="Rectangle 12"/>
          <p:cNvSpPr>
            <a:spLocks noGrp="1" noChangeArrowheads="1"/>
          </p:cNvSpPr>
          <p:nvPr>
            <p:ph type="dt" sz="half" idx="10"/>
          </p:nvPr>
        </p:nvSpPr>
        <p:spPr/>
        <p:txBody>
          <a:bodyPr/>
          <a:lstStyle>
            <a:lvl1pPr>
              <a:defRPr/>
            </a:lvl1pPr>
          </a:lstStyle>
          <a:p>
            <a:pPr>
              <a:defRPr/>
            </a:pPr>
            <a:endParaRPr lang="en-US"/>
          </a:p>
        </p:txBody>
      </p:sp>
      <p:sp>
        <p:nvSpPr>
          <p:cNvPr id="6" name="Rectangle 13"/>
          <p:cNvSpPr>
            <a:spLocks noGrp="1" noChangeArrowheads="1"/>
          </p:cNvSpPr>
          <p:nvPr>
            <p:ph type="ftr" sz="quarter" idx="11"/>
          </p:nvPr>
        </p:nvSpPr>
        <p:spPr/>
        <p:txBody>
          <a:bodyPr/>
          <a:lstStyle>
            <a:lvl1pPr>
              <a:defRPr/>
            </a:lvl1pPr>
          </a:lstStyle>
          <a:p>
            <a:pPr>
              <a:defRPr/>
            </a:pPr>
            <a:endParaRPr lang="en-US"/>
          </a:p>
        </p:txBody>
      </p:sp>
      <p:sp>
        <p:nvSpPr>
          <p:cNvPr id="7"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AF9746B7-792A-3A44-ADFA-C933FA439A6B}" type="slidenum">
              <a:rPr lang="en-US"/>
              <a:pPr>
                <a:defRPr/>
              </a:pPr>
              <a:t>‹#›</a:t>
            </a:fld>
            <a:endParaRPr lang="en-US"/>
          </a:p>
        </p:txBody>
      </p:sp>
    </p:spTree>
    <p:extLst>
      <p:ext uri="{BB962C8B-B14F-4D97-AF65-F5344CB8AC3E}">
        <p14:creationId xmlns:p14="http://schemas.microsoft.com/office/powerpoint/2010/main" val="1972178182"/>
      </p:ext>
    </p:extLst>
  </p:cSld>
  <p:clrMapOvr>
    <a:masterClrMapping/>
  </p:clrMapOvr>
  <p:transition/>
</p:sldLayout>
</file>

<file path=ppt/slideLayouts/slideLayout810.xml><?xml version="1.0" encoding="utf-8"?>
<p:sldLayout xmlns:a="http://schemas.openxmlformats.org/drawingml/2006/main" xmlns:r="http://schemas.openxmlformats.org/officeDocument/2006/relationships" xmlns:p="http://schemas.openxmlformats.org/presentationml/2006/main" showMasterSp="0" type="tx">
  <p:cSld name="72_Title and Content">
    <p:bg>
      <p:bgPr>
        <a:solidFill>
          <a:srgbClr val="000000"/>
        </a:solidFill>
        <a:effectLst/>
      </p:bgPr>
    </p:bg>
    <p:spTree>
      <p:nvGrpSpPr>
        <p:cNvPr id="1" name=""/>
        <p:cNvGrpSpPr/>
        <p:nvPr/>
      </p:nvGrpSpPr>
      <p:grpSpPr>
        <a:xfrm>
          <a:off x="0" y="0"/>
          <a:ext cx="0" cy="0"/>
          <a:chOff x="0" y="0"/>
          <a:chExt cx="0" cy="0"/>
        </a:xfrm>
      </p:grpSpPr>
      <p:sp>
        <p:nvSpPr>
          <p:cNvPr id="10835"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10836"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837"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886816928"/>
      </p:ext>
    </p:extLst>
  </p:cSld>
  <p:clrMapOvr>
    <a:masterClrMapping/>
  </p:clrMapOvr>
  <p:transition spd="med"/>
</p:sldLayout>
</file>

<file path=ppt/slideLayouts/slideLayout811.xml><?xml version="1.0" encoding="utf-8"?>
<p:sldLayout xmlns:a="http://schemas.openxmlformats.org/drawingml/2006/main" xmlns:r="http://schemas.openxmlformats.org/officeDocument/2006/relationships" xmlns:p="http://schemas.openxmlformats.org/presentationml/2006/main" showMasterSp="0" type="tx">
  <p:cSld name="68_Section Header">
    <p:bg>
      <p:bgPr>
        <a:solidFill>
          <a:srgbClr val="000000"/>
        </a:solidFill>
        <a:effectLst/>
      </p:bgPr>
    </p:bg>
    <p:spTree>
      <p:nvGrpSpPr>
        <p:cNvPr id="1" name=""/>
        <p:cNvGrpSpPr/>
        <p:nvPr/>
      </p:nvGrpSpPr>
      <p:grpSpPr>
        <a:xfrm>
          <a:off x="0" y="0"/>
          <a:ext cx="0" cy="0"/>
          <a:chOff x="0" y="0"/>
          <a:chExt cx="0" cy="0"/>
        </a:xfrm>
      </p:grpSpPr>
      <p:sp>
        <p:nvSpPr>
          <p:cNvPr id="10844"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latin typeface="Arial"/>
                <a:ea typeface="Arial"/>
                <a:cs typeface="Arial"/>
                <a:sym typeface="Arial"/>
              </a:defRPr>
            </a:lvl1pPr>
          </a:lstStyle>
          <a:p>
            <a:r>
              <a:t>Title Text</a:t>
            </a:r>
          </a:p>
        </p:txBody>
      </p:sp>
      <p:sp>
        <p:nvSpPr>
          <p:cNvPr id="10845"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atin typeface="Arial"/>
                <a:ea typeface="Arial"/>
                <a:cs typeface="Arial"/>
                <a:sym typeface="Arial"/>
              </a:defRPr>
            </a:lvl1pPr>
            <a:lvl2pPr marL="0" indent="457200">
              <a:spcBef>
                <a:spcPts val="400"/>
              </a:spcBef>
              <a:buSzTx/>
              <a:buNone/>
              <a:defRPr sz="2000">
                <a:latin typeface="Arial"/>
                <a:ea typeface="Arial"/>
                <a:cs typeface="Arial"/>
                <a:sym typeface="Arial"/>
              </a:defRPr>
            </a:lvl2pPr>
            <a:lvl3pPr marL="0" indent="914400">
              <a:spcBef>
                <a:spcPts val="400"/>
              </a:spcBef>
              <a:buSzTx/>
              <a:buNone/>
              <a:defRPr sz="2000">
                <a:latin typeface="Arial"/>
                <a:ea typeface="Arial"/>
                <a:cs typeface="Arial"/>
                <a:sym typeface="Arial"/>
              </a:defRPr>
            </a:lvl3pPr>
            <a:lvl4pPr marL="0" indent="1371600">
              <a:spcBef>
                <a:spcPts val="400"/>
              </a:spcBef>
              <a:buSzTx/>
              <a:buNone/>
              <a:defRPr sz="2000">
                <a:latin typeface="Arial"/>
                <a:ea typeface="Arial"/>
                <a:cs typeface="Arial"/>
                <a:sym typeface="Arial"/>
              </a:defRPr>
            </a:lvl4pPr>
            <a:lvl5pPr marL="0" indent="1828800">
              <a:spcBef>
                <a:spcPts val="400"/>
              </a:spcBef>
              <a:buSzTx/>
              <a:buNone/>
              <a:defRPr sz="20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846"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461547421"/>
      </p:ext>
    </p:extLst>
  </p:cSld>
  <p:clrMapOvr>
    <a:masterClrMapping/>
  </p:clrMapOvr>
  <p:transition spd="med"/>
</p:sldLayout>
</file>

<file path=ppt/slideLayouts/slideLayout812.xml><?xml version="1.0" encoding="utf-8"?>
<p:sldLayout xmlns:a="http://schemas.openxmlformats.org/drawingml/2006/main" xmlns:r="http://schemas.openxmlformats.org/officeDocument/2006/relationships" xmlns:p="http://schemas.openxmlformats.org/presentationml/2006/main" showMasterSp="0" type="tx">
  <p:cSld name="68_Two Content">
    <p:bg>
      <p:bgPr>
        <a:solidFill>
          <a:srgbClr val="000000"/>
        </a:solidFill>
        <a:effectLst/>
      </p:bgPr>
    </p:bg>
    <p:spTree>
      <p:nvGrpSpPr>
        <p:cNvPr id="1" name=""/>
        <p:cNvGrpSpPr/>
        <p:nvPr/>
      </p:nvGrpSpPr>
      <p:grpSpPr>
        <a:xfrm>
          <a:off x="0" y="0"/>
          <a:ext cx="0" cy="0"/>
          <a:chOff x="0" y="0"/>
          <a:chExt cx="0" cy="0"/>
        </a:xfrm>
      </p:grpSpPr>
      <p:sp>
        <p:nvSpPr>
          <p:cNvPr id="10853"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10854"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a:latin typeface="Arial"/>
                <a:ea typeface="Arial"/>
                <a:cs typeface="Arial"/>
                <a:sym typeface="Arial"/>
              </a:defRPr>
            </a:lvl1pPr>
            <a:lvl2pPr marL="790575" indent="-333375">
              <a:spcBef>
                <a:spcPts val="600"/>
              </a:spcBef>
              <a:buChar char="–"/>
              <a:defRPr sz="2800">
                <a:latin typeface="Arial"/>
                <a:ea typeface="Arial"/>
                <a:cs typeface="Arial"/>
                <a:sym typeface="Arial"/>
              </a:defRPr>
            </a:lvl2pPr>
            <a:lvl3pPr marL="1234439" indent="-320039">
              <a:spcBef>
                <a:spcPts val="600"/>
              </a:spcBef>
              <a:defRPr sz="2800">
                <a:latin typeface="Arial"/>
                <a:ea typeface="Arial"/>
                <a:cs typeface="Arial"/>
                <a:sym typeface="Arial"/>
              </a:defRPr>
            </a:lvl3pPr>
            <a:lvl4pPr marL="1727200" indent="-355600">
              <a:spcBef>
                <a:spcPts val="600"/>
              </a:spcBef>
              <a:buChar char="–"/>
              <a:defRPr sz="2800">
                <a:latin typeface="Arial"/>
                <a:ea typeface="Arial"/>
                <a:cs typeface="Arial"/>
                <a:sym typeface="Arial"/>
              </a:defRPr>
            </a:lvl4pPr>
            <a:lvl5pPr marL="2184400" indent="-355600">
              <a:spcBef>
                <a:spcPts val="600"/>
              </a:spcBef>
              <a:buChar char="»"/>
              <a:defRPr sz="28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855"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932537255"/>
      </p:ext>
    </p:extLst>
  </p:cSld>
  <p:clrMapOvr>
    <a:masterClrMapping/>
  </p:clrMapOvr>
  <p:transition spd="med"/>
</p:sldLayout>
</file>

<file path=ppt/slideLayouts/slideLayout813.xml><?xml version="1.0" encoding="utf-8"?>
<p:sldLayout xmlns:a="http://schemas.openxmlformats.org/drawingml/2006/main" xmlns:r="http://schemas.openxmlformats.org/officeDocument/2006/relationships" xmlns:p="http://schemas.openxmlformats.org/presentationml/2006/main" showMasterSp="0" type="tx">
  <p:cSld name="69_Comparison">
    <p:bg>
      <p:bgPr>
        <a:solidFill>
          <a:srgbClr val="000000"/>
        </a:solidFill>
        <a:effectLst/>
      </p:bgPr>
    </p:bg>
    <p:spTree>
      <p:nvGrpSpPr>
        <p:cNvPr id="1" name=""/>
        <p:cNvGrpSpPr/>
        <p:nvPr/>
      </p:nvGrpSpPr>
      <p:grpSpPr>
        <a:xfrm>
          <a:off x="0" y="0"/>
          <a:ext cx="0" cy="0"/>
          <a:chOff x="0" y="0"/>
          <a:chExt cx="0" cy="0"/>
        </a:xfrm>
      </p:grpSpPr>
      <p:sp>
        <p:nvSpPr>
          <p:cNvPr id="10862"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10863"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atin typeface="Arial"/>
                <a:ea typeface="Arial"/>
                <a:cs typeface="Arial"/>
                <a:sym typeface="Arial"/>
              </a:defRPr>
            </a:lvl1pPr>
            <a:lvl2pPr marL="0" indent="457200">
              <a:spcBef>
                <a:spcPts val="500"/>
              </a:spcBef>
              <a:buSzTx/>
              <a:buNone/>
              <a:defRPr sz="2400" b="1">
                <a:latin typeface="Arial"/>
                <a:ea typeface="Arial"/>
                <a:cs typeface="Arial"/>
                <a:sym typeface="Arial"/>
              </a:defRPr>
            </a:lvl2pPr>
            <a:lvl3pPr marL="0" indent="914400">
              <a:spcBef>
                <a:spcPts val="500"/>
              </a:spcBef>
              <a:buSzTx/>
              <a:buNone/>
              <a:defRPr sz="2400" b="1">
                <a:latin typeface="Arial"/>
                <a:ea typeface="Arial"/>
                <a:cs typeface="Arial"/>
                <a:sym typeface="Arial"/>
              </a:defRPr>
            </a:lvl3pPr>
            <a:lvl4pPr marL="0" indent="1371600">
              <a:spcBef>
                <a:spcPts val="500"/>
              </a:spcBef>
              <a:buSzTx/>
              <a:buNone/>
              <a:defRPr sz="2400" b="1">
                <a:latin typeface="Arial"/>
                <a:ea typeface="Arial"/>
                <a:cs typeface="Arial"/>
                <a:sym typeface="Arial"/>
              </a:defRPr>
            </a:lvl4pPr>
            <a:lvl5pPr marL="0" indent="1828800">
              <a:spcBef>
                <a:spcPts val="500"/>
              </a:spcBef>
              <a:buSzTx/>
              <a:buNone/>
              <a:defRPr sz="2400" b="1">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864"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latin typeface="Arial"/>
                <a:ea typeface="Arial"/>
                <a:cs typeface="Arial"/>
                <a:sym typeface="Arial"/>
              </a:defRPr>
            </a:pPr>
            <a:endParaRPr/>
          </a:p>
        </p:txBody>
      </p:sp>
      <p:sp>
        <p:nvSpPr>
          <p:cNvPr id="10865"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124740907"/>
      </p:ext>
    </p:extLst>
  </p:cSld>
  <p:clrMapOvr>
    <a:masterClrMapping/>
  </p:clrMapOvr>
  <p:transition spd="med"/>
</p:sldLayout>
</file>

<file path=ppt/slideLayouts/slideLayout814.xml><?xml version="1.0" encoding="utf-8"?>
<p:sldLayout xmlns:a="http://schemas.openxmlformats.org/drawingml/2006/main" xmlns:r="http://schemas.openxmlformats.org/officeDocument/2006/relationships" xmlns:p="http://schemas.openxmlformats.org/presentationml/2006/main" showMasterSp="0" type="tx">
  <p:cSld name="69_Title Only">
    <p:bg>
      <p:bgPr>
        <a:solidFill>
          <a:srgbClr val="000000"/>
        </a:solidFill>
        <a:effectLst/>
      </p:bgPr>
    </p:bg>
    <p:spTree>
      <p:nvGrpSpPr>
        <p:cNvPr id="1" name=""/>
        <p:cNvGrpSpPr/>
        <p:nvPr/>
      </p:nvGrpSpPr>
      <p:grpSpPr>
        <a:xfrm>
          <a:off x="0" y="0"/>
          <a:ext cx="0" cy="0"/>
          <a:chOff x="0" y="0"/>
          <a:chExt cx="0" cy="0"/>
        </a:xfrm>
      </p:grpSpPr>
      <p:sp>
        <p:nvSpPr>
          <p:cNvPr id="10872"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10873"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246009801"/>
      </p:ext>
    </p:extLst>
  </p:cSld>
  <p:clrMapOvr>
    <a:masterClrMapping/>
  </p:clrMapOvr>
  <p:transition spd="med"/>
</p:sldLayout>
</file>

<file path=ppt/slideLayouts/slideLayout815.xml><?xml version="1.0" encoding="utf-8"?>
<p:sldLayout xmlns:a="http://schemas.openxmlformats.org/drawingml/2006/main" xmlns:r="http://schemas.openxmlformats.org/officeDocument/2006/relationships" xmlns:p="http://schemas.openxmlformats.org/presentationml/2006/main" showMasterSp="0" type="tx">
  <p:cSld name="73_Blank">
    <p:bg>
      <p:bgPr>
        <a:solidFill>
          <a:srgbClr val="000000"/>
        </a:solidFill>
        <a:effectLst/>
      </p:bgPr>
    </p:bg>
    <p:spTree>
      <p:nvGrpSpPr>
        <p:cNvPr id="1" name=""/>
        <p:cNvGrpSpPr/>
        <p:nvPr/>
      </p:nvGrpSpPr>
      <p:grpSpPr>
        <a:xfrm>
          <a:off x="0" y="0"/>
          <a:ext cx="0" cy="0"/>
          <a:chOff x="0" y="0"/>
          <a:chExt cx="0" cy="0"/>
        </a:xfrm>
      </p:grpSpPr>
      <p:sp>
        <p:nvSpPr>
          <p:cNvPr id="10880"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580832872"/>
      </p:ext>
    </p:extLst>
  </p:cSld>
  <p:clrMapOvr>
    <a:masterClrMapping/>
  </p:clrMapOvr>
  <p:transition spd="med"/>
</p:sldLayout>
</file>

<file path=ppt/slideLayouts/slideLayout816.xml><?xml version="1.0" encoding="utf-8"?>
<p:sldLayout xmlns:a="http://schemas.openxmlformats.org/drawingml/2006/main" xmlns:r="http://schemas.openxmlformats.org/officeDocument/2006/relationships" xmlns:p="http://schemas.openxmlformats.org/presentationml/2006/main" showMasterSp="0" type="tx">
  <p:cSld name="69_Content with Caption">
    <p:bg>
      <p:bgPr>
        <a:solidFill>
          <a:srgbClr val="000000"/>
        </a:solidFill>
        <a:effectLst/>
      </p:bgPr>
    </p:bg>
    <p:spTree>
      <p:nvGrpSpPr>
        <p:cNvPr id="1" name=""/>
        <p:cNvGrpSpPr/>
        <p:nvPr/>
      </p:nvGrpSpPr>
      <p:grpSpPr>
        <a:xfrm>
          <a:off x="0" y="0"/>
          <a:ext cx="0" cy="0"/>
          <a:chOff x="0" y="0"/>
          <a:chExt cx="0" cy="0"/>
        </a:xfrm>
      </p:grpSpPr>
      <p:sp>
        <p:nvSpPr>
          <p:cNvPr id="10887"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10888"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889"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latin typeface="Arial"/>
                <a:ea typeface="Arial"/>
                <a:cs typeface="Arial"/>
                <a:sym typeface="Arial"/>
              </a:defRPr>
            </a:pPr>
            <a:endParaRPr/>
          </a:p>
        </p:txBody>
      </p:sp>
      <p:sp>
        <p:nvSpPr>
          <p:cNvPr id="10890"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206540216"/>
      </p:ext>
    </p:extLst>
  </p:cSld>
  <p:clrMapOvr>
    <a:masterClrMapping/>
  </p:clrMapOvr>
  <p:transition spd="med"/>
</p:sldLayout>
</file>

<file path=ppt/slideLayouts/slideLayout817.xml><?xml version="1.0" encoding="utf-8"?>
<p:sldLayout xmlns:a="http://schemas.openxmlformats.org/drawingml/2006/main" xmlns:r="http://schemas.openxmlformats.org/officeDocument/2006/relationships" xmlns:p="http://schemas.openxmlformats.org/presentationml/2006/main" showMasterSp="0" type="tx">
  <p:cSld name="69_Picture with Caption">
    <p:bg>
      <p:bgPr>
        <a:solidFill>
          <a:srgbClr val="000000"/>
        </a:solidFill>
        <a:effectLst/>
      </p:bgPr>
    </p:bg>
    <p:spTree>
      <p:nvGrpSpPr>
        <p:cNvPr id="1" name=""/>
        <p:cNvGrpSpPr/>
        <p:nvPr/>
      </p:nvGrpSpPr>
      <p:grpSpPr>
        <a:xfrm>
          <a:off x="0" y="0"/>
          <a:ext cx="0" cy="0"/>
          <a:chOff x="0" y="0"/>
          <a:chExt cx="0" cy="0"/>
        </a:xfrm>
      </p:grpSpPr>
      <p:sp>
        <p:nvSpPr>
          <p:cNvPr id="10897"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10898"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10899"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atin typeface="Arial"/>
                <a:ea typeface="Arial"/>
                <a:cs typeface="Arial"/>
                <a:sym typeface="Arial"/>
              </a:defRPr>
            </a:lvl1pPr>
            <a:lvl2pPr marL="0" indent="457200">
              <a:spcBef>
                <a:spcPts val="300"/>
              </a:spcBef>
              <a:buSzTx/>
              <a:buNone/>
              <a:defRPr sz="1400">
                <a:latin typeface="Arial"/>
                <a:ea typeface="Arial"/>
                <a:cs typeface="Arial"/>
                <a:sym typeface="Arial"/>
              </a:defRPr>
            </a:lvl2pPr>
            <a:lvl3pPr marL="0" indent="914400">
              <a:spcBef>
                <a:spcPts val="300"/>
              </a:spcBef>
              <a:buSzTx/>
              <a:buNone/>
              <a:defRPr sz="1400">
                <a:latin typeface="Arial"/>
                <a:ea typeface="Arial"/>
                <a:cs typeface="Arial"/>
                <a:sym typeface="Arial"/>
              </a:defRPr>
            </a:lvl3pPr>
            <a:lvl4pPr marL="0" indent="1371600">
              <a:spcBef>
                <a:spcPts val="300"/>
              </a:spcBef>
              <a:buSzTx/>
              <a:buNone/>
              <a:defRPr sz="1400">
                <a:latin typeface="Arial"/>
                <a:ea typeface="Arial"/>
                <a:cs typeface="Arial"/>
                <a:sym typeface="Arial"/>
              </a:defRPr>
            </a:lvl4pPr>
            <a:lvl5pPr marL="0" indent="1828800">
              <a:spcBef>
                <a:spcPts val="300"/>
              </a:spcBef>
              <a:buSzTx/>
              <a:buNone/>
              <a:defRPr sz="14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900"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20888604"/>
      </p:ext>
    </p:extLst>
  </p:cSld>
  <p:clrMapOvr>
    <a:masterClrMapping/>
  </p:clrMapOvr>
  <p:transition spd="med"/>
</p:sldLayout>
</file>

<file path=ppt/slideLayouts/slideLayout818.xml><?xml version="1.0" encoding="utf-8"?>
<p:sldLayout xmlns:a="http://schemas.openxmlformats.org/drawingml/2006/main" xmlns:r="http://schemas.openxmlformats.org/officeDocument/2006/relationships" xmlns:p="http://schemas.openxmlformats.org/presentationml/2006/main" showMasterSp="0" type="tx">
  <p:cSld name="1_Content">
    <p:bg>
      <p:bgPr>
        <a:solidFill>
          <a:srgbClr val="000000"/>
        </a:solidFill>
        <a:effectLst/>
      </p:bgPr>
    </p:bg>
    <p:spTree>
      <p:nvGrpSpPr>
        <p:cNvPr id="1" name=""/>
        <p:cNvGrpSpPr/>
        <p:nvPr/>
      </p:nvGrpSpPr>
      <p:grpSpPr>
        <a:xfrm>
          <a:off x="0" y="0"/>
          <a:ext cx="0" cy="0"/>
          <a:chOff x="0" y="0"/>
          <a:chExt cx="0" cy="0"/>
        </a:xfrm>
      </p:grpSpPr>
      <p:sp>
        <p:nvSpPr>
          <p:cNvPr id="10907" name="Body Level One…"/>
          <p:cNvSpPr txBox="1">
            <a:spLocks noGrp="1"/>
          </p:cNvSpPr>
          <p:nvPr>
            <p:ph type="body" idx="1"/>
          </p:nvPr>
        </p:nvSpPr>
        <p:spPr>
          <a:xfrm>
            <a:off x="685800" y="609600"/>
            <a:ext cx="7772400" cy="5486400"/>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908"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437300423"/>
      </p:ext>
    </p:extLst>
  </p:cSld>
  <p:clrMapOvr>
    <a:masterClrMapping/>
  </p:clrMapOvr>
  <p:transition spd="med"/>
</p:sldLayout>
</file>

<file path=ppt/slideLayouts/slideLayout819.xml><?xml version="1.0" encoding="utf-8"?>
<p:sldLayout xmlns:a="http://schemas.openxmlformats.org/drawingml/2006/main" xmlns:r="http://schemas.openxmlformats.org/officeDocument/2006/relationships" xmlns:p="http://schemas.openxmlformats.org/presentationml/2006/main" showMasterSp="0" type="tx">
  <p:cSld name="76_Title Slide">
    <p:bg>
      <p:bgPr>
        <a:solidFill>
          <a:srgbClr val="FBE7C3"/>
        </a:solidFill>
        <a:effectLst/>
      </p:bgPr>
    </p:bg>
    <p:spTree>
      <p:nvGrpSpPr>
        <p:cNvPr id="1" name=""/>
        <p:cNvGrpSpPr/>
        <p:nvPr/>
      </p:nvGrpSpPr>
      <p:grpSpPr>
        <a:xfrm>
          <a:off x="0" y="0"/>
          <a:ext cx="0" cy="0"/>
          <a:chOff x="0" y="0"/>
          <a:chExt cx="0" cy="0"/>
        </a:xfrm>
      </p:grpSpPr>
      <p:sp>
        <p:nvSpPr>
          <p:cNvPr id="10915" name="Title Text"/>
          <p:cNvSpPr txBox="1">
            <a:spLocks noGrp="1"/>
          </p:cNvSpPr>
          <p:nvPr>
            <p:ph type="title"/>
          </p:nvPr>
        </p:nvSpPr>
        <p:spPr>
          <a:xfrm>
            <a:off x="685800" y="2130425"/>
            <a:ext cx="7772400" cy="1470025"/>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10916"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latin typeface="Arial"/>
                <a:ea typeface="Arial"/>
                <a:cs typeface="Arial"/>
                <a:sym typeface="Arial"/>
              </a:defRPr>
            </a:lvl1pPr>
            <a:lvl2pPr marL="0" indent="457200" algn="ctr">
              <a:buSzTx/>
              <a:buNone/>
              <a:defRPr>
                <a:latin typeface="Arial"/>
                <a:ea typeface="Arial"/>
                <a:cs typeface="Arial"/>
                <a:sym typeface="Arial"/>
              </a:defRPr>
            </a:lvl2pPr>
            <a:lvl3pPr marL="0" indent="914400" algn="ctr">
              <a:buSzTx/>
              <a:buNone/>
              <a:defRPr>
                <a:latin typeface="Arial"/>
                <a:ea typeface="Arial"/>
                <a:cs typeface="Arial"/>
                <a:sym typeface="Arial"/>
              </a:defRPr>
            </a:lvl3pPr>
            <a:lvl4pPr marL="0" indent="1371600" algn="ctr">
              <a:buSzTx/>
              <a:buNone/>
              <a:defRPr>
                <a:latin typeface="Arial"/>
                <a:ea typeface="Arial"/>
                <a:cs typeface="Arial"/>
                <a:sym typeface="Arial"/>
              </a:defRPr>
            </a:lvl4pPr>
            <a:lvl5pPr marL="0" indent="1828800" algn="ctr">
              <a:buSzTx/>
              <a:buNone/>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917"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99881512"/>
      </p:ext>
    </p:extLst>
  </p:cSld>
  <p:clrMapOvr>
    <a:masterClrMapping/>
  </p:clrMapOvr>
  <p:transition spd="med"/>
</p:sldLayout>
</file>

<file path=ppt/slideLayouts/slideLayout8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150" indent="0">
              <a:buNone/>
              <a:defRPr sz="2800"/>
            </a:lvl2pPr>
            <a:lvl3pPr marL="914300" indent="0">
              <a:buNone/>
              <a:defRPr sz="2400"/>
            </a:lvl3pPr>
            <a:lvl4pPr marL="1371450" indent="0">
              <a:buNone/>
              <a:defRPr sz="2000"/>
            </a:lvl4pPr>
            <a:lvl5pPr marL="1828600" indent="0">
              <a:buNone/>
              <a:defRPr sz="2000"/>
            </a:lvl5pPr>
            <a:lvl6pPr marL="2285750" indent="0">
              <a:buNone/>
              <a:defRPr sz="2000"/>
            </a:lvl6pPr>
            <a:lvl7pPr marL="2742899" indent="0">
              <a:buNone/>
              <a:defRPr sz="2000"/>
            </a:lvl7pPr>
            <a:lvl8pPr marL="3200047" indent="0">
              <a:buNone/>
              <a:defRPr sz="2000"/>
            </a:lvl8pPr>
            <a:lvl9pPr marL="3657199"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150" indent="0">
              <a:buNone/>
              <a:defRPr sz="1200"/>
            </a:lvl2pPr>
            <a:lvl3pPr marL="914300" indent="0">
              <a:buNone/>
              <a:defRPr sz="1000"/>
            </a:lvl3pPr>
            <a:lvl4pPr marL="1371450" indent="0">
              <a:buNone/>
              <a:defRPr sz="900"/>
            </a:lvl4pPr>
            <a:lvl5pPr marL="1828600" indent="0">
              <a:buNone/>
              <a:defRPr sz="900"/>
            </a:lvl5pPr>
            <a:lvl6pPr marL="2285750" indent="0">
              <a:buNone/>
              <a:defRPr sz="900"/>
            </a:lvl6pPr>
            <a:lvl7pPr marL="2742899" indent="0">
              <a:buNone/>
              <a:defRPr sz="900"/>
            </a:lvl7pPr>
            <a:lvl8pPr marL="3200047" indent="0">
              <a:buNone/>
              <a:defRPr sz="900"/>
            </a:lvl8pPr>
            <a:lvl9pPr marL="3657199" indent="0">
              <a:buNone/>
              <a:defRPr sz="900"/>
            </a:lvl9pPr>
          </a:lstStyle>
          <a:p>
            <a:pPr lvl="0"/>
            <a:r>
              <a:rPr lang="en-US"/>
              <a:t>Click to edit Master text styles</a:t>
            </a:r>
          </a:p>
        </p:txBody>
      </p:sp>
      <p:sp>
        <p:nvSpPr>
          <p:cNvPr id="5" name="Rectangle 12"/>
          <p:cNvSpPr>
            <a:spLocks noGrp="1" noChangeArrowheads="1"/>
          </p:cNvSpPr>
          <p:nvPr>
            <p:ph type="dt" sz="half" idx="10"/>
          </p:nvPr>
        </p:nvSpPr>
        <p:spPr/>
        <p:txBody>
          <a:bodyPr/>
          <a:lstStyle>
            <a:lvl1pPr>
              <a:defRPr/>
            </a:lvl1pPr>
          </a:lstStyle>
          <a:p>
            <a:pPr>
              <a:defRPr/>
            </a:pPr>
            <a:endParaRPr lang="en-US"/>
          </a:p>
        </p:txBody>
      </p:sp>
      <p:sp>
        <p:nvSpPr>
          <p:cNvPr id="6" name="Rectangle 13"/>
          <p:cNvSpPr>
            <a:spLocks noGrp="1" noChangeArrowheads="1"/>
          </p:cNvSpPr>
          <p:nvPr>
            <p:ph type="ftr" sz="quarter" idx="11"/>
          </p:nvPr>
        </p:nvSpPr>
        <p:spPr/>
        <p:txBody>
          <a:bodyPr/>
          <a:lstStyle>
            <a:lvl1pPr>
              <a:defRPr/>
            </a:lvl1pPr>
          </a:lstStyle>
          <a:p>
            <a:pPr>
              <a:defRPr/>
            </a:pPr>
            <a:endParaRPr lang="en-US"/>
          </a:p>
        </p:txBody>
      </p:sp>
      <p:sp>
        <p:nvSpPr>
          <p:cNvPr id="7"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8D9DDC62-B8DE-0640-BF2B-4B0C5C7B442B}" type="slidenum">
              <a:rPr lang="en-US"/>
              <a:pPr>
                <a:defRPr/>
              </a:pPr>
              <a:t>‹#›</a:t>
            </a:fld>
            <a:endParaRPr lang="en-US"/>
          </a:p>
        </p:txBody>
      </p:sp>
    </p:spTree>
    <p:extLst>
      <p:ext uri="{BB962C8B-B14F-4D97-AF65-F5344CB8AC3E}">
        <p14:creationId xmlns:p14="http://schemas.microsoft.com/office/powerpoint/2010/main" val="116737392"/>
      </p:ext>
    </p:extLst>
  </p:cSld>
  <p:clrMapOvr>
    <a:masterClrMapping/>
  </p:clrMapOvr>
  <p:transition/>
</p:sldLayout>
</file>

<file path=ppt/slideLayouts/slideLayout820.xml><?xml version="1.0" encoding="utf-8"?>
<p:sldLayout xmlns:a="http://schemas.openxmlformats.org/drawingml/2006/main" xmlns:r="http://schemas.openxmlformats.org/officeDocument/2006/relationships" xmlns:p="http://schemas.openxmlformats.org/presentationml/2006/main" showMasterSp="0" type="tx">
  <p:cSld name="73_Title and Content">
    <p:bg>
      <p:bgPr>
        <a:solidFill>
          <a:srgbClr val="FBE7C3"/>
        </a:solidFill>
        <a:effectLst/>
      </p:bgPr>
    </p:bg>
    <p:spTree>
      <p:nvGrpSpPr>
        <p:cNvPr id="1" name=""/>
        <p:cNvGrpSpPr/>
        <p:nvPr/>
      </p:nvGrpSpPr>
      <p:grpSpPr>
        <a:xfrm>
          <a:off x="0" y="0"/>
          <a:ext cx="0" cy="0"/>
          <a:chOff x="0" y="0"/>
          <a:chExt cx="0" cy="0"/>
        </a:xfrm>
      </p:grpSpPr>
      <p:sp>
        <p:nvSpPr>
          <p:cNvPr id="10924"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10925"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926"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4180835877"/>
      </p:ext>
    </p:extLst>
  </p:cSld>
  <p:clrMapOvr>
    <a:masterClrMapping/>
  </p:clrMapOvr>
  <p:transition spd="med"/>
</p:sldLayout>
</file>

<file path=ppt/slideLayouts/slideLayout821.xml><?xml version="1.0" encoding="utf-8"?>
<p:sldLayout xmlns:a="http://schemas.openxmlformats.org/drawingml/2006/main" xmlns:r="http://schemas.openxmlformats.org/officeDocument/2006/relationships" xmlns:p="http://schemas.openxmlformats.org/presentationml/2006/main" showMasterSp="0" type="tx">
  <p:cSld name="69_Section Header">
    <p:bg>
      <p:bgPr>
        <a:solidFill>
          <a:srgbClr val="FBE7C3"/>
        </a:solidFill>
        <a:effectLst/>
      </p:bgPr>
    </p:bg>
    <p:spTree>
      <p:nvGrpSpPr>
        <p:cNvPr id="1" name=""/>
        <p:cNvGrpSpPr/>
        <p:nvPr/>
      </p:nvGrpSpPr>
      <p:grpSpPr>
        <a:xfrm>
          <a:off x="0" y="0"/>
          <a:ext cx="0" cy="0"/>
          <a:chOff x="0" y="0"/>
          <a:chExt cx="0" cy="0"/>
        </a:xfrm>
      </p:grpSpPr>
      <p:sp>
        <p:nvSpPr>
          <p:cNvPr id="10933"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latin typeface="Arial"/>
                <a:ea typeface="Arial"/>
                <a:cs typeface="Arial"/>
                <a:sym typeface="Arial"/>
              </a:defRPr>
            </a:lvl1pPr>
          </a:lstStyle>
          <a:p>
            <a:r>
              <a:t>Title Text</a:t>
            </a:r>
          </a:p>
        </p:txBody>
      </p:sp>
      <p:sp>
        <p:nvSpPr>
          <p:cNvPr id="10934"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atin typeface="Arial"/>
                <a:ea typeface="Arial"/>
                <a:cs typeface="Arial"/>
                <a:sym typeface="Arial"/>
              </a:defRPr>
            </a:lvl1pPr>
            <a:lvl2pPr marL="0" indent="457200">
              <a:spcBef>
                <a:spcPts val="400"/>
              </a:spcBef>
              <a:buSzTx/>
              <a:buNone/>
              <a:defRPr sz="2000">
                <a:latin typeface="Arial"/>
                <a:ea typeface="Arial"/>
                <a:cs typeface="Arial"/>
                <a:sym typeface="Arial"/>
              </a:defRPr>
            </a:lvl2pPr>
            <a:lvl3pPr marL="0" indent="914400">
              <a:spcBef>
                <a:spcPts val="400"/>
              </a:spcBef>
              <a:buSzTx/>
              <a:buNone/>
              <a:defRPr sz="2000">
                <a:latin typeface="Arial"/>
                <a:ea typeface="Arial"/>
                <a:cs typeface="Arial"/>
                <a:sym typeface="Arial"/>
              </a:defRPr>
            </a:lvl3pPr>
            <a:lvl4pPr marL="0" indent="1371600">
              <a:spcBef>
                <a:spcPts val="400"/>
              </a:spcBef>
              <a:buSzTx/>
              <a:buNone/>
              <a:defRPr sz="2000">
                <a:latin typeface="Arial"/>
                <a:ea typeface="Arial"/>
                <a:cs typeface="Arial"/>
                <a:sym typeface="Arial"/>
              </a:defRPr>
            </a:lvl4pPr>
            <a:lvl5pPr marL="0" indent="1828800">
              <a:spcBef>
                <a:spcPts val="400"/>
              </a:spcBef>
              <a:buSzTx/>
              <a:buNone/>
              <a:defRPr sz="20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935"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587102324"/>
      </p:ext>
    </p:extLst>
  </p:cSld>
  <p:clrMapOvr>
    <a:masterClrMapping/>
  </p:clrMapOvr>
  <p:transition spd="med"/>
</p:sldLayout>
</file>

<file path=ppt/slideLayouts/slideLayout822.xml><?xml version="1.0" encoding="utf-8"?>
<p:sldLayout xmlns:a="http://schemas.openxmlformats.org/drawingml/2006/main" xmlns:r="http://schemas.openxmlformats.org/officeDocument/2006/relationships" xmlns:p="http://schemas.openxmlformats.org/presentationml/2006/main" showMasterSp="0" type="tx">
  <p:cSld name="69_Two Content">
    <p:bg>
      <p:bgPr>
        <a:solidFill>
          <a:srgbClr val="FBE7C3"/>
        </a:solidFill>
        <a:effectLst/>
      </p:bgPr>
    </p:bg>
    <p:spTree>
      <p:nvGrpSpPr>
        <p:cNvPr id="1" name=""/>
        <p:cNvGrpSpPr/>
        <p:nvPr/>
      </p:nvGrpSpPr>
      <p:grpSpPr>
        <a:xfrm>
          <a:off x="0" y="0"/>
          <a:ext cx="0" cy="0"/>
          <a:chOff x="0" y="0"/>
          <a:chExt cx="0" cy="0"/>
        </a:xfrm>
      </p:grpSpPr>
      <p:sp>
        <p:nvSpPr>
          <p:cNvPr id="10942"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10943"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a:latin typeface="Arial"/>
                <a:ea typeface="Arial"/>
                <a:cs typeface="Arial"/>
                <a:sym typeface="Arial"/>
              </a:defRPr>
            </a:lvl1pPr>
            <a:lvl2pPr marL="790575" indent="-333375">
              <a:spcBef>
                <a:spcPts val="600"/>
              </a:spcBef>
              <a:buChar char="–"/>
              <a:defRPr sz="2800">
                <a:latin typeface="Arial"/>
                <a:ea typeface="Arial"/>
                <a:cs typeface="Arial"/>
                <a:sym typeface="Arial"/>
              </a:defRPr>
            </a:lvl2pPr>
            <a:lvl3pPr marL="1234439" indent="-320039">
              <a:spcBef>
                <a:spcPts val="600"/>
              </a:spcBef>
              <a:defRPr sz="2800">
                <a:latin typeface="Arial"/>
                <a:ea typeface="Arial"/>
                <a:cs typeface="Arial"/>
                <a:sym typeface="Arial"/>
              </a:defRPr>
            </a:lvl3pPr>
            <a:lvl4pPr marL="1727200" indent="-355600">
              <a:spcBef>
                <a:spcPts val="600"/>
              </a:spcBef>
              <a:buChar char="–"/>
              <a:defRPr sz="2800">
                <a:latin typeface="Arial"/>
                <a:ea typeface="Arial"/>
                <a:cs typeface="Arial"/>
                <a:sym typeface="Arial"/>
              </a:defRPr>
            </a:lvl4pPr>
            <a:lvl5pPr marL="2184400" indent="-355600">
              <a:spcBef>
                <a:spcPts val="600"/>
              </a:spcBef>
              <a:buChar char="»"/>
              <a:defRPr sz="28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944"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972723102"/>
      </p:ext>
    </p:extLst>
  </p:cSld>
  <p:clrMapOvr>
    <a:masterClrMapping/>
  </p:clrMapOvr>
  <p:transition spd="med"/>
</p:sldLayout>
</file>

<file path=ppt/slideLayouts/slideLayout823.xml><?xml version="1.0" encoding="utf-8"?>
<p:sldLayout xmlns:a="http://schemas.openxmlformats.org/drawingml/2006/main" xmlns:r="http://schemas.openxmlformats.org/officeDocument/2006/relationships" xmlns:p="http://schemas.openxmlformats.org/presentationml/2006/main" showMasterSp="0" type="tx">
  <p:cSld name="70_Comparison">
    <p:bg>
      <p:bgPr>
        <a:solidFill>
          <a:srgbClr val="FBE7C3"/>
        </a:solidFill>
        <a:effectLst/>
      </p:bgPr>
    </p:bg>
    <p:spTree>
      <p:nvGrpSpPr>
        <p:cNvPr id="1" name=""/>
        <p:cNvGrpSpPr/>
        <p:nvPr/>
      </p:nvGrpSpPr>
      <p:grpSpPr>
        <a:xfrm>
          <a:off x="0" y="0"/>
          <a:ext cx="0" cy="0"/>
          <a:chOff x="0" y="0"/>
          <a:chExt cx="0" cy="0"/>
        </a:xfrm>
      </p:grpSpPr>
      <p:sp>
        <p:nvSpPr>
          <p:cNvPr id="10951"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10952"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atin typeface="Arial"/>
                <a:ea typeface="Arial"/>
                <a:cs typeface="Arial"/>
                <a:sym typeface="Arial"/>
              </a:defRPr>
            </a:lvl1pPr>
            <a:lvl2pPr marL="0" indent="457200">
              <a:spcBef>
                <a:spcPts val="500"/>
              </a:spcBef>
              <a:buSzTx/>
              <a:buNone/>
              <a:defRPr sz="2400" b="1">
                <a:latin typeface="Arial"/>
                <a:ea typeface="Arial"/>
                <a:cs typeface="Arial"/>
                <a:sym typeface="Arial"/>
              </a:defRPr>
            </a:lvl2pPr>
            <a:lvl3pPr marL="0" indent="914400">
              <a:spcBef>
                <a:spcPts val="500"/>
              </a:spcBef>
              <a:buSzTx/>
              <a:buNone/>
              <a:defRPr sz="2400" b="1">
                <a:latin typeface="Arial"/>
                <a:ea typeface="Arial"/>
                <a:cs typeface="Arial"/>
                <a:sym typeface="Arial"/>
              </a:defRPr>
            </a:lvl3pPr>
            <a:lvl4pPr marL="0" indent="1371600">
              <a:spcBef>
                <a:spcPts val="500"/>
              </a:spcBef>
              <a:buSzTx/>
              <a:buNone/>
              <a:defRPr sz="2400" b="1">
                <a:latin typeface="Arial"/>
                <a:ea typeface="Arial"/>
                <a:cs typeface="Arial"/>
                <a:sym typeface="Arial"/>
              </a:defRPr>
            </a:lvl4pPr>
            <a:lvl5pPr marL="0" indent="1828800">
              <a:spcBef>
                <a:spcPts val="500"/>
              </a:spcBef>
              <a:buSzTx/>
              <a:buNone/>
              <a:defRPr sz="2400" b="1">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953"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latin typeface="Arial"/>
                <a:ea typeface="Arial"/>
                <a:cs typeface="Arial"/>
                <a:sym typeface="Arial"/>
              </a:defRPr>
            </a:pPr>
            <a:endParaRPr/>
          </a:p>
        </p:txBody>
      </p:sp>
      <p:sp>
        <p:nvSpPr>
          <p:cNvPr id="10954"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552124689"/>
      </p:ext>
    </p:extLst>
  </p:cSld>
  <p:clrMapOvr>
    <a:masterClrMapping/>
  </p:clrMapOvr>
  <p:transition spd="med"/>
</p:sldLayout>
</file>

<file path=ppt/slideLayouts/slideLayout824.xml><?xml version="1.0" encoding="utf-8"?>
<p:sldLayout xmlns:a="http://schemas.openxmlformats.org/drawingml/2006/main" xmlns:r="http://schemas.openxmlformats.org/officeDocument/2006/relationships" xmlns:p="http://schemas.openxmlformats.org/presentationml/2006/main" showMasterSp="0" type="tx">
  <p:cSld name="70_Title Only">
    <p:bg>
      <p:bgPr>
        <a:solidFill>
          <a:srgbClr val="FBE7C3"/>
        </a:solidFill>
        <a:effectLst/>
      </p:bgPr>
    </p:bg>
    <p:spTree>
      <p:nvGrpSpPr>
        <p:cNvPr id="1" name=""/>
        <p:cNvGrpSpPr/>
        <p:nvPr/>
      </p:nvGrpSpPr>
      <p:grpSpPr>
        <a:xfrm>
          <a:off x="0" y="0"/>
          <a:ext cx="0" cy="0"/>
          <a:chOff x="0" y="0"/>
          <a:chExt cx="0" cy="0"/>
        </a:xfrm>
      </p:grpSpPr>
      <p:sp>
        <p:nvSpPr>
          <p:cNvPr id="10961"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10962"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05834460"/>
      </p:ext>
    </p:extLst>
  </p:cSld>
  <p:clrMapOvr>
    <a:masterClrMapping/>
  </p:clrMapOvr>
  <p:transition spd="med"/>
</p:sldLayout>
</file>

<file path=ppt/slideLayouts/slideLayout825.xml><?xml version="1.0" encoding="utf-8"?>
<p:sldLayout xmlns:a="http://schemas.openxmlformats.org/drawingml/2006/main" xmlns:r="http://schemas.openxmlformats.org/officeDocument/2006/relationships" xmlns:p="http://schemas.openxmlformats.org/presentationml/2006/main" showMasterSp="0" type="tx">
  <p:cSld name="74_Blank">
    <p:bg>
      <p:bgPr>
        <a:solidFill>
          <a:srgbClr val="FBE7C3"/>
        </a:solidFill>
        <a:effectLst/>
      </p:bgPr>
    </p:bg>
    <p:spTree>
      <p:nvGrpSpPr>
        <p:cNvPr id="1" name=""/>
        <p:cNvGrpSpPr/>
        <p:nvPr/>
      </p:nvGrpSpPr>
      <p:grpSpPr>
        <a:xfrm>
          <a:off x="0" y="0"/>
          <a:ext cx="0" cy="0"/>
          <a:chOff x="0" y="0"/>
          <a:chExt cx="0" cy="0"/>
        </a:xfrm>
      </p:grpSpPr>
      <p:sp>
        <p:nvSpPr>
          <p:cNvPr id="10969"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812622343"/>
      </p:ext>
    </p:extLst>
  </p:cSld>
  <p:clrMapOvr>
    <a:masterClrMapping/>
  </p:clrMapOvr>
  <p:transition spd="med"/>
</p:sldLayout>
</file>

<file path=ppt/slideLayouts/slideLayout826.xml><?xml version="1.0" encoding="utf-8"?>
<p:sldLayout xmlns:a="http://schemas.openxmlformats.org/drawingml/2006/main" xmlns:r="http://schemas.openxmlformats.org/officeDocument/2006/relationships" xmlns:p="http://schemas.openxmlformats.org/presentationml/2006/main" showMasterSp="0" type="tx">
  <p:cSld name="70_Content with Caption">
    <p:bg>
      <p:bgPr>
        <a:solidFill>
          <a:srgbClr val="FBE7C3"/>
        </a:solidFill>
        <a:effectLst/>
      </p:bgPr>
    </p:bg>
    <p:spTree>
      <p:nvGrpSpPr>
        <p:cNvPr id="1" name=""/>
        <p:cNvGrpSpPr/>
        <p:nvPr/>
      </p:nvGrpSpPr>
      <p:grpSpPr>
        <a:xfrm>
          <a:off x="0" y="0"/>
          <a:ext cx="0" cy="0"/>
          <a:chOff x="0" y="0"/>
          <a:chExt cx="0" cy="0"/>
        </a:xfrm>
      </p:grpSpPr>
      <p:sp>
        <p:nvSpPr>
          <p:cNvPr id="10976"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10977"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978"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latin typeface="Arial"/>
                <a:ea typeface="Arial"/>
                <a:cs typeface="Arial"/>
                <a:sym typeface="Arial"/>
              </a:defRPr>
            </a:pPr>
            <a:endParaRPr/>
          </a:p>
        </p:txBody>
      </p:sp>
      <p:sp>
        <p:nvSpPr>
          <p:cNvPr id="10979"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645418519"/>
      </p:ext>
    </p:extLst>
  </p:cSld>
  <p:clrMapOvr>
    <a:masterClrMapping/>
  </p:clrMapOvr>
  <p:transition spd="med"/>
</p:sldLayout>
</file>

<file path=ppt/slideLayouts/slideLayout827.xml><?xml version="1.0" encoding="utf-8"?>
<p:sldLayout xmlns:a="http://schemas.openxmlformats.org/drawingml/2006/main" xmlns:r="http://schemas.openxmlformats.org/officeDocument/2006/relationships" xmlns:p="http://schemas.openxmlformats.org/presentationml/2006/main" showMasterSp="0" type="tx">
  <p:cSld name="70_Picture with Caption">
    <p:bg>
      <p:bgPr>
        <a:solidFill>
          <a:srgbClr val="FBE7C3"/>
        </a:solidFill>
        <a:effectLst/>
      </p:bgPr>
    </p:bg>
    <p:spTree>
      <p:nvGrpSpPr>
        <p:cNvPr id="1" name=""/>
        <p:cNvGrpSpPr/>
        <p:nvPr/>
      </p:nvGrpSpPr>
      <p:grpSpPr>
        <a:xfrm>
          <a:off x="0" y="0"/>
          <a:ext cx="0" cy="0"/>
          <a:chOff x="0" y="0"/>
          <a:chExt cx="0" cy="0"/>
        </a:xfrm>
      </p:grpSpPr>
      <p:sp>
        <p:nvSpPr>
          <p:cNvPr id="10986"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10987"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10988"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atin typeface="Arial"/>
                <a:ea typeface="Arial"/>
                <a:cs typeface="Arial"/>
                <a:sym typeface="Arial"/>
              </a:defRPr>
            </a:lvl1pPr>
            <a:lvl2pPr marL="0" indent="457200">
              <a:spcBef>
                <a:spcPts val="300"/>
              </a:spcBef>
              <a:buSzTx/>
              <a:buNone/>
              <a:defRPr sz="1400">
                <a:latin typeface="Arial"/>
                <a:ea typeface="Arial"/>
                <a:cs typeface="Arial"/>
                <a:sym typeface="Arial"/>
              </a:defRPr>
            </a:lvl2pPr>
            <a:lvl3pPr marL="0" indent="914400">
              <a:spcBef>
                <a:spcPts val="300"/>
              </a:spcBef>
              <a:buSzTx/>
              <a:buNone/>
              <a:defRPr sz="1400">
                <a:latin typeface="Arial"/>
                <a:ea typeface="Arial"/>
                <a:cs typeface="Arial"/>
                <a:sym typeface="Arial"/>
              </a:defRPr>
            </a:lvl3pPr>
            <a:lvl4pPr marL="0" indent="1371600">
              <a:spcBef>
                <a:spcPts val="300"/>
              </a:spcBef>
              <a:buSzTx/>
              <a:buNone/>
              <a:defRPr sz="1400">
                <a:latin typeface="Arial"/>
                <a:ea typeface="Arial"/>
                <a:cs typeface="Arial"/>
                <a:sym typeface="Arial"/>
              </a:defRPr>
            </a:lvl4pPr>
            <a:lvl5pPr marL="0" indent="1828800">
              <a:spcBef>
                <a:spcPts val="300"/>
              </a:spcBef>
              <a:buSzTx/>
              <a:buNone/>
              <a:defRPr sz="14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989"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954079651"/>
      </p:ext>
    </p:extLst>
  </p:cSld>
  <p:clrMapOvr>
    <a:masterClrMapping/>
  </p:clrMapOvr>
  <p:transition spd="med"/>
</p:sldLayout>
</file>

<file path=ppt/slideLayouts/slideLayout828.xml><?xml version="1.0" encoding="utf-8"?>
<p:sldLayout xmlns:a="http://schemas.openxmlformats.org/drawingml/2006/main" xmlns:r="http://schemas.openxmlformats.org/officeDocument/2006/relationships" xmlns:p="http://schemas.openxmlformats.org/presentationml/2006/main" showMasterSp="0" type="tx">
  <p:cSld name="77_Title Slide">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10996" name="Title Text"/>
          <p:cNvSpPr txBox="1">
            <a:spLocks noGrp="1"/>
          </p:cNvSpPr>
          <p:nvPr>
            <p:ph type="title"/>
          </p:nvPr>
        </p:nvSpPr>
        <p:spPr>
          <a:xfrm>
            <a:off x="2895600" y="1143000"/>
            <a:ext cx="5562600" cy="2286000"/>
          </a:xfrm>
          <a:prstGeom prst="rect">
            <a:avLst/>
          </a:prstGeom>
          <a:effectLst>
            <a:outerShdw blurRad="63500" rotWithShape="0">
              <a:schemeClr val="accent3">
                <a:lumOff val="44000"/>
                <a:alpha val="75000"/>
              </a:schemeClr>
            </a:outerShdw>
          </a:effectLst>
        </p:spPr>
        <p:txBody>
          <a:bodyPr anchor="ctr"/>
          <a:lstStyle>
            <a:lvl1pPr algn="r">
              <a:defRPr>
                <a:solidFill>
                  <a:srgbClr val="000000"/>
                </a:solidFill>
                <a:latin typeface="Copperplate Gothic Light"/>
                <a:ea typeface="Copperplate Gothic Light"/>
                <a:cs typeface="Copperplate Gothic Light"/>
                <a:sym typeface="Copperplate Gothic Light"/>
              </a:defRPr>
            </a:lvl1pPr>
          </a:lstStyle>
          <a:p>
            <a:r>
              <a:t>Title Text</a:t>
            </a:r>
          </a:p>
        </p:txBody>
      </p:sp>
      <p:sp>
        <p:nvSpPr>
          <p:cNvPr id="10997" name="Body Level One…"/>
          <p:cNvSpPr txBox="1">
            <a:spLocks noGrp="1"/>
          </p:cNvSpPr>
          <p:nvPr>
            <p:ph type="body" sz="quarter" idx="1"/>
          </p:nvPr>
        </p:nvSpPr>
        <p:spPr>
          <a:xfrm>
            <a:off x="2133600" y="3886200"/>
            <a:ext cx="4267200" cy="2057400"/>
          </a:xfrm>
          <a:prstGeom prst="rect">
            <a:avLst/>
          </a:prstGeom>
        </p:spPr>
        <p:txBody>
          <a:bodyPr>
            <a:normAutofit/>
          </a:bodyPr>
          <a:lstStyle>
            <a:lvl1pPr marL="0" indent="0">
              <a:buSzTx/>
              <a:buNone/>
              <a:defRPr i="1">
                <a:latin typeface="Arial"/>
                <a:ea typeface="Arial"/>
                <a:cs typeface="Arial"/>
                <a:sym typeface="Arial"/>
              </a:defRPr>
            </a:lvl1pPr>
            <a:lvl2pPr>
              <a:buChar char="▪"/>
              <a:defRPr i="1">
                <a:latin typeface="Arial"/>
                <a:ea typeface="Arial"/>
                <a:cs typeface="Arial"/>
                <a:sym typeface="Arial"/>
              </a:defRPr>
            </a:lvl2pPr>
            <a:lvl3pPr>
              <a:buChar char="▪"/>
              <a:defRPr i="1">
                <a:latin typeface="Arial"/>
                <a:ea typeface="Arial"/>
                <a:cs typeface="Arial"/>
                <a:sym typeface="Arial"/>
              </a:defRPr>
            </a:lvl3pPr>
            <a:lvl4pPr>
              <a:buChar char="▪"/>
              <a:defRPr i="1">
                <a:latin typeface="Arial"/>
                <a:ea typeface="Arial"/>
                <a:cs typeface="Arial"/>
                <a:sym typeface="Arial"/>
              </a:defRPr>
            </a:lvl4pPr>
            <a:lvl5pPr>
              <a:buChar char="▪"/>
              <a:defRPr i="1">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998" name="Slide Number"/>
          <p:cNvSpPr txBox="1">
            <a:spLocks noGrp="1"/>
          </p:cNvSpPr>
          <p:nvPr>
            <p:ph type="sldNum" sz="quarter" idx="2"/>
          </p:nvPr>
        </p:nvSpPr>
        <p:spPr>
          <a:xfrm>
            <a:off x="7527188" y="6248400"/>
            <a:ext cx="321412" cy="265863"/>
          </a:xfrm>
          <a:prstGeom prst="rect">
            <a:avLst/>
          </a:prstGeom>
        </p:spPr>
        <p:txBody>
          <a:bodyPr anchor="t"/>
          <a:lstStyle>
            <a:lvl1pPr algn="r">
              <a:defRPr>
                <a:solidFill>
                  <a:srgbClr val="000000"/>
                </a:solidFill>
                <a:latin typeface="Copperplate Gothic Light"/>
                <a:ea typeface="Copperplate Gothic Light"/>
                <a:cs typeface="Copperplate Gothic Light"/>
                <a:sym typeface="Copperplate Gothic Light"/>
              </a:defRPr>
            </a:lvl1pPr>
          </a:lstStyle>
          <a:p>
            <a:fld id="{86CB4B4D-7CA3-9044-876B-883B54F8677D}" type="slidenum">
              <a:rPr/>
              <a:pPr/>
              <a:t>‹#›</a:t>
            </a:fld>
            <a:endParaRPr/>
          </a:p>
        </p:txBody>
      </p:sp>
    </p:spTree>
    <p:extLst>
      <p:ext uri="{BB962C8B-B14F-4D97-AF65-F5344CB8AC3E}">
        <p14:creationId xmlns:p14="http://schemas.microsoft.com/office/powerpoint/2010/main" val="3015845795"/>
      </p:ext>
    </p:extLst>
  </p:cSld>
  <p:clrMapOvr>
    <a:masterClrMapping/>
  </p:clrMapOvr>
  <p:transition spd="med"/>
</p:sldLayout>
</file>

<file path=ppt/slideLayouts/slideLayout829.xml><?xml version="1.0" encoding="utf-8"?>
<p:sldLayout xmlns:a="http://schemas.openxmlformats.org/drawingml/2006/main" xmlns:r="http://schemas.openxmlformats.org/officeDocument/2006/relationships" xmlns:p="http://schemas.openxmlformats.org/presentationml/2006/main" showMasterSp="0" type="tx">
  <p:cSld name="74_Title and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11005" name="Title Text"/>
          <p:cNvSpPr txBox="1">
            <a:spLocks noGrp="1"/>
          </p:cNvSpPr>
          <p:nvPr>
            <p:ph type="title"/>
          </p:nvPr>
        </p:nvSpPr>
        <p:spPr>
          <a:xfrm>
            <a:off x="685800" y="609600"/>
            <a:ext cx="7772400" cy="1143000"/>
          </a:xfrm>
          <a:prstGeom prst="rect">
            <a:avLst/>
          </a:prstGeom>
          <a:effectLst>
            <a:outerShdw blurRad="63500" rotWithShape="0">
              <a:schemeClr val="accent3">
                <a:lumOff val="44000"/>
                <a:alpha val="74998"/>
              </a:schemeClr>
            </a:outerShdw>
          </a:effectLst>
        </p:spPr>
        <p:txBody>
          <a:bodyPr anchor="ctr"/>
          <a:lstStyle>
            <a:lvl1pPr>
              <a:defRPr>
                <a:solidFill>
                  <a:srgbClr val="000000"/>
                </a:solidFill>
                <a:latin typeface="Copperplate Gothic Light"/>
                <a:ea typeface="Copperplate Gothic Light"/>
                <a:cs typeface="Copperplate Gothic Light"/>
                <a:sym typeface="Copperplate Gothic Light"/>
              </a:defRPr>
            </a:lvl1pPr>
          </a:lstStyle>
          <a:p>
            <a:r>
              <a:t>Title Text</a:t>
            </a:r>
          </a:p>
        </p:txBody>
      </p:sp>
      <p:sp>
        <p:nvSpPr>
          <p:cNvPr id="11006" name="Body Level One…"/>
          <p:cNvSpPr txBox="1">
            <a:spLocks noGrp="1"/>
          </p:cNvSpPr>
          <p:nvPr>
            <p:ph type="body" idx="1"/>
          </p:nvPr>
        </p:nvSpPr>
        <p:spPr>
          <a:xfrm>
            <a:off x="1295400" y="1981200"/>
            <a:ext cx="7162800" cy="4114800"/>
          </a:xfrm>
          <a:prstGeom prst="rect">
            <a:avLst/>
          </a:prstGeom>
          <a:effectLst>
            <a:outerShdw blurRad="38100" rotWithShape="0">
              <a:schemeClr val="accent3">
                <a:lumOff val="44000"/>
                <a:alpha val="75000"/>
              </a:schemeClr>
            </a:outerShdw>
          </a:effectLst>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buChar cha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1007" name="Slide Number"/>
          <p:cNvSpPr txBox="1">
            <a:spLocks noGrp="1"/>
          </p:cNvSpPr>
          <p:nvPr>
            <p:ph type="sldNum" sz="quarter" idx="2"/>
          </p:nvPr>
        </p:nvSpPr>
        <p:spPr>
          <a:xfrm>
            <a:off x="8136788" y="6248400"/>
            <a:ext cx="321412" cy="265863"/>
          </a:xfrm>
          <a:prstGeom prst="rect">
            <a:avLst/>
          </a:prstGeom>
        </p:spPr>
        <p:txBody>
          <a:bodyPr anchor="t"/>
          <a:lstStyle>
            <a:lvl1pPr algn="r">
              <a:defRPr>
                <a:solidFill>
                  <a:srgbClr val="000000"/>
                </a:solidFill>
                <a:latin typeface="Copperplate Gothic Light"/>
                <a:ea typeface="Copperplate Gothic Light"/>
                <a:cs typeface="Copperplate Gothic Light"/>
                <a:sym typeface="Copperplate Gothic Light"/>
              </a:defRPr>
            </a:lvl1pPr>
          </a:lstStyle>
          <a:p>
            <a:fld id="{86CB4B4D-7CA3-9044-876B-883B54F8677D}" type="slidenum">
              <a:rPr/>
              <a:pPr/>
              <a:t>‹#›</a:t>
            </a:fld>
            <a:endParaRPr/>
          </a:p>
        </p:txBody>
      </p:sp>
    </p:spTree>
    <p:extLst>
      <p:ext uri="{BB962C8B-B14F-4D97-AF65-F5344CB8AC3E}">
        <p14:creationId xmlns:p14="http://schemas.microsoft.com/office/powerpoint/2010/main" val="724130258"/>
      </p:ext>
    </p:extLst>
  </p:cSld>
  <p:clrMapOvr>
    <a:masterClrMapping/>
  </p:clrMapOvr>
  <p:transition spd="med"/>
</p:sldLayout>
</file>

<file path=ppt/slideLayouts/slideLayout8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2"/>
          <p:cNvSpPr>
            <a:spLocks noGrp="1" noChangeArrowheads="1"/>
          </p:cNvSpPr>
          <p:nvPr>
            <p:ph type="dt" sz="half" idx="10"/>
          </p:nvPr>
        </p:nvSpPr>
        <p:spPr/>
        <p:txBody>
          <a:bodyPr/>
          <a:lstStyle>
            <a:lvl1pPr>
              <a:defRPr/>
            </a:lvl1pPr>
          </a:lstStyle>
          <a:p>
            <a:pPr>
              <a:defRPr/>
            </a:pPr>
            <a:endParaRPr lang="en-US"/>
          </a:p>
        </p:txBody>
      </p:sp>
      <p:sp>
        <p:nvSpPr>
          <p:cNvPr id="5" name="Rectangle 13"/>
          <p:cNvSpPr>
            <a:spLocks noGrp="1" noChangeArrowheads="1"/>
          </p:cNvSpPr>
          <p:nvPr>
            <p:ph type="ftr" sz="quarter" idx="11"/>
          </p:nvPr>
        </p:nvSpPr>
        <p:spPr/>
        <p:txBody>
          <a:bodyPr/>
          <a:lstStyle>
            <a:lvl1pPr>
              <a:defRPr/>
            </a:lvl1pPr>
          </a:lstStyle>
          <a:p>
            <a:pPr>
              <a:defRPr/>
            </a:pPr>
            <a:endParaRPr lang="en-US"/>
          </a:p>
        </p:txBody>
      </p:sp>
      <p:sp>
        <p:nvSpPr>
          <p:cNvPr id="6"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B79015C7-6C60-534C-878F-B7C81A2869BE}" type="slidenum">
              <a:rPr lang="en-US"/>
              <a:pPr>
                <a:defRPr/>
              </a:pPr>
              <a:t>‹#›</a:t>
            </a:fld>
            <a:endParaRPr lang="en-US"/>
          </a:p>
        </p:txBody>
      </p:sp>
    </p:spTree>
    <p:extLst>
      <p:ext uri="{BB962C8B-B14F-4D97-AF65-F5344CB8AC3E}">
        <p14:creationId xmlns:p14="http://schemas.microsoft.com/office/powerpoint/2010/main" val="670204836"/>
      </p:ext>
    </p:extLst>
  </p:cSld>
  <p:clrMapOvr>
    <a:masterClrMapping/>
  </p:clrMapOvr>
  <p:transition/>
</p:sldLayout>
</file>

<file path=ppt/slideLayouts/slideLayout830.xml><?xml version="1.0" encoding="utf-8"?>
<p:sldLayout xmlns:a="http://schemas.openxmlformats.org/drawingml/2006/main" xmlns:r="http://schemas.openxmlformats.org/officeDocument/2006/relationships" xmlns:p="http://schemas.openxmlformats.org/presentationml/2006/main" showMasterSp="0" type="tx">
  <p:cSld name="70_Section Header">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11014" name="Title Text"/>
          <p:cNvSpPr txBox="1">
            <a:spLocks noGrp="1"/>
          </p:cNvSpPr>
          <p:nvPr>
            <p:ph type="title"/>
          </p:nvPr>
        </p:nvSpPr>
        <p:spPr>
          <a:xfrm>
            <a:off x="722312" y="4406900"/>
            <a:ext cx="7772401" cy="1362075"/>
          </a:xfrm>
          <a:prstGeom prst="rect">
            <a:avLst/>
          </a:prstGeom>
          <a:effectLst>
            <a:outerShdw blurRad="63500" rotWithShape="0">
              <a:schemeClr val="accent3">
                <a:lumOff val="44000"/>
                <a:alpha val="74998"/>
              </a:schemeClr>
            </a:outerShdw>
          </a:effectLst>
        </p:spPr>
        <p:txBody>
          <a:bodyPr anchor="t"/>
          <a:lstStyle>
            <a:lvl1pPr>
              <a:defRPr sz="4000" cap="all">
                <a:solidFill>
                  <a:srgbClr val="000000"/>
                </a:solidFill>
                <a:latin typeface="Copperplate Gothic Light"/>
                <a:ea typeface="Copperplate Gothic Light"/>
                <a:cs typeface="Copperplate Gothic Light"/>
                <a:sym typeface="Copperplate Gothic Light"/>
              </a:defRPr>
            </a:lvl1pPr>
          </a:lstStyle>
          <a:p>
            <a:r>
              <a:t>Title Text</a:t>
            </a:r>
          </a:p>
        </p:txBody>
      </p:sp>
      <p:sp>
        <p:nvSpPr>
          <p:cNvPr id="11015" name="Body Level One…"/>
          <p:cNvSpPr txBox="1">
            <a:spLocks noGrp="1"/>
          </p:cNvSpPr>
          <p:nvPr>
            <p:ph type="body" sz="quarter" idx="1"/>
          </p:nvPr>
        </p:nvSpPr>
        <p:spPr>
          <a:xfrm>
            <a:off x="722312" y="2906713"/>
            <a:ext cx="7772401" cy="1500188"/>
          </a:xfrm>
          <a:prstGeom prst="rect">
            <a:avLst/>
          </a:prstGeom>
          <a:effectLst>
            <a:outerShdw blurRad="38100" rotWithShape="0">
              <a:schemeClr val="accent3">
                <a:lumOff val="44000"/>
                <a:alpha val="75000"/>
              </a:schemeClr>
            </a:outerShdw>
          </a:effectLst>
        </p:spPr>
        <p:txBody>
          <a:bodyPr anchor="b">
            <a:normAutofit/>
          </a:bodyPr>
          <a:lstStyle>
            <a:lvl1pPr marL="0" indent="0">
              <a:spcBef>
                <a:spcPts val="400"/>
              </a:spcBef>
              <a:buSzTx/>
              <a:buNone/>
              <a:defRPr sz="2000">
                <a:latin typeface="Arial"/>
                <a:ea typeface="Arial"/>
                <a:cs typeface="Arial"/>
                <a:sym typeface="Arial"/>
              </a:defRPr>
            </a:lvl1pPr>
            <a:lvl2pPr marL="0" indent="457200">
              <a:spcBef>
                <a:spcPts val="400"/>
              </a:spcBef>
              <a:buSzTx/>
              <a:buNone/>
              <a:defRPr sz="2000">
                <a:latin typeface="Arial"/>
                <a:ea typeface="Arial"/>
                <a:cs typeface="Arial"/>
                <a:sym typeface="Arial"/>
              </a:defRPr>
            </a:lvl2pPr>
            <a:lvl3pPr marL="0" indent="914400">
              <a:spcBef>
                <a:spcPts val="400"/>
              </a:spcBef>
              <a:buSzTx/>
              <a:buNone/>
              <a:defRPr sz="2000">
                <a:latin typeface="Arial"/>
                <a:ea typeface="Arial"/>
                <a:cs typeface="Arial"/>
                <a:sym typeface="Arial"/>
              </a:defRPr>
            </a:lvl3pPr>
            <a:lvl4pPr marL="0" indent="1371600">
              <a:spcBef>
                <a:spcPts val="400"/>
              </a:spcBef>
              <a:buSzTx/>
              <a:buNone/>
              <a:defRPr sz="2000">
                <a:latin typeface="Arial"/>
                <a:ea typeface="Arial"/>
                <a:cs typeface="Arial"/>
                <a:sym typeface="Arial"/>
              </a:defRPr>
            </a:lvl4pPr>
            <a:lvl5pPr marL="0" indent="1828800">
              <a:spcBef>
                <a:spcPts val="400"/>
              </a:spcBef>
              <a:buSzTx/>
              <a:buNone/>
              <a:defRPr sz="20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1016" name="Slide Number"/>
          <p:cNvSpPr txBox="1">
            <a:spLocks noGrp="1"/>
          </p:cNvSpPr>
          <p:nvPr>
            <p:ph type="sldNum" sz="quarter" idx="2"/>
          </p:nvPr>
        </p:nvSpPr>
        <p:spPr>
          <a:xfrm>
            <a:off x="8136788" y="6248400"/>
            <a:ext cx="321412" cy="265863"/>
          </a:xfrm>
          <a:prstGeom prst="rect">
            <a:avLst/>
          </a:prstGeom>
        </p:spPr>
        <p:txBody>
          <a:bodyPr anchor="t"/>
          <a:lstStyle>
            <a:lvl1pPr algn="r">
              <a:defRPr>
                <a:solidFill>
                  <a:srgbClr val="000000"/>
                </a:solidFill>
                <a:latin typeface="Copperplate Gothic Light"/>
                <a:ea typeface="Copperplate Gothic Light"/>
                <a:cs typeface="Copperplate Gothic Light"/>
                <a:sym typeface="Copperplate Gothic Light"/>
              </a:defRPr>
            </a:lvl1pPr>
          </a:lstStyle>
          <a:p>
            <a:fld id="{86CB4B4D-7CA3-9044-876B-883B54F8677D}" type="slidenum">
              <a:rPr/>
              <a:pPr/>
              <a:t>‹#›</a:t>
            </a:fld>
            <a:endParaRPr/>
          </a:p>
        </p:txBody>
      </p:sp>
    </p:spTree>
    <p:extLst>
      <p:ext uri="{BB962C8B-B14F-4D97-AF65-F5344CB8AC3E}">
        <p14:creationId xmlns:p14="http://schemas.microsoft.com/office/powerpoint/2010/main" val="2641604840"/>
      </p:ext>
    </p:extLst>
  </p:cSld>
  <p:clrMapOvr>
    <a:masterClrMapping/>
  </p:clrMapOvr>
  <p:transition spd="med"/>
</p:sldLayout>
</file>

<file path=ppt/slideLayouts/slideLayout831.xml><?xml version="1.0" encoding="utf-8"?>
<p:sldLayout xmlns:a="http://schemas.openxmlformats.org/drawingml/2006/main" xmlns:r="http://schemas.openxmlformats.org/officeDocument/2006/relationships" xmlns:p="http://schemas.openxmlformats.org/presentationml/2006/main" showMasterSp="0" type="tx">
  <p:cSld name="70_Two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11023" name="Title Text"/>
          <p:cNvSpPr txBox="1">
            <a:spLocks noGrp="1"/>
          </p:cNvSpPr>
          <p:nvPr>
            <p:ph type="title"/>
          </p:nvPr>
        </p:nvSpPr>
        <p:spPr>
          <a:xfrm>
            <a:off x="685800" y="609600"/>
            <a:ext cx="7772400" cy="1143000"/>
          </a:xfrm>
          <a:prstGeom prst="rect">
            <a:avLst/>
          </a:prstGeom>
          <a:effectLst>
            <a:outerShdw blurRad="63500" rotWithShape="0">
              <a:schemeClr val="accent3">
                <a:lumOff val="44000"/>
                <a:alpha val="74998"/>
              </a:schemeClr>
            </a:outerShdw>
          </a:effectLst>
        </p:spPr>
        <p:txBody>
          <a:bodyPr anchor="ctr"/>
          <a:lstStyle>
            <a:lvl1pPr>
              <a:defRPr>
                <a:solidFill>
                  <a:srgbClr val="000000"/>
                </a:solidFill>
                <a:latin typeface="Copperplate Gothic Light"/>
                <a:ea typeface="Copperplate Gothic Light"/>
                <a:cs typeface="Copperplate Gothic Light"/>
                <a:sym typeface="Copperplate Gothic Light"/>
              </a:defRPr>
            </a:lvl1pPr>
          </a:lstStyle>
          <a:p>
            <a:r>
              <a:t>Title Text</a:t>
            </a:r>
          </a:p>
        </p:txBody>
      </p:sp>
      <p:sp>
        <p:nvSpPr>
          <p:cNvPr id="11024" name="Body Level One…"/>
          <p:cNvSpPr txBox="1">
            <a:spLocks noGrp="1"/>
          </p:cNvSpPr>
          <p:nvPr>
            <p:ph type="body" sz="half" idx="1"/>
          </p:nvPr>
        </p:nvSpPr>
        <p:spPr>
          <a:xfrm>
            <a:off x="1295400" y="1981200"/>
            <a:ext cx="3505200" cy="4114800"/>
          </a:xfrm>
          <a:prstGeom prst="rect">
            <a:avLst/>
          </a:prstGeom>
          <a:effectLst>
            <a:outerShdw blurRad="38100" rotWithShape="0">
              <a:schemeClr val="accent3">
                <a:lumOff val="44000"/>
                <a:alpha val="75000"/>
              </a:schemeClr>
            </a:outerShdw>
          </a:effectLst>
        </p:spPr>
        <p:txBody>
          <a:bodyPr>
            <a:normAutofit/>
          </a:bodyPr>
          <a:lstStyle>
            <a:lvl1pPr>
              <a:spcBef>
                <a:spcPts val="600"/>
              </a:spcBef>
              <a:buChar char="▪"/>
              <a:defRPr sz="2800">
                <a:latin typeface="Arial"/>
                <a:ea typeface="Arial"/>
                <a:cs typeface="Arial"/>
                <a:sym typeface="Arial"/>
              </a:defRPr>
            </a:lvl1pPr>
            <a:lvl2pPr marL="790575" indent="-333375">
              <a:spcBef>
                <a:spcPts val="600"/>
              </a:spcBef>
              <a:buChar char="▪"/>
              <a:defRPr sz="2800">
                <a:latin typeface="Arial"/>
                <a:ea typeface="Arial"/>
                <a:cs typeface="Arial"/>
                <a:sym typeface="Arial"/>
              </a:defRPr>
            </a:lvl2pPr>
            <a:lvl3pPr marL="1234439" indent="-320039">
              <a:spcBef>
                <a:spcPts val="600"/>
              </a:spcBef>
              <a:buChar char="▪"/>
              <a:defRPr sz="2800">
                <a:latin typeface="Arial"/>
                <a:ea typeface="Arial"/>
                <a:cs typeface="Arial"/>
                <a:sym typeface="Arial"/>
              </a:defRPr>
            </a:lvl3pPr>
            <a:lvl4pPr marL="1727200" indent="-355600">
              <a:spcBef>
                <a:spcPts val="600"/>
              </a:spcBef>
              <a:buChar char="▪"/>
              <a:defRPr sz="2800">
                <a:latin typeface="Arial"/>
                <a:ea typeface="Arial"/>
                <a:cs typeface="Arial"/>
                <a:sym typeface="Arial"/>
              </a:defRPr>
            </a:lvl4pPr>
            <a:lvl5pPr marL="2184400" indent="-355600">
              <a:spcBef>
                <a:spcPts val="600"/>
              </a:spcBef>
              <a:buChar char="▪"/>
              <a:defRPr sz="28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1025" name="Slide Number"/>
          <p:cNvSpPr txBox="1">
            <a:spLocks noGrp="1"/>
          </p:cNvSpPr>
          <p:nvPr>
            <p:ph type="sldNum" sz="quarter" idx="2"/>
          </p:nvPr>
        </p:nvSpPr>
        <p:spPr>
          <a:xfrm>
            <a:off x="8136788" y="6248400"/>
            <a:ext cx="321412" cy="265863"/>
          </a:xfrm>
          <a:prstGeom prst="rect">
            <a:avLst/>
          </a:prstGeom>
        </p:spPr>
        <p:txBody>
          <a:bodyPr anchor="t"/>
          <a:lstStyle>
            <a:lvl1pPr algn="r">
              <a:defRPr>
                <a:solidFill>
                  <a:srgbClr val="000000"/>
                </a:solidFill>
                <a:latin typeface="Copperplate Gothic Light"/>
                <a:ea typeface="Copperplate Gothic Light"/>
                <a:cs typeface="Copperplate Gothic Light"/>
                <a:sym typeface="Copperplate Gothic Light"/>
              </a:defRPr>
            </a:lvl1pPr>
          </a:lstStyle>
          <a:p>
            <a:fld id="{86CB4B4D-7CA3-9044-876B-883B54F8677D}" type="slidenum">
              <a:rPr/>
              <a:pPr/>
              <a:t>‹#›</a:t>
            </a:fld>
            <a:endParaRPr/>
          </a:p>
        </p:txBody>
      </p:sp>
    </p:spTree>
    <p:extLst>
      <p:ext uri="{BB962C8B-B14F-4D97-AF65-F5344CB8AC3E}">
        <p14:creationId xmlns:p14="http://schemas.microsoft.com/office/powerpoint/2010/main" val="4253267546"/>
      </p:ext>
    </p:extLst>
  </p:cSld>
  <p:clrMapOvr>
    <a:masterClrMapping/>
  </p:clrMapOvr>
  <p:transition spd="med"/>
</p:sldLayout>
</file>

<file path=ppt/slideLayouts/slideLayout832.xml><?xml version="1.0" encoding="utf-8"?>
<p:sldLayout xmlns:a="http://schemas.openxmlformats.org/drawingml/2006/main" xmlns:r="http://schemas.openxmlformats.org/officeDocument/2006/relationships" xmlns:p="http://schemas.openxmlformats.org/presentationml/2006/main" showMasterSp="0" type="tx">
  <p:cSld name="71_Comparis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11032" name="Title Text"/>
          <p:cNvSpPr txBox="1">
            <a:spLocks noGrp="1"/>
          </p:cNvSpPr>
          <p:nvPr>
            <p:ph type="title"/>
          </p:nvPr>
        </p:nvSpPr>
        <p:spPr>
          <a:xfrm>
            <a:off x="457200" y="274638"/>
            <a:ext cx="8229600" cy="1143001"/>
          </a:xfrm>
          <a:prstGeom prst="rect">
            <a:avLst/>
          </a:prstGeom>
          <a:effectLst>
            <a:outerShdw blurRad="63500" rotWithShape="0">
              <a:schemeClr val="accent3">
                <a:lumOff val="44000"/>
                <a:alpha val="74998"/>
              </a:schemeClr>
            </a:outerShdw>
          </a:effectLst>
        </p:spPr>
        <p:txBody>
          <a:bodyPr anchor="ctr"/>
          <a:lstStyle>
            <a:lvl1pPr>
              <a:defRPr>
                <a:solidFill>
                  <a:srgbClr val="000000"/>
                </a:solidFill>
                <a:latin typeface="Copperplate Gothic Light"/>
                <a:ea typeface="Copperplate Gothic Light"/>
                <a:cs typeface="Copperplate Gothic Light"/>
                <a:sym typeface="Copperplate Gothic Light"/>
              </a:defRPr>
            </a:lvl1pPr>
          </a:lstStyle>
          <a:p>
            <a:r>
              <a:t>Title Text</a:t>
            </a:r>
          </a:p>
        </p:txBody>
      </p:sp>
      <p:sp>
        <p:nvSpPr>
          <p:cNvPr id="11033" name="Body Level One…"/>
          <p:cNvSpPr txBox="1">
            <a:spLocks noGrp="1"/>
          </p:cNvSpPr>
          <p:nvPr>
            <p:ph type="body" sz="quarter" idx="1"/>
          </p:nvPr>
        </p:nvSpPr>
        <p:spPr>
          <a:xfrm>
            <a:off x="457200" y="1535112"/>
            <a:ext cx="4040188" cy="639763"/>
          </a:xfrm>
          <a:prstGeom prst="rect">
            <a:avLst/>
          </a:prstGeom>
          <a:effectLst>
            <a:outerShdw blurRad="38100" rotWithShape="0">
              <a:schemeClr val="accent3">
                <a:lumOff val="44000"/>
                <a:alpha val="75000"/>
              </a:schemeClr>
            </a:outerShdw>
          </a:effectLst>
        </p:spPr>
        <p:txBody>
          <a:bodyPr anchor="b">
            <a:normAutofit/>
          </a:bodyPr>
          <a:lstStyle>
            <a:lvl1pPr marL="0" indent="0">
              <a:spcBef>
                <a:spcPts val="500"/>
              </a:spcBef>
              <a:buSzTx/>
              <a:buNone/>
              <a:defRPr sz="2400" b="1">
                <a:latin typeface="Arial"/>
                <a:ea typeface="Arial"/>
                <a:cs typeface="Arial"/>
                <a:sym typeface="Arial"/>
              </a:defRPr>
            </a:lvl1pPr>
            <a:lvl2pPr marL="0" indent="457200">
              <a:spcBef>
                <a:spcPts val="500"/>
              </a:spcBef>
              <a:buSzTx/>
              <a:buNone/>
              <a:defRPr sz="2400" b="1">
                <a:latin typeface="Arial"/>
                <a:ea typeface="Arial"/>
                <a:cs typeface="Arial"/>
                <a:sym typeface="Arial"/>
              </a:defRPr>
            </a:lvl2pPr>
            <a:lvl3pPr marL="0" indent="914400">
              <a:spcBef>
                <a:spcPts val="500"/>
              </a:spcBef>
              <a:buSzTx/>
              <a:buNone/>
              <a:defRPr sz="2400" b="1">
                <a:latin typeface="Arial"/>
                <a:ea typeface="Arial"/>
                <a:cs typeface="Arial"/>
                <a:sym typeface="Arial"/>
              </a:defRPr>
            </a:lvl3pPr>
            <a:lvl4pPr marL="0" indent="1371600">
              <a:spcBef>
                <a:spcPts val="500"/>
              </a:spcBef>
              <a:buSzTx/>
              <a:buNone/>
              <a:defRPr sz="2400" b="1">
                <a:latin typeface="Arial"/>
                <a:ea typeface="Arial"/>
                <a:cs typeface="Arial"/>
                <a:sym typeface="Arial"/>
              </a:defRPr>
            </a:lvl4pPr>
            <a:lvl5pPr marL="0" indent="1828800">
              <a:spcBef>
                <a:spcPts val="500"/>
              </a:spcBef>
              <a:buSzTx/>
              <a:buNone/>
              <a:defRPr sz="2400" b="1">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1034" name="Text Placeholder 4"/>
          <p:cNvSpPr>
            <a:spLocks noGrp="1"/>
          </p:cNvSpPr>
          <p:nvPr>
            <p:ph type="body" sz="quarter" idx="21"/>
          </p:nvPr>
        </p:nvSpPr>
        <p:spPr>
          <a:xfrm>
            <a:off x="4645025" y="1535112"/>
            <a:ext cx="4041775" cy="639763"/>
          </a:xfrm>
          <a:prstGeom prst="rect">
            <a:avLst/>
          </a:prstGeom>
          <a:effectLst>
            <a:outerShdw blurRad="38100" rotWithShape="0">
              <a:schemeClr val="accent3">
                <a:lumOff val="44000"/>
                <a:alpha val="75000"/>
              </a:schemeClr>
            </a:outerShdw>
          </a:effectLst>
        </p:spPr>
        <p:txBody>
          <a:bodyPr anchor="b">
            <a:normAutofit/>
          </a:bodyPr>
          <a:lstStyle/>
          <a:p>
            <a:pPr marL="0" indent="0">
              <a:spcBef>
                <a:spcPts val="500"/>
              </a:spcBef>
              <a:buSzTx/>
              <a:buNone/>
              <a:defRPr sz="2400" b="1">
                <a:latin typeface="Arial"/>
                <a:ea typeface="Arial"/>
                <a:cs typeface="Arial"/>
                <a:sym typeface="Arial"/>
              </a:defRPr>
            </a:pPr>
            <a:endParaRPr/>
          </a:p>
        </p:txBody>
      </p:sp>
      <p:sp>
        <p:nvSpPr>
          <p:cNvPr id="11035" name="Slide Number"/>
          <p:cNvSpPr txBox="1">
            <a:spLocks noGrp="1"/>
          </p:cNvSpPr>
          <p:nvPr>
            <p:ph type="sldNum" sz="quarter" idx="2"/>
          </p:nvPr>
        </p:nvSpPr>
        <p:spPr>
          <a:xfrm>
            <a:off x="8136788" y="6248400"/>
            <a:ext cx="321412" cy="265863"/>
          </a:xfrm>
          <a:prstGeom prst="rect">
            <a:avLst/>
          </a:prstGeom>
        </p:spPr>
        <p:txBody>
          <a:bodyPr anchor="t"/>
          <a:lstStyle>
            <a:lvl1pPr algn="r">
              <a:defRPr>
                <a:solidFill>
                  <a:srgbClr val="000000"/>
                </a:solidFill>
                <a:latin typeface="Copperplate Gothic Light"/>
                <a:ea typeface="Copperplate Gothic Light"/>
                <a:cs typeface="Copperplate Gothic Light"/>
                <a:sym typeface="Copperplate Gothic Light"/>
              </a:defRPr>
            </a:lvl1pPr>
          </a:lstStyle>
          <a:p>
            <a:fld id="{86CB4B4D-7CA3-9044-876B-883B54F8677D}" type="slidenum">
              <a:rPr/>
              <a:pPr/>
              <a:t>‹#›</a:t>
            </a:fld>
            <a:endParaRPr/>
          </a:p>
        </p:txBody>
      </p:sp>
    </p:spTree>
    <p:extLst>
      <p:ext uri="{BB962C8B-B14F-4D97-AF65-F5344CB8AC3E}">
        <p14:creationId xmlns:p14="http://schemas.microsoft.com/office/powerpoint/2010/main" val="3178302733"/>
      </p:ext>
    </p:extLst>
  </p:cSld>
  <p:clrMapOvr>
    <a:masterClrMapping/>
  </p:clrMapOvr>
  <p:transition spd="med"/>
</p:sldLayout>
</file>

<file path=ppt/slideLayouts/slideLayout833.xml><?xml version="1.0" encoding="utf-8"?>
<p:sldLayout xmlns:a="http://schemas.openxmlformats.org/drawingml/2006/main" xmlns:r="http://schemas.openxmlformats.org/officeDocument/2006/relationships" xmlns:p="http://schemas.openxmlformats.org/presentationml/2006/main" showMasterSp="0" type="tx">
  <p:cSld name="71_Title Only">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11042" name="Title Text"/>
          <p:cNvSpPr txBox="1">
            <a:spLocks noGrp="1"/>
          </p:cNvSpPr>
          <p:nvPr>
            <p:ph type="title"/>
          </p:nvPr>
        </p:nvSpPr>
        <p:spPr>
          <a:xfrm>
            <a:off x="685800" y="609600"/>
            <a:ext cx="7772400" cy="1143000"/>
          </a:xfrm>
          <a:prstGeom prst="rect">
            <a:avLst/>
          </a:prstGeom>
          <a:effectLst>
            <a:outerShdw blurRad="63500" rotWithShape="0">
              <a:schemeClr val="accent3">
                <a:lumOff val="44000"/>
                <a:alpha val="74998"/>
              </a:schemeClr>
            </a:outerShdw>
          </a:effectLst>
        </p:spPr>
        <p:txBody>
          <a:bodyPr anchor="ctr"/>
          <a:lstStyle>
            <a:lvl1pPr>
              <a:defRPr>
                <a:solidFill>
                  <a:srgbClr val="000000"/>
                </a:solidFill>
                <a:latin typeface="Copperplate Gothic Light"/>
                <a:ea typeface="Copperplate Gothic Light"/>
                <a:cs typeface="Copperplate Gothic Light"/>
                <a:sym typeface="Copperplate Gothic Light"/>
              </a:defRPr>
            </a:lvl1pPr>
          </a:lstStyle>
          <a:p>
            <a:r>
              <a:t>Title Text</a:t>
            </a:r>
          </a:p>
        </p:txBody>
      </p:sp>
      <p:sp>
        <p:nvSpPr>
          <p:cNvPr id="11043" name="Slide Number"/>
          <p:cNvSpPr txBox="1">
            <a:spLocks noGrp="1"/>
          </p:cNvSpPr>
          <p:nvPr>
            <p:ph type="sldNum" sz="quarter" idx="2"/>
          </p:nvPr>
        </p:nvSpPr>
        <p:spPr>
          <a:xfrm>
            <a:off x="8136788" y="6248400"/>
            <a:ext cx="321412" cy="265863"/>
          </a:xfrm>
          <a:prstGeom prst="rect">
            <a:avLst/>
          </a:prstGeom>
        </p:spPr>
        <p:txBody>
          <a:bodyPr anchor="t"/>
          <a:lstStyle>
            <a:lvl1pPr algn="r">
              <a:defRPr>
                <a:solidFill>
                  <a:srgbClr val="000000"/>
                </a:solidFill>
                <a:latin typeface="Copperplate Gothic Light"/>
                <a:ea typeface="Copperplate Gothic Light"/>
                <a:cs typeface="Copperplate Gothic Light"/>
                <a:sym typeface="Copperplate Gothic Light"/>
              </a:defRPr>
            </a:lvl1pPr>
          </a:lstStyle>
          <a:p>
            <a:fld id="{86CB4B4D-7CA3-9044-876B-883B54F8677D}" type="slidenum">
              <a:rPr/>
              <a:pPr/>
              <a:t>‹#›</a:t>
            </a:fld>
            <a:endParaRPr/>
          </a:p>
        </p:txBody>
      </p:sp>
    </p:spTree>
    <p:extLst>
      <p:ext uri="{BB962C8B-B14F-4D97-AF65-F5344CB8AC3E}">
        <p14:creationId xmlns:p14="http://schemas.microsoft.com/office/powerpoint/2010/main" val="2367687064"/>
      </p:ext>
    </p:extLst>
  </p:cSld>
  <p:clrMapOvr>
    <a:masterClrMapping/>
  </p:clrMapOvr>
  <p:transition spd="med"/>
</p:sldLayout>
</file>

<file path=ppt/slideLayouts/slideLayout834.xml><?xml version="1.0" encoding="utf-8"?>
<p:sldLayout xmlns:a="http://schemas.openxmlformats.org/drawingml/2006/main" xmlns:r="http://schemas.openxmlformats.org/officeDocument/2006/relationships" xmlns:p="http://schemas.openxmlformats.org/presentationml/2006/main" showMasterSp="0" type="tx">
  <p:cSld name="75_Blank">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11050" name="Slide Number"/>
          <p:cNvSpPr txBox="1">
            <a:spLocks noGrp="1"/>
          </p:cNvSpPr>
          <p:nvPr>
            <p:ph type="sldNum" sz="quarter" idx="2"/>
          </p:nvPr>
        </p:nvSpPr>
        <p:spPr>
          <a:xfrm>
            <a:off x="8136788" y="6248400"/>
            <a:ext cx="321412" cy="265863"/>
          </a:xfrm>
          <a:prstGeom prst="rect">
            <a:avLst/>
          </a:prstGeom>
        </p:spPr>
        <p:txBody>
          <a:bodyPr anchor="t"/>
          <a:lstStyle>
            <a:lvl1pPr algn="r">
              <a:defRPr>
                <a:solidFill>
                  <a:srgbClr val="000000"/>
                </a:solidFill>
                <a:latin typeface="Copperplate Gothic Light"/>
                <a:ea typeface="Copperplate Gothic Light"/>
                <a:cs typeface="Copperplate Gothic Light"/>
                <a:sym typeface="Copperplate Gothic Light"/>
              </a:defRPr>
            </a:lvl1pPr>
          </a:lstStyle>
          <a:p>
            <a:fld id="{86CB4B4D-7CA3-9044-876B-883B54F8677D}" type="slidenum">
              <a:rPr/>
              <a:pPr/>
              <a:t>‹#›</a:t>
            </a:fld>
            <a:endParaRPr/>
          </a:p>
        </p:txBody>
      </p:sp>
    </p:spTree>
    <p:extLst>
      <p:ext uri="{BB962C8B-B14F-4D97-AF65-F5344CB8AC3E}">
        <p14:creationId xmlns:p14="http://schemas.microsoft.com/office/powerpoint/2010/main" val="4208917807"/>
      </p:ext>
    </p:extLst>
  </p:cSld>
  <p:clrMapOvr>
    <a:masterClrMapping/>
  </p:clrMapOvr>
  <p:transition spd="med"/>
</p:sldLayout>
</file>

<file path=ppt/slideLayouts/slideLayout835.xml><?xml version="1.0" encoding="utf-8"?>
<p:sldLayout xmlns:a="http://schemas.openxmlformats.org/drawingml/2006/main" xmlns:r="http://schemas.openxmlformats.org/officeDocument/2006/relationships" xmlns:p="http://schemas.openxmlformats.org/presentationml/2006/main" showMasterSp="0" type="tx">
  <p:cSld name="71_Content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11057" name="Title Text"/>
          <p:cNvSpPr txBox="1">
            <a:spLocks noGrp="1"/>
          </p:cNvSpPr>
          <p:nvPr>
            <p:ph type="title"/>
          </p:nvPr>
        </p:nvSpPr>
        <p:spPr>
          <a:xfrm>
            <a:off x="457200" y="273050"/>
            <a:ext cx="3008314" cy="1162050"/>
          </a:xfrm>
          <a:prstGeom prst="rect">
            <a:avLst/>
          </a:prstGeom>
          <a:effectLst>
            <a:outerShdw blurRad="63500" rotWithShape="0">
              <a:schemeClr val="accent3">
                <a:lumOff val="44000"/>
                <a:alpha val="74998"/>
              </a:schemeClr>
            </a:outerShdw>
          </a:effectLst>
        </p:spPr>
        <p:txBody>
          <a:bodyPr/>
          <a:lstStyle>
            <a:lvl1pPr>
              <a:defRPr sz="2000">
                <a:solidFill>
                  <a:srgbClr val="000000"/>
                </a:solidFill>
                <a:latin typeface="Copperplate Gothic Light"/>
                <a:ea typeface="Copperplate Gothic Light"/>
                <a:cs typeface="Copperplate Gothic Light"/>
                <a:sym typeface="Copperplate Gothic Light"/>
              </a:defRPr>
            </a:lvl1pPr>
          </a:lstStyle>
          <a:p>
            <a:r>
              <a:t>Title Text</a:t>
            </a:r>
          </a:p>
        </p:txBody>
      </p:sp>
      <p:sp>
        <p:nvSpPr>
          <p:cNvPr id="11058" name="Body Level One…"/>
          <p:cNvSpPr txBox="1">
            <a:spLocks noGrp="1"/>
          </p:cNvSpPr>
          <p:nvPr>
            <p:ph type="body" idx="1"/>
          </p:nvPr>
        </p:nvSpPr>
        <p:spPr>
          <a:xfrm>
            <a:off x="3575050" y="273050"/>
            <a:ext cx="5111750" cy="5853113"/>
          </a:xfrm>
          <a:prstGeom prst="rect">
            <a:avLst/>
          </a:prstGeom>
          <a:effectLst>
            <a:outerShdw blurRad="38100" rotWithShape="0">
              <a:schemeClr val="accent3">
                <a:lumOff val="44000"/>
                <a:alpha val="75000"/>
              </a:schemeClr>
            </a:outerShdw>
          </a:effectLst>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buChar cha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1059" name="Text Placeholder 3"/>
          <p:cNvSpPr>
            <a:spLocks noGrp="1"/>
          </p:cNvSpPr>
          <p:nvPr>
            <p:ph type="body" sz="half" idx="21"/>
          </p:nvPr>
        </p:nvSpPr>
        <p:spPr>
          <a:xfrm>
            <a:off x="457199" y="1435100"/>
            <a:ext cx="3008315" cy="4691063"/>
          </a:xfrm>
          <a:prstGeom prst="rect">
            <a:avLst/>
          </a:prstGeom>
          <a:effectLst>
            <a:outerShdw blurRad="38100" rotWithShape="0">
              <a:schemeClr val="accent3">
                <a:lumOff val="44000"/>
                <a:alpha val="75000"/>
              </a:schemeClr>
            </a:outerShdw>
          </a:effectLst>
        </p:spPr>
        <p:txBody>
          <a:bodyPr>
            <a:normAutofit/>
          </a:bodyPr>
          <a:lstStyle/>
          <a:p>
            <a:pPr marL="0" indent="0">
              <a:spcBef>
                <a:spcPts val="300"/>
              </a:spcBef>
              <a:buSzTx/>
              <a:buNone/>
              <a:defRPr sz="1400">
                <a:latin typeface="Arial"/>
                <a:ea typeface="Arial"/>
                <a:cs typeface="Arial"/>
                <a:sym typeface="Arial"/>
              </a:defRPr>
            </a:pPr>
            <a:endParaRPr/>
          </a:p>
        </p:txBody>
      </p:sp>
      <p:sp>
        <p:nvSpPr>
          <p:cNvPr id="11060" name="Slide Number"/>
          <p:cNvSpPr txBox="1">
            <a:spLocks noGrp="1"/>
          </p:cNvSpPr>
          <p:nvPr>
            <p:ph type="sldNum" sz="quarter" idx="2"/>
          </p:nvPr>
        </p:nvSpPr>
        <p:spPr>
          <a:xfrm>
            <a:off x="8136788" y="6248400"/>
            <a:ext cx="321412" cy="265863"/>
          </a:xfrm>
          <a:prstGeom prst="rect">
            <a:avLst/>
          </a:prstGeom>
        </p:spPr>
        <p:txBody>
          <a:bodyPr anchor="t"/>
          <a:lstStyle>
            <a:lvl1pPr algn="r">
              <a:defRPr>
                <a:solidFill>
                  <a:srgbClr val="000000"/>
                </a:solidFill>
                <a:latin typeface="Copperplate Gothic Light"/>
                <a:ea typeface="Copperplate Gothic Light"/>
                <a:cs typeface="Copperplate Gothic Light"/>
                <a:sym typeface="Copperplate Gothic Light"/>
              </a:defRPr>
            </a:lvl1pPr>
          </a:lstStyle>
          <a:p>
            <a:fld id="{86CB4B4D-7CA3-9044-876B-883B54F8677D}" type="slidenum">
              <a:rPr/>
              <a:pPr/>
              <a:t>‹#›</a:t>
            </a:fld>
            <a:endParaRPr/>
          </a:p>
        </p:txBody>
      </p:sp>
    </p:spTree>
    <p:extLst>
      <p:ext uri="{BB962C8B-B14F-4D97-AF65-F5344CB8AC3E}">
        <p14:creationId xmlns:p14="http://schemas.microsoft.com/office/powerpoint/2010/main" val="2888687142"/>
      </p:ext>
    </p:extLst>
  </p:cSld>
  <p:clrMapOvr>
    <a:masterClrMapping/>
  </p:clrMapOvr>
  <p:transition spd="med"/>
</p:sldLayout>
</file>

<file path=ppt/slideLayouts/slideLayout836.xml><?xml version="1.0" encoding="utf-8"?>
<p:sldLayout xmlns:a="http://schemas.openxmlformats.org/drawingml/2006/main" xmlns:r="http://schemas.openxmlformats.org/officeDocument/2006/relationships" xmlns:p="http://schemas.openxmlformats.org/presentationml/2006/main" showMasterSp="0" type="tx">
  <p:cSld name="71_Picture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11067" name="Title Text"/>
          <p:cNvSpPr txBox="1">
            <a:spLocks noGrp="1"/>
          </p:cNvSpPr>
          <p:nvPr>
            <p:ph type="title"/>
          </p:nvPr>
        </p:nvSpPr>
        <p:spPr>
          <a:xfrm>
            <a:off x="1792288" y="4800600"/>
            <a:ext cx="5486401" cy="566738"/>
          </a:xfrm>
          <a:prstGeom prst="rect">
            <a:avLst/>
          </a:prstGeom>
          <a:effectLst>
            <a:outerShdw blurRad="63500" rotWithShape="0">
              <a:schemeClr val="accent3">
                <a:lumOff val="44000"/>
                <a:alpha val="74998"/>
              </a:schemeClr>
            </a:outerShdw>
          </a:effectLst>
        </p:spPr>
        <p:txBody>
          <a:bodyPr/>
          <a:lstStyle>
            <a:lvl1pPr>
              <a:defRPr sz="2000">
                <a:solidFill>
                  <a:srgbClr val="000000"/>
                </a:solidFill>
                <a:latin typeface="Copperplate Gothic Light"/>
                <a:ea typeface="Copperplate Gothic Light"/>
                <a:cs typeface="Copperplate Gothic Light"/>
                <a:sym typeface="Copperplate Gothic Light"/>
              </a:defRPr>
            </a:lvl1pPr>
          </a:lstStyle>
          <a:p>
            <a:r>
              <a:t>Title Text</a:t>
            </a:r>
          </a:p>
        </p:txBody>
      </p:sp>
      <p:sp>
        <p:nvSpPr>
          <p:cNvPr id="11068" name="Picture Placeholder 2"/>
          <p:cNvSpPr>
            <a:spLocks noGrp="1"/>
          </p:cNvSpPr>
          <p:nvPr>
            <p:ph type="pic" sz="half" idx="21"/>
          </p:nvPr>
        </p:nvSpPr>
        <p:spPr>
          <a:xfrm>
            <a:off x="1792288" y="612775"/>
            <a:ext cx="5486401" cy="4114800"/>
          </a:xfrm>
          <a:prstGeom prst="rect">
            <a:avLst/>
          </a:prstGeom>
          <a:effectLst>
            <a:outerShdw blurRad="38100" rotWithShape="0">
              <a:schemeClr val="accent3">
                <a:lumOff val="44000"/>
                <a:alpha val="75000"/>
              </a:schemeClr>
            </a:outerShdw>
          </a:effectLst>
        </p:spPr>
        <p:txBody>
          <a:bodyPr lIns="91439" rIns="91439"/>
          <a:lstStyle/>
          <a:p>
            <a:endParaRPr/>
          </a:p>
        </p:txBody>
      </p:sp>
      <p:sp>
        <p:nvSpPr>
          <p:cNvPr id="11069" name="Body Level One…"/>
          <p:cNvSpPr txBox="1">
            <a:spLocks noGrp="1"/>
          </p:cNvSpPr>
          <p:nvPr>
            <p:ph type="body" sz="quarter" idx="1"/>
          </p:nvPr>
        </p:nvSpPr>
        <p:spPr>
          <a:xfrm>
            <a:off x="1792288" y="5367337"/>
            <a:ext cx="5486401" cy="804863"/>
          </a:xfrm>
          <a:prstGeom prst="rect">
            <a:avLst/>
          </a:prstGeom>
          <a:effectLst>
            <a:outerShdw blurRad="38100" rotWithShape="0">
              <a:schemeClr val="accent3">
                <a:lumOff val="44000"/>
                <a:alpha val="75000"/>
              </a:schemeClr>
            </a:outerShdw>
          </a:effectLst>
        </p:spPr>
        <p:txBody>
          <a:bodyPr>
            <a:normAutofit/>
          </a:bodyPr>
          <a:lstStyle>
            <a:lvl1pPr marL="0" indent="0">
              <a:spcBef>
                <a:spcPts val="300"/>
              </a:spcBef>
              <a:buSzTx/>
              <a:buNone/>
              <a:defRPr sz="1400">
                <a:latin typeface="Arial"/>
                <a:ea typeface="Arial"/>
                <a:cs typeface="Arial"/>
                <a:sym typeface="Arial"/>
              </a:defRPr>
            </a:lvl1pPr>
            <a:lvl2pPr marL="0" indent="457200">
              <a:spcBef>
                <a:spcPts val="300"/>
              </a:spcBef>
              <a:buSzTx/>
              <a:buNone/>
              <a:defRPr sz="1400">
                <a:latin typeface="Arial"/>
                <a:ea typeface="Arial"/>
                <a:cs typeface="Arial"/>
                <a:sym typeface="Arial"/>
              </a:defRPr>
            </a:lvl2pPr>
            <a:lvl3pPr marL="0" indent="914400">
              <a:spcBef>
                <a:spcPts val="300"/>
              </a:spcBef>
              <a:buSzTx/>
              <a:buNone/>
              <a:defRPr sz="1400">
                <a:latin typeface="Arial"/>
                <a:ea typeface="Arial"/>
                <a:cs typeface="Arial"/>
                <a:sym typeface="Arial"/>
              </a:defRPr>
            </a:lvl3pPr>
            <a:lvl4pPr marL="0" indent="1371600">
              <a:spcBef>
                <a:spcPts val="300"/>
              </a:spcBef>
              <a:buSzTx/>
              <a:buNone/>
              <a:defRPr sz="1400">
                <a:latin typeface="Arial"/>
                <a:ea typeface="Arial"/>
                <a:cs typeface="Arial"/>
                <a:sym typeface="Arial"/>
              </a:defRPr>
            </a:lvl4pPr>
            <a:lvl5pPr marL="0" indent="1828800">
              <a:spcBef>
                <a:spcPts val="300"/>
              </a:spcBef>
              <a:buSzTx/>
              <a:buNone/>
              <a:defRPr sz="14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1070" name="Slide Number"/>
          <p:cNvSpPr txBox="1">
            <a:spLocks noGrp="1"/>
          </p:cNvSpPr>
          <p:nvPr>
            <p:ph type="sldNum" sz="quarter" idx="2"/>
          </p:nvPr>
        </p:nvSpPr>
        <p:spPr>
          <a:xfrm>
            <a:off x="8136788" y="6248400"/>
            <a:ext cx="321412" cy="265863"/>
          </a:xfrm>
          <a:prstGeom prst="rect">
            <a:avLst/>
          </a:prstGeom>
        </p:spPr>
        <p:txBody>
          <a:bodyPr anchor="t"/>
          <a:lstStyle>
            <a:lvl1pPr algn="r">
              <a:defRPr>
                <a:solidFill>
                  <a:srgbClr val="000000"/>
                </a:solidFill>
                <a:latin typeface="Copperplate Gothic Light"/>
                <a:ea typeface="Copperplate Gothic Light"/>
                <a:cs typeface="Copperplate Gothic Light"/>
                <a:sym typeface="Copperplate Gothic Light"/>
              </a:defRPr>
            </a:lvl1pPr>
          </a:lstStyle>
          <a:p>
            <a:fld id="{86CB4B4D-7CA3-9044-876B-883B54F8677D}" type="slidenum">
              <a:rPr/>
              <a:pPr/>
              <a:t>‹#›</a:t>
            </a:fld>
            <a:endParaRPr/>
          </a:p>
        </p:txBody>
      </p:sp>
    </p:spTree>
    <p:extLst>
      <p:ext uri="{BB962C8B-B14F-4D97-AF65-F5344CB8AC3E}">
        <p14:creationId xmlns:p14="http://schemas.microsoft.com/office/powerpoint/2010/main" val="872757919"/>
      </p:ext>
    </p:extLst>
  </p:cSld>
  <p:clrMapOvr>
    <a:masterClrMapping/>
  </p:clrMapOvr>
  <p:transition spd="med"/>
</p:sldLayout>
</file>

<file path=ppt/slideLayouts/slideLayout837.xml><?xml version="1.0" encoding="utf-8"?>
<p:sldLayout xmlns:a="http://schemas.openxmlformats.org/drawingml/2006/main" xmlns:r="http://schemas.openxmlformats.org/officeDocument/2006/relationships" xmlns:p="http://schemas.openxmlformats.org/presentationml/2006/main" showMasterSp="0" type="tx">
  <p:cSld name="78_Title Slide">
    <p:bg>
      <p:bgPr>
        <a:solidFill>
          <a:srgbClr val="000000"/>
        </a:solidFill>
        <a:effectLst/>
      </p:bgPr>
    </p:bg>
    <p:spTree>
      <p:nvGrpSpPr>
        <p:cNvPr id="1" name=""/>
        <p:cNvGrpSpPr/>
        <p:nvPr/>
      </p:nvGrpSpPr>
      <p:grpSpPr>
        <a:xfrm>
          <a:off x="0" y="0"/>
          <a:ext cx="0" cy="0"/>
          <a:chOff x="0" y="0"/>
          <a:chExt cx="0" cy="0"/>
        </a:xfrm>
      </p:grpSpPr>
      <p:sp>
        <p:nvSpPr>
          <p:cNvPr id="11077" name="Title Text"/>
          <p:cNvSpPr txBox="1">
            <a:spLocks noGrp="1"/>
          </p:cNvSpPr>
          <p:nvPr>
            <p:ph type="title"/>
          </p:nvPr>
        </p:nvSpPr>
        <p:spPr>
          <a:xfrm>
            <a:off x="685800" y="2130425"/>
            <a:ext cx="7772400" cy="1470025"/>
          </a:xfrm>
          <a:prstGeom prst="rect">
            <a:avLst/>
          </a:prstGeom>
        </p:spPr>
        <p:txBody>
          <a:bodyPr anchor="ctr"/>
          <a:lstStyle>
            <a:lvl1pPr algn="ctr">
              <a:defRPr>
                <a:solidFill>
                  <a:srgbClr val="000000"/>
                </a:solidFill>
              </a:defRPr>
            </a:lvl1pPr>
          </a:lstStyle>
          <a:p>
            <a:r>
              <a:t>Title Text</a:t>
            </a:r>
          </a:p>
        </p:txBody>
      </p:sp>
      <p:sp>
        <p:nvSpPr>
          <p:cNvPr id="11078"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lvl1pPr>
            <a:lvl2pPr marL="0" indent="457200" algn="ctr">
              <a:buSzTx/>
              <a:buNone/>
            </a:lvl2pPr>
            <a:lvl3pPr marL="0" indent="914400" algn="ctr">
              <a:buSzTx/>
              <a:buNone/>
            </a:lvl3pPr>
            <a:lvl4pPr marL="0" indent="1371600" algn="ctr">
              <a:buSzTx/>
              <a:buNone/>
            </a:lvl4pPr>
            <a:lvl5pPr marL="0" indent="1828800" algn="ctr">
              <a:buSzTx/>
              <a:buNone/>
            </a:lvl5pPr>
          </a:lstStyle>
          <a:p>
            <a:r>
              <a:t>Body Level One</a:t>
            </a:r>
          </a:p>
          <a:p>
            <a:pPr lvl="1"/>
            <a:r>
              <a:t>Body Level Two</a:t>
            </a:r>
          </a:p>
          <a:p>
            <a:pPr lvl="2"/>
            <a:r>
              <a:t>Body Level Three</a:t>
            </a:r>
          </a:p>
          <a:p>
            <a:pPr lvl="3"/>
            <a:r>
              <a:t>Body Level Four</a:t>
            </a:r>
          </a:p>
          <a:p>
            <a:pPr lvl="4"/>
            <a:r>
              <a:t>Body Level Five</a:t>
            </a:r>
          </a:p>
        </p:txBody>
      </p:sp>
      <p:sp>
        <p:nvSpPr>
          <p:cNvPr id="11079"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139462647"/>
      </p:ext>
    </p:extLst>
  </p:cSld>
  <p:clrMapOvr>
    <a:masterClrMapping/>
  </p:clrMapOvr>
  <p:transition spd="med"/>
</p:sldLayout>
</file>

<file path=ppt/slideLayouts/slideLayout838.xml><?xml version="1.0" encoding="utf-8"?>
<p:sldLayout xmlns:a="http://schemas.openxmlformats.org/drawingml/2006/main" xmlns:r="http://schemas.openxmlformats.org/officeDocument/2006/relationships" xmlns:p="http://schemas.openxmlformats.org/presentationml/2006/main" showMasterSp="0" type="tx">
  <p:cSld name="75_Title and Content">
    <p:bg>
      <p:bgPr>
        <a:solidFill>
          <a:srgbClr val="000000"/>
        </a:solidFill>
        <a:effectLst/>
      </p:bgPr>
    </p:bg>
    <p:spTree>
      <p:nvGrpSpPr>
        <p:cNvPr id="1" name=""/>
        <p:cNvGrpSpPr/>
        <p:nvPr/>
      </p:nvGrpSpPr>
      <p:grpSpPr>
        <a:xfrm>
          <a:off x="0" y="0"/>
          <a:ext cx="0" cy="0"/>
          <a:chOff x="0" y="0"/>
          <a:chExt cx="0" cy="0"/>
        </a:xfrm>
      </p:grpSpPr>
      <p:sp>
        <p:nvSpPr>
          <p:cNvPr id="11086"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defRPr>
            </a:lvl1pPr>
          </a:lstStyle>
          <a:p>
            <a:r>
              <a:t>Title Text</a:t>
            </a:r>
          </a:p>
        </p:txBody>
      </p:sp>
      <p:sp>
        <p:nvSpPr>
          <p:cNvPr id="11087" name="Body Level One…"/>
          <p:cNvSpPr txBox="1">
            <a:spLocks noGrp="1"/>
          </p:cNvSpPr>
          <p:nvPr>
            <p:ph type="body" idx="1"/>
          </p:nvPr>
        </p:nvSpPr>
        <p:spPr>
          <a:xfrm>
            <a:off x="457200" y="1600200"/>
            <a:ext cx="8229600" cy="4525963"/>
          </a:xfrm>
          <a:prstGeom prst="rect">
            <a:avLst/>
          </a:prstGeom>
        </p:spPr>
        <p:txBody>
          <a:bodyPr>
            <a:normAutofit/>
          </a:bodyPr>
          <a:lstStyle>
            <a:lvl1pPr>
              <a:buChar char="•"/>
            </a:lvl1pPr>
            <a:lvl2pPr>
              <a:buChar char="–"/>
            </a:lvl2pPr>
            <a:lvl4pPr>
              <a:buChar char="–"/>
            </a:lvl4pPr>
            <a:lvl5pPr>
              <a:buChar char="»"/>
            </a:lvl5pPr>
          </a:lstStyle>
          <a:p>
            <a:r>
              <a:t>Body Level One</a:t>
            </a:r>
          </a:p>
          <a:p>
            <a:pPr lvl="1"/>
            <a:r>
              <a:t>Body Level Two</a:t>
            </a:r>
          </a:p>
          <a:p>
            <a:pPr lvl="2"/>
            <a:r>
              <a:t>Body Level Three</a:t>
            </a:r>
          </a:p>
          <a:p>
            <a:pPr lvl="3"/>
            <a:r>
              <a:t>Body Level Four</a:t>
            </a:r>
          </a:p>
          <a:p>
            <a:pPr lvl="4"/>
            <a:r>
              <a:t>Body Level Five</a:t>
            </a:r>
          </a:p>
        </p:txBody>
      </p:sp>
      <p:sp>
        <p:nvSpPr>
          <p:cNvPr id="11088"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630662430"/>
      </p:ext>
    </p:extLst>
  </p:cSld>
  <p:clrMapOvr>
    <a:masterClrMapping/>
  </p:clrMapOvr>
  <p:transition spd="med"/>
</p:sldLayout>
</file>

<file path=ppt/slideLayouts/slideLayout839.xml><?xml version="1.0" encoding="utf-8"?>
<p:sldLayout xmlns:a="http://schemas.openxmlformats.org/drawingml/2006/main" xmlns:r="http://schemas.openxmlformats.org/officeDocument/2006/relationships" xmlns:p="http://schemas.openxmlformats.org/presentationml/2006/main" showMasterSp="0" type="tx">
  <p:cSld name="71_Section Header">
    <p:bg>
      <p:bgPr>
        <a:solidFill>
          <a:srgbClr val="000000"/>
        </a:solidFill>
        <a:effectLst/>
      </p:bgPr>
    </p:bg>
    <p:spTree>
      <p:nvGrpSpPr>
        <p:cNvPr id="1" name=""/>
        <p:cNvGrpSpPr/>
        <p:nvPr/>
      </p:nvGrpSpPr>
      <p:grpSpPr>
        <a:xfrm>
          <a:off x="0" y="0"/>
          <a:ext cx="0" cy="0"/>
          <a:chOff x="0" y="0"/>
          <a:chExt cx="0" cy="0"/>
        </a:xfrm>
      </p:grpSpPr>
      <p:sp>
        <p:nvSpPr>
          <p:cNvPr id="11095"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defRPr>
            </a:lvl1pPr>
          </a:lstStyle>
          <a:p>
            <a:r>
              <a:t>Title Text</a:t>
            </a:r>
          </a:p>
        </p:txBody>
      </p:sp>
      <p:sp>
        <p:nvSpPr>
          <p:cNvPr id="11096"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vl1pPr>
            <a:lvl2pPr marL="0" indent="457200">
              <a:spcBef>
                <a:spcPts val="400"/>
              </a:spcBef>
              <a:buSzTx/>
              <a:buNone/>
              <a:defRPr sz="2000"/>
            </a:lvl2pPr>
            <a:lvl3pPr marL="0" indent="914400">
              <a:spcBef>
                <a:spcPts val="400"/>
              </a:spcBef>
              <a:buSzTx/>
              <a:buNone/>
              <a:defRPr sz="2000"/>
            </a:lvl3pPr>
            <a:lvl4pPr marL="0" indent="1371600">
              <a:spcBef>
                <a:spcPts val="400"/>
              </a:spcBef>
              <a:buSzTx/>
              <a:buNone/>
              <a:defRPr sz="2000"/>
            </a:lvl4pPr>
            <a:lvl5pPr marL="0" indent="1828800">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11097"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764944446"/>
      </p:ext>
    </p:extLst>
  </p:cSld>
  <p:clrMapOvr>
    <a:masterClrMapping/>
  </p:clrMapOvr>
  <p:transition spd="med"/>
</p:sldLayout>
</file>

<file path=ppt/slideLayouts/slideLayout8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2"/>
          <p:cNvSpPr>
            <a:spLocks noGrp="1" noChangeArrowheads="1"/>
          </p:cNvSpPr>
          <p:nvPr>
            <p:ph type="dt" sz="half" idx="10"/>
          </p:nvPr>
        </p:nvSpPr>
        <p:spPr/>
        <p:txBody>
          <a:bodyPr/>
          <a:lstStyle>
            <a:lvl1pPr>
              <a:defRPr/>
            </a:lvl1pPr>
          </a:lstStyle>
          <a:p>
            <a:pPr>
              <a:defRPr/>
            </a:pPr>
            <a:endParaRPr lang="en-US"/>
          </a:p>
        </p:txBody>
      </p:sp>
      <p:sp>
        <p:nvSpPr>
          <p:cNvPr id="5" name="Rectangle 13"/>
          <p:cNvSpPr>
            <a:spLocks noGrp="1" noChangeArrowheads="1"/>
          </p:cNvSpPr>
          <p:nvPr>
            <p:ph type="ftr" sz="quarter" idx="11"/>
          </p:nvPr>
        </p:nvSpPr>
        <p:spPr/>
        <p:txBody>
          <a:bodyPr/>
          <a:lstStyle>
            <a:lvl1pPr>
              <a:defRPr/>
            </a:lvl1pPr>
          </a:lstStyle>
          <a:p>
            <a:pPr>
              <a:defRPr/>
            </a:pPr>
            <a:endParaRPr lang="en-US"/>
          </a:p>
        </p:txBody>
      </p:sp>
      <p:sp>
        <p:nvSpPr>
          <p:cNvPr id="6"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9A78BBA1-D83C-D143-93CA-CEE604AAD6A9}" type="slidenum">
              <a:rPr lang="en-US"/>
              <a:pPr>
                <a:defRPr/>
              </a:pPr>
              <a:t>‹#›</a:t>
            </a:fld>
            <a:endParaRPr lang="en-US"/>
          </a:p>
        </p:txBody>
      </p:sp>
    </p:spTree>
    <p:extLst>
      <p:ext uri="{BB962C8B-B14F-4D97-AF65-F5344CB8AC3E}">
        <p14:creationId xmlns:p14="http://schemas.microsoft.com/office/powerpoint/2010/main" val="1664508780"/>
      </p:ext>
    </p:extLst>
  </p:cSld>
  <p:clrMapOvr>
    <a:masterClrMapping/>
  </p:clrMapOvr>
  <p:transition/>
</p:sldLayout>
</file>

<file path=ppt/slideLayouts/slideLayout840.xml><?xml version="1.0" encoding="utf-8"?>
<p:sldLayout xmlns:a="http://schemas.openxmlformats.org/drawingml/2006/main" xmlns:r="http://schemas.openxmlformats.org/officeDocument/2006/relationships" xmlns:p="http://schemas.openxmlformats.org/presentationml/2006/main" showMasterSp="0" type="tx">
  <p:cSld name="71_Two Content">
    <p:bg>
      <p:bgPr>
        <a:solidFill>
          <a:srgbClr val="000000"/>
        </a:solidFill>
        <a:effectLst/>
      </p:bgPr>
    </p:bg>
    <p:spTree>
      <p:nvGrpSpPr>
        <p:cNvPr id="1" name=""/>
        <p:cNvGrpSpPr/>
        <p:nvPr/>
      </p:nvGrpSpPr>
      <p:grpSpPr>
        <a:xfrm>
          <a:off x="0" y="0"/>
          <a:ext cx="0" cy="0"/>
          <a:chOff x="0" y="0"/>
          <a:chExt cx="0" cy="0"/>
        </a:xfrm>
      </p:grpSpPr>
      <p:sp>
        <p:nvSpPr>
          <p:cNvPr id="11104"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defRPr>
            </a:lvl1pPr>
          </a:lstStyle>
          <a:p>
            <a:r>
              <a:t>Title Text</a:t>
            </a:r>
          </a:p>
        </p:txBody>
      </p:sp>
      <p:sp>
        <p:nvSpPr>
          <p:cNvPr id="11105"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Char char="•"/>
              <a:defRPr sz="2800"/>
            </a:lvl1pPr>
            <a:lvl2pPr marL="790575" indent="-333375">
              <a:spcBef>
                <a:spcPts val="600"/>
              </a:spcBef>
              <a:buChar char="–"/>
              <a:defRPr sz="2800"/>
            </a:lvl2pPr>
            <a:lvl3pPr marL="1234439" indent="-320039">
              <a:spcBef>
                <a:spcPts val="600"/>
              </a:spcBef>
              <a:defRPr sz="2800"/>
            </a:lvl3pPr>
            <a:lvl4pPr marL="1727200" indent="-355600">
              <a:spcBef>
                <a:spcPts val="600"/>
              </a:spcBef>
              <a:buChar char="–"/>
              <a:defRPr sz="2800"/>
            </a:lvl4pPr>
            <a:lvl5pPr marL="2184400" indent="-355600">
              <a:spcBef>
                <a:spcPts val="600"/>
              </a:spcBef>
              <a:buChar char="»"/>
              <a:defRPr sz="2800"/>
            </a:lvl5pPr>
          </a:lstStyle>
          <a:p>
            <a:r>
              <a:t>Body Level One</a:t>
            </a:r>
          </a:p>
          <a:p>
            <a:pPr lvl="1"/>
            <a:r>
              <a:t>Body Level Two</a:t>
            </a:r>
          </a:p>
          <a:p>
            <a:pPr lvl="2"/>
            <a:r>
              <a:t>Body Level Three</a:t>
            </a:r>
          </a:p>
          <a:p>
            <a:pPr lvl="3"/>
            <a:r>
              <a:t>Body Level Four</a:t>
            </a:r>
          </a:p>
          <a:p>
            <a:pPr lvl="4"/>
            <a:r>
              <a:t>Body Level Five</a:t>
            </a:r>
          </a:p>
        </p:txBody>
      </p:sp>
      <p:sp>
        <p:nvSpPr>
          <p:cNvPr id="11106"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640691762"/>
      </p:ext>
    </p:extLst>
  </p:cSld>
  <p:clrMapOvr>
    <a:masterClrMapping/>
  </p:clrMapOvr>
  <p:transition spd="med"/>
</p:sldLayout>
</file>

<file path=ppt/slideLayouts/slideLayout841.xml><?xml version="1.0" encoding="utf-8"?>
<p:sldLayout xmlns:a="http://schemas.openxmlformats.org/drawingml/2006/main" xmlns:r="http://schemas.openxmlformats.org/officeDocument/2006/relationships" xmlns:p="http://schemas.openxmlformats.org/presentationml/2006/main" showMasterSp="0" type="tx">
  <p:cSld name="72_Comparison">
    <p:bg>
      <p:bgPr>
        <a:solidFill>
          <a:srgbClr val="000000"/>
        </a:solidFill>
        <a:effectLst/>
      </p:bgPr>
    </p:bg>
    <p:spTree>
      <p:nvGrpSpPr>
        <p:cNvPr id="1" name=""/>
        <p:cNvGrpSpPr/>
        <p:nvPr/>
      </p:nvGrpSpPr>
      <p:grpSpPr>
        <a:xfrm>
          <a:off x="0" y="0"/>
          <a:ext cx="0" cy="0"/>
          <a:chOff x="0" y="0"/>
          <a:chExt cx="0" cy="0"/>
        </a:xfrm>
      </p:grpSpPr>
      <p:sp>
        <p:nvSpPr>
          <p:cNvPr id="11113"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defRPr>
            </a:lvl1pPr>
          </a:lstStyle>
          <a:p>
            <a:r>
              <a:t>Title Text</a:t>
            </a:r>
          </a:p>
        </p:txBody>
      </p:sp>
      <p:sp>
        <p:nvSpPr>
          <p:cNvPr id="11114"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vl1pPr>
            <a:lvl2pPr marL="0" indent="457200">
              <a:spcBef>
                <a:spcPts val="500"/>
              </a:spcBef>
              <a:buSzTx/>
              <a:buNone/>
              <a:defRPr sz="2400" b="1"/>
            </a:lvl2pPr>
            <a:lvl3pPr marL="0" indent="914400">
              <a:spcBef>
                <a:spcPts val="500"/>
              </a:spcBef>
              <a:buSzTx/>
              <a:buNone/>
              <a:defRPr sz="2400" b="1"/>
            </a:lvl3pPr>
            <a:lvl4pPr marL="0" indent="1371600">
              <a:spcBef>
                <a:spcPts val="500"/>
              </a:spcBef>
              <a:buSzTx/>
              <a:buNone/>
              <a:defRPr sz="2400" b="1"/>
            </a:lvl4pPr>
            <a:lvl5pPr marL="0" indent="1828800">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11115"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pPr>
            <a:endParaRPr/>
          </a:p>
        </p:txBody>
      </p:sp>
      <p:sp>
        <p:nvSpPr>
          <p:cNvPr id="11116"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984822732"/>
      </p:ext>
    </p:extLst>
  </p:cSld>
  <p:clrMapOvr>
    <a:masterClrMapping/>
  </p:clrMapOvr>
  <p:transition spd="med"/>
</p:sldLayout>
</file>

<file path=ppt/slideLayouts/slideLayout842.xml><?xml version="1.0" encoding="utf-8"?>
<p:sldLayout xmlns:a="http://schemas.openxmlformats.org/drawingml/2006/main" xmlns:r="http://schemas.openxmlformats.org/officeDocument/2006/relationships" xmlns:p="http://schemas.openxmlformats.org/presentationml/2006/main" showMasterSp="0" type="tx">
  <p:cSld name="72_Title Only">
    <p:bg>
      <p:bgPr>
        <a:solidFill>
          <a:srgbClr val="000000"/>
        </a:solidFill>
        <a:effectLst/>
      </p:bgPr>
    </p:bg>
    <p:spTree>
      <p:nvGrpSpPr>
        <p:cNvPr id="1" name=""/>
        <p:cNvGrpSpPr/>
        <p:nvPr/>
      </p:nvGrpSpPr>
      <p:grpSpPr>
        <a:xfrm>
          <a:off x="0" y="0"/>
          <a:ext cx="0" cy="0"/>
          <a:chOff x="0" y="0"/>
          <a:chExt cx="0" cy="0"/>
        </a:xfrm>
      </p:grpSpPr>
      <p:sp>
        <p:nvSpPr>
          <p:cNvPr id="11123"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defRPr>
            </a:lvl1pPr>
          </a:lstStyle>
          <a:p>
            <a:r>
              <a:t>Title Text</a:t>
            </a:r>
          </a:p>
        </p:txBody>
      </p:sp>
      <p:sp>
        <p:nvSpPr>
          <p:cNvPr id="11124"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879184975"/>
      </p:ext>
    </p:extLst>
  </p:cSld>
  <p:clrMapOvr>
    <a:masterClrMapping/>
  </p:clrMapOvr>
  <p:transition spd="med"/>
</p:sldLayout>
</file>

<file path=ppt/slideLayouts/slideLayout843.xml><?xml version="1.0" encoding="utf-8"?>
<p:sldLayout xmlns:a="http://schemas.openxmlformats.org/drawingml/2006/main" xmlns:r="http://schemas.openxmlformats.org/officeDocument/2006/relationships" xmlns:p="http://schemas.openxmlformats.org/presentationml/2006/main" showMasterSp="0" type="tx">
  <p:cSld name="76_Blank">
    <p:bg>
      <p:bgPr>
        <a:solidFill>
          <a:srgbClr val="000000"/>
        </a:solidFill>
        <a:effectLst/>
      </p:bgPr>
    </p:bg>
    <p:spTree>
      <p:nvGrpSpPr>
        <p:cNvPr id="1" name=""/>
        <p:cNvGrpSpPr/>
        <p:nvPr/>
      </p:nvGrpSpPr>
      <p:grpSpPr>
        <a:xfrm>
          <a:off x="0" y="0"/>
          <a:ext cx="0" cy="0"/>
          <a:chOff x="0" y="0"/>
          <a:chExt cx="0" cy="0"/>
        </a:xfrm>
      </p:grpSpPr>
      <p:sp>
        <p:nvSpPr>
          <p:cNvPr id="11131"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053829617"/>
      </p:ext>
    </p:extLst>
  </p:cSld>
  <p:clrMapOvr>
    <a:masterClrMapping/>
  </p:clrMapOvr>
  <p:transition spd="med"/>
</p:sldLayout>
</file>

<file path=ppt/slideLayouts/slideLayout844.xml><?xml version="1.0" encoding="utf-8"?>
<p:sldLayout xmlns:a="http://schemas.openxmlformats.org/drawingml/2006/main" xmlns:r="http://schemas.openxmlformats.org/officeDocument/2006/relationships" xmlns:p="http://schemas.openxmlformats.org/presentationml/2006/main" showMasterSp="0" type="tx">
  <p:cSld name="72_Content with Caption">
    <p:bg>
      <p:bgPr>
        <a:solidFill>
          <a:srgbClr val="000000"/>
        </a:solidFill>
        <a:effectLst/>
      </p:bgPr>
    </p:bg>
    <p:spTree>
      <p:nvGrpSpPr>
        <p:cNvPr id="1" name=""/>
        <p:cNvGrpSpPr/>
        <p:nvPr/>
      </p:nvGrpSpPr>
      <p:grpSpPr>
        <a:xfrm>
          <a:off x="0" y="0"/>
          <a:ext cx="0" cy="0"/>
          <a:chOff x="0" y="0"/>
          <a:chExt cx="0" cy="0"/>
        </a:xfrm>
      </p:grpSpPr>
      <p:sp>
        <p:nvSpPr>
          <p:cNvPr id="11138"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defRPr>
            </a:lvl1pPr>
          </a:lstStyle>
          <a:p>
            <a:r>
              <a:t>Title Text</a:t>
            </a:r>
          </a:p>
        </p:txBody>
      </p:sp>
      <p:sp>
        <p:nvSpPr>
          <p:cNvPr id="11139" name="Body Level One…"/>
          <p:cNvSpPr txBox="1">
            <a:spLocks noGrp="1"/>
          </p:cNvSpPr>
          <p:nvPr>
            <p:ph type="body" idx="1"/>
          </p:nvPr>
        </p:nvSpPr>
        <p:spPr>
          <a:xfrm>
            <a:off x="3575050" y="273050"/>
            <a:ext cx="5111750" cy="5853113"/>
          </a:xfrm>
          <a:prstGeom prst="rect">
            <a:avLst/>
          </a:prstGeom>
        </p:spPr>
        <p:txBody>
          <a:bodyPr>
            <a:normAutofit/>
          </a:bodyPr>
          <a:lstStyle>
            <a:lvl1pPr>
              <a:buChar char="•"/>
            </a:lvl1pPr>
            <a:lvl2pPr>
              <a:buChar char="–"/>
            </a:lvl2pPr>
            <a:lvl4pPr>
              <a:buChar char="–"/>
            </a:lvl4pPr>
            <a:lvl5pPr>
              <a:buChar char="»"/>
            </a:lvl5pPr>
          </a:lstStyle>
          <a:p>
            <a:r>
              <a:t>Body Level One</a:t>
            </a:r>
          </a:p>
          <a:p>
            <a:pPr lvl="1"/>
            <a:r>
              <a:t>Body Level Two</a:t>
            </a:r>
          </a:p>
          <a:p>
            <a:pPr lvl="2"/>
            <a:r>
              <a:t>Body Level Three</a:t>
            </a:r>
          </a:p>
          <a:p>
            <a:pPr lvl="3"/>
            <a:r>
              <a:t>Body Level Four</a:t>
            </a:r>
          </a:p>
          <a:p>
            <a:pPr lvl="4"/>
            <a:r>
              <a:t>Body Level Five</a:t>
            </a:r>
          </a:p>
        </p:txBody>
      </p:sp>
      <p:sp>
        <p:nvSpPr>
          <p:cNvPr id="11140"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pPr>
            <a:endParaRPr/>
          </a:p>
        </p:txBody>
      </p:sp>
      <p:sp>
        <p:nvSpPr>
          <p:cNvPr id="11141"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226266374"/>
      </p:ext>
    </p:extLst>
  </p:cSld>
  <p:clrMapOvr>
    <a:masterClrMapping/>
  </p:clrMapOvr>
  <p:transition spd="med"/>
</p:sldLayout>
</file>

<file path=ppt/slideLayouts/slideLayout845.xml><?xml version="1.0" encoding="utf-8"?>
<p:sldLayout xmlns:a="http://schemas.openxmlformats.org/drawingml/2006/main" xmlns:r="http://schemas.openxmlformats.org/officeDocument/2006/relationships" xmlns:p="http://schemas.openxmlformats.org/presentationml/2006/main" showMasterSp="0" type="tx">
  <p:cSld name="72_Picture with Caption">
    <p:bg>
      <p:bgPr>
        <a:solidFill>
          <a:srgbClr val="000000"/>
        </a:solidFill>
        <a:effectLst/>
      </p:bgPr>
    </p:bg>
    <p:spTree>
      <p:nvGrpSpPr>
        <p:cNvPr id="1" name=""/>
        <p:cNvGrpSpPr/>
        <p:nvPr/>
      </p:nvGrpSpPr>
      <p:grpSpPr>
        <a:xfrm>
          <a:off x="0" y="0"/>
          <a:ext cx="0" cy="0"/>
          <a:chOff x="0" y="0"/>
          <a:chExt cx="0" cy="0"/>
        </a:xfrm>
      </p:grpSpPr>
      <p:sp>
        <p:nvSpPr>
          <p:cNvPr id="11148"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defRPr>
            </a:lvl1pPr>
          </a:lstStyle>
          <a:p>
            <a:r>
              <a:t>Title Text</a:t>
            </a:r>
          </a:p>
        </p:txBody>
      </p:sp>
      <p:sp>
        <p:nvSpPr>
          <p:cNvPr id="11149"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11150"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vl1pPr>
            <a:lvl2pPr marL="0" indent="457200">
              <a:spcBef>
                <a:spcPts val="300"/>
              </a:spcBef>
              <a:buSzTx/>
              <a:buNone/>
              <a:defRPr sz="1400"/>
            </a:lvl2pPr>
            <a:lvl3pPr marL="0" indent="914400">
              <a:spcBef>
                <a:spcPts val="300"/>
              </a:spcBef>
              <a:buSzTx/>
              <a:buNone/>
              <a:defRPr sz="1400"/>
            </a:lvl3pPr>
            <a:lvl4pPr marL="0" indent="1371600">
              <a:spcBef>
                <a:spcPts val="300"/>
              </a:spcBef>
              <a:buSzTx/>
              <a:buNone/>
              <a:defRPr sz="1400"/>
            </a:lvl4pPr>
            <a:lvl5pPr marL="0" indent="1828800">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11151"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76641757"/>
      </p:ext>
    </p:extLst>
  </p:cSld>
  <p:clrMapOvr>
    <a:masterClrMapping/>
  </p:clrMapOvr>
  <p:transition spd="med"/>
</p:sldLayout>
</file>

<file path=ppt/slideLayouts/slideLayout84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Date Placeholder 3"/>
          <p:cNvSpPr>
            <a:spLocks noGrp="1"/>
          </p:cNvSpPr>
          <p:nvPr>
            <p:ph type="dt" sz="half" idx="10"/>
          </p:nvPr>
        </p:nvSpPr>
        <p:spPr/>
        <p:txBody>
          <a:bodyPr/>
          <a:lstStyle>
            <a:lvl1pPr eaLnBrk="1" hangingPunct="1">
              <a:defRPr>
                <a:latin typeface="Times New Roman" charset="0"/>
                <a:ea typeface="ＭＳ Ｐゴシック" charset="0"/>
                <a:cs typeface="ＭＳ Ｐゴシック" charset="0"/>
              </a:defRPr>
            </a:lvl1pPr>
          </a:lstStyle>
          <a:p>
            <a:pPr>
              <a:defRPr/>
            </a:pPr>
            <a:endParaRPr lang="en-US"/>
          </a:p>
        </p:txBody>
      </p:sp>
      <p:sp>
        <p:nvSpPr>
          <p:cNvPr id="5" name="Footer Placeholder 4"/>
          <p:cNvSpPr>
            <a:spLocks noGrp="1"/>
          </p:cNvSpPr>
          <p:nvPr>
            <p:ph type="ftr" sz="quarter" idx="11"/>
          </p:nvPr>
        </p:nvSpPr>
        <p:spPr/>
        <p:txBody>
          <a:bodyPr/>
          <a:lstStyle>
            <a:lvl1pPr eaLnBrk="1" hangingPunct="1">
              <a:defRPr>
                <a:latin typeface="Times New Roman" charset="0"/>
                <a:ea typeface="ＭＳ Ｐゴシック" charset="0"/>
                <a:cs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a:lstStyle>
            <a:lvl1pPr eaLnBrk="1" hangingPunct="1">
              <a:defRPr>
                <a:latin typeface="Times New Roman" charset="0"/>
                <a:ea typeface="ＭＳ Ｐゴシック" charset="-128"/>
                <a:cs typeface="ＭＳ Ｐゴシック" charset="-128"/>
              </a:defRPr>
            </a:lvl1pPr>
          </a:lstStyle>
          <a:p>
            <a:pPr>
              <a:defRPr/>
            </a:pPr>
            <a:fld id="{E44AC41E-FE64-1440-9CE2-D44AA0609C6E}" type="slidenum">
              <a:rPr lang="en-US"/>
              <a:pPr>
                <a:defRPr/>
              </a:pPr>
              <a:t>‹#›</a:t>
            </a:fld>
            <a:endParaRPr lang="en-US"/>
          </a:p>
        </p:txBody>
      </p:sp>
    </p:spTree>
    <p:extLst>
      <p:ext uri="{BB962C8B-B14F-4D97-AF65-F5344CB8AC3E}">
        <p14:creationId xmlns:p14="http://schemas.microsoft.com/office/powerpoint/2010/main" val="3735291861"/>
      </p:ext>
    </p:extLst>
  </p:cSld>
  <p:clrMapOvr>
    <a:masterClrMapping/>
  </p:clrMapOvr>
  <p:transition/>
</p:sldLayout>
</file>

<file path=ppt/slideLayouts/slideLayout84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eaLnBrk="1" hangingPunct="1">
              <a:defRPr>
                <a:latin typeface="Times New Roman" charset="0"/>
                <a:ea typeface="ＭＳ Ｐゴシック" charset="0"/>
                <a:cs typeface="ＭＳ Ｐゴシック" charset="0"/>
              </a:defRPr>
            </a:lvl1pPr>
          </a:lstStyle>
          <a:p>
            <a:pPr>
              <a:defRPr/>
            </a:pPr>
            <a:endParaRPr lang="en-US"/>
          </a:p>
        </p:txBody>
      </p:sp>
      <p:sp>
        <p:nvSpPr>
          <p:cNvPr id="5" name="Footer Placeholder 4"/>
          <p:cNvSpPr>
            <a:spLocks noGrp="1"/>
          </p:cNvSpPr>
          <p:nvPr>
            <p:ph type="ftr" sz="quarter" idx="11"/>
          </p:nvPr>
        </p:nvSpPr>
        <p:spPr/>
        <p:txBody>
          <a:bodyPr/>
          <a:lstStyle>
            <a:lvl1pPr eaLnBrk="1" hangingPunct="1">
              <a:defRPr>
                <a:latin typeface="Times New Roman" charset="0"/>
                <a:ea typeface="ＭＳ Ｐゴシック" charset="0"/>
                <a:cs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a:lstStyle>
            <a:lvl1pPr eaLnBrk="1" hangingPunct="1">
              <a:defRPr>
                <a:latin typeface="Times New Roman" charset="0"/>
                <a:ea typeface="ＭＳ Ｐゴシック" charset="-128"/>
                <a:cs typeface="ＭＳ Ｐゴシック" charset="-128"/>
              </a:defRPr>
            </a:lvl1pPr>
          </a:lstStyle>
          <a:p>
            <a:pPr>
              <a:defRPr/>
            </a:pPr>
            <a:fld id="{386DD2DA-AF34-DD48-B603-003E491A1348}" type="slidenum">
              <a:rPr lang="en-US"/>
              <a:pPr>
                <a:defRPr/>
              </a:pPr>
              <a:t>‹#›</a:t>
            </a:fld>
            <a:endParaRPr lang="en-US"/>
          </a:p>
        </p:txBody>
      </p:sp>
    </p:spTree>
    <p:extLst>
      <p:ext uri="{BB962C8B-B14F-4D97-AF65-F5344CB8AC3E}">
        <p14:creationId xmlns:p14="http://schemas.microsoft.com/office/powerpoint/2010/main" val="231461271"/>
      </p:ext>
    </p:extLst>
  </p:cSld>
  <p:clrMapOvr>
    <a:masterClrMapping/>
  </p:clrMapOvr>
  <p:transition/>
</p:sldLayout>
</file>

<file path=ppt/slideLayouts/slideLayout84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eaLnBrk="1" hangingPunct="1">
              <a:defRPr>
                <a:latin typeface="Times New Roman" charset="0"/>
                <a:ea typeface="ＭＳ Ｐゴシック" charset="0"/>
                <a:cs typeface="ＭＳ Ｐゴシック" charset="0"/>
              </a:defRPr>
            </a:lvl1pPr>
          </a:lstStyle>
          <a:p>
            <a:pPr>
              <a:defRPr/>
            </a:pPr>
            <a:endParaRPr lang="en-US"/>
          </a:p>
        </p:txBody>
      </p:sp>
      <p:sp>
        <p:nvSpPr>
          <p:cNvPr id="5" name="Footer Placeholder 4"/>
          <p:cNvSpPr>
            <a:spLocks noGrp="1"/>
          </p:cNvSpPr>
          <p:nvPr>
            <p:ph type="ftr" sz="quarter" idx="11"/>
          </p:nvPr>
        </p:nvSpPr>
        <p:spPr/>
        <p:txBody>
          <a:bodyPr/>
          <a:lstStyle>
            <a:lvl1pPr eaLnBrk="1" hangingPunct="1">
              <a:defRPr>
                <a:latin typeface="Times New Roman" charset="0"/>
                <a:ea typeface="ＭＳ Ｐゴシック" charset="0"/>
                <a:cs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a:lstStyle>
            <a:lvl1pPr eaLnBrk="1" hangingPunct="1">
              <a:defRPr>
                <a:latin typeface="Times New Roman" charset="0"/>
                <a:ea typeface="ＭＳ Ｐゴシック" charset="-128"/>
                <a:cs typeface="ＭＳ Ｐゴシック" charset="-128"/>
              </a:defRPr>
            </a:lvl1pPr>
          </a:lstStyle>
          <a:p>
            <a:pPr>
              <a:defRPr/>
            </a:pPr>
            <a:fld id="{98967650-1D02-634C-9BAF-8E24EC305A70}" type="slidenum">
              <a:rPr lang="en-US"/>
              <a:pPr>
                <a:defRPr/>
              </a:pPr>
              <a:t>‹#›</a:t>
            </a:fld>
            <a:endParaRPr lang="en-US"/>
          </a:p>
        </p:txBody>
      </p:sp>
    </p:spTree>
    <p:extLst>
      <p:ext uri="{BB962C8B-B14F-4D97-AF65-F5344CB8AC3E}">
        <p14:creationId xmlns:p14="http://schemas.microsoft.com/office/powerpoint/2010/main" val="2604663917"/>
      </p:ext>
    </p:extLst>
  </p:cSld>
  <p:clrMapOvr>
    <a:masterClrMapping/>
  </p:clrMapOvr>
  <p:transition/>
</p:sldLayout>
</file>

<file path=ppt/slideLayouts/slideLayout84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eaLnBrk="1" hangingPunct="1">
              <a:defRPr>
                <a:latin typeface="Times New Roman" charset="0"/>
                <a:ea typeface="ＭＳ Ｐゴシック" charset="0"/>
                <a:cs typeface="ＭＳ Ｐゴシック" charset="0"/>
              </a:defRPr>
            </a:lvl1pPr>
          </a:lstStyle>
          <a:p>
            <a:pPr>
              <a:defRPr/>
            </a:pPr>
            <a:endParaRPr lang="en-US"/>
          </a:p>
        </p:txBody>
      </p:sp>
      <p:sp>
        <p:nvSpPr>
          <p:cNvPr id="6" name="Footer Placeholder 5"/>
          <p:cNvSpPr>
            <a:spLocks noGrp="1"/>
          </p:cNvSpPr>
          <p:nvPr>
            <p:ph type="ftr" sz="quarter" idx="11"/>
          </p:nvPr>
        </p:nvSpPr>
        <p:spPr/>
        <p:txBody>
          <a:bodyPr/>
          <a:lstStyle>
            <a:lvl1pPr eaLnBrk="1" hangingPunct="1">
              <a:defRPr>
                <a:latin typeface="Times New Roman" charset="0"/>
                <a:ea typeface="ＭＳ Ｐゴシック" charset="0"/>
                <a:cs typeface="ＭＳ Ｐゴシック" charset="0"/>
              </a:defRPr>
            </a:lvl1pPr>
          </a:lstStyle>
          <a:p>
            <a:pPr>
              <a:defRPr/>
            </a:pPr>
            <a:endParaRPr lang="en-US"/>
          </a:p>
        </p:txBody>
      </p:sp>
      <p:sp>
        <p:nvSpPr>
          <p:cNvPr id="7" name="Slide Number Placeholder 6"/>
          <p:cNvSpPr>
            <a:spLocks noGrp="1"/>
          </p:cNvSpPr>
          <p:nvPr>
            <p:ph type="sldNum" sz="quarter" idx="12"/>
          </p:nvPr>
        </p:nvSpPr>
        <p:spPr/>
        <p:txBody>
          <a:bodyPr/>
          <a:lstStyle>
            <a:lvl1pPr eaLnBrk="1" hangingPunct="1">
              <a:defRPr>
                <a:latin typeface="Times New Roman" charset="0"/>
                <a:ea typeface="ＭＳ Ｐゴシック" charset="-128"/>
                <a:cs typeface="ＭＳ Ｐゴシック" charset="-128"/>
              </a:defRPr>
            </a:lvl1pPr>
          </a:lstStyle>
          <a:p>
            <a:pPr>
              <a:defRPr/>
            </a:pPr>
            <a:fld id="{85A1A438-21B8-F549-A9D5-B525664F8E9D}" type="slidenum">
              <a:rPr lang="en-US"/>
              <a:pPr>
                <a:defRPr/>
              </a:pPr>
              <a:t>‹#›</a:t>
            </a:fld>
            <a:endParaRPr lang="en-US"/>
          </a:p>
        </p:txBody>
      </p:sp>
    </p:spTree>
    <p:extLst>
      <p:ext uri="{BB962C8B-B14F-4D97-AF65-F5344CB8AC3E}">
        <p14:creationId xmlns:p14="http://schemas.microsoft.com/office/powerpoint/2010/main" val="3838547057"/>
      </p:ext>
    </p:extLst>
  </p:cSld>
  <p:clrMapOvr>
    <a:masterClrMapping/>
  </p:clrMapOvr>
  <p:transition/>
</p:sldLayout>
</file>

<file path=ppt/slideLayouts/slideLayout85.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30"/>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150" indent="0" algn="ctr">
              <a:buNone/>
              <a:defRPr/>
            </a:lvl2pPr>
            <a:lvl3pPr marL="914300" indent="0" algn="ctr">
              <a:buNone/>
              <a:defRPr/>
            </a:lvl3pPr>
            <a:lvl4pPr marL="1371450" indent="0" algn="ctr">
              <a:buNone/>
              <a:defRPr/>
            </a:lvl4pPr>
            <a:lvl5pPr marL="1828600" indent="0" algn="ctr">
              <a:buNone/>
              <a:defRPr/>
            </a:lvl5pPr>
            <a:lvl6pPr marL="2285750" indent="0" algn="ctr">
              <a:buNone/>
              <a:defRPr/>
            </a:lvl6pPr>
            <a:lvl7pPr marL="2742899" indent="0" algn="ctr">
              <a:buNone/>
              <a:defRPr/>
            </a:lvl7pPr>
            <a:lvl8pPr marL="3200047" indent="0" algn="ctr">
              <a:buNone/>
              <a:defRPr/>
            </a:lvl8pPr>
            <a:lvl9pPr marL="3657199" indent="0" algn="ctr">
              <a:buNone/>
              <a:defRPr/>
            </a:lvl9pPr>
          </a:lstStyle>
          <a:p>
            <a:r>
              <a:rPr lang="en-US"/>
              <a:t>Click to edit Master subtitle style</a:t>
            </a:r>
          </a:p>
        </p:txBody>
      </p:sp>
      <p:sp>
        <p:nvSpPr>
          <p:cNvPr id="4" name="Rectangle 12"/>
          <p:cNvSpPr>
            <a:spLocks noGrp="1" noChangeArrowheads="1"/>
          </p:cNvSpPr>
          <p:nvPr>
            <p:ph type="dt" sz="half" idx="10"/>
          </p:nvPr>
        </p:nvSpPr>
        <p:spPr/>
        <p:txBody>
          <a:bodyPr/>
          <a:lstStyle>
            <a:lvl1pPr>
              <a:defRPr/>
            </a:lvl1pPr>
          </a:lstStyle>
          <a:p>
            <a:pPr marL="0" marR="0" lvl="0" indent="0" algn="l" defTabSz="45715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srgbClr val="FFFFFF"/>
              </a:solidFill>
              <a:effectLst>
                <a:outerShdw blurRad="38100" dist="38100" dir="2700000" algn="tl">
                  <a:srgbClr val="000000"/>
                </a:outerShdw>
              </a:effectLst>
              <a:uLnTx/>
              <a:uFillTx/>
              <a:latin typeface="Arial" pitchFamily="-112" charset="0"/>
              <a:ea typeface="+mn-ea"/>
              <a:cs typeface="+mn-cs"/>
            </a:endParaRPr>
          </a:p>
        </p:txBody>
      </p:sp>
      <p:sp>
        <p:nvSpPr>
          <p:cNvPr id="5" name="Rectangle 13"/>
          <p:cNvSpPr>
            <a:spLocks noGrp="1" noChangeArrowheads="1"/>
          </p:cNvSpPr>
          <p:nvPr>
            <p:ph type="ftr" sz="quarter" idx="11"/>
          </p:nvPr>
        </p:nvSpPr>
        <p:spPr/>
        <p:txBody>
          <a:bodyPr/>
          <a:lstStyle>
            <a:lvl1pPr>
              <a:defRPr/>
            </a:lvl1pPr>
          </a:lstStyle>
          <a:p>
            <a:pPr marL="0" marR="0" lvl="0" indent="0" algn="ctr" defTabSz="45715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srgbClr val="FFFFFF"/>
              </a:solidFill>
              <a:effectLst>
                <a:outerShdw blurRad="38100" dist="38100" dir="2700000" algn="tl">
                  <a:srgbClr val="000000"/>
                </a:outerShdw>
              </a:effectLst>
              <a:uLnTx/>
              <a:uFillTx/>
              <a:latin typeface="Arial" pitchFamily="-112" charset="0"/>
              <a:ea typeface="+mn-ea"/>
              <a:cs typeface="+mn-cs"/>
            </a:endParaRPr>
          </a:p>
        </p:txBody>
      </p:sp>
      <p:sp>
        <p:nvSpPr>
          <p:cNvPr id="6"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marL="0" marR="0" lvl="0" indent="0" algn="r" defTabSz="457150" rtl="0" eaLnBrk="1" fontAlgn="auto" latinLnBrk="0" hangingPunct="1">
              <a:lnSpc>
                <a:spcPct val="100000"/>
              </a:lnSpc>
              <a:spcBef>
                <a:spcPts val="0"/>
              </a:spcBef>
              <a:spcAft>
                <a:spcPts val="0"/>
              </a:spcAft>
              <a:buClrTx/>
              <a:buSzTx/>
              <a:buFontTx/>
              <a:buNone/>
              <a:tabLst/>
              <a:defRPr/>
            </a:pPr>
            <a:fld id="{AC0D556E-1B47-E145-B343-9708077C202E}" type="slidenum">
              <a:rPr kumimoji="0" lang="en-US" sz="1000" b="0" i="0" u="none"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ＭＳ Ｐゴシック" charset="0"/>
              </a:rPr>
              <a:pPr marL="0" marR="0" lvl="0" indent="0" algn="r" defTabSz="457150" rtl="0" eaLnBrk="1" fontAlgn="auto" latinLnBrk="0" hangingPunct="1">
                <a:lnSpc>
                  <a:spcPct val="100000"/>
                </a:lnSpc>
                <a:spcBef>
                  <a:spcPts val="0"/>
                </a:spcBef>
                <a:spcAft>
                  <a:spcPts val="0"/>
                </a:spcAft>
                <a:buClrTx/>
                <a:buSzTx/>
                <a:buFontTx/>
                <a:buNone/>
                <a:tabLst/>
                <a:defRPr/>
              </a:pPr>
              <a:t>‹#›</a:t>
            </a:fld>
            <a:endParaRPr kumimoji="0" lang="en-US" sz="1000" b="0" i="0" u="none"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ＭＳ Ｐゴシック" charset="0"/>
            </a:endParaRPr>
          </a:p>
        </p:txBody>
      </p:sp>
    </p:spTree>
    <p:extLst>
      <p:ext uri="{BB962C8B-B14F-4D97-AF65-F5344CB8AC3E}">
        <p14:creationId xmlns:p14="http://schemas.microsoft.com/office/powerpoint/2010/main" val="1463660870"/>
      </p:ext>
    </p:extLst>
  </p:cSld>
  <p:clrMapOvr>
    <a:masterClrMapping/>
  </p:clrMapOvr>
  <p:transition/>
</p:sldLayout>
</file>

<file path=ppt/slideLayouts/slideLayout85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lvl1pPr eaLnBrk="1" hangingPunct="1">
              <a:defRPr>
                <a:latin typeface="Times New Roman" charset="0"/>
                <a:ea typeface="ＭＳ Ｐゴシック" charset="0"/>
                <a:cs typeface="ＭＳ Ｐゴシック" charset="0"/>
              </a:defRPr>
            </a:lvl1pPr>
          </a:lstStyle>
          <a:p>
            <a:pPr>
              <a:defRPr/>
            </a:pPr>
            <a:endParaRPr lang="en-US"/>
          </a:p>
        </p:txBody>
      </p:sp>
      <p:sp>
        <p:nvSpPr>
          <p:cNvPr id="8" name="Footer Placeholder 7"/>
          <p:cNvSpPr>
            <a:spLocks noGrp="1"/>
          </p:cNvSpPr>
          <p:nvPr>
            <p:ph type="ftr" sz="quarter" idx="11"/>
          </p:nvPr>
        </p:nvSpPr>
        <p:spPr/>
        <p:txBody>
          <a:bodyPr/>
          <a:lstStyle>
            <a:lvl1pPr eaLnBrk="1" hangingPunct="1">
              <a:defRPr>
                <a:latin typeface="Times New Roman" charset="0"/>
                <a:ea typeface="ＭＳ Ｐゴシック" charset="0"/>
                <a:cs typeface="ＭＳ Ｐゴシック" charset="0"/>
              </a:defRPr>
            </a:lvl1pPr>
          </a:lstStyle>
          <a:p>
            <a:pPr>
              <a:defRPr/>
            </a:pPr>
            <a:endParaRPr lang="en-US"/>
          </a:p>
        </p:txBody>
      </p:sp>
      <p:sp>
        <p:nvSpPr>
          <p:cNvPr id="9" name="Slide Number Placeholder 8"/>
          <p:cNvSpPr>
            <a:spLocks noGrp="1"/>
          </p:cNvSpPr>
          <p:nvPr>
            <p:ph type="sldNum" sz="quarter" idx="12"/>
          </p:nvPr>
        </p:nvSpPr>
        <p:spPr/>
        <p:txBody>
          <a:bodyPr/>
          <a:lstStyle>
            <a:lvl1pPr eaLnBrk="1" hangingPunct="1">
              <a:defRPr>
                <a:latin typeface="Times New Roman" charset="0"/>
                <a:ea typeface="ＭＳ Ｐゴシック" charset="-128"/>
                <a:cs typeface="ＭＳ Ｐゴシック" charset="-128"/>
              </a:defRPr>
            </a:lvl1pPr>
          </a:lstStyle>
          <a:p>
            <a:pPr>
              <a:defRPr/>
            </a:pPr>
            <a:fld id="{CB88A03C-B0F7-1A44-B143-9E0ABC9E0E6A}" type="slidenum">
              <a:rPr lang="en-US"/>
              <a:pPr>
                <a:defRPr/>
              </a:pPr>
              <a:t>‹#›</a:t>
            </a:fld>
            <a:endParaRPr lang="en-US"/>
          </a:p>
        </p:txBody>
      </p:sp>
    </p:spTree>
    <p:extLst>
      <p:ext uri="{BB962C8B-B14F-4D97-AF65-F5344CB8AC3E}">
        <p14:creationId xmlns:p14="http://schemas.microsoft.com/office/powerpoint/2010/main" val="3167659291"/>
      </p:ext>
    </p:extLst>
  </p:cSld>
  <p:clrMapOvr>
    <a:masterClrMapping/>
  </p:clrMapOvr>
  <p:transition/>
</p:sldLayout>
</file>

<file path=ppt/slideLayouts/slideLayout85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lvl1pPr eaLnBrk="1" hangingPunct="1">
              <a:defRPr>
                <a:latin typeface="Times New Roman" charset="0"/>
                <a:ea typeface="ＭＳ Ｐゴシック" charset="0"/>
                <a:cs typeface="ＭＳ Ｐゴシック" charset="0"/>
              </a:defRPr>
            </a:lvl1pPr>
          </a:lstStyle>
          <a:p>
            <a:pPr>
              <a:defRPr/>
            </a:pPr>
            <a:endParaRPr lang="en-US"/>
          </a:p>
        </p:txBody>
      </p:sp>
      <p:sp>
        <p:nvSpPr>
          <p:cNvPr id="4" name="Footer Placeholder 3"/>
          <p:cNvSpPr>
            <a:spLocks noGrp="1"/>
          </p:cNvSpPr>
          <p:nvPr>
            <p:ph type="ftr" sz="quarter" idx="11"/>
          </p:nvPr>
        </p:nvSpPr>
        <p:spPr/>
        <p:txBody>
          <a:bodyPr/>
          <a:lstStyle>
            <a:lvl1pPr eaLnBrk="1" hangingPunct="1">
              <a:defRPr>
                <a:latin typeface="Times New Roman" charset="0"/>
                <a:ea typeface="ＭＳ Ｐゴシック" charset="0"/>
                <a:cs typeface="ＭＳ Ｐゴシック" charset="0"/>
              </a:defRPr>
            </a:lvl1pPr>
          </a:lstStyle>
          <a:p>
            <a:pPr>
              <a:defRPr/>
            </a:pPr>
            <a:endParaRPr lang="en-US"/>
          </a:p>
        </p:txBody>
      </p:sp>
      <p:sp>
        <p:nvSpPr>
          <p:cNvPr id="5" name="Slide Number Placeholder 4"/>
          <p:cNvSpPr>
            <a:spLocks noGrp="1"/>
          </p:cNvSpPr>
          <p:nvPr>
            <p:ph type="sldNum" sz="quarter" idx="12"/>
          </p:nvPr>
        </p:nvSpPr>
        <p:spPr/>
        <p:txBody>
          <a:bodyPr/>
          <a:lstStyle>
            <a:lvl1pPr eaLnBrk="1" hangingPunct="1">
              <a:defRPr>
                <a:latin typeface="Times New Roman" charset="0"/>
                <a:ea typeface="ＭＳ Ｐゴシック" charset="-128"/>
                <a:cs typeface="ＭＳ Ｐゴシック" charset="-128"/>
              </a:defRPr>
            </a:lvl1pPr>
          </a:lstStyle>
          <a:p>
            <a:pPr>
              <a:defRPr/>
            </a:pPr>
            <a:fld id="{2B19E116-267D-5B49-9F08-AE743EC475BC}" type="slidenum">
              <a:rPr lang="en-US"/>
              <a:pPr>
                <a:defRPr/>
              </a:pPr>
              <a:t>‹#›</a:t>
            </a:fld>
            <a:endParaRPr lang="en-US"/>
          </a:p>
        </p:txBody>
      </p:sp>
    </p:spTree>
    <p:extLst>
      <p:ext uri="{BB962C8B-B14F-4D97-AF65-F5344CB8AC3E}">
        <p14:creationId xmlns:p14="http://schemas.microsoft.com/office/powerpoint/2010/main" val="1505337454"/>
      </p:ext>
    </p:extLst>
  </p:cSld>
  <p:clrMapOvr>
    <a:masterClrMapping/>
  </p:clrMapOvr>
  <p:transition/>
</p:sldLayout>
</file>

<file path=ppt/slideLayouts/slideLayout85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eaLnBrk="1" hangingPunct="1">
              <a:defRPr>
                <a:latin typeface="Times New Roman" charset="0"/>
                <a:ea typeface="ＭＳ Ｐゴシック" charset="0"/>
                <a:cs typeface="ＭＳ Ｐゴシック" charset="0"/>
              </a:defRPr>
            </a:lvl1pPr>
          </a:lstStyle>
          <a:p>
            <a:pPr>
              <a:defRPr/>
            </a:pPr>
            <a:endParaRPr lang="en-US"/>
          </a:p>
        </p:txBody>
      </p:sp>
      <p:sp>
        <p:nvSpPr>
          <p:cNvPr id="3" name="Footer Placeholder 2"/>
          <p:cNvSpPr>
            <a:spLocks noGrp="1"/>
          </p:cNvSpPr>
          <p:nvPr>
            <p:ph type="ftr" sz="quarter" idx="11"/>
          </p:nvPr>
        </p:nvSpPr>
        <p:spPr/>
        <p:txBody>
          <a:bodyPr/>
          <a:lstStyle>
            <a:lvl1pPr eaLnBrk="1" hangingPunct="1">
              <a:defRPr>
                <a:latin typeface="Times New Roman" charset="0"/>
                <a:ea typeface="ＭＳ Ｐゴシック" charset="0"/>
                <a:cs typeface="ＭＳ Ｐゴシック" charset="0"/>
              </a:defRPr>
            </a:lvl1pPr>
          </a:lstStyle>
          <a:p>
            <a:pPr>
              <a:defRPr/>
            </a:pPr>
            <a:endParaRPr lang="en-US"/>
          </a:p>
        </p:txBody>
      </p:sp>
      <p:sp>
        <p:nvSpPr>
          <p:cNvPr id="4" name="Slide Number Placeholder 3"/>
          <p:cNvSpPr>
            <a:spLocks noGrp="1"/>
          </p:cNvSpPr>
          <p:nvPr>
            <p:ph type="sldNum" sz="quarter" idx="12"/>
          </p:nvPr>
        </p:nvSpPr>
        <p:spPr/>
        <p:txBody>
          <a:bodyPr/>
          <a:lstStyle>
            <a:lvl1pPr eaLnBrk="1" hangingPunct="1">
              <a:defRPr>
                <a:latin typeface="Times New Roman" charset="0"/>
                <a:ea typeface="ＭＳ Ｐゴシック" charset="-128"/>
                <a:cs typeface="ＭＳ Ｐゴシック" charset="-128"/>
              </a:defRPr>
            </a:lvl1pPr>
          </a:lstStyle>
          <a:p>
            <a:pPr>
              <a:defRPr/>
            </a:pPr>
            <a:fld id="{A080753F-2844-5D49-94D6-E410B778802A}" type="slidenum">
              <a:rPr lang="en-US"/>
              <a:pPr>
                <a:defRPr/>
              </a:pPr>
              <a:t>‹#›</a:t>
            </a:fld>
            <a:endParaRPr lang="en-US"/>
          </a:p>
        </p:txBody>
      </p:sp>
    </p:spTree>
    <p:extLst>
      <p:ext uri="{BB962C8B-B14F-4D97-AF65-F5344CB8AC3E}">
        <p14:creationId xmlns:p14="http://schemas.microsoft.com/office/powerpoint/2010/main" val="3710765797"/>
      </p:ext>
    </p:extLst>
  </p:cSld>
  <p:clrMapOvr>
    <a:masterClrMapping/>
  </p:clrMapOvr>
  <p:transition/>
</p:sldLayout>
</file>

<file path=ppt/slideLayouts/slideLayout85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eaLnBrk="1" hangingPunct="1">
              <a:defRPr>
                <a:latin typeface="Times New Roman" charset="0"/>
                <a:ea typeface="ＭＳ Ｐゴシック" charset="0"/>
                <a:cs typeface="ＭＳ Ｐゴシック" charset="0"/>
              </a:defRPr>
            </a:lvl1pPr>
          </a:lstStyle>
          <a:p>
            <a:pPr>
              <a:defRPr/>
            </a:pPr>
            <a:endParaRPr lang="en-US"/>
          </a:p>
        </p:txBody>
      </p:sp>
      <p:sp>
        <p:nvSpPr>
          <p:cNvPr id="6" name="Footer Placeholder 5"/>
          <p:cNvSpPr>
            <a:spLocks noGrp="1"/>
          </p:cNvSpPr>
          <p:nvPr>
            <p:ph type="ftr" sz="quarter" idx="11"/>
          </p:nvPr>
        </p:nvSpPr>
        <p:spPr/>
        <p:txBody>
          <a:bodyPr/>
          <a:lstStyle>
            <a:lvl1pPr eaLnBrk="1" hangingPunct="1">
              <a:defRPr>
                <a:latin typeface="Times New Roman" charset="0"/>
                <a:ea typeface="ＭＳ Ｐゴシック" charset="0"/>
                <a:cs typeface="ＭＳ Ｐゴシック" charset="0"/>
              </a:defRPr>
            </a:lvl1pPr>
          </a:lstStyle>
          <a:p>
            <a:pPr>
              <a:defRPr/>
            </a:pPr>
            <a:endParaRPr lang="en-US"/>
          </a:p>
        </p:txBody>
      </p:sp>
      <p:sp>
        <p:nvSpPr>
          <p:cNvPr id="7" name="Slide Number Placeholder 6"/>
          <p:cNvSpPr>
            <a:spLocks noGrp="1"/>
          </p:cNvSpPr>
          <p:nvPr>
            <p:ph type="sldNum" sz="quarter" idx="12"/>
          </p:nvPr>
        </p:nvSpPr>
        <p:spPr/>
        <p:txBody>
          <a:bodyPr/>
          <a:lstStyle>
            <a:lvl1pPr eaLnBrk="1" hangingPunct="1">
              <a:defRPr>
                <a:latin typeface="Times New Roman" charset="0"/>
                <a:ea typeface="ＭＳ Ｐゴシック" charset="-128"/>
                <a:cs typeface="ＭＳ Ｐゴシック" charset="-128"/>
              </a:defRPr>
            </a:lvl1pPr>
          </a:lstStyle>
          <a:p>
            <a:pPr>
              <a:defRPr/>
            </a:pPr>
            <a:fld id="{0C7C1919-0DB2-654B-AAAB-22B645C69670}" type="slidenum">
              <a:rPr lang="en-US"/>
              <a:pPr>
                <a:defRPr/>
              </a:pPr>
              <a:t>‹#›</a:t>
            </a:fld>
            <a:endParaRPr lang="en-US"/>
          </a:p>
        </p:txBody>
      </p:sp>
    </p:spTree>
    <p:extLst>
      <p:ext uri="{BB962C8B-B14F-4D97-AF65-F5344CB8AC3E}">
        <p14:creationId xmlns:p14="http://schemas.microsoft.com/office/powerpoint/2010/main" val="442246049"/>
      </p:ext>
    </p:extLst>
  </p:cSld>
  <p:clrMapOvr>
    <a:masterClrMapping/>
  </p:clrMapOvr>
  <p:transition/>
</p:sldLayout>
</file>

<file path=ppt/slideLayouts/slideLayout85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eaLnBrk="1" hangingPunct="1">
              <a:defRPr>
                <a:latin typeface="Times New Roman" charset="0"/>
                <a:ea typeface="ＭＳ Ｐゴシック" charset="0"/>
                <a:cs typeface="ＭＳ Ｐゴシック" charset="0"/>
              </a:defRPr>
            </a:lvl1pPr>
          </a:lstStyle>
          <a:p>
            <a:pPr>
              <a:defRPr/>
            </a:pPr>
            <a:endParaRPr lang="en-US"/>
          </a:p>
        </p:txBody>
      </p:sp>
      <p:sp>
        <p:nvSpPr>
          <p:cNvPr id="6" name="Footer Placeholder 5"/>
          <p:cNvSpPr>
            <a:spLocks noGrp="1"/>
          </p:cNvSpPr>
          <p:nvPr>
            <p:ph type="ftr" sz="quarter" idx="11"/>
          </p:nvPr>
        </p:nvSpPr>
        <p:spPr/>
        <p:txBody>
          <a:bodyPr/>
          <a:lstStyle>
            <a:lvl1pPr eaLnBrk="1" hangingPunct="1">
              <a:defRPr>
                <a:latin typeface="Times New Roman" charset="0"/>
                <a:ea typeface="ＭＳ Ｐゴシック" charset="0"/>
                <a:cs typeface="ＭＳ Ｐゴシック" charset="0"/>
              </a:defRPr>
            </a:lvl1pPr>
          </a:lstStyle>
          <a:p>
            <a:pPr>
              <a:defRPr/>
            </a:pPr>
            <a:endParaRPr lang="en-US"/>
          </a:p>
        </p:txBody>
      </p:sp>
      <p:sp>
        <p:nvSpPr>
          <p:cNvPr id="7" name="Slide Number Placeholder 6"/>
          <p:cNvSpPr>
            <a:spLocks noGrp="1"/>
          </p:cNvSpPr>
          <p:nvPr>
            <p:ph type="sldNum" sz="quarter" idx="12"/>
          </p:nvPr>
        </p:nvSpPr>
        <p:spPr/>
        <p:txBody>
          <a:bodyPr/>
          <a:lstStyle>
            <a:lvl1pPr eaLnBrk="1" hangingPunct="1">
              <a:defRPr>
                <a:latin typeface="Times New Roman" charset="0"/>
                <a:ea typeface="ＭＳ Ｐゴシック" charset="-128"/>
                <a:cs typeface="ＭＳ Ｐゴシック" charset="-128"/>
              </a:defRPr>
            </a:lvl1pPr>
          </a:lstStyle>
          <a:p>
            <a:pPr>
              <a:defRPr/>
            </a:pPr>
            <a:fld id="{62E49864-4878-9A44-8537-39E93E2C9AA2}" type="slidenum">
              <a:rPr lang="en-US"/>
              <a:pPr>
                <a:defRPr/>
              </a:pPr>
              <a:t>‹#›</a:t>
            </a:fld>
            <a:endParaRPr lang="en-US"/>
          </a:p>
        </p:txBody>
      </p:sp>
    </p:spTree>
    <p:extLst>
      <p:ext uri="{BB962C8B-B14F-4D97-AF65-F5344CB8AC3E}">
        <p14:creationId xmlns:p14="http://schemas.microsoft.com/office/powerpoint/2010/main" val="1713748664"/>
      </p:ext>
    </p:extLst>
  </p:cSld>
  <p:clrMapOvr>
    <a:masterClrMapping/>
  </p:clrMapOvr>
  <p:transition/>
</p:sldLayout>
</file>

<file path=ppt/slideLayouts/slideLayout85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eaLnBrk="1" hangingPunct="1">
              <a:defRPr>
                <a:latin typeface="Times New Roman" charset="0"/>
                <a:ea typeface="ＭＳ Ｐゴシック" charset="0"/>
                <a:cs typeface="ＭＳ Ｐゴシック" charset="0"/>
              </a:defRPr>
            </a:lvl1pPr>
          </a:lstStyle>
          <a:p>
            <a:pPr>
              <a:defRPr/>
            </a:pPr>
            <a:endParaRPr lang="en-US"/>
          </a:p>
        </p:txBody>
      </p:sp>
      <p:sp>
        <p:nvSpPr>
          <p:cNvPr id="5" name="Footer Placeholder 4"/>
          <p:cNvSpPr>
            <a:spLocks noGrp="1"/>
          </p:cNvSpPr>
          <p:nvPr>
            <p:ph type="ftr" sz="quarter" idx="11"/>
          </p:nvPr>
        </p:nvSpPr>
        <p:spPr/>
        <p:txBody>
          <a:bodyPr/>
          <a:lstStyle>
            <a:lvl1pPr eaLnBrk="1" hangingPunct="1">
              <a:defRPr>
                <a:latin typeface="Times New Roman" charset="0"/>
                <a:ea typeface="ＭＳ Ｐゴシック" charset="0"/>
                <a:cs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a:lstStyle>
            <a:lvl1pPr eaLnBrk="1" hangingPunct="1">
              <a:defRPr>
                <a:latin typeface="Times New Roman" charset="0"/>
                <a:ea typeface="ＭＳ Ｐゴシック" charset="-128"/>
                <a:cs typeface="ＭＳ Ｐゴシック" charset="-128"/>
              </a:defRPr>
            </a:lvl1pPr>
          </a:lstStyle>
          <a:p>
            <a:pPr>
              <a:defRPr/>
            </a:pPr>
            <a:fld id="{C892C306-FC5D-4A4D-9B22-AAB72EB7F9F8}" type="slidenum">
              <a:rPr lang="en-US"/>
              <a:pPr>
                <a:defRPr/>
              </a:pPr>
              <a:t>‹#›</a:t>
            </a:fld>
            <a:endParaRPr lang="en-US"/>
          </a:p>
        </p:txBody>
      </p:sp>
    </p:spTree>
    <p:extLst>
      <p:ext uri="{BB962C8B-B14F-4D97-AF65-F5344CB8AC3E}">
        <p14:creationId xmlns:p14="http://schemas.microsoft.com/office/powerpoint/2010/main" val="4186920971"/>
      </p:ext>
    </p:extLst>
  </p:cSld>
  <p:clrMapOvr>
    <a:masterClrMapping/>
  </p:clrMapOvr>
  <p:transition/>
</p:sldLayout>
</file>

<file path=ppt/slideLayouts/slideLayout85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eaLnBrk="1" hangingPunct="1">
              <a:defRPr>
                <a:latin typeface="Times New Roman" charset="0"/>
                <a:ea typeface="ＭＳ Ｐゴシック" charset="0"/>
                <a:cs typeface="ＭＳ Ｐゴシック" charset="0"/>
              </a:defRPr>
            </a:lvl1pPr>
          </a:lstStyle>
          <a:p>
            <a:pPr>
              <a:defRPr/>
            </a:pPr>
            <a:endParaRPr lang="en-US"/>
          </a:p>
        </p:txBody>
      </p:sp>
      <p:sp>
        <p:nvSpPr>
          <p:cNvPr id="5" name="Footer Placeholder 4"/>
          <p:cNvSpPr>
            <a:spLocks noGrp="1"/>
          </p:cNvSpPr>
          <p:nvPr>
            <p:ph type="ftr" sz="quarter" idx="11"/>
          </p:nvPr>
        </p:nvSpPr>
        <p:spPr/>
        <p:txBody>
          <a:bodyPr/>
          <a:lstStyle>
            <a:lvl1pPr eaLnBrk="1" hangingPunct="1">
              <a:defRPr>
                <a:latin typeface="Times New Roman" charset="0"/>
                <a:ea typeface="ＭＳ Ｐゴシック" charset="0"/>
                <a:cs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a:lstStyle>
            <a:lvl1pPr eaLnBrk="1" hangingPunct="1">
              <a:defRPr>
                <a:latin typeface="Times New Roman" charset="0"/>
                <a:ea typeface="ＭＳ Ｐゴシック" charset="-128"/>
                <a:cs typeface="ＭＳ Ｐゴシック" charset="-128"/>
              </a:defRPr>
            </a:lvl1pPr>
          </a:lstStyle>
          <a:p>
            <a:pPr>
              <a:defRPr/>
            </a:pPr>
            <a:fld id="{71283283-48D1-364B-99D9-8ED59A43FB21}" type="slidenum">
              <a:rPr lang="en-US"/>
              <a:pPr>
                <a:defRPr/>
              </a:pPr>
              <a:t>‹#›</a:t>
            </a:fld>
            <a:endParaRPr lang="en-US"/>
          </a:p>
        </p:txBody>
      </p:sp>
    </p:spTree>
    <p:extLst>
      <p:ext uri="{BB962C8B-B14F-4D97-AF65-F5344CB8AC3E}">
        <p14:creationId xmlns:p14="http://schemas.microsoft.com/office/powerpoint/2010/main" val="1384067011"/>
      </p:ext>
    </p:extLst>
  </p:cSld>
  <p:clrMapOvr>
    <a:masterClrMapping/>
  </p:clrMapOvr>
  <p:transition/>
</p:sldLayout>
</file>

<file path=ppt/slideLayouts/slideLayout85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87042" name="Rectangle 2"/>
          <p:cNvSpPr>
            <a:spLocks noGrp="1" noChangeArrowheads="1"/>
          </p:cNvSpPr>
          <p:nvPr>
            <p:ph type="ctrTitle"/>
          </p:nvPr>
        </p:nvSpPr>
        <p:spPr>
          <a:xfrm>
            <a:off x="685800" y="2057400"/>
            <a:ext cx="7772400" cy="1371600"/>
          </a:xfrm>
        </p:spPr>
        <p:txBody>
          <a:bodyPr/>
          <a:lstStyle>
            <a:lvl1pPr>
              <a:defRPr sz="4800"/>
            </a:lvl1pPr>
          </a:lstStyle>
          <a:p>
            <a:r>
              <a:rPr lang="en-US"/>
              <a:t>Click to edit Master title style</a:t>
            </a:r>
          </a:p>
        </p:txBody>
      </p:sp>
      <p:sp>
        <p:nvSpPr>
          <p:cNvPr id="87043" name="Rectangle 3"/>
          <p:cNvSpPr>
            <a:spLocks noGrp="1" noChangeArrowheads="1"/>
          </p:cNvSpPr>
          <p:nvPr>
            <p:ph type="subTitle" idx="1"/>
          </p:nvPr>
        </p:nvSpPr>
        <p:spPr>
          <a:xfrm>
            <a:off x="1371600" y="4038600"/>
            <a:ext cx="6400800" cy="1600200"/>
          </a:xfrm>
        </p:spPr>
        <p:txBody>
          <a:bodyPr/>
          <a:lstStyle>
            <a:lvl1pPr marL="0" indent="0" algn="ctr">
              <a:buFont typeface="Monotype Sorts" pitchFamily="-111" charset="2"/>
              <a:buNone/>
              <a:defRPr/>
            </a:lvl1pPr>
          </a:lstStyle>
          <a:p>
            <a:r>
              <a:rPr lang="en-US"/>
              <a:t>Click to edit Master subtitle style</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D6821E2B-8DF4-6847-A6C2-C4785D5CEA9C}" type="slidenum">
              <a:rPr lang="en-US"/>
              <a:pPr>
                <a:defRPr/>
              </a:pPr>
              <a:t>‹#›</a:t>
            </a:fld>
            <a:endParaRPr lang="en-US"/>
          </a:p>
        </p:txBody>
      </p:sp>
    </p:spTree>
    <p:extLst>
      <p:ext uri="{BB962C8B-B14F-4D97-AF65-F5344CB8AC3E}">
        <p14:creationId xmlns:p14="http://schemas.microsoft.com/office/powerpoint/2010/main" val="1638169646"/>
      </p:ext>
    </p:extLst>
  </p:cSld>
  <p:clrMapOvr>
    <a:masterClrMapping/>
  </p:clrMapOvr>
  <p:transition/>
</p:sldLayout>
</file>

<file path=ppt/slideLayouts/slideLayout85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E7FBA8AE-6123-7847-9276-5A7B4303ECA4}" type="slidenum">
              <a:rPr lang="en-US"/>
              <a:pPr>
                <a:defRPr/>
              </a:pPr>
              <a:t>‹#›</a:t>
            </a:fld>
            <a:endParaRPr lang="en-US"/>
          </a:p>
        </p:txBody>
      </p:sp>
    </p:spTree>
    <p:extLst>
      <p:ext uri="{BB962C8B-B14F-4D97-AF65-F5344CB8AC3E}">
        <p14:creationId xmlns:p14="http://schemas.microsoft.com/office/powerpoint/2010/main" val="270079292"/>
      </p:ext>
    </p:extLst>
  </p:cSld>
  <p:clrMapOvr>
    <a:masterClrMapping/>
  </p:clrMapOvr>
  <p:transition/>
</p:sldLayout>
</file>

<file path=ppt/slideLayouts/slideLayout85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DEA31039-FBF6-6948-BC18-82823409C46E}" type="slidenum">
              <a:rPr lang="en-US"/>
              <a:pPr>
                <a:defRPr/>
              </a:pPr>
              <a:t>‹#›</a:t>
            </a:fld>
            <a:endParaRPr lang="en-US"/>
          </a:p>
        </p:txBody>
      </p:sp>
    </p:spTree>
    <p:extLst>
      <p:ext uri="{BB962C8B-B14F-4D97-AF65-F5344CB8AC3E}">
        <p14:creationId xmlns:p14="http://schemas.microsoft.com/office/powerpoint/2010/main" val="2004811423"/>
      </p:ext>
    </p:extLst>
  </p:cSld>
  <p:clrMapOvr>
    <a:masterClrMapping/>
  </p:clrMapOvr>
  <p:transition/>
</p:sldLayout>
</file>

<file path=ppt/slideLayouts/slideLayout8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27330" name="Rectangle 1026"/>
          <p:cNvSpPr>
            <a:spLocks noGrp="1" noChangeArrowheads="1"/>
          </p:cNvSpPr>
          <p:nvPr>
            <p:ph type="ctrTitle"/>
          </p:nvPr>
        </p:nvSpPr>
        <p:spPr>
          <a:xfrm>
            <a:off x="1600200" y="1600200"/>
            <a:ext cx="6858000" cy="1828800"/>
          </a:xfrm>
          <a:effectLst/>
        </p:spPr>
        <p:txBody>
          <a:bodyPr/>
          <a:lstStyle>
            <a:lvl1pPr>
              <a:defRPr/>
            </a:lvl1pPr>
          </a:lstStyle>
          <a:p>
            <a:r>
              <a:rPr lang="en-US"/>
              <a:t>Click to edit Master title style</a:t>
            </a:r>
          </a:p>
        </p:txBody>
      </p:sp>
      <p:sp>
        <p:nvSpPr>
          <p:cNvPr id="227331" name="Rectangle 1027"/>
          <p:cNvSpPr>
            <a:spLocks noGrp="1" noChangeArrowheads="1"/>
          </p:cNvSpPr>
          <p:nvPr>
            <p:ph type="subTitle" idx="1"/>
          </p:nvPr>
        </p:nvSpPr>
        <p:spPr>
          <a:xfrm>
            <a:off x="2057400" y="3886200"/>
            <a:ext cx="6400800" cy="1752600"/>
          </a:xfrm>
          <a:effectLst/>
        </p:spPr>
        <p:txBody>
          <a:bodyPr/>
          <a:lstStyle>
            <a:lvl1pPr marL="0" indent="0" algn="r">
              <a:buFont typeface="Wingdings" pitchFamily="-111" charset="2"/>
              <a:buNone/>
              <a:defRPr sz="2800" i="1"/>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FDCED710-E429-F346-9D10-937305E80EC5}" type="slidenum">
              <a:rPr lang="en-US"/>
              <a:pPr>
                <a:defRPr/>
              </a:pPr>
              <a:t>‹#›</a:t>
            </a:fld>
            <a:endParaRPr lang="en-US"/>
          </a:p>
        </p:txBody>
      </p:sp>
    </p:spTree>
    <p:extLst>
      <p:ext uri="{BB962C8B-B14F-4D97-AF65-F5344CB8AC3E}">
        <p14:creationId xmlns:p14="http://schemas.microsoft.com/office/powerpoint/2010/main" val="3238375094"/>
      </p:ext>
    </p:extLst>
  </p:cSld>
  <p:clrMapOvr>
    <a:masterClrMapping/>
  </p:clrMapOvr>
</p:sldLayout>
</file>

<file path=ppt/slideLayouts/slideLayout86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A0B4340F-DA22-1942-AB92-4BDF58EB198C}" type="slidenum">
              <a:rPr lang="en-US"/>
              <a:pPr>
                <a:defRPr/>
              </a:pPr>
              <a:t>‹#›</a:t>
            </a:fld>
            <a:endParaRPr lang="en-US"/>
          </a:p>
        </p:txBody>
      </p:sp>
    </p:spTree>
    <p:extLst>
      <p:ext uri="{BB962C8B-B14F-4D97-AF65-F5344CB8AC3E}">
        <p14:creationId xmlns:p14="http://schemas.microsoft.com/office/powerpoint/2010/main" val="4262275594"/>
      </p:ext>
    </p:extLst>
  </p:cSld>
  <p:clrMapOvr>
    <a:masterClrMapping/>
  </p:clrMapOvr>
  <p:transition/>
</p:sldLayout>
</file>

<file path=ppt/slideLayouts/slideLayout86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DE407041-5377-1D44-BC09-C63D1EADE009}" type="slidenum">
              <a:rPr lang="en-US"/>
              <a:pPr>
                <a:defRPr/>
              </a:pPr>
              <a:t>‹#›</a:t>
            </a:fld>
            <a:endParaRPr lang="en-US"/>
          </a:p>
        </p:txBody>
      </p:sp>
    </p:spTree>
    <p:extLst>
      <p:ext uri="{BB962C8B-B14F-4D97-AF65-F5344CB8AC3E}">
        <p14:creationId xmlns:p14="http://schemas.microsoft.com/office/powerpoint/2010/main" val="2244263123"/>
      </p:ext>
    </p:extLst>
  </p:cSld>
  <p:clrMapOvr>
    <a:masterClrMapping/>
  </p:clrMapOvr>
  <p:transition/>
</p:sldLayout>
</file>

<file path=ppt/slideLayouts/slideLayout86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997E1BCD-4AF2-CB43-955B-3E3E5D594788}" type="slidenum">
              <a:rPr lang="en-US"/>
              <a:pPr>
                <a:defRPr/>
              </a:pPr>
              <a:t>‹#›</a:t>
            </a:fld>
            <a:endParaRPr lang="en-US"/>
          </a:p>
        </p:txBody>
      </p:sp>
    </p:spTree>
    <p:extLst>
      <p:ext uri="{BB962C8B-B14F-4D97-AF65-F5344CB8AC3E}">
        <p14:creationId xmlns:p14="http://schemas.microsoft.com/office/powerpoint/2010/main" val="3813117001"/>
      </p:ext>
    </p:extLst>
  </p:cSld>
  <p:clrMapOvr>
    <a:masterClrMapping/>
  </p:clrMapOvr>
  <p:transition/>
</p:sldLayout>
</file>

<file path=ppt/slideLayouts/slideLayout86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0DD95B23-7F66-C947-BBFF-7CE4BBB65C3E}" type="slidenum">
              <a:rPr lang="en-US"/>
              <a:pPr>
                <a:defRPr/>
              </a:pPr>
              <a:t>‹#›</a:t>
            </a:fld>
            <a:endParaRPr lang="en-US"/>
          </a:p>
        </p:txBody>
      </p:sp>
    </p:spTree>
    <p:extLst>
      <p:ext uri="{BB962C8B-B14F-4D97-AF65-F5344CB8AC3E}">
        <p14:creationId xmlns:p14="http://schemas.microsoft.com/office/powerpoint/2010/main" val="2798233292"/>
      </p:ext>
    </p:extLst>
  </p:cSld>
  <p:clrMapOvr>
    <a:masterClrMapping/>
  </p:clrMapOvr>
  <p:transition/>
</p:sldLayout>
</file>

<file path=ppt/slideLayouts/slideLayout86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E460E841-3526-2642-98A1-4F6162202DAF}" type="slidenum">
              <a:rPr lang="en-US"/>
              <a:pPr>
                <a:defRPr/>
              </a:pPr>
              <a:t>‹#›</a:t>
            </a:fld>
            <a:endParaRPr lang="en-US"/>
          </a:p>
        </p:txBody>
      </p:sp>
    </p:spTree>
    <p:extLst>
      <p:ext uri="{BB962C8B-B14F-4D97-AF65-F5344CB8AC3E}">
        <p14:creationId xmlns:p14="http://schemas.microsoft.com/office/powerpoint/2010/main" val="3434989874"/>
      </p:ext>
    </p:extLst>
  </p:cSld>
  <p:clrMapOvr>
    <a:masterClrMapping/>
  </p:clrMapOvr>
  <p:transition/>
</p:sldLayout>
</file>

<file path=ppt/slideLayouts/slideLayout86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BCC5AAA2-5954-EA41-BF37-F4236500119A}" type="slidenum">
              <a:rPr lang="en-US"/>
              <a:pPr>
                <a:defRPr/>
              </a:pPr>
              <a:t>‹#›</a:t>
            </a:fld>
            <a:endParaRPr lang="en-US"/>
          </a:p>
        </p:txBody>
      </p:sp>
    </p:spTree>
    <p:extLst>
      <p:ext uri="{BB962C8B-B14F-4D97-AF65-F5344CB8AC3E}">
        <p14:creationId xmlns:p14="http://schemas.microsoft.com/office/powerpoint/2010/main" val="2949836284"/>
      </p:ext>
    </p:extLst>
  </p:cSld>
  <p:clrMapOvr>
    <a:masterClrMapping/>
  </p:clrMapOvr>
  <p:transition/>
</p:sldLayout>
</file>

<file path=ppt/slideLayouts/slideLayout86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6C6BF820-E23F-3744-A908-028D4586F4FD}" type="slidenum">
              <a:rPr lang="en-US"/>
              <a:pPr>
                <a:defRPr/>
              </a:pPr>
              <a:t>‹#›</a:t>
            </a:fld>
            <a:endParaRPr lang="en-US"/>
          </a:p>
        </p:txBody>
      </p:sp>
    </p:spTree>
    <p:extLst>
      <p:ext uri="{BB962C8B-B14F-4D97-AF65-F5344CB8AC3E}">
        <p14:creationId xmlns:p14="http://schemas.microsoft.com/office/powerpoint/2010/main" val="2332389356"/>
      </p:ext>
    </p:extLst>
  </p:cSld>
  <p:clrMapOvr>
    <a:masterClrMapping/>
  </p:clrMapOvr>
  <p:transition/>
</p:sldLayout>
</file>

<file path=ppt/slideLayouts/slideLayout86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87581735-21FB-6540-91FE-8C58FCDBF548}" type="slidenum">
              <a:rPr lang="en-US"/>
              <a:pPr>
                <a:defRPr/>
              </a:pPr>
              <a:t>‹#›</a:t>
            </a:fld>
            <a:endParaRPr lang="en-US"/>
          </a:p>
        </p:txBody>
      </p:sp>
    </p:spTree>
    <p:extLst>
      <p:ext uri="{BB962C8B-B14F-4D97-AF65-F5344CB8AC3E}">
        <p14:creationId xmlns:p14="http://schemas.microsoft.com/office/powerpoint/2010/main" val="2945945262"/>
      </p:ext>
    </p:extLst>
  </p:cSld>
  <p:clrMapOvr>
    <a:masterClrMapping/>
  </p:clrMapOvr>
  <p:transition/>
</p:sldLayout>
</file>

<file path=ppt/slideLayouts/slideLayout86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0D40FE99-9208-1642-8B2F-8EC8B82CB1D8}" type="slidenum">
              <a:rPr lang="en-US"/>
              <a:pPr>
                <a:defRPr/>
              </a:pPr>
              <a:t>‹#›</a:t>
            </a:fld>
            <a:endParaRPr lang="en-US"/>
          </a:p>
        </p:txBody>
      </p:sp>
    </p:spTree>
    <p:extLst>
      <p:ext uri="{BB962C8B-B14F-4D97-AF65-F5344CB8AC3E}">
        <p14:creationId xmlns:p14="http://schemas.microsoft.com/office/powerpoint/2010/main" val="1390626416"/>
      </p:ext>
    </p:extLst>
  </p:cSld>
  <p:clrMapOvr>
    <a:masterClrMapping/>
  </p:clrMapOvr>
</p:sldLayout>
</file>

<file path=ppt/slideLayouts/slideLayout86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84E23DA4-51ED-B944-B40D-02B815B098D7}" type="slidenum">
              <a:rPr lang="en-US"/>
              <a:pPr>
                <a:defRPr/>
              </a:pPr>
              <a:t>‹#›</a:t>
            </a:fld>
            <a:endParaRPr lang="en-US"/>
          </a:p>
        </p:txBody>
      </p:sp>
    </p:spTree>
    <p:extLst>
      <p:ext uri="{BB962C8B-B14F-4D97-AF65-F5344CB8AC3E}">
        <p14:creationId xmlns:p14="http://schemas.microsoft.com/office/powerpoint/2010/main" val="702490991"/>
      </p:ext>
    </p:extLst>
  </p:cSld>
  <p:clrMapOvr>
    <a:masterClrMapping/>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A3384B03-A646-904C-9F72-EA236093F8FB}" type="slidenum">
              <a:rPr lang="en-US"/>
              <a:pPr>
                <a:defRPr/>
              </a:pPr>
              <a:t>‹#›</a:t>
            </a:fld>
            <a:endParaRPr lang="en-US"/>
          </a:p>
        </p:txBody>
      </p:sp>
    </p:spTree>
    <p:extLst>
      <p:ext uri="{BB962C8B-B14F-4D97-AF65-F5344CB8AC3E}">
        <p14:creationId xmlns:p14="http://schemas.microsoft.com/office/powerpoint/2010/main" val="2762241574"/>
      </p:ext>
    </p:extLst>
  </p:cSld>
  <p:clrMapOvr>
    <a:masterClrMapping/>
  </p:clrMapOvr>
</p:sldLayout>
</file>

<file path=ppt/slideLayouts/slideLayout87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A855089F-19BD-4440-83EB-BD64C478C3B4}" type="slidenum">
              <a:rPr lang="en-US"/>
              <a:pPr>
                <a:defRPr/>
              </a:pPr>
              <a:t>‹#›</a:t>
            </a:fld>
            <a:endParaRPr lang="en-US"/>
          </a:p>
        </p:txBody>
      </p:sp>
    </p:spTree>
    <p:extLst>
      <p:ext uri="{BB962C8B-B14F-4D97-AF65-F5344CB8AC3E}">
        <p14:creationId xmlns:p14="http://schemas.microsoft.com/office/powerpoint/2010/main" val="1652615880"/>
      </p:ext>
    </p:extLst>
  </p:cSld>
  <p:clrMapOvr>
    <a:masterClrMapping/>
  </p:clrMapOvr>
</p:sldLayout>
</file>

<file path=ppt/slideLayouts/slideLayout87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36D0C049-A575-2046-A39A-73581A492BF4}" type="slidenum">
              <a:rPr lang="en-US"/>
              <a:pPr>
                <a:defRPr/>
              </a:pPr>
              <a:t>‹#›</a:t>
            </a:fld>
            <a:endParaRPr lang="en-US"/>
          </a:p>
        </p:txBody>
      </p:sp>
    </p:spTree>
    <p:extLst>
      <p:ext uri="{BB962C8B-B14F-4D97-AF65-F5344CB8AC3E}">
        <p14:creationId xmlns:p14="http://schemas.microsoft.com/office/powerpoint/2010/main" val="3509716127"/>
      </p:ext>
    </p:extLst>
  </p:cSld>
  <p:clrMapOvr>
    <a:masterClrMapping/>
  </p:clrMapOvr>
</p:sldLayout>
</file>

<file path=ppt/slideLayouts/slideLayout87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8"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9" name="Rectangle 6"/>
          <p:cNvSpPr>
            <a:spLocks noGrp="1" noChangeArrowheads="1"/>
          </p:cNvSpPr>
          <p:nvPr>
            <p:ph type="sldNum" sz="quarter" idx="12"/>
          </p:nvPr>
        </p:nvSpPr>
        <p:spPr/>
        <p:txBody>
          <a:bodyPr/>
          <a:lstStyle>
            <a:lvl1pPr eaLnBrk="1" hangingPunct="1">
              <a:defRPr/>
            </a:lvl1pPr>
          </a:lstStyle>
          <a:p>
            <a:pPr>
              <a:defRPr/>
            </a:pPr>
            <a:fld id="{8F4DB18B-DCFF-9B42-A3E4-B38F901A0CE1}" type="slidenum">
              <a:rPr lang="en-US"/>
              <a:pPr>
                <a:defRPr/>
              </a:pPr>
              <a:t>‹#›</a:t>
            </a:fld>
            <a:endParaRPr lang="en-US"/>
          </a:p>
        </p:txBody>
      </p:sp>
    </p:spTree>
    <p:extLst>
      <p:ext uri="{BB962C8B-B14F-4D97-AF65-F5344CB8AC3E}">
        <p14:creationId xmlns:p14="http://schemas.microsoft.com/office/powerpoint/2010/main" val="1568722856"/>
      </p:ext>
    </p:extLst>
  </p:cSld>
  <p:clrMapOvr>
    <a:masterClrMapping/>
  </p:clrMapOvr>
</p:sldLayout>
</file>

<file path=ppt/slideLayouts/slideLayout87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4"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5" name="Rectangle 6"/>
          <p:cNvSpPr>
            <a:spLocks noGrp="1" noChangeArrowheads="1"/>
          </p:cNvSpPr>
          <p:nvPr>
            <p:ph type="sldNum" sz="quarter" idx="12"/>
          </p:nvPr>
        </p:nvSpPr>
        <p:spPr/>
        <p:txBody>
          <a:bodyPr/>
          <a:lstStyle>
            <a:lvl1pPr eaLnBrk="1" hangingPunct="1">
              <a:defRPr/>
            </a:lvl1pPr>
          </a:lstStyle>
          <a:p>
            <a:pPr>
              <a:defRPr/>
            </a:pPr>
            <a:fld id="{80CB6AFF-7833-5942-B9DE-EE34BC0DFEFE}" type="slidenum">
              <a:rPr lang="en-US"/>
              <a:pPr>
                <a:defRPr/>
              </a:pPr>
              <a:t>‹#›</a:t>
            </a:fld>
            <a:endParaRPr lang="en-US"/>
          </a:p>
        </p:txBody>
      </p:sp>
    </p:spTree>
    <p:extLst>
      <p:ext uri="{BB962C8B-B14F-4D97-AF65-F5344CB8AC3E}">
        <p14:creationId xmlns:p14="http://schemas.microsoft.com/office/powerpoint/2010/main" val="1809149342"/>
      </p:ext>
    </p:extLst>
  </p:cSld>
  <p:clrMapOvr>
    <a:masterClrMapping/>
  </p:clrMapOvr>
</p:sldLayout>
</file>

<file path=ppt/slideLayouts/slideLayout87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3"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4" name="Rectangle 6"/>
          <p:cNvSpPr>
            <a:spLocks noGrp="1" noChangeArrowheads="1"/>
          </p:cNvSpPr>
          <p:nvPr>
            <p:ph type="sldNum" sz="quarter" idx="12"/>
          </p:nvPr>
        </p:nvSpPr>
        <p:spPr/>
        <p:txBody>
          <a:bodyPr/>
          <a:lstStyle>
            <a:lvl1pPr eaLnBrk="1" hangingPunct="1">
              <a:defRPr/>
            </a:lvl1pPr>
          </a:lstStyle>
          <a:p>
            <a:pPr>
              <a:defRPr/>
            </a:pPr>
            <a:fld id="{165CF3C1-9411-FB48-BEB5-D870D31FAFC5}" type="slidenum">
              <a:rPr lang="en-US"/>
              <a:pPr>
                <a:defRPr/>
              </a:pPr>
              <a:t>‹#›</a:t>
            </a:fld>
            <a:endParaRPr lang="en-US"/>
          </a:p>
        </p:txBody>
      </p:sp>
    </p:spTree>
    <p:extLst>
      <p:ext uri="{BB962C8B-B14F-4D97-AF65-F5344CB8AC3E}">
        <p14:creationId xmlns:p14="http://schemas.microsoft.com/office/powerpoint/2010/main" val="1168389864"/>
      </p:ext>
    </p:extLst>
  </p:cSld>
  <p:clrMapOvr>
    <a:masterClrMapping/>
  </p:clrMapOvr>
</p:sldLayout>
</file>

<file path=ppt/slideLayouts/slideLayout87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ED6BE642-9303-BB4F-8E5B-8AF0856FC427}" type="slidenum">
              <a:rPr lang="en-US"/>
              <a:pPr>
                <a:defRPr/>
              </a:pPr>
              <a:t>‹#›</a:t>
            </a:fld>
            <a:endParaRPr lang="en-US"/>
          </a:p>
        </p:txBody>
      </p:sp>
    </p:spTree>
    <p:extLst>
      <p:ext uri="{BB962C8B-B14F-4D97-AF65-F5344CB8AC3E}">
        <p14:creationId xmlns:p14="http://schemas.microsoft.com/office/powerpoint/2010/main" val="1353865182"/>
      </p:ext>
    </p:extLst>
  </p:cSld>
  <p:clrMapOvr>
    <a:masterClrMapping/>
  </p:clrMapOvr>
</p:sldLayout>
</file>

<file path=ppt/slideLayouts/slideLayout87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D192C91B-92E3-CB43-B848-11604A75B21F}" type="slidenum">
              <a:rPr lang="en-US"/>
              <a:pPr>
                <a:defRPr/>
              </a:pPr>
              <a:t>‹#›</a:t>
            </a:fld>
            <a:endParaRPr lang="en-US"/>
          </a:p>
        </p:txBody>
      </p:sp>
    </p:spTree>
    <p:extLst>
      <p:ext uri="{BB962C8B-B14F-4D97-AF65-F5344CB8AC3E}">
        <p14:creationId xmlns:p14="http://schemas.microsoft.com/office/powerpoint/2010/main" val="3782906851"/>
      </p:ext>
    </p:extLst>
  </p:cSld>
  <p:clrMapOvr>
    <a:masterClrMapping/>
  </p:clrMapOvr>
</p:sldLayout>
</file>

<file path=ppt/slideLayouts/slideLayout87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E96F313C-F364-B044-8373-FC39319D19A1}" type="slidenum">
              <a:rPr lang="en-US"/>
              <a:pPr>
                <a:defRPr/>
              </a:pPr>
              <a:t>‹#›</a:t>
            </a:fld>
            <a:endParaRPr lang="en-US"/>
          </a:p>
        </p:txBody>
      </p:sp>
    </p:spTree>
    <p:extLst>
      <p:ext uri="{BB962C8B-B14F-4D97-AF65-F5344CB8AC3E}">
        <p14:creationId xmlns:p14="http://schemas.microsoft.com/office/powerpoint/2010/main" val="923648043"/>
      </p:ext>
    </p:extLst>
  </p:cSld>
  <p:clrMapOvr>
    <a:masterClrMapping/>
  </p:clrMapOvr>
</p:sldLayout>
</file>

<file path=ppt/slideLayouts/slideLayout87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3DD109F5-8C7B-3845-B6C7-54A49D2E3AF6}" type="slidenum">
              <a:rPr lang="en-US"/>
              <a:pPr>
                <a:defRPr/>
              </a:pPr>
              <a:t>‹#›</a:t>
            </a:fld>
            <a:endParaRPr lang="en-US"/>
          </a:p>
        </p:txBody>
      </p:sp>
    </p:spTree>
    <p:extLst>
      <p:ext uri="{BB962C8B-B14F-4D97-AF65-F5344CB8AC3E}">
        <p14:creationId xmlns:p14="http://schemas.microsoft.com/office/powerpoint/2010/main" val="3970698683"/>
      </p:ext>
    </p:extLst>
  </p:cSld>
  <p:clrMapOvr>
    <a:masterClrMapping/>
  </p:clrMapOvr>
</p:sldLayout>
</file>

<file path=ppt/slideLayouts/slideLayout879.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8"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9" name="Rectangle 6"/>
          <p:cNvSpPr>
            <a:spLocks noGrp="1" noChangeArrowheads="1"/>
          </p:cNvSpPr>
          <p:nvPr>
            <p:ph type="sldNum" sz="quarter" idx="12"/>
          </p:nvPr>
        </p:nvSpPr>
        <p:spPr/>
        <p:txBody>
          <a:bodyPr/>
          <a:lstStyle>
            <a:lvl1pPr eaLnBrk="1" hangingPunct="1">
              <a:defRPr/>
            </a:lvl1pPr>
          </a:lstStyle>
          <a:p>
            <a:pPr>
              <a:defRPr/>
            </a:pPr>
            <a:fld id="{9DF38716-648E-C441-A175-12E6C0A53591}" type="slidenum">
              <a:rPr lang="en-US"/>
              <a:pPr>
                <a:defRPr/>
              </a:pPr>
              <a:t>‹#›</a:t>
            </a:fld>
            <a:endParaRPr lang="en-US"/>
          </a:p>
        </p:txBody>
      </p:sp>
    </p:spTree>
    <p:extLst>
      <p:ext uri="{BB962C8B-B14F-4D97-AF65-F5344CB8AC3E}">
        <p14:creationId xmlns:p14="http://schemas.microsoft.com/office/powerpoint/2010/main" val="1838958991"/>
      </p:ext>
    </p:extLst>
  </p:cSld>
  <p:clrMapOvr>
    <a:masterClrMapping/>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7E2F2FAB-1DCF-D845-8D17-FA523A43BC07}" type="slidenum">
              <a:rPr lang="en-US"/>
              <a:pPr>
                <a:defRPr/>
              </a:pPr>
              <a:t>‹#›</a:t>
            </a:fld>
            <a:endParaRPr lang="en-US"/>
          </a:p>
        </p:txBody>
      </p:sp>
    </p:spTree>
    <p:extLst>
      <p:ext uri="{BB962C8B-B14F-4D97-AF65-F5344CB8AC3E}">
        <p14:creationId xmlns:p14="http://schemas.microsoft.com/office/powerpoint/2010/main" val="2710845815"/>
      </p:ext>
    </p:extLst>
  </p:cSld>
  <p:clrMapOvr>
    <a:masterClrMapping/>
  </p:clrMapOvr>
</p:sldLayout>
</file>

<file path=ppt/slideLayouts/slideLayout880.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7"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8" name="Rectangle 6"/>
          <p:cNvSpPr>
            <a:spLocks noGrp="1" noChangeArrowheads="1"/>
          </p:cNvSpPr>
          <p:nvPr>
            <p:ph type="sldNum" sz="quarter" idx="12"/>
          </p:nvPr>
        </p:nvSpPr>
        <p:spPr/>
        <p:txBody>
          <a:bodyPr/>
          <a:lstStyle>
            <a:lvl1pPr eaLnBrk="1" hangingPunct="1">
              <a:defRPr/>
            </a:lvl1pPr>
          </a:lstStyle>
          <a:p>
            <a:pPr>
              <a:defRPr/>
            </a:pPr>
            <a:fld id="{918FDDCA-57C2-0741-8EA1-D84DACCD1743}" type="slidenum">
              <a:rPr lang="en-US"/>
              <a:pPr>
                <a:defRPr/>
              </a:pPr>
              <a:t>‹#›</a:t>
            </a:fld>
            <a:endParaRPr lang="en-US"/>
          </a:p>
        </p:txBody>
      </p:sp>
    </p:spTree>
    <p:extLst>
      <p:ext uri="{BB962C8B-B14F-4D97-AF65-F5344CB8AC3E}">
        <p14:creationId xmlns:p14="http://schemas.microsoft.com/office/powerpoint/2010/main" val="4241283202"/>
      </p:ext>
    </p:extLst>
  </p:cSld>
  <p:clrMapOvr>
    <a:masterClrMapping/>
  </p:clrMapOvr>
</p:sldLayout>
</file>

<file path=ppt/slideLayouts/slideLayout88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4"/>
          <p:cNvSpPr>
            <a:spLocks noGrp="1" noChangeArrowheads="1"/>
          </p:cNvSpPr>
          <p:nvPr>
            <p:ph type="dt" sz="half" idx="10"/>
          </p:nvPr>
        </p:nvSpPr>
        <p:spPr/>
        <p:txBody>
          <a:bodyPr/>
          <a:lstStyle>
            <a:lvl1pPr>
              <a:defRPr/>
            </a:lvl1pPr>
          </a:lstStyle>
          <a:p>
            <a:pPr>
              <a:defRPr/>
            </a:pPr>
            <a:endParaRPr lang="en-US"/>
          </a:p>
        </p:txBody>
      </p:sp>
      <p:sp>
        <p:nvSpPr>
          <p:cNvPr id="5" name="Rectangle 45"/>
          <p:cNvSpPr>
            <a:spLocks noGrp="1" noChangeArrowheads="1"/>
          </p:cNvSpPr>
          <p:nvPr>
            <p:ph type="ftr" sz="quarter" idx="11"/>
          </p:nvPr>
        </p:nvSpPr>
        <p:spPr/>
        <p:txBody>
          <a:bodyPr/>
          <a:lstStyle>
            <a:lvl1pPr>
              <a:defRPr/>
            </a:lvl1pPr>
          </a:lstStyle>
          <a:p>
            <a:pPr>
              <a:defRPr/>
            </a:pPr>
            <a:endParaRPr lang="en-US"/>
          </a:p>
        </p:txBody>
      </p:sp>
      <p:sp>
        <p:nvSpPr>
          <p:cNvPr id="6" name="Rectangle 46"/>
          <p:cNvSpPr>
            <a:spLocks noGrp="1" noChangeArrowheads="1"/>
          </p:cNvSpPr>
          <p:nvPr>
            <p:ph type="sldNum" sz="quarter" idx="12"/>
          </p:nvPr>
        </p:nvSpPr>
        <p:spPr/>
        <p:txBody>
          <a:bodyPr/>
          <a:lstStyle>
            <a:lvl1pPr>
              <a:defRPr/>
            </a:lvl1pPr>
          </a:lstStyle>
          <a:p>
            <a:pPr>
              <a:defRPr/>
            </a:pPr>
            <a:fld id="{40BCAD56-043C-6D4F-93FA-53D70228D610}" type="slidenum">
              <a:rPr lang="en-US"/>
              <a:pPr>
                <a:defRPr/>
              </a:pPr>
              <a:t>‹#›</a:t>
            </a:fld>
            <a:endParaRPr lang="en-US"/>
          </a:p>
        </p:txBody>
      </p:sp>
    </p:spTree>
    <p:extLst>
      <p:ext uri="{BB962C8B-B14F-4D97-AF65-F5344CB8AC3E}">
        <p14:creationId xmlns:p14="http://schemas.microsoft.com/office/powerpoint/2010/main" val="1752440113"/>
      </p:ext>
    </p:extLst>
  </p:cSld>
  <p:clrMapOvr>
    <a:masterClrMapping/>
  </p:clrMapOvr>
  <p:transition/>
</p:sldLayout>
</file>

<file path=ppt/slideLayouts/slideLayout88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4"/>
          <p:cNvSpPr>
            <a:spLocks noGrp="1" noChangeArrowheads="1"/>
          </p:cNvSpPr>
          <p:nvPr>
            <p:ph type="dt" sz="half" idx="10"/>
          </p:nvPr>
        </p:nvSpPr>
        <p:spPr/>
        <p:txBody>
          <a:bodyPr/>
          <a:lstStyle>
            <a:lvl1pPr>
              <a:defRPr/>
            </a:lvl1pPr>
          </a:lstStyle>
          <a:p>
            <a:pPr>
              <a:defRPr/>
            </a:pPr>
            <a:endParaRPr lang="en-US"/>
          </a:p>
        </p:txBody>
      </p:sp>
      <p:sp>
        <p:nvSpPr>
          <p:cNvPr id="5" name="Rectangle 45"/>
          <p:cNvSpPr>
            <a:spLocks noGrp="1" noChangeArrowheads="1"/>
          </p:cNvSpPr>
          <p:nvPr>
            <p:ph type="ftr" sz="quarter" idx="11"/>
          </p:nvPr>
        </p:nvSpPr>
        <p:spPr/>
        <p:txBody>
          <a:bodyPr/>
          <a:lstStyle>
            <a:lvl1pPr>
              <a:defRPr/>
            </a:lvl1pPr>
          </a:lstStyle>
          <a:p>
            <a:pPr>
              <a:defRPr/>
            </a:pPr>
            <a:endParaRPr lang="en-US"/>
          </a:p>
        </p:txBody>
      </p:sp>
      <p:sp>
        <p:nvSpPr>
          <p:cNvPr id="6" name="Rectangle 46"/>
          <p:cNvSpPr>
            <a:spLocks noGrp="1" noChangeArrowheads="1"/>
          </p:cNvSpPr>
          <p:nvPr>
            <p:ph type="sldNum" sz="quarter" idx="12"/>
          </p:nvPr>
        </p:nvSpPr>
        <p:spPr/>
        <p:txBody>
          <a:bodyPr/>
          <a:lstStyle>
            <a:lvl1pPr>
              <a:defRPr/>
            </a:lvl1pPr>
          </a:lstStyle>
          <a:p>
            <a:pPr>
              <a:defRPr/>
            </a:pPr>
            <a:fld id="{5E26CAA6-44CF-1E48-9FA1-78D1FC35256C}" type="slidenum">
              <a:rPr lang="en-US"/>
              <a:pPr>
                <a:defRPr/>
              </a:pPr>
              <a:t>‹#›</a:t>
            </a:fld>
            <a:endParaRPr lang="en-US"/>
          </a:p>
        </p:txBody>
      </p:sp>
    </p:spTree>
    <p:extLst>
      <p:ext uri="{BB962C8B-B14F-4D97-AF65-F5344CB8AC3E}">
        <p14:creationId xmlns:p14="http://schemas.microsoft.com/office/powerpoint/2010/main" val="4074752767"/>
      </p:ext>
    </p:extLst>
  </p:cSld>
  <p:clrMapOvr>
    <a:masterClrMapping/>
  </p:clrMapOvr>
  <p:transition/>
</p:sldLayout>
</file>

<file path=ppt/slideLayouts/slideLayout88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4"/>
          <p:cNvSpPr>
            <a:spLocks noGrp="1" noChangeArrowheads="1"/>
          </p:cNvSpPr>
          <p:nvPr>
            <p:ph type="dt" sz="half" idx="10"/>
          </p:nvPr>
        </p:nvSpPr>
        <p:spPr/>
        <p:txBody>
          <a:bodyPr/>
          <a:lstStyle>
            <a:lvl1pPr>
              <a:defRPr/>
            </a:lvl1pPr>
          </a:lstStyle>
          <a:p>
            <a:pPr>
              <a:defRPr/>
            </a:pPr>
            <a:endParaRPr lang="en-US"/>
          </a:p>
        </p:txBody>
      </p:sp>
      <p:sp>
        <p:nvSpPr>
          <p:cNvPr id="6" name="Rectangle 45"/>
          <p:cNvSpPr>
            <a:spLocks noGrp="1" noChangeArrowheads="1"/>
          </p:cNvSpPr>
          <p:nvPr>
            <p:ph type="ftr" sz="quarter" idx="11"/>
          </p:nvPr>
        </p:nvSpPr>
        <p:spPr/>
        <p:txBody>
          <a:bodyPr/>
          <a:lstStyle>
            <a:lvl1pPr>
              <a:defRPr/>
            </a:lvl1pPr>
          </a:lstStyle>
          <a:p>
            <a:pPr>
              <a:defRPr/>
            </a:pPr>
            <a:endParaRPr lang="en-US"/>
          </a:p>
        </p:txBody>
      </p:sp>
      <p:sp>
        <p:nvSpPr>
          <p:cNvPr id="7" name="Rectangle 46"/>
          <p:cNvSpPr>
            <a:spLocks noGrp="1" noChangeArrowheads="1"/>
          </p:cNvSpPr>
          <p:nvPr>
            <p:ph type="sldNum" sz="quarter" idx="12"/>
          </p:nvPr>
        </p:nvSpPr>
        <p:spPr/>
        <p:txBody>
          <a:bodyPr/>
          <a:lstStyle>
            <a:lvl1pPr>
              <a:defRPr/>
            </a:lvl1pPr>
          </a:lstStyle>
          <a:p>
            <a:pPr>
              <a:defRPr/>
            </a:pPr>
            <a:fld id="{DB4DD4A2-A432-7B4A-8FBD-A98B9C1705AD}" type="slidenum">
              <a:rPr lang="en-US"/>
              <a:pPr>
                <a:defRPr/>
              </a:pPr>
              <a:t>‹#›</a:t>
            </a:fld>
            <a:endParaRPr lang="en-US"/>
          </a:p>
        </p:txBody>
      </p:sp>
    </p:spTree>
    <p:extLst>
      <p:ext uri="{BB962C8B-B14F-4D97-AF65-F5344CB8AC3E}">
        <p14:creationId xmlns:p14="http://schemas.microsoft.com/office/powerpoint/2010/main" val="1235700574"/>
      </p:ext>
    </p:extLst>
  </p:cSld>
  <p:clrMapOvr>
    <a:masterClrMapping/>
  </p:clrMapOvr>
  <p:transition/>
</p:sldLayout>
</file>

<file path=ppt/slideLayouts/slideLayout88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4"/>
          <p:cNvSpPr>
            <a:spLocks noGrp="1" noChangeArrowheads="1"/>
          </p:cNvSpPr>
          <p:nvPr>
            <p:ph type="dt" sz="half" idx="10"/>
          </p:nvPr>
        </p:nvSpPr>
        <p:spPr/>
        <p:txBody>
          <a:bodyPr/>
          <a:lstStyle>
            <a:lvl1pPr>
              <a:defRPr/>
            </a:lvl1pPr>
          </a:lstStyle>
          <a:p>
            <a:pPr>
              <a:defRPr/>
            </a:pPr>
            <a:endParaRPr lang="en-US"/>
          </a:p>
        </p:txBody>
      </p:sp>
      <p:sp>
        <p:nvSpPr>
          <p:cNvPr id="8" name="Rectangle 45"/>
          <p:cNvSpPr>
            <a:spLocks noGrp="1" noChangeArrowheads="1"/>
          </p:cNvSpPr>
          <p:nvPr>
            <p:ph type="ftr" sz="quarter" idx="11"/>
          </p:nvPr>
        </p:nvSpPr>
        <p:spPr/>
        <p:txBody>
          <a:bodyPr/>
          <a:lstStyle>
            <a:lvl1pPr>
              <a:defRPr/>
            </a:lvl1pPr>
          </a:lstStyle>
          <a:p>
            <a:pPr>
              <a:defRPr/>
            </a:pPr>
            <a:endParaRPr lang="en-US"/>
          </a:p>
        </p:txBody>
      </p:sp>
      <p:sp>
        <p:nvSpPr>
          <p:cNvPr id="9" name="Rectangle 46"/>
          <p:cNvSpPr>
            <a:spLocks noGrp="1" noChangeArrowheads="1"/>
          </p:cNvSpPr>
          <p:nvPr>
            <p:ph type="sldNum" sz="quarter" idx="12"/>
          </p:nvPr>
        </p:nvSpPr>
        <p:spPr/>
        <p:txBody>
          <a:bodyPr/>
          <a:lstStyle>
            <a:lvl1pPr>
              <a:defRPr/>
            </a:lvl1pPr>
          </a:lstStyle>
          <a:p>
            <a:pPr>
              <a:defRPr/>
            </a:pPr>
            <a:fld id="{7EE8D437-623E-E548-931D-D811B67A0A30}" type="slidenum">
              <a:rPr lang="en-US"/>
              <a:pPr>
                <a:defRPr/>
              </a:pPr>
              <a:t>‹#›</a:t>
            </a:fld>
            <a:endParaRPr lang="en-US"/>
          </a:p>
        </p:txBody>
      </p:sp>
    </p:spTree>
    <p:extLst>
      <p:ext uri="{BB962C8B-B14F-4D97-AF65-F5344CB8AC3E}">
        <p14:creationId xmlns:p14="http://schemas.microsoft.com/office/powerpoint/2010/main" val="642883030"/>
      </p:ext>
    </p:extLst>
  </p:cSld>
  <p:clrMapOvr>
    <a:masterClrMapping/>
  </p:clrMapOvr>
  <p:transition/>
</p:sldLayout>
</file>

<file path=ppt/slideLayouts/slideLayout88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4"/>
          <p:cNvSpPr>
            <a:spLocks noGrp="1" noChangeArrowheads="1"/>
          </p:cNvSpPr>
          <p:nvPr>
            <p:ph type="dt" sz="half" idx="10"/>
          </p:nvPr>
        </p:nvSpPr>
        <p:spPr/>
        <p:txBody>
          <a:bodyPr/>
          <a:lstStyle>
            <a:lvl1pPr>
              <a:defRPr/>
            </a:lvl1pPr>
          </a:lstStyle>
          <a:p>
            <a:pPr>
              <a:defRPr/>
            </a:pPr>
            <a:endParaRPr lang="en-US"/>
          </a:p>
        </p:txBody>
      </p:sp>
      <p:sp>
        <p:nvSpPr>
          <p:cNvPr id="4" name="Rectangle 45"/>
          <p:cNvSpPr>
            <a:spLocks noGrp="1" noChangeArrowheads="1"/>
          </p:cNvSpPr>
          <p:nvPr>
            <p:ph type="ftr" sz="quarter" idx="11"/>
          </p:nvPr>
        </p:nvSpPr>
        <p:spPr/>
        <p:txBody>
          <a:bodyPr/>
          <a:lstStyle>
            <a:lvl1pPr>
              <a:defRPr/>
            </a:lvl1pPr>
          </a:lstStyle>
          <a:p>
            <a:pPr>
              <a:defRPr/>
            </a:pPr>
            <a:endParaRPr lang="en-US"/>
          </a:p>
        </p:txBody>
      </p:sp>
      <p:sp>
        <p:nvSpPr>
          <p:cNvPr id="5" name="Rectangle 46"/>
          <p:cNvSpPr>
            <a:spLocks noGrp="1" noChangeArrowheads="1"/>
          </p:cNvSpPr>
          <p:nvPr>
            <p:ph type="sldNum" sz="quarter" idx="12"/>
          </p:nvPr>
        </p:nvSpPr>
        <p:spPr/>
        <p:txBody>
          <a:bodyPr/>
          <a:lstStyle>
            <a:lvl1pPr>
              <a:defRPr/>
            </a:lvl1pPr>
          </a:lstStyle>
          <a:p>
            <a:pPr>
              <a:defRPr/>
            </a:pPr>
            <a:fld id="{C558530A-99CB-B542-B4BF-E39F76458A70}" type="slidenum">
              <a:rPr lang="en-US"/>
              <a:pPr>
                <a:defRPr/>
              </a:pPr>
              <a:t>‹#›</a:t>
            </a:fld>
            <a:endParaRPr lang="en-US"/>
          </a:p>
        </p:txBody>
      </p:sp>
    </p:spTree>
    <p:extLst>
      <p:ext uri="{BB962C8B-B14F-4D97-AF65-F5344CB8AC3E}">
        <p14:creationId xmlns:p14="http://schemas.microsoft.com/office/powerpoint/2010/main" val="2042724200"/>
      </p:ext>
    </p:extLst>
  </p:cSld>
  <p:clrMapOvr>
    <a:masterClrMapping/>
  </p:clrMapOvr>
  <p:transition/>
</p:sldLayout>
</file>

<file path=ppt/slideLayouts/slideLayout88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4"/>
          <p:cNvSpPr>
            <a:spLocks noGrp="1" noChangeArrowheads="1"/>
          </p:cNvSpPr>
          <p:nvPr>
            <p:ph type="dt" sz="half" idx="10"/>
          </p:nvPr>
        </p:nvSpPr>
        <p:spPr/>
        <p:txBody>
          <a:bodyPr/>
          <a:lstStyle>
            <a:lvl1pPr>
              <a:defRPr/>
            </a:lvl1pPr>
          </a:lstStyle>
          <a:p>
            <a:pPr>
              <a:defRPr/>
            </a:pPr>
            <a:endParaRPr lang="en-US"/>
          </a:p>
        </p:txBody>
      </p:sp>
      <p:sp>
        <p:nvSpPr>
          <p:cNvPr id="3" name="Rectangle 45"/>
          <p:cNvSpPr>
            <a:spLocks noGrp="1" noChangeArrowheads="1"/>
          </p:cNvSpPr>
          <p:nvPr>
            <p:ph type="ftr" sz="quarter" idx="11"/>
          </p:nvPr>
        </p:nvSpPr>
        <p:spPr/>
        <p:txBody>
          <a:bodyPr/>
          <a:lstStyle>
            <a:lvl1pPr>
              <a:defRPr/>
            </a:lvl1pPr>
          </a:lstStyle>
          <a:p>
            <a:pPr>
              <a:defRPr/>
            </a:pPr>
            <a:endParaRPr lang="en-US"/>
          </a:p>
        </p:txBody>
      </p:sp>
      <p:sp>
        <p:nvSpPr>
          <p:cNvPr id="4" name="Rectangle 46"/>
          <p:cNvSpPr>
            <a:spLocks noGrp="1" noChangeArrowheads="1"/>
          </p:cNvSpPr>
          <p:nvPr>
            <p:ph type="sldNum" sz="quarter" idx="12"/>
          </p:nvPr>
        </p:nvSpPr>
        <p:spPr/>
        <p:txBody>
          <a:bodyPr/>
          <a:lstStyle>
            <a:lvl1pPr>
              <a:defRPr/>
            </a:lvl1pPr>
          </a:lstStyle>
          <a:p>
            <a:pPr>
              <a:defRPr/>
            </a:pPr>
            <a:fld id="{EFFCFDAF-0FDB-8B48-9941-29E36DB0B85D}" type="slidenum">
              <a:rPr lang="en-US"/>
              <a:pPr>
                <a:defRPr/>
              </a:pPr>
              <a:t>‹#›</a:t>
            </a:fld>
            <a:endParaRPr lang="en-US"/>
          </a:p>
        </p:txBody>
      </p:sp>
    </p:spTree>
    <p:extLst>
      <p:ext uri="{BB962C8B-B14F-4D97-AF65-F5344CB8AC3E}">
        <p14:creationId xmlns:p14="http://schemas.microsoft.com/office/powerpoint/2010/main" val="3225554036"/>
      </p:ext>
    </p:extLst>
  </p:cSld>
  <p:clrMapOvr>
    <a:masterClrMapping/>
  </p:clrMapOvr>
  <p:transition/>
</p:sldLayout>
</file>

<file path=ppt/slideLayouts/slideLayout88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4"/>
          <p:cNvSpPr>
            <a:spLocks noGrp="1" noChangeArrowheads="1"/>
          </p:cNvSpPr>
          <p:nvPr>
            <p:ph type="dt" sz="half" idx="10"/>
          </p:nvPr>
        </p:nvSpPr>
        <p:spPr/>
        <p:txBody>
          <a:bodyPr/>
          <a:lstStyle>
            <a:lvl1pPr>
              <a:defRPr/>
            </a:lvl1pPr>
          </a:lstStyle>
          <a:p>
            <a:pPr>
              <a:defRPr/>
            </a:pPr>
            <a:endParaRPr lang="en-US"/>
          </a:p>
        </p:txBody>
      </p:sp>
      <p:sp>
        <p:nvSpPr>
          <p:cNvPr id="6" name="Rectangle 45"/>
          <p:cNvSpPr>
            <a:spLocks noGrp="1" noChangeArrowheads="1"/>
          </p:cNvSpPr>
          <p:nvPr>
            <p:ph type="ftr" sz="quarter" idx="11"/>
          </p:nvPr>
        </p:nvSpPr>
        <p:spPr/>
        <p:txBody>
          <a:bodyPr/>
          <a:lstStyle>
            <a:lvl1pPr>
              <a:defRPr/>
            </a:lvl1pPr>
          </a:lstStyle>
          <a:p>
            <a:pPr>
              <a:defRPr/>
            </a:pPr>
            <a:endParaRPr lang="en-US"/>
          </a:p>
        </p:txBody>
      </p:sp>
      <p:sp>
        <p:nvSpPr>
          <p:cNvPr id="7" name="Rectangle 46"/>
          <p:cNvSpPr>
            <a:spLocks noGrp="1" noChangeArrowheads="1"/>
          </p:cNvSpPr>
          <p:nvPr>
            <p:ph type="sldNum" sz="quarter" idx="12"/>
          </p:nvPr>
        </p:nvSpPr>
        <p:spPr/>
        <p:txBody>
          <a:bodyPr/>
          <a:lstStyle>
            <a:lvl1pPr>
              <a:defRPr/>
            </a:lvl1pPr>
          </a:lstStyle>
          <a:p>
            <a:pPr>
              <a:defRPr/>
            </a:pPr>
            <a:fld id="{29F798CC-6208-244A-A607-0EAB4D248A01}" type="slidenum">
              <a:rPr lang="en-US"/>
              <a:pPr>
                <a:defRPr/>
              </a:pPr>
              <a:t>‹#›</a:t>
            </a:fld>
            <a:endParaRPr lang="en-US"/>
          </a:p>
        </p:txBody>
      </p:sp>
    </p:spTree>
    <p:extLst>
      <p:ext uri="{BB962C8B-B14F-4D97-AF65-F5344CB8AC3E}">
        <p14:creationId xmlns:p14="http://schemas.microsoft.com/office/powerpoint/2010/main" val="875219350"/>
      </p:ext>
    </p:extLst>
  </p:cSld>
  <p:clrMapOvr>
    <a:masterClrMapping/>
  </p:clrMapOvr>
  <p:transition/>
</p:sldLayout>
</file>

<file path=ppt/slideLayouts/slideLayout88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4"/>
          <p:cNvSpPr>
            <a:spLocks noGrp="1" noChangeArrowheads="1"/>
          </p:cNvSpPr>
          <p:nvPr>
            <p:ph type="dt" sz="half" idx="10"/>
          </p:nvPr>
        </p:nvSpPr>
        <p:spPr/>
        <p:txBody>
          <a:bodyPr/>
          <a:lstStyle>
            <a:lvl1pPr>
              <a:defRPr/>
            </a:lvl1pPr>
          </a:lstStyle>
          <a:p>
            <a:pPr>
              <a:defRPr/>
            </a:pPr>
            <a:endParaRPr lang="en-US"/>
          </a:p>
        </p:txBody>
      </p:sp>
      <p:sp>
        <p:nvSpPr>
          <p:cNvPr id="6" name="Rectangle 45"/>
          <p:cNvSpPr>
            <a:spLocks noGrp="1" noChangeArrowheads="1"/>
          </p:cNvSpPr>
          <p:nvPr>
            <p:ph type="ftr" sz="quarter" idx="11"/>
          </p:nvPr>
        </p:nvSpPr>
        <p:spPr/>
        <p:txBody>
          <a:bodyPr/>
          <a:lstStyle>
            <a:lvl1pPr>
              <a:defRPr/>
            </a:lvl1pPr>
          </a:lstStyle>
          <a:p>
            <a:pPr>
              <a:defRPr/>
            </a:pPr>
            <a:endParaRPr lang="en-US"/>
          </a:p>
        </p:txBody>
      </p:sp>
      <p:sp>
        <p:nvSpPr>
          <p:cNvPr id="7" name="Rectangle 46"/>
          <p:cNvSpPr>
            <a:spLocks noGrp="1" noChangeArrowheads="1"/>
          </p:cNvSpPr>
          <p:nvPr>
            <p:ph type="sldNum" sz="quarter" idx="12"/>
          </p:nvPr>
        </p:nvSpPr>
        <p:spPr/>
        <p:txBody>
          <a:bodyPr/>
          <a:lstStyle>
            <a:lvl1pPr>
              <a:defRPr/>
            </a:lvl1pPr>
          </a:lstStyle>
          <a:p>
            <a:pPr>
              <a:defRPr/>
            </a:pPr>
            <a:fld id="{465FDF55-ACE9-FE4C-9AB2-A9FB66D3B08D}" type="slidenum">
              <a:rPr lang="en-US"/>
              <a:pPr>
                <a:defRPr/>
              </a:pPr>
              <a:t>‹#›</a:t>
            </a:fld>
            <a:endParaRPr lang="en-US"/>
          </a:p>
        </p:txBody>
      </p:sp>
    </p:spTree>
    <p:extLst>
      <p:ext uri="{BB962C8B-B14F-4D97-AF65-F5344CB8AC3E}">
        <p14:creationId xmlns:p14="http://schemas.microsoft.com/office/powerpoint/2010/main" val="406188850"/>
      </p:ext>
    </p:extLst>
  </p:cSld>
  <p:clrMapOvr>
    <a:masterClrMapping/>
  </p:clrMapOvr>
  <p:transition/>
</p:sldLayout>
</file>

<file path=ppt/slideLayouts/slideLayout88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4"/>
          <p:cNvSpPr>
            <a:spLocks noGrp="1" noChangeArrowheads="1"/>
          </p:cNvSpPr>
          <p:nvPr>
            <p:ph type="dt" sz="half" idx="10"/>
          </p:nvPr>
        </p:nvSpPr>
        <p:spPr/>
        <p:txBody>
          <a:bodyPr/>
          <a:lstStyle>
            <a:lvl1pPr>
              <a:defRPr/>
            </a:lvl1pPr>
          </a:lstStyle>
          <a:p>
            <a:pPr>
              <a:defRPr/>
            </a:pPr>
            <a:endParaRPr lang="en-US"/>
          </a:p>
        </p:txBody>
      </p:sp>
      <p:sp>
        <p:nvSpPr>
          <p:cNvPr id="5" name="Rectangle 45"/>
          <p:cNvSpPr>
            <a:spLocks noGrp="1" noChangeArrowheads="1"/>
          </p:cNvSpPr>
          <p:nvPr>
            <p:ph type="ftr" sz="quarter" idx="11"/>
          </p:nvPr>
        </p:nvSpPr>
        <p:spPr/>
        <p:txBody>
          <a:bodyPr/>
          <a:lstStyle>
            <a:lvl1pPr>
              <a:defRPr/>
            </a:lvl1pPr>
          </a:lstStyle>
          <a:p>
            <a:pPr>
              <a:defRPr/>
            </a:pPr>
            <a:endParaRPr lang="en-US"/>
          </a:p>
        </p:txBody>
      </p:sp>
      <p:sp>
        <p:nvSpPr>
          <p:cNvPr id="6" name="Rectangle 46"/>
          <p:cNvSpPr>
            <a:spLocks noGrp="1" noChangeArrowheads="1"/>
          </p:cNvSpPr>
          <p:nvPr>
            <p:ph type="sldNum" sz="quarter" idx="12"/>
          </p:nvPr>
        </p:nvSpPr>
        <p:spPr/>
        <p:txBody>
          <a:bodyPr/>
          <a:lstStyle>
            <a:lvl1pPr>
              <a:defRPr/>
            </a:lvl1pPr>
          </a:lstStyle>
          <a:p>
            <a:pPr>
              <a:defRPr/>
            </a:pPr>
            <a:fld id="{9A7884D5-8C33-CB48-BC1B-9F451D6167FD}" type="slidenum">
              <a:rPr lang="en-US"/>
              <a:pPr>
                <a:defRPr/>
              </a:pPr>
              <a:t>‹#›</a:t>
            </a:fld>
            <a:endParaRPr lang="en-US"/>
          </a:p>
        </p:txBody>
      </p:sp>
    </p:spTree>
    <p:extLst>
      <p:ext uri="{BB962C8B-B14F-4D97-AF65-F5344CB8AC3E}">
        <p14:creationId xmlns:p14="http://schemas.microsoft.com/office/powerpoint/2010/main" val="504359003"/>
      </p:ext>
    </p:extLst>
  </p:cSld>
  <p:clrMapOvr>
    <a:masterClrMapping/>
  </p:clrMapOvr>
  <p:transition/>
</p:sldLayout>
</file>

<file path=ppt/slideLayouts/slideLayout8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7F286480-3FDF-6743-AA27-7CD435B360BF}" type="slidenum">
              <a:rPr lang="en-US"/>
              <a:pPr>
                <a:defRPr/>
              </a:pPr>
              <a:t>‹#›</a:t>
            </a:fld>
            <a:endParaRPr lang="en-US"/>
          </a:p>
        </p:txBody>
      </p:sp>
    </p:spTree>
    <p:extLst>
      <p:ext uri="{BB962C8B-B14F-4D97-AF65-F5344CB8AC3E}">
        <p14:creationId xmlns:p14="http://schemas.microsoft.com/office/powerpoint/2010/main" val="1546503191"/>
      </p:ext>
    </p:extLst>
  </p:cSld>
  <p:clrMapOvr>
    <a:masterClrMapping/>
  </p:clrMapOvr>
</p:sldLayout>
</file>

<file path=ppt/slideLayouts/slideLayout89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4"/>
          <p:cNvSpPr>
            <a:spLocks noGrp="1" noChangeArrowheads="1"/>
          </p:cNvSpPr>
          <p:nvPr>
            <p:ph type="dt" sz="half" idx="10"/>
          </p:nvPr>
        </p:nvSpPr>
        <p:spPr/>
        <p:txBody>
          <a:bodyPr/>
          <a:lstStyle>
            <a:lvl1pPr>
              <a:defRPr/>
            </a:lvl1pPr>
          </a:lstStyle>
          <a:p>
            <a:pPr>
              <a:defRPr/>
            </a:pPr>
            <a:endParaRPr lang="en-US"/>
          </a:p>
        </p:txBody>
      </p:sp>
      <p:sp>
        <p:nvSpPr>
          <p:cNvPr id="5" name="Rectangle 45"/>
          <p:cNvSpPr>
            <a:spLocks noGrp="1" noChangeArrowheads="1"/>
          </p:cNvSpPr>
          <p:nvPr>
            <p:ph type="ftr" sz="quarter" idx="11"/>
          </p:nvPr>
        </p:nvSpPr>
        <p:spPr/>
        <p:txBody>
          <a:bodyPr/>
          <a:lstStyle>
            <a:lvl1pPr>
              <a:defRPr/>
            </a:lvl1pPr>
          </a:lstStyle>
          <a:p>
            <a:pPr>
              <a:defRPr/>
            </a:pPr>
            <a:endParaRPr lang="en-US"/>
          </a:p>
        </p:txBody>
      </p:sp>
      <p:sp>
        <p:nvSpPr>
          <p:cNvPr id="6" name="Rectangle 46"/>
          <p:cNvSpPr>
            <a:spLocks noGrp="1" noChangeArrowheads="1"/>
          </p:cNvSpPr>
          <p:nvPr>
            <p:ph type="sldNum" sz="quarter" idx="12"/>
          </p:nvPr>
        </p:nvSpPr>
        <p:spPr/>
        <p:txBody>
          <a:bodyPr/>
          <a:lstStyle>
            <a:lvl1pPr>
              <a:defRPr/>
            </a:lvl1pPr>
          </a:lstStyle>
          <a:p>
            <a:pPr>
              <a:defRPr/>
            </a:pPr>
            <a:fld id="{A4D76331-06B8-9B45-92B9-4FF2EED6E67A}" type="slidenum">
              <a:rPr lang="en-US"/>
              <a:pPr>
                <a:defRPr/>
              </a:pPr>
              <a:t>‹#›</a:t>
            </a:fld>
            <a:endParaRPr lang="en-US"/>
          </a:p>
        </p:txBody>
      </p:sp>
    </p:spTree>
    <p:extLst>
      <p:ext uri="{BB962C8B-B14F-4D97-AF65-F5344CB8AC3E}">
        <p14:creationId xmlns:p14="http://schemas.microsoft.com/office/powerpoint/2010/main" val="4264237741"/>
      </p:ext>
    </p:extLst>
  </p:cSld>
  <p:clrMapOvr>
    <a:masterClrMapping/>
  </p:clrMapOvr>
  <p:transition/>
</p:sldLayout>
</file>

<file path=ppt/slideLayouts/slideLayout89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146" indent="0" algn="ctr">
              <a:buNone/>
              <a:defRPr/>
            </a:lvl2pPr>
            <a:lvl3pPr marL="914293" indent="0" algn="ctr">
              <a:buNone/>
              <a:defRPr/>
            </a:lvl3pPr>
            <a:lvl4pPr marL="1371440" indent="0" algn="ctr">
              <a:buNone/>
              <a:defRPr/>
            </a:lvl4pPr>
            <a:lvl5pPr marL="1828586" indent="0" algn="ctr">
              <a:buNone/>
              <a:defRPr/>
            </a:lvl5pPr>
            <a:lvl6pPr marL="2285733" indent="0" algn="ctr">
              <a:buNone/>
              <a:defRPr/>
            </a:lvl6pPr>
            <a:lvl7pPr marL="2742879" indent="0" algn="ctr">
              <a:buNone/>
              <a:defRPr/>
            </a:lvl7pPr>
            <a:lvl8pPr marL="3200026" indent="0" algn="ctr">
              <a:buNone/>
              <a:defRPr/>
            </a:lvl8pPr>
            <a:lvl9pPr marL="3657172"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6EF5D6CC-C455-174B-ACB6-05AE74AF17FB}" type="slidenum">
              <a:rPr lang="en-US"/>
              <a:pPr>
                <a:defRPr/>
              </a:pPr>
              <a:t>‹#›</a:t>
            </a:fld>
            <a:endParaRPr lang="en-US"/>
          </a:p>
        </p:txBody>
      </p:sp>
    </p:spTree>
    <p:extLst>
      <p:ext uri="{BB962C8B-B14F-4D97-AF65-F5344CB8AC3E}">
        <p14:creationId xmlns:p14="http://schemas.microsoft.com/office/powerpoint/2010/main" val="1836358270"/>
      </p:ext>
    </p:extLst>
  </p:cSld>
  <p:clrMapOvr>
    <a:masterClrMapping/>
  </p:clrMapOvr>
</p:sldLayout>
</file>

<file path=ppt/slideLayouts/slideLayout89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BA653BC6-FAF8-6C48-BF99-C3DB249FE43D}" type="slidenum">
              <a:rPr lang="en-US"/>
              <a:pPr>
                <a:defRPr/>
              </a:pPr>
              <a:t>‹#›</a:t>
            </a:fld>
            <a:endParaRPr lang="en-US"/>
          </a:p>
        </p:txBody>
      </p:sp>
    </p:spTree>
    <p:extLst>
      <p:ext uri="{BB962C8B-B14F-4D97-AF65-F5344CB8AC3E}">
        <p14:creationId xmlns:p14="http://schemas.microsoft.com/office/powerpoint/2010/main" val="3853587711"/>
      </p:ext>
    </p:extLst>
  </p:cSld>
  <p:clrMapOvr>
    <a:masterClrMapping/>
  </p:clrMapOvr>
</p:sldLayout>
</file>

<file path=ppt/slideLayouts/slideLayout89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1"/>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146" indent="0">
              <a:buNone/>
              <a:defRPr sz="1800"/>
            </a:lvl2pPr>
            <a:lvl3pPr marL="914293" indent="0">
              <a:buNone/>
              <a:defRPr sz="1600"/>
            </a:lvl3pPr>
            <a:lvl4pPr marL="1371440" indent="0">
              <a:buNone/>
              <a:defRPr sz="1400"/>
            </a:lvl4pPr>
            <a:lvl5pPr marL="1828586" indent="0">
              <a:buNone/>
              <a:defRPr sz="1400"/>
            </a:lvl5pPr>
            <a:lvl6pPr marL="2285733" indent="0">
              <a:buNone/>
              <a:defRPr sz="1400"/>
            </a:lvl6pPr>
            <a:lvl7pPr marL="2742879" indent="0">
              <a:buNone/>
              <a:defRPr sz="1400"/>
            </a:lvl7pPr>
            <a:lvl8pPr marL="3200026" indent="0">
              <a:buNone/>
              <a:defRPr sz="1400"/>
            </a:lvl8pPr>
            <a:lvl9pPr marL="3657172"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2A3E228F-D8DC-A94E-88FF-40C8D71D8926}" type="slidenum">
              <a:rPr lang="en-US"/>
              <a:pPr>
                <a:defRPr/>
              </a:pPr>
              <a:t>‹#›</a:t>
            </a:fld>
            <a:endParaRPr lang="en-US"/>
          </a:p>
        </p:txBody>
      </p:sp>
    </p:spTree>
    <p:extLst>
      <p:ext uri="{BB962C8B-B14F-4D97-AF65-F5344CB8AC3E}">
        <p14:creationId xmlns:p14="http://schemas.microsoft.com/office/powerpoint/2010/main" val="3768515064"/>
      </p:ext>
    </p:extLst>
  </p:cSld>
  <p:clrMapOvr>
    <a:masterClrMapping/>
  </p:clrMapOvr>
</p:sldLayout>
</file>

<file path=ppt/slideLayouts/slideLayout89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BDDBE10D-3734-3141-899A-DC25F4C1EEEE}" type="slidenum">
              <a:rPr lang="en-US"/>
              <a:pPr>
                <a:defRPr/>
              </a:pPr>
              <a:t>‹#›</a:t>
            </a:fld>
            <a:endParaRPr lang="en-US"/>
          </a:p>
        </p:txBody>
      </p:sp>
    </p:spTree>
    <p:extLst>
      <p:ext uri="{BB962C8B-B14F-4D97-AF65-F5344CB8AC3E}">
        <p14:creationId xmlns:p14="http://schemas.microsoft.com/office/powerpoint/2010/main" val="2922780068"/>
      </p:ext>
    </p:extLst>
  </p:cSld>
  <p:clrMapOvr>
    <a:masterClrMapping/>
  </p:clrMapOvr>
</p:sldLayout>
</file>

<file path=ppt/slideLayouts/slideLayout89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1" y="1535113"/>
            <a:ext cx="4040188" cy="639762"/>
          </a:xfrm>
        </p:spPr>
        <p:txBody>
          <a:bodyPr anchor="b"/>
          <a:lstStyle>
            <a:lvl1pPr marL="0" indent="0">
              <a:buNone/>
              <a:defRPr sz="2400" b="1"/>
            </a:lvl1pPr>
            <a:lvl2pPr marL="457146" indent="0">
              <a:buNone/>
              <a:defRPr sz="2000" b="1"/>
            </a:lvl2pPr>
            <a:lvl3pPr marL="914293" indent="0">
              <a:buNone/>
              <a:defRPr sz="1800" b="1"/>
            </a:lvl3pPr>
            <a:lvl4pPr marL="1371440" indent="0">
              <a:buNone/>
              <a:defRPr sz="1600" b="1"/>
            </a:lvl4pPr>
            <a:lvl5pPr marL="1828586" indent="0">
              <a:buNone/>
              <a:defRPr sz="1600" b="1"/>
            </a:lvl5pPr>
            <a:lvl6pPr marL="2285733" indent="0">
              <a:buNone/>
              <a:defRPr sz="1600" b="1"/>
            </a:lvl6pPr>
            <a:lvl7pPr marL="2742879" indent="0">
              <a:buNone/>
              <a:defRPr sz="1600" b="1"/>
            </a:lvl7pPr>
            <a:lvl8pPr marL="3200026" indent="0">
              <a:buNone/>
              <a:defRPr sz="1600" b="1"/>
            </a:lvl8pPr>
            <a:lvl9pPr marL="3657172"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1"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146" indent="0">
              <a:buNone/>
              <a:defRPr sz="2000" b="1"/>
            </a:lvl2pPr>
            <a:lvl3pPr marL="914293" indent="0">
              <a:buNone/>
              <a:defRPr sz="1800" b="1"/>
            </a:lvl3pPr>
            <a:lvl4pPr marL="1371440" indent="0">
              <a:buNone/>
              <a:defRPr sz="1600" b="1"/>
            </a:lvl4pPr>
            <a:lvl5pPr marL="1828586" indent="0">
              <a:buNone/>
              <a:defRPr sz="1600" b="1"/>
            </a:lvl5pPr>
            <a:lvl6pPr marL="2285733" indent="0">
              <a:buNone/>
              <a:defRPr sz="1600" b="1"/>
            </a:lvl6pPr>
            <a:lvl7pPr marL="2742879" indent="0">
              <a:buNone/>
              <a:defRPr sz="1600" b="1"/>
            </a:lvl7pPr>
            <a:lvl8pPr marL="3200026" indent="0">
              <a:buNone/>
              <a:defRPr sz="1600" b="1"/>
            </a:lvl8pPr>
            <a:lvl9pPr marL="3657172"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8"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9" name="Rectangle 6"/>
          <p:cNvSpPr>
            <a:spLocks noGrp="1" noChangeArrowheads="1"/>
          </p:cNvSpPr>
          <p:nvPr>
            <p:ph type="sldNum" sz="quarter" idx="12"/>
          </p:nvPr>
        </p:nvSpPr>
        <p:spPr/>
        <p:txBody>
          <a:bodyPr/>
          <a:lstStyle>
            <a:lvl1pPr eaLnBrk="1" hangingPunct="1">
              <a:defRPr/>
            </a:lvl1pPr>
          </a:lstStyle>
          <a:p>
            <a:pPr>
              <a:defRPr/>
            </a:pPr>
            <a:fld id="{B66CFE51-93F0-FD4C-BAD4-7BEB0EDE35D2}" type="slidenum">
              <a:rPr lang="en-US"/>
              <a:pPr>
                <a:defRPr/>
              </a:pPr>
              <a:t>‹#›</a:t>
            </a:fld>
            <a:endParaRPr lang="en-US"/>
          </a:p>
        </p:txBody>
      </p:sp>
    </p:spTree>
    <p:extLst>
      <p:ext uri="{BB962C8B-B14F-4D97-AF65-F5344CB8AC3E}">
        <p14:creationId xmlns:p14="http://schemas.microsoft.com/office/powerpoint/2010/main" val="1608228427"/>
      </p:ext>
    </p:extLst>
  </p:cSld>
  <p:clrMapOvr>
    <a:masterClrMapping/>
  </p:clrMapOvr>
</p:sldLayout>
</file>

<file path=ppt/slideLayouts/slideLayout89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4"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5" name="Rectangle 6"/>
          <p:cNvSpPr>
            <a:spLocks noGrp="1" noChangeArrowheads="1"/>
          </p:cNvSpPr>
          <p:nvPr>
            <p:ph type="sldNum" sz="quarter" idx="12"/>
          </p:nvPr>
        </p:nvSpPr>
        <p:spPr/>
        <p:txBody>
          <a:bodyPr/>
          <a:lstStyle>
            <a:lvl1pPr eaLnBrk="1" hangingPunct="1">
              <a:defRPr/>
            </a:lvl1pPr>
          </a:lstStyle>
          <a:p>
            <a:pPr>
              <a:defRPr/>
            </a:pPr>
            <a:fld id="{A16E1EF6-48BA-7247-B57B-EEABB3B78360}" type="slidenum">
              <a:rPr lang="en-US"/>
              <a:pPr>
                <a:defRPr/>
              </a:pPr>
              <a:t>‹#›</a:t>
            </a:fld>
            <a:endParaRPr lang="en-US"/>
          </a:p>
        </p:txBody>
      </p:sp>
    </p:spTree>
    <p:extLst>
      <p:ext uri="{BB962C8B-B14F-4D97-AF65-F5344CB8AC3E}">
        <p14:creationId xmlns:p14="http://schemas.microsoft.com/office/powerpoint/2010/main" val="802957227"/>
      </p:ext>
    </p:extLst>
  </p:cSld>
  <p:clrMapOvr>
    <a:masterClrMapping/>
  </p:clrMapOvr>
</p:sldLayout>
</file>

<file path=ppt/slideLayouts/slideLayout89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3"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4" name="Rectangle 6"/>
          <p:cNvSpPr>
            <a:spLocks noGrp="1" noChangeArrowheads="1"/>
          </p:cNvSpPr>
          <p:nvPr>
            <p:ph type="sldNum" sz="quarter" idx="12"/>
          </p:nvPr>
        </p:nvSpPr>
        <p:spPr/>
        <p:txBody>
          <a:bodyPr/>
          <a:lstStyle>
            <a:lvl1pPr eaLnBrk="1" hangingPunct="1">
              <a:defRPr/>
            </a:lvl1pPr>
          </a:lstStyle>
          <a:p>
            <a:pPr>
              <a:defRPr/>
            </a:pPr>
            <a:fld id="{F9D074B6-0928-104A-800F-440DEA7B9270}" type="slidenum">
              <a:rPr lang="en-US"/>
              <a:pPr>
                <a:defRPr/>
              </a:pPr>
              <a:t>‹#›</a:t>
            </a:fld>
            <a:endParaRPr lang="en-US"/>
          </a:p>
        </p:txBody>
      </p:sp>
    </p:spTree>
    <p:extLst>
      <p:ext uri="{BB962C8B-B14F-4D97-AF65-F5344CB8AC3E}">
        <p14:creationId xmlns:p14="http://schemas.microsoft.com/office/powerpoint/2010/main" val="3873985918"/>
      </p:ext>
    </p:extLst>
  </p:cSld>
  <p:clrMapOvr>
    <a:masterClrMapping/>
  </p:clrMapOvr>
</p:sldLayout>
</file>

<file path=ppt/slideLayouts/slideLayout89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1"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1" y="1435100"/>
            <a:ext cx="3008313" cy="4691063"/>
          </a:xfrm>
        </p:spPr>
        <p:txBody>
          <a:bodyPr/>
          <a:lstStyle>
            <a:lvl1pPr marL="0" indent="0">
              <a:buNone/>
              <a:defRPr sz="1400"/>
            </a:lvl1pPr>
            <a:lvl2pPr marL="457146" indent="0">
              <a:buNone/>
              <a:defRPr sz="1200"/>
            </a:lvl2pPr>
            <a:lvl3pPr marL="914293" indent="0">
              <a:buNone/>
              <a:defRPr sz="1000"/>
            </a:lvl3pPr>
            <a:lvl4pPr marL="1371440" indent="0">
              <a:buNone/>
              <a:defRPr sz="900"/>
            </a:lvl4pPr>
            <a:lvl5pPr marL="1828586" indent="0">
              <a:buNone/>
              <a:defRPr sz="900"/>
            </a:lvl5pPr>
            <a:lvl6pPr marL="2285733" indent="0">
              <a:buNone/>
              <a:defRPr sz="900"/>
            </a:lvl6pPr>
            <a:lvl7pPr marL="2742879" indent="0">
              <a:buNone/>
              <a:defRPr sz="900"/>
            </a:lvl7pPr>
            <a:lvl8pPr marL="3200026" indent="0">
              <a:buNone/>
              <a:defRPr sz="900"/>
            </a:lvl8pPr>
            <a:lvl9pPr marL="3657172"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6B8637C2-05D4-DE46-B277-EAD3C49093D6}" type="slidenum">
              <a:rPr lang="en-US"/>
              <a:pPr>
                <a:defRPr/>
              </a:pPr>
              <a:t>‹#›</a:t>
            </a:fld>
            <a:endParaRPr lang="en-US"/>
          </a:p>
        </p:txBody>
      </p:sp>
    </p:spTree>
    <p:extLst>
      <p:ext uri="{BB962C8B-B14F-4D97-AF65-F5344CB8AC3E}">
        <p14:creationId xmlns:p14="http://schemas.microsoft.com/office/powerpoint/2010/main" val="556307661"/>
      </p:ext>
    </p:extLst>
  </p:cSld>
  <p:clrMapOvr>
    <a:masterClrMapping/>
  </p:clrMapOvr>
</p:sldLayout>
</file>

<file path=ppt/slideLayouts/slideLayout89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146" indent="0">
              <a:buNone/>
              <a:defRPr sz="2800"/>
            </a:lvl2pPr>
            <a:lvl3pPr marL="914293" indent="0">
              <a:buNone/>
              <a:defRPr sz="2400"/>
            </a:lvl3pPr>
            <a:lvl4pPr marL="1371440" indent="0">
              <a:buNone/>
              <a:defRPr sz="2000"/>
            </a:lvl4pPr>
            <a:lvl5pPr marL="1828586" indent="0">
              <a:buNone/>
              <a:defRPr sz="2000"/>
            </a:lvl5pPr>
            <a:lvl6pPr marL="2285733" indent="0">
              <a:buNone/>
              <a:defRPr sz="2000"/>
            </a:lvl6pPr>
            <a:lvl7pPr marL="2742879" indent="0">
              <a:buNone/>
              <a:defRPr sz="2000"/>
            </a:lvl7pPr>
            <a:lvl8pPr marL="3200026" indent="0">
              <a:buNone/>
              <a:defRPr sz="2000"/>
            </a:lvl8pPr>
            <a:lvl9pPr marL="3657172"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146" indent="0">
              <a:buNone/>
              <a:defRPr sz="1200"/>
            </a:lvl2pPr>
            <a:lvl3pPr marL="914293" indent="0">
              <a:buNone/>
              <a:defRPr sz="1000"/>
            </a:lvl3pPr>
            <a:lvl4pPr marL="1371440" indent="0">
              <a:buNone/>
              <a:defRPr sz="900"/>
            </a:lvl4pPr>
            <a:lvl5pPr marL="1828586" indent="0">
              <a:buNone/>
              <a:defRPr sz="900"/>
            </a:lvl5pPr>
            <a:lvl6pPr marL="2285733" indent="0">
              <a:buNone/>
              <a:defRPr sz="900"/>
            </a:lvl6pPr>
            <a:lvl7pPr marL="2742879" indent="0">
              <a:buNone/>
              <a:defRPr sz="900"/>
            </a:lvl7pPr>
            <a:lvl8pPr marL="3200026" indent="0">
              <a:buNone/>
              <a:defRPr sz="900"/>
            </a:lvl8pPr>
            <a:lvl9pPr marL="3657172"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41093544-53D8-B64A-8158-A61C9E00A1D7}" type="slidenum">
              <a:rPr lang="en-US"/>
              <a:pPr>
                <a:defRPr/>
              </a:pPr>
              <a:t>‹#›</a:t>
            </a:fld>
            <a:endParaRPr lang="en-US"/>
          </a:p>
        </p:txBody>
      </p:sp>
    </p:spTree>
    <p:extLst>
      <p:ext uri="{BB962C8B-B14F-4D97-AF65-F5344CB8AC3E}">
        <p14:creationId xmlns:p14="http://schemas.microsoft.com/office/powerpoint/2010/main" val="3035498152"/>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p>
            <a:fld id="{82C88301-3BDD-3D42-9AC1-721E603CF32E}" type="datetimeFigureOut">
              <a:rPr lang="en-US" smtClean="0"/>
              <a:t>1/14/24</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6EDC6863-9655-8444-A142-27D9B2E72677}" type="slidenum">
              <a:rPr lang="en-US" smtClean="0"/>
              <a:t>‹#›</a:t>
            </a:fld>
            <a:endParaRPr lang="en-US"/>
          </a:p>
        </p:txBody>
      </p:sp>
    </p:spTree>
    <p:extLst>
      <p:ext uri="{BB962C8B-B14F-4D97-AF65-F5344CB8AC3E}">
        <p14:creationId xmlns:p14="http://schemas.microsoft.com/office/powerpoint/2010/main" val="3617015737"/>
      </p:ext>
    </p:extLst>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28B32E4F-0179-F141-9518-D70C006F3D12}" type="slidenum">
              <a:rPr lang="en-US"/>
              <a:pPr>
                <a:defRPr/>
              </a:pPr>
              <a:t>‹#›</a:t>
            </a:fld>
            <a:endParaRPr lang="en-US"/>
          </a:p>
        </p:txBody>
      </p:sp>
    </p:spTree>
    <p:extLst>
      <p:ext uri="{BB962C8B-B14F-4D97-AF65-F5344CB8AC3E}">
        <p14:creationId xmlns:p14="http://schemas.microsoft.com/office/powerpoint/2010/main" val="1710859663"/>
      </p:ext>
    </p:extLst>
  </p:cSld>
  <p:clrMapOvr>
    <a:masterClrMapping/>
  </p:clrMapOvr>
</p:sldLayout>
</file>

<file path=ppt/slideLayouts/slideLayout90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94B4D363-1939-BD47-8919-74AF4B485ABF}" type="slidenum">
              <a:rPr lang="en-US"/>
              <a:pPr>
                <a:defRPr/>
              </a:pPr>
              <a:t>‹#›</a:t>
            </a:fld>
            <a:endParaRPr lang="en-US"/>
          </a:p>
        </p:txBody>
      </p:sp>
    </p:spTree>
    <p:extLst>
      <p:ext uri="{BB962C8B-B14F-4D97-AF65-F5344CB8AC3E}">
        <p14:creationId xmlns:p14="http://schemas.microsoft.com/office/powerpoint/2010/main" val="692934893"/>
      </p:ext>
    </p:extLst>
  </p:cSld>
  <p:clrMapOvr>
    <a:masterClrMapping/>
  </p:clrMapOvr>
</p:sldLayout>
</file>

<file path=ppt/slideLayouts/slideLayout90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5B98B0AF-B31F-6347-82F0-96D0345B2776}" type="slidenum">
              <a:rPr lang="en-US"/>
              <a:pPr>
                <a:defRPr/>
              </a:pPr>
              <a:t>‹#›</a:t>
            </a:fld>
            <a:endParaRPr lang="en-US"/>
          </a:p>
        </p:txBody>
      </p:sp>
    </p:spTree>
    <p:extLst>
      <p:ext uri="{BB962C8B-B14F-4D97-AF65-F5344CB8AC3E}">
        <p14:creationId xmlns:p14="http://schemas.microsoft.com/office/powerpoint/2010/main" val="673053466"/>
      </p:ext>
    </p:extLst>
  </p:cSld>
  <p:clrMapOvr>
    <a:masterClrMapping/>
  </p:clrMapOvr>
</p:sldLayout>
</file>

<file path=ppt/slideLayouts/slideLayout902.xml><?xml version="1.0" encoding="utf-8"?>
<p:sldLayout xmlns:a="http://schemas.openxmlformats.org/drawingml/2006/main" xmlns:r="http://schemas.openxmlformats.org/officeDocument/2006/relationships" xmlns:p="http://schemas.openxmlformats.org/presentationml/2006/main" type="twoObjOverTx" preserve="1">
  <p:cSld name="Title and 2 Content over Tex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half" idx="3"/>
          </p:nvPr>
        </p:nvSpPr>
        <p:spPr>
          <a:xfrm>
            <a:off x="685800" y="4114800"/>
            <a:ext cx="77724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7"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8" name="Rectangle 6"/>
          <p:cNvSpPr>
            <a:spLocks noGrp="1" noChangeArrowheads="1"/>
          </p:cNvSpPr>
          <p:nvPr>
            <p:ph type="sldNum" sz="quarter" idx="12"/>
          </p:nvPr>
        </p:nvSpPr>
        <p:spPr/>
        <p:txBody>
          <a:bodyPr/>
          <a:lstStyle>
            <a:lvl1pPr eaLnBrk="1" hangingPunct="1">
              <a:defRPr/>
            </a:lvl1pPr>
          </a:lstStyle>
          <a:p>
            <a:pPr>
              <a:defRPr/>
            </a:pPr>
            <a:fld id="{EC843C5E-F6DE-5B44-8CEF-62A2672FF977}" type="slidenum">
              <a:rPr lang="en-US"/>
              <a:pPr>
                <a:defRPr/>
              </a:pPr>
              <a:t>‹#›</a:t>
            </a:fld>
            <a:endParaRPr lang="en-US"/>
          </a:p>
        </p:txBody>
      </p:sp>
    </p:spTree>
    <p:extLst>
      <p:ext uri="{BB962C8B-B14F-4D97-AF65-F5344CB8AC3E}">
        <p14:creationId xmlns:p14="http://schemas.microsoft.com/office/powerpoint/2010/main" val="790170468"/>
      </p:ext>
    </p:extLst>
  </p:cSld>
  <p:clrMapOvr>
    <a:masterClrMapping/>
  </p:clrMapOvr>
</p:sldLayout>
</file>

<file path=ppt/slideLayouts/slideLayout903.xml><?xml version="1.0" encoding="utf-8"?>
<p:sldLayout xmlns:a="http://schemas.openxmlformats.org/drawingml/2006/main" xmlns:r="http://schemas.openxmlformats.org/officeDocument/2006/relationships" xmlns:p="http://schemas.openxmlformats.org/presentationml/2006/main" type="titleOnly">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4"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5" name="Rectangle 6"/>
          <p:cNvSpPr>
            <a:spLocks noGrp="1" noChangeArrowheads="1"/>
          </p:cNvSpPr>
          <p:nvPr>
            <p:ph type="sldNum" sz="quarter" idx="12"/>
          </p:nvPr>
        </p:nvSpPr>
        <p:spPr/>
        <p:txBody>
          <a:bodyPr/>
          <a:lstStyle>
            <a:lvl1pPr eaLnBrk="1" hangingPunct="1">
              <a:defRPr>
                <a:cs typeface="Arial" charset="0"/>
              </a:defRPr>
            </a:lvl1pPr>
          </a:lstStyle>
          <a:p>
            <a:pPr>
              <a:defRPr/>
            </a:pPr>
            <a:fld id="{AA0115EB-0440-0D4F-8DC5-5F57ADF83539}" type="slidenum">
              <a:rPr lang="en-US"/>
              <a:pPr>
                <a:defRPr/>
              </a:pPr>
              <a:t>‹#›</a:t>
            </a:fld>
            <a:endParaRPr lang="en-US"/>
          </a:p>
        </p:txBody>
      </p:sp>
    </p:spTree>
    <p:extLst>
      <p:ext uri="{BB962C8B-B14F-4D97-AF65-F5344CB8AC3E}">
        <p14:creationId xmlns:p14="http://schemas.microsoft.com/office/powerpoint/2010/main" val="630538364"/>
      </p:ext>
    </p:extLst>
  </p:cSld>
  <p:clrMapOvr>
    <a:masterClrMapping/>
  </p:clrMapOvr>
</p:sldLayout>
</file>

<file path=ppt/slideLayouts/slideLayout90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Rectangle 2"/>
          <p:cNvSpPr>
            <a:spLocks noChangeArrowheads="1"/>
          </p:cNvSpPr>
          <p:nvPr/>
        </p:nvSpPr>
        <p:spPr bwMode="ltGray">
          <a:xfrm>
            <a:off x="0" y="0"/>
            <a:ext cx="825500" cy="6858000"/>
          </a:xfrm>
          <a:prstGeom prst="rect">
            <a:avLst/>
          </a:prstGeom>
          <a:solidFill>
            <a:schemeClr val="tx2">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kumimoji="1" lang="en-US"/>
          </a:p>
        </p:txBody>
      </p:sp>
      <p:sp>
        <p:nvSpPr>
          <p:cNvPr id="5" name="Rectangle 8"/>
          <p:cNvSpPr>
            <a:spLocks noChangeArrowheads="1"/>
          </p:cNvSpPr>
          <p:nvPr/>
        </p:nvSpPr>
        <p:spPr bwMode="ltGray">
          <a:xfrm>
            <a:off x="0" y="3543300"/>
            <a:ext cx="3343275" cy="122238"/>
          </a:xfrm>
          <a:prstGeom prst="rect">
            <a:avLst/>
          </a:prstGeom>
          <a:solidFill>
            <a:schemeClr val="bg2">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kumimoji="1" lang="en-US"/>
          </a:p>
        </p:txBody>
      </p:sp>
      <p:sp>
        <p:nvSpPr>
          <p:cNvPr id="9219" name="Rectangle 3"/>
          <p:cNvSpPr>
            <a:spLocks noGrp="1" noChangeArrowheads="1"/>
          </p:cNvSpPr>
          <p:nvPr>
            <p:ph type="ctrTitle"/>
          </p:nvPr>
        </p:nvSpPr>
        <p:spPr>
          <a:xfrm>
            <a:off x="990600" y="1171575"/>
            <a:ext cx="7467600" cy="2105025"/>
          </a:xfrm>
        </p:spPr>
        <p:txBody>
          <a:bodyPr>
            <a:spAutoFit/>
          </a:bodyPr>
          <a:lstStyle>
            <a:lvl1pPr>
              <a:defRPr sz="6600">
                <a:solidFill>
                  <a:srgbClr val="CCFFFF"/>
                </a:solidFill>
              </a:defRPr>
            </a:lvl1pPr>
          </a:lstStyle>
          <a:p>
            <a:r>
              <a:rPr lang="en-US"/>
              <a:t>Click to edit Master title style</a:t>
            </a:r>
          </a:p>
        </p:txBody>
      </p:sp>
      <p:sp>
        <p:nvSpPr>
          <p:cNvPr id="9220" name="Rectangle 4"/>
          <p:cNvSpPr>
            <a:spLocks noGrp="1" noChangeArrowheads="1"/>
          </p:cNvSpPr>
          <p:nvPr>
            <p:ph type="subTitle" idx="1"/>
          </p:nvPr>
        </p:nvSpPr>
        <p:spPr>
          <a:xfrm>
            <a:off x="1447800" y="3886200"/>
            <a:ext cx="6400800" cy="1752600"/>
          </a:xfrm>
        </p:spPr>
        <p:txBody>
          <a:bodyPr/>
          <a:lstStyle>
            <a:lvl1pPr marL="0" indent="0" algn="ctr">
              <a:buFont typeface="Wingdings" pitchFamily="-112" charset="2"/>
              <a:buNone/>
              <a:defRPr sz="4000">
                <a:solidFill>
                  <a:srgbClr val="CCECFF"/>
                </a:solidFill>
              </a:defRPr>
            </a:lvl1pPr>
          </a:lstStyle>
          <a:p>
            <a:r>
              <a:rPr lang="en-US"/>
              <a:t>Click to edit Master subtitle style</a:t>
            </a:r>
          </a:p>
        </p:txBody>
      </p:sp>
      <p:sp>
        <p:nvSpPr>
          <p:cNvPr id="6" name="Rectangle 5"/>
          <p:cNvSpPr>
            <a:spLocks noGrp="1" noChangeArrowheads="1"/>
          </p:cNvSpPr>
          <p:nvPr>
            <p:ph type="dt" sz="half" idx="10"/>
          </p:nvPr>
        </p:nvSpPr>
        <p:spPr>
          <a:xfrm>
            <a:off x="838200" y="6248400"/>
            <a:ext cx="1752600" cy="457200"/>
          </a:xfrm>
        </p:spPr>
        <p:txBody>
          <a:bodyPr/>
          <a:lstStyle>
            <a:lvl1pPr>
              <a:defRPr>
                <a:solidFill>
                  <a:srgbClr val="CCECFF"/>
                </a:solidFill>
              </a:defRPr>
            </a:lvl1pPr>
          </a:lstStyle>
          <a:p>
            <a:pPr>
              <a:defRPr/>
            </a:pPr>
            <a:endParaRPr lang="en-US"/>
          </a:p>
        </p:txBody>
      </p:sp>
      <p:sp>
        <p:nvSpPr>
          <p:cNvPr id="7" name="Rectangle 6"/>
          <p:cNvSpPr>
            <a:spLocks noGrp="1" noChangeArrowheads="1"/>
          </p:cNvSpPr>
          <p:nvPr>
            <p:ph type="ftr" sz="quarter" idx="11"/>
          </p:nvPr>
        </p:nvSpPr>
        <p:spPr>
          <a:xfrm>
            <a:off x="3276600" y="6248400"/>
            <a:ext cx="2895600" cy="457200"/>
          </a:xfrm>
        </p:spPr>
        <p:txBody>
          <a:bodyPr/>
          <a:lstStyle>
            <a:lvl1pPr>
              <a:defRPr>
                <a:solidFill>
                  <a:srgbClr val="CCECFF"/>
                </a:solidFill>
              </a:defRPr>
            </a:lvl1pPr>
          </a:lstStyle>
          <a:p>
            <a:pPr>
              <a:defRPr/>
            </a:pPr>
            <a:endParaRPr lang="en-US"/>
          </a:p>
        </p:txBody>
      </p:sp>
      <p:sp>
        <p:nvSpPr>
          <p:cNvPr id="8" name="Rectangle 7"/>
          <p:cNvSpPr>
            <a:spLocks noGrp="1" noChangeArrowheads="1"/>
          </p:cNvSpPr>
          <p:nvPr>
            <p:ph type="sldNum" sz="quarter" idx="12"/>
          </p:nvPr>
        </p:nvSpPr>
        <p:spPr>
          <a:xfrm>
            <a:off x="6934200" y="6248400"/>
            <a:ext cx="1905000" cy="457200"/>
          </a:xfrm>
        </p:spPr>
        <p:txBody>
          <a:bodyPr/>
          <a:lstStyle>
            <a:lvl1pPr>
              <a:defRPr>
                <a:solidFill>
                  <a:srgbClr val="CCECFF"/>
                </a:solidFill>
              </a:defRPr>
            </a:lvl1pPr>
          </a:lstStyle>
          <a:p>
            <a:pPr>
              <a:defRPr/>
            </a:pPr>
            <a:fld id="{30692B74-BF5B-E94B-B72D-5717CAB83974}" type="slidenum">
              <a:rPr lang="en-US"/>
              <a:pPr>
                <a:defRPr/>
              </a:pPr>
              <a:t>‹#›</a:t>
            </a:fld>
            <a:endParaRPr lang="en-US"/>
          </a:p>
        </p:txBody>
      </p:sp>
    </p:spTree>
    <p:extLst>
      <p:ext uri="{BB962C8B-B14F-4D97-AF65-F5344CB8AC3E}">
        <p14:creationId xmlns:p14="http://schemas.microsoft.com/office/powerpoint/2010/main" val="1610830338"/>
      </p:ext>
    </p:extLst>
  </p:cSld>
  <p:clrMapOvr>
    <a:masterClrMapping/>
  </p:clrMapOvr>
</p:sldLayout>
</file>

<file path=ppt/slideLayouts/slideLayout90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64F57C55-FE63-D04E-9BD3-0BAA0FAEA3FB}" type="slidenum">
              <a:rPr lang="en-US"/>
              <a:pPr>
                <a:defRPr/>
              </a:pPr>
              <a:t>‹#›</a:t>
            </a:fld>
            <a:endParaRPr lang="en-US"/>
          </a:p>
        </p:txBody>
      </p:sp>
    </p:spTree>
    <p:extLst>
      <p:ext uri="{BB962C8B-B14F-4D97-AF65-F5344CB8AC3E}">
        <p14:creationId xmlns:p14="http://schemas.microsoft.com/office/powerpoint/2010/main" val="3310293798"/>
      </p:ext>
    </p:extLst>
  </p:cSld>
  <p:clrMapOvr>
    <a:masterClrMapping/>
  </p:clrMapOvr>
</p:sldLayout>
</file>

<file path=ppt/slideLayouts/slideLayout90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3E53DC70-D45C-E14B-AA6B-D5FA890C6272}" type="slidenum">
              <a:rPr lang="en-US"/>
              <a:pPr>
                <a:defRPr/>
              </a:pPr>
              <a:t>‹#›</a:t>
            </a:fld>
            <a:endParaRPr lang="en-US"/>
          </a:p>
        </p:txBody>
      </p:sp>
    </p:spTree>
    <p:extLst>
      <p:ext uri="{BB962C8B-B14F-4D97-AF65-F5344CB8AC3E}">
        <p14:creationId xmlns:p14="http://schemas.microsoft.com/office/powerpoint/2010/main" val="1603805497"/>
      </p:ext>
    </p:extLst>
  </p:cSld>
  <p:clrMapOvr>
    <a:masterClrMapping/>
  </p:clrMapOvr>
</p:sldLayout>
</file>

<file path=ppt/slideLayouts/slideLayout90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6FF20D79-954C-3F40-B14F-BF36C093AA7F}" type="slidenum">
              <a:rPr lang="en-US"/>
              <a:pPr>
                <a:defRPr/>
              </a:pPr>
              <a:t>‹#›</a:t>
            </a:fld>
            <a:endParaRPr lang="en-US"/>
          </a:p>
        </p:txBody>
      </p:sp>
    </p:spTree>
    <p:extLst>
      <p:ext uri="{BB962C8B-B14F-4D97-AF65-F5344CB8AC3E}">
        <p14:creationId xmlns:p14="http://schemas.microsoft.com/office/powerpoint/2010/main" val="1596179444"/>
      </p:ext>
    </p:extLst>
  </p:cSld>
  <p:clrMapOvr>
    <a:masterClrMapping/>
  </p:clrMapOvr>
</p:sldLayout>
</file>

<file path=ppt/slideLayouts/slideLayout90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64AE1E89-2F3D-D942-8E7C-66AD2A7058FA}" type="slidenum">
              <a:rPr lang="en-US"/>
              <a:pPr>
                <a:defRPr/>
              </a:pPr>
              <a:t>‹#›</a:t>
            </a:fld>
            <a:endParaRPr lang="en-US"/>
          </a:p>
        </p:txBody>
      </p:sp>
    </p:spTree>
    <p:extLst>
      <p:ext uri="{BB962C8B-B14F-4D97-AF65-F5344CB8AC3E}">
        <p14:creationId xmlns:p14="http://schemas.microsoft.com/office/powerpoint/2010/main" val="2261453808"/>
      </p:ext>
    </p:extLst>
  </p:cSld>
  <p:clrMapOvr>
    <a:masterClrMapping/>
  </p:clrMapOvr>
</p:sldLayout>
</file>

<file path=ppt/slideLayouts/slideLayout90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7D3B7F62-63F3-FA44-BFF0-74DD254AFC93}" type="slidenum">
              <a:rPr lang="en-US"/>
              <a:pPr>
                <a:defRPr/>
              </a:pPr>
              <a:t>‹#›</a:t>
            </a:fld>
            <a:endParaRPr lang="en-US"/>
          </a:p>
        </p:txBody>
      </p:sp>
    </p:spTree>
    <p:extLst>
      <p:ext uri="{BB962C8B-B14F-4D97-AF65-F5344CB8AC3E}">
        <p14:creationId xmlns:p14="http://schemas.microsoft.com/office/powerpoint/2010/main" val="1198306627"/>
      </p:ext>
    </p:extLst>
  </p:cSld>
  <p:clrMapOvr>
    <a:masterClrMapping/>
  </p:clrMapOvr>
</p:sldLayout>
</file>

<file path=ppt/slideLayouts/slideLayout9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14C04836-1064-8B4C-ADFA-4B75F2398B18}" type="slidenum">
              <a:rPr lang="en-US"/>
              <a:pPr>
                <a:defRPr/>
              </a:pPr>
              <a:t>‹#›</a:t>
            </a:fld>
            <a:endParaRPr lang="en-US"/>
          </a:p>
        </p:txBody>
      </p:sp>
    </p:spTree>
    <p:extLst>
      <p:ext uri="{BB962C8B-B14F-4D97-AF65-F5344CB8AC3E}">
        <p14:creationId xmlns:p14="http://schemas.microsoft.com/office/powerpoint/2010/main" val="3166851049"/>
      </p:ext>
    </p:extLst>
  </p:cSld>
  <p:clrMapOvr>
    <a:masterClrMapping/>
  </p:clrMapOvr>
</p:sldLayout>
</file>

<file path=ppt/slideLayouts/slideLayout91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BDAD14E1-89D8-6C45-98AF-741138467DDF}" type="slidenum">
              <a:rPr lang="en-US"/>
              <a:pPr>
                <a:defRPr/>
              </a:pPr>
              <a:t>‹#›</a:t>
            </a:fld>
            <a:endParaRPr lang="en-US"/>
          </a:p>
        </p:txBody>
      </p:sp>
    </p:spTree>
    <p:extLst>
      <p:ext uri="{BB962C8B-B14F-4D97-AF65-F5344CB8AC3E}">
        <p14:creationId xmlns:p14="http://schemas.microsoft.com/office/powerpoint/2010/main" val="3778992530"/>
      </p:ext>
    </p:extLst>
  </p:cSld>
  <p:clrMapOvr>
    <a:masterClrMapping/>
  </p:clrMapOvr>
</p:sldLayout>
</file>

<file path=ppt/slideLayouts/slideLayout91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95259342-FB65-2D49-AECE-1BB9103F6DD0}" type="slidenum">
              <a:rPr lang="en-US"/>
              <a:pPr>
                <a:defRPr/>
              </a:pPr>
              <a:t>‹#›</a:t>
            </a:fld>
            <a:endParaRPr lang="en-US"/>
          </a:p>
        </p:txBody>
      </p:sp>
    </p:spTree>
    <p:extLst>
      <p:ext uri="{BB962C8B-B14F-4D97-AF65-F5344CB8AC3E}">
        <p14:creationId xmlns:p14="http://schemas.microsoft.com/office/powerpoint/2010/main" val="1307849509"/>
      </p:ext>
    </p:extLst>
  </p:cSld>
  <p:clrMapOvr>
    <a:masterClrMapping/>
  </p:clrMapOvr>
</p:sldLayout>
</file>

<file path=ppt/slideLayouts/slideLayout91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657A0D97-E04C-3744-94DB-6E88D926503B}" type="slidenum">
              <a:rPr lang="en-US"/>
              <a:pPr>
                <a:defRPr/>
              </a:pPr>
              <a:t>‹#›</a:t>
            </a:fld>
            <a:endParaRPr lang="en-US"/>
          </a:p>
        </p:txBody>
      </p:sp>
    </p:spTree>
    <p:extLst>
      <p:ext uri="{BB962C8B-B14F-4D97-AF65-F5344CB8AC3E}">
        <p14:creationId xmlns:p14="http://schemas.microsoft.com/office/powerpoint/2010/main" val="615749692"/>
      </p:ext>
    </p:extLst>
  </p:cSld>
  <p:clrMapOvr>
    <a:masterClrMapping/>
  </p:clrMapOvr>
</p:sldLayout>
</file>

<file path=ppt/slideLayouts/slideLayout91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2130FD35-F57B-8A45-8840-888F1C985EC3}" type="slidenum">
              <a:rPr lang="en-US"/>
              <a:pPr>
                <a:defRPr/>
              </a:pPr>
              <a:t>‹#›</a:t>
            </a:fld>
            <a:endParaRPr lang="en-US"/>
          </a:p>
        </p:txBody>
      </p:sp>
    </p:spTree>
    <p:extLst>
      <p:ext uri="{BB962C8B-B14F-4D97-AF65-F5344CB8AC3E}">
        <p14:creationId xmlns:p14="http://schemas.microsoft.com/office/powerpoint/2010/main" val="1148807505"/>
      </p:ext>
    </p:extLst>
  </p:cSld>
  <p:clrMapOvr>
    <a:masterClrMapping/>
  </p:clrMapOvr>
</p:sldLayout>
</file>

<file path=ppt/slideLayouts/slideLayout91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400800" y="457200"/>
            <a:ext cx="2057400" cy="56388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457200"/>
            <a:ext cx="6019800" cy="56388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D73AEB5A-C7EC-AF4A-AD59-8584DC779172}" type="slidenum">
              <a:rPr lang="en-US"/>
              <a:pPr>
                <a:defRPr/>
              </a:pPr>
              <a:t>‹#›</a:t>
            </a:fld>
            <a:endParaRPr lang="en-US"/>
          </a:p>
        </p:txBody>
      </p:sp>
    </p:spTree>
    <p:extLst>
      <p:ext uri="{BB962C8B-B14F-4D97-AF65-F5344CB8AC3E}">
        <p14:creationId xmlns:p14="http://schemas.microsoft.com/office/powerpoint/2010/main" val="2004827623"/>
      </p:ext>
    </p:extLst>
  </p:cSld>
  <p:clrMapOvr>
    <a:masterClrMapping/>
  </p:clrMapOvr>
</p:sldLayout>
</file>

<file path=ppt/slideLayouts/slideLayout91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3124200"/>
            <a:ext cx="9144000" cy="3581400"/>
            <a:chOff x="0" y="1968"/>
            <a:chExt cx="5760" cy="2256"/>
          </a:xfrm>
        </p:grpSpPr>
        <p:sp>
          <p:nvSpPr>
            <p:cNvPr id="5" name="Rectangle 3"/>
            <p:cNvSpPr>
              <a:spLocks noChangeArrowheads="1"/>
            </p:cNvSpPr>
            <p:nvPr/>
          </p:nvSpPr>
          <p:spPr bwMode="auto">
            <a:xfrm>
              <a:off x="0" y="2160"/>
              <a:ext cx="5760" cy="528"/>
            </a:xfrm>
            <a:prstGeom prst="rect">
              <a:avLst/>
            </a:prstGeom>
            <a:gradFill rotWithShape="0">
              <a:gsLst>
                <a:gs pos="0">
                  <a:schemeClr val="bg1"/>
                </a:gs>
                <a:gs pos="100000">
                  <a:srgbClr val="262626"/>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6" name="Rectangle 4"/>
            <p:cNvSpPr>
              <a:spLocks noChangeArrowheads="1"/>
            </p:cNvSpPr>
            <p:nvPr/>
          </p:nvSpPr>
          <p:spPr bwMode="auto">
            <a:xfrm>
              <a:off x="0" y="2688"/>
              <a:ext cx="5760" cy="1152"/>
            </a:xfrm>
            <a:prstGeom prst="rect">
              <a:avLst/>
            </a:prstGeom>
            <a:gradFill rotWithShape="0">
              <a:gsLst>
                <a:gs pos="0">
                  <a:srgbClr val="262626"/>
                </a:gs>
                <a:gs pos="100000">
                  <a:schemeClr val="bg1"/>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7" name="Rectangle 5"/>
            <p:cNvSpPr>
              <a:spLocks noChangeArrowheads="1"/>
            </p:cNvSpPr>
            <p:nvPr/>
          </p:nvSpPr>
          <p:spPr bwMode="auto">
            <a:xfrm>
              <a:off x="9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8" name="Rectangle 6"/>
            <p:cNvSpPr>
              <a:spLocks noChangeArrowheads="1"/>
            </p:cNvSpPr>
            <p:nvPr/>
          </p:nvSpPr>
          <p:spPr bwMode="auto">
            <a:xfrm>
              <a:off x="19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9" name="Rectangle 7"/>
            <p:cNvSpPr>
              <a:spLocks noChangeArrowheads="1"/>
            </p:cNvSpPr>
            <p:nvPr/>
          </p:nvSpPr>
          <p:spPr bwMode="auto">
            <a:xfrm>
              <a:off x="28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0" name="Rectangle 8"/>
            <p:cNvSpPr>
              <a:spLocks noChangeArrowheads="1"/>
            </p:cNvSpPr>
            <p:nvPr/>
          </p:nvSpPr>
          <p:spPr bwMode="auto">
            <a:xfrm>
              <a:off x="38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1" name="Rectangle 9"/>
            <p:cNvSpPr>
              <a:spLocks noChangeArrowheads="1"/>
            </p:cNvSpPr>
            <p:nvPr/>
          </p:nvSpPr>
          <p:spPr bwMode="auto">
            <a:xfrm>
              <a:off x="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2" name="Rectangle 10"/>
            <p:cNvSpPr>
              <a:spLocks noChangeArrowheads="1"/>
            </p:cNvSpPr>
            <p:nvPr/>
          </p:nvSpPr>
          <p:spPr bwMode="auto">
            <a:xfrm>
              <a:off x="48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3" name="Rectangle 11"/>
            <p:cNvSpPr>
              <a:spLocks noChangeArrowheads="1"/>
            </p:cNvSpPr>
            <p:nvPr/>
          </p:nvSpPr>
          <p:spPr bwMode="auto">
            <a:xfrm>
              <a:off x="57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4" name="Rectangle 12"/>
            <p:cNvSpPr>
              <a:spLocks noChangeArrowheads="1"/>
            </p:cNvSpPr>
            <p:nvPr/>
          </p:nvSpPr>
          <p:spPr bwMode="auto">
            <a:xfrm>
              <a:off x="67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5" name="Rectangle 13"/>
            <p:cNvSpPr>
              <a:spLocks noChangeArrowheads="1"/>
            </p:cNvSpPr>
            <p:nvPr/>
          </p:nvSpPr>
          <p:spPr bwMode="auto">
            <a:xfrm>
              <a:off x="76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6" name="Rectangle 14"/>
            <p:cNvSpPr>
              <a:spLocks noChangeArrowheads="1"/>
            </p:cNvSpPr>
            <p:nvPr/>
          </p:nvSpPr>
          <p:spPr bwMode="auto">
            <a:xfrm>
              <a:off x="86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7" name="Rectangle 15"/>
            <p:cNvSpPr>
              <a:spLocks noChangeArrowheads="1"/>
            </p:cNvSpPr>
            <p:nvPr/>
          </p:nvSpPr>
          <p:spPr bwMode="auto">
            <a:xfrm>
              <a:off x="96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8" name="Rectangle 16"/>
            <p:cNvSpPr>
              <a:spLocks noChangeArrowheads="1"/>
            </p:cNvSpPr>
            <p:nvPr/>
          </p:nvSpPr>
          <p:spPr bwMode="auto">
            <a:xfrm>
              <a:off x="105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9" name="Rectangle 17"/>
            <p:cNvSpPr>
              <a:spLocks noChangeArrowheads="1"/>
            </p:cNvSpPr>
            <p:nvPr/>
          </p:nvSpPr>
          <p:spPr bwMode="auto">
            <a:xfrm>
              <a:off x="115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20" name="Rectangle 18"/>
            <p:cNvSpPr>
              <a:spLocks noChangeArrowheads="1"/>
            </p:cNvSpPr>
            <p:nvPr/>
          </p:nvSpPr>
          <p:spPr bwMode="auto">
            <a:xfrm>
              <a:off x="124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21" name="Rectangle 19"/>
            <p:cNvSpPr>
              <a:spLocks noChangeArrowheads="1"/>
            </p:cNvSpPr>
            <p:nvPr/>
          </p:nvSpPr>
          <p:spPr bwMode="auto">
            <a:xfrm>
              <a:off x="134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22" name="Rectangle 20"/>
            <p:cNvSpPr>
              <a:spLocks noChangeArrowheads="1"/>
            </p:cNvSpPr>
            <p:nvPr/>
          </p:nvSpPr>
          <p:spPr bwMode="auto">
            <a:xfrm>
              <a:off x="144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23" name="Rectangle 21"/>
            <p:cNvSpPr>
              <a:spLocks noChangeArrowheads="1"/>
            </p:cNvSpPr>
            <p:nvPr/>
          </p:nvSpPr>
          <p:spPr bwMode="auto">
            <a:xfrm>
              <a:off x="153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24" name="Rectangle 22"/>
            <p:cNvSpPr>
              <a:spLocks noChangeArrowheads="1"/>
            </p:cNvSpPr>
            <p:nvPr/>
          </p:nvSpPr>
          <p:spPr bwMode="auto">
            <a:xfrm>
              <a:off x="1632" y="1968"/>
              <a:ext cx="96"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25" name="Rectangle 23"/>
            <p:cNvSpPr>
              <a:spLocks noChangeArrowheads="1"/>
            </p:cNvSpPr>
            <p:nvPr/>
          </p:nvSpPr>
          <p:spPr bwMode="auto">
            <a:xfrm>
              <a:off x="172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26" name="Rectangle 24"/>
            <p:cNvSpPr>
              <a:spLocks noChangeArrowheads="1"/>
            </p:cNvSpPr>
            <p:nvPr/>
          </p:nvSpPr>
          <p:spPr bwMode="auto">
            <a:xfrm>
              <a:off x="182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27" name="Rectangle 25"/>
            <p:cNvSpPr>
              <a:spLocks noChangeArrowheads="1"/>
            </p:cNvSpPr>
            <p:nvPr/>
          </p:nvSpPr>
          <p:spPr bwMode="auto">
            <a:xfrm>
              <a:off x="192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28" name="Rectangle 26"/>
            <p:cNvSpPr>
              <a:spLocks noChangeArrowheads="1"/>
            </p:cNvSpPr>
            <p:nvPr/>
          </p:nvSpPr>
          <p:spPr bwMode="auto">
            <a:xfrm>
              <a:off x="201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29" name="Rectangle 27"/>
            <p:cNvSpPr>
              <a:spLocks noChangeArrowheads="1"/>
            </p:cNvSpPr>
            <p:nvPr/>
          </p:nvSpPr>
          <p:spPr bwMode="auto">
            <a:xfrm>
              <a:off x="211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30" name="Rectangle 28"/>
            <p:cNvSpPr>
              <a:spLocks noChangeArrowheads="1"/>
            </p:cNvSpPr>
            <p:nvPr/>
          </p:nvSpPr>
          <p:spPr bwMode="auto">
            <a:xfrm>
              <a:off x="220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31" name="Rectangle 29"/>
            <p:cNvSpPr>
              <a:spLocks noChangeArrowheads="1"/>
            </p:cNvSpPr>
            <p:nvPr/>
          </p:nvSpPr>
          <p:spPr bwMode="auto">
            <a:xfrm>
              <a:off x="230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32" name="Rectangle 30"/>
            <p:cNvSpPr>
              <a:spLocks noChangeArrowheads="1"/>
            </p:cNvSpPr>
            <p:nvPr/>
          </p:nvSpPr>
          <p:spPr bwMode="auto">
            <a:xfrm>
              <a:off x="240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33" name="Rectangle 31"/>
            <p:cNvSpPr>
              <a:spLocks noChangeArrowheads="1"/>
            </p:cNvSpPr>
            <p:nvPr/>
          </p:nvSpPr>
          <p:spPr bwMode="auto">
            <a:xfrm>
              <a:off x="249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34" name="Rectangle 32"/>
            <p:cNvSpPr>
              <a:spLocks noChangeArrowheads="1"/>
            </p:cNvSpPr>
            <p:nvPr/>
          </p:nvSpPr>
          <p:spPr bwMode="auto">
            <a:xfrm>
              <a:off x="259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35" name="Rectangle 33"/>
            <p:cNvSpPr>
              <a:spLocks noChangeArrowheads="1"/>
            </p:cNvSpPr>
            <p:nvPr/>
          </p:nvSpPr>
          <p:spPr bwMode="auto">
            <a:xfrm>
              <a:off x="268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36" name="Rectangle 34"/>
            <p:cNvSpPr>
              <a:spLocks noChangeArrowheads="1"/>
            </p:cNvSpPr>
            <p:nvPr/>
          </p:nvSpPr>
          <p:spPr bwMode="auto">
            <a:xfrm>
              <a:off x="278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37" name="Rectangle 35"/>
            <p:cNvSpPr>
              <a:spLocks noChangeArrowheads="1"/>
            </p:cNvSpPr>
            <p:nvPr/>
          </p:nvSpPr>
          <p:spPr bwMode="auto">
            <a:xfrm>
              <a:off x="288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38" name="Rectangle 36"/>
            <p:cNvSpPr>
              <a:spLocks noChangeArrowheads="1"/>
            </p:cNvSpPr>
            <p:nvPr/>
          </p:nvSpPr>
          <p:spPr bwMode="auto">
            <a:xfrm>
              <a:off x="297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39" name="Rectangle 37"/>
            <p:cNvSpPr>
              <a:spLocks noChangeArrowheads="1"/>
            </p:cNvSpPr>
            <p:nvPr/>
          </p:nvSpPr>
          <p:spPr bwMode="auto">
            <a:xfrm>
              <a:off x="307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40" name="Rectangle 38"/>
            <p:cNvSpPr>
              <a:spLocks noChangeArrowheads="1"/>
            </p:cNvSpPr>
            <p:nvPr/>
          </p:nvSpPr>
          <p:spPr bwMode="auto">
            <a:xfrm>
              <a:off x="316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41" name="Rectangle 39"/>
            <p:cNvSpPr>
              <a:spLocks noChangeArrowheads="1"/>
            </p:cNvSpPr>
            <p:nvPr/>
          </p:nvSpPr>
          <p:spPr bwMode="auto">
            <a:xfrm>
              <a:off x="326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42" name="Rectangle 40"/>
            <p:cNvSpPr>
              <a:spLocks noChangeArrowheads="1"/>
            </p:cNvSpPr>
            <p:nvPr/>
          </p:nvSpPr>
          <p:spPr bwMode="auto">
            <a:xfrm>
              <a:off x="336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43" name="Rectangle 41"/>
            <p:cNvSpPr>
              <a:spLocks noChangeArrowheads="1"/>
            </p:cNvSpPr>
            <p:nvPr/>
          </p:nvSpPr>
          <p:spPr bwMode="auto">
            <a:xfrm>
              <a:off x="345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44" name="Rectangle 42"/>
            <p:cNvSpPr>
              <a:spLocks noChangeArrowheads="1"/>
            </p:cNvSpPr>
            <p:nvPr/>
          </p:nvSpPr>
          <p:spPr bwMode="auto">
            <a:xfrm>
              <a:off x="355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45" name="Rectangle 43"/>
            <p:cNvSpPr>
              <a:spLocks noChangeArrowheads="1"/>
            </p:cNvSpPr>
            <p:nvPr/>
          </p:nvSpPr>
          <p:spPr bwMode="auto">
            <a:xfrm>
              <a:off x="364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46" name="Rectangle 44"/>
            <p:cNvSpPr>
              <a:spLocks noChangeArrowheads="1"/>
            </p:cNvSpPr>
            <p:nvPr/>
          </p:nvSpPr>
          <p:spPr bwMode="auto">
            <a:xfrm>
              <a:off x="374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47" name="Rectangle 45"/>
            <p:cNvSpPr>
              <a:spLocks noChangeArrowheads="1"/>
            </p:cNvSpPr>
            <p:nvPr/>
          </p:nvSpPr>
          <p:spPr bwMode="auto">
            <a:xfrm>
              <a:off x="3792" y="1968"/>
              <a:ext cx="96"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48" name="Rectangle 46"/>
            <p:cNvSpPr>
              <a:spLocks noChangeArrowheads="1"/>
            </p:cNvSpPr>
            <p:nvPr/>
          </p:nvSpPr>
          <p:spPr bwMode="auto">
            <a:xfrm>
              <a:off x="393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49" name="Rectangle 47"/>
            <p:cNvSpPr>
              <a:spLocks noChangeArrowheads="1"/>
            </p:cNvSpPr>
            <p:nvPr/>
          </p:nvSpPr>
          <p:spPr bwMode="auto">
            <a:xfrm>
              <a:off x="403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50" name="Rectangle 48"/>
            <p:cNvSpPr>
              <a:spLocks noChangeArrowheads="1"/>
            </p:cNvSpPr>
            <p:nvPr/>
          </p:nvSpPr>
          <p:spPr bwMode="auto">
            <a:xfrm>
              <a:off x="412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51" name="Rectangle 49"/>
            <p:cNvSpPr>
              <a:spLocks noChangeArrowheads="1"/>
            </p:cNvSpPr>
            <p:nvPr/>
          </p:nvSpPr>
          <p:spPr bwMode="auto">
            <a:xfrm>
              <a:off x="422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52" name="Rectangle 50"/>
            <p:cNvSpPr>
              <a:spLocks noChangeArrowheads="1"/>
            </p:cNvSpPr>
            <p:nvPr/>
          </p:nvSpPr>
          <p:spPr bwMode="auto">
            <a:xfrm>
              <a:off x="432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53" name="Rectangle 51"/>
            <p:cNvSpPr>
              <a:spLocks noChangeArrowheads="1"/>
            </p:cNvSpPr>
            <p:nvPr/>
          </p:nvSpPr>
          <p:spPr bwMode="auto">
            <a:xfrm>
              <a:off x="441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54" name="Rectangle 52"/>
            <p:cNvSpPr>
              <a:spLocks noChangeArrowheads="1"/>
            </p:cNvSpPr>
            <p:nvPr/>
          </p:nvSpPr>
          <p:spPr bwMode="auto">
            <a:xfrm>
              <a:off x="451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55" name="Rectangle 53"/>
            <p:cNvSpPr>
              <a:spLocks noChangeArrowheads="1"/>
            </p:cNvSpPr>
            <p:nvPr/>
          </p:nvSpPr>
          <p:spPr bwMode="auto">
            <a:xfrm>
              <a:off x="460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56" name="Rectangle 54"/>
            <p:cNvSpPr>
              <a:spLocks noChangeArrowheads="1"/>
            </p:cNvSpPr>
            <p:nvPr/>
          </p:nvSpPr>
          <p:spPr bwMode="auto">
            <a:xfrm>
              <a:off x="470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57" name="Rectangle 55"/>
            <p:cNvSpPr>
              <a:spLocks noChangeArrowheads="1"/>
            </p:cNvSpPr>
            <p:nvPr/>
          </p:nvSpPr>
          <p:spPr bwMode="auto">
            <a:xfrm>
              <a:off x="480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58" name="Rectangle 56"/>
            <p:cNvSpPr>
              <a:spLocks noChangeArrowheads="1"/>
            </p:cNvSpPr>
            <p:nvPr/>
          </p:nvSpPr>
          <p:spPr bwMode="auto">
            <a:xfrm>
              <a:off x="489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59" name="Rectangle 57"/>
            <p:cNvSpPr>
              <a:spLocks noChangeArrowheads="1"/>
            </p:cNvSpPr>
            <p:nvPr/>
          </p:nvSpPr>
          <p:spPr bwMode="auto">
            <a:xfrm>
              <a:off x="499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60" name="Rectangle 58"/>
            <p:cNvSpPr>
              <a:spLocks noChangeArrowheads="1"/>
            </p:cNvSpPr>
            <p:nvPr/>
          </p:nvSpPr>
          <p:spPr bwMode="auto">
            <a:xfrm>
              <a:off x="508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61" name="Rectangle 59"/>
            <p:cNvSpPr>
              <a:spLocks noChangeArrowheads="1"/>
            </p:cNvSpPr>
            <p:nvPr/>
          </p:nvSpPr>
          <p:spPr bwMode="auto">
            <a:xfrm>
              <a:off x="518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62" name="Rectangle 60"/>
            <p:cNvSpPr>
              <a:spLocks noChangeArrowheads="1"/>
            </p:cNvSpPr>
            <p:nvPr/>
          </p:nvSpPr>
          <p:spPr bwMode="auto">
            <a:xfrm>
              <a:off x="528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63" name="Rectangle 61"/>
            <p:cNvSpPr>
              <a:spLocks noChangeArrowheads="1"/>
            </p:cNvSpPr>
            <p:nvPr/>
          </p:nvSpPr>
          <p:spPr bwMode="auto">
            <a:xfrm>
              <a:off x="537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64" name="Rectangle 62"/>
            <p:cNvSpPr>
              <a:spLocks noChangeArrowheads="1"/>
            </p:cNvSpPr>
            <p:nvPr/>
          </p:nvSpPr>
          <p:spPr bwMode="auto">
            <a:xfrm>
              <a:off x="547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65" name="Rectangle 63"/>
            <p:cNvSpPr>
              <a:spLocks noChangeArrowheads="1"/>
            </p:cNvSpPr>
            <p:nvPr/>
          </p:nvSpPr>
          <p:spPr bwMode="auto">
            <a:xfrm>
              <a:off x="556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66" name="Rectangle 64"/>
            <p:cNvSpPr>
              <a:spLocks noChangeArrowheads="1"/>
            </p:cNvSpPr>
            <p:nvPr/>
          </p:nvSpPr>
          <p:spPr bwMode="auto">
            <a:xfrm>
              <a:off x="566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67" name="Rectangle 65"/>
            <p:cNvSpPr>
              <a:spLocks noChangeArrowheads="1"/>
            </p:cNvSpPr>
            <p:nvPr/>
          </p:nvSpPr>
          <p:spPr bwMode="auto">
            <a:xfrm>
              <a:off x="0" y="2736"/>
              <a:ext cx="5760" cy="48"/>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grpSp>
      <p:sp>
        <p:nvSpPr>
          <p:cNvPr id="68" name="Freeform 70"/>
          <p:cNvSpPr>
            <a:spLocks/>
          </p:cNvSpPr>
          <p:nvPr/>
        </p:nvSpPr>
        <p:spPr bwMode="auto">
          <a:xfrm rot="16200000">
            <a:off x="3871118" y="1005682"/>
            <a:ext cx="150813" cy="4845050"/>
          </a:xfrm>
          <a:custGeom>
            <a:avLst/>
            <a:gdLst>
              <a:gd name="T0" fmla="*/ 2147483647 w 95"/>
              <a:gd name="T1" fmla="*/ 2147483647 h 3052"/>
              <a:gd name="T2" fmla="*/ 2147483647 w 95"/>
              <a:gd name="T3" fmla="*/ 2147483647 h 3052"/>
              <a:gd name="T4" fmla="*/ 2147483647 w 95"/>
              <a:gd name="T5" fmla="*/ 2147483647 h 3052"/>
              <a:gd name="T6" fmla="*/ 2147483647 w 95"/>
              <a:gd name="T7" fmla="*/ 2147483647 h 3052"/>
              <a:gd name="T8" fmla="*/ 2147483647 w 95"/>
              <a:gd name="T9" fmla="*/ 2147483647 h 3052"/>
              <a:gd name="T10" fmla="*/ 2147483647 w 95"/>
              <a:gd name="T11" fmla="*/ 2147483647 h 3052"/>
              <a:gd name="T12" fmla="*/ 2147483647 w 95"/>
              <a:gd name="T13" fmla="*/ 2147483647 h 3052"/>
              <a:gd name="T14" fmla="*/ 2147483647 w 95"/>
              <a:gd name="T15" fmla="*/ 2147483647 h 3052"/>
              <a:gd name="T16" fmla="*/ 2147483647 w 95"/>
              <a:gd name="T17" fmla="*/ 2147483647 h 3052"/>
              <a:gd name="T18" fmla="*/ 2147483647 w 95"/>
              <a:gd name="T19" fmla="*/ 2147483647 h 3052"/>
              <a:gd name="T20" fmla="*/ 2147483647 w 95"/>
              <a:gd name="T21" fmla="*/ 2147483647 h 3052"/>
              <a:gd name="T22" fmla="*/ 2147483647 w 95"/>
              <a:gd name="T23" fmla="*/ 2147483647 h 3052"/>
              <a:gd name="T24" fmla="*/ 2147483647 w 95"/>
              <a:gd name="T25" fmla="*/ 2147483647 h 3052"/>
              <a:gd name="T26" fmla="*/ 2147483647 w 95"/>
              <a:gd name="T27" fmla="*/ 2147483647 h 3052"/>
              <a:gd name="T28" fmla="*/ 2147483647 w 95"/>
              <a:gd name="T29" fmla="*/ 2147483647 h 3052"/>
              <a:gd name="T30" fmla="*/ 2147483647 w 95"/>
              <a:gd name="T31" fmla="*/ 2147483647 h 3052"/>
              <a:gd name="T32" fmla="*/ 2147483647 w 95"/>
              <a:gd name="T33" fmla="*/ 2147483647 h 3052"/>
              <a:gd name="T34" fmla="*/ 2147483647 w 95"/>
              <a:gd name="T35" fmla="*/ 2147483647 h 3052"/>
              <a:gd name="T36" fmla="*/ 2147483647 w 95"/>
              <a:gd name="T37" fmla="*/ 2147483647 h 3052"/>
              <a:gd name="T38" fmla="*/ 2147483647 w 95"/>
              <a:gd name="T39" fmla="*/ 2147483647 h 3052"/>
              <a:gd name="T40" fmla="*/ 2147483647 w 95"/>
              <a:gd name="T41" fmla="*/ 2147483647 h 3052"/>
              <a:gd name="T42" fmla="*/ 2147483647 w 95"/>
              <a:gd name="T43" fmla="*/ 2147483647 h 3052"/>
              <a:gd name="T44" fmla="*/ 2147483647 w 95"/>
              <a:gd name="T45" fmla="*/ 2147483647 h 3052"/>
              <a:gd name="T46" fmla="*/ 2147483647 w 95"/>
              <a:gd name="T47" fmla="*/ 2147483647 h 3052"/>
              <a:gd name="T48" fmla="*/ 2147483647 w 95"/>
              <a:gd name="T49" fmla="*/ 2147483647 h 3052"/>
              <a:gd name="T50" fmla="*/ 2147483647 w 95"/>
              <a:gd name="T51" fmla="*/ 2147483647 h 3052"/>
              <a:gd name="T52" fmla="*/ 2147483647 w 95"/>
              <a:gd name="T53" fmla="*/ 2147483647 h 3052"/>
              <a:gd name="T54" fmla="*/ 2147483647 w 95"/>
              <a:gd name="T55" fmla="*/ 2147483647 h 3052"/>
              <a:gd name="T56" fmla="*/ 2147483647 w 95"/>
              <a:gd name="T57" fmla="*/ 2147483647 h 3052"/>
              <a:gd name="T58" fmla="*/ 2147483647 w 95"/>
              <a:gd name="T59" fmla="*/ 2147483647 h 3052"/>
              <a:gd name="T60" fmla="*/ 2147483647 w 95"/>
              <a:gd name="T61" fmla="*/ 2147483647 h 3052"/>
              <a:gd name="T62" fmla="*/ 2147483647 w 95"/>
              <a:gd name="T63" fmla="*/ 2147483647 h 3052"/>
              <a:gd name="T64" fmla="*/ 2147483647 w 95"/>
              <a:gd name="T65" fmla="*/ 2147483647 h 3052"/>
              <a:gd name="T66" fmla="*/ 2147483647 w 95"/>
              <a:gd name="T67" fmla="*/ 2147483647 h 3052"/>
              <a:gd name="T68" fmla="*/ 2147483647 w 95"/>
              <a:gd name="T69" fmla="*/ 0 h 3052"/>
              <a:gd name="T70" fmla="*/ 2147483647 w 95"/>
              <a:gd name="T71" fmla="*/ 2147483647 h 3052"/>
              <a:gd name="T72" fmla="*/ 2147483647 w 95"/>
              <a:gd name="T73" fmla="*/ 2147483647 h 3052"/>
              <a:gd name="T74" fmla="*/ 2147483647 w 95"/>
              <a:gd name="T75" fmla="*/ 2147483647 h 3052"/>
              <a:gd name="T76" fmla="*/ 2147483647 w 95"/>
              <a:gd name="T77" fmla="*/ 2147483647 h 3052"/>
              <a:gd name="T78" fmla="*/ 0 w 95"/>
              <a:gd name="T79" fmla="*/ 2147483647 h 3052"/>
              <a:gd name="T80" fmla="*/ 2147483647 w 95"/>
              <a:gd name="T81" fmla="*/ 2147483647 h 3052"/>
              <a:gd name="T82" fmla="*/ 2147483647 w 95"/>
              <a:gd name="T83" fmla="*/ 2147483647 h 3052"/>
              <a:gd name="T84" fmla="*/ 2147483647 w 95"/>
              <a:gd name="T85" fmla="*/ 2147483647 h 3052"/>
              <a:gd name="T86" fmla="*/ 2147483647 w 95"/>
              <a:gd name="T87" fmla="*/ 2147483647 h 3052"/>
              <a:gd name="T88" fmla="*/ 2147483647 w 95"/>
              <a:gd name="T89" fmla="*/ 2147483647 h 3052"/>
              <a:gd name="T90" fmla="*/ 2147483647 w 95"/>
              <a:gd name="T91" fmla="*/ 2147483647 h 3052"/>
              <a:gd name="T92" fmla="*/ 2147483647 w 95"/>
              <a:gd name="T93" fmla="*/ 2147483647 h 3052"/>
              <a:gd name="T94" fmla="*/ 2147483647 w 95"/>
              <a:gd name="T95" fmla="*/ 2147483647 h 3052"/>
              <a:gd name="T96" fmla="*/ 2147483647 w 95"/>
              <a:gd name="T97" fmla="*/ 2147483647 h 3052"/>
              <a:gd name="T98" fmla="*/ 2147483647 w 95"/>
              <a:gd name="T99" fmla="*/ 2147483647 h 3052"/>
              <a:gd name="T100" fmla="*/ 2147483647 w 95"/>
              <a:gd name="T101" fmla="*/ 2147483647 h 3052"/>
              <a:gd name="T102" fmla="*/ 2147483647 w 95"/>
              <a:gd name="T103" fmla="*/ 2147483647 h 3052"/>
              <a:gd name="T104" fmla="*/ 2147483647 w 95"/>
              <a:gd name="T105" fmla="*/ 2147483647 h 3052"/>
              <a:gd name="T106" fmla="*/ 2147483647 w 95"/>
              <a:gd name="T107" fmla="*/ 2147483647 h 3052"/>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95" h="3052">
                <a:moveTo>
                  <a:pt x="4" y="3052"/>
                </a:moveTo>
                <a:lnTo>
                  <a:pt x="4" y="3032"/>
                </a:lnTo>
                <a:lnTo>
                  <a:pt x="5" y="3008"/>
                </a:lnTo>
                <a:lnTo>
                  <a:pt x="12" y="2948"/>
                </a:lnTo>
                <a:lnTo>
                  <a:pt x="19" y="2882"/>
                </a:lnTo>
                <a:lnTo>
                  <a:pt x="21" y="2846"/>
                </a:lnTo>
                <a:lnTo>
                  <a:pt x="23" y="2810"/>
                </a:lnTo>
                <a:lnTo>
                  <a:pt x="26" y="2736"/>
                </a:lnTo>
                <a:lnTo>
                  <a:pt x="28" y="2662"/>
                </a:lnTo>
                <a:lnTo>
                  <a:pt x="32" y="2596"/>
                </a:lnTo>
                <a:lnTo>
                  <a:pt x="35" y="2540"/>
                </a:lnTo>
                <a:lnTo>
                  <a:pt x="44" y="2426"/>
                </a:lnTo>
                <a:lnTo>
                  <a:pt x="43" y="2444"/>
                </a:lnTo>
                <a:lnTo>
                  <a:pt x="35" y="2540"/>
                </a:lnTo>
                <a:lnTo>
                  <a:pt x="32" y="2602"/>
                </a:lnTo>
                <a:lnTo>
                  <a:pt x="28" y="2676"/>
                </a:lnTo>
                <a:lnTo>
                  <a:pt x="36" y="2582"/>
                </a:lnTo>
                <a:lnTo>
                  <a:pt x="40" y="2540"/>
                </a:lnTo>
                <a:lnTo>
                  <a:pt x="45" y="2504"/>
                </a:lnTo>
                <a:lnTo>
                  <a:pt x="48" y="2456"/>
                </a:lnTo>
                <a:lnTo>
                  <a:pt x="50" y="2404"/>
                </a:lnTo>
                <a:lnTo>
                  <a:pt x="52" y="2350"/>
                </a:lnTo>
                <a:lnTo>
                  <a:pt x="54" y="2294"/>
                </a:lnTo>
                <a:lnTo>
                  <a:pt x="54" y="2184"/>
                </a:lnTo>
                <a:lnTo>
                  <a:pt x="52" y="2074"/>
                </a:lnTo>
                <a:lnTo>
                  <a:pt x="52" y="1966"/>
                </a:lnTo>
                <a:lnTo>
                  <a:pt x="52" y="1916"/>
                </a:lnTo>
                <a:lnTo>
                  <a:pt x="55" y="1854"/>
                </a:lnTo>
                <a:lnTo>
                  <a:pt x="57" y="1794"/>
                </a:lnTo>
                <a:lnTo>
                  <a:pt x="59" y="1768"/>
                </a:lnTo>
                <a:lnTo>
                  <a:pt x="61" y="1746"/>
                </a:lnTo>
                <a:lnTo>
                  <a:pt x="59" y="1786"/>
                </a:lnTo>
                <a:lnTo>
                  <a:pt x="57" y="1826"/>
                </a:lnTo>
                <a:lnTo>
                  <a:pt x="55" y="1906"/>
                </a:lnTo>
                <a:lnTo>
                  <a:pt x="55" y="1986"/>
                </a:lnTo>
                <a:lnTo>
                  <a:pt x="55" y="2068"/>
                </a:lnTo>
                <a:lnTo>
                  <a:pt x="57" y="2230"/>
                </a:lnTo>
                <a:lnTo>
                  <a:pt x="57" y="2310"/>
                </a:lnTo>
                <a:lnTo>
                  <a:pt x="55" y="2392"/>
                </a:lnTo>
                <a:lnTo>
                  <a:pt x="56" y="2374"/>
                </a:lnTo>
                <a:lnTo>
                  <a:pt x="58" y="2290"/>
                </a:lnTo>
                <a:lnTo>
                  <a:pt x="58" y="2204"/>
                </a:lnTo>
                <a:lnTo>
                  <a:pt x="57" y="2034"/>
                </a:lnTo>
                <a:lnTo>
                  <a:pt x="58" y="1974"/>
                </a:lnTo>
                <a:lnTo>
                  <a:pt x="57" y="2034"/>
                </a:lnTo>
                <a:lnTo>
                  <a:pt x="59" y="2108"/>
                </a:lnTo>
                <a:lnTo>
                  <a:pt x="60" y="2188"/>
                </a:lnTo>
                <a:lnTo>
                  <a:pt x="60" y="2242"/>
                </a:lnTo>
                <a:lnTo>
                  <a:pt x="60" y="2294"/>
                </a:lnTo>
                <a:lnTo>
                  <a:pt x="58" y="2336"/>
                </a:lnTo>
                <a:lnTo>
                  <a:pt x="56" y="2374"/>
                </a:lnTo>
                <a:lnTo>
                  <a:pt x="54" y="2426"/>
                </a:lnTo>
                <a:lnTo>
                  <a:pt x="54" y="2442"/>
                </a:lnTo>
                <a:lnTo>
                  <a:pt x="56" y="2428"/>
                </a:lnTo>
                <a:lnTo>
                  <a:pt x="58" y="2408"/>
                </a:lnTo>
                <a:lnTo>
                  <a:pt x="62" y="2348"/>
                </a:lnTo>
                <a:lnTo>
                  <a:pt x="64" y="2270"/>
                </a:lnTo>
                <a:lnTo>
                  <a:pt x="66" y="2180"/>
                </a:lnTo>
                <a:lnTo>
                  <a:pt x="68" y="2006"/>
                </a:lnTo>
                <a:lnTo>
                  <a:pt x="68" y="1900"/>
                </a:lnTo>
                <a:lnTo>
                  <a:pt x="68" y="1858"/>
                </a:lnTo>
                <a:lnTo>
                  <a:pt x="67" y="1818"/>
                </a:lnTo>
                <a:lnTo>
                  <a:pt x="67" y="1776"/>
                </a:lnTo>
                <a:lnTo>
                  <a:pt x="68" y="1732"/>
                </a:lnTo>
                <a:lnTo>
                  <a:pt x="71" y="1704"/>
                </a:lnTo>
                <a:lnTo>
                  <a:pt x="72" y="1690"/>
                </a:lnTo>
                <a:lnTo>
                  <a:pt x="72" y="1678"/>
                </a:lnTo>
                <a:lnTo>
                  <a:pt x="72" y="1672"/>
                </a:lnTo>
                <a:lnTo>
                  <a:pt x="72" y="1660"/>
                </a:lnTo>
                <a:lnTo>
                  <a:pt x="74" y="1628"/>
                </a:lnTo>
                <a:lnTo>
                  <a:pt x="78" y="1598"/>
                </a:lnTo>
                <a:lnTo>
                  <a:pt x="80" y="1570"/>
                </a:lnTo>
                <a:lnTo>
                  <a:pt x="81" y="1544"/>
                </a:lnTo>
                <a:lnTo>
                  <a:pt x="82" y="1534"/>
                </a:lnTo>
                <a:lnTo>
                  <a:pt x="84" y="1520"/>
                </a:lnTo>
                <a:lnTo>
                  <a:pt x="88" y="1492"/>
                </a:lnTo>
                <a:lnTo>
                  <a:pt x="94" y="1466"/>
                </a:lnTo>
                <a:lnTo>
                  <a:pt x="95" y="1456"/>
                </a:lnTo>
                <a:lnTo>
                  <a:pt x="95" y="1452"/>
                </a:lnTo>
                <a:lnTo>
                  <a:pt x="91" y="1442"/>
                </a:lnTo>
                <a:lnTo>
                  <a:pt x="90" y="1440"/>
                </a:lnTo>
                <a:lnTo>
                  <a:pt x="90" y="1436"/>
                </a:lnTo>
                <a:lnTo>
                  <a:pt x="92" y="1422"/>
                </a:lnTo>
                <a:lnTo>
                  <a:pt x="93" y="1390"/>
                </a:lnTo>
                <a:lnTo>
                  <a:pt x="90" y="1372"/>
                </a:lnTo>
                <a:lnTo>
                  <a:pt x="88" y="1360"/>
                </a:lnTo>
                <a:lnTo>
                  <a:pt x="87" y="1348"/>
                </a:lnTo>
                <a:lnTo>
                  <a:pt x="86" y="1320"/>
                </a:lnTo>
                <a:lnTo>
                  <a:pt x="84" y="1298"/>
                </a:lnTo>
                <a:lnTo>
                  <a:pt x="82" y="1274"/>
                </a:lnTo>
                <a:lnTo>
                  <a:pt x="79" y="1244"/>
                </a:lnTo>
                <a:lnTo>
                  <a:pt x="75" y="1198"/>
                </a:lnTo>
                <a:lnTo>
                  <a:pt x="74" y="1164"/>
                </a:lnTo>
                <a:lnTo>
                  <a:pt x="73" y="1130"/>
                </a:lnTo>
                <a:lnTo>
                  <a:pt x="69" y="1090"/>
                </a:lnTo>
                <a:lnTo>
                  <a:pt x="66" y="1032"/>
                </a:lnTo>
                <a:lnTo>
                  <a:pt x="63" y="980"/>
                </a:lnTo>
                <a:lnTo>
                  <a:pt x="63" y="924"/>
                </a:lnTo>
                <a:lnTo>
                  <a:pt x="63" y="876"/>
                </a:lnTo>
                <a:lnTo>
                  <a:pt x="63" y="830"/>
                </a:lnTo>
                <a:lnTo>
                  <a:pt x="66" y="784"/>
                </a:lnTo>
                <a:lnTo>
                  <a:pt x="63" y="756"/>
                </a:lnTo>
                <a:lnTo>
                  <a:pt x="62" y="726"/>
                </a:lnTo>
                <a:lnTo>
                  <a:pt x="60" y="662"/>
                </a:lnTo>
                <a:lnTo>
                  <a:pt x="58" y="598"/>
                </a:lnTo>
                <a:lnTo>
                  <a:pt x="55" y="536"/>
                </a:lnTo>
                <a:lnTo>
                  <a:pt x="52" y="486"/>
                </a:lnTo>
                <a:lnTo>
                  <a:pt x="51" y="444"/>
                </a:lnTo>
                <a:lnTo>
                  <a:pt x="54" y="360"/>
                </a:lnTo>
                <a:lnTo>
                  <a:pt x="54" y="334"/>
                </a:lnTo>
                <a:lnTo>
                  <a:pt x="54" y="314"/>
                </a:lnTo>
                <a:lnTo>
                  <a:pt x="54" y="304"/>
                </a:lnTo>
                <a:lnTo>
                  <a:pt x="52" y="290"/>
                </a:lnTo>
                <a:lnTo>
                  <a:pt x="51" y="274"/>
                </a:lnTo>
                <a:lnTo>
                  <a:pt x="51" y="258"/>
                </a:lnTo>
                <a:lnTo>
                  <a:pt x="54" y="262"/>
                </a:lnTo>
                <a:lnTo>
                  <a:pt x="55" y="238"/>
                </a:lnTo>
                <a:lnTo>
                  <a:pt x="55" y="232"/>
                </a:lnTo>
                <a:lnTo>
                  <a:pt x="56" y="234"/>
                </a:lnTo>
                <a:lnTo>
                  <a:pt x="58" y="236"/>
                </a:lnTo>
                <a:lnTo>
                  <a:pt x="59" y="238"/>
                </a:lnTo>
                <a:lnTo>
                  <a:pt x="60" y="236"/>
                </a:lnTo>
                <a:lnTo>
                  <a:pt x="61" y="230"/>
                </a:lnTo>
                <a:lnTo>
                  <a:pt x="63" y="190"/>
                </a:lnTo>
                <a:lnTo>
                  <a:pt x="66" y="150"/>
                </a:lnTo>
                <a:lnTo>
                  <a:pt x="66" y="110"/>
                </a:lnTo>
                <a:lnTo>
                  <a:pt x="66" y="72"/>
                </a:lnTo>
                <a:lnTo>
                  <a:pt x="64" y="68"/>
                </a:lnTo>
                <a:lnTo>
                  <a:pt x="62" y="64"/>
                </a:lnTo>
                <a:lnTo>
                  <a:pt x="63" y="40"/>
                </a:lnTo>
                <a:lnTo>
                  <a:pt x="61" y="38"/>
                </a:lnTo>
                <a:lnTo>
                  <a:pt x="60" y="36"/>
                </a:lnTo>
                <a:lnTo>
                  <a:pt x="58" y="34"/>
                </a:lnTo>
                <a:lnTo>
                  <a:pt x="57" y="32"/>
                </a:lnTo>
                <a:lnTo>
                  <a:pt x="55" y="30"/>
                </a:lnTo>
                <a:lnTo>
                  <a:pt x="52" y="26"/>
                </a:lnTo>
                <a:lnTo>
                  <a:pt x="48" y="12"/>
                </a:lnTo>
                <a:lnTo>
                  <a:pt x="44" y="2"/>
                </a:lnTo>
                <a:lnTo>
                  <a:pt x="41" y="0"/>
                </a:lnTo>
                <a:lnTo>
                  <a:pt x="39" y="0"/>
                </a:lnTo>
                <a:lnTo>
                  <a:pt x="37" y="8"/>
                </a:lnTo>
                <a:lnTo>
                  <a:pt x="34" y="28"/>
                </a:lnTo>
                <a:lnTo>
                  <a:pt x="31" y="50"/>
                </a:lnTo>
                <a:lnTo>
                  <a:pt x="26" y="68"/>
                </a:lnTo>
                <a:lnTo>
                  <a:pt x="26" y="70"/>
                </a:lnTo>
                <a:lnTo>
                  <a:pt x="25" y="70"/>
                </a:lnTo>
                <a:lnTo>
                  <a:pt x="24" y="66"/>
                </a:lnTo>
                <a:lnTo>
                  <a:pt x="22" y="56"/>
                </a:lnTo>
                <a:lnTo>
                  <a:pt x="20" y="72"/>
                </a:lnTo>
                <a:lnTo>
                  <a:pt x="19" y="80"/>
                </a:lnTo>
                <a:lnTo>
                  <a:pt x="17" y="80"/>
                </a:lnTo>
                <a:lnTo>
                  <a:pt x="16" y="80"/>
                </a:lnTo>
                <a:lnTo>
                  <a:pt x="15" y="72"/>
                </a:lnTo>
                <a:lnTo>
                  <a:pt x="14" y="86"/>
                </a:lnTo>
                <a:lnTo>
                  <a:pt x="11" y="78"/>
                </a:lnTo>
                <a:lnTo>
                  <a:pt x="5" y="134"/>
                </a:lnTo>
                <a:lnTo>
                  <a:pt x="1" y="190"/>
                </a:lnTo>
                <a:lnTo>
                  <a:pt x="0" y="220"/>
                </a:lnTo>
                <a:lnTo>
                  <a:pt x="0" y="248"/>
                </a:lnTo>
                <a:lnTo>
                  <a:pt x="0" y="274"/>
                </a:lnTo>
                <a:lnTo>
                  <a:pt x="1" y="302"/>
                </a:lnTo>
                <a:lnTo>
                  <a:pt x="3" y="328"/>
                </a:lnTo>
                <a:lnTo>
                  <a:pt x="7" y="358"/>
                </a:lnTo>
                <a:lnTo>
                  <a:pt x="7" y="374"/>
                </a:lnTo>
                <a:lnTo>
                  <a:pt x="7" y="390"/>
                </a:lnTo>
                <a:lnTo>
                  <a:pt x="9" y="396"/>
                </a:lnTo>
                <a:lnTo>
                  <a:pt x="11" y="400"/>
                </a:lnTo>
                <a:lnTo>
                  <a:pt x="14" y="404"/>
                </a:lnTo>
                <a:lnTo>
                  <a:pt x="15" y="450"/>
                </a:lnTo>
                <a:lnTo>
                  <a:pt x="16" y="502"/>
                </a:lnTo>
                <a:lnTo>
                  <a:pt x="17" y="526"/>
                </a:lnTo>
                <a:lnTo>
                  <a:pt x="20" y="544"/>
                </a:lnTo>
                <a:lnTo>
                  <a:pt x="22" y="556"/>
                </a:lnTo>
                <a:lnTo>
                  <a:pt x="23" y="558"/>
                </a:lnTo>
                <a:lnTo>
                  <a:pt x="25" y="558"/>
                </a:lnTo>
                <a:lnTo>
                  <a:pt x="26" y="584"/>
                </a:lnTo>
                <a:lnTo>
                  <a:pt x="28" y="602"/>
                </a:lnTo>
                <a:lnTo>
                  <a:pt x="32" y="622"/>
                </a:lnTo>
                <a:lnTo>
                  <a:pt x="34" y="648"/>
                </a:lnTo>
                <a:lnTo>
                  <a:pt x="38" y="740"/>
                </a:lnTo>
                <a:lnTo>
                  <a:pt x="40" y="790"/>
                </a:lnTo>
                <a:lnTo>
                  <a:pt x="41" y="840"/>
                </a:lnTo>
                <a:lnTo>
                  <a:pt x="43" y="896"/>
                </a:lnTo>
                <a:lnTo>
                  <a:pt x="41" y="952"/>
                </a:lnTo>
                <a:lnTo>
                  <a:pt x="41" y="992"/>
                </a:lnTo>
                <a:lnTo>
                  <a:pt x="43" y="1094"/>
                </a:lnTo>
                <a:lnTo>
                  <a:pt x="46" y="1190"/>
                </a:lnTo>
                <a:lnTo>
                  <a:pt x="50" y="1282"/>
                </a:lnTo>
                <a:lnTo>
                  <a:pt x="55" y="1370"/>
                </a:lnTo>
                <a:lnTo>
                  <a:pt x="57" y="1414"/>
                </a:lnTo>
                <a:lnTo>
                  <a:pt x="56" y="1456"/>
                </a:lnTo>
                <a:lnTo>
                  <a:pt x="55" y="1500"/>
                </a:lnTo>
                <a:lnTo>
                  <a:pt x="52" y="1544"/>
                </a:lnTo>
                <a:lnTo>
                  <a:pt x="46" y="1636"/>
                </a:lnTo>
                <a:lnTo>
                  <a:pt x="40" y="1736"/>
                </a:lnTo>
                <a:lnTo>
                  <a:pt x="38" y="1786"/>
                </a:lnTo>
                <a:lnTo>
                  <a:pt x="38" y="1838"/>
                </a:lnTo>
                <a:lnTo>
                  <a:pt x="37" y="1942"/>
                </a:lnTo>
                <a:lnTo>
                  <a:pt x="39" y="2046"/>
                </a:lnTo>
                <a:lnTo>
                  <a:pt x="40" y="2148"/>
                </a:lnTo>
                <a:lnTo>
                  <a:pt x="41" y="2248"/>
                </a:lnTo>
                <a:lnTo>
                  <a:pt x="40" y="2344"/>
                </a:lnTo>
                <a:lnTo>
                  <a:pt x="39" y="2392"/>
                </a:lnTo>
                <a:lnTo>
                  <a:pt x="37" y="2438"/>
                </a:lnTo>
                <a:lnTo>
                  <a:pt x="35" y="2482"/>
                </a:lnTo>
                <a:lnTo>
                  <a:pt x="31" y="2526"/>
                </a:lnTo>
                <a:lnTo>
                  <a:pt x="25" y="2612"/>
                </a:lnTo>
                <a:lnTo>
                  <a:pt x="22" y="2692"/>
                </a:lnTo>
                <a:lnTo>
                  <a:pt x="20" y="2766"/>
                </a:lnTo>
                <a:lnTo>
                  <a:pt x="15" y="2830"/>
                </a:lnTo>
                <a:lnTo>
                  <a:pt x="11" y="2886"/>
                </a:lnTo>
                <a:lnTo>
                  <a:pt x="5" y="2936"/>
                </a:lnTo>
                <a:lnTo>
                  <a:pt x="2" y="2976"/>
                </a:lnTo>
                <a:lnTo>
                  <a:pt x="1" y="2994"/>
                </a:lnTo>
                <a:lnTo>
                  <a:pt x="0" y="3010"/>
                </a:lnTo>
                <a:lnTo>
                  <a:pt x="2" y="3032"/>
                </a:lnTo>
                <a:lnTo>
                  <a:pt x="4" y="3052"/>
                </a:lnTo>
                <a:close/>
              </a:path>
            </a:pathLst>
          </a:custGeom>
          <a:solidFill>
            <a:schemeClr val="accent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95652" name="Rectangle 68"/>
          <p:cNvSpPr>
            <a:spLocks noGrp="1" noChangeArrowheads="1"/>
          </p:cNvSpPr>
          <p:nvPr>
            <p:ph type="ctrTitle"/>
          </p:nvPr>
        </p:nvSpPr>
        <p:spPr>
          <a:xfrm>
            <a:off x="457200" y="2286000"/>
            <a:ext cx="8229600" cy="1143000"/>
          </a:xfrm>
        </p:spPr>
        <p:txBody>
          <a:bodyPr/>
          <a:lstStyle>
            <a:lvl1pPr algn="ctr">
              <a:defRPr sz="4400"/>
            </a:lvl1pPr>
          </a:lstStyle>
          <a:p>
            <a:r>
              <a:rPr lang="en-US" altLang="ja-JP"/>
              <a:t>Click to edit Master title style</a:t>
            </a:r>
          </a:p>
        </p:txBody>
      </p:sp>
      <p:sp>
        <p:nvSpPr>
          <p:cNvPr id="195653" name="Rectangle 69"/>
          <p:cNvSpPr>
            <a:spLocks noGrp="1" noChangeArrowheads="1"/>
          </p:cNvSpPr>
          <p:nvPr>
            <p:ph type="subTitle" idx="1"/>
          </p:nvPr>
        </p:nvSpPr>
        <p:spPr>
          <a:xfrm>
            <a:off x="1371600" y="3886200"/>
            <a:ext cx="6400800" cy="1752600"/>
          </a:xfrm>
        </p:spPr>
        <p:txBody>
          <a:bodyPr/>
          <a:lstStyle>
            <a:lvl1pPr marL="0" indent="101600" algn="ctr">
              <a:buFont typeface="Wingdings" pitchFamily="-112" charset="2"/>
              <a:buNone/>
              <a:defRPr/>
            </a:lvl1pPr>
          </a:lstStyle>
          <a:p>
            <a:r>
              <a:rPr lang="en-US" altLang="ja-JP"/>
              <a:t>Click to edit Master subtitle style</a:t>
            </a:r>
          </a:p>
        </p:txBody>
      </p:sp>
      <p:sp>
        <p:nvSpPr>
          <p:cNvPr id="69" name="Rectangle 66"/>
          <p:cNvSpPr>
            <a:spLocks noGrp="1" noChangeArrowheads="1"/>
          </p:cNvSpPr>
          <p:nvPr>
            <p:ph type="dt" sz="half" idx="10"/>
          </p:nvPr>
        </p:nvSpPr>
        <p:spPr/>
        <p:txBody>
          <a:bodyPr/>
          <a:lstStyle>
            <a:lvl1pPr>
              <a:defRPr>
                <a:solidFill>
                  <a:schemeClr val="tx2"/>
                </a:solidFill>
              </a:defRPr>
            </a:lvl1pPr>
          </a:lstStyle>
          <a:p>
            <a:pPr>
              <a:defRPr/>
            </a:pPr>
            <a:endParaRPr lang="en-US" altLang="ja-JP"/>
          </a:p>
        </p:txBody>
      </p:sp>
      <p:sp>
        <p:nvSpPr>
          <p:cNvPr id="70" name="Rectangle 67"/>
          <p:cNvSpPr>
            <a:spLocks noGrp="1" noChangeArrowheads="1"/>
          </p:cNvSpPr>
          <p:nvPr>
            <p:ph type="ftr" sz="quarter" idx="11"/>
          </p:nvPr>
        </p:nvSpPr>
        <p:spPr>
          <a:xfrm>
            <a:off x="2057400" y="6248400"/>
            <a:ext cx="5257800" cy="457200"/>
          </a:xfrm>
        </p:spPr>
        <p:txBody>
          <a:bodyPr/>
          <a:lstStyle>
            <a:lvl1pPr>
              <a:defRPr>
                <a:solidFill>
                  <a:schemeClr val="tx2"/>
                </a:solidFill>
              </a:defRPr>
            </a:lvl1pPr>
          </a:lstStyle>
          <a:p>
            <a:pPr>
              <a:defRPr/>
            </a:pPr>
            <a:endParaRPr lang="en-US" altLang="ja-JP"/>
          </a:p>
        </p:txBody>
      </p:sp>
      <p:sp>
        <p:nvSpPr>
          <p:cNvPr id="71" name="Rectangle 71"/>
          <p:cNvSpPr>
            <a:spLocks noGrp="1" noChangeArrowheads="1"/>
          </p:cNvSpPr>
          <p:nvPr>
            <p:ph type="sldNum" sz="quarter" idx="12"/>
          </p:nvPr>
        </p:nvSpPr>
        <p:spPr/>
        <p:txBody>
          <a:bodyPr/>
          <a:lstStyle>
            <a:lvl1pPr algn="r">
              <a:defRPr/>
            </a:lvl1pPr>
          </a:lstStyle>
          <a:p>
            <a:pPr>
              <a:defRPr/>
            </a:pPr>
            <a:fld id="{963A2769-CBC7-DF4B-AC37-55F6A5EBD9B0}" type="slidenum">
              <a:rPr lang="en-US" altLang="ja-JP"/>
              <a:pPr>
                <a:defRPr/>
              </a:pPr>
              <a:t>‹#›</a:t>
            </a:fld>
            <a:endParaRPr lang="en-US" altLang="ja-JP"/>
          </a:p>
        </p:txBody>
      </p:sp>
    </p:spTree>
    <p:extLst>
      <p:ext uri="{BB962C8B-B14F-4D97-AF65-F5344CB8AC3E}">
        <p14:creationId xmlns:p14="http://schemas.microsoft.com/office/powerpoint/2010/main" val="3714768363"/>
      </p:ext>
    </p:extLst>
  </p:cSld>
  <p:clrMapOvr>
    <a:masterClrMapping/>
  </p:clrMapOvr>
</p:sldLayout>
</file>

<file path=ppt/slideLayouts/slideLayout91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8"/>
          <p:cNvSpPr>
            <a:spLocks noGrp="1" noChangeArrowheads="1"/>
          </p:cNvSpPr>
          <p:nvPr>
            <p:ph type="dt" sz="half" idx="10"/>
          </p:nvPr>
        </p:nvSpPr>
        <p:spPr>
          <a:ln/>
        </p:spPr>
        <p:txBody>
          <a:bodyPr/>
          <a:lstStyle>
            <a:lvl1pPr>
              <a:defRPr/>
            </a:lvl1pPr>
          </a:lstStyle>
          <a:p>
            <a:pPr>
              <a:defRPr/>
            </a:pPr>
            <a:endParaRPr lang="en-US" altLang="ja-JP"/>
          </a:p>
        </p:txBody>
      </p:sp>
      <p:sp>
        <p:nvSpPr>
          <p:cNvPr id="5" name="Rectangle 69"/>
          <p:cNvSpPr>
            <a:spLocks noGrp="1" noChangeArrowheads="1"/>
          </p:cNvSpPr>
          <p:nvPr>
            <p:ph type="ftr" sz="quarter" idx="11"/>
          </p:nvPr>
        </p:nvSpPr>
        <p:spPr>
          <a:ln/>
        </p:spPr>
        <p:txBody>
          <a:bodyPr/>
          <a:lstStyle>
            <a:lvl1pPr>
              <a:defRPr/>
            </a:lvl1pPr>
          </a:lstStyle>
          <a:p>
            <a:pPr>
              <a:defRPr/>
            </a:pPr>
            <a:endParaRPr lang="en-US" altLang="ja-JP"/>
          </a:p>
        </p:txBody>
      </p:sp>
      <p:sp>
        <p:nvSpPr>
          <p:cNvPr id="6" name="Rectangle 70"/>
          <p:cNvSpPr>
            <a:spLocks noGrp="1" noChangeArrowheads="1"/>
          </p:cNvSpPr>
          <p:nvPr>
            <p:ph type="sldNum" sz="quarter" idx="12"/>
          </p:nvPr>
        </p:nvSpPr>
        <p:spPr>
          <a:ln/>
        </p:spPr>
        <p:txBody>
          <a:bodyPr/>
          <a:lstStyle>
            <a:lvl1pPr>
              <a:defRPr/>
            </a:lvl1pPr>
          </a:lstStyle>
          <a:p>
            <a:pPr>
              <a:defRPr/>
            </a:pPr>
            <a:fld id="{E24E31BB-2048-8C4C-B27D-FAFC3F3387ED}" type="slidenum">
              <a:rPr lang="en-US" altLang="ja-JP"/>
              <a:pPr>
                <a:defRPr/>
              </a:pPr>
              <a:t>‹#›</a:t>
            </a:fld>
            <a:endParaRPr lang="en-US" altLang="ja-JP"/>
          </a:p>
        </p:txBody>
      </p:sp>
    </p:spTree>
    <p:extLst>
      <p:ext uri="{BB962C8B-B14F-4D97-AF65-F5344CB8AC3E}">
        <p14:creationId xmlns:p14="http://schemas.microsoft.com/office/powerpoint/2010/main" val="601167005"/>
      </p:ext>
    </p:extLst>
  </p:cSld>
  <p:clrMapOvr>
    <a:masterClrMapping/>
  </p:clrMapOvr>
</p:sldLayout>
</file>

<file path=ppt/slideLayouts/slideLayout91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68"/>
          <p:cNvSpPr>
            <a:spLocks noGrp="1" noChangeArrowheads="1"/>
          </p:cNvSpPr>
          <p:nvPr>
            <p:ph type="dt" sz="half" idx="10"/>
          </p:nvPr>
        </p:nvSpPr>
        <p:spPr>
          <a:ln/>
        </p:spPr>
        <p:txBody>
          <a:bodyPr/>
          <a:lstStyle>
            <a:lvl1pPr>
              <a:defRPr/>
            </a:lvl1pPr>
          </a:lstStyle>
          <a:p>
            <a:pPr>
              <a:defRPr/>
            </a:pPr>
            <a:endParaRPr lang="en-US" altLang="ja-JP"/>
          </a:p>
        </p:txBody>
      </p:sp>
      <p:sp>
        <p:nvSpPr>
          <p:cNvPr id="5" name="Rectangle 69"/>
          <p:cNvSpPr>
            <a:spLocks noGrp="1" noChangeArrowheads="1"/>
          </p:cNvSpPr>
          <p:nvPr>
            <p:ph type="ftr" sz="quarter" idx="11"/>
          </p:nvPr>
        </p:nvSpPr>
        <p:spPr>
          <a:ln/>
        </p:spPr>
        <p:txBody>
          <a:bodyPr/>
          <a:lstStyle>
            <a:lvl1pPr>
              <a:defRPr/>
            </a:lvl1pPr>
          </a:lstStyle>
          <a:p>
            <a:pPr>
              <a:defRPr/>
            </a:pPr>
            <a:endParaRPr lang="en-US" altLang="ja-JP"/>
          </a:p>
        </p:txBody>
      </p:sp>
      <p:sp>
        <p:nvSpPr>
          <p:cNvPr id="6" name="Rectangle 70"/>
          <p:cNvSpPr>
            <a:spLocks noGrp="1" noChangeArrowheads="1"/>
          </p:cNvSpPr>
          <p:nvPr>
            <p:ph type="sldNum" sz="quarter" idx="12"/>
          </p:nvPr>
        </p:nvSpPr>
        <p:spPr>
          <a:ln/>
        </p:spPr>
        <p:txBody>
          <a:bodyPr/>
          <a:lstStyle>
            <a:lvl1pPr>
              <a:defRPr/>
            </a:lvl1pPr>
          </a:lstStyle>
          <a:p>
            <a:pPr>
              <a:defRPr/>
            </a:pPr>
            <a:fld id="{30F87FC8-89AC-C344-A1AE-BE2FC69F4EA8}" type="slidenum">
              <a:rPr lang="en-US" altLang="ja-JP"/>
              <a:pPr>
                <a:defRPr/>
              </a:pPr>
              <a:t>‹#›</a:t>
            </a:fld>
            <a:endParaRPr lang="en-US" altLang="ja-JP"/>
          </a:p>
        </p:txBody>
      </p:sp>
    </p:spTree>
    <p:extLst>
      <p:ext uri="{BB962C8B-B14F-4D97-AF65-F5344CB8AC3E}">
        <p14:creationId xmlns:p14="http://schemas.microsoft.com/office/powerpoint/2010/main" val="3973905127"/>
      </p:ext>
    </p:extLst>
  </p:cSld>
  <p:clrMapOvr>
    <a:masterClrMapping/>
  </p:clrMapOvr>
</p:sldLayout>
</file>

<file path=ppt/slideLayouts/slideLayout91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571500" y="1981200"/>
            <a:ext cx="3924300" cy="38100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924300" cy="38100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68"/>
          <p:cNvSpPr>
            <a:spLocks noGrp="1" noChangeArrowheads="1"/>
          </p:cNvSpPr>
          <p:nvPr>
            <p:ph type="dt" sz="half" idx="10"/>
          </p:nvPr>
        </p:nvSpPr>
        <p:spPr>
          <a:ln/>
        </p:spPr>
        <p:txBody>
          <a:bodyPr/>
          <a:lstStyle>
            <a:lvl1pPr>
              <a:defRPr/>
            </a:lvl1pPr>
          </a:lstStyle>
          <a:p>
            <a:pPr>
              <a:defRPr/>
            </a:pPr>
            <a:endParaRPr lang="en-US" altLang="ja-JP"/>
          </a:p>
        </p:txBody>
      </p:sp>
      <p:sp>
        <p:nvSpPr>
          <p:cNvPr id="6" name="Rectangle 69"/>
          <p:cNvSpPr>
            <a:spLocks noGrp="1" noChangeArrowheads="1"/>
          </p:cNvSpPr>
          <p:nvPr>
            <p:ph type="ftr" sz="quarter" idx="11"/>
          </p:nvPr>
        </p:nvSpPr>
        <p:spPr>
          <a:ln/>
        </p:spPr>
        <p:txBody>
          <a:bodyPr/>
          <a:lstStyle>
            <a:lvl1pPr>
              <a:defRPr/>
            </a:lvl1pPr>
          </a:lstStyle>
          <a:p>
            <a:pPr>
              <a:defRPr/>
            </a:pPr>
            <a:endParaRPr lang="en-US" altLang="ja-JP"/>
          </a:p>
        </p:txBody>
      </p:sp>
      <p:sp>
        <p:nvSpPr>
          <p:cNvPr id="7" name="Rectangle 70"/>
          <p:cNvSpPr>
            <a:spLocks noGrp="1" noChangeArrowheads="1"/>
          </p:cNvSpPr>
          <p:nvPr>
            <p:ph type="sldNum" sz="quarter" idx="12"/>
          </p:nvPr>
        </p:nvSpPr>
        <p:spPr>
          <a:ln/>
        </p:spPr>
        <p:txBody>
          <a:bodyPr/>
          <a:lstStyle>
            <a:lvl1pPr>
              <a:defRPr/>
            </a:lvl1pPr>
          </a:lstStyle>
          <a:p>
            <a:pPr>
              <a:defRPr/>
            </a:pPr>
            <a:fld id="{F41C7007-444C-7342-A620-4266EFEA1B48}" type="slidenum">
              <a:rPr lang="en-US" altLang="ja-JP"/>
              <a:pPr>
                <a:defRPr/>
              </a:pPr>
              <a:t>‹#›</a:t>
            </a:fld>
            <a:endParaRPr lang="en-US" altLang="ja-JP"/>
          </a:p>
        </p:txBody>
      </p:sp>
    </p:spTree>
    <p:extLst>
      <p:ext uri="{BB962C8B-B14F-4D97-AF65-F5344CB8AC3E}">
        <p14:creationId xmlns:p14="http://schemas.microsoft.com/office/powerpoint/2010/main" val="929245469"/>
      </p:ext>
    </p:extLst>
  </p:cSld>
  <p:clrMapOvr>
    <a:masterClrMapping/>
  </p:clrMapOvr>
</p:sldLayout>
</file>

<file path=ppt/slideLayouts/slideLayout91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68"/>
          <p:cNvSpPr>
            <a:spLocks noGrp="1" noChangeArrowheads="1"/>
          </p:cNvSpPr>
          <p:nvPr>
            <p:ph type="dt" sz="half" idx="10"/>
          </p:nvPr>
        </p:nvSpPr>
        <p:spPr>
          <a:ln/>
        </p:spPr>
        <p:txBody>
          <a:bodyPr/>
          <a:lstStyle>
            <a:lvl1pPr>
              <a:defRPr/>
            </a:lvl1pPr>
          </a:lstStyle>
          <a:p>
            <a:pPr>
              <a:defRPr/>
            </a:pPr>
            <a:endParaRPr lang="en-US" altLang="ja-JP"/>
          </a:p>
        </p:txBody>
      </p:sp>
      <p:sp>
        <p:nvSpPr>
          <p:cNvPr id="8" name="Rectangle 69"/>
          <p:cNvSpPr>
            <a:spLocks noGrp="1" noChangeArrowheads="1"/>
          </p:cNvSpPr>
          <p:nvPr>
            <p:ph type="ftr" sz="quarter" idx="11"/>
          </p:nvPr>
        </p:nvSpPr>
        <p:spPr>
          <a:ln/>
        </p:spPr>
        <p:txBody>
          <a:bodyPr/>
          <a:lstStyle>
            <a:lvl1pPr>
              <a:defRPr/>
            </a:lvl1pPr>
          </a:lstStyle>
          <a:p>
            <a:pPr>
              <a:defRPr/>
            </a:pPr>
            <a:endParaRPr lang="en-US" altLang="ja-JP"/>
          </a:p>
        </p:txBody>
      </p:sp>
      <p:sp>
        <p:nvSpPr>
          <p:cNvPr id="9" name="Rectangle 70"/>
          <p:cNvSpPr>
            <a:spLocks noGrp="1" noChangeArrowheads="1"/>
          </p:cNvSpPr>
          <p:nvPr>
            <p:ph type="sldNum" sz="quarter" idx="12"/>
          </p:nvPr>
        </p:nvSpPr>
        <p:spPr>
          <a:ln/>
        </p:spPr>
        <p:txBody>
          <a:bodyPr/>
          <a:lstStyle>
            <a:lvl1pPr>
              <a:defRPr/>
            </a:lvl1pPr>
          </a:lstStyle>
          <a:p>
            <a:pPr>
              <a:defRPr/>
            </a:pPr>
            <a:fld id="{AE1CA198-F956-5343-89B0-1422BA05A969}" type="slidenum">
              <a:rPr lang="en-US" altLang="ja-JP"/>
              <a:pPr>
                <a:defRPr/>
              </a:pPr>
              <a:t>‹#›</a:t>
            </a:fld>
            <a:endParaRPr lang="en-US" altLang="ja-JP"/>
          </a:p>
        </p:txBody>
      </p:sp>
    </p:spTree>
    <p:extLst>
      <p:ext uri="{BB962C8B-B14F-4D97-AF65-F5344CB8AC3E}">
        <p14:creationId xmlns:p14="http://schemas.microsoft.com/office/powerpoint/2010/main" val="1029053764"/>
      </p:ext>
    </p:extLst>
  </p:cSld>
  <p:clrMapOvr>
    <a:masterClrMapping/>
  </p:clrMapOvr>
</p:sldLayout>
</file>

<file path=ppt/slideLayouts/slideLayout9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0C106240-83F7-AC49-9EF4-71DA8DB4A4B0}" type="slidenum">
              <a:rPr lang="en-US"/>
              <a:pPr>
                <a:defRPr/>
              </a:pPr>
              <a:t>‹#›</a:t>
            </a:fld>
            <a:endParaRPr lang="en-US"/>
          </a:p>
        </p:txBody>
      </p:sp>
    </p:spTree>
    <p:extLst>
      <p:ext uri="{BB962C8B-B14F-4D97-AF65-F5344CB8AC3E}">
        <p14:creationId xmlns:p14="http://schemas.microsoft.com/office/powerpoint/2010/main" val="3492073907"/>
      </p:ext>
    </p:extLst>
  </p:cSld>
  <p:clrMapOvr>
    <a:masterClrMapping/>
  </p:clrMapOvr>
</p:sldLayout>
</file>

<file path=ppt/slideLayouts/slideLayout92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68"/>
          <p:cNvSpPr>
            <a:spLocks noGrp="1" noChangeArrowheads="1"/>
          </p:cNvSpPr>
          <p:nvPr>
            <p:ph type="dt" sz="half" idx="10"/>
          </p:nvPr>
        </p:nvSpPr>
        <p:spPr>
          <a:ln/>
        </p:spPr>
        <p:txBody>
          <a:bodyPr/>
          <a:lstStyle>
            <a:lvl1pPr>
              <a:defRPr/>
            </a:lvl1pPr>
          </a:lstStyle>
          <a:p>
            <a:pPr>
              <a:defRPr/>
            </a:pPr>
            <a:endParaRPr lang="en-US" altLang="ja-JP"/>
          </a:p>
        </p:txBody>
      </p:sp>
      <p:sp>
        <p:nvSpPr>
          <p:cNvPr id="4" name="Rectangle 69"/>
          <p:cNvSpPr>
            <a:spLocks noGrp="1" noChangeArrowheads="1"/>
          </p:cNvSpPr>
          <p:nvPr>
            <p:ph type="ftr" sz="quarter" idx="11"/>
          </p:nvPr>
        </p:nvSpPr>
        <p:spPr>
          <a:ln/>
        </p:spPr>
        <p:txBody>
          <a:bodyPr/>
          <a:lstStyle>
            <a:lvl1pPr>
              <a:defRPr/>
            </a:lvl1pPr>
          </a:lstStyle>
          <a:p>
            <a:pPr>
              <a:defRPr/>
            </a:pPr>
            <a:endParaRPr lang="en-US" altLang="ja-JP"/>
          </a:p>
        </p:txBody>
      </p:sp>
      <p:sp>
        <p:nvSpPr>
          <p:cNvPr id="5" name="Rectangle 70"/>
          <p:cNvSpPr>
            <a:spLocks noGrp="1" noChangeArrowheads="1"/>
          </p:cNvSpPr>
          <p:nvPr>
            <p:ph type="sldNum" sz="quarter" idx="12"/>
          </p:nvPr>
        </p:nvSpPr>
        <p:spPr>
          <a:ln/>
        </p:spPr>
        <p:txBody>
          <a:bodyPr/>
          <a:lstStyle>
            <a:lvl1pPr>
              <a:defRPr/>
            </a:lvl1pPr>
          </a:lstStyle>
          <a:p>
            <a:pPr>
              <a:defRPr/>
            </a:pPr>
            <a:fld id="{EFD9CF3B-A7A9-F241-BFFA-653C450ADBEF}" type="slidenum">
              <a:rPr lang="en-US" altLang="ja-JP"/>
              <a:pPr>
                <a:defRPr/>
              </a:pPr>
              <a:t>‹#›</a:t>
            </a:fld>
            <a:endParaRPr lang="en-US" altLang="ja-JP"/>
          </a:p>
        </p:txBody>
      </p:sp>
    </p:spTree>
    <p:extLst>
      <p:ext uri="{BB962C8B-B14F-4D97-AF65-F5344CB8AC3E}">
        <p14:creationId xmlns:p14="http://schemas.microsoft.com/office/powerpoint/2010/main" val="3097067269"/>
      </p:ext>
    </p:extLst>
  </p:cSld>
  <p:clrMapOvr>
    <a:masterClrMapping/>
  </p:clrMapOvr>
</p:sldLayout>
</file>

<file path=ppt/slideLayouts/slideLayout92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68"/>
          <p:cNvSpPr>
            <a:spLocks noGrp="1" noChangeArrowheads="1"/>
          </p:cNvSpPr>
          <p:nvPr>
            <p:ph type="dt" sz="half" idx="10"/>
          </p:nvPr>
        </p:nvSpPr>
        <p:spPr>
          <a:ln/>
        </p:spPr>
        <p:txBody>
          <a:bodyPr/>
          <a:lstStyle>
            <a:lvl1pPr>
              <a:defRPr/>
            </a:lvl1pPr>
          </a:lstStyle>
          <a:p>
            <a:pPr>
              <a:defRPr/>
            </a:pPr>
            <a:endParaRPr lang="en-US" altLang="ja-JP"/>
          </a:p>
        </p:txBody>
      </p:sp>
      <p:sp>
        <p:nvSpPr>
          <p:cNvPr id="3" name="Rectangle 69"/>
          <p:cNvSpPr>
            <a:spLocks noGrp="1" noChangeArrowheads="1"/>
          </p:cNvSpPr>
          <p:nvPr>
            <p:ph type="ftr" sz="quarter" idx="11"/>
          </p:nvPr>
        </p:nvSpPr>
        <p:spPr>
          <a:ln/>
        </p:spPr>
        <p:txBody>
          <a:bodyPr/>
          <a:lstStyle>
            <a:lvl1pPr>
              <a:defRPr/>
            </a:lvl1pPr>
          </a:lstStyle>
          <a:p>
            <a:pPr>
              <a:defRPr/>
            </a:pPr>
            <a:endParaRPr lang="en-US" altLang="ja-JP"/>
          </a:p>
        </p:txBody>
      </p:sp>
      <p:sp>
        <p:nvSpPr>
          <p:cNvPr id="4" name="Rectangle 70"/>
          <p:cNvSpPr>
            <a:spLocks noGrp="1" noChangeArrowheads="1"/>
          </p:cNvSpPr>
          <p:nvPr>
            <p:ph type="sldNum" sz="quarter" idx="12"/>
          </p:nvPr>
        </p:nvSpPr>
        <p:spPr>
          <a:ln/>
        </p:spPr>
        <p:txBody>
          <a:bodyPr/>
          <a:lstStyle>
            <a:lvl1pPr>
              <a:defRPr/>
            </a:lvl1pPr>
          </a:lstStyle>
          <a:p>
            <a:pPr>
              <a:defRPr/>
            </a:pPr>
            <a:fld id="{D88641D7-DD3D-BC44-A378-9A9AF131B3C0}" type="slidenum">
              <a:rPr lang="en-US" altLang="ja-JP"/>
              <a:pPr>
                <a:defRPr/>
              </a:pPr>
              <a:t>‹#›</a:t>
            </a:fld>
            <a:endParaRPr lang="en-US" altLang="ja-JP"/>
          </a:p>
        </p:txBody>
      </p:sp>
    </p:spTree>
    <p:extLst>
      <p:ext uri="{BB962C8B-B14F-4D97-AF65-F5344CB8AC3E}">
        <p14:creationId xmlns:p14="http://schemas.microsoft.com/office/powerpoint/2010/main" val="367356706"/>
      </p:ext>
    </p:extLst>
  </p:cSld>
  <p:clrMapOvr>
    <a:masterClrMapping/>
  </p:clrMapOvr>
</p:sldLayout>
</file>

<file path=ppt/slideLayouts/slideLayout92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68"/>
          <p:cNvSpPr>
            <a:spLocks noGrp="1" noChangeArrowheads="1"/>
          </p:cNvSpPr>
          <p:nvPr>
            <p:ph type="dt" sz="half" idx="10"/>
          </p:nvPr>
        </p:nvSpPr>
        <p:spPr>
          <a:ln/>
        </p:spPr>
        <p:txBody>
          <a:bodyPr/>
          <a:lstStyle>
            <a:lvl1pPr>
              <a:defRPr/>
            </a:lvl1pPr>
          </a:lstStyle>
          <a:p>
            <a:pPr>
              <a:defRPr/>
            </a:pPr>
            <a:endParaRPr lang="en-US" altLang="ja-JP"/>
          </a:p>
        </p:txBody>
      </p:sp>
      <p:sp>
        <p:nvSpPr>
          <p:cNvPr id="6" name="Rectangle 69"/>
          <p:cNvSpPr>
            <a:spLocks noGrp="1" noChangeArrowheads="1"/>
          </p:cNvSpPr>
          <p:nvPr>
            <p:ph type="ftr" sz="quarter" idx="11"/>
          </p:nvPr>
        </p:nvSpPr>
        <p:spPr>
          <a:ln/>
        </p:spPr>
        <p:txBody>
          <a:bodyPr/>
          <a:lstStyle>
            <a:lvl1pPr>
              <a:defRPr/>
            </a:lvl1pPr>
          </a:lstStyle>
          <a:p>
            <a:pPr>
              <a:defRPr/>
            </a:pPr>
            <a:endParaRPr lang="en-US" altLang="ja-JP"/>
          </a:p>
        </p:txBody>
      </p:sp>
      <p:sp>
        <p:nvSpPr>
          <p:cNvPr id="7" name="Rectangle 70"/>
          <p:cNvSpPr>
            <a:spLocks noGrp="1" noChangeArrowheads="1"/>
          </p:cNvSpPr>
          <p:nvPr>
            <p:ph type="sldNum" sz="quarter" idx="12"/>
          </p:nvPr>
        </p:nvSpPr>
        <p:spPr>
          <a:ln/>
        </p:spPr>
        <p:txBody>
          <a:bodyPr/>
          <a:lstStyle>
            <a:lvl1pPr>
              <a:defRPr/>
            </a:lvl1pPr>
          </a:lstStyle>
          <a:p>
            <a:pPr>
              <a:defRPr/>
            </a:pPr>
            <a:fld id="{2E0F93C2-5CA1-4B43-8C59-1A1A5B8BA29A}" type="slidenum">
              <a:rPr lang="en-US" altLang="ja-JP"/>
              <a:pPr>
                <a:defRPr/>
              </a:pPr>
              <a:t>‹#›</a:t>
            </a:fld>
            <a:endParaRPr lang="en-US" altLang="ja-JP"/>
          </a:p>
        </p:txBody>
      </p:sp>
    </p:spTree>
    <p:extLst>
      <p:ext uri="{BB962C8B-B14F-4D97-AF65-F5344CB8AC3E}">
        <p14:creationId xmlns:p14="http://schemas.microsoft.com/office/powerpoint/2010/main" val="602274712"/>
      </p:ext>
    </p:extLst>
  </p:cSld>
  <p:clrMapOvr>
    <a:masterClrMapping/>
  </p:clrMapOvr>
</p:sldLayout>
</file>

<file path=ppt/slideLayouts/slideLayout92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68"/>
          <p:cNvSpPr>
            <a:spLocks noGrp="1" noChangeArrowheads="1"/>
          </p:cNvSpPr>
          <p:nvPr>
            <p:ph type="dt" sz="half" idx="10"/>
          </p:nvPr>
        </p:nvSpPr>
        <p:spPr>
          <a:ln/>
        </p:spPr>
        <p:txBody>
          <a:bodyPr/>
          <a:lstStyle>
            <a:lvl1pPr>
              <a:defRPr/>
            </a:lvl1pPr>
          </a:lstStyle>
          <a:p>
            <a:pPr>
              <a:defRPr/>
            </a:pPr>
            <a:endParaRPr lang="en-US" altLang="ja-JP"/>
          </a:p>
        </p:txBody>
      </p:sp>
      <p:sp>
        <p:nvSpPr>
          <p:cNvPr id="6" name="Rectangle 69"/>
          <p:cNvSpPr>
            <a:spLocks noGrp="1" noChangeArrowheads="1"/>
          </p:cNvSpPr>
          <p:nvPr>
            <p:ph type="ftr" sz="quarter" idx="11"/>
          </p:nvPr>
        </p:nvSpPr>
        <p:spPr>
          <a:ln/>
        </p:spPr>
        <p:txBody>
          <a:bodyPr/>
          <a:lstStyle>
            <a:lvl1pPr>
              <a:defRPr/>
            </a:lvl1pPr>
          </a:lstStyle>
          <a:p>
            <a:pPr>
              <a:defRPr/>
            </a:pPr>
            <a:endParaRPr lang="en-US" altLang="ja-JP"/>
          </a:p>
        </p:txBody>
      </p:sp>
      <p:sp>
        <p:nvSpPr>
          <p:cNvPr id="7" name="Rectangle 70"/>
          <p:cNvSpPr>
            <a:spLocks noGrp="1" noChangeArrowheads="1"/>
          </p:cNvSpPr>
          <p:nvPr>
            <p:ph type="sldNum" sz="quarter" idx="12"/>
          </p:nvPr>
        </p:nvSpPr>
        <p:spPr>
          <a:ln/>
        </p:spPr>
        <p:txBody>
          <a:bodyPr/>
          <a:lstStyle>
            <a:lvl1pPr>
              <a:defRPr/>
            </a:lvl1pPr>
          </a:lstStyle>
          <a:p>
            <a:pPr>
              <a:defRPr/>
            </a:pPr>
            <a:fld id="{5DF5D52B-0DDB-F44A-A2F5-ACED833BF30B}" type="slidenum">
              <a:rPr lang="en-US" altLang="ja-JP"/>
              <a:pPr>
                <a:defRPr/>
              </a:pPr>
              <a:t>‹#›</a:t>
            </a:fld>
            <a:endParaRPr lang="en-US" altLang="ja-JP"/>
          </a:p>
        </p:txBody>
      </p:sp>
    </p:spTree>
    <p:extLst>
      <p:ext uri="{BB962C8B-B14F-4D97-AF65-F5344CB8AC3E}">
        <p14:creationId xmlns:p14="http://schemas.microsoft.com/office/powerpoint/2010/main" val="4215235861"/>
      </p:ext>
    </p:extLst>
  </p:cSld>
  <p:clrMapOvr>
    <a:masterClrMapping/>
  </p:clrMapOvr>
</p:sldLayout>
</file>

<file path=ppt/slideLayouts/slideLayout92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8"/>
          <p:cNvSpPr>
            <a:spLocks noGrp="1" noChangeArrowheads="1"/>
          </p:cNvSpPr>
          <p:nvPr>
            <p:ph type="dt" sz="half" idx="10"/>
          </p:nvPr>
        </p:nvSpPr>
        <p:spPr>
          <a:ln/>
        </p:spPr>
        <p:txBody>
          <a:bodyPr/>
          <a:lstStyle>
            <a:lvl1pPr>
              <a:defRPr/>
            </a:lvl1pPr>
          </a:lstStyle>
          <a:p>
            <a:pPr>
              <a:defRPr/>
            </a:pPr>
            <a:endParaRPr lang="en-US" altLang="ja-JP"/>
          </a:p>
        </p:txBody>
      </p:sp>
      <p:sp>
        <p:nvSpPr>
          <p:cNvPr id="5" name="Rectangle 69"/>
          <p:cNvSpPr>
            <a:spLocks noGrp="1" noChangeArrowheads="1"/>
          </p:cNvSpPr>
          <p:nvPr>
            <p:ph type="ftr" sz="quarter" idx="11"/>
          </p:nvPr>
        </p:nvSpPr>
        <p:spPr>
          <a:ln/>
        </p:spPr>
        <p:txBody>
          <a:bodyPr/>
          <a:lstStyle>
            <a:lvl1pPr>
              <a:defRPr/>
            </a:lvl1pPr>
          </a:lstStyle>
          <a:p>
            <a:pPr>
              <a:defRPr/>
            </a:pPr>
            <a:endParaRPr lang="en-US" altLang="ja-JP"/>
          </a:p>
        </p:txBody>
      </p:sp>
      <p:sp>
        <p:nvSpPr>
          <p:cNvPr id="6" name="Rectangle 70"/>
          <p:cNvSpPr>
            <a:spLocks noGrp="1" noChangeArrowheads="1"/>
          </p:cNvSpPr>
          <p:nvPr>
            <p:ph type="sldNum" sz="quarter" idx="12"/>
          </p:nvPr>
        </p:nvSpPr>
        <p:spPr>
          <a:ln/>
        </p:spPr>
        <p:txBody>
          <a:bodyPr/>
          <a:lstStyle>
            <a:lvl1pPr>
              <a:defRPr/>
            </a:lvl1pPr>
          </a:lstStyle>
          <a:p>
            <a:pPr>
              <a:defRPr/>
            </a:pPr>
            <a:fld id="{BFE008DE-1011-3640-B79C-98E5D4C16DBE}" type="slidenum">
              <a:rPr lang="en-US" altLang="ja-JP"/>
              <a:pPr>
                <a:defRPr/>
              </a:pPr>
              <a:t>‹#›</a:t>
            </a:fld>
            <a:endParaRPr lang="en-US" altLang="ja-JP"/>
          </a:p>
        </p:txBody>
      </p:sp>
    </p:spTree>
    <p:extLst>
      <p:ext uri="{BB962C8B-B14F-4D97-AF65-F5344CB8AC3E}">
        <p14:creationId xmlns:p14="http://schemas.microsoft.com/office/powerpoint/2010/main" val="2623109645"/>
      </p:ext>
    </p:extLst>
  </p:cSld>
  <p:clrMapOvr>
    <a:masterClrMapping/>
  </p:clrMapOvr>
</p:sldLayout>
</file>

<file path=ppt/slideLayouts/slideLayout92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72250" y="685800"/>
            <a:ext cx="2000250" cy="5105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571500" y="685800"/>
            <a:ext cx="5848350" cy="5105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8"/>
          <p:cNvSpPr>
            <a:spLocks noGrp="1" noChangeArrowheads="1"/>
          </p:cNvSpPr>
          <p:nvPr>
            <p:ph type="dt" sz="half" idx="10"/>
          </p:nvPr>
        </p:nvSpPr>
        <p:spPr>
          <a:ln/>
        </p:spPr>
        <p:txBody>
          <a:bodyPr/>
          <a:lstStyle>
            <a:lvl1pPr>
              <a:defRPr/>
            </a:lvl1pPr>
          </a:lstStyle>
          <a:p>
            <a:pPr>
              <a:defRPr/>
            </a:pPr>
            <a:endParaRPr lang="en-US" altLang="ja-JP"/>
          </a:p>
        </p:txBody>
      </p:sp>
      <p:sp>
        <p:nvSpPr>
          <p:cNvPr id="5" name="Rectangle 69"/>
          <p:cNvSpPr>
            <a:spLocks noGrp="1" noChangeArrowheads="1"/>
          </p:cNvSpPr>
          <p:nvPr>
            <p:ph type="ftr" sz="quarter" idx="11"/>
          </p:nvPr>
        </p:nvSpPr>
        <p:spPr>
          <a:ln/>
        </p:spPr>
        <p:txBody>
          <a:bodyPr/>
          <a:lstStyle>
            <a:lvl1pPr>
              <a:defRPr/>
            </a:lvl1pPr>
          </a:lstStyle>
          <a:p>
            <a:pPr>
              <a:defRPr/>
            </a:pPr>
            <a:endParaRPr lang="en-US" altLang="ja-JP"/>
          </a:p>
        </p:txBody>
      </p:sp>
      <p:sp>
        <p:nvSpPr>
          <p:cNvPr id="6" name="Rectangle 70"/>
          <p:cNvSpPr>
            <a:spLocks noGrp="1" noChangeArrowheads="1"/>
          </p:cNvSpPr>
          <p:nvPr>
            <p:ph type="sldNum" sz="quarter" idx="12"/>
          </p:nvPr>
        </p:nvSpPr>
        <p:spPr>
          <a:ln/>
        </p:spPr>
        <p:txBody>
          <a:bodyPr/>
          <a:lstStyle>
            <a:lvl1pPr>
              <a:defRPr/>
            </a:lvl1pPr>
          </a:lstStyle>
          <a:p>
            <a:pPr>
              <a:defRPr/>
            </a:pPr>
            <a:fld id="{4E4D2496-9B25-D54F-9E11-4B1DE83CF495}" type="slidenum">
              <a:rPr lang="en-US" altLang="ja-JP"/>
              <a:pPr>
                <a:defRPr/>
              </a:pPr>
              <a:t>‹#›</a:t>
            </a:fld>
            <a:endParaRPr lang="en-US" altLang="ja-JP"/>
          </a:p>
        </p:txBody>
      </p:sp>
    </p:spTree>
    <p:extLst>
      <p:ext uri="{BB962C8B-B14F-4D97-AF65-F5344CB8AC3E}">
        <p14:creationId xmlns:p14="http://schemas.microsoft.com/office/powerpoint/2010/main" val="2152551952"/>
      </p:ext>
    </p:extLst>
  </p:cSld>
  <p:clrMapOvr>
    <a:masterClrMapping/>
  </p:clrMapOvr>
</p:sldLayout>
</file>

<file path=ppt/slideLayouts/slideLayout92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0825" cy="6850063"/>
            <a:chOff x="0" y="0"/>
            <a:chExt cx="5758" cy="4315"/>
          </a:xfrm>
        </p:grpSpPr>
        <p:grpSp>
          <p:nvGrpSpPr>
            <p:cNvPr id="5" name="Group 3"/>
            <p:cNvGrpSpPr>
              <a:grpSpLocks/>
            </p:cNvGrpSpPr>
            <p:nvPr userDrawn="1"/>
          </p:nvGrpSpPr>
          <p:grpSpPr bwMode="auto">
            <a:xfrm>
              <a:off x="1728" y="2230"/>
              <a:ext cx="4027" cy="2085"/>
              <a:chOff x="1728" y="2230"/>
              <a:chExt cx="4027" cy="2085"/>
            </a:xfrm>
          </p:grpSpPr>
          <p:sp>
            <p:nvSpPr>
              <p:cNvPr id="8" name="Freeform 4"/>
              <p:cNvSpPr>
                <a:spLocks/>
              </p:cNvSpPr>
              <p:nvPr/>
            </p:nvSpPr>
            <p:spPr bwMode="hidden">
              <a:xfrm>
                <a:off x="1728" y="2644"/>
                <a:ext cx="2882" cy="1671"/>
              </a:xfrm>
              <a:custGeom>
                <a:avLst/>
                <a:gdLst/>
                <a:ahLst/>
                <a:cxnLst>
                  <a:cxn ang="0">
                    <a:pos x="2740" y="528"/>
                  </a:cxn>
                  <a:cxn ang="0">
                    <a:pos x="2632" y="484"/>
                  </a:cxn>
                  <a:cxn ang="0">
                    <a:pos x="2480" y="424"/>
                  </a:cxn>
                  <a:cxn ang="0">
                    <a:pos x="2203" y="343"/>
                  </a:cxn>
                  <a:cxn ang="0">
                    <a:pos x="1970" y="277"/>
                  </a:cxn>
                  <a:cxn ang="0">
                    <a:pos x="1807" y="212"/>
                  </a:cxn>
                  <a:cxn ang="0">
                    <a:pos x="1693" y="152"/>
                  </a:cxn>
                  <a:cxn ang="0">
                    <a:pos x="1628" y="103"/>
                  </a:cxn>
                  <a:cxn ang="0">
                    <a:pos x="1590" y="60"/>
                  </a:cxn>
                  <a:cxn ang="0">
                    <a:pos x="1579" y="27"/>
                  </a:cxn>
                  <a:cxn ang="0">
                    <a:pos x="1585" y="0"/>
                  </a:cxn>
                  <a:cxn ang="0">
                    <a:pos x="1557" y="49"/>
                  </a:cxn>
                  <a:cxn ang="0">
                    <a:pos x="1568" y="98"/>
                  </a:cxn>
                  <a:cxn ang="0">
                    <a:pos x="1617" y="141"/>
                  </a:cxn>
                  <a:cxn ang="0">
                    <a:pos x="1688" y="185"/>
                  </a:cxn>
                  <a:cxn ang="0">
                    <a:pos x="1791" y="228"/>
                  </a:cxn>
                  <a:cxn ang="0">
                    <a:pos x="2040" y="310"/>
                  </a:cxn>
                  <a:cxn ang="0">
                    <a:pos x="2285" y="381"/>
                  </a:cxn>
                  <a:cxn ang="0">
                    <a:pos x="2464" y="435"/>
                  </a:cxn>
                  <a:cxn ang="0">
                    <a:pos x="2605" y="484"/>
                  </a:cxn>
                  <a:cxn ang="0">
                    <a:pos x="2708" y="528"/>
                  </a:cxn>
                  <a:cxn ang="0">
                    <a:pos x="2768" y="560"/>
                  </a:cxn>
                  <a:cxn ang="0">
                    <a:pos x="2795" y="593"/>
                  </a:cxn>
                  <a:cxn ang="0">
                    <a:pos x="2795" y="642"/>
                  </a:cxn>
                  <a:cxn ang="0">
                    <a:pos x="2762" y="691"/>
                  </a:cxn>
                  <a:cxn ang="0">
                    <a:pos x="2692" y="735"/>
                  </a:cxn>
                  <a:cxn ang="0">
                    <a:pos x="2589" y="778"/>
                  </a:cxn>
                  <a:cxn ang="0">
                    <a:pos x="2458" y="822"/>
                  </a:cxn>
                  <a:cxn ang="0">
                    <a:pos x="2301" y="865"/>
                  </a:cxn>
                  <a:cxn ang="0">
                    <a:pos x="2030" y="930"/>
                  </a:cxn>
                  <a:cxn ang="0">
                    <a:pos x="1606" y="1034"/>
                  </a:cxn>
                  <a:cxn ang="0">
                    <a:pos x="1145" y="1164"/>
                  </a:cxn>
                  <a:cxn ang="0">
                    <a:pos x="673" y="1328"/>
                  </a:cxn>
                  <a:cxn ang="0">
                    <a:pos x="217" y="1545"/>
                  </a:cxn>
                  <a:cxn ang="0">
                    <a:pos x="353" y="1671"/>
                  </a:cxn>
                  <a:cxn ang="0">
                    <a:pos x="754" y="1469"/>
                  </a:cxn>
                  <a:cxn ang="0">
                    <a:pos x="1145" y="1311"/>
                  </a:cxn>
                  <a:cxn ang="0">
                    <a:pos x="1519" y="1186"/>
                  </a:cxn>
                  <a:cxn ang="0">
                    <a:pos x="1861" y="1083"/>
                  </a:cxn>
                  <a:cxn ang="0">
                    <a:pos x="2165" y="1007"/>
                  </a:cxn>
                  <a:cxn ang="0">
                    <a:pos x="2426" y="947"/>
                  </a:cxn>
                  <a:cxn ang="0">
                    <a:pos x="2626" y="892"/>
                  </a:cxn>
                  <a:cxn ang="0">
                    <a:pos x="2762" y="838"/>
                  </a:cxn>
                  <a:cxn ang="0">
                    <a:pos x="2827" y="794"/>
                  </a:cxn>
                  <a:cxn ang="0">
                    <a:pos x="2865" y="745"/>
                  </a:cxn>
                  <a:cxn ang="0">
                    <a:pos x="2882" y="702"/>
                  </a:cxn>
                  <a:cxn ang="0">
                    <a:pos x="2854" y="620"/>
                  </a:cxn>
                  <a:cxn ang="0">
                    <a:pos x="2800" y="560"/>
                  </a:cxn>
                  <a:cxn ang="0">
                    <a:pos x="2773" y="544"/>
                  </a:cxn>
                </a:cxnLst>
                <a:rect l="0" t="0" r="r" b="b"/>
                <a:pathLst>
                  <a:path w="2882" h="1671">
                    <a:moveTo>
                      <a:pt x="2773" y="544"/>
                    </a:moveTo>
                    <a:lnTo>
                      <a:pt x="2740" y="528"/>
                    </a:lnTo>
                    <a:lnTo>
                      <a:pt x="2692" y="506"/>
                    </a:lnTo>
                    <a:lnTo>
                      <a:pt x="2632" y="484"/>
                    </a:lnTo>
                    <a:lnTo>
                      <a:pt x="2561" y="457"/>
                    </a:lnTo>
                    <a:lnTo>
                      <a:pt x="2480" y="424"/>
                    </a:lnTo>
                    <a:lnTo>
                      <a:pt x="2388" y="397"/>
                    </a:lnTo>
                    <a:lnTo>
                      <a:pt x="2203" y="343"/>
                    </a:lnTo>
                    <a:lnTo>
                      <a:pt x="2078" y="310"/>
                    </a:lnTo>
                    <a:lnTo>
                      <a:pt x="1970" y="277"/>
                    </a:lnTo>
                    <a:lnTo>
                      <a:pt x="1878" y="245"/>
                    </a:lnTo>
                    <a:lnTo>
                      <a:pt x="1807" y="212"/>
                    </a:lnTo>
                    <a:lnTo>
                      <a:pt x="1742" y="179"/>
                    </a:lnTo>
                    <a:lnTo>
                      <a:pt x="1693" y="152"/>
                    </a:lnTo>
                    <a:lnTo>
                      <a:pt x="1655" y="125"/>
                    </a:lnTo>
                    <a:lnTo>
                      <a:pt x="1628" y="103"/>
                    </a:lnTo>
                    <a:lnTo>
                      <a:pt x="1606" y="81"/>
                    </a:lnTo>
                    <a:lnTo>
                      <a:pt x="1590" y="60"/>
                    </a:lnTo>
                    <a:lnTo>
                      <a:pt x="1585" y="43"/>
                    </a:lnTo>
                    <a:lnTo>
                      <a:pt x="1579" y="27"/>
                    </a:lnTo>
                    <a:lnTo>
                      <a:pt x="1585" y="5"/>
                    </a:lnTo>
                    <a:lnTo>
                      <a:pt x="1585" y="0"/>
                    </a:lnTo>
                    <a:lnTo>
                      <a:pt x="1568" y="27"/>
                    </a:lnTo>
                    <a:lnTo>
                      <a:pt x="1557" y="49"/>
                    </a:lnTo>
                    <a:lnTo>
                      <a:pt x="1557" y="76"/>
                    </a:lnTo>
                    <a:lnTo>
                      <a:pt x="1568" y="98"/>
                    </a:lnTo>
                    <a:lnTo>
                      <a:pt x="1590" y="120"/>
                    </a:lnTo>
                    <a:lnTo>
                      <a:pt x="1617" y="141"/>
                    </a:lnTo>
                    <a:lnTo>
                      <a:pt x="1650" y="163"/>
                    </a:lnTo>
                    <a:lnTo>
                      <a:pt x="1688" y="185"/>
                    </a:lnTo>
                    <a:lnTo>
                      <a:pt x="1737" y="207"/>
                    </a:lnTo>
                    <a:lnTo>
                      <a:pt x="1791" y="228"/>
                    </a:lnTo>
                    <a:lnTo>
                      <a:pt x="1905" y="267"/>
                    </a:lnTo>
                    <a:lnTo>
                      <a:pt x="2040" y="310"/>
                    </a:lnTo>
                    <a:lnTo>
                      <a:pt x="2182" y="348"/>
                    </a:lnTo>
                    <a:lnTo>
                      <a:pt x="2285" y="381"/>
                    </a:lnTo>
                    <a:lnTo>
                      <a:pt x="2382" y="408"/>
                    </a:lnTo>
                    <a:lnTo>
                      <a:pt x="2464" y="435"/>
                    </a:lnTo>
                    <a:lnTo>
                      <a:pt x="2540" y="462"/>
                    </a:lnTo>
                    <a:lnTo>
                      <a:pt x="2605" y="484"/>
                    </a:lnTo>
                    <a:lnTo>
                      <a:pt x="2659" y="506"/>
                    </a:lnTo>
                    <a:lnTo>
                      <a:pt x="2708" y="528"/>
                    </a:lnTo>
                    <a:lnTo>
                      <a:pt x="2740" y="544"/>
                    </a:lnTo>
                    <a:lnTo>
                      <a:pt x="2768" y="560"/>
                    </a:lnTo>
                    <a:lnTo>
                      <a:pt x="2784" y="577"/>
                    </a:lnTo>
                    <a:lnTo>
                      <a:pt x="2795" y="593"/>
                    </a:lnTo>
                    <a:lnTo>
                      <a:pt x="2800" y="615"/>
                    </a:lnTo>
                    <a:lnTo>
                      <a:pt x="2795" y="642"/>
                    </a:lnTo>
                    <a:lnTo>
                      <a:pt x="2784" y="664"/>
                    </a:lnTo>
                    <a:lnTo>
                      <a:pt x="2762" y="691"/>
                    </a:lnTo>
                    <a:lnTo>
                      <a:pt x="2730" y="713"/>
                    </a:lnTo>
                    <a:lnTo>
                      <a:pt x="2692" y="735"/>
                    </a:lnTo>
                    <a:lnTo>
                      <a:pt x="2643" y="756"/>
                    </a:lnTo>
                    <a:lnTo>
                      <a:pt x="2589" y="778"/>
                    </a:lnTo>
                    <a:lnTo>
                      <a:pt x="2529" y="800"/>
                    </a:lnTo>
                    <a:lnTo>
                      <a:pt x="2458" y="822"/>
                    </a:lnTo>
                    <a:lnTo>
                      <a:pt x="2382" y="843"/>
                    </a:lnTo>
                    <a:lnTo>
                      <a:pt x="2301" y="865"/>
                    </a:lnTo>
                    <a:lnTo>
                      <a:pt x="2214" y="887"/>
                    </a:lnTo>
                    <a:lnTo>
                      <a:pt x="2030" y="930"/>
                    </a:lnTo>
                    <a:lnTo>
                      <a:pt x="1823" y="979"/>
                    </a:lnTo>
                    <a:lnTo>
                      <a:pt x="1606" y="1034"/>
                    </a:lnTo>
                    <a:lnTo>
                      <a:pt x="1378" y="1094"/>
                    </a:lnTo>
                    <a:lnTo>
                      <a:pt x="1145" y="1164"/>
                    </a:lnTo>
                    <a:lnTo>
                      <a:pt x="912" y="1241"/>
                    </a:lnTo>
                    <a:lnTo>
                      <a:pt x="673" y="1328"/>
                    </a:lnTo>
                    <a:lnTo>
                      <a:pt x="440" y="1431"/>
                    </a:lnTo>
                    <a:lnTo>
                      <a:pt x="217" y="1545"/>
                    </a:lnTo>
                    <a:lnTo>
                      <a:pt x="0" y="1671"/>
                    </a:lnTo>
                    <a:lnTo>
                      <a:pt x="353" y="1671"/>
                    </a:lnTo>
                    <a:lnTo>
                      <a:pt x="554" y="1567"/>
                    </a:lnTo>
                    <a:lnTo>
                      <a:pt x="754" y="1469"/>
                    </a:lnTo>
                    <a:lnTo>
                      <a:pt x="955" y="1388"/>
                    </a:lnTo>
                    <a:lnTo>
                      <a:pt x="1145" y="1311"/>
                    </a:lnTo>
                    <a:lnTo>
                      <a:pt x="1335" y="1241"/>
                    </a:lnTo>
                    <a:lnTo>
                      <a:pt x="1519" y="1186"/>
                    </a:lnTo>
                    <a:lnTo>
                      <a:pt x="1693" y="1132"/>
                    </a:lnTo>
                    <a:lnTo>
                      <a:pt x="1861" y="1083"/>
                    </a:lnTo>
                    <a:lnTo>
                      <a:pt x="2019" y="1045"/>
                    </a:lnTo>
                    <a:lnTo>
                      <a:pt x="2165" y="1007"/>
                    </a:lnTo>
                    <a:lnTo>
                      <a:pt x="2301" y="974"/>
                    </a:lnTo>
                    <a:lnTo>
                      <a:pt x="2426" y="947"/>
                    </a:lnTo>
                    <a:lnTo>
                      <a:pt x="2534" y="914"/>
                    </a:lnTo>
                    <a:lnTo>
                      <a:pt x="2626" y="892"/>
                    </a:lnTo>
                    <a:lnTo>
                      <a:pt x="2702" y="865"/>
                    </a:lnTo>
                    <a:lnTo>
                      <a:pt x="2762" y="838"/>
                    </a:lnTo>
                    <a:lnTo>
                      <a:pt x="2800" y="816"/>
                    </a:lnTo>
                    <a:lnTo>
                      <a:pt x="2827" y="794"/>
                    </a:lnTo>
                    <a:lnTo>
                      <a:pt x="2849" y="767"/>
                    </a:lnTo>
                    <a:lnTo>
                      <a:pt x="2865" y="745"/>
                    </a:lnTo>
                    <a:lnTo>
                      <a:pt x="2876" y="724"/>
                    </a:lnTo>
                    <a:lnTo>
                      <a:pt x="2882" y="702"/>
                    </a:lnTo>
                    <a:lnTo>
                      <a:pt x="2876" y="658"/>
                    </a:lnTo>
                    <a:lnTo>
                      <a:pt x="2854" y="620"/>
                    </a:lnTo>
                    <a:lnTo>
                      <a:pt x="2833" y="588"/>
                    </a:lnTo>
                    <a:lnTo>
                      <a:pt x="2800" y="560"/>
                    </a:lnTo>
                    <a:lnTo>
                      <a:pt x="2773" y="544"/>
                    </a:lnTo>
                    <a:lnTo>
                      <a:pt x="2773" y="544"/>
                    </a:lnTo>
                    <a:close/>
                  </a:path>
                </a:pathLst>
              </a:custGeom>
              <a:gradFill rotWithShape="0">
                <a:gsLst>
                  <a:gs pos="0">
                    <a:schemeClr val="bg1"/>
                  </a:gs>
                  <a:gs pos="100000">
                    <a:schemeClr val="bg1">
                      <a:gamma/>
                      <a:shade val="90980"/>
                      <a:invGamma/>
                    </a:schemeClr>
                  </a:gs>
                </a:gsLst>
                <a:lin ang="0" scaled="1"/>
              </a:gradFill>
              <a:ln w="9525">
                <a:noFill/>
                <a:round/>
                <a:headEnd/>
                <a:tailEnd/>
              </a:ln>
            </p:spPr>
            <p:txBody>
              <a:bodyPr/>
              <a:lstStyle/>
              <a:p>
                <a:pPr algn="ctr">
                  <a:defRPr/>
                </a:pPr>
                <a:endParaRPr lang="en-US" sz="4400" b="1">
                  <a:solidFill>
                    <a:srgbClr val="E5E5FF"/>
                  </a:solidFill>
                  <a:effectLst>
                    <a:outerShdw blurRad="38100" dist="38100" dir="2700000" algn="tl">
                      <a:srgbClr val="000000"/>
                    </a:outerShdw>
                  </a:effectLst>
                  <a:latin typeface="Garamond" pitchFamily="-111" charset="0"/>
                </a:endParaRPr>
              </a:p>
            </p:txBody>
          </p:sp>
          <p:sp>
            <p:nvSpPr>
              <p:cNvPr id="9" name="Freeform 5"/>
              <p:cNvSpPr>
                <a:spLocks/>
              </p:cNvSpPr>
              <p:nvPr/>
            </p:nvSpPr>
            <p:spPr bwMode="hidden">
              <a:xfrm>
                <a:off x="4170" y="2671"/>
                <a:ext cx="1259" cy="811"/>
              </a:xfrm>
              <a:custGeom>
                <a:avLst/>
                <a:gdLst/>
                <a:ahLst/>
                <a:cxnLst>
                  <a:cxn ang="0">
                    <a:pos x="1259" y="615"/>
                  </a:cxn>
                  <a:cxn ang="0">
                    <a:pos x="1248" y="588"/>
                  </a:cxn>
                  <a:cxn ang="0">
                    <a:pos x="1237" y="566"/>
                  </a:cxn>
                  <a:cxn ang="0">
                    <a:pos x="1216" y="539"/>
                  </a:cxn>
                  <a:cxn ang="0">
                    <a:pos x="1188" y="517"/>
                  </a:cxn>
                  <a:cxn ang="0">
                    <a:pos x="1123" y="479"/>
                  </a:cxn>
                  <a:cxn ang="0">
                    <a:pos x="1042" y="441"/>
                  </a:cxn>
                  <a:cxn ang="0">
                    <a:pos x="944" y="408"/>
                  </a:cxn>
                  <a:cxn ang="0">
                    <a:pos x="841" y="381"/>
                  </a:cxn>
                  <a:cxn ang="0">
                    <a:pos x="727" y="348"/>
                  </a:cxn>
                  <a:cxn ang="0">
                    <a:pos x="613" y="321"/>
                  </a:cxn>
                  <a:cxn ang="0">
                    <a:pos x="499" y="294"/>
                  </a:cxn>
                  <a:cxn ang="0">
                    <a:pos x="391" y="261"/>
                  </a:cxn>
                  <a:cxn ang="0">
                    <a:pos x="288" y="229"/>
                  </a:cxn>
                  <a:cxn ang="0">
                    <a:pos x="195" y="196"/>
                  </a:cxn>
                  <a:cxn ang="0">
                    <a:pos x="119" y="152"/>
                  </a:cxn>
                  <a:cxn ang="0">
                    <a:pos x="54" y="109"/>
                  </a:cxn>
                  <a:cxn ang="0">
                    <a:pos x="33" y="87"/>
                  </a:cxn>
                  <a:cxn ang="0">
                    <a:pos x="16" y="60"/>
                  </a:cxn>
                  <a:cxn ang="0">
                    <a:pos x="5" y="33"/>
                  </a:cxn>
                  <a:cxn ang="0">
                    <a:pos x="0" y="0"/>
                  </a:cxn>
                  <a:cxn ang="0">
                    <a:pos x="0" y="6"/>
                  </a:cxn>
                  <a:cxn ang="0">
                    <a:pos x="0" y="11"/>
                  </a:cxn>
                  <a:cxn ang="0">
                    <a:pos x="0" y="38"/>
                  </a:cxn>
                  <a:cxn ang="0">
                    <a:pos x="5" y="60"/>
                  </a:cxn>
                  <a:cxn ang="0">
                    <a:pos x="16" y="87"/>
                  </a:cxn>
                  <a:cxn ang="0">
                    <a:pos x="33" y="114"/>
                  </a:cxn>
                  <a:cxn ang="0">
                    <a:pos x="54" y="142"/>
                  </a:cxn>
                  <a:cxn ang="0">
                    <a:pos x="87" y="174"/>
                  </a:cxn>
                  <a:cxn ang="0">
                    <a:pos x="125" y="207"/>
                  </a:cxn>
                  <a:cxn ang="0">
                    <a:pos x="179" y="240"/>
                  </a:cxn>
                  <a:cxn ang="0">
                    <a:pos x="244" y="278"/>
                  </a:cxn>
                  <a:cxn ang="0">
                    <a:pos x="326" y="310"/>
                  </a:cxn>
                  <a:cxn ang="0">
                    <a:pos x="418" y="348"/>
                  </a:cxn>
                  <a:cxn ang="0">
                    <a:pos x="526" y="381"/>
                  </a:cxn>
                  <a:cxn ang="0">
                    <a:pos x="657" y="414"/>
                  </a:cxn>
                  <a:cxn ang="0">
                    <a:pos x="749" y="435"/>
                  </a:cxn>
                  <a:cxn ang="0">
                    <a:pos x="830" y="463"/>
                  </a:cxn>
                  <a:cxn ang="0">
                    <a:pos x="901" y="490"/>
                  </a:cxn>
                  <a:cxn ang="0">
                    <a:pos x="966" y="512"/>
                  </a:cxn>
                  <a:cxn ang="0">
                    <a:pos x="1015" y="539"/>
                  </a:cxn>
                  <a:cxn ang="0">
                    <a:pos x="1053" y="566"/>
                  </a:cxn>
                  <a:cxn ang="0">
                    <a:pos x="1080" y="593"/>
                  </a:cxn>
                  <a:cxn ang="0">
                    <a:pos x="1102" y="620"/>
                  </a:cxn>
                  <a:cxn ang="0">
                    <a:pos x="1112" y="648"/>
                  </a:cxn>
                  <a:cxn ang="0">
                    <a:pos x="1118" y="675"/>
                  </a:cxn>
                  <a:cxn ang="0">
                    <a:pos x="1112" y="697"/>
                  </a:cxn>
                  <a:cxn ang="0">
                    <a:pos x="1096" y="724"/>
                  </a:cxn>
                  <a:cxn ang="0">
                    <a:pos x="1080" y="746"/>
                  </a:cxn>
                  <a:cxn ang="0">
                    <a:pos x="1053" y="767"/>
                  </a:cxn>
                  <a:cxn ang="0">
                    <a:pos x="1015" y="789"/>
                  </a:cxn>
                  <a:cxn ang="0">
                    <a:pos x="977" y="811"/>
                  </a:cxn>
                  <a:cxn ang="0">
                    <a:pos x="1047" y="789"/>
                  </a:cxn>
                  <a:cxn ang="0">
                    <a:pos x="1107" y="767"/>
                  </a:cxn>
                  <a:cxn ang="0">
                    <a:pos x="1156" y="746"/>
                  </a:cxn>
                  <a:cxn ang="0">
                    <a:pos x="1199" y="724"/>
                  </a:cxn>
                  <a:cxn ang="0">
                    <a:pos x="1226" y="702"/>
                  </a:cxn>
                  <a:cxn ang="0">
                    <a:pos x="1248" y="675"/>
                  </a:cxn>
                  <a:cxn ang="0">
                    <a:pos x="1259" y="648"/>
                  </a:cxn>
                  <a:cxn ang="0">
                    <a:pos x="1259" y="615"/>
                  </a:cxn>
                  <a:cxn ang="0">
                    <a:pos x="1259" y="615"/>
                  </a:cxn>
                </a:cxnLst>
                <a:rect l="0" t="0" r="r" b="b"/>
                <a:pathLst>
                  <a:path w="1259" h="811">
                    <a:moveTo>
                      <a:pt x="1259" y="615"/>
                    </a:moveTo>
                    <a:lnTo>
                      <a:pt x="1248" y="588"/>
                    </a:lnTo>
                    <a:lnTo>
                      <a:pt x="1237" y="566"/>
                    </a:lnTo>
                    <a:lnTo>
                      <a:pt x="1216" y="539"/>
                    </a:lnTo>
                    <a:lnTo>
                      <a:pt x="1188" y="517"/>
                    </a:lnTo>
                    <a:lnTo>
                      <a:pt x="1123" y="479"/>
                    </a:lnTo>
                    <a:lnTo>
                      <a:pt x="1042" y="441"/>
                    </a:lnTo>
                    <a:lnTo>
                      <a:pt x="944" y="408"/>
                    </a:lnTo>
                    <a:lnTo>
                      <a:pt x="841" y="381"/>
                    </a:lnTo>
                    <a:lnTo>
                      <a:pt x="727" y="348"/>
                    </a:lnTo>
                    <a:lnTo>
                      <a:pt x="613" y="321"/>
                    </a:lnTo>
                    <a:lnTo>
                      <a:pt x="499" y="294"/>
                    </a:lnTo>
                    <a:lnTo>
                      <a:pt x="391" y="261"/>
                    </a:lnTo>
                    <a:lnTo>
                      <a:pt x="288" y="229"/>
                    </a:lnTo>
                    <a:lnTo>
                      <a:pt x="195" y="196"/>
                    </a:lnTo>
                    <a:lnTo>
                      <a:pt x="119" y="152"/>
                    </a:lnTo>
                    <a:lnTo>
                      <a:pt x="54" y="109"/>
                    </a:lnTo>
                    <a:lnTo>
                      <a:pt x="33" y="87"/>
                    </a:lnTo>
                    <a:lnTo>
                      <a:pt x="16" y="60"/>
                    </a:lnTo>
                    <a:lnTo>
                      <a:pt x="5" y="33"/>
                    </a:lnTo>
                    <a:lnTo>
                      <a:pt x="0" y="0"/>
                    </a:lnTo>
                    <a:lnTo>
                      <a:pt x="0" y="6"/>
                    </a:lnTo>
                    <a:lnTo>
                      <a:pt x="0" y="11"/>
                    </a:lnTo>
                    <a:lnTo>
                      <a:pt x="0" y="38"/>
                    </a:lnTo>
                    <a:lnTo>
                      <a:pt x="5" y="60"/>
                    </a:lnTo>
                    <a:lnTo>
                      <a:pt x="16" y="87"/>
                    </a:lnTo>
                    <a:lnTo>
                      <a:pt x="33" y="114"/>
                    </a:lnTo>
                    <a:lnTo>
                      <a:pt x="54" y="142"/>
                    </a:lnTo>
                    <a:lnTo>
                      <a:pt x="87" y="174"/>
                    </a:lnTo>
                    <a:lnTo>
                      <a:pt x="125" y="207"/>
                    </a:lnTo>
                    <a:lnTo>
                      <a:pt x="179" y="240"/>
                    </a:lnTo>
                    <a:lnTo>
                      <a:pt x="244" y="278"/>
                    </a:lnTo>
                    <a:lnTo>
                      <a:pt x="326" y="310"/>
                    </a:lnTo>
                    <a:lnTo>
                      <a:pt x="418" y="348"/>
                    </a:lnTo>
                    <a:lnTo>
                      <a:pt x="526" y="381"/>
                    </a:lnTo>
                    <a:lnTo>
                      <a:pt x="657" y="414"/>
                    </a:lnTo>
                    <a:lnTo>
                      <a:pt x="749" y="435"/>
                    </a:lnTo>
                    <a:lnTo>
                      <a:pt x="830" y="463"/>
                    </a:lnTo>
                    <a:lnTo>
                      <a:pt x="901" y="490"/>
                    </a:lnTo>
                    <a:lnTo>
                      <a:pt x="966" y="512"/>
                    </a:lnTo>
                    <a:lnTo>
                      <a:pt x="1015" y="539"/>
                    </a:lnTo>
                    <a:lnTo>
                      <a:pt x="1053" y="566"/>
                    </a:lnTo>
                    <a:lnTo>
                      <a:pt x="1080" y="593"/>
                    </a:lnTo>
                    <a:lnTo>
                      <a:pt x="1102" y="620"/>
                    </a:lnTo>
                    <a:lnTo>
                      <a:pt x="1112" y="648"/>
                    </a:lnTo>
                    <a:lnTo>
                      <a:pt x="1118" y="675"/>
                    </a:lnTo>
                    <a:lnTo>
                      <a:pt x="1112" y="697"/>
                    </a:lnTo>
                    <a:lnTo>
                      <a:pt x="1096" y="724"/>
                    </a:lnTo>
                    <a:lnTo>
                      <a:pt x="1080" y="746"/>
                    </a:lnTo>
                    <a:lnTo>
                      <a:pt x="1053" y="767"/>
                    </a:lnTo>
                    <a:lnTo>
                      <a:pt x="1015" y="789"/>
                    </a:lnTo>
                    <a:lnTo>
                      <a:pt x="977" y="811"/>
                    </a:lnTo>
                    <a:lnTo>
                      <a:pt x="1047" y="789"/>
                    </a:lnTo>
                    <a:lnTo>
                      <a:pt x="1107" y="767"/>
                    </a:lnTo>
                    <a:lnTo>
                      <a:pt x="1156" y="746"/>
                    </a:lnTo>
                    <a:lnTo>
                      <a:pt x="1199" y="724"/>
                    </a:lnTo>
                    <a:lnTo>
                      <a:pt x="1226" y="702"/>
                    </a:lnTo>
                    <a:lnTo>
                      <a:pt x="1248" y="675"/>
                    </a:lnTo>
                    <a:lnTo>
                      <a:pt x="1259" y="648"/>
                    </a:lnTo>
                    <a:lnTo>
                      <a:pt x="1259" y="615"/>
                    </a:lnTo>
                    <a:lnTo>
                      <a:pt x="1259" y="615"/>
                    </a:lnTo>
                    <a:close/>
                  </a:path>
                </a:pathLst>
              </a:custGeom>
              <a:gradFill rotWithShape="0">
                <a:gsLst>
                  <a:gs pos="0">
                    <a:schemeClr val="bg1"/>
                  </a:gs>
                  <a:gs pos="100000">
                    <a:schemeClr val="bg1">
                      <a:gamma/>
                      <a:shade val="90980"/>
                      <a:invGamma/>
                    </a:schemeClr>
                  </a:gs>
                </a:gsLst>
                <a:lin ang="2700000" scaled="1"/>
              </a:gradFill>
              <a:ln w="9525">
                <a:noFill/>
                <a:round/>
                <a:headEnd/>
                <a:tailEnd/>
              </a:ln>
            </p:spPr>
            <p:txBody>
              <a:bodyPr/>
              <a:lstStyle/>
              <a:p>
                <a:pPr algn="ctr">
                  <a:defRPr/>
                </a:pPr>
                <a:endParaRPr lang="en-US" sz="4400" b="1">
                  <a:solidFill>
                    <a:srgbClr val="E5E5FF"/>
                  </a:solidFill>
                  <a:effectLst>
                    <a:outerShdw blurRad="38100" dist="38100" dir="2700000" algn="tl">
                      <a:srgbClr val="000000"/>
                    </a:outerShdw>
                  </a:effectLst>
                  <a:latin typeface="Garamond" pitchFamily="-111" charset="0"/>
                </a:endParaRPr>
              </a:p>
            </p:txBody>
          </p:sp>
          <p:sp>
            <p:nvSpPr>
              <p:cNvPr id="10" name="Freeform 6"/>
              <p:cNvSpPr>
                <a:spLocks/>
              </p:cNvSpPr>
              <p:nvPr/>
            </p:nvSpPr>
            <p:spPr bwMode="hidden">
              <a:xfrm>
                <a:off x="2900" y="3346"/>
                <a:ext cx="2849" cy="969"/>
              </a:xfrm>
              <a:custGeom>
                <a:avLst/>
                <a:gdLst/>
                <a:ahLst/>
                <a:cxnLst>
                  <a:cxn ang="0">
                    <a:pos x="92" y="958"/>
                  </a:cxn>
                  <a:cxn ang="0">
                    <a:pos x="0" y="969"/>
                  </a:cxn>
                  <a:cxn ang="0">
                    <a:pos x="391" y="969"/>
                  </a:cxn>
                  <a:cxn ang="0">
                    <a:pos x="434" y="947"/>
                  </a:cxn>
                  <a:cxn ang="0">
                    <a:pos x="483" y="914"/>
                  </a:cxn>
                  <a:cxn ang="0">
                    <a:pos x="554" y="876"/>
                  </a:cxn>
                  <a:cxn ang="0">
                    <a:pos x="635" y="838"/>
                  </a:cxn>
                  <a:cxn ang="0">
                    <a:pos x="727" y="794"/>
                  </a:cxn>
                  <a:cxn ang="0">
                    <a:pos x="836" y="745"/>
                  </a:cxn>
                  <a:cxn ang="0">
                    <a:pos x="961" y="696"/>
                  </a:cxn>
                  <a:cxn ang="0">
                    <a:pos x="1102" y="642"/>
                  </a:cxn>
                  <a:cxn ang="0">
                    <a:pos x="1259" y="582"/>
                  </a:cxn>
                  <a:cxn ang="0">
                    <a:pos x="1433" y="522"/>
                  </a:cxn>
                  <a:cxn ang="0">
                    <a:pos x="1623" y="462"/>
                  </a:cxn>
                  <a:cxn ang="0">
                    <a:pos x="1829" y="403"/>
                  </a:cxn>
                  <a:cxn ang="0">
                    <a:pos x="2057" y="343"/>
                  </a:cxn>
                  <a:cxn ang="0">
                    <a:pos x="2301" y="283"/>
                  </a:cxn>
                  <a:cxn ang="0">
                    <a:pos x="2567" y="223"/>
                  </a:cxn>
                  <a:cxn ang="0">
                    <a:pos x="2849" y="163"/>
                  </a:cxn>
                  <a:cxn ang="0">
                    <a:pos x="2849" y="0"/>
                  </a:cxn>
                  <a:cxn ang="0">
                    <a:pos x="2817" y="16"/>
                  </a:cxn>
                  <a:cxn ang="0">
                    <a:pos x="2773" y="33"/>
                  </a:cxn>
                  <a:cxn ang="0">
                    <a:pos x="2719" y="54"/>
                  </a:cxn>
                  <a:cxn ang="0">
                    <a:pos x="2648" y="76"/>
                  </a:cxn>
                  <a:cxn ang="0">
                    <a:pos x="2572" y="98"/>
                  </a:cxn>
                  <a:cxn ang="0">
                    <a:pos x="2491" y="120"/>
                  </a:cxn>
                  <a:cxn ang="0">
                    <a:pos x="2399" y="147"/>
                  </a:cxn>
                  <a:cxn ang="0">
                    <a:pos x="2301" y="169"/>
                  </a:cxn>
                  <a:cxn ang="0">
                    <a:pos x="2095" y="223"/>
                  </a:cxn>
                  <a:cxn ang="0">
                    <a:pos x="1889" y="277"/>
                  </a:cxn>
                  <a:cxn ang="0">
                    <a:pos x="1688" y="326"/>
                  </a:cxn>
                  <a:cxn ang="0">
                    <a:pos x="1590" y="354"/>
                  </a:cxn>
                  <a:cxn ang="0">
                    <a:pos x="1503" y="381"/>
                  </a:cxn>
                  <a:cxn ang="0">
                    <a:pos x="1107" y="506"/>
                  </a:cxn>
                  <a:cxn ang="0">
                    <a:pos x="912" y="577"/>
                  </a:cxn>
                  <a:cxn ang="0">
                    <a:pos x="727" y="647"/>
                  </a:cxn>
                  <a:cxn ang="0">
                    <a:pos x="548" y="718"/>
                  </a:cxn>
                  <a:cxn ang="0">
                    <a:pos x="380" y="794"/>
                  </a:cxn>
                  <a:cxn ang="0">
                    <a:pos x="228" y="876"/>
                  </a:cxn>
                  <a:cxn ang="0">
                    <a:pos x="92" y="958"/>
                  </a:cxn>
                  <a:cxn ang="0">
                    <a:pos x="92" y="958"/>
                  </a:cxn>
                </a:cxnLst>
                <a:rect l="0" t="0" r="r" b="b"/>
                <a:pathLst>
                  <a:path w="2849" h="969">
                    <a:moveTo>
                      <a:pt x="92" y="958"/>
                    </a:moveTo>
                    <a:lnTo>
                      <a:pt x="0" y="969"/>
                    </a:lnTo>
                    <a:lnTo>
                      <a:pt x="391" y="969"/>
                    </a:lnTo>
                    <a:lnTo>
                      <a:pt x="434" y="947"/>
                    </a:lnTo>
                    <a:lnTo>
                      <a:pt x="483" y="914"/>
                    </a:lnTo>
                    <a:lnTo>
                      <a:pt x="554" y="876"/>
                    </a:lnTo>
                    <a:lnTo>
                      <a:pt x="635" y="838"/>
                    </a:lnTo>
                    <a:lnTo>
                      <a:pt x="727" y="794"/>
                    </a:lnTo>
                    <a:lnTo>
                      <a:pt x="836" y="745"/>
                    </a:lnTo>
                    <a:lnTo>
                      <a:pt x="961" y="696"/>
                    </a:lnTo>
                    <a:lnTo>
                      <a:pt x="1102" y="642"/>
                    </a:lnTo>
                    <a:lnTo>
                      <a:pt x="1259" y="582"/>
                    </a:lnTo>
                    <a:lnTo>
                      <a:pt x="1433" y="522"/>
                    </a:lnTo>
                    <a:lnTo>
                      <a:pt x="1623" y="462"/>
                    </a:lnTo>
                    <a:lnTo>
                      <a:pt x="1829" y="403"/>
                    </a:lnTo>
                    <a:lnTo>
                      <a:pt x="2057" y="343"/>
                    </a:lnTo>
                    <a:lnTo>
                      <a:pt x="2301" y="283"/>
                    </a:lnTo>
                    <a:lnTo>
                      <a:pt x="2567" y="223"/>
                    </a:lnTo>
                    <a:lnTo>
                      <a:pt x="2849" y="163"/>
                    </a:lnTo>
                    <a:lnTo>
                      <a:pt x="2849" y="0"/>
                    </a:lnTo>
                    <a:lnTo>
                      <a:pt x="2817" y="16"/>
                    </a:lnTo>
                    <a:lnTo>
                      <a:pt x="2773" y="33"/>
                    </a:lnTo>
                    <a:lnTo>
                      <a:pt x="2719" y="54"/>
                    </a:lnTo>
                    <a:lnTo>
                      <a:pt x="2648" y="76"/>
                    </a:lnTo>
                    <a:lnTo>
                      <a:pt x="2572" y="98"/>
                    </a:lnTo>
                    <a:lnTo>
                      <a:pt x="2491" y="120"/>
                    </a:lnTo>
                    <a:lnTo>
                      <a:pt x="2399" y="147"/>
                    </a:lnTo>
                    <a:lnTo>
                      <a:pt x="2301" y="169"/>
                    </a:lnTo>
                    <a:lnTo>
                      <a:pt x="2095" y="223"/>
                    </a:lnTo>
                    <a:lnTo>
                      <a:pt x="1889" y="277"/>
                    </a:lnTo>
                    <a:lnTo>
                      <a:pt x="1688" y="326"/>
                    </a:lnTo>
                    <a:lnTo>
                      <a:pt x="1590" y="354"/>
                    </a:lnTo>
                    <a:lnTo>
                      <a:pt x="1503" y="381"/>
                    </a:lnTo>
                    <a:lnTo>
                      <a:pt x="1107" y="506"/>
                    </a:lnTo>
                    <a:lnTo>
                      <a:pt x="912" y="577"/>
                    </a:lnTo>
                    <a:lnTo>
                      <a:pt x="727" y="647"/>
                    </a:lnTo>
                    <a:lnTo>
                      <a:pt x="548" y="718"/>
                    </a:lnTo>
                    <a:lnTo>
                      <a:pt x="380" y="794"/>
                    </a:lnTo>
                    <a:lnTo>
                      <a:pt x="228" y="876"/>
                    </a:lnTo>
                    <a:lnTo>
                      <a:pt x="92" y="958"/>
                    </a:lnTo>
                    <a:lnTo>
                      <a:pt x="92" y="958"/>
                    </a:lnTo>
                    <a:close/>
                  </a:path>
                </a:pathLst>
              </a:custGeom>
              <a:gradFill rotWithShape="0">
                <a:gsLst>
                  <a:gs pos="0">
                    <a:schemeClr val="bg1">
                      <a:gamma/>
                      <a:shade val="81961"/>
                      <a:invGamma/>
                    </a:schemeClr>
                  </a:gs>
                  <a:gs pos="100000">
                    <a:schemeClr val="bg1"/>
                  </a:gs>
                </a:gsLst>
                <a:lin ang="5400000" scaled="1"/>
              </a:gradFill>
              <a:ln w="9525">
                <a:noFill/>
                <a:round/>
                <a:headEnd/>
                <a:tailEnd/>
              </a:ln>
            </p:spPr>
            <p:txBody>
              <a:bodyPr/>
              <a:lstStyle/>
              <a:p>
                <a:pPr algn="ctr">
                  <a:defRPr/>
                </a:pPr>
                <a:endParaRPr lang="en-US" sz="4400" b="1">
                  <a:solidFill>
                    <a:srgbClr val="E5E5FF"/>
                  </a:solidFill>
                  <a:effectLst>
                    <a:outerShdw blurRad="38100" dist="38100" dir="2700000" algn="tl">
                      <a:srgbClr val="000000"/>
                    </a:outerShdw>
                  </a:effectLst>
                  <a:latin typeface="Garamond" pitchFamily="-111" charset="0"/>
                </a:endParaRPr>
              </a:p>
            </p:txBody>
          </p:sp>
          <p:sp>
            <p:nvSpPr>
              <p:cNvPr id="11" name="Freeform 7"/>
              <p:cNvSpPr>
                <a:spLocks/>
              </p:cNvSpPr>
              <p:nvPr/>
            </p:nvSpPr>
            <p:spPr bwMode="hidden">
              <a:xfrm>
                <a:off x="2748" y="2230"/>
                <a:ext cx="3007" cy="2085"/>
              </a:xfrm>
              <a:custGeom>
                <a:avLst/>
                <a:gdLst/>
                <a:ahLst/>
                <a:cxnLst>
                  <a:cxn ang="0">
                    <a:pos x="1433" y="474"/>
                  </a:cxn>
                  <a:cxn ang="0">
                    <a:pos x="1460" y="528"/>
                  </a:cxn>
                  <a:cxn ang="0">
                    <a:pos x="1541" y="593"/>
                  </a:cxn>
                  <a:cxn ang="0">
                    <a:pos x="1715" y="670"/>
                  </a:cxn>
                  <a:cxn ang="0">
                    <a:pos x="1927" y="735"/>
                  </a:cxn>
                  <a:cxn ang="0">
                    <a:pos x="2155" y="789"/>
                  </a:cxn>
                  <a:cxn ang="0">
                    <a:pos x="2372" y="849"/>
                  </a:cxn>
                  <a:cxn ang="0">
                    <a:pos x="2551" y="920"/>
                  </a:cxn>
                  <a:cxn ang="0">
                    <a:pos x="2638" y="980"/>
                  </a:cxn>
                  <a:cxn ang="0">
                    <a:pos x="2676" y="1029"/>
                  </a:cxn>
                  <a:cxn ang="0">
                    <a:pos x="2681" y="1083"/>
                  </a:cxn>
                  <a:cxn ang="0">
                    <a:pos x="2665" y="1127"/>
                  </a:cxn>
                  <a:cxn ang="0">
                    <a:pos x="2616" y="1170"/>
                  </a:cxn>
                  <a:cxn ang="0">
                    <a:pos x="2545" y="1208"/>
                  </a:cxn>
                  <a:cxn ang="0">
                    <a:pos x="2448" y="1241"/>
                  </a:cxn>
                  <a:cxn ang="0">
                    <a:pos x="2328" y="1274"/>
                  </a:cxn>
                  <a:cxn ang="0">
                    <a:pos x="2106" y="1328"/>
                  </a:cxn>
                  <a:cxn ang="0">
                    <a:pos x="1742" y="1421"/>
                  </a:cxn>
                  <a:cxn ang="0">
                    <a:pos x="1308" y="1540"/>
                  </a:cxn>
                  <a:cxn ang="0">
                    <a:pos x="820" y="1709"/>
                  </a:cxn>
                  <a:cxn ang="0">
                    <a:pos x="282" y="1943"/>
                  </a:cxn>
                  <a:cxn ang="0">
                    <a:pos x="152" y="2085"/>
                  </a:cxn>
                  <a:cxn ang="0">
                    <a:pos x="386" y="1992"/>
                  </a:cxn>
                  <a:cxn ang="0">
                    <a:pos x="700" y="1834"/>
                  </a:cxn>
                  <a:cxn ang="0">
                    <a:pos x="1064" y="1693"/>
                  </a:cxn>
                  <a:cxn ang="0">
                    <a:pos x="1661" y="1497"/>
                  </a:cxn>
                  <a:cxn ang="0">
                    <a:pos x="1845" y="1442"/>
                  </a:cxn>
                  <a:cxn ang="0">
                    <a:pos x="2252" y="1339"/>
                  </a:cxn>
                  <a:cxn ang="0">
                    <a:pos x="2551" y="1263"/>
                  </a:cxn>
                  <a:cxn ang="0">
                    <a:pos x="2730" y="1214"/>
                  </a:cxn>
                  <a:cxn ang="0">
                    <a:pos x="2876" y="1170"/>
                  </a:cxn>
                  <a:cxn ang="0">
                    <a:pos x="2974" y="1132"/>
                  </a:cxn>
                  <a:cxn ang="0">
                    <a:pos x="3007" y="871"/>
                  </a:cxn>
                  <a:cxn ang="0">
                    <a:pos x="2860" y="844"/>
                  </a:cxn>
                  <a:cxn ang="0">
                    <a:pos x="2670" y="806"/>
                  </a:cxn>
                  <a:cxn ang="0">
                    <a:pos x="2458" y="757"/>
                  </a:cxn>
                  <a:cxn ang="0">
                    <a:pos x="2138" y="670"/>
                  </a:cxn>
                  <a:cxn ang="0">
                    <a:pos x="1959" y="604"/>
                  </a:cxn>
                  <a:cxn ang="0">
                    <a:pos x="1824" y="534"/>
                  </a:cxn>
                  <a:cxn ang="0">
                    <a:pos x="1769" y="474"/>
                  </a:cxn>
                  <a:cxn ang="0">
                    <a:pos x="1753" y="436"/>
                  </a:cxn>
                  <a:cxn ang="0">
                    <a:pos x="1780" y="381"/>
                  </a:cxn>
                  <a:cxn ang="0">
                    <a:pos x="1862" y="316"/>
                  </a:cxn>
                  <a:cxn ang="0">
                    <a:pos x="1986" y="267"/>
                  </a:cxn>
                  <a:cxn ang="0">
                    <a:pos x="2149" y="229"/>
                  </a:cxn>
                  <a:cxn ang="0">
                    <a:pos x="2431" y="180"/>
                  </a:cxn>
                  <a:cxn ang="0">
                    <a:pos x="2827" y="125"/>
                  </a:cxn>
                  <a:cxn ang="0">
                    <a:pos x="3007" y="87"/>
                  </a:cxn>
                  <a:cxn ang="0">
                    <a:pos x="2909" y="22"/>
                  </a:cxn>
                  <a:cxn ang="0">
                    <a:pos x="2676" y="66"/>
                  </a:cxn>
                  <a:cxn ang="0">
                    <a:pos x="2285" y="120"/>
                  </a:cxn>
                  <a:cxn ang="0">
                    <a:pos x="2030" y="158"/>
                  </a:cxn>
                  <a:cxn ang="0">
                    <a:pos x="1791" y="202"/>
                  </a:cxn>
                  <a:cxn ang="0">
                    <a:pos x="1601" y="261"/>
                  </a:cxn>
                  <a:cxn ang="0">
                    <a:pos x="1471" y="338"/>
                  </a:cxn>
                  <a:cxn ang="0">
                    <a:pos x="1438" y="387"/>
                  </a:cxn>
                  <a:cxn ang="0">
                    <a:pos x="1427" y="441"/>
                  </a:cxn>
                </a:cxnLst>
                <a:rect l="0" t="0" r="r" b="b"/>
                <a:pathLst>
                  <a:path w="3007" h="2085">
                    <a:moveTo>
                      <a:pt x="1427" y="441"/>
                    </a:moveTo>
                    <a:lnTo>
                      <a:pt x="1433" y="474"/>
                    </a:lnTo>
                    <a:lnTo>
                      <a:pt x="1444" y="501"/>
                    </a:lnTo>
                    <a:lnTo>
                      <a:pt x="1460" y="528"/>
                    </a:lnTo>
                    <a:lnTo>
                      <a:pt x="1482" y="550"/>
                    </a:lnTo>
                    <a:lnTo>
                      <a:pt x="1541" y="593"/>
                    </a:lnTo>
                    <a:lnTo>
                      <a:pt x="1623" y="637"/>
                    </a:lnTo>
                    <a:lnTo>
                      <a:pt x="1715" y="670"/>
                    </a:lnTo>
                    <a:lnTo>
                      <a:pt x="1818" y="702"/>
                    </a:lnTo>
                    <a:lnTo>
                      <a:pt x="1927" y="735"/>
                    </a:lnTo>
                    <a:lnTo>
                      <a:pt x="2041" y="762"/>
                    </a:lnTo>
                    <a:lnTo>
                      <a:pt x="2155" y="789"/>
                    </a:lnTo>
                    <a:lnTo>
                      <a:pt x="2269" y="822"/>
                    </a:lnTo>
                    <a:lnTo>
                      <a:pt x="2372" y="849"/>
                    </a:lnTo>
                    <a:lnTo>
                      <a:pt x="2464" y="882"/>
                    </a:lnTo>
                    <a:lnTo>
                      <a:pt x="2551" y="920"/>
                    </a:lnTo>
                    <a:lnTo>
                      <a:pt x="2616" y="958"/>
                    </a:lnTo>
                    <a:lnTo>
                      <a:pt x="2638" y="980"/>
                    </a:lnTo>
                    <a:lnTo>
                      <a:pt x="2659" y="1007"/>
                    </a:lnTo>
                    <a:lnTo>
                      <a:pt x="2676" y="1029"/>
                    </a:lnTo>
                    <a:lnTo>
                      <a:pt x="2681" y="1056"/>
                    </a:lnTo>
                    <a:lnTo>
                      <a:pt x="2681" y="1083"/>
                    </a:lnTo>
                    <a:lnTo>
                      <a:pt x="2676" y="1105"/>
                    </a:lnTo>
                    <a:lnTo>
                      <a:pt x="2665" y="1127"/>
                    </a:lnTo>
                    <a:lnTo>
                      <a:pt x="2643" y="1149"/>
                    </a:lnTo>
                    <a:lnTo>
                      <a:pt x="2616" y="1170"/>
                    </a:lnTo>
                    <a:lnTo>
                      <a:pt x="2583" y="1187"/>
                    </a:lnTo>
                    <a:lnTo>
                      <a:pt x="2545" y="1208"/>
                    </a:lnTo>
                    <a:lnTo>
                      <a:pt x="2502" y="1225"/>
                    </a:lnTo>
                    <a:lnTo>
                      <a:pt x="2448" y="1241"/>
                    </a:lnTo>
                    <a:lnTo>
                      <a:pt x="2388" y="1257"/>
                    </a:lnTo>
                    <a:lnTo>
                      <a:pt x="2328" y="1274"/>
                    </a:lnTo>
                    <a:lnTo>
                      <a:pt x="2258" y="1290"/>
                    </a:lnTo>
                    <a:lnTo>
                      <a:pt x="2106" y="1328"/>
                    </a:lnTo>
                    <a:lnTo>
                      <a:pt x="1932" y="1372"/>
                    </a:lnTo>
                    <a:lnTo>
                      <a:pt x="1742" y="1421"/>
                    </a:lnTo>
                    <a:lnTo>
                      <a:pt x="1531" y="1475"/>
                    </a:lnTo>
                    <a:lnTo>
                      <a:pt x="1308" y="1540"/>
                    </a:lnTo>
                    <a:lnTo>
                      <a:pt x="1069" y="1617"/>
                    </a:lnTo>
                    <a:lnTo>
                      <a:pt x="820" y="1709"/>
                    </a:lnTo>
                    <a:lnTo>
                      <a:pt x="554" y="1818"/>
                    </a:lnTo>
                    <a:lnTo>
                      <a:pt x="282" y="1943"/>
                    </a:lnTo>
                    <a:lnTo>
                      <a:pt x="0" y="2085"/>
                    </a:lnTo>
                    <a:lnTo>
                      <a:pt x="152" y="2085"/>
                    </a:lnTo>
                    <a:lnTo>
                      <a:pt x="244" y="2074"/>
                    </a:lnTo>
                    <a:lnTo>
                      <a:pt x="386" y="1992"/>
                    </a:lnTo>
                    <a:lnTo>
                      <a:pt x="537" y="1910"/>
                    </a:lnTo>
                    <a:lnTo>
                      <a:pt x="700" y="1834"/>
                    </a:lnTo>
                    <a:lnTo>
                      <a:pt x="879" y="1763"/>
                    </a:lnTo>
                    <a:lnTo>
                      <a:pt x="1064" y="1693"/>
                    </a:lnTo>
                    <a:lnTo>
                      <a:pt x="1259" y="1622"/>
                    </a:lnTo>
                    <a:lnTo>
                      <a:pt x="1661" y="1497"/>
                    </a:lnTo>
                    <a:lnTo>
                      <a:pt x="1748" y="1470"/>
                    </a:lnTo>
                    <a:lnTo>
                      <a:pt x="1845" y="1442"/>
                    </a:lnTo>
                    <a:lnTo>
                      <a:pt x="2046" y="1393"/>
                    </a:lnTo>
                    <a:lnTo>
                      <a:pt x="2252" y="1339"/>
                    </a:lnTo>
                    <a:lnTo>
                      <a:pt x="2458" y="1285"/>
                    </a:lnTo>
                    <a:lnTo>
                      <a:pt x="2551" y="1263"/>
                    </a:lnTo>
                    <a:lnTo>
                      <a:pt x="2643" y="1236"/>
                    </a:lnTo>
                    <a:lnTo>
                      <a:pt x="2730" y="1214"/>
                    </a:lnTo>
                    <a:lnTo>
                      <a:pt x="2806" y="1192"/>
                    </a:lnTo>
                    <a:lnTo>
                      <a:pt x="2876" y="1170"/>
                    </a:lnTo>
                    <a:lnTo>
                      <a:pt x="2931" y="1149"/>
                    </a:lnTo>
                    <a:lnTo>
                      <a:pt x="2974" y="1132"/>
                    </a:lnTo>
                    <a:lnTo>
                      <a:pt x="3007" y="1116"/>
                    </a:lnTo>
                    <a:lnTo>
                      <a:pt x="3007" y="871"/>
                    </a:lnTo>
                    <a:lnTo>
                      <a:pt x="2941" y="860"/>
                    </a:lnTo>
                    <a:lnTo>
                      <a:pt x="2860" y="844"/>
                    </a:lnTo>
                    <a:lnTo>
                      <a:pt x="2773" y="827"/>
                    </a:lnTo>
                    <a:lnTo>
                      <a:pt x="2670" y="806"/>
                    </a:lnTo>
                    <a:lnTo>
                      <a:pt x="2567" y="784"/>
                    </a:lnTo>
                    <a:lnTo>
                      <a:pt x="2458" y="757"/>
                    </a:lnTo>
                    <a:lnTo>
                      <a:pt x="2241" y="702"/>
                    </a:lnTo>
                    <a:lnTo>
                      <a:pt x="2138" y="670"/>
                    </a:lnTo>
                    <a:lnTo>
                      <a:pt x="2046" y="637"/>
                    </a:lnTo>
                    <a:lnTo>
                      <a:pt x="1959" y="604"/>
                    </a:lnTo>
                    <a:lnTo>
                      <a:pt x="1883" y="566"/>
                    </a:lnTo>
                    <a:lnTo>
                      <a:pt x="1824" y="534"/>
                    </a:lnTo>
                    <a:lnTo>
                      <a:pt x="1780" y="495"/>
                    </a:lnTo>
                    <a:lnTo>
                      <a:pt x="1769" y="474"/>
                    </a:lnTo>
                    <a:lnTo>
                      <a:pt x="1758" y="457"/>
                    </a:lnTo>
                    <a:lnTo>
                      <a:pt x="1753" y="436"/>
                    </a:lnTo>
                    <a:lnTo>
                      <a:pt x="1758" y="419"/>
                    </a:lnTo>
                    <a:lnTo>
                      <a:pt x="1780" y="381"/>
                    </a:lnTo>
                    <a:lnTo>
                      <a:pt x="1813" y="343"/>
                    </a:lnTo>
                    <a:lnTo>
                      <a:pt x="1862" y="316"/>
                    </a:lnTo>
                    <a:lnTo>
                      <a:pt x="1921" y="289"/>
                    </a:lnTo>
                    <a:lnTo>
                      <a:pt x="1986" y="267"/>
                    </a:lnTo>
                    <a:lnTo>
                      <a:pt x="2062" y="245"/>
                    </a:lnTo>
                    <a:lnTo>
                      <a:pt x="2149" y="229"/>
                    </a:lnTo>
                    <a:lnTo>
                      <a:pt x="2236" y="213"/>
                    </a:lnTo>
                    <a:lnTo>
                      <a:pt x="2431" y="180"/>
                    </a:lnTo>
                    <a:lnTo>
                      <a:pt x="2627" y="158"/>
                    </a:lnTo>
                    <a:lnTo>
                      <a:pt x="2827" y="125"/>
                    </a:lnTo>
                    <a:lnTo>
                      <a:pt x="2920" y="109"/>
                    </a:lnTo>
                    <a:lnTo>
                      <a:pt x="3007" y="87"/>
                    </a:lnTo>
                    <a:lnTo>
                      <a:pt x="3007" y="0"/>
                    </a:lnTo>
                    <a:lnTo>
                      <a:pt x="2909" y="22"/>
                    </a:lnTo>
                    <a:lnTo>
                      <a:pt x="2795" y="44"/>
                    </a:lnTo>
                    <a:lnTo>
                      <a:pt x="2676" y="66"/>
                    </a:lnTo>
                    <a:lnTo>
                      <a:pt x="2551" y="82"/>
                    </a:lnTo>
                    <a:lnTo>
                      <a:pt x="2285" y="120"/>
                    </a:lnTo>
                    <a:lnTo>
                      <a:pt x="2155" y="136"/>
                    </a:lnTo>
                    <a:lnTo>
                      <a:pt x="2030" y="158"/>
                    </a:lnTo>
                    <a:lnTo>
                      <a:pt x="1905" y="174"/>
                    </a:lnTo>
                    <a:lnTo>
                      <a:pt x="1791" y="202"/>
                    </a:lnTo>
                    <a:lnTo>
                      <a:pt x="1688" y="229"/>
                    </a:lnTo>
                    <a:lnTo>
                      <a:pt x="1601" y="261"/>
                    </a:lnTo>
                    <a:lnTo>
                      <a:pt x="1525" y="300"/>
                    </a:lnTo>
                    <a:lnTo>
                      <a:pt x="1471" y="338"/>
                    </a:lnTo>
                    <a:lnTo>
                      <a:pt x="1455" y="359"/>
                    </a:lnTo>
                    <a:lnTo>
                      <a:pt x="1438" y="387"/>
                    </a:lnTo>
                    <a:lnTo>
                      <a:pt x="1427" y="414"/>
                    </a:lnTo>
                    <a:lnTo>
                      <a:pt x="1427" y="441"/>
                    </a:lnTo>
                    <a:lnTo>
                      <a:pt x="1427" y="441"/>
                    </a:lnTo>
                    <a:close/>
                  </a:path>
                </a:pathLst>
              </a:custGeom>
              <a:solidFill>
                <a:schemeClr val="bg1"/>
              </a:solidFill>
              <a:ln w="9525">
                <a:noFill/>
                <a:round/>
                <a:headEnd/>
                <a:tailEnd/>
              </a:ln>
            </p:spPr>
            <p:txBody>
              <a:bodyPr/>
              <a:lstStyle/>
              <a:p>
                <a:pPr algn="ctr">
                  <a:defRPr/>
                </a:pPr>
                <a:endParaRPr lang="en-US" sz="4400" b="1">
                  <a:solidFill>
                    <a:srgbClr val="E5E5FF"/>
                  </a:solidFill>
                  <a:effectLst>
                    <a:outerShdw blurRad="38100" dist="38100" dir="2700000" algn="tl">
                      <a:srgbClr val="000000"/>
                    </a:outerShdw>
                  </a:effectLst>
                  <a:latin typeface="Garamond" pitchFamily="-111" charset="0"/>
                </a:endParaRPr>
              </a:p>
            </p:txBody>
          </p:sp>
          <p:sp>
            <p:nvSpPr>
              <p:cNvPr id="12" name="Freeform 8"/>
              <p:cNvSpPr>
                <a:spLocks/>
              </p:cNvSpPr>
              <p:nvPr/>
            </p:nvSpPr>
            <p:spPr bwMode="hidden">
              <a:xfrm>
                <a:off x="4501" y="2317"/>
                <a:ext cx="1248" cy="539"/>
              </a:xfrm>
              <a:custGeom>
                <a:avLst/>
                <a:gdLst/>
                <a:ahLst/>
                <a:cxnLst>
                  <a:cxn ang="0">
                    <a:pos x="0" y="332"/>
                  </a:cxn>
                  <a:cxn ang="0">
                    <a:pos x="0" y="360"/>
                  </a:cxn>
                  <a:cxn ang="0">
                    <a:pos x="5" y="387"/>
                  </a:cxn>
                  <a:cxn ang="0">
                    <a:pos x="27" y="414"/>
                  </a:cxn>
                  <a:cxn ang="0">
                    <a:pos x="54" y="436"/>
                  </a:cxn>
                  <a:cxn ang="0">
                    <a:pos x="92" y="463"/>
                  </a:cxn>
                  <a:cxn ang="0">
                    <a:pos x="141" y="490"/>
                  </a:cxn>
                  <a:cxn ang="0">
                    <a:pos x="195" y="512"/>
                  </a:cxn>
                  <a:cxn ang="0">
                    <a:pos x="255" y="539"/>
                  </a:cxn>
                  <a:cxn ang="0">
                    <a:pos x="212" y="517"/>
                  </a:cxn>
                  <a:cxn ang="0">
                    <a:pos x="179" y="490"/>
                  </a:cxn>
                  <a:cxn ang="0">
                    <a:pos x="157" y="468"/>
                  </a:cxn>
                  <a:cxn ang="0">
                    <a:pos x="141" y="447"/>
                  </a:cxn>
                  <a:cxn ang="0">
                    <a:pos x="136" y="425"/>
                  </a:cxn>
                  <a:cxn ang="0">
                    <a:pos x="136" y="403"/>
                  </a:cxn>
                  <a:cxn ang="0">
                    <a:pos x="141" y="381"/>
                  </a:cxn>
                  <a:cxn ang="0">
                    <a:pos x="157" y="365"/>
                  </a:cxn>
                  <a:cxn ang="0">
                    <a:pos x="179" y="343"/>
                  </a:cxn>
                  <a:cxn ang="0">
                    <a:pos x="201" y="327"/>
                  </a:cxn>
                  <a:cxn ang="0">
                    <a:pos x="266" y="294"/>
                  </a:cxn>
                  <a:cxn ang="0">
                    <a:pos x="353" y="262"/>
                  </a:cxn>
                  <a:cxn ang="0">
                    <a:pos x="445" y="234"/>
                  </a:cxn>
                  <a:cxn ang="0">
                    <a:pos x="554" y="213"/>
                  </a:cxn>
                  <a:cxn ang="0">
                    <a:pos x="662" y="191"/>
                  </a:cxn>
                  <a:cxn ang="0">
                    <a:pos x="890" y="153"/>
                  </a:cxn>
                  <a:cxn ang="0">
                    <a:pos x="993" y="136"/>
                  </a:cxn>
                  <a:cxn ang="0">
                    <a:pos x="1091" y="120"/>
                  </a:cxn>
                  <a:cxn ang="0">
                    <a:pos x="1178" y="115"/>
                  </a:cxn>
                  <a:cxn ang="0">
                    <a:pos x="1248" y="104"/>
                  </a:cxn>
                  <a:cxn ang="0">
                    <a:pos x="1248" y="0"/>
                  </a:cxn>
                  <a:cxn ang="0">
                    <a:pos x="1161" y="22"/>
                  </a:cxn>
                  <a:cxn ang="0">
                    <a:pos x="1069" y="38"/>
                  </a:cxn>
                  <a:cxn ang="0">
                    <a:pos x="874" y="71"/>
                  </a:cxn>
                  <a:cxn ang="0">
                    <a:pos x="673" y="93"/>
                  </a:cxn>
                  <a:cxn ang="0">
                    <a:pos x="483" y="126"/>
                  </a:cxn>
                  <a:cxn ang="0">
                    <a:pos x="391" y="142"/>
                  </a:cxn>
                  <a:cxn ang="0">
                    <a:pos x="309" y="158"/>
                  </a:cxn>
                  <a:cxn ang="0">
                    <a:pos x="228" y="180"/>
                  </a:cxn>
                  <a:cxn ang="0">
                    <a:pos x="163" y="202"/>
                  </a:cxn>
                  <a:cxn ang="0">
                    <a:pos x="103" y="229"/>
                  </a:cxn>
                  <a:cxn ang="0">
                    <a:pos x="54" y="256"/>
                  </a:cxn>
                  <a:cxn ang="0">
                    <a:pos x="22" y="294"/>
                  </a:cxn>
                  <a:cxn ang="0">
                    <a:pos x="0" y="332"/>
                  </a:cxn>
                  <a:cxn ang="0">
                    <a:pos x="0" y="332"/>
                  </a:cxn>
                </a:cxnLst>
                <a:rect l="0" t="0" r="r" b="b"/>
                <a:pathLst>
                  <a:path w="1248" h="539">
                    <a:moveTo>
                      <a:pt x="0" y="332"/>
                    </a:moveTo>
                    <a:lnTo>
                      <a:pt x="0" y="360"/>
                    </a:lnTo>
                    <a:lnTo>
                      <a:pt x="5" y="387"/>
                    </a:lnTo>
                    <a:lnTo>
                      <a:pt x="27" y="414"/>
                    </a:lnTo>
                    <a:lnTo>
                      <a:pt x="54" y="436"/>
                    </a:lnTo>
                    <a:lnTo>
                      <a:pt x="92" y="463"/>
                    </a:lnTo>
                    <a:lnTo>
                      <a:pt x="141" y="490"/>
                    </a:lnTo>
                    <a:lnTo>
                      <a:pt x="195" y="512"/>
                    </a:lnTo>
                    <a:lnTo>
                      <a:pt x="255" y="539"/>
                    </a:lnTo>
                    <a:lnTo>
                      <a:pt x="212" y="517"/>
                    </a:lnTo>
                    <a:lnTo>
                      <a:pt x="179" y="490"/>
                    </a:lnTo>
                    <a:lnTo>
                      <a:pt x="157" y="468"/>
                    </a:lnTo>
                    <a:lnTo>
                      <a:pt x="141" y="447"/>
                    </a:lnTo>
                    <a:lnTo>
                      <a:pt x="136" y="425"/>
                    </a:lnTo>
                    <a:lnTo>
                      <a:pt x="136" y="403"/>
                    </a:lnTo>
                    <a:lnTo>
                      <a:pt x="141" y="381"/>
                    </a:lnTo>
                    <a:lnTo>
                      <a:pt x="157" y="365"/>
                    </a:lnTo>
                    <a:lnTo>
                      <a:pt x="179" y="343"/>
                    </a:lnTo>
                    <a:lnTo>
                      <a:pt x="201" y="327"/>
                    </a:lnTo>
                    <a:lnTo>
                      <a:pt x="266" y="294"/>
                    </a:lnTo>
                    <a:lnTo>
                      <a:pt x="353" y="262"/>
                    </a:lnTo>
                    <a:lnTo>
                      <a:pt x="445" y="234"/>
                    </a:lnTo>
                    <a:lnTo>
                      <a:pt x="554" y="213"/>
                    </a:lnTo>
                    <a:lnTo>
                      <a:pt x="662" y="191"/>
                    </a:lnTo>
                    <a:lnTo>
                      <a:pt x="890" y="153"/>
                    </a:lnTo>
                    <a:lnTo>
                      <a:pt x="993" y="136"/>
                    </a:lnTo>
                    <a:lnTo>
                      <a:pt x="1091" y="120"/>
                    </a:lnTo>
                    <a:lnTo>
                      <a:pt x="1178" y="115"/>
                    </a:lnTo>
                    <a:lnTo>
                      <a:pt x="1248" y="104"/>
                    </a:lnTo>
                    <a:lnTo>
                      <a:pt x="1248" y="0"/>
                    </a:lnTo>
                    <a:lnTo>
                      <a:pt x="1161" y="22"/>
                    </a:lnTo>
                    <a:lnTo>
                      <a:pt x="1069" y="38"/>
                    </a:lnTo>
                    <a:lnTo>
                      <a:pt x="874" y="71"/>
                    </a:lnTo>
                    <a:lnTo>
                      <a:pt x="673" y="93"/>
                    </a:lnTo>
                    <a:lnTo>
                      <a:pt x="483" y="126"/>
                    </a:lnTo>
                    <a:lnTo>
                      <a:pt x="391" y="142"/>
                    </a:lnTo>
                    <a:lnTo>
                      <a:pt x="309" y="158"/>
                    </a:lnTo>
                    <a:lnTo>
                      <a:pt x="228" y="180"/>
                    </a:lnTo>
                    <a:lnTo>
                      <a:pt x="163" y="202"/>
                    </a:lnTo>
                    <a:lnTo>
                      <a:pt x="103" y="229"/>
                    </a:lnTo>
                    <a:lnTo>
                      <a:pt x="54" y="256"/>
                    </a:lnTo>
                    <a:lnTo>
                      <a:pt x="22" y="294"/>
                    </a:lnTo>
                    <a:lnTo>
                      <a:pt x="0" y="332"/>
                    </a:lnTo>
                    <a:lnTo>
                      <a:pt x="0" y="332"/>
                    </a:lnTo>
                    <a:close/>
                  </a:path>
                </a:pathLst>
              </a:custGeom>
              <a:gradFill rotWithShape="0">
                <a:gsLst>
                  <a:gs pos="0">
                    <a:schemeClr val="bg1">
                      <a:gamma/>
                      <a:shade val="87843"/>
                      <a:invGamma/>
                    </a:schemeClr>
                  </a:gs>
                  <a:gs pos="100000">
                    <a:schemeClr val="bg1"/>
                  </a:gs>
                </a:gsLst>
                <a:lin ang="2700000" scaled="1"/>
              </a:gradFill>
              <a:ln w="9525">
                <a:noFill/>
                <a:round/>
                <a:headEnd/>
                <a:tailEnd/>
              </a:ln>
            </p:spPr>
            <p:txBody>
              <a:bodyPr/>
              <a:lstStyle/>
              <a:p>
                <a:pPr algn="ctr">
                  <a:defRPr/>
                </a:pPr>
                <a:endParaRPr lang="en-US" sz="4400" b="1">
                  <a:solidFill>
                    <a:srgbClr val="E5E5FF"/>
                  </a:solidFill>
                  <a:effectLst>
                    <a:outerShdw blurRad="38100" dist="38100" dir="2700000" algn="tl">
                      <a:srgbClr val="000000"/>
                    </a:outerShdw>
                  </a:effectLst>
                  <a:latin typeface="Garamond" pitchFamily="-111" charset="0"/>
                </a:endParaRPr>
              </a:p>
            </p:txBody>
          </p:sp>
        </p:grpSp>
        <p:sp>
          <p:nvSpPr>
            <p:cNvPr id="6" name="Freeform 9"/>
            <p:cNvSpPr>
              <a:spLocks/>
            </p:cNvSpPr>
            <p:nvPr/>
          </p:nvSpPr>
          <p:spPr bwMode="hidden">
            <a:xfrm>
              <a:off x="3322" y="1341"/>
              <a:ext cx="1825" cy="1537"/>
            </a:xfrm>
            <a:custGeom>
              <a:avLst/>
              <a:gdLst/>
              <a:ahLst/>
              <a:cxnLst>
                <a:cxn ang="0">
                  <a:pos x="982" y="1061"/>
                </a:cxn>
                <a:cxn ang="0">
                  <a:pos x="1357" y="1012"/>
                </a:cxn>
                <a:cxn ang="0">
                  <a:pos x="1666" y="957"/>
                </a:cxn>
                <a:cxn ang="0">
                  <a:pos x="1916" y="897"/>
                </a:cxn>
                <a:cxn ang="0">
                  <a:pos x="2100" y="832"/>
                </a:cxn>
                <a:cxn ang="0">
                  <a:pos x="2220" y="756"/>
                </a:cxn>
                <a:cxn ang="0">
                  <a:pos x="2285" y="669"/>
                </a:cxn>
                <a:cxn ang="0">
                  <a:pos x="2290" y="560"/>
                </a:cxn>
                <a:cxn ang="0">
                  <a:pos x="2241" y="457"/>
                </a:cxn>
                <a:cxn ang="0">
                  <a:pos x="2144" y="364"/>
                </a:cxn>
                <a:cxn ang="0">
                  <a:pos x="2008" y="277"/>
                </a:cxn>
                <a:cxn ang="0">
                  <a:pos x="1769" y="157"/>
                </a:cxn>
                <a:cxn ang="0">
                  <a:pos x="1612" y="92"/>
                </a:cxn>
                <a:cxn ang="0">
                  <a:pos x="1476" y="43"/>
                </a:cxn>
                <a:cxn ang="0">
                  <a:pos x="1384" y="10"/>
                </a:cxn>
                <a:cxn ang="0">
                  <a:pos x="1346" y="0"/>
                </a:cxn>
                <a:cxn ang="0">
                  <a:pos x="1655" y="119"/>
                </a:cxn>
                <a:cxn ang="0">
                  <a:pos x="1948" y="255"/>
                </a:cxn>
                <a:cxn ang="0">
                  <a:pos x="2068" y="326"/>
                </a:cxn>
                <a:cxn ang="0">
                  <a:pos x="2171" y="402"/>
                </a:cxn>
                <a:cxn ang="0">
                  <a:pos x="2236" y="478"/>
                </a:cxn>
                <a:cxn ang="0">
                  <a:pos x="2263" y="560"/>
                </a:cxn>
                <a:cxn ang="0">
                  <a:pos x="2241" y="636"/>
                </a:cxn>
                <a:cxn ang="0">
                  <a:pos x="2171" y="702"/>
                </a:cxn>
                <a:cxn ang="0">
                  <a:pos x="2062" y="756"/>
                </a:cxn>
                <a:cxn ang="0">
                  <a:pos x="1921" y="800"/>
                </a:cxn>
                <a:cxn ang="0">
                  <a:pos x="1748" y="843"/>
                </a:cxn>
                <a:cxn ang="0">
                  <a:pos x="1351" y="908"/>
                </a:cxn>
                <a:cxn ang="0">
                  <a:pos x="923" y="968"/>
                </a:cxn>
                <a:cxn ang="0">
                  <a:pos x="521" y="1028"/>
                </a:cxn>
                <a:cxn ang="0">
                  <a:pos x="353" y="1066"/>
                </a:cxn>
                <a:cxn ang="0">
                  <a:pos x="206" y="1104"/>
                </a:cxn>
                <a:cxn ang="0">
                  <a:pos x="92" y="1148"/>
                </a:cxn>
                <a:cxn ang="0">
                  <a:pos x="22" y="1202"/>
                </a:cxn>
                <a:cxn ang="0">
                  <a:pos x="0" y="1262"/>
                </a:cxn>
                <a:cxn ang="0">
                  <a:pos x="27" y="1327"/>
                </a:cxn>
                <a:cxn ang="0">
                  <a:pos x="98" y="1382"/>
                </a:cxn>
                <a:cxn ang="0">
                  <a:pos x="196" y="1425"/>
                </a:cxn>
                <a:cxn ang="0">
                  <a:pos x="326" y="1469"/>
                </a:cxn>
                <a:cxn ang="0">
                  <a:pos x="217" y="1414"/>
                </a:cxn>
                <a:cxn ang="0">
                  <a:pos x="147" y="1360"/>
                </a:cxn>
                <a:cxn ang="0">
                  <a:pos x="120" y="1306"/>
                </a:cxn>
                <a:cxn ang="0">
                  <a:pos x="141" y="1257"/>
                </a:cxn>
                <a:cxn ang="0">
                  <a:pos x="212" y="1208"/>
                </a:cxn>
                <a:cxn ang="0">
                  <a:pos x="342" y="1164"/>
                </a:cxn>
                <a:cxn ang="0">
                  <a:pos x="527" y="1121"/>
                </a:cxn>
                <a:cxn ang="0">
                  <a:pos x="771" y="1088"/>
                </a:cxn>
              </a:cxnLst>
              <a:rect l="0" t="0" r="r" b="b"/>
              <a:pathLst>
                <a:path w="2296" h="1469">
                  <a:moveTo>
                    <a:pt x="771" y="1088"/>
                  </a:moveTo>
                  <a:lnTo>
                    <a:pt x="982" y="1061"/>
                  </a:lnTo>
                  <a:lnTo>
                    <a:pt x="1178" y="1034"/>
                  </a:lnTo>
                  <a:lnTo>
                    <a:pt x="1357" y="1012"/>
                  </a:lnTo>
                  <a:lnTo>
                    <a:pt x="1520" y="985"/>
                  </a:lnTo>
                  <a:lnTo>
                    <a:pt x="1666" y="957"/>
                  </a:lnTo>
                  <a:lnTo>
                    <a:pt x="1796" y="930"/>
                  </a:lnTo>
                  <a:lnTo>
                    <a:pt x="1916" y="897"/>
                  </a:lnTo>
                  <a:lnTo>
                    <a:pt x="2013" y="870"/>
                  </a:lnTo>
                  <a:lnTo>
                    <a:pt x="2100" y="832"/>
                  </a:lnTo>
                  <a:lnTo>
                    <a:pt x="2171" y="800"/>
                  </a:lnTo>
                  <a:lnTo>
                    <a:pt x="2220" y="756"/>
                  </a:lnTo>
                  <a:lnTo>
                    <a:pt x="2263" y="712"/>
                  </a:lnTo>
                  <a:lnTo>
                    <a:pt x="2285" y="669"/>
                  </a:lnTo>
                  <a:lnTo>
                    <a:pt x="2296" y="614"/>
                  </a:lnTo>
                  <a:lnTo>
                    <a:pt x="2290" y="560"/>
                  </a:lnTo>
                  <a:lnTo>
                    <a:pt x="2269" y="500"/>
                  </a:lnTo>
                  <a:lnTo>
                    <a:pt x="2241" y="457"/>
                  </a:lnTo>
                  <a:lnTo>
                    <a:pt x="2198" y="408"/>
                  </a:lnTo>
                  <a:lnTo>
                    <a:pt x="2144" y="364"/>
                  </a:lnTo>
                  <a:lnTo>
                    <a:pt x="2079" y="321"/>
                  </a:lnTo>
                  <a:lnTo>
                    <a:pt x="2008" y="277"/>
                  </a:lnTo>
                  <a:lnTo>
                    <a:pt x="1927" y="234"/>
                  </a:lnTo>
                  <a:lnTo>
                    <a:pt x="1769" y="157"/>
                  </a:lnTo>
                  <a:lnTo>
                    <a:pt x="1688" y="125"/>
                  </a:lnTo>
                  <a:lnTo>
                    <a:pt x="1612" y="92"/>
                  </a:lnTo>
                  <a:lnTo>
                    <a:pt x="1536" y="65"/>
                  </a:lnTo>
                  <a:lnTo>
                    <a:pt x="1476" y="43"/>
                  </a:lnTo>
                  <a:lnTo>
                    <a:pt x="1422" y="27"/>
                  </a:lnTo>
                  <a:lnTo>
                    <a:pt x="1384" y="10"/>
                  </a:lnTo>
                  <a:lnTo>
                    <a:pt x="1357" y="5"/>
                  </a:lnTo>
                  <a:lnTo>
                    <a:pt x="1346" y="0"/>
                  </a:lnTo>
                  <a:lnTo>
                    <a:pt x="1498" y="54"/>
                  </a:lnTo>
                  <a:lnTo>
                    <a:pt x="1655" y="119"/>
                  </a:lnTo>
                  <a:lnTo>
                    <a:pt x="1807" y="185"/>
                  </a:lnTo>
                  <a:lnTo>
                    <a:pt x="1948" y="255"/>
                  </a:lnTo>
                  <a:lnTo>
                    <a:pt x="2013" y="288"/>
                  </a:lnTo>
                  <a:lnTo>
                    <a:pt x="2068" y="326"/>
                  </a:lnTo>
                  <a:lnTo>
                    <a:pt x="2122" y="364"/>
                  </a:lnTo>
                  <a:lnTo>
                    <a:pt x="2171" y="402"/>
                  </a:lnTo>
                  <a:lnTo>
                    <a:pt x="2209" y="440"/>
                  </a:lnTo>
                  <a:lnTo>
                    <a:pt x="2236" y="478"/>
                  </a:lnTo>
                  <a:lnTo>
                    <a:pt x="2252" y="522"/>
                  </a:lnTo>
                  <a:lnTo>
                    <a:pt x="2263" y="560"/>
                  </a:lnTo>
                  <a:lnTo>
                    <a:pt x="2258" y="598"/>
                  </a:lnTo>
                  <a:lnTo>
                    <a:pt x="2241" y="636"/>
                  </a:lnTo>
                  <a:lnTo>
                    <a:pt x="2214" y="669"/>
                  </a:lnTo>
                  <a:lnTo>
                    <a:pt x="2171" y="702"/>
                  </a:lnTo>
                  <a:lnTo>
                    <a:pt x="2122" y="729"/>
                  </a:lnTo>
                  <a:lnTo>
                    <a:pt x="2062" y="756"/>
                  </a:lnTo>
                  <a:lnTo>
                    <a:pt x="1997" y="778"/>
                  </a:lnTo>
                  <a:lnTo>
                    <a:pt x="1921" y="800"/>
                  </a:lnTo>
                  <a:lnTo>
                    <a:pt x="1834" y="821"/>
                  </a:lnTo>
                  <a:lnTo>
                    <a:pt x="1748" y="843"/>
                  </a:lnTo>
                  <a:lnTo>
                    <a:pt x="1552" y="876"/>
                  </a:lnTo>
                  <a:lnTo>
                    <a:pt x="1351" y="908"/>
                  </a:lnTo>
                  <a:lnTo>
                    <a:pt x="1134" y="941"/>
                  </a:lnTo>
                  <a:lnTo>
                    <a:pt x="923" y="968"/>
                  </a:lnTo>
                  <a:lnTo>
                    <a:pt x="716" y="995"/>
                  </a:lnTo>
                  <a:lnTo>
                    <a:pt x="521" y="1028"/>
                  </a:lnTo>
                  <a:lnTo>
                    <a:pt x="434" y="1044"/>
                  </a:lnTo>
                  <a:lnTo>
                    <a:pt x="353" y="1066"/>
                  </a:lnTo>
                  <a:lnTo>
                    <a:pt x="277" y="1082"/>
                  </a:lnTo>
                  <a:lnTo>
                    <a:pt x="206" y="1104"/>
                  </a:lnTo>
                  <a:lnTo>
                    <a:pt x="147" y="1126"/>
                  </a:lnTo>
                  <a:lnTo>
                    <a:pt x="92" y="1148"/>
                  </a:lnTo>
                  <a:lnTo>
                    <a:pt x="54" y="1175"/>
                  </a:lnTo>
                  <a:lnTo>
                    <a:pt x="22" y="1202"/>
                  </a:lnTo>
                  <a:lnTo>
                    <a:pt x="6" y="1229"/>
                  </a:lnTo>
                  <a:lnTo>
                    <a:pt x="0" y="1262"/>
                  </a:lnTo>
                  <a:lnTo>
                    <a:pt x="11" y="1295"/>
                  </a:lnTo>
                  <a:lnTo>
                    <a:pt x="27" y="1327"/>
                  </a:lnTo>
                  <a:lnTo>
                    <a:pt x="54" y="1355"/>
                  </a:lnTo>
                  <a:lnTo>
                    <a:pt x="98" y="1382"/>
                  </a:lnTo>
                  <a:lnTo>
                    <a:pt x="141" y="1404"/>
                  </a:lnTo>
                  <a:lnTo>
                    <a:pt x="196" y="1425"/>
                  </a:lnTo>
                  <a:lnTo>
                    <a:pt x="261" y="1447"/>
                  </a:lnTo>
                  <a:lnTo>
                    <a:pt x="326" y="1469"/>
                  </a:lnTo>
                  <a:lnTo>
                    <a:pt x="266" y="1442"/>
                  </a:lnTo>
                  <a:lnTo>
                    <a:pt x="217" y="1414"/>
                  </a:lnTo>
                  <a:lnTo>
                    <a:pt x="174" y="1387"/>
                  </a:lnTo>
                  <a:lnTo>
                    <a:pt x="147" y="1360"/>
                  </a:lnTo>
                  <a:lnTo>
                    <a:pt x="125" y="1333"/>
                  </a:lnTo>
                  <a:lnTo>
                    <a:pt x="120" y="1306"/>
                  </a:lnTo>
                  <a:lnTo>
                    <a:pt x="125" y="1278"/>
                  </a:lnTo>
                  <a:lnTo>
                    <a:pt x="141" y="1257"/>
                  </a:lnTo>
                  <a:lnTo>
                    <a:pt x="174" y="1229"/>
                  </a:lnTo>
                  <a:lnTo>
                    <a:pt x="212" y="1208"/>
                  </a:lnTo>
                  <a:lnTo>
                    <a:pt x="272" y="1186"/>
                  </a:lnTo>
                  <a:lnTo>
                    <a:pt x="342" y="1164"/>
                  </a:lnTo>
                  <a:lnTo>
                    <a:pt x="423" y="1142"/>
                  </a:lnTo>
                  <a:lnTo>
                    <a:pt x="527" y="1121"/>
                  </a:lnTo>
                  <a:lnTo>
                    <a:pt x="641" y="1104"/>
                  </a:lnTo>
                  <a:lnTo>
                    <a:pt x="771" y="1088"/>
                  </a:lnTo>
                  <a:lnTo>
                    <a:pt x="771" y="1088"/>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algn="ctr">
                <a:defRPr/>
              </a:pPr>
              <a:endParaRPr lang="en-US" sz="4400" b="1">
                <a:solidFill>
                  <a:srgbClr val="E5E5FF"/>
                </a:solidFill>
                <a:effectLst>
                  <a:outerShdw blurRad="38100" dist="38100" dir="2700000" algn="tl">
                    <a:srgbClr val="000000"/>
                  </a:outerShdw>
                </a:effectLst>
                <a:latin typeface="Garamond" pitchFamily="-111" charset="0"/>
              </a:endParaRPr>
            </a:p>
          </p:txBody>
        </p:sp>
        <p:sp>
          <p:nvSpPr>
            <p:cNvPr id="7" name="Freeform 10"/>
            <p:cNvSpPr>
              <a:spLocks/>
            </p:cNvSpPr>
            <p:nvPr/>
          </p:nvSpPr>
          <p:spPr bwMode="hidden">
            <a:xfrm>
              <a:off x="0" y="0"/>
              <a:ext cx="5758" cy="1776"/>
            </a:xfrm>
            <a:custGeom>
              <a:avLst/>
              <a:gdLst/>
              <a:ahLst/>
              <a:cxnLst>
                <a:cxn ang="0">
                  <a:pos x="0" y="0"/>
                </a:cxn>
                <a:cxn ang="0">
                  <a:pos x="0" y="1906"/>
                </a:cxn>
                <a:cxn ang="0">
                  <a:pos x="5740" y="1906"/>
                </a:cxn>
                <a:cxn ang="0">
                  <a:pos x="5740" y="0"/>
                </a:cxn>
                <a:cxn ang="0">
                  <a:pos x="0" y="0"/>
                </a:cxn>
                <a:cxn ang="0">
                  <a:pos x="0" y="0"/>
                </a:cxn>
              </a:cxnLst>
              <a:rect l="0" t="0" r="r" b="b"/>
              <a:pathLst>
                <a:path w="5740" h="1906">
                  <a:moveTo>
                    <a:pt x="0" y="0"/>
                  </a:moveTo>
                  <a:lnTo>
                    <a:pt x="0" y="1906"/>
                  </a:lnTo>
                  <a:lnTo>
                    <a:pt x="5740" y="1906"/>
                  </a:lnTo>
                  <a:lnTo>
                    <a:pt x="5740" y="0"/>
                  </a:lnTo>
                  <a:lnTo>
                    <a:pt x="0" y="0"/>
                  </a:lnTo>
                  <a:lnTo>
                    <a:pt x="0" y="0"/>
                  </a:lnTo>
                  <a:close/>
                </a:path>
              </a:pathLst>
            </a:custGeom>
            <a:gradFill rotWithShape="0">
              <a:gsLst>
                <a:gs pos="0">
                  <a:schemeClr val="bg2"/>
                </a:gs>
                <a:gs pos="100000">
                  <a:schemeClr val="bg1"/>
                </a:gs>
              </a:gsLst>
              <a:lin ang="5400000" scaled="1"/>
            </a:gradFill>
            <a:ln w="9525">
              <a:noFill/>
              <a:round/>
              <a:headEnd/>
              <a:tailEnd/>
            </a:ln>
          </p:spPr>
          <p:txBody>
            <a:bodyPr/>
            <a:lstStyle/>
            <a:p>
              <a:pPr algn="ctr">
                <a:defRPr/>
              </a:pPr>
              <a:endParaRPr lang="en-US" sz="4400" b="1">
                <a:solidFill>
                  <a:srgbClr val="E5E5FF"/>
                </a:solidFill>
                <a:effectLst>
                  <a:outerShdw blurRad="38100" dist="38100" dir="2700000" algn="tl">
                    <a:srgbClr val="000000"/>
                  </a:outerShdw>
                </a:effectLst>
                <a:latin typeface="Garamond" pitchFamily="-111" charset="0"/>
              </a:endParaRPr>
            </a:p>
          </p:txBody>
        </p:sp>
      </p:grpSp>
      <p:sp>
        <p:nvSpPr>
          <p:cNvPr id="12299" name="Rectangle 11"/>
          <p:cNvSpPr>
            <a:spLocks noGrp="1" noChangeArrowheads="1"/>
          </p:cNvSpPr>
          <p:nvPr>
            <p:ph type="ctrTitle" sz="quarter"/>
          </p:nvPr>
        </p:nvSpPr>
        <p:spPr>
          <a:xfrm>
            <a:off x="685800" y="1736725"/>
            <a:ext cx="7772400" cy="1920875"/>
          </a:xfrm>
        </p:spPr>
        <p:txBody>
          <a:bodyPr/>
          <a:lstStyle>
            <a:lvl1pPr>
              <a:defRPr sz="6000"/>
            </a:lvl1pPr>
          </a:lstStyle>
          <a:p>
            <a:r>
              <a:rPr lang="en-US"/>
              <a:t>Click to edit Master title style</a:t>
            </a:r>
          </a:p>
        </p:txBody>
      </p:sp>
      <p:sp>
        <p:nvSpPr>
          <p:cNvPr id="12300" name="Rectangle 12"/>
          <p:cNvSpPr>
            <a:spLocks noGrp="1" noChangeArrowheads="1"/>
          </p:cNvSpPr>
          <p:nvPr>
            <p:ph type="subTitle" sz="quarter" idx="1"/>
          </p:nvPr>
        </p:nvSpPr>
        <p:spPr>
          <a:xfrm>
            <a:off x="1371600" y="3886200"/>
            <a:ext cx="6400800" cy="1752600"/>
          </a:xfrm>
        </p:spPr>
        <p:txBody>
          <a:bodyPr/>
          <a:lstStyle>
            <a:lvl1pPr marL="0" indent="0" algn="ctr">
              <a:buFont typeface="Wingdings" pitchFamily="-112" charset="2"/>
              <a:buNone/>
              <a:defRPr/>
            </a:lvl1pPr>
          </a:lstStyle>
          <a:p>
            <a:r>
              <a:rPr lang="en-US"/>
              <a:t>Click to edit Master subtitle style</a:t>
            </a:r>
          </a:p>
        </p:txBody>
      </p:sp>
      <p:sp>
        <p:nvSpPr>
          <p:cNvPr id="13" name="Rectangle 13"/>
          <p:cNvSpPr>
            <a:spLocks noGrp="1" noChangeArrowheads="1"/>
          </p:cNvSpPr>
          <p:nvPr>
            <p:ph type="dt" sz="quarter" idx="10"/>
          </p:nvPr>
        </p:nvSpPr>
        <p:spPr>
          <a:xfrm>
            <a:off x="457200" y="6248400"/>
            <a:ext cx="2133600" cy="476250"/>
          </a:xfrm>
        </p:spPr>
        <p:txBody>
          <a:bodyPr/>
          <a:lstStyle>
            <a:lvl1pPr>
              <a:defRPr/>
            </a:lvl1pPr>
          </a:lstStyle>
          <a:p>
            <a:pPr>
              <a:defRPr/>
            </a:pPr>
            <a:endParaRPr lang="en-US"/>
          </a:p>
        </p:txBody>
      </p:sp>
      <p:sp>
        <p:nvSpPr>
          <p:cNvPr id="14" name="Rectangle 14"/>
          <p:cNvSpPr>
            <a:spLocks noGrp="1" noChangeArrowheads="1"/>
          </p:cNvSpPr>
          <p:nvPr>
            <p:ph type="ftr" sz="quarter" idx="11"/>
          </p:nvPr>
        </p:nvSpPr>
        <p:spPr>
          <a:xfrm>
            <a:off x="3124200" y="6251575"/>
            <a:ext cx="2895600" cy="476250"/>
          </a:xfrm>
        </p:spPr>
        <p:txBody>
          <a:bodyPr/>
          <a:lstStyle>
            <a:lvl1pPr algn="l">
              <a:defRPr/>
            </a:lvl1pPr>
          </a:lstStyle>
          <a:p>
            <a:pPr>
              <a:defRPr/>
            </a:pPr>
            <a:endParaRPr lang="en-US"/>
          </a:p>
        </p:txBody>
      </p:sp>
      <p:sp>
        <p:nvSpPr>
          <p:cNvPr id="15" name="Rectangle 15"/>
          <p:cNvSpPr>
            <a:spLocks noGrp="1" noChangeArrowheads="1"/>
          </p:cNvSpPr>
          <p:nvPr>
            <p:ph type="sldNum" sz="quarter" idx="12"/>
          </p:nvPr>
        </p:nvSpPr>
        <p:spPr>
          <a:xfrm>
            <a:off x="6553200" y="6254750"/>
            <a:ext cx="2133600" cy="476250"/>
          </a:xfrm>
        </p:spPr>
        <p:txBody>
          <a:bodyPr/>
          <a:lstStyle>
            <a:lvl1pPr>
              <a:defRPr/>
            </a:lvl1pPr>
          </a:lstStyle>
          <a:p>
            <a:pPr>
              <a:defRPr/>
            </a:pPr>
            <a:fld id="{1D17AEEE-4E52-1A4E-A966-A4EB3ED0D1FC}" type="slidenum">
              <a:rPr lang="en-US"/>
              <a:pPr>
                <a:defRPr/>
              </a:pPr>
              <a:t>‹#›</a:t>
            </a:fld>
            <a:endParaRPr lang="en-US"/>
          </a:p>
        </p:txBody>
      </p:sp>
    </p:spTree>
    <p:extLst>
      <p:ext uri="{BB962C8B-B14F-4D97-AF65-F5344CB8AC3E}">
        <p14:creationId xmlns:p14="http://schemas.microsoft.com/office/powerpoint/2010/main" val="1009769158"/>
      </p:ext>
    </p:extLst>
  </p:cSld>
  <p:clrMapOvr>
    <a:masterClrMapping/>
  </p:clrMapOvr>
</p:sldLayout>
</file>

<file path=ppt/slideLayouts/slideLayout92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
          <p:cNvSpPr>
            <a:spLocks noGrp="1" noChangeArrowheads="1"/>
          </p:cNvSpPr>
          <p:nvPr>
            <p:ph type="dt" sz="half" idx="10"/>
          </p:nvPr>
        </p:nvSpPr>
        <p:spPr/>
        <p:txBody>
          <a:bodyPr/>
          <a:lstStyle>
            <a:lvl1pPr>
              <a:defRPr/>
            </a:lvl1pPr>
          </a:lstStyle>
          <a:p>
            <a:pPr>
              <a:defRPr/>
            </a:pPr>
            <a:endParaRPr lang="en-US"/>
          </a:p>
        </p:txBody>
      </p:sp>
      <p:sp>
        <p:nvSpPr>
          <p:cNvPr id="5" name="Rectangle 3"/>
          <p:cNvSpPr>
            <a:spLocks noGrp="1" noChangeArrowheads="1"/>
          </p:cNvSpPr>
          <p:nvPr>
            <p:ph type="sldNum" sz="quarter" idx="11"/>
          </p:nvPr>
        </p:nvSpPr>
        <p:spPr/>
        <p:txBody>
          <a:bodyPr/>
          <a:lstStyle>
            <a:lvl1pPr>
              <a:defRPr/>
            </a:lvl1pPr>
          </a:lstStyle>
          <a:p>
            <a:pPr>
              <a:defRPr/>
            </a:pPr>
            <a:fld id="{075ABC24-28A7-DA45-86FA-8E1DF1463361}" type="slidenum">
              <a:rPr lang="en-US"/>
              <a:pPr>
                <a:defRPr/>
              </a:pPr>
              <a:t>‹#›</a:t>
            </a:fld>
            <a:endParaRPr lang="en-US"/>
          </a:p>
        </p:txBody>
      </p:sp>
      <p:sp>
        <p:nvSpPr>
          <p:cNvPr id="6" name="Rectangle 14"/>
          <p:cNvSpPr>
            <a:spLocks noGrp="1" noChangeArrowheads="1"/>
          </p:cNvSpPr>
          <p:nvPr>
            <p:ph type="ftr" sz="quarter" idx="12"/>
          </p:nvPr>
        </p:nvSpPr>
        <p:spPr/>
        <p:txBody>
          <a:bodyPr/>
          <a:lstStyle>
            <a:lvl1pPr algn="l">
              <a:defRPr/>
            </a:lvl1pPr>
          </a:lstStyle>
          <a:p>
            <a:pPr>
              <a:defRPr/>
            </a:pPr>
            <a:endParaRPr lang="en-US"/>
          </a:p>
        </p:txBody>
      </p:sp>
    </p:spTree>
    <p:extLst>
      <p:ext uri="{BB962C8B-B14F-4D97-AF65-F5344CB8AC3E}">
        <p14:creationId xmlns:p14="http://schemas.microsoft.com/office/powerpoint/2010/main" val="282974363"/>
      </p:ext>
    </p:extLst>
  </p:cSld>
  <p:clrMapOvr>
    <a:masterClrMapping/>
  </p:clrMapOvr>
</p:sldLayout>
</file>

<file path=ppt/slideLayouts/slideLayout92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2"/>
          <p:cNvSpPr>
            <a:spLocks noGrp="1" noChangeArrowheads="1"/>
          </p:cNvSpPr>
          <p:nvPr>
            <p:ph type="dt" sz="half" idx="10"/>
          </p:nvPr>
        </p:nvSpPr>
        <p:spPr/>
        <p:txBody>
          <a:bodyPr/>
          <a:lstStyle>
            <a:lvl1pPr>
              <a:defRPr/>
            </a:lvl1pPr>
          </a:lstStyle>
          <a:p>
            <a:pPr>
              <a:defRPr/>
            </a:pPr>
            <a:endParaRPr lang="en-US"/>
          </a:p>
        </p:txBody>
      </p:sp>
      <p:sp>
        <p:nvSpPr>
          <p:cNvPr id="5" name="Rectangle 3"/>
          <p:cNvSpPr>
            <a:spLocks noGrp="1" noChangeArrowheads="1"/>
          </p:cNvSpPr>
          <p:nvPr>
            <p:ph type="sldNum" sz="quarter" idx="11"/>
          </p:nvPr>
        </p:nvSpPr>
        <p:spPr/>
        <p:txBody>
          <a:bodyPr/>
          <a:lstStyle>
            <a:lvl1pPr>
              <a:defRPr/>
            </a:lvl1pPr>
          </a:lstStyle>
          <a:p>
            <a:pPr>
              <a:defRPr/>
            </a:pPr>
            <a:fld id="{C279E87E-7B78-4342-920D-FF4F28793DA0}" type="slidenum">
              <a:rPr lang="en-US"/>
              <a:pPr>
                <a:defRPr/>
              </a:pPr>
              <a:t>‹#›</a:t>
            </a:fld>
            <a:endParaRPr lang="en-US"/>
          </a:p>
        </p:txBody>
      </p:sp>
      <p:sp>
        <p:nvSpPr>
          <p:cNvPr id="6" name="Rectangle 14"/>
          <p:cNvSpPr>
            <a:spLocks noGrp="1" noChangeArrowheads="1"/>
          </p:cNvSpPr>
          <p:nvPr>
            <p:ph type="ftr" sz="quarter" idx="12"/>
          </p:nvPr>
        </p:nvSpPr>
        <p:spPr/>
        <p:txBody>
          <a:bodyPr/>
          <a:lstStyle>
            <a:lvl1pPr algn="l">
              <a:defRPr/>
            </a:lvl1pPr>
          </a:lstStyle>
          <a:p>
            <a:pPr>
              <a:defRPr/>
            </a:pPr>
            <a:endParaRPr lang="en-US"/>
          </a:p>
        </p:txBody>
      </p:sp>
    </p:spTree>
    <p:extLst>
      <p:ext uri="{BB962C8B-B14F-4D97-AF65-F5344CB8AC3E}">
        <p14:creationId xmlns:p14="http://schemas.microsoft.com/office/powerpoint/2010/main" val="3837722489"/>
      </p:ext>
    </p:extLst>
  </p:cSld>
  <p:clrMapOvr>
    <a:masterClrMapping/>
  </p:clrMapOvr>
</p:sldLayout>
</file>

<file path=ppt/slideLayouts/slideLayout92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2"/>
          <p:cNvSpPr>
            <a:spLocks noGrp="1" noChangeArrowheads="1"/>
          </p:cNvSpPr>
          <p:nvPr>
            <p:ph type="dt" sz="half" idx="10"/>
          </p:nvPr>
        </p:nvSpPr>
        <p:spPr/>
        <p:txBody>
          <a:bodyPr/>
          <a:lstStyle>
            <a:lvl1pPr>
              <a:defRPr/>
            </a:lvl1pPr>
          </a:lstStyle>
          <a:p>
            <a:pPr>
              <a:defRPr/>
            </a:pPr>
            <a:endParaRPr lang="en-US"/>
          </a:p>
        </p:txBody>
      </p:sp>
      <p:sp>
        <p:nvSpPr>
          <p:cNvPr id="6" name="Rectangle 3"/>
          <p:cNvSpPr>
            <a:spLocks noGrp="1" noChangeArrowheads="1"/>
          </p:cNvSpPr>
          <p:nvPr>
            <p:ph type="sldNum" sz="quarter" idx="11"/>
          </p:nvPr>
        </p:nvSpPr>
        <p:spPr/>
        <p:txBody>
          <a:bodyPr/>
          <a:lstStyle>
            <a:lvl1pPr>
              <a:defRPr/>
            </a:lvl1pPr>
          </a:lstStyle>
          <a:p>
            <a:pPr>
              <a:defRPr/>
            </a:pPr>
            <a:fld id="{A60B270B-AD76-D24E-AFAF-688E8C515ACA}" type="slidenum">
              <a:rPr lang="en-US"/>
              <a:pPr>
                <a:defRPr/>
              </a:pPr>
              <a:t>‹#›</a:t>
            </a:fld>
            <a:endParaRPr lang="en-US"/>
          </a:p>
        </p:txBody>
      </p:sp>
      <p:sp>
        <p:nvSpPr>
          <p:cNvPr id="7" name="Rectangle 14"/>
          <p:cNvSpPr>
            <a:spLocks noGrp="1" noChangeArrowheads="1"/>
          </p:cNvSpPr>
          <p:nvPr>
            <p:ph type="ftr" sz="quarter" idx="12"/>
          </p:nvPr>
        </p:nvSpPr>
        <p:spPr/>
        <p:txBody>
          <a:bodyPr/>
          <a:lstStyle>
            <a:lvl1pPr algn="l">
              <a:defRPr/>
            </a:lvl1pPr>
          </a:lstStyle>
          <a:p>
            <a:pPr>
              <a:defRPr/>
            </a:pPr>
            <a:endParaRPr lang="en-US"/>
          </a:p>
        </p:txBody>
      </p:sp>
    </p:spTree>
    <p:extLst>
      <p:ext uri="{BB962C8B-B14F-4D97-AF65-F5344CB8AC3E}">
        <p14:creationId xmlns:p14="http://schemas.microsoft.com/office/powerpoint/2010/main" val="1560778055"/>
      </p:ext>
    </p:extLst>
  </p:cSld>
  <p:clrMapOvr>
    <a:masterClrMapping/>
  </p:clrMapOvr>
</p:sldLayout>
</file>

<file path=ppt/slideLayouts/slideLayout9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06D09933-C5DE-124B-B82E-420668650826}" type="slidenum">
              <a:rPr lang="en-US"/>
              <a:pPr>
                <a:defRPr/>
              </a:pPr>
              <a:t>‹#›</a:t>
            </a:fld>
            <a:endParaRPr lang="en-US"/>
          </a:p>
        </p:txBody>
      </p:sp>
    </p:spTree>
    <p:extLst>
      <p:ext uri="{BB962C8B-B14F-4D97-AF65-F5344CB8AC3E}">
        <p14:creationId xmlns:p14="http://schemas.microsoft.com/office/powerpoint/2010/main" val="1241858861"/>
      </p:ext>
    </p:extLst>
  </p:cSld>
  <p:clrMapOvr>
    <a:masterClrMapping/>
  </p:clrMapOvr>
</p:sldLayout>
</file>

<file path=ppt/slideLayouts/slideLayout93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2"/>
          <p:cNvSpPr>
            <a:spLocks noGrp="1" noChangeArrowheads="1"/>
          </p:cNvSpPr>
          <p:nvPr>
            <p:ph type="dt" sz="half" idx="10"/>
          </p:nvPr>
        </p:nvSpPr>
        <p:spPr/>
        <p:txBody>
          <a:bodyPr/>
          <a:lstStyle>
            <a:lvl1pPr>
              <a:defRPr/>
            </a:lvl1pPr>
          </a:lstStyle>
          <a:p>
            <a:pPr>
              <a:defRPr/>
            </a:pPr>
            <a:endParaRPr lang="en-US"/>
          </a:p>
        </p:txBody>
      </p:sp>
      <p:sp>
        <p:nvSpPr>
          <p:cNvPr id="8" name="Rectangle 3"/>
          <p:cNvSpPr>
            <a:spLocks noGrp="1" noChangeArrowheads="1"/>
          </p:cNvSpPr>
          <p:nvPr>
            <p:ph type="sldNum" sz="quarter" idx="11"/>
          </p:nvPr>
        </p:nvSpPr>
        <p:spPr/>
        <p:txBody>
          <a:bodyPr/>
          <a:lstStyle>
            <a:lvl1pPr>
              <a:defRPr/>
            </a:lvl1pPr>
          </a:lstStyle>
          <a:p>
            <a:pPr>
              <a:defRPr/>
            </a:pPr>
            <a:fld id="{95A4FD66-4203-984B-BC4D-B65DB45F1E7D}" type="slidenum">
              <a:rPr lang="en-US"/>
              <a:pPr>
                <a:defRPr/>
              </a:pPr>
              <a:t>‹#›</a:t>
            </a:fld>
            <a:endParaRPr lang="en-US"/>
          </a:p>
        </p:txBody>
      </p:sp>
      <p:sp>
        <p:nvSpPr>
          <p:cNvPr id="9" name="Rectangle 14"/>
          <p:cNvSpPr>
            <a:spLocks noGrp="1" noChangeArrowheads="1"/>
          </p:cNvSpPr>
          <p:nvPr>
            <p:ph type="ftr" sz="quarter" idx="12"/>
          </p:nvPr>
        </p:nvSpPr>
        <p:spPr/>
        <p:txBody>
          <a:bodyPr/>
          <a:lstStyle>
            <a:lvl1pPr algn="l">
              <a:defRPr/>
            </a:lvl1pPr>
          </a:lstStyle>
          <a:p>
            <a:pPr>
              <a:defRPr/>
            </a:pPr>
            <a:endParaRPr lang="en-US"/>
          </a:p>
        </p:txBody>
      </p:sp>
    </p:spTree>
    <p:extLst>
      <p:ext uri="{BB962C8B-B14F-4D97-AF65-F5344CB8AC3E}">
        <p14:creationId xmlns:p14="http://schemas.microsoft.com/office/powerpoint/2010/main" val="1282592377"/>
      </p:ext>
    </p:extLst>
  </p:cSld>
  <p:clrMapOvr>
    <a:masterClrMapping/>
  </p:clrMapOvr>
</p:sldLayout>
</file>

<file path=ppt/slideLayouts/slideLayout93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2"/>
          <p:cNvSpPr>
            <a:spLocks noGrp="1" noChangeArrowheads="1"/>
          </p:cNvSpPr>
          <p:nvPr>
            <p:ph type="dt" sz="half" idx="10"/>
          </p:nvPr>
        </p:nvSpPr>
        <p:spPr/>
        <p:txBody>
          <a:bodyPr/>
          <a:lstStyle>
            <a:lvl1pPr>
              <a:defRPr/>
            </a:lvl1pPr>
          </a:lstStyle>
          <a:p>
            <a:pPr>
              <a:defRPr/>
            </a:pPr>
            <a:endParaRPr lang="en-US"/>
          </a:p>
        </p:txBody>
      </p:sp>
      <p:sp>
        <p:nvSpPr>
          <p:cNvPr id="4" name="Rectangle 3"/>
          <p:cNvSpPr>
            <a:spLocks noGrp="1" noChangeArrowheads="1"/>
          </p:cNvSpPr>
          <p:nvPr>
            <p:ph type="sldNum" sz="quarter" idx="11"/>
          </p:nvPr>
        </p:nvSpPr>
        <p:spPr/>
        <p:txBody>
          <a:bodyPr/>
          <a:lstStyle>
            <a:lvl1pPr>
              <a:defRPr/>
            </a:lvl1pPr>
          </a:lstStyle>
          <a:p>
            <a:pPr>
              <a:defRPr/>
            </a:pPr>
            <a:fld id="{3B8CD962-FD41-4441-A667-1AB9636F1869}" type="slidenum">
              <a:rPr lang="en-US"/>
              <a:pPr>
                <a:defRPr/>
              </a:pPr>
              <a:t>‹#›</a:t>
            </a:fld>
            <a:endParaRPr lang="en-US"/>
          </a:p>
        </p:txBody>
      </p:sp>
      <p:sp>
        <p:nvSpPr>
          <p:cNvPr id="5" name="Rectangle 14"/>
          <p:cNvSpPr>
            <a:spLocks noGrp="1" noChangeArrowheads="1"/>
          </p:cNvSpPr>
          <p:nvPr>
            <p:ph type="ftr" sz="quarter" idx="12"/>
          </p:nvPr>
        </p:nvSpPr>
        <p:spPr/>
        <p:txBody>
          <a:bodyPr/>
          <a:lstStyle>
            <a:lvl1pPr algn="l">
              <a:defRPr/>
            </a:lvl1pPr>
          </a:lstStyle>
          <a:p>
            <a:pPr>
              <a:defRPr/>
            </a:pPr>
            <a:endParaRPr lang="en-US"/>
          </a:p>
        </p:txBody>
      </p:sp>
    </p:spTree>
    <p:extLst>
      <p:ext uri="{BB962C8B-B14F-4D97-AF65-F5344CB8AC3E}">
        <p14:creationId xmlns:p14="http://schemas.microsoft.com/office/powerpoint/2010/main" val="2301225469"/>
      </p:ext>
    </p:extLst>
  </p:cSld>
  <p:clrMapOvr>
    <a:masterClrMapping/>
  </p:clrMapOvr>
</p:sldLayout>
</file>

<file path=ppt/slideLayouts/slideLayout93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2"/>
          <p:cNvSpPr>
            <a:spLocks noGrp="1" noChangeArrowheads="1"/>
          </p:cNvSpPr>
          <p:nvPr>
            <p:ph type="dt" sz="half" idx="10"/>
          </p:nvPr>
        </p:nvSpPr>
        <p:spPr/>
        <p:txBody>
          <a:bodyPr/>
          <a:lstStyle>
            <a:lvl1pPr>
              <a:defRPr/>
            </a:lvl1pPr>
          </a:lstStyle>
          <a:p>
            <a:pPr>
              <a:defRPr/>
            </a:pPr>
            <a:endParaRPr lang="en-US"/>
          </a:p>
        </p:txBody>
      </p:sp>
      <p:sp>
        <p:nvSpPr>
          <p:cNvPr id="3" name="Rectangle 3"/>
          <p:cNvSpPr>
            <a:spLocks noGrp="1" noChangeArrowheads="1"/>
          </p:cNvSpPr>
          <p:nvPr>
            <p:ph type="sldNum" sz="quarter" idx="11"/>
          </p:nvPr>
        </p:nvSpPr>
        <p:spPr/>
        <p:txBody>
          <a:bodyPr/>
          <a:lstStyle>
            <a:lvl1pPr>
              <a:defRPr/>
            </a:lvl1pPr>
          </a:lstStyle>
          <a:p>
            <a:pPr>
              <a:defRPr/>
            </a:pPr>
            <a:fld id="{6A71A3E6-CE9B-504A-9C3E-A3FBBFB69F5C}" type="slidenum">
              <a:rPr lang="en-US"/>
              <a:pPr>
                <a:defRPr/>
              </a:pPr>
              <a:t>‹#›</a:t>
            </a:fld>
            <a:endParaRPr lang="en-US"/>
          </a:p>
        </p:txBody>
      </p:sp>
      <p:sp>
        <p:nvSpPr>
          <p:cNvPr id="4" name="Rectangle 14"/>
          <p:cNvSpPr>
            <a:spLocks noGrp="1" noChangeArrowheads="1"/>
          </p:cNvSpPr>
          <p:nvPr>
            <p:ph type="ftr" sz="quarter" idx="12"/>
          </p:nvPr>
        </p:nvSpPr>
        <p:spPr/>
        <p:txBody>
          <a:bodyPr/>
          <a:lstStyle>
            <a:lvl1pPr algn="l">
              <a:defRPr/>
            </a:lvl1pPr>
          </a:lstStyle>
          <a:p>
            <a:pPr>
              <a:defRPr/>
            </a:pPr>
            <a:endParaRPr lang="en-US"/>
          </a:p>
        </p:txBody>
      </p:sp>
    </p:spTree>
    <p:extLst>
      <p:ext uri="{BB962C8B-B14F-4D97-AF65-F5344CB8AC3E}">
        <p14:creationId xmlns:p14="http://schemas.microsoft.com/office/powerpoint/2010/main" val="616199433"/>
      </p:ext>
    </p:extLst>
  </p:cSld>
  <p:clrMapOvr>
    <a:masterClrMapping/>
  </p:clrMapOvr>
</p:sldLayout>
</file>

<file path=ppt/slideLayouts/slideLayout93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
          <p:cNvSpPr>
            <a:spLocks noGrp="1" noChangeArrowheads="1"/>
          </p:cNvSpPr>
          <p:nvPr>
            <p:ph type="dt" sz="half" idx="10"/>
          </p:nvPr>
        </p:nvSpPr>
        <p:spPr/>
        <p:txBody>
          <a:bodyPr/>
          <a:lstStyle>
            <a:lvl1pPr>
              <a:defRPr/>
            </a:lvl1pPr>
          </a:lstStyle>
          <a:p>
            <a:pPr>
              <a:defRPr/>
            </a:pPr>
            <a:endParaRPr lang="en-US"/>
          </a:p>
        </p:txBody>
      </p:sp>
      <p:sp>
        <p:nvSpPr>
          <p:cNvPr id="6" name="Rectangle 3"/>
          <p:cNvSpPr>
            <a:spLocks noGrp="1" noChangeArrowheads="1"/>
          </p:cNvSpPr>
          <p:nvPr>
            <p:ph type="sldNum" sz="quarter" idx="11"/>
          </p:nvPr>
        </p:nvSpPr>
        <p:spPr/>
        <p:txBody>
          <a:bodyPr/>
          <a:lstStyle>
            <a:lvl1pPr>
              <a:defRPr/>
            </a:lvl1pPr>
          </a:lstStyle>
          <a:p>
            <a:pPr>
              <a:defRPr/>
            </a:pPr>
            <a:fld id="{DE159942-FC21-5B49-BDAB-21AF89E66C46}" type="slidenum">
              <a:rPr lang="en-US"/>
              <a:pPr>
                <a:defRPr/>
              </a:pPr>
              <a:t>‹#›</a:t>
            </a:fld>
            <a:endParaRPr lang="en-US"/>
          </a:p>
        </p:txBody>
      </p:sp>
      <p:sp>
        <p:nvSpPr>
          <p:cNvPr id="7" name="Rectangle 14"/>
          <p:cNvSpPr>
            <a:spLocks noGrp="1" noChangeArrowheads="1"/>
          </p:cNvSpPr>
          <p:nvPr>
            <p:ph type="ftr" sz="quarter" idx="12"/>
          </p:nvPr>
        </p:nvSpPr>
        <p:spPr/>
        <p:txBody>
          <a:bodyPr/>
          <a:lstStyle>
            <a:lvl1pPr algn="l">
              <a:defRPr/>
            </a:lvl1pPr>
          </a:lstStyle>
          <a:p>
            <a:pPr>
              <a:defRPr/>
            </a:pPr>
            <a:endParaRPr lang="en-US"/>
          </a:p>
        </p:txBody>
      </p:sp>
    </p:spTree>
    <p:extLst>
      <p:ext uri="{BB962C8B-B14F-4D97-AF65-F5344CB8AC3E}">
        <p14:creationId xmlns:p14="http://schemas.microsoft.com/office/powerpoint/2010/main" val="280943397"/>
      </p:ext>
    </p:extLst>
  </p:cSld>
  <p:clrMapOvr>
    <a:masterClrMapping/>
  </p:clrMapOvr>
</p:sldLayout>
</file>

<file path=ppt/slideLayouts/slideLayout93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
          <p:cNvSpPr>
            <a:spLocks noGrp="1" noChangeArrowheads="1"/>
          </p:cNvSpPr>
          <p:nvPr>
            <p:ph type="dt" sz="half" idx="10"/>
          </p:nvPr>
        </p:nvSpPr>
        <p:spPr/>
        <p:txBody>
          <a:bodyPr/>
          <a:lstStyle>
            <a:lvl1pPr>
              <a:defRPr/>
            </a:lvl1pPr>
          </a:lstStyle>
          <a:p>
            <a:pPr>
              <a:defRPr/>
            </a:pPr>
            <a:endParaRPr lang="en-US"/>
          </a:p>
        </p:txBody>
      </p:sp>
      <p:sp>
        <p:nvSpPr>
          <p:cNvPr id="6" name="Rectangle 3"/>
          <p:cNvSpPr>
            <a:spLocks noGrp="1" noChangeArrowheads="1"/>
          </p:cNvSpPr>
          <p:nvPr>
            <p:ph type="sldNum" sz="quarter" idx="11"/>
          </p:nvPr>
        </p:nvSpPr>
        <p:spPr/>
        <p:txBody>
          <a:bodyPr/>
          <a:lstStyle>
            <a:lvl1pPr>
              <a:defRPr/>
            </a:lvl1pPr>
          </a:lstStyle>
          <a:p>
            <a:pPr>
              <a:defRPr/>
            </a:pPr>
            <a:fld id="{68EB2CED-7A3A-5C40-B1B0-42CB0D364340}" type="slidenum">
              <a:rPr lang="en-US"/>
              <a:pPr>
                <a:defRPr/>
              </a:pPr>
              <a:t>‹#›</a:t>
            </a:fld>
            <a:endParaRPr lang="en-US"/>
          </a:p>
        </p:txBody>
      </p:sp>
      <p:sp>
        <p:nvSpPr>
          <p:cNvPr id="7" name="Rectangle 14"/>
          <p:cNvSpPr>
            <a:spLocks noGrp="1" noChangeArrowheads="1"/>
          </p:cNvSpPr>
          <p:nvPr>
            <p:ph type="ftr" sz="quarter" idx="12"/>
          </p:nvPr>
        </p:nvSpPr>
        <p:spPr/>
        <p:txBody>
          <a:bodyPr/>
          <a:lstStyle>
            <a:lvl1pPr algn="l">
              <a:defRPr/>
            </a:lvl1pPr>
          </a:lstStyle>
          <a:p>
            <a:pPr>
              <a:defRPr/>
            </a:pPr>
            <a:endParaRPr lang="en-US"/>
          </a:p>
        </p:txBody>
      </p:sp>
    </p:spTree>
    <p:extLst>
      <p:ext uri="{BB962C8B-B14F-4D97-AF65-F5344CB8AC3E}">
        <p14:creationId xmlns:p14="http://schemas.microsoft.com/office/powerpoint/2010/main" val="73957447"/>
      </p:ext>
    </p:extLst>
  </p:cSld>
  <p:clrMapOvr>
    <a:masterClrMapping/>
  </p:clrMapOvr>
</p:sldLayout>
</file>

<file path=ppt/slideLayouts/slideLayout93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
          <p:cNvSpPr>
            <a:spLocks noGrp="1" noChangeArrowheads="1"/>
          </p:cNvSpPr>
          <p:nvPr>
            <p:ph type="dt" sz="half" idx="10"/>
          </p:nvPr>
        </p:nvSpPr>
        <p:spPr/>
        <p:txBody>
          <a:bodyPr/>
          <a:lstStyle>
            <a:lvl1pPr>
              <a:defRPr/>
            </a:lvl1pPr>
          </a:lstStyle>
          <a:p>
            <a:pPr>
              <a:defRPr/>
            </a:pPr>
            <a:endParaRPr lang="en-US"/>
          </a:p>
        </p:txBody>
      </p:sp>
      <p:sp>
        <p:nvSpPr>
          <p:cNvPr id="5" name="Rectangle 3"/>
          <p:cNvSpPr>
            <a:spLocks noGrp="1" noChangeArrowheads="1"/>
          </p:cNvSpPr>
          <p:nvPr>
            <p:ph type="sldNum" sz="quarter" idx="11"/>
          </p:nvPr>
        </p:nvSpPr>
        <p:spPr/>
        <p:txBody>
          <a:bodyPr/>
          <a:lstStyle>
            <a:lvl1pPr>
              <a:defRPr/>
            </a:lvl1pPr>
          </a:lstStyle>
          <a:p>
            <a:pPr>
              <a:defRPr/>
            </a:pPr>
            <a:fld id="{CF463C05-532B-B248-8B20-41128431E521}" type="slidenum">
              <a:rPr lang="en-US"/>
              <a:pPr>
                <a:defRPr/>
              </a:pPr>
              <a:t>‹#›</a:t>
            </a:fld>
            <a:endParaRPr lang="en-US"/>
          </a:p>
        </p:txBody>
      </p:sp>
      <p:sp>
        <p:nvSpPr>
          <p:cNvPr id="6" name="Rectangle 14"/>
          <p:cNvSpPr>
            <a:spLocks noGrp="1" noChangeArrowheads="1"/>
          </p:cNvSpPr>
          <p:nvPr>
            <p:ph type="ftr" sz="quarter" idx="12"/>
          </p:nvPr>
        </p:nvSpPr>
        <p:spPr/>
        <p:txBody>
          <a:bodyPr/>
          <a:lstStyle>
            <a:lvl1pPr algn="l">
              <a:defRPr/>
            </a:lvl1pPr>
          </a:lstStyle>
          <a:p>
            <a:pPr>
              <a:defRPr/>
            </a:pPr>
            <a:endParaRPr lang="en-US"/>
          </a:p>
        </p:txBody>
      </p:sp>
    </p:spTree>
    <p:extLst>
      <p:ext uri="{BB962C8B-B14F-4D97-AF65-F5344CB8AC3E}">
        <p14:creationId xmlns:p14="http://schemas.microsoft.com/office/powerpoint/2010/main" val="3206574832"/>
      </p:ext>
    </p:extLst>
  </p:cSld>
  <p:clrMapOvr>
    <a:masterClrMapping/>
  </p:clrMapOvr>
</p:sldLayout>
</file>

<file path=ppt/slideLayouts/slideLayout93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
          <p:cNvSpPr>
            <a:spLocks noGrp="1" noChangeArrowheads="1"/>
          </p:cNvSpPr>
          <p:nvPr>
            <p:ph type="dt" sz="half" idx="10"/>
          </p:nvPr>
        </p:nvSpPr>
        <p:spPr/>
        <p:txBody>
          <a:bodyPr/>
          <a:lstStyle>
            <a:lvl1pPr>
              <a:defRPr/>
            </a:lvl1pPr>
          </a:lstStyle>
          <a:p>
            <a:pPr>
              <a:defRPr/>
            </a:pPr>
            <a:endParaRPr lang="en-US"/>
          </a:p>
        </p:txBody>
      </p:sp>
      <p:sp>
        <p:nvSpPr>
          <p:cNvPr id="5" name="Rectangle 3"/>
          <p:cNvSpPr>
            <a:spLocks noGrp="1" noChangeArrowheads="1"/>
          </p:cNvSpPr>
          <p:nvPr>
            <p:ph type="sldNum" sz="quarter" idx="11"/>
          </p:nvPr>
        </p:nvSpPr>
        <p:spPr/>
        <p:txBody>
          <a:bodyPr/>
          <a:lstStyle>
            <a:lvl1pPr>
              <a:defRPr/>
            </a:lvl1pPr>
          </a:lstStyle>
          <a:p>
            <a:pPr>
              <a:defRPr/>
            </a:pPr>
            <a:fld id="{5197EFD7-5FF1-D945-A4E1-43215B335EAB}" type="slidenum">
              <a:rPr lang="en-US"/>
              <a:pPr>
                <a:defRPr/>
              </a:pPr>
              <a:t>‹#›</a:t>
            </a:fld>
            <a:endParaRPr lang="en-US"/>
          </a:p>
        </p:txBody>
      </p:sp>
      <p:sp>
        <p:nvSpPr>
          <p:cNvPr id="6" name="Rectangle 14"/>
          <p:cNvSpPr>
            <a:spLocks noGrp="1" noChangeArrowheads="1"/>
          </p:cNvSpPr>
          <p:nvPr>
            <p:ph type="ftr" sz="quarter" idx="12"/>
          </p:nvPr>
        </p:nvSpPr>
        <p:spPr/>
        <p:txBody>
          <a:bodyPr/>
          <a:lstStyle>
            <a:lvl1pPr algn="l">
              <a:defRPr/>
            </a:lvl1pPr>
          </a:lstStyle>
          <a:p>
            <a:pPr>
              <a:defRPr/>
            </a:pPr>
            <a:endParaRPr lang="en-US"/>
          </a:p>
        </p:txBody>
      </p:sp>
    </p:spTree>
    <p:extLst>
      <p:ext uri="{BB962C8B-B14F-4D97-AF65-F5344CB8AC3E}">
        <p14:creationId xmlns:p14="http://schemas.microsoft.com/office/powerpoint/2010/main" val="3145711966"/>
      </p:ext>
    </p:extLst>
  </p:cSld>
  <p:clrMapOvr>
    <a:masterClrMapping/>
  </p:clrMapOvr>
</p:sldLayout>
</file>

<file path=ppt/slideLayouts/slideLayout937.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2"/>
          <p:cNvSpPr>
            <a:spLocks noGrp="1" noChangeArrowheads="1"/>
          </p:cNvSpPr>
          <p:nvPr>
            <p:ph type="dt" sz="half" idx="10"/>
          </p:nvPr>
        </p:nvSpPr>
        <p:spPr/>
        <p:txBody>
          <a:bodyPr/>
          <a:lstStyle>
            <a:lvl1pPr>
              <a:defRPr/>
            </a:lvl1pPr>
          </a:lstStyle>
          <a:p>
            <a:pPr>
              <a:defRPr/>
            </a:pPr>
            <a:endParaRPr lang="en-US"/>
          </a:p>
        </p:txBody>
      </p:sp>
      <p:sp>
        <p:nvSpPr>
          <p:cNvPr id="6" name="Rectangle 3"/>
          <p:cNvSpPr>
            <a:spLocks noGrp="1" noChangeArrowheads="1"/>
          </p:cNvSpPr>
          <p:nvPr>
            <p:ph type="sldNum" sz="quarter" idx="11"/>
          </p:nvPr>
        </p:nvSpPr>
        <p:spPr/>
        <p:txBody>
          <a:bodyPr/>
          <a:lstStyle>
            <a:lvl1pPr>
              <a:defRPr/>
            </a:lvl1pPr>
          </a:lstStyle>
          <a:p>
            <a:pPr>
              <a:defRPr/>
            </a:pPr>
            <a:fld id="{D35B7378-58B1-8C49-9F47-6CE80055B4A8}" type="slidenum">
              <a:rPr lang="en-US"/>
              <a:pPr>
                <a:defRPr/>
              </a:pPr>
              <a:t>‹#›</a:t>
            </a:fld>
            <a:endParaRPr lang="en-US"/>
          </a:p>
        </p:txBody>
      </p:sp>
      <p:sp>
        <p:nvSpPr>
          <p:cNvPr id="7" name="Rectangle 14"/>
          <p:cNvSpPr>
            <a:spLocks noGrp="1" noChangeArrowheads="1"/>
          </p:cNvSpPr>
          <p:nvPr>
            <p:ph type="ftr" sz="quarter" idx="12"/>
          </p:nvPr>
        </p:nvSpPr>
        <p:spPr/>
        <p:txBody>
          <a:bodyPr/>
          <a:lstStyle>
            <a:lvl1pPr algn="l">
              <a:defRPr/>
            </a:lvl1pPr>
          </a:lstStyle>
          <a:p>
            <a:pPr>
              <a:defRPr/>
            </a:pPr>
            <a:endParaRPr lang="en-US"/>
          </a:p>
        </p:txBody>
      </p:sp>
    </p:spTree>
    <p:extLst>
      <p:ext uri="{BB962C8B-B14F-4D97-AF65-F5344CB8AC3E}">
        <p14:creationId xmlns:p14="http://schemas.microsoft.com/office/powerpoint/2010/main" val="1204632292"/>
      </p:ext>
    </p:extLst>
  </p:cSld>
  <p:clrMapOvr>
    <a:masterClrMapping/>
  </p:clrMapOvr>
</p:sldLayout>
</file>

<file path=ppt/slideLayouts/slideLayout938.xml><?xml version="1.0" encoding="utf-8"?>
<p:sldLayout xmlns:a="http://schemas.openxmlformats.org/drawingml/2006/main" xmlns:r="http://schemas.openxmlformats.org/officeDocument/2006/relationships" xmlns:p="http://schemas.openxmlformats.org/presentationml/2006/main" type="txAndTwoObj" preserve="1">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59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38588"/>
            <a:ext cx="4038600" cy="218757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2"/>
          <p:cNvSpPr>
            <a:spLocks noGrp="1" noChangeArrowheads="1"/>
          </p:cNvSpPr>
          <p:nvPr>
            <p:ph type="dt" sz="half" idx="10"/>
          </p:nvPr>
        </p:nvSpPr>
        <p:spPr/>
        <p:txBody>
          <a:bodyPr/>
          <a:lstStyle>
            <a:lvl1pPr>
              <a:defRPr/>
            </a:lvl1pPr>
          </a:lstStyle>
          <a:p>
            <a:pPr>
              <a:defRPr/>
            </a:pPr>
            <a:endParaRPr lang="en-US"/>
          </a:p>
        </p:txBody>
      </p:sp>
      <p:sp>
        <p:nvSpPr>
          <p:cNvPr id="7" name="Rectangle 3"/>
          <p:cNvSpPr>
            <a:spLocks noGrp="1" noChangeArrowheads="1"/>
          </p:cNvSpPr>
          <p:nvPr>
            <p:ph type="sldNum" sz="quarter" idx="11"/>
          </p:nvPr>
        </p:nvSpPr>
        <p:spPr/>
        <p:txBody>
          <a:bodyPr/>
          <a:lstStyle>
            <a:lvl1pPr>
              <a:defRPr/>
            </a:lvl1pPr>
          </a:lstStyle>
          <a:p>
            <a:pPr>
              <a:defRPr/>
            </a:pPr>
            <a:fld id="{2AD6A2B8-8574-9A4C-B0E5-7BE60241641E}" type="slidenum">
              <a:rPr lang="en-US"/>
              <a:pPr>
                <a:defRPr/>
              </a:pPr>
              <a:t>‹#›</a:t>
            </a:fld>
            <a:endParaRPr lang="en-US"/>
          </a:p>
        </p:txBody>
      </p:sp>
      <p:sp>
        <p:nvSpPr>
          <p:cNvPr id="8" name="Rectangle 14"/>
          <p:cNvSpPr>
            <a:spLocks noGrp="1" noChangeArrowheads="1"/>
          </p:cNvSpPr>
          <p:nvPr>
            <p:ph type="ftr" sz="quarter" idx="12"/>
          </p:nvPr>
        </p:nvSpPr>
        <p:spPr/>
        <p:txBody>
          <a:bodyPr/>
          <a:lstStyle>
            <a:lvl1pPr algn="l">
              <a:defRPr/>
            </a:lvl1pPr>
          </a:lstStyle>
          <a:p>
            <a:pPr>
              <a:defRPr/>
            </a:pPr>
            <a:endParaRPr lang="en-US"/>
          </a:p>
        </p:txBody>
      </p:sp>
    </p:spTree>
    <p:extLst>
      <p:ext uri="{BB962C8B-B14F-4D97-AF65-F5344CB8AC3E}">
        <p14:creationId xmlns:p14="http://schemas.microsoft.com/office/powerpoint/2010/main" val="1915558394"/>
      </p:ext>
    </p:extLst>
  </p:cSld>
  <p:clrMapOvr>
    <a:masterClrMapping/>
  </p:clrMapOvr>
</p:sldLayout>
</file>

<file path=ppt/slideLayouts/slideLayout939.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7"/>
          <p:cNvGrpSpPr>
            <a:grpSpLocks/>
          </p:cNvGrpSpPr>
          <p:nvPr/>
        </p:nvGrpSpPr>
        <p:grpSpPr bwMode="auto">
          <a:xfrm>
            <a:off x="0" y="0"/>
            <a:ext cx="6362700" cy="6858000"/>
            <a:chOff x="0" y="0"/>
            <a:chExt cx="4008" cy="4320"/>
          </a:xfrm>
        </p:grpSpPr>
        <p:pic>
          <p:nvPicPr>
            <p:cNvPr id="5" name="Picture 8" descr="Expbanna"/>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invGray">
            <a:xfrm>
              <a:off x="0" y="0"/>
              <a:ext cx="432" cy="43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6" name="Picture 9" descr="EXPHORSA"/>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208" y="3600"/>
              <a:ext cx="1800" cy="6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pic>
        <p:nvPicPr>
          <p:cNvPr id="7" name="Picture 10" descr="EXPHORSA"/>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1981200" y="3657600"/>
            <a:ext cx="5715000" cy="952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7170" name="Rectangle 2"/>
          <p:cNvSpPr>
            <a:spLocks noGrp="1" noChangeArrowheads="1"/>
          </p:cNvSpPr>
          <p:nvPr>
            <p:ph type="ctrTitle"/>
          </p:nvPr>
        </p:nvSpPr>
        <p:spPr>
          <a:xfrm>
            <a:off x="1752600" y="990600"/>
            <a:ext cx="6400800" cy="2514600"/>
          </a:xfrm>
          <a:ln w="76200" cmpd="tri"/>
        </p:spPr>
        <p:txBody>
          <a:bodyPr/>
          <a:lstStyle>
            <a:lvl1pPr algn="ctr">
              <a:defRPr/>
            </a:lvl1pPr>
          </a:lstStyle>
          <a:p>
            <a:r>
              <a:rPr lang="en-US"/>
              <a:t>Click to edit Master title style</a:t>
            </a:r>
          </a:p>
        </p:txBody>
      </p:sp>
      <p:sp>
        <p:nvSpPr>
          <p:cNvPr id="7171" name="Rectangle 3"/>
          <p:cNvSpPr>
            <a:spLocks noGrp="1" noChangeArrowheads="1"/>
          </p:cNvSpPr>
          <p:nvPr>
            <p:ph type="subTitle" idx="1"/>
          </p:nvPr>
        </p:nvSpPr>
        <p:spPr>
          <a:xfrm>
            <a:off x="1752600" y="3886200"/>
            <a:ext cx="6400800" cy="1752600"/>
          </a:xfrm>
          <a:ln w="6350"/>
        </p:spPr>
        <p:txBody>
          <a:bodyPr/>
          <a:lstStyle>
            <a:lvl1pPr marL="0" indent="0" algn="ctr">
              <a:buFontTx/>
              <a:buNone/>
              <a:defRPr/>
            </a:lvl1pPr>
          </a:lstStyle>
          <a:p>
            <a:r>
              <a:rPr lang="en-US"/>
              <a:t>Click to edit Master subtitle style</a:t>
            </a:r>
          </a:p>
        </p:txBody>
      </p:sp>
      <p:sp>
        <p:nvSpPr>
          <p:cNvPr id="8" name="Rectangle 4"/>
          <p:cNvSpPr>
            <a:spLocks noGrp="1" noChangeArrowheads="1"/>
          </p:cNvSpPr>
          <p:nvPr>
            <p:ph type="dt" sz="half" idx="10"/>
          </p:nvPr>
        </p:nvSpPr>
        <p:spPr>
          <a:xfrm>
            <a:off x="914400" y="6400800"/>
            <a:ext cx="1905000" cy="457200"/>
          </a:xfrm>
        </p:spPr>
        <p:txBody>
          <a:bodyPr anchorCtr="0"/>
          <a:lstStyle>
            <a:lvl1pPr>
              <a:defRPr/>
            </a:lvl1pPr>
          </a:lstStyle>
          <a:p>
            <a:pPr>
              <a:defRPr/>
            </a:pPr>
            <a:endParaRPr lang="en-US">
              <a:solidFill>
                <a:srgbClr val="482400"/>
              </a:solidFill>
            </a:endParaRPr>
          </a:p>
        </p:txBody>
      </p:sp>
      <p:sp>
        <p:nvSpPr>
          <p:cNvPr id="9" name="Rectangle 5"/>
          <p:cNvSpPr>
            <a:spLocks noGrp="1" noChangeArrowheads="1"/>
          </p:cNvSpPr>
          <p:nvPr>
            <p:ph type="ftr" sz="quarter" idx="11"/>
          </p:nvPr>
        </p:nvSpPr>
        <p:spPr>
          <a:xfrm>
            <a:off x="3505200" y="6400800"/>
            <a:ext cx="2895600" cy="457200"/>
          </a:xfrm>
        </p:spPr>
        <p:txBody>
          <a:bodyPr anchorCtr="0"/>
          <a:lstStyle>
            <a:lvl1pPr>
              <a:defRPr/>
            </a:lvl1pPr>
          </a:lstStyle>
          <a:p>
            <a:pPr>
              <a:defRPr/>
            </a:pPr>
            <a:endParaRPr lang="en-US">
              <a:solidFill>
                <a:srgbClr val="482400"/>
              </a:solidFill>
            </a:endParaRPr>
          </a:p>
        </p:txBody>
      </p:sp>
      <p:sp>
        <p:nvSpPr>
          <p:cNvPr id="10" name="Rectangle 6"/>
          <p:cNvSpPr>
            <a:spLocks noGrp="1" noChangeArrowheads="1"/>
          </p:cNvSpPr>
          <p:nvPr>
            <p:ph type="sldNum" sz="quarter" idx="12"/>
          </p:nvPr>
        </p:nvSpPr>
        <p:spPr/>
        <p:txBody>
          <a:bodyPr anchorCtr="0"/>
          <a:lstStyle>
            <a:lvl1pPr>
              <a:defRPr/>
            </a:lvl1pPr>
          </a:lstStyle>
          <a:p>
            <a:fld id="{02B6D6C5-8AC5-D841-97F8-45F2AC7D5673}"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1585493091"/>
      </p:ext>
    </p:extLst>
  </p:cSld>
  <p:clrMapOvr>
    <a:masterClrMapping/>
  </p:clrMapOvr>
</p:sldLayout>
</file>

<file path=ppt/slideLayouts/slideLayout9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13A83AC3-C4EE-D649-B897-DB279514DC8B}" type="slidenum">
              <a:rPr lang="en-US"/>
              <a:pPr>
                <a:defRPr/>
              </a:pPr>
              <a:t>‹#›</a:t>
            </a:fld>
            <a:endParaRPr lang="en-US"/>
          </a:p>
        </p:txBody>
      </p:sp>
    </p:spTree>
    <p:extLst>
      <p:ext uri="{BB962C8B-B14F-4D97-AF65-F5344CB8AC3E}">
        <p14:creationId xmlns:p14="http://schemas.microsoft.com/office/powerpoint/2010/main" val="3837566786"/>
      </p:ext>
    </p:extLst>
  </p:cSld>
  <p:clrMapOvr>
    <a:masterClrMapping/>
  </p:clrMapOvr>
</p:sldLayout>
</file>

<file path=ppt/slideLayouts/slideLayout94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4824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482400"/>
              </a:solidFill>
            </a:endParaRPr>
          </a:p>
        </p:txBody>
      </p:sp>
      <p:sp>
        <p:nvSpPr>
          <p:cNvPr id="6" name="Rectangle 6"/>
          <p:cNvSpPr>
            <a:spLocks noGrp="1" noChangeArrowheads="1"/>
          </p:cNvSpPr>
          <p:nvPr>
            <p:ph type="sldNum" sz="quarter" idx="12"/>
          </p:nvPr>
        </p:nvSpPr>
        <p:spPr>
          <a:ln/>
        </p:spPr>
        <p:txBody>
          <a:bodyPr/>
          <a:lstStyle>
            <a:lvl1pPr>
              <a:defRPr/>
            </a:lvl1pPr>
          </a:lstStyle>
          <a:p>
            <a:fld id="{1B515255-B3B3-494C-99F3-45BBA384F4BB}"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3163416395"/>
      </p:ext>
    </p:extLst>
  </p:cSld>
  <p:clrMapOvr>
    <a:masterClrMapping/>
  </p:clrMapOvr>
</p:sldLayout>
</file>

<file path=ppt/slideLayouts/slideLayout94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4824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482400"/>
              </a:solidFill>
            </a:endParaRPr>
          </a:p>
        </p:txBody>
      </p:sp>
      <p:sp>
        <p:nvSpPr>
          <p:cNvPr id="6" name="Rectangle 6"/>
          <p:cNvSpPr>
            <a:spLocks noGrp="1" noChangeArrowheads="1"/>
          </p:cNvSpPr>
          <p:nvPr>
            <p:ph type="sldNum" sz="quarter" idx="12"/>
          </p:nvPr>
        </p:nvSpPr>
        <p:spPr>
          <a:ln/>
        </p:spPr>
        <p:txBody>
          <a:bodyPr/>
          <a:lstStyle>
            <a:lvl1pPr>
              <a:defRPr/>
            </a:lvl1pPr>
          </a:lstStyle>
          <a:p>
            <a:fld id="{2CE8F6E2-3611-754F-84F1-C07871D02179}"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3058248601"/>
      </p:ext>
    </p:extLst>
  </p:cSld>
  <p:clrMapOvr>
    <a:masterClrMapping/>
  </p:clrMapOvr>
</p:sldLayout>
</file>

<file path=ppt/slideLayouts/slideLayout94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062038" y="1766888"/>
            <a:ext cx="3808412" cy="4113212"/>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022850" y="1766888"/>
            <a:ext cx="3808413" cy="4113212"/>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4824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482400"/>
              </a:solidFill>
            </a:endParaRPr>
          </a:p>
        </p:txBody>
      </p:sp>
      <p:sp>
        <p:nvSpPr>
          <p:cNvPr id="7" name="Rectangle 6"/>
          <p:cNvSpPr>
            <a:spLocks noGrp="1" noChangeArrowheads="1"/>
          </p:cNvSpPr>
          <p:nvPr>
            <p:ph type="sldNum" sz="quarter" idx="12"/>
          </p:nvPr>
        </p:nvSpPr>
        <p:spPr>
          <a:ln/>
        </p:spPr>
        <p:txBody>
          <a:bodyPr/>
          <a:lstStyle>
            <a:lvl1pPr>
              <a:defRPr/>
            </a:lvl1pPr>
          </a:lstStyle>
          <a:p>
            <a:fld id="{C8ED8951-AA38-E54E-BD7F-5D74233C68D4}"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2421812068"/>
      </p:ext>
    </p:extLst>
  </p:cSld>
  <p:clrMapOvr>
    <a:masterClrMapping/>
  </p:clrMapOvr>
</p:sldLayout>
</file>

<file path=ppt/slideLayouts/slideLayout94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4824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482400"/>
              </a:solidFill>
            </a:endParaRPr>
          </a:p>
        </p:txBody>
      </p:sp>
      <p:sp>
        <p:nvSpPr>
          <p:cNvPr id="9" name="Rectangle 6"/>
          <p:cNvSpPr>
            <a:spLocks noGrp="1" noChangeArrowheads="1"/>
          </p:cNvSpPr>
          <p:nvPr>
            <p:ph type="sldNum" sz="quarter" idx="12"/>
          </p:nvPr>
        </p:nvSpPr>
        <p:spPr>
          <a:ln/>
        </p:spPr>
        <p:txBody>
          <a:bodyPr/>
          <a:lstStyle>
            <a:lvl1pPr>
              <a:defRPr/>
            </a:lvl1pPr>
          </a:lstStyle>
          <a:p>
            <a:fld id="{B06AFCAC-3728-AE47-BBD9-17968342ECDE}"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3111720662"/>
      </p:ext>
    </p:extLst>
  </p:cSld>
  <p:clrMapOvr>
    <a:masterClrMapping/>
  </p:clrMapOvr>
</p:sldLayout>
</file>

<file path=ppt/slideLayouts/slideLayout94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4824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482400"/>
              </a:solidFill>
            </a:endParaRPr>
          </a:p>
        </p:txBody>
      </p:sp>
      <p:sp>
        <p:nvSpPr>
          <p:cNvPr id="5" name="Rectangle 6"/>
          <p:cNvSpPr>
            <a:spLocks noGrp="1" noChangeArrowheads="1"/>
          </p:cNvSpPr>
          <p:nvPr>
            <p:ph type="sldNum" sz="quarter" idx="12"/>
          </p:nvPr>
        </p:nvSpPr>
        <p:spPr>
          <a:ln/>
        </p:spPr>
        <p:txBody>
          <a:bodyPr/>
          <a:lstStyle>
            <a:lvl1pPr>
              <a:defRPr/>
            </a:lvl1pPr>
          </a:lstStyle>
          <a:p>
            <a:fld id="{458D3F09-7606-9641-818E-DEE7613FEED3}"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853279587"/>
      </p:ext>
    </p:extLst>
  </p:cSld>
  <p:clrMapOvr>
    <a:masterClrMapping/>
  </p:clrMapOvr>
</p:sldLayout>
</file>

<file path=ppt/slideLayouts/slideLayout94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4824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482400"/>
              </a:solidFill>
            </a:endParaRPr>
          </a:p>
        </p:txBody>
      </p:sp>
      <p:sp>
        <p:nvSpPr>
          <p:cNvPr id="4" name="Rectangle 6"/>
          <p:cNvSpPr>
            <a:spLocks noGrp="1" noChangeArrowheads="1"/>
          </p:cNvSpPr>
          <p:nvPr>
            <p:ph type="sldNum" sz="quarter" idx="12"/>
          </p:nvPr>
        </p:nvSpPr>
        <p:spPr>
          <a:ln/>
        </p:spPr>
        <p:txBody>
          <a:bodyPr/>
          <a:lstStyle>
            <a:lvl1pPr>
              <a:defRPr/>
            </a:lvl1pPr>
          </a:lstStyle>
          <a:p>
            <a:fld id="{A78BD2ED-63DF-6244-86EA-609DC493232A}"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2360862241"/>
      </p:ext>
    </p:extLst>
  </p:cSld>
  <p:clrMapOvr>
    <a:masterClrMapping/>
  </p:clrMapOvr>
</p:sldLayout>
</file>

<file path=ppt/slideLayouts/slideLayout94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4824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482400"/>
              </a:solidFill>
            </a:endParaRPr>
          </a:p>
        </p:txBody>
      </p:sp>
      <p:sp>
        <p:nvSpPr>
          <p:cNvPr id="7" name="Rectangle 6"/>
          <p:cNvSpPr>
            <a:spLocks noGrp="1" noChangeArrowheads="1"/>
          </p:cNvSpPr>
          <p:nvPr>
            <p:ph type="sldNum" sz="quarter" idx="12"/>
          </p:nvPr>
        </p:nvSpPr>
        <p:spPr>
          <a:ln/>
        </p:spPr>
        <p:txBody>
          <a:bodyPr/>
          <a:lstStyle>
            <a:lvl1pPr>
              <a:defRPr/>
            </a:lvl1pPr>
          </a:lstStyle>
          <a:p>
            <a:fld id="{D251FD23-03AA-A74E-9D42-F859A18404BA}"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3146087732"/>
      </p:ext>
    </p:extLst>
  </p:cSld>
  <p:clrMapOvr>
    <a:masterClrMapping/>
  </p:clrMapOvr>
</p:sldLayout>
</file>

<file path=ppt/slideLayouts/slideLayout94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4824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482400"/>
              </a:solidFill>
            </a:endParaRPr>
          </a:p>
        </p:txBody>
      </p:sp>
      <p:sp>
        <p:nvSpPr>
          <p:cNvPr id="7" name="Rectangle 6"/>
          <p:cNvSpPr>
            <a:spLocks noGrp="1" noChangeArrowheads="1"/>
          </p:cNvSpPr>
          <p:nvPr>
            <p:ph type="sldNum" sz="quarter" idx="12"/>
          </p:nvPr>
        </p:nvSpPr>
        <p:spPr>
          <a:ln/>
        </p:spPr>
        <p:txBody>
          <a:bodyPr/>
          <a:lstStyle>
            <a:lvl1pPr>
              <a:defRPr/>
            </a:lvl1pPr>
          </a:lstStyle>
          <a:p>
            <a:fld id="{CD535626-6638-514C-9BD8-FCE161FEF8E7}"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4174531170"/>
      </p:ext>
    </p:extLst>
  </p:cSld>
  <p:clrMapOvr>
    <a:masterClrMapping/>
  </p:clrMapOvr>
</p:sldLayout>
</file>

<file path=ppt/slideLayouts/slideLayout94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4824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482400"/>
              </a:solidFill>
            </a:endParaRPr>
          </a:p>
        </p:txBody>
      </p:sp>
      <p:sp>
        <p:nvSpPr>
          <p:cNvPr id="6" name="Rectangle 6"/>
          <p:cNvSpPr>
            <a:spLocks noGrp="1" noChangeArrowheads="1"/>
          </p:cNvSpPr>
          <p:nvPr>
            <p:ph type="sldNum" sz="quarter" idx="12"/>
          </p:nvPr>
        </p:nvSpPr>
        <p:spPr>
          <a:ln/>
        </p:spPr>
        <p:txBody>
          <a:bodyPr/>
          <a:lstStyle>
            <a:lvl1pPr>
              <a:defRPr/>
            </a:lvl1pPr>
          </a:lstStyle>
          <a:p>
            <a:fld id="{1E94CC11-FA3C-B944-9754-73791F64255C}"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3219820381"/>
      </p:ext>
    </p:extLst>
  </p:cSld>
  <p:clrMapOvr>
    <a:masterClrMapping/>
  </p:clrMapOvr>
</p:sldLayout>
</file>

<file path=ppt/slideLayouts/slideLayout94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896100" y="381000"/>
            <a:ext cx="1943100" cy="54991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062038" y="381000"/>
            <a:ext cx="5681662" cy="54991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4824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482400"/>
              </a:solidFill>
            </a:endParaRPr>
          </a:p>
        </p:txBody>
      </p:sp>
      <p:sp>
        <p:nvSpPr>
          <p:cNvPr id="6" name="Rectangle 6"/>
          <p:cNvSpPr>
            <a:spLocks noGrp="1" noChangeArrowheads="1"/>
          </p:cNvSpPr>
          <p:nvPr>
            <p:ph type="sldNum" sz="quarter" idx="12"/>
          </p:nvPr>
        </p:nvSpPr>
        <p:spPr>
          <a:ln/>
        </p:spPr>
        <p:txBody>
          <a:bodyPr/>
          <a:lstStyle>
            <a:lvl1pPr>
              <a:defRPr/>
            </a:lvl1pPr>
          </a:lstStyle>
          <a:p>
            <a:fld id="{625F36F8-6BB9-2749-B9F8-CA3E4AB68F03}"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3064974153"/>
      </p:ext>
    </p:extLst>
  </p:cSld>
  <p:clrMapOvr>
    <a:masterClrMapping/>
  </p:clrMapOvr>
</p:sldLayout>
</file>

<file path=ppt/slideLayouts/slideLayout9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62D44050-5C3E-9D43-AFDB-F29D4A13C28A}" type="slidenum">
              <a:rPr lang="en-US"/>
              <a:pPr>
                <a:defRPr/>
              </a:pPr>
              <a:t>‹#›</a:t>
            </a:fld>
            <a:endParaRPr lang="en-US"/>
          </a:p>
        </p:txBody>
      </p:sp>
    </p:spTree>
    <p:extLst>
      <p:ext uri="{BB962C8B-B14F-4D97-AF65-F5344CB8AC3E}">
        <p14:creationId xmlns:p14="http://schemas.microsoft.com/office/powerpoint/2010/main" val="1325896339"/>
      </p:ext>
    </p:extLst>
  </p:cSld>
  <p:clrMapOvr>
    <a:masterClrMapping/>
  </p:clrMapOvr>
</p:sldLayout>
</file>

<file path=ppt/slideLayouts/slideLayout950.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1066800" y="381000"/>
            <a:ext cx="7772400" cy="1143000"/>
          </a:xfrm>
        </p:spPr>
        <p:txBody>
          <a:bodyPr/>
          <a:lstStyle/>
          <a:p>
            <a:r>
              <a:rPr lang="en-US"/>
              <a:t>Click to edit Master title style</a:t>
            </a:r>
          </a:p>
        </p:txBody>
      </p:sp>
      <p:sp>
        <p:nvSpPr>
          <p:cNvPr id="3" name="Table Placeholder 2"/>
          <p:cNvSpPr>
            <a:spLocks noGrp="1"/>
          </p:cNvSpPr>
          <p:nvPr>
            <p:ph type="tbl" idx="1"/>
          </p:nvPr>
        </p:nvSpPr>
        <p:spPr>
          <a:xfrm>
            <a:off x="1062038" y="1766888"/>
            <a:ext cx="7769225" cy="4113212"/>
          </a:xfrm>
        </p:spPr>
        <p:txBody>
          <a:bodyPr/>
          <a:lstStyle/>
          <a:p>
            <a:pPr lvl="0"/>
            <a:endParaRPr lang="en-US" noProof="0"/>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4824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482400"/>
              </a:solidFill>
            </a:endParaRPr>
          </a:p>
        </p:txBody>
      </p:sp>
      <p:sp>
        <p:nvSpPr>
          <p:cNvPr id="6" name="Rectangle 6"/>
          <p:cNvSpPr>
            <a:spLocks noGrp="1" noChangeArrowheads="1"/>
          </p:cNvSpPr>
          <p:nvPr>
            <p:ph type="sldNum" sz="quarter" idx="12"/>
          </p:nvPr>
        </p:nvSpPr>
        <p:spPr>
          <a:ln/>
        </p:spPr>
        <p:txBody>
          <a:bodyPr/>
          <a:lstStyle>
            <a:lvl1pPr>
              <a:defRPr/>
            </a:lvl1pPr>
          </a:lstStyle>
          <a:p>
            <a:fld id="{5C4D5D55-EF26-8E4A-A567-198503A5DDEA}"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36377838"/>
      </p:ext>
    </p:extLst>
  </p:cSld>
  <p:clrMapOvr>
    <a:masterClrMapping/>
  </p:clrMapOvr>
</p:sldLayout>
</file>

<file path=ppt/slideLayouts/slideLayout95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Rectangle 2"/>
          <p:cNvSpPr>
            <a:spLocks noChangeArrowheads="1"/>
          </p:cNvSpPr>
          <p:nvPr/>
        </p:nvSpPr>
        <p:spPr bwMode="invGray">
          <a:xfrm>
            <a:off x="8809038" y="0"/>
            <a:ext cx="334962" cy="6858000"/>
          </a:xfrm>
          <a:prstGeom prst="rect">
            <a:avLst/>
          </a:prstGeom>
          <a:gradFill rotWithShape="0">
            <a:gsLst>
              <a:gs pos="0">
                <a:schemeClr val="accent2"/>
              </a:gs>
              <a:gs pos="50000">
                <a:schemeClr val="hlink"/>
              </a:gs>
              <a:gs pos="100000">
                <a:schemeClr val="accent2"/>
              </a:gs>
            </a:gsLst>
            <a:lin ang="0" scaled="1"/>
          </a:gradFill>
          <a:ln w="9525">
            <a:noFill/>
            <a:miter lim="800000"/>
            <a:headEnd/>
            <a:tailEnd/>
          </a:ln>
        </p:spPr>
        <p:txBody>
          <a:bodyPr wrap="none" anchor="ctr"/>
          <a:lstStyle/>
          <a:p>
            <a:pPr>
              <a:defRPr/>
            </a:pPr>
            <a:endParaRPr lang="en-US">
              <a:effectLst>
                <a:outerShdw blurRad="38100" dist="38100" dir="2700000" algn="tl">
                  <a:srgbClr val="000000"/>
                </a:outerShdw>
              </a:effectLst>
              <a:ea typeface="+mn-ea"/>
              <a:cs typeface="+mn-cs"/>
            </a:endParaRPr>
          </a:p>
        </p:txBody>
      </p:sp>
      <p:sp>
        <p:nvSpPr>
          <p:cNvPr id="5" name="Freeform 3"/>
          <p:cNvSpPr>
            <a:spLocks/>
          </p:cNvSpPr>
          <p:nvPr/>
        </p:nvSpPr>
        <p:spPr bwMode="white">
          <a:xfrm>
            <a:off x="-9525" y="4489450"/>
            <a:ext cx="5754688" cy="2368550"/>
          </a:xfrm>
          <a:custGeom>
            <a:avLst/>
            <a:gdLst/>
            <a:ahLst/>
            <a:cxnLst>
              <a:cxn ang="0">
                <a:pos x="0" y="1491"/>
              </a:cxn>
              <a:cxn ang="0">
                <a:pos x="0" y="0"/>
              </a:cxn>
              <a:cxn ang="0">
                <a:pos x="171" y="3"/>
              </a:cxn>
              <a:cxn ang="0">
                <a:pos x="355" y="9"/>
              </a:cxn>
              <a:cxn ang="0">
                <a:pos x="499" y="21"/>
              </a:cxn>
              <a:cxn ang="0">
                <a:pos x="650" y="36"/>
              </a:cxn>
              <a:cxn ang="0">
                <a:pos x="809" y="54"/>
              </a:cxn>
              <a:cxn ang="0">
                <a:pos x="957" y="78"/>
              </a:cxn>
              <a:cxn ang="0">
                <a:pos x="1119" y="105"/>
              </a:cxn>
              <a:cxn ang="0">
                <a:pos x="1261" y="133"/>
              </a:cxn>
              <a:cxn ang="0">
                <a:pos x="1441" y="175"/>
              </a:cxn>
              <a:cxn ang="0">
                <a:pos x="1598" y="217"/>
              </a:cxn>
              <a:cxn ang="0">
                <a:pos x="1763" y="269"/>
              </a:cxn>
              <a:cxn ang="0">
                <a:pos x="1887" y="308"/>
              </a:cxn>
              <a:cxn ang="0">
                <a:pos x="2085" y="384"/>
              </a:cxn>
              <a:cxn ang="0">
                <a:pos x="2230" y="444"/>
              </a:cxn>
              <a:cxn ang="0">
                <a:pos x="2456" y="547"/>
              </a:cxn>
              <a:cxn ang="0">
                <a:pos x="2666" y="662"/>
              </a:cxn>
              <a:cxn ang="0">
                <a:pos x="2859" y="786"/>
              </a:cxn>
              <a:cxn ang="0">
                <a:pos x="3046" y="920"/>
              </a:cxn>
              <a:cxn ang="0">
                <a:pos x="3193" y="1038"/>
              </a:cxn>
              <a:cxn ang="0">
                <a:pos x="3332" y="1168"/>
              </a:cxn>
              <a:cxn ang="0">
                <a:pos x="3440" y="1280"/>
              </a:cxn>
              <a:cxn ang="0">
                <a:pos x="3524" y="1380"/>
              </a:cxn>
              <a:cxn ang="0">
                <a:pos x="3624" y="1491"/>
              </a:cxn>
              <a:cxn ang="0">
                <a:pos x="3608" y="1491"/>
              </a:cxn>
              <a:cxn ang="0">
                <a:pos x="0" y="1491"/>
              </a:cxn>
            </a:cxnLst>
            <a:rect l="0" t="0" r="r" b="b"/>
            <a:pathLst>
              <a:path w="3625" h="1492">
                <a:moveTo>
                  <a:pt x="0" y="1491"/>
                </a:moveTo>
                <a:lnTo>
                  <a:pt x="0" y="0"/>
                </a:lnTo>
                <a:lnTo>
                  <a:pt x="171" y="3"/>
                </a:lnTo>
                <a:lnTo>
                  <a:pt x="355" y="9"/>
                </a:lnTo>
                <a:lnTo>
                  <a:pt x="499" y="21"/>
                </a:lnTo>
                <a:lnTo>
                  <a:pt x="650" y="36"/>
                </a:lnTo>
                <a:lnTo>
                  <a:pt x="809" y="54"/>
                </a:lnTo>
                <a:lnTo>
                  <a:pt x="957" y="78"/>
                </a:lnTo>
                <a:lnTo>
                  <a:pt x="1119" y="105"/>
                </a:lnTo>
                <a:lnTo>
                  <a:pt x="1261" y="133"/>
                </a:lnTo>
                <a:lnTo>
                  <a:pt x="1441" y="175"/>
                </a:lnTo>
                <a:lnTo>
                  <a:pt x="1598" y="217"/>
                </a:lnTo>
                <a:lnTo>
                  <a:pt x="1763" y="269"/>
                </a:lnTo>
                <a:lnTo>
                  <a:pt x="1887" y="308"/>
                </a:lnTo>
                <a:lnTo>
                  <a:pt x="2085" y="384"/>
                </a:lnTo>
                <a:lnTo>
                  <a:pt x="2230" y="444"/>
                </a:lnTo>
                <a:lnTo>
                  <a:pt x="2456" y="547"/>
                </a:lnTo>
                <a:lnTo>
                  <a:pt x="2666" y="662"/>
                </a:lnTo>
                <a:lnTo>
                  <a:pt x="2859" y="786"/>
                </a:lnTo>
                <a:lnTo>
                  <a:pt x="3046" y="920"/>
                </a:lnTo>
                <a:lnTo>
                  <a:pt x="3193" y="1038"/>
                </a:lnTo>
                <a:lnTo>
                  <a:pt x="3332" y="1168"/>
                </a:lnTo>
                <a:lnTo>
                  <a:pt x="3440" y="1280"/>
                </a:lnTo>
                <a:lnTo>
                  <a:pt x="3524" y="1380"/>
                </a:lnTo>
                <a:lnTo>
                  <a:pt x="3624" y="1491"/>
                </a:lnTo>
                <a:lnTo>
                  <a:pt x="3608" y="1491"/>
                </a:lnTo>
                <a:lnTo>
                  <a:pt x="0" y="1491"/>
                </a:lnTo>
              </a:path>
            </a:pathLst>
          </a:custGeom>
          <a:gradFill rotWithShape="0">
            <a:gsLst>
              <a:gs pos="0">
                <a:schemeClr val="bg2"/>
              </a:gs>
              <a:gs pos="100000">
                <a:schemeClr val="bg1"/>
              </a:gs>
            </a:gsLst>
            <a:lin ang="5400000" scaled="1"/>
          </a:gradFill>
          <a:ln w="9525" cap="flat" cmpd="sng">
            <a:noFill/>
            <a:prstDash val="solid"/>
            <a:miter lim="800000"/>
            <a:headEnd type="none" w="sm" len="sm"/>
            <a:tailEnd type="none" w="sm" len="sm"/>
          </a:ln>
          <a:effectLst/>
        </p:spPr>
        <p:txBody>
          <a:bodyPr wrap="none" anchor="ctr"/>
          <a:lstStyle/>
          <a:p>
            <a:pPr>
              <a:defRPr/>
            </a:pPr>
            <a:endParaRPr lang="en-US">
              <a:effectLst>
                <a:outerShdw blurRad="38100" dist="38100" dir="2700000" algn="tl">
                  <a:srgbClr val="000000"/>
                </a:outerShdw>
              </a:effectLst>
              <a:ea typeface="+mn-ea"/>
              <a:cs typeface="+mn-cs"/>
            </a:endParaRPr>
          </a:p>
        </p:txBody>
      </p:sp>
      <p:sp>
        <p:nvSpPr>
          <p:cNvPr id="6" name="Freeform 4"/>
          <p:cNvSpPr>
            <a:spLocks/>
          </p:cNvSpPr>
          <p:nvPr/>
        </p:nvSpPr>
        <p:spPr bwMode="white">
          <a:xfrm>
            <a:off x="0" y="3817938"/>
            <a:ext cx="8164513" cy="3019425"/>
          </a:xfrm>
          <a:custGeom>
            <a:avLst/>
            <a:gdLst/>
            <a:ahLst/>
            <a:cxnLst>
              <a:cxn ang="0">
                <a:pos x="2718" y="405"/>
              </a:cxn>
              <a:cxn ang="0">
                <a:pos x="2466" y="333"/>
              </a:cxn>
              <a:cxn ang="0">
                <a:pos x="2202" y="261"/>
              </a:cxn>
              <a:cxn ang="0">
                <a:pos x="1929" y="198"/>
              </a:cxn>
              <a:cxn ang="0">
                <a:pos x="1695" y="153"/>
              </a:cxn>
              <a:cxn ang="0">
                <a:pos x="1434" y="111"/>
              </a:cxn>
              <a:cxn ang="0">
                <a:pos x="1188" y="75"/>
              </a:cxn>
              <a:cxn ang="0">
                <a:pos x="957" y="48"/>
              </a:cxn>
              <a:cxn ang="0">
                <a:pos x="747" y="30"/>
              </a:cxn>
              <a:cxn ang="0">
                <a:pos x="501" y="15"/>
              </a:cxn>
              <a:cxn ang="0">
                <a:pos x="246" y="3"/>
              </a:cxn>
              <a:cxn ang="0">
                <a:pos x="0" y="0"/>
              </a:cxn>
              <a:cxn ang="0">
                <a:pos x="0" y="275"/>
              </a:cxn>
              <a:cxn ang="0">
                <a:pos x="0" y="345"/>
              </a:cxn>
              <a:cxn ang="0">
                <a:pos x="0" y="275"/>
              </a:cxn>
              <a:cxn ang="0">
                <a:pos x="0" y="342"/>
              </a:cxn>
              <a:cxn ang="0">
                <a:pos x="339" y="351"/>
              </a:cxn>
              <a:cxn ang="0">
                <a:pos x="606" y="372"/>
              </a:cxn>
              <a:cxn ang="0">
                <a:pos x="852" y="399"/>
              </a:cxn>
              <a:cxn ang="0">
                <a:pos x="1068" y="435"/>
              </a:cxn>
              <a:cxn ang="0">
                <a:pos x="1275" y="474"/>
              </a:cxn>
              <a:cxn ang="0">
                <a:pos x="1545" y="540"/>
              </a:cxn>
              <a:cxn ang="0">
                <a:pos x="1761" y="603"/>
              </a:cxn>
              <a:cxn ang="0">
                <a:pos x="1971" y="678"/>
              </a:cxn>
              <a:cxn ang="0">
                <a:pos x="2166" y="747"/>
              </a:cxn>
              <a:cxn ang="0">
                <a:pos x="2397" y="852"/>
              </a:cxn>
              <a:cxn ang="0">
                <a:pos x="2613" y="960"/>
              </a:cxn>
              <a:cxn ang="0">
                <a:pos x="2832" y="1095"/>
              </a:cxn>
              <a:cxn ang="0">
                <a:pos x="3012" y="1212"/>
              </a:cxn>
              <a:cxn ang="0">
                <a:pos x="3186" y="1347"/>
              </a:cxn>
              <a:cxn ang="0">
                <a:pos x="3351" y="1497"/>
              </a:cxn>
              <a:cxn ang="0">
                <a:pos x="3480" y="1629"/>
              </a:cxn>
              <a:cxn ang="0">
                <a:pos x="3612" y="1785"/>
              </a:cxn>
              <a:cxn ang="0">
                <a:pos x="3699" y="1901"/>
              </a:cxn>
              <a:cxn ang="0">
                <a:pos x="5142" y="1901"/>
              </a:cxn>
              <a:cxn ang="0">
                <a:pos x="5076" y="1827"/>
              </a:cxn>
              <a:cxn ang="0">
                <a:pos x="4968" y="1707"/>
              </a:cxn>
              <a:cxn ang="0">
                <a:pos x="4797" y="1539"/>
              </a:cxn>
              <a:cxn ang="0">
                <a:pos x="4617" y="1383"/>
              </a:cxn>
              <a:cxn ang="0">
                <a:pos x="4410" y="1221"/>
              </a:cxn>
              <a:cxn ang="0">
                <a:pos x="4185" y="1071"/>
              </a:cxn>
              <a:cxn ang="0">
                <a:pos x="3960" y="939"/>
              </a:cxn>
              <a:cxn ang="0">
                <a:pos x="3708" y="801"/>
              </a:cxn>
              <a:cxn ang="0">
                <a:pos x="3492" y="702"/>
              </a:cxn>
              <a:cxn ang="0">
                <a:pos x="3231" y="588"/>
              </a:cxn>
              <a:cxn ang="0">
                <a:pos x="2964" y="489"/>
              </a:cxn>
              <a:cxn ang="0">
                <a:pos x="2718" y="405"/>
              </a:cxn>
            </a:cxnLst>
            <a:rect l="0" t="0" r="r" b="b"/>
            <a:pathLst>
              <a:path w="5143" h="1902">
                <a:moveTo>
                  <a:pt x="2718" y="405"/>
                </a:moveTo>
                <a:lnTo>
                  <a:pt x="2466" y="333"/>
                </a:lnTo>
                <a:lnTo>
                  <a:pt x="2202" y="261"/>
                </a:lnTo>
                <a:lnTo>
                  <a:pt x="1929" y="198"/>
                </a:lnTo>
                <a:lnTo>
                  <a:pt x="1695" y="153"/>
                </a:lnTo>
                <a:lnTo>
                  <a:pt x="1434" y="111"/>
                </a:lnTo>
                <a:lnTo>
                  <a:pt x="1188" y="75"/>
                </a:lnTo>
                <a:lnTo>
                  <a:pt x="957" y="48"/>
                </a:lnTo>
                <a:lnTo>
                  <a:pt x="747" y="30"/>
                </a:lnTo>
                <a:lnTo>
                  <a:pt x="501" y="15"/>
                </a:lnTo>
                <a:lnTo>
                  <a:pt x="246" y="3"/>
                </a:lnTo>
                <a:lnTo>
                  <a:pt x="0" y="0"/>
                </a:lnTo>
                <a:lnTo>
                  <a:pt x="0" y="275"/>
                </a:lnTo>
                <a:lnTo>
                  <a:pt x="0" y="345"/>
                </a:lnTo>
                <a:lnTo>
                  <a:pt x="0" y="275"/>
                </a:lnTo>
                <a:lnTo>
                  <a:pt x="0" y="342"/>
                </a:lnTo>
                <a:lnTo>
                  <a:pt x="339" y="351"/>
                </a:lnTo>
                <a:lnTo>
                  <a:pt x="606" y="372"/>
                </a:lnTo>
                <a:lnTo>
                  <a:pt x="852" y="399"/>
                </a:lnTo>
                <a:lnTo>
                  <a:pt x="1068" y="435"/>
                </a:lnTo>
                <a:lnTo>
                  <a:pt x="1275" y="474"/>
                </a:lnTo>
                <a:lnTo>
                  <a:pt x="1545" y="540"/>
                </a:lnTo>
                <a:lnTo>
                  <a:pt x="1761" y="603"/>
                </a:lnTo>
                <a:lnTo>
                  <a:pt x="1971" y="678"/>
                </a:lnTo>
                <a:lnTo>
                  <a:pt x="2166" y="747"/>
                </a:lnTo>
                <a:lnTo>
                  <a:pt x="2397" y="852"/>
                </a:lnTo>
                <a:lnTo>
                  <a:pt x="2613" y="960"/>
                </a:lnTo>
                <a:lnTo>
                  <a:pt x="2832" y="1095"/>
                </a:lnTo>
                <a:lnTo>
                  <a:pt x="3012" y="1212"/>
                </a:lnTo>
                <a:lnTo>
                  <a:pt x="3186" y="1347"/>
                </a:lnTo>
                <a:lnTo>
                  <a:pt x="3351" y="1497"/>
                </a:lnTo>
                <a:lnTo>
                  <a:pt x="3480" y="1629"/>
                </a:lnTo>
                <a:lnTo>
                  <a:pt x="3612" y="1785"/>
                </a:lnTo>
                <a:lnTo>
                  <a:pt x="3699" y="1901"/>
                </a:lnTo>
                <a:lnTo>
                  <a:pt x="5142" y="1901"/>
                </a:lnTo>
                <a:lnTo>
                  <a:pt x="5076" y="1827"/>
                </a:lnTo>
                <a:lnTo>
                  <a:pt x="4968" y="1707"/>
                </a:lnTo>
                <a:lnTo>
                  <a:pt x="4797" y="1539"/>
                </a:lnTo>
                <a:lnTo>
                  <a:pt x="4617" y="1383"/>
                </a:lnTo>
                <a:lnTo>
                  <a:pt x="4410" y="1221"/>
                </a:lnTo>
                <a:lnTo>
                  <a:pt x="4185" y="1071"/>
                </a:lnTo>
                <a:lnTo>
                  <a:pt x="3960" y="939"/>
                </a:lnTo>
                <a:lnTo>
                  <a:pt x="3708" y="801"/>
                </a:lnTo>
                <a:lnTo>
                  <a:pt x="3492" y="702"/>
                </a:lnTo>
                <a:lnTo>
                  <a:pt x="3231" y="588"/>
                </a:lnTo>
                <a:lnTo>
                  <a:pt x="2964" y="489"/>
                </a:lnTo>
                <a:lnTo>
                  <a:pt x="2718" y="405"/>
                </a:lnTo>
              </a:path>
            </a:pathLst>
          </a:custGeom>
          <a:gradFill rotWithShape="0">
            <a:gsLst>
              <a:gs pos="0">
                <a:schemeClr val="accent2"/>
              </a:gs>
              <a:gs pos="100000">
                <a:schemeClr val="bg1"/>
              </a:gs>
            </a:gsLst>
            <a:lin ang="0" scaled="1"/>
          </a:gradFill>
          <a:ln w="9525" cap="flat" cmpd="sng">
            <a:noFill/>
            <a:prstDash val="solid"/>
            <a:round/>
            <a:headEnd type="none" w="sm" len="sm"/>
            <a:tailEnd type="none" w="sm" len="sm"/>
          </a:ln>
          <a:effectLst/>
        </p:spPr>
        <p:txBody>
          <a:bodyPr/>
          <a:lstStyle/>
          <a:p>
            <a:pPr>
              <a:defRPr/>
            </a:pPr>
            <a:endParaRPr lang="en-US">
              <a:effectLst>
                <a:outerShdw blurRad="38100" dist="38100" dir="2700000" algn="tl">
                  <a:srgbClr val="000000"/>
                </a:outerShdw>
              </a:effectLst>
              <a:ea typeface="+mn-ea"/>
              <a:cs typeface="+mn-cs"/>
            </a:endParaRPr>
          </a:p>
        </p:txBody>
      </p:sp>
      <p:sp>
        <p:nvSpPr>
          <p:cNvPr id="7" name="Freeform 5"/>
          <p:cNvSpPr>
            <a:spLocks/>
          </p:cNvSpPr>
          <p:nvPr/>
        </p:nvSpPr>
        <p:spPr bwMode="white">
          <a:xfrm>
            <a:off x="0" y="3146425"/>
            <a:ext cx="9144000" cy="3690938"/>
          </a:xfrm>
          <a:custGeom>
            <a:avLst/>
            <a:gdLst/>
            <a:ahLst/>
            <a:cxnLst>
              <a:cxn ang="0">
                <a:pos x="0" y="0"/>
              </a:cxn>
              <a:cxn ang="0">
                <a:pos x="0" y="339"/>
              </a:cxn>
              <a:cxn ang="0">
                <a:pos x="558" y="357"/>
              </a:cxn>
              <a:cxn ang="0">
                <a:pos x="807" y="375"/>
              </a:cxn>
              <a:cxn ang="0">
                <a:pos x="1056" y="399"/>
              </a:cxn>
              <a:cxn ang="0">
                <a:pos x="1272" y="426"/>
              </a:cxn>
              <a:cxn ang="0">
                <a:pos x="1539" y="465"/>
              </a:cxn>
              <a:cxn ang="0">
                <a:pos x="1791" y="510"/>
              </a:cxn>
              <a:cxn ang="0">
                <a:pos x="2076" y="570"/>
              </a:cxn>
              <a:cxn ang="0">
                <a:pos x="2334" y="630"/>
              </a:cxn>
              <a:cxn ang="0">
                <a:pos x="2544" y="687"/>
              </a:cxn>
              <a:cxn ang="0">
                <a:pos x="2775" y="759"/>
              </a:cxn>
              <a:cxn ang="0">
                <a:pos x="3003" y="837"/>
              </a:cxn>
              <a:cxn ang="0">
                <a:pos x="3231" y="924"/>
              </a:cxn>
              <a:cxn ang="0">
                <a:pos x="3438" y="1005"/>
              </a:cxn>
              <a:cxn ang="0">
                <a:pos x="3663" y="1110"/>
              </a:cxn>
              <a:cxn ang="0">
                <a:pos x="3903" y="1233"/>
              </a:cxn>
              <a:cxn ang="0">
                <a:pos x="4149" y="1374"/>
              </a:cxn>
              <a:cxn ang="0">
                <a:pos x="4353" y="1506"/>
              </a:cxn>
              <a:cxn ang="0">
                <a:pos x="4491" y="1602"/>
              </a:cxn>
              <a:cxn ang="0">
                <a:pos x="4668" y="1740"/>
              </a:cxn>
              <a:cxn ang="0">
                <a:pos x="4824" y="1875"/>
              </a:cxn>
              <a:cxn ang="0">
                <a:pos x="4968" y="2016"/>
              </a:cxn>
              <a:cxn ang="0">
                <a:pos x="5100" y="2154"/>
              </a:cxn>
              <a:cxn ang="0">
                <a:pos x="5238" y="2324"/>
              </a:cxn>
              <a:cxn ang="0">
                <a:pos x="5759" y="2324"/>
              </a:cxn>
              <a:cxn ang="0">
                <a:pos x="5759" y="1245"/>
              </a:cxn>
              <a:cxn ang="0">
                <a:pos x="5580" y="1119"/>
              </a:cxn>
              <a:cxn ang="0">
                <a:pos x="5400" y="1020"/>
              </a:cxn>
              <a:cxn ang="0">
                <a:pos x="5205" y="918"/>
              </a:cxn>
              <a:cxn ang="0">
                <a:pos x="5031" y="837"/>
              </a:cxn>
              <a:cxn ang="0">
                <a:pos x="4866" y="771"/>
              </a:cxn>
              <a:cxn ang="0">
                <a:pos x="4710" y="711"/>
              </a:cxn>
              <a:cxn ang="0">
                <a:pos x="4545" y="651"/>
              </a:cxn>
              <a:cxn ang="0">
                <a:pos x="4386" y="600"/>
              </a:cxn>
              <a:cxn ang="0">
                <a:pos x="4248" y="552"/>
              </a:cxn>
              <a:cxn ang="0">
                <a:pos x="3993" y="483"/>
              </a:cxn>
              <a:cxn ang="0">
                <a:pos x="3777" y="423"/>
              </a:cxn>
              <a:cxn ang="0">
                <a:pos x="3564" y="375"/>
              </a:cxn>
              <a:cxn ang="0">
                <a:pos x="3282" y="312"/>
              </a:cxn>
              <a:cxn ang="0">
                <a:pos x="3003" y="261"/>
              </a:cxn>
              <a:cxn ang="0">
                <a:pos x="2733" y="213"/>
              </a:cxn>
              <a:cxn ang="0">
                <a:pos x="2451" y="171"/>
              </a:cxn>
              <a:cxn ang="0">
                <a:pos x="2211" y="138"/>
              </a:cxn>
              <a:cxn ang="0">
                <a:pos x="1974" y="108"/>
              </a:cxn>
              <a:cxn ang="0">
                <a:pos x="1665" y="81"/>
              </a:cxn>
              <a:cxn ang="0">
                <a:pos x="1437" y="60"/>
              </a:cxn>
              <a:cxn ang="0">
                <a:pos x="1125" y="36"/>
              </a:cxn>
              <a:cxn ang="0">
                <a:pos x="828" y="21"/>
              </a:cxn>
              <a:cxn ang="0">
                <a:pos x="558" y="12"/>
              </a:cxn>
              <a:cxn ang="0">
                <a:pos x="282" y="3"/>
              </a:cxn>
              <a:cxn ang="0">
                <a:pos x="0" y="0"/>
              </a:cxn>
            </a:cxnLst>
            <a:rect l="0" t="0" r="r" b="b"/>
            <a:pathLst>
              <a:path w="5760" h="2325">
                <a:moveTo>
                  <a:pt x="0" y="0"/>
                </a:moveTo>
                <a:lnTo>
                  <a:pt x="0" y="339"/>
                </a:lnTo>
                <a:lnTo>
                  <a:pt x="558" y="357"/>
                </a:lnTo>
                <a:lnTo>
                  <a:pt x="807" y="375"/>
                </a:lnTo>
                <a:lnTo>
                  <a:pt x="1056" y="399"/>
                </a:lnTo>
                <a:lnTo>
                  <a:pt x="1272" y="426"/>
                </a:lnTo>
                <a:lnTo>
                  <a:pt x="1539" y="465"/>
                </a:lnTo>
                <a:lnTo>
                  <a:pt x="1791" y="510"/>
                </a:lnTo>
                <a:lnTo>
                  <a:pt x="2076" y="570"/>
                </a:lnTo>
                <a:lnTo>
                  <a:pt x="2334" y="630"/>
                </a:lnTo>
                <a:lnTo>
                  <a:pt x="2544" y="687"/>
                </a:lnTo>
                <a:lnTo>
                  <a:pt x="2775" y="759"/>
                </a:lnTo>
                <a:lnTo>
                  <a:pt x="3003" y="837"/>
                </a:lnTo>
                <a:lnTo>
                  <a:pt x="3231" y="924"/>
                </a:lnTo>
                <a:lnTo>
                  <a:pt x="3438" y="1005"/>
                </a:lnTo>
                <a:lnTo>
                  <a:pt x="3663" y="1110"/>
                </a:lnTo>
                <a:lnTo>
                  <a:pt x="3903" y="1233"/>
                </a:lnTo>
                <a:lnTo>
                  <a:pt x="4149" y="1374"/>
                </a:lnTo>
                <a:lnTo>
                  <a:pt x="4353" y="1506"/>
                </a:lnTo>
                <a:lnTo>
                  <a:pt x="4491" y="1602"/>
                </a:lnTo>
                <a:lnTo>
                  <a:pt x="4668" y="1740"/>
                </a:lnTo>
                <a:lnTo>
                  <a:pt x="4824" y="1875"/>
                </a:lnTo>
                <a:lnTo>
                  <a:pt x="4968" y="2016"/>
                </a:lnTo>
                <a:lnTo>
                  <a:pt x="5100" y="2154"/>
                </a:lnTo>
                <a:lnTo>
                  <a:pt x="5238" y="2324"/>
                </a:lnTo>
                <a:lnTo>
                  <a:pt x="5759" y="2324"/>
                </a:lnTo>
                <a:lnTo>
                  <a:pt x="5759" y="1245"/>
                </a:lnTo>
                <a:lnTo>
                  <a:pt x="5580" y="1119"/>
                </a:lnTo>
                <a:lnTo>
                  <a:pt x="5400" y="1020"/>
                </a:lnTo>
                <a:lnTo>
                  <a:pt x="5205" y="918"/>
                </a:lnTo>
                <a:lnTo>
                  <a:pt x="5031" y="837"/>
                </a:lnTo>
                <a:lnTo>
                  <a:pt x="4866" y="771"/>
                </a:lnTo>
                <a:lnTo>
                  <a:pt x="4710" y="711"/>
                </a:lnTo>
                <a:lnTo>
                  <a:pt x="4545" y="651"/>
                </a:lnTo>
                <a:lnTo>
                  <a:pt x="4386" y="600"/>
                </a:lnTo>
                <a:lnTo>
                  <a:pt x="4248" y="552"/>
                </a:lnTo>
                <a:lnTo>
                  <a:pt x="3993" y="483"/>
                </a:lnTo>
                <a:lnTo>
                  <a:pt x="3777" y="423"/>
                </a:lnTo>
                <a:lnTo>
                  <a:pt x="3564" y="375"/>
                </a:lnTo>
                <a:lnTo>
                  <a:pt x="3282" y="312"/>
                </a:lnTo>
                <a:lnTo>
                  <a:pt x="3003" y="261"/>
                </a:lnTo>
                <a:lnTo>
                  <a:pt x="2733" y="213"/>
                </a:lnTo>
                <a:lnTo>
                  <a:pt x="2451" y="171"/>
                </a:lnTo>
                <a:lnTo>
                  <a:pt x="2211" y="138"/>
                </a:lnTo>
                <a:lnTo>
                  <a:pt x="1974" y="108"/>
                </a:lnTo>
                <a:lnTo>
                  <a:pt x="1665" y="81"/>
                </a:lnTo>
                <a:lnTo>
                  <a:pt x="1437" y="60"/>
                </a:lnTo>
                <a:lnTo>
                  <a:pt x="1125" y="36"/>
                </a:lnTo>
                <a:lnTo>
                  <a:pt x="828" y="21"/>
                </a:lnTo>
                <a:lnTo>
                  <a:pt x="558" y="12"/>
                </a:lnTo>
                <a:lnTo>
                  <a:pt x="282" y="3"/>
                </a:lnTo>
                <a:lnTo>
                  <a:pt x="0" y="0"/>
                </a:lnTo>
              </a:path>
            </a:pathLst>
          </a:custGeom>
          <a:gradFill rotWithShape="0">
            <a:gsLst>
              <a:gs pos="0">
                <a:schemeClr val="accent2"/>
              </a:gs>
              <a:gs pos="100000">
                <a:schemeClr val="bg1"/>
              </a:gs>
            </a:gsLst>
            <a:lin ang="0" scaled="1"/>
          </a:gradFill>
          <a:ln w="9525" cap="flat" cmpd="sng">
            <a:noFill/>
            <a:prstDash val="solid"/>
            <a:round/>
            <a:headEnd type="none" w="sm" len="sm"/>
            <a:tailEnd type="none" w="sm" len="sm"/>
          </a:ln>
          <a:effectLst/>
        </p:spPr>
        <p:txBody>
          <a:bodyPr/>
          <a:lstStyle/>
          <a:p>
            <a:pPr>
              <a:defRPr/>
            </a:pPr>
            <a:endParaRPr lang="en-US">
              <a:effectLst>
                <a:outerShdw blurRad="38100" dist="38100" dir="2700000" algn="tl">
                  <a:srgbClr val="000000"/>
                </a:outerShdw>
              </a:effectLst>
              <a:ea typeface="+mn-ea"/>
              <a:cs typeface="+mn-cs"/>
            </a:endParaRPr>
          </a:p>
        </p:txBody>
      </p:sp>
      <p:sp>
        <p:nvSpPr>
          <p:cNvPr id="8" name="Freeform 6"/>
          <p:cNvSpPr>
            <a:spLocks/>
          </p:cNvSpPr>
          <p:nvPr/>
        </p:nvSpPr>
        <p:spPr bwMode="white">
          <a:xfrm>
            <a:off x="0" y="2460625"/>
            <a:ext cx="9144000" cy="2497138"/>
          </a:xfrm>
          <a:custGeom>
            <a:avLst/>
            <a:gdLst/>
            <a:ahLst/>
            <a:cxnLst>
              <a:cxn ang="0">
                <a:pos x="0" y="0"/>
              </a:cxn>
              <a:cxn ang="0">
                <a:pos x="0" y="351"/>
              </a:cxn>
              <a:cxn ang="0">
                <a:pos x="282" y="357"/>
              </a:cxn>
              <a:cxn ang="0">
                <a:pos x="627" y="363"/>
              </a:cxn>
              <a:cxn ang="0">
                <a:pos x="960" y="375"/>
              </a:cxn>
              <a:cxn ang="0">
                <a:pos x="1218" y="393"/>
              </a:cxn>
              <a:cxn ang="0">
                <a:pos x="1470" y="411"/>
              </a:cxn>
              <a:cxn ang="0">
                <a:pos x="1746" y="435"/>
              </a:cxn>
              <a:cxn ang="0">
                <a:pos x="2022" y="462"/>
              </a:cxn>
              <a:cxn ang="0">
                <a:pos x="2340" y="504"/>
              </a:cxn>
              <a:cxn ang="0">
                <a:pos x="2664" y="549"/>
              </a:cxn>
              <a:cxn ang="0">
                <a:pos x="2952" y="597"/>
              </a:cxn>
              <a:cxn ang="0">
                <a:pos x="3225" y="648"/>
              </a:cxn>
              <a:cxn ang="0">
                <a:pos x="3513" y="708"/>
              </a:cxn>
              <a:cxn ang="0">
                <a:pos x="3693" y="750"/>
              </a:cxn>
              <a:cxn ang="0">
                <a:pos x="3936" y="810"/>
              </a:cxn>
              <a:cxn ang="0">
                <a:pos x="4095" y="855"/>
              </a:cxn>
              <a:cxn ang="0">
                <a:pos x="4281" y="909"/>
              </a:cxn>
              <a:cxn ang="0">
                <a:pos x="4503" y="981"/>
              </a:cxn>
              <a:cxn ang="0">
                <a:pos x="4704" y="1053"/>
              </a:cxn>
              <a:cxn ang="0">
                <a:pos x="4911" y="1131"/>
              </a:cxn>
              <a:cxn ang="0">
                <a:pos x="5073" y="1197"/>
              </a:cxn>
              <a:cxn ang="0">
                <a:pos x="5256" y="1281"/>
              </a:cxn>
              <a:cxn ang="0">
                <a:pos x="5475" y="1401"/>
              </a:cxn>
              <a:cxn ang="0">
                <a:pos x="5628" y="1482"/>
              </a:cxn>
              <a:cxn ang="0">
                <a:pos x="5759" y="1572"/>
              </a:cxn>
              <a:cxn ang="0">
                <a:pos x="5759" y="633"/>
              </a:cxn>
              <a:cxn ang="0">
                <a:pos x="5493" y="570"/>
              </a:cxn>
              <a:cxn ang="0">
                <a:pos x="5214" y="501"/>
              </a:cxn>
              <a:cxn ang="0">
                <a:pos x="4950" y="444"/>
              </a:cxn>
              <a:cxn ang="0">
                <a:pos x="4701" y="396"/>
              </a:cxn>
              <a:cxn ang="0">
                <a:pos x="4425" y="348"/>
              </a:cxn>
              <a:cxn ang="0">
                <a:pos x="4110" y="294"/>
              </a:cxn>
              <a:cxn ang="0">
                <a:pos x="3813" y="252"/>
              </a:cxn>
              <a:cxn ang="0">
                <a:pos x="3549" y="213"/>
              </a:cxn>
              <a:cxn ang="0">
                <a:pos x="3261" y="183"/>
              </a:cxn>
              <a:cxn ang="0">
                <a:pos x="3015" y="153"/>
              </a:cxn>
              <a:cxn ang="0">
                <a:pos x="2757" y="129"/>
              </a:cxn>
              <a:cxn ang="0">
                <a:pos x="2520" y="105"/>
              </a:cxn>
              <a:cxn ang="0">
                <a:pos x="2301" y="87"/>
              </a:cxn>
              <a:cxn ang="0">
                <a:pos x="2013" y="66"/>
              </a:cxn>
              <a:cxn ang="0">
                <a:pos x="1731" y="48"/>
              </a:cxn>
              <a:cxn ang="0">
                <a:pos x="1524" y="39"/>
              </a:cxn>
              <a:cxn ang="0">
                <a:pos x="1260" y="27"/>
              </a:cxn>
              <a:cxn ang="0">
                <a:pos x="966" y="15"/>
              </a:cxn>
              <a:cxn ang="0">
                <a:pos x="714" y="12"/>
              </a:cxn>
              <a:cxn ang="0">
                <a:pos x="510" y="6"/>
              </a:cxn>
              <a:cxn ang="0">
                <a:pos x="243" y="0"/>
              </a:cxn>
              <a:cxn ang="0">
                <a:pos x="0" y="0"/>
              </a:cxn>
            </a:cxnLst>
            <a:rect l="0" t="0" r="r" b="b"/>
            <a:pathLst>
              <a:path w="5760" h="1573">
                <a:moveTo>
                  <a:pt x="0" y="0"/>
                </a:moveTo>
                <a:lnTo>
                  <a:pt x="0" y="351"/>
                </a:lnTo>
                <a:lnTo>
                  <a:pt x="282" y="357"/>
                </a:lnTo>
                <a:lnTo>
                  <a:pt x="627" y="363"/>
                </a:lnTo>
                <a:lnTo>
                  <a:pt x="960" y="375"/>
                </a:lnTo>
                <a:lnTo>
                  <a:pt x="1218" y="393"/>
                </a:lnTo>
                <a:lnTo>
                  <a:pt x="1470" y="411"/>
                </a:lnTo>
                <a:lnTo>
                  <a:pt x="1746" y="435"/>
                </a:lnTo>
                <a:lnTo>
                  <a:pt x="2022" y="462"/>
                </a:lnTo>
                <a:lnTo>
                  <a:pt x="2340" y="504"/>
                </a:lnTo>
                <a:lnTo>
                  <a:pt x="2664" y="549"/>
                </a:lnTo>
                <a:lnTo>
                  <a:pt x="2952" y="597"/>
                </a:lnTo>
                <a:lnTo>
                  <a:pt x="3225" y="648"/>
                </a:lnTo>
                <a:lnTo>
                  <a:pt x="3513" y="708"/>
                </a:lnTo>
                <a:lnTo>
                  <a:pt x="3693" y="750"/>
                </a:lnTo>
                <a:lnTo>
                  <a:pt x="3936" y="810"/>
                </a:lnTo>
                <a:lnTo>
                  <a:pt x="4095" y="855"/>
                </a:lnTo>
                <a:lnTo>
                  <a:pt x="4281" y="909"/>
                </a:lnTo>
                <a:lnTo>
                  <a:pt x="4503" y="981"/>
                </a:lnTo>
                <a:lnTo>
                  <a:pt x="4704" y="1053"/>
                </a:lnTo>
                <a:lnTo>
                  <a:pt x="4911" y="1131"/>
                </a:lnTo>
                <a:lnTo>
                  <a:pt x="5073" y="1197"/>
                </a:lnTo>
                <a:lnTo>
                  <a:pt x="5256" y="1281"/>
                </a:lnTo>
                <a:lnTo>
                  <a:pt x="5475" y="1401"/>
                </a:lnTo>
                <a:lnTo>
                  <a:pt x="5628" y="1482"/>
                </a:lnTo>
                <a:lnTo>
                  <a:pt x="5759" y="1572"/>
                </a:lnTo>
                <a:lnTo>
                  <a:pt x="5759" y="633"/>
                </a:lnTo>
                <a:lnTo>
                  <a:pt x="5493" y="570"/>
                </a:lnTo>
                <a:lnTo>
                  <a:pt x="5214" y="501"/>
                </a:lnTo>
                <a:lnTo>
                  <a:pt x="4950" y="444"/>
                </a:lnTo>
                <a:lnTo>
                  <a:pt x="4701" y="396"/>
                </a:lnTo>
                <a:lnTo>
                  <a:pt x="4425" y="348"/>
                </a:lnTo>
                <a:lnTo>
                  <a:pt x="4110" y="294"/>
                </a:lnTo>
                <a:lnTo>
                  <a:pt x="3813" y="252"/>
                </a:lnTo>
                <a:lnTo>
                  <a:pt x="3549" y="213"/>
                </a:lnTo>
                <a:lnTo>
                  <a:pt x="3261" y="183"/>
                </a:lnTo>
                <a:lnTo>
                  <a:pt x="3015" y="153"/>
                </a:lnTo>
                <a:lnTo>
                  <a:pt x="2757" y="129"/>
                </a:lnTo>
                <a:lnTo>
                  <a:pt x="2520" y="105"/>
                </a:lnTo>
                <a:lnTo>
                  <a:pt x="2301" y="87"/>
                </a:lnTo>
                <a:lnTo>
                  <a:pt x="2013" y="66"/>
                </a:lnTo>
                <a:lnTo>
                  <a:pt x="1731" y="48"/>
                </a:lnTo>
                <a:lnTo>
                  <a:pt x="1524" y="39"/>
                </a:lnTo>
                <a:lnTo>
                  <a:pt x="1260" y="27"/>
                </a:lnTo>
                <a:lnTo>
                  <a:pt x="966" y="15"/>
                </a:lnTo>
                <a:lnTo>
                  <a:pt x="714" y="12"/>
                </a:lnTo>
                <a:lnTo>
                  <a:pt x="510" y="6"/>
                </a:lnTo>
                <a:lnTo>
                  <a:pt x="243" y="0"/>
                </a:lnTo>
                <a:lnTo>
                  <a:pt x="0" y="0"/>
                </a:lnTo>
              </a:path>
            </a:pathLst>
          </a:custGeom>
          <a:gradFill rotWithShape="0">
            <a:gsLst>
              <a:gs pos="0">
                <a:schemeClr val="accent2"/>
              </a:gs>
              <a:gs pos="100000">
                <a:schemeClr val="bg1"/>
              </a:gs>
            </a:gsLst>
            <a:lin ang="0" scaled="1"/>
          </a:gradFill>
          <a:ln w="9525" cap="flat" cmpd="sng">
            <a:noFill/>
            <a:prstDash val="solid"/>
            <a:round/>
            <a:headEnd type="none" w="sm" len="sm"/>
            <a:tailEnd type="none" w="sm" len="sm"/>
          </a:ln>
          <a:effectLst/>
        </p:spPr>
        <p:txBody>
          <a:bodyPr/>
          <a:lstStyle/>
          <a:p>
            <a:pPr>
              <a:defRPr/>
            </a:pPr>
            <a:endParaRPr lang="en-US">
              <a:effectLst>
                <a:outerShdw blurRad="38100" dist="38100" dir="2700000" algn="tl">
                  <a:srgbClr val="000000"/>
                </a:outerShdw>
              </a:effectLst>
              <a:ea typeface="+mn-ea"/>
              <a:cs typeface="+mn-cs"/>
            </a:endParaRPr>
          </a:p>
        </p:txBody>
      </p:sp>
      <p:sp>
        <p:nvSpPr>
          <p:cNvPr id="9" name="Freeform 7"/>
          <p:cNvSpPr>
            <a:spLocks/>
          </p:cNvSpPr>
          <p:nvPr/>
        </p:nvSpPr>
        <p:spPr bwMode="white">
          <a:xfrm>
            <a:off x="0" y="1793875"/>
            <a:ext cx="9144000" cy="1539875"/>
          </a:xfrm>
          <a:custGeom>
            <a:avLst/>
            <a:gdLst/>
            <a:ahLst/>
            <a:cxnLst>
              <a:cxn ang="0">
                <a:pos x="0" y="0"/>
              </a:cxn>
              <a:cxn ang="0">
                <a:pos x="0" y="339"/>
              </a:cxn>
              <a:cxn ang="0">
                <a:pos x="318" y="342"/>
              </a:cxn>
              <a:cxn ang="0">
                <a:pos x="591" y="348"/>
              </a:cxn>
              <a:cxn ang="0">
                <a:pos x="846" y="354"/>
              </a:cxn>
              <a:cxn ang="0">
                <a:pos x="1074" y="360"/>
              </a:cxn>
              <a:cxn ang="0">
                <a:pos x="1314" y="366"/>
              </a:cxn>
              <a:cxn ang="0">
                <a:pos x="1599" y="381"/>
              </a:cxn>
              <a:cxn ang="0">
                <a:pos x="1911" y="399"/>
              </a:cxn>
              <a:cxn ang="0">
                <a:pos x="2241" y="420"/>
              </a:cxn>
              <a:cxn ang="0">
                <a:pos x="2619" y="453"/>
              </a:cxn>
              <a:cxn ang="0">
                <a:pos x="2889" y="477"/>
              </a:cxn>
              <a:cxn ang="0">
                <a:pos x="3177" y="507"/>
              </a:cxn>
              <a:cxn ang="0">
                <a:pos x="3498" y="543"/>
              </a:cxn>
              <a:cxn ang="0">
                <a:pos x="3813" y="585"/>
              </a:cxn>
              <a:cxn ang="0">
                <a:pos x="4044" y="618"/>
              </a:cxn>
              <a:cxn ang="0">
                <a:pos x="4365" y="669"/>
              </a:cxn>
              <a:cxn ang="0">
                <a:pos x="4683" y="726"/>
              </a:cxn>
              <a:cxn ang="0">
                <a:pos x="4980" y="786"/>
              </a:cxn>
              <a:cxn ang="0">
                <a:pos x="5268" y="846"/>
              </a:cxn>
              <a:cxn ang="0">
                <a:pos x="5646" y="942"/>
              </a:cxn>
              <a:cxn ang="0">
                <a:pos x="5759" y="969"/>
              </a:cxn>
              <a:cxn ang="0">
                <a:pos x="5759" y="0"/>
              </a:cxn>
              <a:cxn ang="0">
                <a:pos x="0" y="0"/>
              </a:cxn>
            </a:cxnLst>
            <a:rect l="0" t="0" r="r" b="b"/>
            <a:pathLst>
              <a:path w="5760" h="970">
                <a:moveTo>
                  <a:pt x="0" y="0"/>
                </a:moveTo>
                <a:lnTo>
                  <a:pt x="0" y="339"/>
                </a:lnTo>
                <a:lnTo>
                  <a:pt x="318" y="342"/>
                </a:lnTo>
                <a:lnTo>
                  <a:pt x="591" y="348"/>
                </a:lnTo>
                <a:lnTo>
                  <a:pt x="846" y="354"/>
                </a:lnTo>
                <a:lnTo>
                  <a:pt x="1074" y="360"/>
                </a:lnTo>
                <a:lnTo>
                  <a:pt x="1314" y="366"/>
                </a:lnTo>
                <a:lnTo>
                  <a:pt x="1599" y="381"/>
                </a:lnTo>
                <a:lnTo>
                  <a:pt x="1911" y="399"/>
                </a:lnTo>
                <a:lnTo>
                  <a:pt x="2241" y="420"/>
                </a:lnTo>
                <a:lnTo>
                  <a:pt x="2619" y="453"/>
                </a:lnTo>
                <a:lnTo>
                  <a:pt x="2889" y="477"/>
                </a:lnTo>
                <a:lnTo>
                  <a:pt x="3177" y="507"/>
                </a:lnTo>
                <a:lnTo>
                  <a:pt x="3498" y="543"/>
                </a:lnTo>
                <a:lnTo>
                  <a:pt x="3813" y="585"/>
                </a:lnTo>
                <a:lnTo>
                  <a:pt x="4044" y="618"/>
                </a:lnTo>
                <a:lnTo>
                  <a:pt x="4365" y="669"/>
                </a:lnTo>
                <a:lnTo>
                  <a:pt x="4683" y="726"/>
                </a:lnTo>
                <a:lnTo>
                  <a:pt x="4980" y="786"/>
                </a:lnTo>
                <a:lnTo>
                  <a:pt x="5268" y="846"/>
                </a:lnTo>
                <a:lnTo>
                  <a:pt x="5646" y="942"/>
                </a:lnTo>
                <a:lnTo>
                  <a:pt x="5759" y="969"/>
                </a:lnTo>
                <a:lnTo>
                  <a:pt x="5759" y="0"/>
                </a:lnTo>
                <a:lnTo>
                  <a:pt x="0" y="0"/>
                </a:lnTo>
              </a:path>
            </a:pathLst>
          </a:custGeom>
          <a:gradFill rotWithShape="0">
            <a:gsLst>
              <a:gs pos="0">
                <a:schemeClr val="accent2"/>
              </a:gs>
              <a:gs pos="100000">
                <a:schemeClr val="bg1"/>
              </a:gs>
            </a:gsLst>
            <a:lin ang="0" scaled="1"/>
          </a:gradFill>
          <a:ln w="9525" cap="flat" cmpd="sng">
            <a:noFill/>
            <a:prstDash val="solid"/>
            <a:round/>
            <a:headEnd type="none" w="sm" len="sm"/>
            <a:tailEnd type="none" w="sm" len="sm"/>
          </a:ln>
          <a:effectLst/>
        </p:spPr>
        <p:txBody>
          <a:bodyPr/>
          <a:lstStyle/>
          <a:p>
            <a:pPr>
              <a:defRPr/>
            </a:pPr>
            <a:endParaRPr lang="en-US">
              <a:effectLst>
                <a:outerShdw blurRad="38100" dist="38100" dir="2700000" algn="tl">
                  <a:srgbClr val="000000"/>
                </a:outerShdw>
              </a:effectLst>
              <a:ea typeface="+mn-ea"/>
              <a:cs typeface="+mn-cs"/>
            </a:endParaRPr>
          </a:p>
        </p:txBody>
      </p:sp>
      <p:sp>
        <p:nvSpPr>
          <p:cNvPr id="10" name="Freeform 8"/>
          <p:cNvSpPr>
            <a:spLocks/>
          </p:cNvSpPr>
          <p:nvPr/>
        </p:nvSpPr>
        <p:spPr bwMode="white">
          <a:xfrm>
            <a:off x="0" y="-20638"/>
            <a:ext cx="9144000" cy="1682751"/>
          </a:xfrm>
          <a:custGeom>
            <a:avLst/>
            <a:gdLst/>
            <a:ahLst/>
            <a:cxnLst>
              <a:cxn ang="0">
                <a:pos x="0" y="753"/>
              </a:cxn>
              <a:cxn ang="0">
                <a:pos x="0" y="1059"/>
              </a:cxn>
              <a:cxn ang="0">
                <a:pos x="5759" y="1059"/>
              </a:cxn>
              <a:cxn ang="0">
                <a:pos x="5759" y="0"/>
              </a:cxn>
              <a:cxn ang="0">
                <a:pos x="5430" y="0"/>
              </a:cxn>
              <a:cxn ang="0">
                <a:pos x="5298" y="84"/>
              </a:cxn>
              <a:cxn ang="0">
                <a:pos x="5136" y="159"/>
              </a:cxn>
              <a:cxn ang="0">
                <a:pos x="4968" y="222"/>
              </a:cxn>
              <a:cxn ang="0">
                <a:pos x="4812" y="267"/>
              </a:cxn>
              <a:cxn ang="0">
                <a:pos x="4626" y="324"/>
              </a:cxn>
              <a:cxn ang="0">
                <a:pos x="4440" y="366"/>
              </a:cxn>
              <a:cxn ang="0">
                <a:pos x="4230" y="414"/>
              </a:cxn>
              <a:cxn ang="0">
                <a:pos x="3939" y="468"/>
              </a:cxn>
              <a:cxn ang="0">
                <a:pos x="3711" y="504"/>
              </a:cxn>
              <a:cxn ang="0">
                <a:pos x="3441" y="543"/>
              </a:cxn>
              <a:cxn ang="0">
                <a:pos x="3189" y="579"/>
              </a:cxn>
              <a:cxn ang="0">
                <a:pos x="2925" y="606"/>
              </a:cxn>
              <a:cxn ang="0">
                <a:pos x="2679" y="633"/>
              </a:cxn>
              <a:cxn ang="0">
                <a:pos x="2418" y="654"/>
              </a:cxn>
              <a:cxn ang="0">
                <a:pos x="2142" y="675"/>
              </a:cxn>
              <a:cxn ang="0">
                <a:pos x="1896" y="693"/>
              </a:cxn>
              <a:cxn ang="0">
                <a:pos x="1647" y="708"/>
              </a:cxn>
              <a:cxn ang="0">
                <a:pos x="1404" y="720"/>
              </a:cxn>
              <a:cxn ang="0">
                <a:pos x="1170" y="732"/>
              </a:cxn>
              <a:cxn ang="0">
                <a:pos x="906" y="738"/>
              </a:cxn>
              <a:cxn ang="0">
                <a:pos x="534" y="747"/>
              </a:cxn>
              <a:cxn ang="0">
                <a:pos x="201" y="753"/>
              </a:cxn>
              <a:cxn ang="0">
                <a:pos x="0" y="753"/>
              </a:cxn>
            </a:cxnLst>
            <a:rect l="0" t="0" r="r" b="b"/>
            <a:pathLst>
              <a:path w="5760" h="1060">
                <a:moveTo>
                  <a:pt x="0" y="753"/>
                </a:moveTo>
                <a:lnTo>
                  <a:pt x="0" y="1059"/>
                </a:lnTo>
                <a:lnTo>
                  <a:pt x="5759" y="1059"/>
                </a:lnTo>
                <a:lnTo>
                  <a:pt x="5759" y="0"/>
                </a:lnTo>
                <a:lnTo>
                  <a:pt x="5430" y="0"/>
                </a:lnTo>
                <a:lnTo>
                  <a:pt x="5298" y="84"/>
                </a:lnTo>
                <a:lnTo>
                  <a:pt x="5136" y="159"/>
                </a:lnTo>
                <a:lnTo>
                  <a:pt x="4968" y="222"/>
                </a:lnTo>
                <a:lnTo>
                  <a:pt x="4812" y="267"/>
                </a:lnTo>
                <a:lnTo>
                  <a:pt x="4626" y="324"/>
                </a:lnTo>
                <a:lnTo>
                  <a:pt x="4440" y="366"/>
                </a:lnTo>
                <a:lnTo>
                  <a:pt x="4230" y="414"/>
                </a:lnTo>
                <a:lnTo>
                  <a:pt x="3939" y="468"/>
                </a:lnTo>
                <a:lnTo>
                  <a:pt x="3711" y="504"/>
                </a:lnTo>
                <a:lnTo>
                  <a:pt x="3441" y="543"/>
                </a:lnTo>
                <a:lnTo>
                  <a:pt x="3189" y="579"/>
                </a:lnTo>
                <a:lnTo>
                  <a:pt x="2925" y="606"/>
                </a:lnTo>
                <a:lnTo>
                  <a:pt x="2679" y="633"/>
                </a:lnTo>
                <a:lnTo>
                  <a:pt x="2418" y="654"/>
                </a:lnTo>
                <a:lnTo>
                  <a:pt x="2142" y="675"/>
                </a:lnTo>
                <a:lnTo>
                  <a:pt x="1896" y="693"/>
                </a:lnTo>
                <a:lnTo>
                  <a:pt x="1647" y="708"/>
                </a:lnTo>
                <a:lnTo>
                  <a:pt x="1404" y="720"/>
                </a:lnTo>
                <a:lnTo>
                  <a:pt x="1170" y="732"/>
                </a:lnTo>
                <a:lnTo>
                  <a:pt x="906" y="738"/>
                </a:lnTo>
                <a:lnTo>
                  <a:pt x="534" y="747"/>
                </a:lnTo>
                <a:lnTo>
                  <a:pt x="201" y="753"/>
                </a:lnTo>
                <a:lnTo>
                  <a:pt x="0" y="753"/>
                </a:lnTo>
              </a:path>
            </a:pathLst>
          </a:custGeom>
          <a:gradFill rotWithShape="0">
            <a:gsLst>
              <a:gs pos="0">
                <a:schemeClr val="accent2"/>
              </a:gs>
              <a:gs pos="100000">
                <a:schemeClr val="bg1"/>
              </a:gs>
            </a:gsLst>
            <a:lin ang="0" scaled="1"/>
          </a:gradFill>
          <a:ln w="9525" cap="flat" cmpd="sng">
            <a:noFill/>
            <a:prstDash val="solid"/>
            <a:round/>
            <a:headEnd type="none" w="sm" len="sm"/>
            <a:tailEnd type="none" w="sm" len="sm"/>
          </a:ln>
          <a:effectLst/>
        </p:spPr>
        <p:txBody>
          <a:bodyPr/>
          <a:lstStyle/>
          <a:p>
            <a:pPr>
              <a:defRPr/>
            </a:pPr>
            <a:endParaRPr lang="en-US">
              <a:effectLst>
                <a:outerShdw blurRad="38100" dist="38100" dir="2700000" algn="tl">
                  <a:srgbClr val="000000"/>
                </a:outerShdw>
              </a:effectLst>
              <a:ea typeface="+mn-ea"/>
              <a:cs typeface="+mn-cs"/>
            </a:endParaRPr>
          </a:p>
        </p:txBody>
      </p:sp>
      <p:sp>
        <p:nvSpPr>
          <p:cNvPr id="11" name="Freeform 9"/>
          <p:cNvSpPr>
            <a:spLocks/>
          </p:cNvSpPr>
          <p:nvPr/>
        </p:nvSpPr>
        <p:spPr bwMode="white">
          <a:xfrm>
            <a:off x="0" y="-20638"/>
            <a:ext cx="8388350" cy="1068388"/>
          </a:xfrm>
          <a:custGeom>
            <a:avLst/>
            <a:gdLst/>
            <a:ahLst/>
            <a:cxnLst>
              <a:cxn ang="0">
                <a:pos x="0" y="366"/>
              </a:cxn>
              <a:cxn ang="0">
                <a:pos x="0" y="672"/>
              </a:cxn>
              <a:cxn ang="0">
                <a:pos x="303" y="672"/>
              </a:cxn>
              <a:cxn ang="0">
                <a:pos x="723" y="663"/>
              </a:cxn>
              <a:cxn ang="0">
                <a:pos x="1020" y="654"/>
              </a:cxn>
              <a:cxn ang="0">
                <a:pos x="1302" y="642"/>
              </a:cxn>
              <a:cxn ang="0">
                <a:pos x="1554" y="630"/>
              </a:cxn>
              <a:cxn ang="0">
                <a:pos x="1779" y="615"/>
              </a:cxn>
              <a:cxn ang="0">
                <a:pos x="1962" y="606"/>
              </a:cxn>
              <a:cxn ang="0">
                <a:pos x="2193" y="588"/>
              </a:cxn>
              <a:cxn ang="0">
                <a:pos x="2448" y="570"/>
              </a:cxn>
              <a:cxn ang="0">
                <a:pos x="2700" y="546"/>
              </a:cxn>
              <a:cxn ang="0">
                <a:pos x="2904" y="528"/>
              </a:cxn>
              <a:cxn ang="0">
                <a:pos x="3138" y="498"/>
              </a:cxn>
              <a:cxn ang="0">
                <a:pos x="3324" y="474"/>
              </a:cxn>
              <a:cxn ang="0">
                <a:pos x="3534" y="447"/>
              </a:cxn>
              <a:cxn ang="0">
                <a:pos x="3735" y="420"/>
              </a:cxn>
              <a:cxn ang="0">
                <a:pos x="3933" y="384"/>
              </a:cxn>
              <a:cxn ang="0">
                <a:pos x="4116" y="351"/>
              </a:cxn>
              <a:cxn ang="0">
                <a:pos x="4266" y="318"/>
              </a:cxn>
              <a:cxn ang="0">
                <a:pos x="4446" y="279"/>
              </a:cxn>
              <a:cxn ang="0">
                <a:pos x="4620" y="237"/>
              </a:cxn>
              <a:cxn ang="0">
                <a:pos x="4779" y="192"/>
              </a:cxn>
              <a:cxn ang="0">
                <a:pos x="4920" y="147"/>
              </a:cxn>
              <a:cxn ang="0">
                <a:pos x="5085" y="90"/>
              </a:cxn>
              <a:cxn ang="0">
                <a:pos x="5193" y="42"/>
              </a:cxn>
              <a:cxn ang="0">
                <a:pos x="5283" y="0"/>
              </a:cxn>
              <a:cxn ang="0">
                <a:pos x="3201" y="0"/>
              </a:cxn>
              <a:cxn ang="0">
                <a:pos x="2982" y="57"/>
              </a:cxn>
              <a:cxn ang="0">
                <a:pos x="2775" y="108"/>
              </a:cxn>
              <a:cxn ang="0">
                <a:pos x="2562" y="150"/>
              </a:cxn>
              <a:cxn ang="0">
                <a:pos x="2397" y="183"/>
              </a:cxn>
              <a:cxn ang="0">
                <a:pos x="2205" y="213"/>
              </a:cxn>
              <a:cxn ang="0">
                <a:pos x="2001" y="243"/>
              </a:cxn>
              <a:cxn ang="0">
                <a:pos x="1776" y="273"/>
              </a:cxn>
              <a:cxn ang="0">
                <a:pos x="1536" y="297"/>
              </a:cxn>
              <a:cxn ang="0">
                <a:pos x="1344" y="312"/>
              </a:cxn>
              <a:cxn ang="0">
                <a:pos x="1134" y="330"/>
              </a:cxn>
              <a:cxn ang="0">
                <a:pos x="921" y="342"/>
              </a:cxn>
              <a:cxn ang="0">
                <a:pos x="696" y="354"/>
              </a:cxn>
              <a:cxn ang="0">
                <a:pos x="501" y="360"/>
              </a:cxn>
              <a:cxn ang="0">
                <a:pos x="279" y="366"/>
              </a:cxn>
              <a:cxn ang="0">
                <a:pos x="99" y="369"/>
              </a:cxn>
              <a:cxn ang="0">
                <a:pos x="0" y="366"/>
              </a:cxn>
            </a:cxnLst>
            <a:rect l="0" t="0" r="r" b="b"/>
            <a:pathLst>
              <a:path w="5284" h="673">
                <a:moveTo>
                  <a:pt x="0" y="366"/>
                </a:moveTo>
                <a:lnTo>
                  <a:pt x="0" y="672"/>
                </a:lnTo>
                <a:lnTo>
                  <a:pt x="303" y="672"/>
                </a:lnTo>
                <a:lnTo>
                  <a:pt x="723" y="663"/>
                </a:lnTo>
                <a:lnTo>
                  <a:pt x="1020" y="654"/>
                </a:lnTo>
                <a:lnTo>
                  <a:pt x="1302" y="642"/>
                </a:lnTo>
                <a:lnTo>
                  <a:pt x="1554" y="630"/>
                </a:lnTo>
                <a:lnTo>
                  <a:pt x="1779" y="615"/>
                </a:lnTo>
                <a:lnTo>
                  <a:pt x="1962" y="606"/>
                </a:lnTo>
                <a:lnTo>
                  <a:pt x="2193" y="588"/>
                </a:lnTo>
                <a:lnTo>
                  <a:pt x="2448" y="570"/>
                </a:lnTo>
                <a:lnTo>
                  <a:pt x="2700" y="546"/>
                </a:lnTo>
                <a:lnTo>
                  <a:pt x="2904" y="528"/>
                </a:lnTo>
                <a:lnTo>
                  <a:pt x="3138" y="498"/>
                </a:lnTo>
                <a:lnTo>
                  <a:pt x="3324" y="474"/>
                </a:lnTo>
                <a:lnTo>
                  <a:pt x="3534" y="447"/>
                </a:lnTo>
                <a:lnTo>
                  <a:pt x="3735" y="420"/>
                </a:lnTo>
                <a:lnTo>
                  <a:pt x="3933" y="384"/>
                </a:lnTo>
                <a:lnTo>
                  <a:pt x="4116" y="351"/>
                </a:lnTo>
                <a:lnTo>
                  <a:pt x="4266" y="318"/>
                </a:lnTo>
                <a:lnTo>
                  <a:pt x="4446" y="279"/>
                </a:lnTo>
                <a:lnTo>
                  <a:pt x="4620" y="237"/>
                </a:lnTo>
                <a:lnTo>
                  <a:pt x="4779" y="192"/>
                </a:lnTo>
                <a:lnTo>
                  <a:pt x="4920" y="147"/>
                </a:lnTo>
                <a:lnTo>
                  <a:pt x="5085" y="90"/>
                </a:lnTo>
                <a:lnTo>
                  <a:pt x="5193" y="42"/>
                </a:lnTo>
                <a:lnTo>
                  <a:pt x="5283" y="0"/>
                </a:lnTo>
                <a:lnTo>
                  <a:pt x="3201" y="0"/>
                </a:lnTo>
                <a:lnTo>
                  <a:pt x="2982" y="57"/>
                </a:lnTo>
                <a:lnTo>
                  <a:pt x="2775" y="108"/>
                </a:lnTo>
                <a:lnTo>
                  <a:pt x="2562" y="150"/>
                </a:lnTo>
                <a:lnTo>
                  <a:pt x="2397" y="183"/>
                </a:lnTo>
                <a:lnTo>
                  <a:pt x="2205" y="213"/>
                </a:lnTo>
                <a:lnTo>
                  <a:pt x="2001" y="243"/>
                </a:lnTo>
                <a:lnTo>
                  <a:pt x="1776" y="273"/>
                </a:lnTo>
                <a:lnTo>
                  <a:pt x="1536" y="297"/>
                </a:lnTo>
                <a:lnTo>
                  <a:pt x="1344" y="312"/>
                </a:lnTo>
                <a:lnTo>
                  <a:pt x="1134" y="330"/>
                </a:lnTo>
                <a:lnTo>
                  <a:pt x="921" y="342"/>
                </a:lnTo>
                <a:lnTo>
                  <a:pt x="696" y="354"/>
                </a:lnTo>
                <a:lnTo>
                  <a:pt x="501" y="360"/>
                </a:lnTo>
                <a:lnTo>
                  <a:pt x="279" y="366"/>
                </a:lnTo>
                <a:lnTo>
                  <a:pt x="99" y="369"/>
                </a:lnTo>
                <a:lnTo>
                  <a:pt x="0" y="366"/>
                </a:lnTo>
              </a:path>
            </a:pathLst>
          </a:custGeom>
          <a:gradFill rotWithShape="0">
            <a:gsLst>
              <a:gs pos="0">
                <a:schemeClr val="accent2"/>
              </a:gs>
              <a:gs pos="100000">
                <a:schemeClr val="bg1"/>
              </a:gs>
            </a:gsLst>
            <a:lin ang="0" scaled="1"/>
          </a:gradFill>
          <a:ln w="9525" cap="flat" cmpd="sng">
            <a:noFill/>
            <a:prstDash val="solid"/>
            <a:round/>
            <a:headEnd type="none" w="sm" len="sm"/>
            <a:tailEnd type="none" w="sm" len="sm"/>
          </a:ln>
          <a:effectLst/>
        </p:spPr>
        <p:txBody>
          <a:bodyPr/>
          <a:lstStyle/>
          <a:p>
            <a:pPr>
              <a:defRPr/>
            </a:pPr>
            <a:endParaRPr lang="en-US">
              <a:effectLst>
                <a:outerShdw blurRad="38100" dist="38100" dir="2700000" algn="tl">
                  <a:srgbClr val="000000"/>
                </a:outerShdw>
              </a:effectLst>
              <a:ea typeface="+mn-ea"/>
              <a:cs typeface="+mn-cs"/>
            </a:endParaRPr>
          </a:p>
        </p:txBody>
      </p:sp>
      <p:sp>
        <p:nvSpPr>
          <p:cNvPr id="12" name="Freeform 10"/>
          <p:cNvSpPr>
            <a:spLocks/>
          </p:cNvSpPr>
          <p:nvPr/>
        </p:nvSpPr>
        <p:spPr bwMode="white">
          <a:xfrm>
            <a:off x="0" y="-20638"/>
            <a:ext cx="4578350" cy="454026"/>
          </a:xfrm>
          <a:custGeom>
            <a:avLst/>
            <a:gdLst/>
            <a:ahLst/>
            <a:cxnLst>
              <a:cxn ang="0">
                <a:pos x="0" y="0"/>
              </a:cxn>
              <a:cxn ang="0">
                <a:pos x="0" y="285"/>
              </a:cxn>
              <a:cxn ang="0">
                <a:pos x="192" y="285"/>
              </a:cxn>
              <a:cxn ang="0">
                <a:pos x="384" y="282"/>
              </a:cxn>
              <a:cxn ang="0">
                <a:pos x="579" y="276"/>
              </a:cxn>
              <a:cxn ang="0">
                <a:pos x="789" y="267"/>
              </a:cxn>
              <a:cxn ang="0">
                <a:pos x="999" y="258"/>
              </a:cxn>
              <a:cxn ang="0">
                <a:pos x="1161" y="246"/>
              </a:cxn>
              <a:cxn ang="0">
                <a:pos x="1302" y="234"/>
              </a:cxn>
              <a:cxn ang="0">
                <a:pos x="1458" y="222"/>
              </a:cxn>
              <a:cxn ang="0">
                <a:pos x="1665" y="201"/>
              </a:cxn>
              <a:cxn ang="0">
                <a:pos x="1992" y="159"/>
              </a:cxn>
              <a:cxn ang="0">
                <a:pos x="2301" y="117"/>
              </a:cxn>
              <a:cxn ang="0">
                <a:pos x="2604" y="60"/>
              </a:cxn>
              <a:cxn ang="0">
                <a:pos x="2883" y="0"/>
              </a:cxn>
              <a:cxn ang="0">
                <a:pos x="0" y="0"/>
              </a:cxn>
            </a:cxnLst>
            <a:rect l="0" t="0" r="r" b="b"/>
            <a:pathLst>
              <a:path w="2884" h="286">
                <a:moveTo>
                  <a:pt x="0" y="0"/>
                </a:moveTo>
                <a:lnTo>
                  <a:pt x="0" y="285"/>
                </a:lnTo>
                <a:lnTo>
                  <a:pt x="192" y="285"/>
                </a:lnTo>
                <a:lnTo>
                  <a:pt x="384" y="282"/>
                </a:lnTo>
                <a:lnTo>
                  <a:pt x="579" y="276"/>
                </a:lnTo>
                <a:lnTo>
                  <a:pt x="789" y="267"/>
                </a:lnTo>
                <a:lnTo>
                  <a:pt x="999" y="258"/>
                </a:lnTo>
                <a:lnTo>
                  <a:pt x="1161" y="246"/>
                </a:lnTo>
                <a:lnTo>
                  <a:pt x="1302" y="234"/>
                </a:lnTo>
                <a:lnTo>
                  <a:pt x="1458" y="222"/>
                </a:lnTo>
                <a:lnTo>
                  <a:pt x="1665" y="201"/>
                </a:lnTo>
                <a:lnTo>
                  <a:pt x="1992" y="159"/>
                </a:lnTo>
                <a:lnTo>
                  <a:pt x="2301" y="117"/>
                </a:lnTo>
                <a:lnTo>
                  <a:pt x="2604" y="60"/>
                </a:lnTo>
                <a:lnTo>
                  <a:pt x="2883" y="0"/>
                </a:lnTo>
                <a:lnTo>
                  <a:pt x="0" y="0"/>
                </a:lnTo>
              </a:path>
            </a:pathLst>
          </a:custGeom>
          <a:gradFill rotWithShape="0">
            <a:gsLst>
              <a:gs pos="0">
                <a:schemeClr val="accent2"/>
              </a:gs>
              <a:gs pos="100000">
                <a:schemeClr val="bg1"/>
              </a:gs>
            </a:gsLst>
            <a:lin ang="0" scaled="1"/>
          </a:gradFill>
          <a:ln w="9525">
            <a:noFill/>
            <a:round/>
            <a:headEnd type="none" w="sm" len="sm"/>
            <a:tailEnd type="none" w="sm" len="sm"/>
          </a:ln>
          <a:effectLst/>
        </p:spPr>
        <p:txBody>
          <a:bodyPr/>
          <a:lstStyle/>
          <a:p>
            <a:pPr>
              <a:defRPr/>
            </a:pPr>
            <a:endParaRPr lang="en-US">
              <a:effectLst>
                <a:outerShdw blurRad="38100" dist="38100" dir="2700000" algn="tl">
                  <a:srgbClr val="000000"/>
                </a:outerShdw>
              </a:effectLst>
              <a:ea typeface="+mn-ea"/>
              <a:cs typeface="+mn-cs"/>
            </a:endParaRPr>
          </a:p>
        </p:txBody>
      </p:sp>
      <p:sp>
        <p:nvSpPr>
          <p:cNvPr id="3083" name="Rectangle 11"/>
          <p:cNvSpPr>
            <a:spLocks noGrp="1" noChangeArrowheads="1"/>
          </p:cNvSpPr>
          <p:nvPr>
            <p:ph type="ctrTitle"/>
          </p:nvPr>
        </p:nvSpPr>
        <p:spPr bwMode="auto">
          <a:xfrm>
            <a:off x="685800" y="2286000"/>
            <a:ext cx="7772400" cy="1143000"/>
          </a:xfrm>
          <a:prstGeom prst="rect">
            <a:avLst/>
          </a:prstGeom>
          <a:noFill/>
          <a:ln>
            <a:miter lim="800000"/>
            <a:headEnd/>
            <a:tailEnd/>
          </a:ln>
        </p:spPr>
        <p:txBody>
          <a:bodyPr vert="horz" wrap="square" lIns="91440" tIns="45720" rIns="91440" bIns="45720" numCol="1" anchor="ctr" anchorCtr="0" compatLnSpc="1">
            <a:prstTxWarp prst="textNoShape">
              <a:avLst/>
            </a:prstTxWarp>
          </a:bodyPr>
          <a:lstStyle>
            <a:lvl1pPr>
              <a:defRPr/>
            </a:lvl1pPr>
          </a:lstStyle>
          <a:p>
            <a:r>
              <a:rPr lang="en-US"/>
              <a:t>Click to edit Master title style</a:t>
            </a:r>
          </a:p>
        </p:txBody>
      </p:sp>
      <p:sp>
        <p:nvSpPr>
          <p:cNvPr id="3084" name="Rectangle 12"/>
          <p:cNvSpPr>
            <a:spLocks noGrp="1" noChangeArrowheads="1"/>
          </p:cNvSpPr>
          <p:nvPr>
            <p:ph type="subTitle" idx="1"/>
          </p:nvPr>
        </p:nvSpPr>
        <p:spPr bwMode="auto">
          <a:xfrm>
            <a:off x="1371600" y="3886200"/>
            <a:ext cx="6400800" cy="1752600"/>
          </a:xfrm>
          <a:prstGeom prst="rect">
            <a:avLst/>
          </a:prstGeom>
          <a:noFill/>
          <a:ln>
            <a:miter lim="800000"/>
            <a:headEnd/>
            <a:tailEnd/>
          </a:ln>
        </p:spPr>
        <p:txBody>
          <a:bodyPr vert="horz" wrap="square" lIns="91440" tIns="45720" rIns="91440" bIns="45720" numCol="1" anchor="t" anchorCtr="0" compatLnSpc="1">
            <a:prstTxWarp prst="textNoShape">
              <a:avLst/>
            </a:prstTxWarp>
          </a:bodyPr>
          <a:lstStyle>
            <a:lvl1pPr marL="0" indent="0" algn="ctr">
              <a:buFontTx/>
              <a:buNone/>
              <a:defRPr/>
            </a:lvl1pPr>
          </a:lstStyle>
          <a:p>
            <a:r>
              <a:rPr lang="en-US"/>
              <a:t>Click to edit Master subtitle style</a:t>
            </a:r>
          </a:p>
        </p:txBody>
      </p:sp>
      <p:sp>
        <p:nvSpPr>
          <p:cNvPr id="13" name="Rectangle 13"/>
          <p:cNvSpPr>
            <a:spLocks noGrp="1" noChangeArrowheads="1"/>
          </p:cNvSpPr>
          <p:nvPr>
            <p:ph type="dt" sz="half" idx="10"/>
          </p:nvPr>
        </p:nvSpPr>
        <p:spPr bwMode="auto">
          <a:xfrm>
            <a:off x="685800" y="6248400"/>
            <a:ext cx="1905000" cy="457200"/>
          </a:xfrm>
          <a:prstGeom prst="rect">
            <a:avLst/>
          </a:prstGeom>
          <a:ln>
            <a:miter lim="800000"/>
            <a:headEnd/>
            <a:tailEnd/>
          </a:ln>
        </p:spPr>
        <p:txBody>
          <a:bodyPr vert="horz" wrap="square" lIns="91440" tIns="45720" rIns="91440" bIns="45720" numCol="1" anchor="t" anchorCtr="0" compatLnSpc="1">
            <a:prstTxWarp prst="textNoShape">
              <a:avLst/>
            </a:prstTxWarp>
          </a:bodyPr>
          <a:lstStyle>
            <a:lvl1pPr>
              <a:defRPr sz="1400" b="0">
                <a:latin typeface="Times New Roman" charset="0"/>
                <a:ea typeface="+mn-ea"/>
                <a:cs typeface="+mn-cs"/>
              </a:defRPr>
            </a:lvl1pPr>
          </a:lstStyle>
          <a:p>
            <a:pPr>
              <a:defRPr/>
            </a:pPr>
            <a:endParaRPr lang="en-US"/>
          </a:p>
        </p:txBody>
      </p:sp>
      <p:sp>
        <p:nvSpPr>
          <p:cNvPr id="14" name="Rectangle 14"/>
          <p:cNvSpPr>
            <a:spLocks noGrp="1" noChangeArrowheads="1"/>
          </p:cNvSpPr>
          <p:nvPr>
            <p:ph type="ftr" sz="quarter" idx="11"/>
          </p:nvPr>
        </p:nvSpPr>
        <p:spPr bwMode="auto">
          <a:xfrm>
            <a:off x="3124200" y="6248400"/>
            <a:ext cx="2895600" cy="457200"/>
          </a:xfrm>
          <a:prstGeom prst="rect">
            <a:avLst/>
          </a:prstGeom>
          <a:ln>
            <a:miter lim="800000"/>
            <a:headEnd/>
            <a:tailEnd/>
          </a:ln>
        </p:spPr>
        <p:txBody>
          <a:bodyPr vert="horz" wrap="square" lIns="91440" tIns="45720" rIns="91440" bIns="45720" numCol="1" anchor="t" anchorCtr="0" compatLnSpc="1">
            <a:prstTxWarp prst="textNoShape">
              <a:avLst/>
            </a:prstTxWarp>
          </a:bodyPr>
          <a:lstStyle>
            <a:lvl1pPr algn="ctr">
              <a:defRPr sz="1400" b="0">
                <a:latin typeface="Times New Roman" charset="0"/>
                <a:ea typeface="+mn-ea"/>
                <a:cs typeface="+mn-cs"/>
              </a:defRPr>
            </a:lvl1pPr>
          </a:lstStyle>
          <a:p>
            <a:pPr>
              <a:defRPr/>
            </a:pPr>
            <a:endParaRPr lang="en-US"/>
          </a:p>
        </p:txBody>
      </p:sp>
      <p:sp>
        <p:nvSpPr>
          <p:cNvPr id="15" name="Rectangle 15"/>
          <p:cNvSpPr>
            <a:spLocks noGrp="1" noChangeArrowheads="1"/>
          </p:cNvSpPr>
          <p:nvPr>
            <p:ph type="sldNum" sz="quarter" idx="12"/>
          </p:nvPr>
        </p:nvSpPr>
        <p:spPr bwMode="auto">
          <a:xfrm>
            <a:off x="6553200" y="6248400"/>
            <a:ext cx="1905000" cy="457200"/>
          </a:xfrm>
          <a:prstGeom prst="rect">
            <a:avLst/>
          </a:prstGeom>
          <a:ln>
            <a:miter lim="800000"/>
            <a:headEnd/>
            <a:tailEnd/>
          </a:ln>
        </p:spPr>
        <p:txBody>
          <a:bodyPr vert="horz" wrap="square" lIns="91440" tIns="45720" rIns="91440" bIns="45720" numCol="1" anchor="t" anchorCtr="0" compatLnSpc="1">
            <a:prstTxWarp prst="textNoShape">
              <a:avLst/>
            </a:prstTxWarp>
          </a:bodyPr>
          <a:lstStyle>
            <a:lvl1pPr algn="r">
              <a:defRPr sz="1400" b="0">
                <a:latin typeface="Times New Roman" charset="0"/>
              </a:defRPr>
            </a:lvl1pPr>
          </a:lstStyle>
          <a:p>
            <a:pPr>
              <a:defRPr/>
            </a:pPr>
            <a:fld id="{BBE9A39D-D7F0-E947-920E-11181FDDD1B8}" type="slidenum">
              <a:rPr lang="en-US"/>
              <a:pPr>
                <a:defRPr/>
              </a:pPr>
              <a:t>‹#›</a:t>
            </a:fld>
            <a:endParaRPr lang="en-US"/>
          </a:p>
        </p:txBody>
      </p:sp>
    </p:spTree>
    <p:extLst>
      <p:ext uri="{BB962C8B-B14F-4D97-AF65-F5344CB8AC3E}">
        <p14:creationId xmlns:p14="http://schemas.microsoft.com/office/powerpoint/2010/main" val="3351397123"/>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afterEffect">
                                  <p:stCondLst>
                                    <p:cond delay="100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0-#ppt_w/2"/>
                                          </p:val>
                                        </p:tav>
                                        <p:tav tm="100000">
                                          <p:val>
                                            <p:strVal val="#ppt_x"/>
                                          </p:val>
                                        </p:tav>
                                      </p:tavLst>
                                    </p:anim>
                                    <p:anim calcmode="lin" valueType="num">
                                      <p:cBhvr additive="base">
                                        <p:cTn id="8" dur="500" fill="hold"/>
                                        <p:tgtEl>
                                          <p:spTgt spid="4"/>
                                        </p:tgtEl>
                                        <p:attrNameLst>
                                          <p:attrName>ppt_y</p:attrName>
                                        </p:attrNameLst>
                                      </p:cBhvr>
                                      <p:tavLst>
                                        <p:tav tm="0">
                                          <p:val>
                                            <p:strVal val="#ppt_y"/>
                                          </p:val>
                                        </p:tav>
                                        <p:tav tm="100000">
                                          <p:val>
                                            <p:strVal val="#ppt_y"/>
                                          </p:val>
                                        </p:tav>
                                      </p:tavLst>
                                    </p:anim>
                                  </p:childTnLst>
                                  <p:subTnLst>
                                    <p:set>
                                      <p:cBhvr override="childStyle">
                                        <p:cTn dur="1" fill="hold" display="0" masterRel="sameClick" afterEffect="1">
                                          <p:stCondLst>
                                            <p:cond evt="end" delay="0">
                                              <p:tn val="5"/>
                                            </p:cond>
                                          </p:stCondLst>
                                        </p:cTn>
                                        <p:tgtEl>
                                          <p:spTgt spid="4"/>
                                        </p:tgtEl>
                                        <p:attrNameLst>
                                          <p:attrName>style.visibility</p:attrName>
                                        </p:attrNameLst>
                                      </p:cBhvr>
                                      <p:to>
                                        <p:strVal val="hidden"/>
                                      </p:to>
                                    </p:set>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Layout>
</file>

<file path=ppt/slideLayouts/slideLayout952.xml><?xml version="1.0" encoding="utf-8"?>
<p:sldLayout xmlns:a="http://schemas.openxmlformats.org/drawingml/2006/main" xmlns:r="http://schemas.openxmlformats.org/officeDocument/2006/relationships" xmlns:p="http://schemas.openxmlformats.org/presentationml/2006/main" showMasterSp="0" type="obj" preserve="1">
  <p:cSld name="Title and Content">
    <p:spTree>
      <p:nvGrpSpPr>
        <p:cNvPr id="1" name=""/>
        <p:cNvGrpSpPr/>
        <p:nvPr/>
      </p:nvGrpSpPr>
      <p:grpSpPr>
        <a:xfrm>
          <a:off x="0" y="0"/>
          <a:ext cx="0" cy="0"/>
          <a:chOff x="0" y="0"/>
          <a:chExt cx="0" cy="0"/>
        </a:xfrm>
      </p:grpSpPr>
      <p:sp>
        <p:nvSpPr>
          <p:cNvPr id="4" name="Text Box 21"/>
          <p:cNvSpPr txBox="1">
            <a:spLocks noChangeArrowheads="1"/>
          </p:cNvSpPr>
          <p:nvPr userDrawn="1"/>
        </p:nvSpPr>
        <p:spPr bwMode="auto">
          <a:xfrm>
            <a:off x="450850" y="6537325"/>
            <a:ext cx="973138"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algn="ctr">
              <a:spcBef>
                <a:spcPct val="50000"/>
              </a:spcBef>
              <a:defRPr/>
            </a:pPr>
            <a:r>
              <a:rPr lang="en-US" sz="900">
                <a:solidFill>
                  <a:srgbClr val="FFFFFF"/>
                </a:solidFill>
                <a:latin typeface="Arial" charset="0"/>
              </a:rPr>
              <a:t>© </a:t>
            </a:r>
            <a:r>
              <a:rPr lang="en-US" sz="1000">
                <a:solidFill>
                  <a:srgbClr val="FFFFFF"/>
                </a:solidFill>
                <a:latin typeface="Arial" charset="0"/>
              </a:rPr>
              <a:t>2006</a:t>
            </a:r>
            <a:r>
              <a:rPr lang="en-US" sz="900">
                <a:solidFill>
                  <a:srgbClr val="FFFFFF"/>
                </a:solidFill>
                <a:latin typeface="Arial" charset="0"/>
              </a:rPr>
              <a:t> TBBMI</a:t>
            </a:r>
          </a:p>
        </p:txBody>
      </p:sp>
      <p:sp>
        <p:nvSpPr>
          <p:cNvPr id="5" name="Rectangle 22"/>
          <p:cNvSpPr>
            <a:spLocks noChangeArrowheads="1"/>
          </p:cNvSpPr>
          <p:nvPr userDrawn="1"/>
        </p:nvSpPr>
        <p:spPr bwMode="auto">
          <a:xfrm>
            <a:off x="7539038" y="6526213"/>
            <a:ext cx="741362" cy="244475"/>
          </a:xfrm>
          <a:prstGeom prst="rect">
            <a:avLst/>
          </a:prstGeom>
          <a:noFill/>
          <a:ln w="12700">
            <a:noFill/>
            <a:miter lim="800000"/>
            <a:headEnd/>
            <a:tailEnd/>
          </a:ln>
          <a:effectLst/>
        </p:spPr>
        <p:txBody>
          <a:bodyPr wrap="none" anchor="ctr">
            <a:spAutoFit/>
          </a:bodyPr>
          <a:lstStyle/>
          <a:p>
            <a:pPr algn="ctr">
              <a:defRPr/>
            </a:pPr>
            <a:r>
              <a:rPr lang="en-US" sz="1000">
                <a:effectLst>
                  <a:outerShdw blurRad="38100" dist="38100" dir="2700000" algn="tl">
                    <a:srgbClr val="000000"/>
                  </a:outerShdw>
                </a:effectLst>
              </a:rPr>
              <a:t>9.6.05B.</a:t>
            </a:r>
          </a:p>
        </p:txBody>
      </p:sp>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idx="1"/>
          </p:nvPr>
        </p:nvSpPr>
        <p:spPr>
          <a:xfrm>
            <a:off x="457200" y="1600200"/>
            <a:ext cx="8229600" cy="4525963"/>
          </a:xfrm>
          <a:prstGeom prst="rect">
            <a:avLst/>
          </a:prstGeom>
        </p:spPr>
        <p:txBody>
          <a:bodyPr vert="horz"/>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944044802"/>
      </p:ext>
    </p:extLst>
  </p:cSld>
  <p:clrMapOvr>
    <a:masterClrMapping/>
  </p:clrMapOvr>
  <p:transition>
    <p:fade/>
  </p:transition>
</p:sldLayout>
</file>

<file path=ppt/slideLayouts/slideLayout953.xml><?xml version="1.0" encoding="utf-8"?>
<p:sldLayout xmlns:a="http://schemas.openxmlformats.org/drawingml/2006/main" xmlns:r="http://schemas.openxmlformats.org/officeDocument/2006/relationships" xmlns:p="http://schemas.openxmlformats.org/presentationml/2006/main" showMasterSp="0" type="secHead" preserve="1">
  <p:cSld name="Section Header">
    <p:spTree>
      <p:nvGrpSpPr>
        <p:cNvPr id="1" name=""/>
        <p:cNvGrpSpPr/>
        <p:nvPr/>
      </p:nvGrpSpPr>
      <p:grpSpPr>
        <a:xfrm>
          <a:off x="0" y="0"/>
          <a:ext cx="0" cy="0"/>
          <a:chOff x="0" y="0"/>
          <a:chExt cx="0" cy="0"/>
        </a:xfrm>
      </p:grpSpPr>
      <p:sp>
        <p:nvSpPr>
          <p:cNvPr id="4" name="Text Box 21"/>
          <p:cNvSpPr txBox="1">
            <a:spLocks noChangeArrowheads="1"/>
          </p:cNvSpPr>
          <p:nvPr userDrawn="1"/>
        </p:nvSpPr>
        <p:spPr bwMode="auto">
          <a:xfrm>
            <a:off x="450850" y="6537325"/>
            <a:ext cx="973138"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algn="ctr">
              <a:spcBef>
                <a:spcPct val="50000"/>
              </a:spcBef>
              <a:defRPr/>
            </a:pPr>
            <a:r>
              <a:rPr lang="en-US" sz="900">
                <a:solidFill>
                  <a:srgbClr val="FFFFFF"/>
                </a:solidFill>
                <a:latin typeface="Arial" charset="0"/>
              </a:rPr>
              <a:t>© </a:t>
            </a:r>
            <a:r>
              <a:rPr lang="en-US" sz="1000">
                <a:solidFill>
                  <a:srgbClr val="FFFFFF"/>
                </a:solidFill>
                <a:latin typeface="Arial" charset="0"/>
              </a:rPr>
              <a:t>2006</a:t>
            </a:r>
            <a:r>
              <a:rPr lang="en-US" sz="900">
                <a:solidFill>
                  <a:srgbClr val="FFFFFF"/>
                </a:solidFill>
                <a:latin typeface="Arial" charset="0"/>
              </a:rPr>
              <a:t> TBBMI</a:t>
            </a:r>
          </a:p>
        </p:txBody>
      </p:sp>
      <p:sp>
        <p:nvSpPr>
          <p:cNvPr id="5" name="Rectangle 22"/>
          <p:cNvSpPr>
            <a:spLocks noChangeArrowheads="1"/>
          </p:cNvSpPr>
          <p:nvPr userDrawn="1"/>
        </p:nvSpPr>
        <p:spPr bwMode="auto">
          <a:xfrm>
            <a:off x="7539038" y="6526213"/>
            <a:ext cx="741362" cy="244475"/>
          </a:xfrm>
          <a:prstGeom prst="rect">
            <a:avLst/>
          </a:prstGeom>
          <a:noFill/>
          <a:ln w="12700">
            <a:noFill/>
            <a:miter lim="800000"/>
            <a:headEnd/>
            <a:tailEnd/>
          </a:ln>
          <a:effectLst/>
        </p:spPr>
        <p:txBody>
          <a:bodyPr wrap="none" anchor="ctr">
            <a:spAutoFit/>
          </a:bodyPr>
          <a:lstStyle/>
          <a:p>
            <a:pPr algn="ctr">
              <a:defRPr/>
            </a:pPr>
            <a:r>
              <a:rPr lang="en-US" sz="1000">
                <a:effectLst>
                  <a:outerShdw blurRad="38100" dist="38100" dir="2700000" algn="tl">
                    <a:srgbClr val="000000"/>
                  </a:outerShdw>
                </a:effectLst>
              </a:rPr>
              <a:t>9.6.05B.</a:t>
            </a:r>
          </a:p>
        </p:txBody>
      </p:sp>
      <p:sp>
        <p:nvSpPr>
          <p:cNvPr id="2" name="Title 1"/>
          <p:cNvSpPr>
            <a:spLocks noGrp="1"/>
          </p:cNvSpPr>
          <p:nvPr>
            <p:ph type="title"/>
          </p:nvPr>
        </p:nvSpPr>
        <p:spPr>
          <a:xfrm>
            <a:off x="722313" y="4406900"/>
            <a:ext cx="7772400" cy="1362075"/>
          </a:xfrm>
          <a:prstGeom prst="rect">
            <a:avLst/>
          </a:prstGeom>
        </p:spPr>
        <p:txBody>
          <a:bodyPr vert="horz"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a:prstGeom prst="rect">
            <a:avLst/>
          </a:prstGeom>
        </p:spPr>
        <p:txBody>
          <a:bodyPr vert="horz"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Tree>
    <p:extLst>
      <p:ext uri="{BB962C8B-B14F-4D97-AF65-F5344CB8AC3E}">
        <p14:creationId xmlns:p14="http://schemas.microsoft.com/office/powerpoint/2010/main" val="3760649524"/>
      </p:ext>
    </p:extLst>
  </p:cSld>
  <p:clrMapOvr>
    <a:masterClrMapping/>
  </p:clrMapOvr>
  <p:transition>
    <p:fade/>
  </p:transition>
</p:sldLayout>
</file>

<file path=ppt/slideLayouts/slideLayout954.xml><?xml version="1.0" encoding="utf-8"?>
<p:sldLayout xmlns:a="http://schemas.openxmlformats.org/drawingml/2006/main" xmlns:r="http://schemas.openxmlformats.org/officeDocument/2006/relationships" xmlns:p="http://schemas.openxmlformats.org/presentationml/2006/main" showMasterSp="0" type="twoObj" preserve="1">
  <p:cSld name="Two Content">
    <p:spTree>
      <p:nvGrpSpPr>
        <p:cNvPr id="1" name=""/>
        <p:cNvGrpSpPr/>
        <p:nvPr/>
      </p:nvGrpSpPr>
      <p:grpSpPr>
        <a:xfrm>
          <a:off x="0" y="0"/>
          <a:ext cx="0" cy="0"/>
          <a:chOff x="0" y="0"/>
          <a:chExt cx="0" cy="0"/>
        </a:xfrm>
      </p:grpSpPr>
      <p:sp>
        <p:nvSpPr>
          <p:cNvPr id="5" name="Text Box 21"/>
          <p:cNvSpPr txBox="1">
            <a:spLocks noChangeArrowheads="1"/>
          </p:cNvSpPr>
          <p:nvPr userDrawn="1"/>
        </p:nvSpPr>
        <p:spPr bwMode="auto">
          <a:xfrm>
            <a:off x="450850" y="6537325"/>
            <a:ext cx="973138"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algn="ctr">
              <a:spcBef>
                <a:spcPct val="50000"/>
              </a:spcBef>
              <a:defRPr/>
            </a:pPr>
            <a:r>
              <a:rPr lang="en-US" sz="900">
                <a:solidFill>
                  <a:srgbClr val="FFFFFF"/>
                </a:solidFill>
                <a:latin typeface="Arial" charset="0"/>
              </a:rPr>
              <a:t>© </a:t>
            </a:r>
            <a:r>
              <a:rPr lang="en-US" sz="1000">
                <a:solidFill>
                  <a:srgbClr val="FFFFFF"/>
                </a:solidFill>
                <a:latin typeface="Arial" charset="0"/>
              </a:rPr>
              <a:t>2006</a:t>
            </a:r>
            <a:r>
              <a:rPr lang="en-US" sz="900">
                <a:solidFill>
                  <a:srgbClr val="FFFFFF"/>
                </a:solidFill>
                <a:latin typeface="Arial" charset="0"/>
              </a:rPr>
              <a:t> TBBMI</a:t>
            </a:r>
          </a:p>
        </p:txBody>
      </p:sp>
      <p:sp>
        <p:nvSpPr>
          <p:cNvPr id="6" name="Rectangle 22"/>
          <p:cNvSpPr>
            <a:spLocks noChangeArrowheads="1"/>
          </p:cNvSpPr>
          <p:nvPr userDrawn="1"/>
        </p:nvSpPr>
        <p:spPr bwMode="auto">
          <a:xfrm>
            <a:off x="7539038" y="6526213"/>
            <a:ext cx="741362" cy="244475"/>
          </a:xfrm>
          <a:prstGeom prst="rect">
            <a:avLst/>
          </a:prstGeom>
          <a:noFill/>
          <a:ln w="12700">
            <a:noFill/>
            <a:miter lim="800000"/>
            <a:headEnd/>
            <a:tailEnd/>
          </a:ln>
          <a:effectLst/>
        </p:spPr>
        <p:txBody>
          <a:bodyPr wrap="none" anchor="ctr">
            <a:spAutoFit/>
          </a:bodyPr>
          <a:lstStyle/>
          <a:p>
            <a:pPr algn="ctr">
              <a:defRPr/>
            </a:pPr>
            <a:r>
              <a:rPr lang="en-US" sz="1000">
                <a:effectLst>
                  <a:outerShdw blurRad="38100" dist="38100" dir="2700000" algn="tl">
                    <a:srgbClr val="000000"/>
                  </a:outerShdw>
                </a:effectLst>
              </a:rPr>
              <a:t>9.6.05B.</a:t>
            </a:r>
          </a:p>
        </p:txBody>
      </p:sp>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sz="half" idx="1"/>
          </p:nvPr>
        </p:nvSpPr>
        <p:spPr>
          <a:xfrm>
            <a:off x="457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483707498"/>
      </p:ext>
    </p:extLst>
  </p:cSld>
  <p:clrMapOvr>
    <a:masterClrMapping/>
  </p:clrMapOvr>
  <p:transition>
    <p:fade/>
  </p:transition>
</p:sldLayout>
</file>

<file path=ppt/slideLayouts/slideLayout955.xml><?xml version="1.0" encoding="utf-8"?>
<p:sldLayout xmlns:a="http://schemas.openxmlformats.org/drawingml/2006/main" xmlns:r="http://schemas.openxmlformats.org/officeDocument/2006/relationships" xmlns:p="http://schemas.openxmlformats.org/presentationml/2006/main" showMasterSp="0" type="twoTxTwoObj" preserve="1">
  <p:cSld name="Comparison">
    <p:spTree>
      <p:nvGrpSpPr>
        <p:cNvPr id="1" name=""/>
        <p:cNvGrpSpPr/>
        <p:nvPr/>
      </p:nvGrpSpPr>
      <p:grpSpPr>
        <a:xfrm>
          <a:off x="0" y="0"/>
          <a:ext cx="0" cy="0"/>
          <a:chOff x="0" y="0"/>
          <a:chExt cx="0" cy="0"/>
        </a:xfrm>
      </p:grpSpPr>
      <p:sp>
        <p:nvSpPr>
          <p:cNvPr id="7" name="Text Box 21"/>
          <p:cNvSpPr txBox="1">
            <a:spLocks noChangeArrowheads="1"/>
          </p:cNvSpPr>
          <p:nvPr userDrawn="1"/>
        </p:nvSpPr>
        <p:spPr bwMode="auto">
          <a:xfrm>
            <a:off x="450850" y="6537325"/>
            <a:ext cx="973138"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algn="ctr">
              <a:spcBef>
                <a:spcPct val="50000"/>
              </a:spcBef>
              <a:defRPr/>
            </a:pPr>
            <a:r>
              <a:rPr lang="en-US" sz="900">
                <a:solidFill>
                  <a:srgbClr val="FFFFFF"/>
                </a:solidFill>
                <a:latin typeface="Arial" charset="0"/>
              </a:rPr>
              <a:t>© </a:t>
            </a:r>
            <a:r>
              <a:rPr lang="en-US" sz="1000">
                <a:solidFill>
                  <a:srgbClr val="FFFFFF"/>
                </a:solidFill>
                <a:latin typeface="Arial" charset="0"/>
              </a:rPr>
              <a:t>2006</a:t>
            </a:r>
            <a:r>
              <a:rPr lang="en-US" sz="900">
                <a:solidFill>
                  <a:srgbClr val="FFFFFF"/>
                </a:solidFill>
                <a:latin typeface="Arial" charset="0"/>
              </a:rPr>
              <a:t> TBBMI</a:t>
            </a:r>
          </a:p>
        </p:txBody>
      </p:sp>
      <p:sp>
        <p:nvSpPr>
          <p:cNvPr id="8" name="Rectangle 22"/>
          <p:cNvSpPr>
            <a:spLocks noChangeArrowheads="1"/>
          </p:cNvSpPr>
          <p:nvPr userDrawn="1"/>
        </p:nvSpPr>
        <p:spPr bwMode="auto">
          <a:xfrm>
            <a:off x="7539038" y="6526213"/>
            <a:ext cx="741362" cy="244475"/>
          </a:xfrm>
          <a:prstGeom prst="rect">
            <a:avLst/>
          </a:prstGeom>
          <a:noFill/>
          <a:ln w="12700">
            <a:noFill/>
            <a:miter lim="800000"/>
            <a:headEnd/>
            <a:tailEnd/>
          </a:ln>
          <a:effectLst/>
        </p:spPr>
        <p:txBody>
          <a:bodyPr wrap="none" anchor="ctr">
            <a:spAutoFit/>
          </a:bodyPr>
          <a:lstStyle/>
          <a:p>
            <a:pPr algn="ctr">
              <a:defRPr/>
            </a:pPr>
            <a:r>
              <a:rPr lang="en-US" sz="1000">
                <a:effectLst>
                  <a:outerShdw blurRad="38100" dist="38100" dir="2700000" algn="tl">
                    <a:srgbClr val="000000"/>
                  </a:outerShdw>
                </a:effectLst>
              </a:rPr>
              <a:t>9.6.05B.</a:t>
            </a:r>
          </a:p>
        </p:txBody>
      </p:sp>
      <p:sp>
        <p:nvSpPr>
          <p:cNvPr id="2" name="Title 1"/>
          <p:cNvSpPr>
            <a:spLocks noGrp="1"/>
          </p:cNvSpPr>
          <p:nvPr>
            <p:ph type="title"/>
          </p:nvPr>
        </p:nvSpPr>
        <p:spPr>
          <a:xfrm>
            <a:off x="457200" y="274638"/>
            <a:ext cx="8229600" cy="1143000"/>
          </a:xfrm>
          <a:prstGeom prst="rect">
            <a:avLst/>
          </a:prstGeom>
        </p:spPr>
        <p:txBody>
          <a:bodyPr vert="horz"/>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825603947"/>
      </p:ext>
    </p:extLst>
  </p:cSld>
  <p:clrMapOvr>
    <a:masterClrMapping/>
  </p:clrMapOvr>
  <p:transition>
    <p:fade/>
  </p:transition>
</p:sldLayout>
</file>

<file path=ppt/slideLayouts/slideLayout956.xml><?xml version="1.0" encoding="utf-8"?>
<p:sldLayout xmlns:a="http://schemas.openxmlformats.org/drawingml/2006/main" xmlns:r="http://schemas.openxmlformats.org/officeDocument/2006/relationships" xmlns:p="http://schemas.openxmlformats.org/presentationml/2006/main" showMasterSp="0" type="titleOnly" preserve="1">
  <p:cSld name="Title Only">
    <p:spTree>
      <p:nvGrpSpPr>
        <p:cNvPr id="1" name=""/>
        <p:cNvGrpSpPr/>
        <p:nvPr/>
      </p:nvGrpSpPr>
      <p:grpSpPr>
        <a:xfrm>
          <a:off x="0" y="0"/>
          <a:ext cx="0" cy="0"/>
          <a:chOff x="0" y="0"/>
          <a:chExt cx="0" cy="0"/>
        </a:xfrm>
      </p:grpSpPr>
      <p:sp>
        <p:nvSpPr>
          <p:cNvPr id="3" name="Text Box 21"/>
          <p:cNvSpPr txBox="1">
            <a:spLocks noChangeArrowheads="1"/>
          </p:cNvSpPr>
          <p:nvPr userDrawn="1"/>
        </p:nvSpPr>
        <p:spPr bwMode="auto">
          <a:xfrm>
            <a:off x="450850" y="6537325"/>
            <a:ext cx="973138"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algn="ctr">
              <a:spcBef>
                <a:spcPct val="50000"/>
              </a:spcBef>
              <a:defRPr/>
            </a:pPr>
            <a:r>
              <a:rPr lang="en-US" sz="900">
                <a:solidFill>
                  <a:srgbClr val="FFFFFF"/>
                </a:solidFill>
                <a:latin typeface="Arial" charset="0"/>
              </a:rPr>
              <a:t>© </a:t>
            </a:r>
            <a:r>
              <a:rPr lang="en-US" sz="1000">
                <a:solidFill>
                  <a:srgbClr val="FFFFFF"/>
                </a:solidFill>
                <a:latin typeface="Arial" charset="0"/>
              </a:rPr>
              <a:t>2006</a:t>
            </a:r>
            <a:r>
              <a:rPr lang="en-US" sz="900">
                <a:solidFill>
                  <a:srgbClr val="FFFFFF"/>
                </a:solidFill>
                <a:latin typeface="Arial" charset="0"/>
              </a:rPr>
              <a:t> TBBMI</a:t>
            </a:r>
          </a:p>
        </p:txBody>
      </p:sp>
      <p:sp>
        <p:nvSpPr>
          <p:cNvPr id="4" name="Rectangle 22"/>
          <p:cNvSpPr>
            <a:spLocks noChangeArrowheads="1"/>
          </p:cNvSpPr>
          <p:nvPr userDrawn="1"/>
        </p:nvSpPr>
        <p:spPr bwMode="auto">
          <a:xfrm>
            <a:off x="7502525" y="6526213"/>
            <a:ext cx="817563" cy="244475"/>
          </a:xfrm>
          <a:prstGeom prst="rect">
            <a:avLst/>
          </a:prstGeom>
          <a:noFill/>
          <a:ln w="12700">
            <a:noFill/>
            <a:miter lim="800000"/>
            <a:headEnd/>
            <a:tailEnd/>
          </a:ln>
          <a:effectLst/>
        </p:spPr>
        <p:txBody>
          <a:bodyPr wrap="none" anchor="ctr">
            <a:spAutoFit/>
          </a:bodyPr>
          <a:lstStyle/>
          <a:p>
            <a:pPr algn="ctr">
              <a:defRPr/>
            </a:pPr>
            <a:r>
              <a:rPr lang="en-US" sz="1000">
                <a:effectLst>
                  <a:outerShdw blurRad="38100" dist="38100" dir="2700000" algn="tl">
                    <a:srgbClr val="000000"/>
                  </a:outerShdw>
                </a:effectLst>
              </a:rPr>
              <a:t>9.65.05B.</a:t>
            </a:r>
          </a:p>
        </p:txBody>
      </p:sp>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Tree>
    <p:extLst>
      <p:ext uri="{BB962C8B-B14F-4D97-AF65-F5344CB8AC3E}">
        <p14:creationId xmlns:p14="http://schemas.microsoft.com/office/powerpoint/2010/main" val="1388392468"/>
      </p:ext>
    </p:extLst>
  </p:cSld>
  <p:clrMapOvr>
    <a:masterClrMapping/>
  </p:clrMapOvr>
  <p:transition>
    <p:fade/>
  </p:transition>
</p:sldLayout>
</file>

<file path=ppt/slideLayouts/slideLayout957.xml><?xml version="1.0" encoding="utf-8"?>
<p:sldLayout xmlns:a="http://schemas.openxmlformats.org/drawingml/2006/main" xmlns:r="http://schemas.openxmlformats.org/officeDocument/2006/relationships" xmlns:p="http://schemas.openxmlformats.org/presentationml/2006/main" showMasterSp="0" type="blank" preserve="1">
  <p:cSld name="Blank">
    <p:spTree>
      <p:nvGrpSpPr>
        <p:cNvPr id="1" name=""/>
        <p:cNvGrpSpPr/>
        <p:nvPr/>
      </p:nvGrpSpPr>
      <p:grpSpPr>
        <a:xfrm>
          <a:off x="0" y="0"/>
          <a:ext cx="0" cy="0"/>
          <a:chOff x="0" y="0"/>
          <a:chExt cx="0" cy="0"/>
        </a:xfrm>
      </p:grpSpPr>
      <p:sp>
        <p:nvSpPr>
          <p:cNvPr id="2" name="Text Box 21"/>
          <p:cNvSpPr txBox="1">
            <a:spLocks noChangeArrowheads="1"/>
          </p:cNvSpPr>
          <p:nvPr userDrawn="1"/>
        </p:nvSpPr>
        <p:spPr bwMode="auto">
          <a:xfrm>
            <a:off x="449263" y="6537325"/>
            <a:ext cx="976312"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algn="ctr">
              <a:spcBef>
                <a:spcPct val="50000"/>
              </a:spcBef>
              <a:defRPr/>
            </a:pPr>
            <a:r>
              <a:rPr lang="en-US" sz="900">
                <a:solidFill>
                  <a:srgbClr val="FFFFFF"/>
                </a:solidFill>
                <a:latin typeface="Arial" charset="0"/>
              </a:rPr>
              <a:t>© </a:t>
            </a:r>
            <a:r>
              <a:rPr lang="en-US" sz="1000">
                <a:solidFill>
                  <a:srgbClr val="FFFFFF"/>
                </a:solidFill>
                <a:latin typeface="Arial" charset="0"/>
              </a:rPr>
              <a:t>2006</a:t>
            </a:r>
            <a:r>
              <a:rPr lang="en-US" sz="900">
                <a:solidFill>
                  <a:srgbClr val="FFFFFF"/>
                </a:solidFill>
                <a:latin typeface="Arial" charset="0"/>
              </a:rPr>
              <a:t> TBBMI</a:t>
            </a:r>
          </a:p>
        </p:txBody>
      </p:sp>
      <p:sp>
        <p:nvSpPr>
          <p:cNvPr id="3" name="Rectangle 22"/>
          <p:cNvSpPr>
            <a:spLocks noChangeArrowheads="1"/>
          </p:cNvSpPr>
          <p:nvPr userDrawn="1"/>
        </p:nvSpPr>
        <p:spPr bwMode="auto">
          <a:xfrm>
            <a:off x="7542213" y="6526213"/>
            <a:ext cx="739775" cy="244475"/>
          </a:xfrm>
          <a:prstGeom prst="rect">
            <a:avLst/>
          </a:prstGeom>
          <a:noFill/>
          <a:ln w="12700">
            <a:noFill/>
            <a:miter lim="800000"/>
            <a:headEnd/>
            <a:tailEnd/>
          </a:ln>
          <a:effectLst/>
        </p:spPr>
        <p:txBody>
          <a:bodyPr wrap="none" anchor="ctr">
            <a:spAutoFit/>
          </a:bodyPr>
          <a:lstStyle/>
          <a:p>
            <a:pPr algn="ctr">
              <a:defRPr/>
            </a:pPr>
            <a:r>
              <a:rPr lang="en-US" sz="1000">
                <a:effectLst>
                  <a:outerShdw blurRad="38100" dist="38100" dir="2700000" algn="tl">
                    <a:srgbClr val="000000"/>
                  </a:outerShdw>
                </a:effectLst>
              </a:rPr>
              <a:t>9.7.05B.</a:t>
            </a:r>
          </a:p>
        </p:txBody>
      </p:sp>
    </p:spTree>
    <p:extLst>
      <p:ext uri="{BB962C8B-B14F-4D97-AF65-F5344CB8AC3E}">
        <p14:creationId xmlns:p14="http://schemas.microsoft.com/office/powerpoint/2010/main" val="911806415"/>
      </p:ext>
    </p:extLst>
  </p:cSld>
  <p:clrMapOvr>
    <a:masterClrMapping/>
  </p:clrMapOvr>
  <p:transition>
    <p:fade/>
  </p:transition>
</p:sldLayout>
</file>

<file path=ppt/slideLayouts/slideLayout958.xml><?xml version="1.0" encoding="utf-8"?>
<p:sldLayout xmlns:a="http://schemas.openxmlformats.org/drawingml/2006/main" xmlns:r="http://schemas.openxmlformats.org/officeDocument/2006/relationships" xmlns:p="http://schemas.openxmlformats.org/presentationml/2006/main" showMasterSp="0" type="objTx" preserve="1">
  <p:cSld name="Content with Caption">
    <p:spTree>
      <p:nvGrpSpPr>
        <p:cNvPr id="1" name=""/>
        <p:cNvGrpSpPr/>
        <p:nvPr/>
      </p:nvGrpSpPr>
      <p:grpSpPr>
        <a:xfrm>
          <a:off x="0" y="0"/>
          <a:ext cx="0" cy="0"/>
          <a:chOff x="0" y="0"/>
          <a:chExt cx="0" cy="0"/>
        </a:xfrm>
      </p:grpSpPr>
      <p:sp>
        <p:nvSpPr>
          <p:cNvPr id="5" name="Text Box 21"/>
          <p:cNvSpPr txBox="1">
            <a:spLocks noChangeArrowheads="1"/>
          </p:cNvSpPr>
          <p:nvPr userDrawn="1"/>
        </p:nvSpPr>
        <p:spPr bwMode="auto">
          <a:xfrm>
            <a:off x="450850" y="6537325"/>
            <a:ext cx="973138"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algn="ctr">
              <a:spcBef>
                <a:spcPct val="50000"/>
              </a:spcBef>
              <a:defRPr/>
            </a:pPr>
            <a:r>
              <a:rPr lang="en-US" sz="900">
                <a:solidFill>
                  <a:srgbClr val="FFFFFF"/>
                </a:solidFill>
                <a:latin typeface="Arial" charset="0"/>
              </a:rPr>
              <a:t>© </a:t>
            </a:r>
            <a:r>
              <a:rPr lang="en-US" sz="1000">
                <a:solidFill>
                  <a:srgbClr val="FFFFFF"/>
                </a:solidFill>
                <a:latin typeface="Arial" charset="0"/>
              </a:rPr>
              <a:t>2006</a:t>
            </a:r>
            <a:r>
              <a:rPr lang="en-US" sz="900">
                <a:solidFill>
                  <a:srgbClr val="FFFFFF"/>
                </a:solidFill>
                <a:latin typeface="Arial" charset="0"/>
              </a:rPr>
              <a:t> TBBMI</a:t>
            </a:r>
          </a:p>
        </p:txBody>
      </p:sp>
      <p:sp>
        <p:nvSpPr>
          <p:cNvPr id="6" name="Rectangle 22"/>
          <p:cNvSpPr>
            <a:spLocks noChangeArrowheads="1"/>
          </p:cNvSpPr>
          <p:nvPr userDrawn="1"/>
        </p:nvSpPr>
        <p:spPr bwMode="auto">
          <a:xfrm>
            <a:off x="7539038" y="6526213"/>
            <a:ext cx="741362" cy="244475"/>
          </a:xfrm>
          <a:prstGeom prst="rect">
            <a:avLst/>
          </a:prstGeom>
          <a:noFill/>
          <a:ln w="12700">
            <a:noFill/>
            <a:miter lim="800000"/>
            <a:headEnd/>
            <a:tailEnd/>
          </a:ln>
          <a:effectLst/>
        </p:spPr>
        <p:txBody>
          <a:bodyPr wrap="none" anchor="ctr">
            <a:spAutoFit/>
          </a:bodyPr>
          <a:lstStyle/>
          <a:p>
            <a:pPr algn="ctr">
              <a:defRPr/>
            </a:pPr>
            <a:r>
              <a:rPr lang="en-US" sz="1000">
                <a:effectLst>
                  <a:outerShdw blurRad="38100" dist="38100" dir="2700000" algn="tl">
                    <a:srgbClr val="000000"/>
                  </a:outerShdw>
                </a:effectLst>
              </a:rPr>
              <a:t>9.6.05B.</a:t>
            </a:r>
          </a:p>
        </p:txBody>
      </p:sp>
      <p:sp>
        <p:nvSpPr>
          <p:cNvPr id="2" name="Title 1"/>
          <p:cNvSpPr>
            <a:spLocks noGrp="1"/>
          </p:cNvSpPr>
          <p:nvPr>
            <p:ph type="title"/>
          </p:nvPr>
        </p:nvSpPr>
        <p:spPr>
          <a:xfrm>
            <a:off x="457200" y="273050"/>
            <a:ext cx="3008313" cy="1162050"/>
          </a:xfrm>
          <a:prstGeom prst="rect">
            <a:avLst/>
          </a:prstGeom>
        </p:spPr>
        <p:txBody>
          <a:bodyPr vert="horz"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a:prstGeom prst="rect">
            <a:avLst/>
          </a:prstGeom>
        </p:spPr>
        <p:txBody>
          <a:bodyPr vert="horz"/>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245094055"/>
      </p:ext>
    </p:extLst>
  </p:cSld>
  <p:clrMapOvr>
    <a:masterClrMapping/>
  </p:clrMapOvr>
  <p:transition>
    <p:fade/>
  </p:transition>
</p:sldLayout>
</file>

<file path=ppt/slideLayouts/slideLayout959.xml><?xml version="1.0" encoding="utf-8"?>
<p:sldLayout xmlns:a="http://schemas.openxmlformats.org/drawingml/2006/main" xmlns:r="http://schemas.openxmlformats.org/officeDocument/2006/relationships" xmlns:p="http://schemas.openxmlformats.org/presentationml/2006/main" showMasterSp="0" type="picTx" preserve="1">
  <p:cSld name="Picture with Caption">
    <p:spTree>
      <p:nvGrpSpPr>
        <p:cNvPr id="1" name=""/>
        <p:cNvGrpSpPr/>
        <p:nvPr/>
      </p:nvGrpSpPr>
      <p:grpSpPr>
        <a:xfrm>
          <a:off x="0" y="0"/>
          <a:ext cx="0" cy="0"/>
          <a:chOff x="0" y="0"/>
          <a:chExt cx="0" cy="0"/>
        </a:xfrm>
      </p:grpSpPr>
      <p:sp>
        <p:nvSpPr>
          <p:cNvPr id="5" name="Text Box 21"/>
          <p:cNvSpPr txBox="1">
            <a:spLocks noChangeArrowheads="1"/>
          </p:cNvSpPr>
          <p:nvPr userDrawn="1"/>
        </p:nvSpPr>
        <p:spPr bwMode="auto">
          <a:xfrm>
            <a:off x="450850" y="6537325"/>
            <a:ext cx="973138"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algn="ctr">
              <a:spcBef>
                <a:spcPct val="50000"/>
              </a:spcBef>
              <a:defRPr/>
            </a:pPr>
            <a:r>
              <a:rPr lang="en-US" sz="900">
                <a:solidFill>
                  <a:srgbClr val="FFFFFF"/>
                </a:solidFill>
                <a:latin typeface="Arial" charset="0"/>
              </a:rPr>
              <a:t>© </a:t>
            </a:r>
            <a:r>
              <a:rPr lang="en-US" sz="1000">
                <a:solidFill>
                  <a:srgbClr val="FFFFFF"/>
                </a:solidFill>
                <a:latin typeface="Arial" charset="0"/>
              </a:rPr>
              <a:t>2006</a:t>
            </a:r>
            <a:r>
              <a:rPr lang="en-US" sz="900">
                <a:solidFill>
                  <a:srgbClr val="FFFFFF"/>
                </a:solidFill>
                <a:latin typeface="Arial" charset="0"/>
              </a:rPr>
              <a:t> TBBMI</a:t>
            </a:r>
          </a:p>
        </p:txBody>
      </p:sp>
      <p:sp>
        <p:nvSpPr>
          <p:cNvPr id="6" name="Rectangle 22"/>
          <p:cNvSpPr>
            <a:spLocks noChangeArrowheads="1"/>
          </p:cNvSpPr>
          <p:nvPr userDrawn="1"/>
        </p:nvSpPr>
        <p:spPr bwMode="auto">
          <a:xfrm>
            <a:off x="7539038" y="6526213"/>
            <a:ext cx="741362" cy="244475"/>
          </a:xfrm>
          <a:prstGeom prst="rect">
            <a:avLst/>
          </a:prstGeom>
          <a:noFill/>
          <a:ln w="12700">
            <a:noFill/>
            <a:miter lim="800000"/>
            <a:headEnd/>
            <a:tailEnd/>
          </a:ln>
          <a:effectLst/>
        </p:spPr>
        <p:txBody>
          <a:bodyPr wrap="none" anchor="ctr">
            <a:spAutoFit/>
          </a:bodyPr>
          <a:lstStyle/>
          <a:p>
            <a:pPr algn="ctr">
              <a:defRPr/>
            </a:pPr>
            <a:r>
              <a:rPr lang="en-US" sz="1000">
                <a:effectLst>
                  <a:outerShdw blurRad="38100" dist="38100" dir="2700000" algn="tl">
                    <a:srgbClr val="000000"/>
                  </a:outerShdw>
                </a:effectLst>
              </a:rPr>
              <a:t>9.6.05B.</a:t>
            </a:r>
          </a:p>
        </p:txBody>
      </p:sp>
      <p:sp>
        <p:nvSpPr>
          <p:cNvPr id="2" name="Title 1"/>
          <p:cNvSpPr>
            <a:spLocks noGrp="1"/>
          </p:cNvSpPr>
          <p:nvPr>
            <p:ph type="title"/>
          </p:nvPr>
        </p:nvSpPr>
        <p:spPr>
          <a:xfrm>
            <a:off x="1792288" y="4800600"/>
            <a:ext cx="5486400" cy="566738"/>
          </a:xfrm>
          <a:prstGeom prst="rect">
            <a:avLst/>
          </a:prstGeom>
        </p:spPr>
        <p:txBody>
          <a:bodyPr vert="horz"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a:prstGeom prst="rect">
            <a:avLst/>
          </a:prstGeom>
        </p:spPr>
        <p:txBody>
          <a:bodyPr vert="horz"/>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2406091628"/>
      </p:ext>
    </p:extLst>
  </p:cSld>
  <p:clrMapOvr>
    <a:masterClrMapping/>
  </p:clrMapOvr>
  <p:transition>
    <p:fade/>
  </p:transition>
</p:sldLayout>
</file>

<file path=ppt/slideLayouts/slideLayout9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7E64C0E5-9B95-2544-AFF6-9E0E760B3CEA}" type="slidenum">
              <a:rPr lang="en-US"/>
              <a:pPr>
                <a:defRPr/>
              </a:pPr>
              <a:t>‹#›</a:t>
            </a:fld>
            <a:endParaRPr lang="en-US"/>
          </a:p>
        </p:txBody>
      </p:sp>
    </p:spTree>
    <p:extLst>
      <p:ext uri="{BB962C8B-B14F-4D97-AF65-F5344CB8AC3E}">
        <p14:creationId xmlns:p14="http://schemas.microsoft.com/office/powerpoint/2010/main" val="1367399917"/>
      </p:ext>
    </p:extLst>
  </p:cSld>
  <p:clrMapOvr>
    <a:masterClrMapping/>
  </p:clrMapOvr>
</p:sldLayout>
</file>

<file path=ppt/slideLayouts/slideLayout960.xml><?xml version="1.0" encoding="utf-8"?>
<p:sldLayout xmlns:a="http://schemas.openxmlformats.org/drawingml/2006/main" xmlns:r="http://schemas.openxmlformats.org/officeDocument/2006/relationships" xmlns:p="http://schemas.openxmlformats.org/presentationml/2006/main" showMasterSp="0" type="vertTx" preserve="1">
  <p:cSld name="Title and Vertical Text">
    <p:spTree>
      <p:nvGrpSpPr>
        <p:cNvPr id="1" name=""/>
        <p:cNvGrpSpPr/>
        <p:nvPr/>
      </p:nvGrpSpPr>
      <p:grpSpPr>
        <a:xfrm>
          <a:off x="0" y="0"/>
          <a:ext cx="0" cy="0"/>
          <a:chOff x="0" y="0"/>
          <a:chExt cx="0" cy="0"/>
        </a:xfrm>
      </p:grpSpPr>
      <p:sp>
        <p:nvSpPr>
          <p:cNvPr id="4" name="Text Box 21"/>
          <p:cNvSpPr txBox="1">
            <a:spLocks noChangeArrowheads="1"/>
          </p:cNvSpPr>
          <p:nvPr userDrawn="1"/>
        </p:nvSpPr>
        <p:spPr bwMode="auto">
          <a:xfrm>
            <a:off x="450850" y="6537325"/>
            <a:ext cx="973138"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algn="ctr">
              <a:spcBef>
                <a:spcPct val="50000"/>
              </a:spcBef>
              <a:defRPr/>
            </a:pPr>
            <a:r>
              <a:rPr lang="en-US" sz="900">
                <a:solidFill>
                  <a:srgbClr val="FFFFFF"/>
                </a:solidFill>
                <a:latin typeface="Arial" charset="0"/>
              </a:rPr>
              <a:t>© </a:t>
            </a:r>
            <a:r>
              <a:rPr lang="en-US" sz="1000">
                <a:solidFill>
                  <a:srgbClr val="FFFFFF"/>
                </a:solidFill>
                <a:latin typeface="Arial" charset="0"/>
              </a:rPr>
              <a:t>2006</a:t>
            </a:r>
            <a:r>
              <a:rPr lang="en-US" sz="900">
                <a:solidFill>
                  <a:srgbClr val="FFFFFF"/>
                </a:solidFill>
                <a:latin typeface="Arial" charset="0"/>
              </a:rPr>
              <a:t> TBBMI</a:t>
            </a:r>
          </a:p>
        </p:txBody>
      </p:sp>
      <p:sp>
        <p:nvSpPr>
          <p:cNvPr id="5" name="Rectangle 22"/>
          <p:cNvSpPr>
            <a:spLocks noChangeArrowheads="1"/>
          </p:cNvSpPr>
          <p:nvPr userDrawn="1"/>
        </p:nvSpPr>
        <p:spPr bwMode="auto">
          <a:xfrm>
            <a:off x="7539038" y="6526213"/>
            <a:ext cx="741362" cy="244475"/>
          </a:xfrm>
          <a:prstGeom prst="rect">
            <a:avLst/>
          </a:prstGeom>
          <a:noFill/>
          <a:ln w="12700">
            <a:noFill/>
            <a:miter lim="800000"/>
            <a:headEnd/>
            <a:tailEnd/>
          </a:ln>
          <a:effectLst/>
        </p:spPr>
        <p:txBody>
          <a:bodyPr wrap="none" anchor="ctr">
            <a:spAutoFit/>
          </a:bodyPr>
          <a:lstStyle/>
          <a:p>
            <a:pPr algn="ctr">
              <a:defRPr/>
            </a:pPr>
            <a:r>
              <a:rPr lang="en-US" sz="1000">
                <a:effectLst>
                  <a:outerShdw blurRad="38100" dist="38100" dir="2700000" algn="tl">
                    <a:srgbClr val="000000"/>
                  </a:outerShdw>
                </a:effectLst>
              </a:rPr>
              <a:t>9.6.05B.</a:t>
            </a:r>
          </a:p>
        </p:txBody>
      </p:sp>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065227067"/>
      </p:ext>
    </p:extLst>
  </p:cSld>
  <p:clrMapOvr>
    <a:masterClrMapping/>
  </p:clrMapOvr>
  <p:transition>
    <p:fade/>
  </p:transition>
</p:sldLayout>
</file>

<file path=ppt/slideLayouts/slideLayout961.xml><?xml version="1.0" encoding="utf-8"?>
<p:sldLayout xmlns:a="http://schemas.openxmlformats.org/drawingml/2006/main" xmlns:r="http://schemas.openxmlformats.org/officeDocument/2006/relationships" xmlns:p="http://schemas.openxmlformats.org/presentationml/2006/main" showMasterSp="0" type="vertTitleAndTx" preserve="1">
  <p:cSld name="Vertical Title and Text">
    <p:spTree>
      <p:nvGrpSpPr>
        <p:cNvPr id="1" name=""/>
        <p:cNvGrpSpPr/>
        <p:nvPr/>
      </p:nvGrpSpPr>
      <p:grpSpPr>
        <a:xfrm>
          <a:off x="0" y="0"/>
          <a:ext cx="0" cy="0"/>
          <a:chOff x="0" y="0"/>
          <a:chExt cx="0" cy="0"/>
        </a:xfrm>
      </p:grpSpPr>
      <p:sp>
        <p:nvSpPr>
          <p:cNvPr id="4" name="Text Box 21"/>
          <p:cNvSpPr txBox="1">
            <a:spLocks noChangeArrowheads="1"/>
          </p:cNvSpPr>
          <p:nvPr userDrawn="1"/>
        </p:nvSpPr>
        <p:spPr bwMode="auto">
          <a:xfrm>
            <a:off x="450850" y="6537325"/>
            <a:ext cx="973138"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algn="ctr">
              <a:spcBef>
                <a:spcPct val="50000"/>
              </a:spcBef>
              <a:defRPr/>
            </a:pPr>
            <a:r>
              <a:rPr lang="en-US" sz="900">
                <a:solidFill>
                  <a:srgbClr val="FFFFFF"/>
                </a:solidFill>
                <a:latin typeface="Arial" charset="0"/>
              </a:rPr>
              <a:t>© </a:t>
            </a:r>
            <a:r>
              <a:rPr lang="en-US" sz="1000">
                <a:solidFill>
                  <a:srgbClr val="FFFFFF"/>
                </a:solidFill>
                <a:latin typeface="Arial" charset="0"/>
              </a:rPr>
              <a:t>2006</a:t>
            </a:r>
            <a:r>
              <a:rPr lang="en-US" sz="900">
                <a:solidFill>
                  <a:srgbClr val="FFFFFF"/>
                </a:solidFill>
                <a:latin typeface="Arial" charset="0"/>
              </a:rPr>
              <a:t> TBBMI</a:t>
            </a:r>
          </a:p>
        </p:txBody>
      </p:sp>
      <p:sp>
        <p:nvSpPr>
          <p:cNvPr id="5" name="Rectangle 22"/>
          <p:cNvSpPr>
            <a:spLocks noChangeArrowheads="1"/>
          </p:cNvSpPr>
          <p:nvPr userDrawn="1"/>
        </p:nvSpPr>
        <p:spPr bwMode="auto">
          <a:xfrm>
            <a:off x="7539038" y="6526213"/>
            <a:ext cx="741362" cy="244475"/>
          </a:xfrm>
          <a:prstGeom prst="rect">
            <a:avLst/>
          </a:prstGeom>
          <a:noFill/>
          <a:ln w="12700">
            <a:noFill/>
            <a:miter lim="800000"/>
            <a:headEnd/>
            <a:tailEnd/>
          </a:ln>
          <a:effectLst/>
        </p:spPr>
        <p:txBody>
          <a:bodyPr wrap="none" anchor="ctr">
            <a:spAutoFit/>
          </a:bodyPr>
          <a:lstStyle/>
          <a:p>
            <a:pPr algn="ctr">
              <a:defRPr/>
            </a:pPr>
            <a:r>
              <a:rPr lang="en-US" sz="1000">
                <a:effectLst>
                  <a:outerShdw blurRad="38100" dist="38100" dir="2700000" algn="tl">
                    <a:srgbClr val="000000"/>
                  </a:outerShdw>
                </a:effectLst>
              </a:rPr>
              <a:t>9.6.05B.</a:t>
            </a:r>
          </a:p>
        </p:txBody>
      </p:sp>
      <p:sp>
        <p:nvSpPr>
          <p:cNvPr id="2" name="Vertical Title 1"/>
          <p:cNvSpPr>
            <a:spLocks noGrp="1"/>
          </p:cNvSpPr>
          <p:nvPr>
            <p:ph type="title" orient="vert"/>
          </p:nvPr>
        </p:nvSpPr>
        <p:spPr>
          <a:xfrm>
            <a:off x="6629400" y="274638"/>
            <a:ext cx="2057400" cy="5851525"/>
          </a:xfrm>
          <a:prstGeom prst="rect">
            <a:avLst/>
          </a:prstGeo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772417798"/>
      </p:ext>
    </p:extLst>
  </p:cSld>
  <p:clrMapOvr>
    <a:masterClrMapping/>
  </p:clrMapOvr>
  <p:transition>
    <p:fade/>
  </p:transition>
</p:sldLayout>
</file>

<file path=ppt/slideLayouts/slideLayout96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6"/>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8199E3E5-F83A-B24D-8630-A0B3E56A848A}" type="slidenum">
              <a:rPr lang="en-US"/>
              <a:pPr>
                <a:defRPr/>
              </a:pPr>
              <a:t>‹#›</a:t>
            </a:fld>
            <a:endParaRPr lang="en-US"/>
          </a:p>
        </p:txBody>
      </p:sp>
    </p:spTree>
    <p:extLst>
      <p:ext uri="{BB962C8B-B14F-4D97-AF65-F5344CB8AC3E}">
        <p14:creationId xmlns:p14="http://schemas.microsoft.com/office/powerpoint/2010/main" val="3879665399"/>
      </p:ext>
    </p:extLst>
  </p:cSld>
  <p:clrMapOvr>
    <a:masterClrMapping/>
  </p:clrMapOvr>
</p:sldLayout>
</file>

<file path=ppt/slideLayouts/slideLayout96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DC28C41F-17E1-C544-94C5-9EF1F53E384F}" type="slidenum">
              <a:rPr lang="en-US"/>
              <a:pPr>
                <a:defRPr/>
              </a:pPr>
              <a:t>‹#›</a:t>
            </a:fld>
            <a:endParaRPr lang="en-US"/>
          </a:p>
        </p:txBody>
      </p:sp>
    </p:spTree>
    <p:extLst>
      <p:ext uri="{BB962C8B-B14F-4D97-AF65-F5344CB8AC3E}">
        <p14:creationId xmlns:p14="http://schemas.microsoft.com/office/powerpoint/2010/main" val="1670279946"/>
      </p:ext>
    </p:extLst>
  </p:cSld>
  <p:clrMapOvr>
    <a:masterClrMapping/>
  </p:clrMapOvr>
</p:sldLayout>
</file>

<file path=ppt/slideLayouts/slideLayout96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1BDD6253-EB3A-514E-AD7B-E4992E748EDF}" type="slidenum">
              <a:rPr lang="en-US"/>
              <a:pPr>
                <a:defRPr/>
              </a:pPr>
              <a:t>‹#›</a:t>
            </a:fld>
            <a:endParaRPr lang="en-US"/>
          </a:p>
        </p:txBody>
      </p:sp>
    </p:spTree>
    <p:extLst>
      <p:ext uri="{BB962C8B-B14F-4D97-AF65-F5344CB8AC3E}">
        <p14:creationId xmlns:p14="http://schemas.microsoft.com/office/powerpoint/2010/main" val="2898066891"/>
      </p:ext>
    </p:extLst>
  </p:cSld>
  <p:clrMapOvr>
    <a:masterClrMapping/>
  </p:clrMapOvr>
</p:sldLayout>
</file>

<file path=ppt/slideLayouts/slideLayout96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1"/>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1"/>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E15C2499-5721-734D-AC8B-D847E2186BDA}" type="slidenum">
              <a:rPr lang="en-US"/>
              <a:pPr>
                <a:defRPr/>
              </a:pPr>
              <a:t>‹#›</a:t>
            </a:fld>
            <a:endParaRPr lang="en-US"/>
          </a:p>
        </p:txBody>
      </p:sp>
    </p:spTree>
    <p:extLst>
      <p:ext uri="{BB962C8B-B14F-4D97-AF65-F5344CB8AC3E}">
        <p14:creationId xmlns:p14="http://schemas.microsoft.com/office/powerpoint/2010/main" val="1969619465"/>
      </p:ext>
    </p:extLst>
  </p:cSld>
  <p:clrMapOvr>
    <a:masterClrMapping/>
  </p:clrMapOvr>
</p:sldLayout>
</file>

<file path=ppt/slideLayouts/slideLayout96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1"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1"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1ACFD267-0DEB-3E40-99D4-E95A1C818504}" type="slidenum">
              <a:rPr lang="en-US"/>
              <a:pPr>
                <a:defRPr/>
              </a:pPr>
              <a:t>‹#›</a:t>
            </a:fld>
            <a:endParaRPr lang="en-US"/>
          </a:p>
        </p:txBody>
      </p:sp>
    </p:spTree>
    <p:extLst>
      <p:ext uri="{BB962C8B-B14F-4D97-AF65-F5344CB8AC3E}">
        <p14:creationId xmlns:p14="http://schemas.microsoft.com/office/powerpoint/2010/main" val="1084667815"/>
      </p:ext>
    </p:extLst>
  </p:cSld>
  <p:clrMapOvr>
    <a:masterClrMapping/>
  </p:clrMapOvr>
</p:sldLayout>
</file>

<file path=ppt/slideLayouts/slideLayout96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95CF6B2F-DD08-5C4D-B5AF-55C2D4659845}" type="slidenum">
              <a:rPr lang="en-US"/>
              <a:pPr>
                <a:defRPr/>
              </a:pPr>
              <a:t>‹#›</a:t>
            </a:fld>
            <a:endParaRPr lang="en-US"/>
          </a:p>
        </p:txBody>
      </p:sp>
    </p:spTree>
    <p:extLst>
      <p:ext uri="{BB962C8B-B14F-4D97-AF65-F5344CB8AC3E}">
        <p14:creationId xmlns:p14="http://schemas.microsoft.com/office/powerpoint/2010/main" val="596963505"/>
      </p:ext>
    </p:extLst>
  </p:cSld>
  <p:clrMapOvr>
    <a:masterClrMapping/>
  </p:clrMapOvr>
</p:sldLayout>
</file>

<file path=ppt/slideLayouts/slideLayout96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639B4099-D14E-B34E-9944-252510220C32}" type="slidenum">
              <a:rPr lang="en-US"/>
              <a:pPr>
                <a:defRPr/>
              </a:pPr>
              <a:t>‹#›</a:t>
            </a:fld>
            <a:endParaRPr lang="en-US"/>
          </a:p>
        </p:txBody>
      </p:sp>
    </p:spTree>
    <p:extLst>
      <p:ext uri="{BB962C8B-B14F-4D97-AF65-F5344CB8AC3E}">
        <p14:creationId xmlns:p14="http://schemas.microsoft.com/office/powerpoint/2010/main" val="991451200"/>
      </p:ext>
    </p:extLst>
  </p:cSld>
  <p:clrMapOvr>
    <a:masterClrMapping/>
  </p:clrMapOvr>
</p:sldLayout>
</file>

<file path=ppt/slideLayouts/slideLayout96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1"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1"/>
            <a:ext cx="5111751"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1" y="1435101"/>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92965CB5-E663-3840-A191-02935611C3DC}" type="slidenum">
              <a:rPr lang="en-US"/>
              <a:pPr>
                <a:defRPr/>
              </a:pPr>
              <a:t>‹#›</a:t>
            </a:fld>
            <a:endParaRPr lang="en-US"/>
          </a:p>
        </p:txBody>
      </p:sp>
    </p:spTree>
    <p:extLst>
      <p:ext uri="{BB962C8B-B14F-4D97-AF65-F5344CB8AC3E}">
        <p14:creationId xmlns:p14="http://schemas.microsoft.com/office/powerpoint/2010/main" val="3797575985"/>
      </p:ext>
    </p:extLst>
  </p:cSld>
  <p:clrMapOvr>
    <a:masterClrMapping/>
  </p:clrMapOvr>
</p:sldLayout>
</file>

<file path=ppt/slideLayouts/slideLayout9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34"/>
          <p:cNvSpPr>
            <a:spLocks noGrp="1" noChangeArrowheads="1"/>
          </p:cNvSpPr>
          <p:nvPr>
            <p:ph type="dt" sz="half" idx="10"/>
          </p:nvPr>
        </p:nvSpPr>
        <p:spPr>
          <a:ln/>
        </p:spPr>
        <p:txBody>
          <a:bodyPr/>
          <a:lstStyle>
            <a:lvl1pPr>
              <a:defRPr/>
            </a:lvl1pPr>
          </a:lstStyle>
          <a:p>
            <a:pPr>
              <a:defRPr/>
            </a:pPr>
            <a:endParaRPr lang="en-US"/>
          </a:p>
        </p:txBody>
      </p:sp>
      <p:sp>
        <p:nvSpPr>
          <p:cNvPr id="5" name="Rectangle 1035"/>
          <p:cNvSpPr>
            <a:spLocks noGrp="1" noChangeArrowheads="1"/>
          </p:cNvSpPr>
          <p:nvPr>
            <p:ph type="ftr" sz="quarter" idx="11"/>
          </p:nvPr>
        </p:nvSpPr>
        <p:spPr>
          <a:ln/>
        </p:spPr>
        <p:txBody>
          <a:bodyPr/>
          <a:lstStyle>
            <a:lvl1pPr>
              <a:defRPr/>
            </a:lvl1pPr>
          </a:lstStyle>
          <a:p>
            <a:pPr>
              <a:defRPr/>
            </a:pPr>
            <a:endParaRPr lang="en-US"/>
          </a:p>
        </p:txBody>
      </p:sp>
      <p:sp>
        <p:nvSpPr>
          <p:cNvPr id="6" name="Rectangle 1036"/>
          <p:cNvSpPr>
            <a:spLocks noGrp="1" noChangeArrowheads="1"/>
          </p:cNvSpPr>
          <p:nvPr>
            <p:ph type="sldNum" sz="quarter" idx="12"/>
          </p:nvPr>
        </p:nvSpPr>
        <p:spPr>
          <a:ln/>
        </p:spPr>
        <p:txBody>
          <a:bodyPr/>
          <a:lstStyle>
            <a:lvl1pPr>
              <a:defRPr/>
            </a:lvl1pPr>
          </a:lstStyle>
          <a:p>
            <a:pPr>
              <a:defRPr/>
            </a:pPr>
            <a:fld id="{46BCCBBC-5547-9640-A255-AAB7A7094007}" type="slidenum">
              <a:rPr lang="en-US"/>
              <a:pPr>
                <a:defRPr/>
              </a:pPr>
              <a:t>‹#›</a:t>
            </a:fld>
            <a:endParaRPr lang="en-US"/>
          </a:p>
        </p:txBody>
      </p:sp>
    </p:spTree>
    <p:extLst>
      <p:ext uri="{BB962C8B-B14F-4D97-AF65-F5344CB8AC3E}">
        <p14:creationId xmlns:p14="http://schemas.microsoft.com/office/powerpoint/2010/main" val="3005200822"/>
      </p:ext>
    </p:extLst>
  </p:cSld>
  <p:clrMapOvr>
    <a:masterClrMapping/>
  </p:clrMapOvr>
</p:sldLayout>
</file>

<file path=ppt/slideLayouts/slideLayout97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1"/>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9"/>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0A090CCB-61E6-0141-92B1-4E4E65399363}" type="slidenum">
              <a:rPr lang="en-US"/>
              <a:pPr>
                <a:defRPr/>
              </a:pPr>
              <a:t>‹#›</a:t>
            </a:fld>
            <a:endParaRPr lang="en-US"/>
          </a:p>
        </p:txBody>
      </p:sp>
    </p:spTree>
    <p:extLst>
      <p:ext uri="{BB962C8B-B14F-4D97-AF65-F5344CB8AC3E}">
        <p14:creationId xmlns:p14="http://schemas.microsoft.com/office/powerpoint/2010/main" val="2325374306"/>
      </p:ext>
    </p:extLst>
  </p:cSld>
  <p:clrMapOvr>
    <a:masterClrMapping/>
  </p:clrMapOvr>
</p:sldLayout>
</file>

<file path=ppt/slideLayouts/slideLayout97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59CE93F0-9DB4-4844-A476-5323F55B5A5E}" type="slidenum">
              <a:rPr lang="en-US"/>
              <a:pPr>
                <a:defRPr/>
              </a:pPr>
              <a:t>‹#›</a:t>
            </a:fld>
            <a:endParaRPr lang="en-US"/>
          </a:p>
        </p:txBody>
      </p:sp>
    </p:spTree>
    <p:extLst>
      <p:ext uri="{BB962C8B-B14F-4D97-AF65-F5344CB8AC3E}">
        <p14:creationId xmlns:p14="http://schemas.microsoft.com/office/powerpoint/2010/main" val="3237357467"/>
      </p:ext>
    </p:extLst>
  </p:cSld>
  <p:clrMapOvr>
    <a:masterClrMapping/>
  </p:clrMapOvr>
</p:sldLayout>
</file>

<file path=ppt/slideLayouts/slideLayout97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9"/>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9"/>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E2A5FAF4-DD6A-CB4D-B2BB-6330EB3E42B9}" type="slidenum">
              <a:rPr lang="en-US"/>
              <a:pPr>
                <a:defRPr/>
              </a:pPr>
              <a:t>‹#›</a:t>
            </a:fld>
            <a:endParaRPr lang="en-US"/>
          </a:p>
        </p:txBody>
      </p:sp>
    </p:spTree>
    <p:extLst>
      <p:ext uri="{BB962C8B-B14F-4D97-AF65-F5344CB8AC3E}">
        <p14:creationId xmlns:p14="http://schemas.microsoft.com/office/powerpoint/2010/main" val="2847513121"/>
      </p:ext>
    </p:extLst>
  </p:cSld>
  <p:clrMapOvr>
    <a:masterClrMapping/>
  </p:clrMapOvr>
</p:sldLayout>
</file>

<file path=ppt/slideLayouts/slideLayout973.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1"/>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1"/>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011F72FF-98EE-6949-9F0E-E4C9844354A8}" type="slidenum">
              <a:rPr lang="en-US"/>
              <a:pPr>
                <a:defRPr/>
              </a:pPr>
              <a:t>‹#›</a:t>
            </a:fld>
            <a:endParaRPr lang="en-US"/>
          </a:p>
        </p:txBody>
      </p:sp>
    </p:spTree>
    <p:extLst>
      <p:ext uri="{BB962C8B-B14F-4D97-AF65-F5344CB8AC3E}">
        <p14:creationId xmlns:p14="http://schemas.microsoft.com/office/powerpoint/2010/main" val="909765134"/>
      </p:ext>
    </p:extLst>
  </p:cSld>
  <p:clrMapOvr>
    <a:masterClrMapping/>
  </p:clrMapOvr>
</p:sldLayout>
</file>

<file path=ppt/slideLayouts/slideLayout974.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6"/>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Tree>
    <p:extLst>
      <p:ext uri="{BB962C8B-B14F-4D97-AF65-F5344CB8AC3E}">
        <p14:creationId xmlns:p14="http://schemas.microsoft.com/office/powerpoint/2010/main" val="1734203447"/>
      </p:ext>
    </p:extLst>
  </p:cSld>
  <p:clrMapOvr>
    <a:masterClrMapping/>
  </p:clrMapOvr>
</p:sldLayout>
</file>

<file path=ppt/slideLayouts/slideLayout97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2084388" y="296863"/>
            <a:ext cx="6823075" cy="5353050"/>
            <a:chOff x="1313" y="187"/>
            <a:chExt cx="4298" cy="3372"/>
          </a:xfrm>
        </p:grpSpPr>
        <p:grpSp>
          <p:nvGrpSpPr>
            <p:cNvPr id="5" name="Group 3"/>
            <p:cNvGrpSpPr>
              <a:grpSpLocks/>
            </p:cNvGrpSpPr>
            <p:nvPr/>
          </p:nvGrpSpPr>
          <p:grpSpPr bwMode="auto">
            <a:xfrm>
              <a:off x="2194" y="601"/>
              <a:ext cx="596" cy="447"/>
              <a:chOff x="0" y="0"/>
              <a:chExt cx="768" cy="576"/>
            </a:xfrm>
          </p:grpSpPr>
          <p:sp>
            <p:nvSpPr>
              <p:cNvPr id="135" name="Oval 4"/>
              <p:cNvSpPr>
                <a:spLocks noChangeArrowheads="1"/>
              </p:cNvSpPr>
              <p:nvPr/>
            </p:nvSpPr>
            <p:spPr bwMode="hidden">
              <a:xfrm>
                <a:off x="0" y="0"/>
                <a:ext cx="768" cy="576"/>
              </a:xfrm>
              <a:prstGeom prst="ellipse">
                <a:avLst/>
              </a:prstGeom>
              <a:gradFill rotWithShape="0">
                <a:gsLst>
                  <a:gs pos="0">
                    <a:schemeClr val="bg2"/>
                  </a:gs>
                  <a:gs pos="100000">
                    <a:schemeClr val="bg1"/>
                  </a:gs>
                </a:gsLst>
                <a:path path="shape">
                  <a:fillToRect l="50000" t="50000" r="50000" b="50000"/>
                </a:path>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sp>
            <p:nvSpPr>
              <p:cNvPr id="136" name="Oval 5"/>
              <p:cNvSpPr>
                <a:spLocks noChangeArrowheads="1"/>
              </p:cNvSpPr>
              <p:nvPr/>
            </p:nvSpPr>
            <p:spPr bwMode="hidden">
              <a:xfrm>
                <a:off x="276" y="253"/>
                <a:ext cx="187" cy="107"/>
              </a:xfrm>
              <a:prstGeom prst="ellipse">
                <a:avLst/>
              </a:prstGeom>
              <a:gradFill rotWithShape="0">
                <a:gsLst>
                  <a:gs pos="0">
                    <a:schemeClr val="accent1"/>
                  </a:gs>
                  <a:gs pos="100000">
                    <a:schemeClr val="bg2"/>
                  </a:gs>
                </a:gsLst>
                <a:path path="shape">
                  <a:fillToRect l="50000" t="50000" r="50000" b="50000"/>
                </a:path>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grpSp>
        <p:grpSp>
          <p:nvGrpSpPr>
            <p:cNvPr id="6" name="Group 6"/>
            <p:cNvGrpSpPr>
              <a:grpSpLocks/>
            </p:cNvGrpSpPr>
            <p:nvPr/>
          </p:nvGrpSpPr>
          <p:grpSpPr bwMode="auto">
            <a:xfrm>
              <a:off x="1312" y="187"/>
              <a:ext cx="4299" cy="3372"/>
              <a:chOff x="0" y="0"/>
              <a:chExt cx="5533" cy="4341"/>
            </a:xfrm>
          </p:grpSpPr>
          <p:grpSp>
            <p:nvGrpSpPr>
              <p:cNvPr id="22" name="Group 7"/>
              <p:cNvGrpSpPr>
                <a:grpSpLocks/>
              </p:cNvGrpSpPr>
              <p:nvPr/>
            </p:nvGrpSpPr>
            <p:grpSpPr bwMode="auto">
              <a:xfrm>
                <a:off x="0" y="0"/>
                <a:ext cx="5470" cy="4341"/>
                <a:chOff x="0" y="0"/>
                <a:chExt cx="5470" cy="4341"/>
              </a:xfrm>
            </p:grpSpPr>
            <p:grpSp>
              <p:nvGrpSpPr>
                <p:cNvPr id="33" name="Group 8"/>
                <p:cNvGrpSpPr>
                  <a:grpSpLocks/>
                </p:cNvGrpSpPr>
                <p:nvPr/>
              </p:nvGrpSpPr>
              <p:grpSpPr bwMode="auto">
                <a:xfrm>
                  <a:off x="1339" y="787"/>
                  <a:ext cx="2919" cy="2150"/>
                  <a:chOff x="1265" y="815"/>
                  <a:chExt cx="2919" cy="2150"/>
                </a:xfrm>
              </p:grpSpPr>
              <p:sp>
                <p:nvSpPr>
                  <p:cNvPr id="133" name="Oval 9"/>
                  <p:cNvSpPr>
                    <a:spLocks noChangeArrowheads="1"/>
                  </p:cNvSpPr>
                  <p:nvPr/>
                </p:nvSpPr>
                <p:spPr bwMode="hidden">
                  <a:xfrm>
                    <a:off x="1265" y="815"/>
                    <a:ext cx="2919" cy="2150"/>
                  </a:xfrm>
                  <a:prstGeom prst="ellipse">
                    <a:avLst/>
                  </a:prstGeom>
                  <a:gradFill rotWithShape="0">
                    <a:gsLst>
                      <a:gs pos="0">
                        <a:schemeClr val="bg2"/>
                      </a:gs>
                      <a:gs pos="100000">
                        <a:schemeClr val="bg1"/>
                      </a:gs>
                    </a:gsLst>
                    <a:path path="shape">
                      <a:fillToRect l="50000" t="50000" r="50000" b="50000"/>
                    </a:path>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sp>
                <p:nvSpPr>
                  <p:cNvPr id="134" name="Oval 10"/>
                  <p:cNvSpPr>
                    <a:spLocks noChangeArrowheads="1"/>
                  </p:cNvSpPr>
                  <p:nvPr/>
                </p:nvSpPr>
                <p:spPr bwMode="hidden">
                  <a:xfrm>
                    <a:off x="2379" y="1601"/>
                    <a:ext cx="578" cy="406"/>
                  </a:xfrm>
                  <a:prstGeom prst="ellipse">
                    <a:avLst/>
                  </a:prstGeom>
                  <a:gradFill rotWithShape="0">
                    <a:gsLst>
                      <a:gs pos="0">
                        <a:schemeClr val="accent2"/>
                      </a:gs>
                      <a:gs pos="100000">
                        <a:schemeClr val="bg2"/>
                      </a:gs>
                    </a:gsLst>
                    <a:path path="shape">
                      <a:fillToRect l="50000" t="50000" r="50000" b="50000"/>
                    </a:path>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grpSp>
            <p:grpSp>
              <p:nvGrpSpPr>
                <p:cNvPr id="34" name="Group 11"/>
                <p:cNvGrpSpPr>
                  <a:grpSpLocks/>
                </p:cNvGrpSpPr>
                <p:nvPr/>
              </p:nvGrpSpPr>
              <p:grpSpPr bwMode="auto">
                <a:xfrm>
                  <a:off x="0" y="0"/>
                  <a:ext cx="5470" cy="4341"/>
                  <a:chOff x="0" y="0"/>
                  <a:chExt cx="5470" cy="4341"/>
                </a:xfrm>
              </p:grpSpPr>
              <p:grpSp>
                <p:nvGrpSpPr>
                  <p:cNvPr id="35" name="Group 12"/>
                  <p:cNvGrpSpPr>
                    <a:grpSpLocks/>
                  </p:cNvGrpSpPr>
                  <p:nvPr/>
                </p:nvGrpSpPr>
                <p:grpSpPr bwMode="auto">
                  <a:xfrm>
                    <a:off x="3544" y="1503"/>
                    <a:ext cx="1259" cy="2325"/>
                    <a:chOff x="3470" y="1531"/>
                    <a:chExt cx="1259" cy="2325"/>
                  </a:xfrm>
                </p:grpSpPr>
                <p:sp>
                  <p:nvSpPr>
                    <p:cNvPr id="131" name="Freeform 13"/>
                    <p:cNvSpPr>
                      <a:spLocks/>
                    </p:cNvSpPr>
                    <p:nvPr/>
                  </p:nvSpPr>
                  <p:spPr bwMode="hidden">
                    <a:xfrm rot="2711884">
                      <a:off x="2764" y="2237"/>
                      <a:ext cx="1725" cy="313"/>
                    </a:xfrm>
                    <a:custGeom>
                      <a:avLst/>
                      <a:gdLst>
                        <a:gd name="T0" fmla="*/ 0 w 2736"/>
                        <a:gd name="T1" fmla="*/ 1 h 504"/>
                        <a:gd name="T2" fmla="*/ 1 w 2736"/>
                        <a:gd name="T3" fmla="*/ 1 h 504"/>
                        <a:gd name="T4" fmla="*/ 1 w 2736"/>
                        <a:gd name="T5" fmla="*/ 1 h 504"/>
                        <a:gd name="T6" fmla="*/ 2 w 2736"/>
                        <a:gd name="T7" fmla="*/ 1 h 504"/>
                        <a:gd name="T8" fmla="*/ 2 w 2736"/>
                        <a:gd name="T9" fmla="*/ 1 h 504"/>
                        <a:gd name="T10" fmla="*/ 1 w 2736"/>
                        <a:gd name="T11" fmla="*/ 1 h 504"/>
                        <a:gd name="T12" fmla="*/ 1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sp>
                  <p:nvSpPr>
                    <p:cNvPr id="132" name="Freeform 14"/>
                    <p:cNvSpPr>
                      <a:spLocks/>
                    </p:cNvSpPr>
                    <p:nvPr/>
                  </p:nvSpPr>
                  <p:spPr bwMode="hidden">
                    <a:xfrm rot="2711884">
                      <a:off x="4022" y="3149"/>
                      <a:ext cx="924" cy="490"/>
                    </a:xfrm>
                    <a:custGeom>
                      <a:avLst/>
                      <a:gdLst>
                        <a:gd name="T0" fmla="*/ 1 w 1769"/>
                        <a:gd name="T1" fmla="*/ 1 h 791"/>
                        <a:gd name="T2" fmla="*/ 1 w 1769"/>
                        <a:gd name="T3" fmla="*/ 1 h 791"/>
                        <a:gd name="T4" fmla="*/ 1 w 1769"/>
                        <a:gd name="T5" fmla="*/ 1 h 791"/>
                        <a:gd name="T6" fmla="*/ 1 w 1769"/>
                        <a:gd name="T7" fmla="*/ 1 h 791"/>
                        <a:gd name="T8" fmla="*/ 1 w 1769"/>
                        <a:gd name="T9" fmla="*/ 1 h 791"/>
                        <a:gd name="T10" fmla="*/ 1 w 1769"/>
                        <a:gd name="T11" fmla="*/ 1 h 791"/>
                        <a:gd name="T12" fmla="*/ 1 w 1769"/>
                        <a:gd name="T13" fmla="*/ 1 h 791"/>
                        <a:gd name="T14" fmla="*/ 1 w 1769"/>
                        <a:gd name="T15" fmla="*/ 1 h 791"/>
                        <a:gd name="T16" fmla="*/ 1 w 1769"/>
                        <a:gd name="T17" fmla="*/ 1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p>
                  </p:txBody>
                </p:sp>
              </p:grpSp>
              <p:grpSp>
                <p:nvGrpSpPr>
                  <p:cNvPr id="36" name="Group 15"/>
                  <p:cNvGrpSpPr>
                    <a:grpSpLocks/>
                  </p:cNvGrpSpPr>
                  <p:nvPr/>
                </p:nvGrpSpPr>
                <p:grpSpPr bwMode="auto">
                  <a:xfrm>
                    <a:off x="2938" y="1992"/>
                    <a:ext cx="2462" cy="1331"/>
                    <a:chOff x="2864" y="2020"/>
                    <a:chExt cx="2462" cy="1331"/>
                  </a:xfrm>
                </p:grpSpPr>
                <p:sp>
                  <p:nvSpPr>
                    <p:cNvPr id="129" name="Freeform 16"/>
                    <p:cNvSpPr>
                      <a:spLocks/>
                    </p:cNvSpPr>
                    <p:nvPr/>
                  </p:nvSpPr>
                  <p:spPr bwMode="hidden">
                    <a:xfrm rot="2104081">
                      <a:off x="2864" y="2020"/>
                      <a:ext cx="1813" cy="346"/>
                    </a:xfrm>
                    <a:custGeom>
                      <a:avLst/>
                      <a:gdLst>
                        <a:gd name="T0" fmla="*/ 0 w 2736"/>
                        <a:gd name="T1" fmla="*/ 1 h 504"/>
                        <a:gd name="T2" fmla="*/ 1 w 2736"/>
                        <a:gd name="T3" fmla="*/ 1 h 504"/>
                        <a:gd name="T4" fmla="*/ 3 w 2736"/>
                        <a:gd name="T5" fmla="*/ 1 h 504"/>
                        <a:gd name="T6" fmla="*/ 4 w 2736"/>
                        <a:gd name="T7" fmla="*/ 1 h 504"/>
                        <a:gd name="T8" fmla="*/ 4 w 2736"/>
                        <a:gd name="T9" fmla="*/ 1 h 504"/>
                        <a:gd name="T10" fmla="*/ 3 w 2736"/>
                        <a:gd name="T11" fmla="*/ 1 h 504"/>
                        <a:gd name="T12" fmla="*/ 1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130" name="Freeform 17"/>
                    <p:cNvSpPr>
                      <a:spLocks/>
                    </p:cNvSpPr>
                    <p:nvPr/>
                  </p:nvSpPr>
                  <p:spPr bwMode="hidden">
                    <a:xfrm rot="2104081">
                      <a:off x="4352" y="2806"/>
                      <a:ext cx="974" cy="545"/>
                    </a:xfrm>
                    <a:custGeom>
                      <a:avLst/>
                      <a:gdLst>
                        <a:gd name="T0" fmla="*/ 1 w 1769"/>
                        <a:gd name="T1" fmla="*/ 1 h 791"/>
                        <a:gd name="T2" fmla="*/ 1 w 1769"/>
                        <a:gd name="T3" fmla="*/ 1 h 791"/>
                        <a:gd name="T4" fmla="*/ 1 w 1769"/>
                        <a:gd name="T5" fmla="*/ 1 h 791"/>
                        <a:gd name="T6" fmla="*/ 1 w 1769"/>
                        <a:gd name="T7" fmla="*/ 1 h 791"/>
                        <a:gd name="T8" fmla="*/ 1 w 1769"/>
                        <a:gd name="T9" fmla="*/ 1 h 791"/>
                        <a:gd name="T10" fmla="*/ 1 w 1769"/>
                        <a:gd name="T11" fmla="*/ 2 h 791"/>
                        <a:gd name="T12" fmla="*/ 1 w 1769"/>
                        <a:gd name="T13" fmla="*/ 1 h 791"/>
                        <a:gd name="T14" fmla="*/ 1 w 1769"/>
                        <a:gd name="T15" fmla="*/ 1 h 791"/>
                        <a:gd name="T16" fmla="*/ 1 w 1769"/>
                        <a:gd name="T17" fmla="*/ 1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grpSp>
              <p:grpSp>
                <p:nvGrpSpPr>
                  <p:cNvPr id="37" name="Group 18"/>
                  <p:cNvGrpSpPr>
                    <a:grpSpLocks/>
                  </p:cNvGrpSpPr>
                  <p:nvPr/>
                </p:nvGrpSpPr>
                <p:grpSpPr bwMode="auto">
                  <a:xfrm>
                    <a:off x="2970" y="1804"/>
                    <a:ext cx="2478" cy="1064"/>
                    <a:chOff x="2896" y="1832"/>
                    <a:chExt cx="2478" cy="1064"/>
                  </a:xfrm>
                </p:grpSpPr>
                <p:sp>
                  <p:nvSpPr>
                    <p:cNvPr id="127" name="Freeform 19"/>
                    <p:cNvSpPr>
                      <a:spLocks/>
                    </p:cNvSpPr>
                    <p:nvPr/>
                  </p:nvSpPr>
                  <p:spPr bwMode="hidden">
                    <a:xfrm rot="1582915">
                      <a:off x="2896" y="1832"/>
                      <a:ext cx="1736" cy="304"/>
                    </a:xfrm>
                    <a:custGeom>
                      <a:avLst/>
                      <a:gdLst>
                        <a:gd name="T0" fmla="*/ 0 w 2736"/>
                        <a:gd name="T1" fmla="*/ 1 h 504"/>
                        <a:gd name="T2" fmla="*/ 1 w 2736"/>
                        <a:gd name="T3" fmla="*/ 1 h 504"/>
                        <a:gd name="T4" fmla="*/ 1 w 2736"/>
                        <a:gd name="T5" fmla="*/ 1 h 504"/>
                        <a:gd name="T6" fmla="*/ 2 w 2736"/>
                        <a:gd name="T7" fmla="*/ 1 h 504"/>
                        <a:gd name="T8" fmla="*/ 2 w 2736"/>
                        <a:gd name="T9" fmla="*/ 1 h 504"/>
                        <a:gd name="T10" fmla="*/ 1 w 2736"/>
                        <a:gd name="T11" fmla="*/ 1 h 504"/>
                        <a:gd name="T12" fmla="*/ 1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128" name="Freeform 20"/>
                    <p:cNvSpPr>
                      <a:spLocks/>
                    </p:cNvSpPr>
                    <p:nvPr/>
                  </p:nvSpPr>
                  <p:spPr bwMode="hidden">
                    <a:xfrm rot="1582915">
                      <a:off x="4442" y="2420"/>
                      <a:ext cx="932" cy="476"/>
                    </a:xfrm>
                    <a:custGeom>
                      <a:avLst/>
                      <a:gdLst>
                        <a:gd name="T0" fmla="*/ 1 w 1769"/>
                        <a:gd name="T1" fmla="*/ 1 h 791"/>
                        <a:gd name="T2" fmla="*/ 1 w 1769"/>
                        <a:gd name="T3" fmla="*/ 1 h 791"/>
                        <a:gd name="T4" fmla="*/ 1 w 1769"/>
                        <a:gd name="T5" fmla="*/ 1 h 791"/>
                        <a:gd name="T6" fmla="*/ 1 w 1769"/>
                        <a:gd name="T7" fmla="*/ 1 h 791"/>
                        <a:gd name="T8" fmla="*/ 1 w 1769"/>
                        <a:gd name="T9" fmla="*/ 1 h 791"/>
                        <a:gd name="T10" fmla="*/ 1 w 1769"/>
                        <a:gd name="T11" fmla="*/ 1 h 791"/>
                        <a:gd name="T12" fmla="*/ 1 w 1769"/>
                        <a:gd name="T13" fmla="*/ 1 h 791"/>
                        <a:gd name="T14" fmla="*/ 1 w 1769"/>
                        <a:gd name="T15" fmla="*/ 1 h 791"/>
                        <a:gd name="T16" fmla="*/ 1 w 1769"/>
                        <a:gd name="T17" fmla="*/ 1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grpSp>
              <p:grpSp>
                <p:nvGrpSpPr>
                  <p:cNvPr id="38" name="Group 21"/>
                  <p:cNvGrpSpPr>
                    <a:grpSpLocks/>
                  </p:cNvGrpSpPr>
                  <p:nvPr/>
                </p:nvGrpSpPr>
                <p:grpSpPr bwMode="auto">
                  <a:xfrm>
                    <a:off x="2998" y="1608"/>
                    <a:ext cx="2472" cy="927"/>
                    <a:chOff x="2924" y="1636"/>
                    <a:chExt cx="2472" cy="927"/>
                  </a:xfrm>
                </p:grpSpPr>
                <p:sp>
                  <p:nvSpPr>
                    <p:cNvPr id="125" name="Freeform 22"/>
                    <p:cNvSpPr>
                      <a:spLocks/>
                    </p:cNvSpPr>
                    <p:nvPr/>
                  </p:nvSpPr>
                  <p:spPr bwMode="hidden">
                    <a:xfrm rot="1080363">
                      <a:off x="2924" y="1636"/>
                      <a:ext cx="1677" cy="335"/>
                    </a:xfrm>
                    <a:custGeom>
                      <a:avLst/>
                      <a:gdLst>
                        <a:gd name="T0" fmla="*/ 0 w 2736"/>
                        <a:gd name="T1" fmla="*/ 1 h 504"/>
                        <a:gd name="T2" fmla="*/ 1 w 2736"/>
                        <a:gd name="T3" fmla="*/ 1 h 504"/>
                        <a:gd name="T4" fmla="*/ 1 w 2736"/>
                        <a:gd name="T5" fmla="*/ 1 h 504"/>
                        <a:gd name="T6" fmla="*/ 1 w 2736"/>
                        <a:gd name="T7" fmla="*/ 1 h 504"/>
                        <a:gd name="T8" fmla="*/ 1 w 2736"/>
                        <a:gd name="T9" fmla="*/ 1 h 504"/>
                        <a:gd name="T10" fmla="*/ 1 w 2736"/>
                        <a:gd name="T11" fmla="*/ 1 h 504"/>
                        <a:gd name="T12" fmla="*/ 1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126" name="Freeform 23"/>
                    <p:cNvSpPr>
                      <a:spLocks/>
                    </p:cNvSpPr>
                    <p:nvPr/>
                  </p:nvSpPr>
                  <p:spPr bwMode="hidden">
                    <a:xfrm rot="1080363">
                      <a:off x="4495" y="2036"/>
                      <a:ext cx="901" cy="527"/>
                    </a:xfrm>
                    <a:custGeom>
                      <a:avLst/>
                      <a:gdLst>
                        <a:gd name="T0" fmla="*/ 1 w 1769"/>
                        <a:gd name="T1" fmla="*/ 1 h 791"/>
                        <a:gd name="T2" fmla="*/ 1 w 1769"/>
                        <a:gd name="T3" fmla="*/ 1 h 791"/>
                        <a:gd name="T4" fmla="*/ 1 w 1769"/>
                        <a:gd name="T5" fmla="*/ 1 h 791"/>
                        <a:gd name="T6" fmla="*/ 1 w 1769"/>
                        <a:gd name="T7" fmla="*/ 1 h 791"/>
                        <a:gd name="T8" fmla="*/ 1 w 1769"/>
                        <a:gd name="T9" fmla="*/ 1 h 791"/>
                        <a:gd name="T10" fmla="*/ 1 w 1769"/>
                        <a:gd name="T11" fmla="*/ 1 h 791"/>
                        <a:gd name="T12" fmla="*/ 1 w 1769"/>
                        <a:gd name="T13" fmla="*/ 1 h 791"/>
                        <a:gd name="T14" fmla="*/ 1 w 1769"/>
                        <a:gd name="T15" fmla="*/ 1 h 791"/>
                        <a:gd name="T16" fmla="*/ 1 w 1769"/>
                        <a:gd name="T17" fmla="*/ 1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grpSp>
              <p:grpSp>
                <p:nvGrpSpPr>
                  <p:cNvPr id="39" name="Group 24"/>
                  <p:cNvGrpSpPr>
                    <a:grpSpLocks/>
                  </p:cNvGrpSpPr>
                  <p:nvPr/>
                </p:nvGrpSpPr>
                <p:grpSpPr bwMode="auto">
                  <a:xfrm>
                    <a:off x="3032" y="1386"/>
                    <a:ext cx="2341" cy="657"/>
                    <a:chOff x="2958" y="1414"/>
                    <a:chExt cx="2341" cy="657"/>
                  </a:xfrm>
                </p:grpSpPr>
                <p:sp>
                  <p:nvSpPr>
                    <p:cNvPr id="123" name="Freeform 25"/>
                    <p:cNvSpPr>
                      <a:spLocks/>
                    </p:cNvSpPr>
                    <p:nvPr/>
                  </p:nvSpPr>
                  <p:spPr bwMode="hidden">
                    <a:xfrm rot="463793">
                      <a:off x="2958" y="1414"/>
                      <a:ext cx="1544" cy="312"/>
                    </a:xfrm>
                    <a:custGeom>
                      <a:avLst/>
                      <a:gdLst>
                        <a:gd name="T0" fmla="*/ 0 w 2736"/>
                        <a:gd name="T1" fmla="*/ 1 h 504"/>
                        <a:gd name="T2" fmla="*/ 1 w 2736"/>
                        <a:gd name="T3" fmla="*/ 1 h 504"/>
                        <a:gd name="T4" fmla="*/ 1 w 2736"/>
                        <a:gd name="T5" fmla="*/ 1 h 504"/>
                        <a:gd name="T6" fmla="*/ 1 w 2736"/>
                        <a:gd name="T7" fmla="*/ 1 h 504"/>
                        <a:gd name="T8" fmla="*/ 1 w 2736"/>
                        <a:gd name="T9" fmla="*/ 1 h 504"/>
                        <a:gd name="T10" fmla="*/ 1 w 2736"/>
                        <a:gd name="T11" fmla="*/ 1 h 504"/>
                        <a:gd name="T12" fmla="*/ 1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124" name="Freeform 26"/>
                    <p:cNvSpPr>
                      <a:spLocks/>
                    </p:cNvSpPr>
                    <p:nvPr/>
                  </p:nvSpPr>
                  <p:spPr bwMode="hidden">
                    <a:xfrm rot="463793">
                      <a:off x="4469" y="1582"/>
                      <a:ext cx="830" cy="489"/>
                    </a:xfrm>
                    <a:custGeom>
                      <a:avLst/>
                      <a:gdLst>
                        <a:gd name="T0" fmla="*/ 0 w 1769"/>
                        <a:gd name="T1" fmla="*/ 1 h 791"/>
                        <a:gd name="T2" fmla="*/ 0 w 1769"/>
                        <a:gd name="T3" fmla="*/ 1 h 791"/>
                        <a:gd name="T4" fmla="*/ 0 w 1769"/>
                        <a:gd name="T5" fmla="*/ 1 h 791"/>
                        <a:gd name="T6" fmla="*/ 0 w 1769"/>
                        <a:gd name="T7" fmla="*/ 1 h 791"/>
                        <a:gd name="T8" fmla="*/ 0 w 1769"/>
                        <a:gd name="T9" fmla="*/ 1 h 791"/>
                        <a:gd name="T10" fmla="*/ 0 w 1769"/>
                        <a:gd name="T11" fmla="*/ 1 h 791"/>
                        <a:gd name="T12" fmla="*/ 0 w 1769"/>
                        <a:gd name="T13" fmla="*/ 1 h 791"/>
                        <a:gd name="T14" fmla="*/ 0 w 1769"/>
                        <a:gd name="T15" fmla="*/ 1 h 791"/>
                        <a:gd name="T16" fmla="*/ 0 w 1769"/>
                        <a:gd name="T17" fmla="*/ 1 h 791"/>
                        <a:gd name="T18" fmla="*/ 0 w 1769"/>
                        <a:gd name="T19" fmla="*/ 1 h 791"/>
                        <a:gd name="T20" fmla="*/ 0 w 1769"/>
                        <a:gd name="T21" fmla="*/ 1 h 791"/>
                        <a:gd name="T22" fmla="*/ 0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grpSp>
              <p:grpSp>
                <p:nvGrpSpPr>
                  <p:cNvPr id="40" name="Group 27"/>
                  <p:cNvGrpSpPr>
                    <a:grpSpLocks/>
                  </p:cNvGrpSpPr>
                  <p:nvPr/>
                </p:nvGrpSpPr>
                <p:grpSpPr bwMode="auto">
                  <a:xfrm>
                    <a:off x="3057" y="1241"/>
                    <a:ext cx="2150" cy="342"/>
                    <a:chOff x="2983" y="1269"/>
                    <a:chExt cx="2150" cy="342"/>
                  </a:xfrm>
                </p:grpSpPr>
                <p:sp>
                  <p:nvSpPr>
                    <p:cNvPr id="121" name="Freeform 28"/>
                    <p:cNvSpPr>
                      <a:spLocks/>
                    </p:cNvSpPr>
                    <p:nvPr/>
                  </p:nvSpPr>
                  <p:spPr bwMode="hidden">
                    <a:xfrm rot="-84182">
                      <a:off x="2983" y="1290"/>
                      <a:ext cx="1404" cy="219"/>
                    </a:xfrm>
                    <a:custGeom>
                      <a:avLst/>
                      <a:gdLst>
                        <a:gd name="T0" fmla="*/ 0 w 2736"/>
                        <a:gd name="T1" fmla="*/ 0 h 504"/>
                        <a:gd name="T2" fmla="*/ 1 w 2736"/>
                        <a:gd name="T3" fmla="*/ 0 h 504"/>
                        <a:gd name="T4" fmla="*/ 1 w 2736"/>
                        <a:gd name="T5" fmla="*/ 0 h 504"/>
                        <a:gd name="T6" fmla="*/ 1 w 2736"/>
                        <a:gd name="T7" fmla="*/ 0 h 504"/>
                        <a:gd name="T8" fmla="*/ 1 w 2736"/>
                        <a:gd name="T9" fmla="*/ 0 h 504"/>
                        <a:gd name="T10" fmla="*/ 1 w 2736"/>
                        <a:gd name="T11" fmla="*/ 0 h 504"/>
                        <a:gd name="T12" fmla="*/ 1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122" name="Freeform 29"/>
                    <p:cNvSpPr>
                      <a:spLocks/>
                    </p:cNvSpPr>
                    <p:nvPr/>
                  </p:nvSpPr>
                  <p:spPr bwMode="hidden">
                    <a:xfrm rot="-84182">
                      <a:off x="4379" y="1269"/>
                      <a:ext cx="754" cy="342"/>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grpSp>
              <p:grpSp>
                <p:nvGrpSpPr>
                  <p:cNvPr id="41" name="Group 30"/>
                  <p:cNvGrpSpPr>
                    <a:grpSpLocks/>
                  </p:cNvGrpSpPr>
                  <p:nvPr/>
                </p:nvGrpSpPr>
                <p:grpSpPr bwMode="auto">
                  <a:xfrm>
                    <a:off x="3012" y="890"/>
                    <a:ext cx="1879" cy="426"/>
                    <a:chOff x="2938" y="918"/>
                    <a:chExt cx="1879" cy="426"/>
                  </a:xfrm>
                </p:grpSpPr>
                <p:sp>
                  <p:nvSpPr>
                    <p:cNvPr id="119" name="Freeform 31"/>
                    <p:cNvSpPr>
                      <a:spLocks/>
                    </p:cNvSpPr>
                    <p:nvPr/>
                  </p:nvSpPr>
                  <p:spPr bwMode="hidden">
                    <a:xfrm rot="-802576">
                      <a:off x="2938" y="1129"/>
                      <a:ext cx="1233" cy="215"/>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120" name="Freeform 32"/>
                    <p:cNvSpPr>
                      <a:spLocks/>
                    </p:cNvSpPr>
                    <p:nvPr/>
                  </p:nvSpPr>
                  <p:spPr bwMode="hidden">
                    <a:xfrm rot="-802576">
                      <a:off x="4155" y="918"/>
                      <a:ext cx="662" cy="337"/>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grpSp>
              <p:grpSp>
                <p:nvGrpSpPr>
                  <p:cNvPr id="42" name="Group 33"/>
                  <p:cNvGrpSpPr>
                    <a:grpSpLocks/>
                  </p:cNvGrpSpPr>
                  <p:nvPr/>
                </p:nvGrpSpPr>
                <p:grpSpPr bwMode="auto">
                  <a:xfrm>
                    <a:off x="711" y="1625"/>
                    <a:ext cx="1257" cy="2326"/>
                    <a:chOff x="637" y="1653"/>
                    <a:chExt cx="1257" cy="2326"/>
                  </a:xfrm>
                </p:grpSpPr>
                <p:sp>
                  <p:nvSpPr>
                    <p:cNvPr id="117" name="Freeform 34"/>
                    <p:cNvSpPr>
                      <a:spLocks/>
                    </p:cNvSpPr>
                    <p:nvPr/>
                  </p:nvSpPr>
                  <p:spPr bwMode="hidden">
                    <a:xfrm rot="18888116" flipH="1">
                      <a:off x="876" y="2358"/>
                      <a:ext cx="1724" cy="313"/>
                    </a:xfrm>
                    <a:custGeom>
                      <a:avLst/>
                      <a:gdLst>
                        <a:gd name="T0" fmla="*/ 0 w 2736"/>
                        <a:gd name="T1" fmla="*/ 1 h 504"/>
                        <a:gd name="T2" fmla="*/ 1 w 2736"/>
                        <a:gd name="T3" fmla="*/ 1 h 504"/>
                        <a:gd name="T4" fmla="*/ 1 w 2736"/>
                        <a:gd name="T5" fmla="*/ 1 h 504"/>
                        <a:gd name="T6" fmla="*/ 2 w 2736"/>
                        <a:gd name="T7" fmla="*/ 1 h 504"/>
                        <a:gd name="T8" fmla="*/ 2 w 2736"/>
                        <a:gd name="T9" fmla="*/ 1 h 504"/>
                        <a:gd name="T10" fmla="*/ 1 w 2736"/>
                        <a:gd name="T11" fmla="*/ 1 h 504"/>
                        <a:gd name="T12" fmla="*/ 1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118" name="Freeform 35"/>
                    <p:cNvSpPr>
                      <a:spLocks/>
                    </p:cNvSpPr>
                    <p:nvPr/>
                  </p:nvSpPr>
                  <p:spPr bwMode="hidden">
                    <a:xfrm rot="18888116" flipH="1">
                      <a:off x="419" y="3271"/>
                      <a:ext cx="926" cy="490"/>
                    </a:xfrm>
                    <a:custGeom>
                      <a:avLst/>
                      <a:gdLst>
                        <a:gd name="T0" fmla="*/ 1 w 1769"/>
                        <a:gd name="T1" fmla="*/ 1 h 791"/>
                        <a:gd name="T2" fmla="*/ 1 w 1769"/>
                        <a:gd name="T3" fmla="*/ 1 h 791"/>
                        <a:gd name="T4" fmla="*/ 1 w 1769"/>
                        <a:gd name="T5" fmla="*/ 1 h 791"/>
                        <a:gd name="T6" fmla="*/ 1 w 1769"/>
                        <a:gd name="T7" fmla="*/ 1 h 791"/>
                        <a:gd name="T8" fmla="*/ 1 w 1769"/>
                        <a:gd name="T9" fmla="*/ 1 h 791"/>
                        <a:gd name="T10" fmla="*/ 1 w 1769"/>
                        <a:gd name="T11" fmla="*/ 1 h 791"/>
                        <a:gd name="T12" fmla="*/ 1 w 1769"/>
                        <a:gd name="T13" fmla="*/ 1 h 791"/>
                        <a:gd name="T14" fmla="*/ 1 w 1769"/>
                        <a:gd name="T15" fmla="*/ 1 h 791"/>
                        <a:gd name="T16" fmla="*/ 1 w 1769"/>
                        <a:gd name="T17" fmla="*/ 1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p>
                  </p:txBody>
                </p:sp>
              </p:grpSp>
              <p:grpSp>
                <p:nvGrpSpPr>
                  <p:cNvPr id="43" name="Group 36"/>
                  <p:cNvGrpSpPr>
                    <a:grpSpLocks/>
                  </p:cNvGrpSpPr>
                  <p:nvPr/>
                </p:nvGrpSpPr>
                <p:grpSpPr bwMode="auto">
                  <a:xfrm>
                    <a:off x="69" y="2168"/>
                    <a:ext cx="2462" cy="1333"/>
                    <a:chOff x="-5" y="2196"/>
                    <a:chExt cx="2462" cy="1333"/>
                  </a:xfrm>
                </p:grpSpPr>
                <p:sp>
                  <p:nvSpPr>
                    <p:cNvPr id="115" name="Freeform 37"/>
                    <p:cNvSpPr>
                      <a:spLocks/>
                    </p:cNvSpPr>
                    <p:nvPr/>
                  </p:nvSpPr>
                  <p:spPr bwMode="hidden">
                    <a:xfrm rot="19495919" flipH="1">
                      <a:off x="644" y="2196"/>
                      <a:ext cx="1812" cy="348"/>
                    </a:xfrm>
                    <a:custGeom>
                      <a:avLst/>
                      <a:gdLst>
                        <a:gd name="T0" fmla="*/ 0 w 2736"/>
                        <a:gd name="T1" fmla="*/ 1 h 504"/>
                        <a:gd name="T2" fmla="*/ 1 w 2736"/>
                        <a:gd name="T3" fmla="*/ 1 h 504"/>
                        <a:gd name="T4" fmla="*/ 3 w 2736"/>
                        <a:gd name="T5" fmla="*/ 1 h 504"/>
                        <a:gd name="T6" fmla="*/ 4 w 2736"/>
                        <a:gd name="T7" fmla="*/ 1 h 504"/>
                        <a:gd name="T8" fmla="*/ 4 w 2736"/>
                        <a:gd name="T9" fmla="*/ 1 h 504"/>
                        <a:gd name="T10" fmla="*/ 3 w 2736"/>
                        <a:gd name="T11" fmla="*/ 1 h 504"/>
                        <a:gd name="T12" fmla="*/ 1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116" name="Freeform 38"/>
                    <p:cNvSpPr>
                      <a:spLocks/>
                    </p:cNvSpPr>
                    <p:nvPr/>
                  </p:nvSpPr>
                  <p:spPr bwMode="hidden">
                    <a:xfrm rot="19495919" flipH="1">
                      <a:off x="-5" y="2984"/>
                      <a:ext cx="973" cy="546"/>
                    </a:xfrm>
                    <a:custGeom>
                      <a:avLst/>
                      <a:gdLst>
                        <a:gd name="T0" fmla="*/ 1 w 1769"/>
                        <a:gd name="T1" fmla="*/ 1 h 791"/>
                        <a:gd name="T2" fmla="*/ 1 w 1769"/>
                        <a:gd name="T3" fmla="*/ 1 h 791"/>
                        <a:gd name="T4" fmla="*/ 1 w 1769"/>
                        <a:gd name="T5" fmla="*/ 1 h 791"/>
                        <a:gd name="T6" fmla="*/ 1 w 1769"/>
                        <a:gd name="T7" fmla="*/ 1 h 791"/>
                        <a:gd name="T8" fmla="*/ 1 w 1769"/>
                        <a:gd name="T9" fmla="*/ 1 h 791"/>
                        <a:gd name="T10" fmla="*/ 1 w 1769"/>
                        <a:gd name="T11" fmla="*/ 2 h 791"/>
                        <a:gd name="T12" fmla="*/ 1 w 1769"/>
                        <a:gd name="T13" fmla="*/ 1 h 791"/>
                        <a:gd name="T14" fmla="*/ 1 w 1769"/>
                        <a:gd name="T15" fmla="*/ 1 h 791"/>
                        <a:gd name="T16" fmla="*/ 1 w 1769"/>
                        <a:gd name="T17" fmla="*/ 1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p>
                  </p:txBody>
                </p:sp>
              </p:grpSp>
              <p:grpSp>
                <p:nvGrpSpPr>
                  <p:cNvPr id="44" name="Group 39"/>
                  <p:cNvGrpSpPr>
                    <a:grpSpLocks/>
                  </p:cNvGrpSpPr>
                  <p:nvPr/>
                </p:nvGrpSpPr>
                <p:grpSpPr bwMode="auto">
                  <a:xfrm>
                    <a:off x="22" y="1981"/>
                    <a:ext cx="2477" cy="1063"/>
                    <a:chOff x="-52" y="2009"/>
                    <a:chExt cx="2477" cy="1063"/>
                  </a:xfrm>
                </p:grpSpPr>
                <p:sp>
                  <p:nvSpPr>
                    <p:cNvPr id="113" name="Freeform 40"/>
                    <p:cNvSpPr>
                      <a:spLocks/>
                    </p:cNvSpPr>
                    <p:nvPr/>
                  </p:nvSpPr>
                  <p:spPr bwMode="hidden">
                    <a:xfrm rot="20017085" flipH="1">
                      <a:off x="689" y="2009"/>
                      <a:ext cx="1736" cy="304"/>
                    </a:xfrm>
                    <a:custGeom>
                      <a:avLst/>
                      <a:gdLst>
                        <a:gd name="T0" fmla="*/ 0 w 2736"/>
                        <a:gd name="T1" fmla="*/ 1 h 504"/>
                        <a:gd name="T2" fmla="*/ 1 w 2736"/>
                        <a:gd name="T3" fmla="*/ 1 h 504"/>
                        <a:gd name="T4" fmla="*/ 1 w 2736"/>
                        <a:gd name="T5" fmla="*/ 1 h 504"/>
                        <a:gd name="T6" fmla="*/ 2 w 2736"/>
                        <a:gd name="T7" fmla="*/ 1 h 504"/>
                        <a:gd name="T8" fmla="*/ 2 w 2736"/>
                        <a:gd name="T9" fmla="*/ 1 h 504"/>
                        <a:gd name="T10" fmla="*/ 1 w 2736"/>
                        <a:gd name="T11" fmla="*/ 1 h 504"/>
                        <a:gd name="T12" fmla="*/ 1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114" name="Freeform 41"/>
                    <p:cNvSpPr>
                      <a:spLocks/>
                    </p:cNvSpPr>
                    <p:nvPr/>
                  </p:nvSpPr>
                  <p:spPr bwMode="hidden">
                    <a:xfrm rot="20017085" flipH="1">
                      <a:off x="-52" y="2596"/>
                      <a:ext cx="932" cy="476"/>
                    </a:xfrm>
                    <a:custGeom>
                      <a:avLst/>
                      <a:gdLst>
                        <a:gd name="T0" fmla="*/ 1 w 1769"/>
                        <a:gd name="T1" fmla="*/ 1 h 791"/>
                        <a:gd name="T2" fmla="*/ 1 w 1769"/>
                        <a:gd name="T3" fmla="*/ 1 h 791"/>
                        <a:gd name="T4" fmla="*/ 1 w 1769"/>
                        <a:gd name="T5" fmla="*/ 1 h 791"/>
                        <a:gd name="T6" fmla="*/ 1 w 1769"/>
                        <a:gd name="T7" fmla="*/ 1 h 791"/>
                        <a:gd name="T8" fmla="*/ 1 w 1769"/>
                        <a:gd name="T9" fmla="*/ 1 h 791"/>
                        <a:gd name="T10" fmla="*/ 1 w 1769"/>
                        <a:gd name="T11" fmla="*/ 1 h 791"/>
                        <a:gd name="T12" fmla="*/ 1 w 1769"/>
                        <a:gd name="T13" fmla="*/ 1 h 791"/>
                        <a:gd name="T14" fmla="*/ 1 w 1769"/>
                        <a:gd name="T15" fmla="*/ 1 h 791"/>
                        <a:gd name="T16" fmla="*/ 1 w 1769"/>
                        <a:gd name="T17" fmla="*/ 1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p>
                  </p:txBody>
                </p:sp>
              </p:grpSp>
              <p:grpSp>
                <p:nvGrpSpPr>
                  <p:cNvPr id="45" name="Group 42"/>
                  <p:cNvGrpSpPr>
                    <a:grpSpLocks/>
                  </p:cNvGrpSpPr>
                  <p:nvPr/>
                </p:nvGrpSpPr>
                <p:grpSpPr bwMode="auto">
                  <a:xfrm>
                    <a:off x="0" y="1786"/>
                    <a:ext cx="2472" cy="927"/>
                    <a:chOff x="-74" y="1814"/>
                    <a:chExt cx="2472" cy="927"/>
                  </a:xfrm>
                </p:grpSpPr>
                <p:sp>
                  <p:nvSpPr>
                    <p:cNvPr id="111" name="Freeform 43"/>
                    <p:cNvSpPr>
                      <a:spLocks/>
                    </p:cNvSpPr>
                    <p:nvPr/>
                  </p:nvSpPr>
                  <p:spPr bwMode="hidden">
                    <a:xfrm rot="20519637" flipH="1">
                      <a:off x="721" y="1814"/>
                      <a:ext cx="1677" cy="335"/>
                    </a:xfrm>
                    <a:custGeom>
                      <a:avLst/>
                      <a:gdLst>
                        <a:gd name="T0" fmla="*/ 0 w 2736"/>
                        <a:gd name="T1" fmla="*/ 1 h 504"/>
                        <a:gd name="T2" fmla="*/ 1 w 2736"/>
                        <a:gd name="T3" fmla="*/ 1 h 504"/>
                        <a:gd name="T4" fmla="*/ 1 w 2736"/>
                        <a:gd name="T5" fmla="*/ 1 h 504"/>
                        <a:gd name="T6" fmla="*/ 1 w 2736"/>
                        <a:gd name="T7" fmla="*/ 1 h 504"/>
                        <a:gd name="T8" fmla="*/ 1 w 2736"/>
                        <a:gd name="T9" fmla="*/ 1 h 504"/>
                        <a:gd name="T10" fmla="*/ 1 w 2736"/>
                        <a:gd name="T11" fmla="*/ 1 h 504"/>
                        <a:gd name="T12" fmla="*/ 1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112" name="Freeform 44"/>
                    <p:cNvSpPr>
                      <a:spLocks/>
                    </p:cNvSpPr>
                    <p:nvPr/>
                  </p:nvSpPr>
                  <p:spPr bwMode="hidden">
                    <a:xfrm rot="20519637" flipH="1">
                      <a:off x="-74" y="2214"/>
                      <a:ext cx="901" cy="527"/>
                    </a:xfrm>
                    <a:custGeom>
                      <a:avLst/>
                      <a:gdLst>
                        <a:gd name="T0" fmla="*/ 1 w 1769"/>
                        <a:gd name="T1" fmla="*/ 1 h 791"/>
                        <a:gd name="T2" fmla="*/ 1 w 1769"/>
                        <a:gd name="T3" fmla="*/ 1 h 791"/>
                        <a:gd name="T4" fmla="*/ 1 w 1769"/>
                        <a:gd name="T5" fmla="*/ 1 h 791"/>
                        <a:gd name="T6" fmla="*/ 1 w 1769"/>
                        <a:gd name="T7" fmla="*/ 1 h 791"/>
                        <a:gd name="T8" fmla="*/ 1 w 1769"/>
                        <a:gd name="T9" fmla="*/ 1 h 791"/>
                        <a:gd name="T10" fmla="*/ 1 w 1769"/>
                        <a:gd name="T11" fmla="*/ 1 h 791"/>
                        <a:gd name="T12" fmla="*/ 1 w 1769"/>
                        <a:gd name="T13" fmla="*/ 1 h 791"/>
                        <a:gd name="T14" fmla="*/ 1 w 1769"/>
                        <a:gd name="T15" fmla="*/ 1 h 791"/>
                        <a:gd name="T16" fmla="*/ 1 w 1769"/>
                        <a:gd name="T17" fmla="*/ 1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p>
                  </p:txBody>
                </p:sp>
              </p:grpSp>
              <p:grpSp>
                <p:nvGrpSpPr>
                  <p:cNvPr id="46" name="Group 183"/>
                  <p:cNvGrpSpPr>
                    <a:grpSpLocks/>
                  </p:cNvGrpSpPr>
                  <p:nvPr/>
                </p:nvGrpSpPr>
                <p:grpSpPr bwMode="auto">
                  <a:xfrm>
                    <a:off x="97" y="1563"/>
                    <a:ext cx="2340" cy="656"/>
                    <a:chOff x="23" y="1591"/>
                    <a:chExt cx="2340" cy="656"/>
                  </a:xfrm>
                </p:grpSpPr>
                <p:sp>
                  <p:nvSpPr>
                    <p:cNvPr id="109" name="Freeform 46"/>
                    <p:cNvSpPr>
                      <a:spLocks/>
                    </p:cNvSpPr>
                    <p:nvPr/>
                  </p:nvSpPr>
                  <p:spPr bwMode="hidden">
                    <a:xfrm rot="21136207" flipH="1">
                      <a:off x="818" y="1591"/>
                      <a:ext cx="1544" cy="313"/>
                    </a:xfrm>
                    <a:custGeom>
                      <a:avLst/>
                      <a:gdLst>
                        <a:gd name="T0" fmla="*/ 0 w 2736"/>
                        <a:gd name="T1" fmla="*/ 1 h 504"/>
                        <a:gd name="T2" fmla="*/ 1 w 2736"/>
                        <a:gd name="T3" fmla="*/ 1 h 504"/>
                        <a:gd name="T4" fmla="*/ 1 w 2736"/>
                        <a:gd name="T5" fmla="*/ 1 h 504"/>
                        <a:gd name="T6" fmla="*/ 1 w 2736"/>
                        <a:gd name="T7" fmla="*/ 1 h 504"/>
                        <a:gd name="T8" fmla="*/ 1 w 2736"/>
                        <a:gd name="T9" fmla="*/ 1 h 504"/>
                        <a:gd name="T10" fmla="*/ 1 w 2736"/>
                        <a:gd name="T11" fmla="*/ 1 h 504"/>
                        <a:gd name="T12" fmla="*/ 1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110" name="Freeform 47"/>
                    <p:cNvSpPr>
                      <a:spLocks/>
                    </p:cNvSpPr>
                    <p:nvPr/>
                  </p:nvSpPr>
                  <p:spPr bwMode="hidden">
                    <a:xfrm rot="21136207" flipH="1">
                      <a:off x="23" y="1758"/>
                      <a:ext cx="830" cy="489"/>
                    </a:xfrm>
                    <a:custGeom>
                      <a:avLst/>
                      <a:gdLst>
                        <a:gd name="T0" fmla="*/ 0 w 1769"/>
                        <a:gd name="T1" fmla="*/ 1 h 791"/>
                        <a:gd name="T2" fmla="*/ 0 w 1769"/>
                        <a:gd name="T3" fmla="*/ 1 h 791"/>
                        <a:gd name="T4" fmla="*/ 0 w 1769"/>
                        <a:gd name="T5" fmla="*/ 1 h 791"/>
                        <a:gd name="T6" fmla="*/ 0 w 1769"/>
                        <a:gd name="T7" fmla="*/ 1 h 791"/>
                        <a:gd name="T8" fmla="*/ 0 w 1769"/>
                        <a:gd name="T9" fmla="*/ 1 h 791"/>
                        <a:gd name="T10" fmla="*/ 0 w 1769"/>
                        <a:gd name="T11" fmla="*/ 1 h 791"/>
                        <a:gd name="T12" fmla="*/ 0 w 1769"/>
                        <a:gd name="T13" fmla="*/ 1 h 791"/>
                        <a:gd name="T14" fmla="*/ 0 w 1769"/>
                        <a:gd name="T15" fmla="*/ 1 h 791"/>
                        <a:gd name="T16" fmla="*/ 0 w 1769"/>
                        <a:gd name="T17" fmla="*/ 1 h 791"/>
                        <a:gd name="T18" fmla="*/ 0 w 1769"/>
                        <a:gd name="T19" fmla="*/ 1 h 791"/>
                        <a:gd name="T20" fmla="*/ 0 w 1769"/>
                        <a:gd name="T21" fmla="*/ 1 h 791"/>
                        <a:gd name="T22" fmla="*/ 0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p>
                  </p:txBody>
                </p:sp>
              </p:grpSp>
              <p:grpSp>
                <p:nvGrpSpPr>
                  <p:cNvPr id="47" name="Group 48"/>
                  <p:cNvGrpSpPr>
                    <a:grpSpLocks/>
                  </p:cNvGrpSpPr>
                  <p:nvPr/>
                </p:nvGrpSpPr>
                <p:grpSpPr bwMode="auto">
                  <a:xfrm>
                    <a:off x="263" y="1417"/>
                    <a:ext cx="2150" cy="344"/>
                    <a:chOff x="189" y="1445"/>
                    <a:chExt cx="2150" cy="344"/>
                  </a:xfrm>
                </p:grpSpPr>
                <p:sp>
                  <p:nvSpPr>
                    <p:cNvPr id="107" name="Freeform 49"/>
                    <p:cNvSpPr>
                      <a:spLocks/>
                    </p:cNvSpPr>
                    <p:nvPr/>
                  </p:nvSpPr>
                  <p:spPr bwMode="hidden">
                    <a:xfrm rot="84182" flipH="1">
                      <a:off x="935" y="1466"/>
                      <a:ext cx="1404" cy="219"/>
                    </a:xfrm>
                    <a:custGeom>
                      <a:avLst/>
                      <a:gdLst>
                        <a:gd name="T0" fmla="*/ 0 w 2736"/>
                        <a:gd name="T1" fmla="*/ 0 h 504"/>
                        <a:gd name="T2" fmla="*/ 1 w 2736"/>
                        <a:gd name="T3" fmla="*/ 0 h 504"/>
                        <a:gd name="T4" fmla="*/ 1 w 2736"/>
                        <a:gd name="T5" fmla="*/ 0 h 504"/>
                        <a:gd name="T6" fmla="*/ 1 w 2736"/>
                        <a:gd name="T7" fmla="*/ 0 h 504"/>
                        <a:gd name="T8" fmla="*/ 1 w 2736"/>
                        <a:gd name="T9" fmla="*/ 0 h 504"/>
                        <a:gd name="T10" fmla="*/ 1 w 2736"/>
                        <a:gd name="T11" fmla="*/ 0 h 504"/>
                        <a:gd name="T12" fmla="*/ 1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108" name="Freeform 50"/>
                    <p:cNvSpPr>
                      <a:spLocks/>
                    </p:cNvSpPr>
                    <p:nvPr/>
                  </p:nvSpPr>
                  <p:spPr bwMode="hidden">
                    <a:xfrm rot="84182" flipH="1">
                      <a:off x="189" y="1445"/>
                      <a:ext cx="754" cy="344"/>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p>
                  </p:txBody>
                </p:sp>
              </p:grpSp>
              <p:grpSp>
                <p:nvGrpSpPr>
                  <p:cNvPr id="48" name="Group 51"/>
                  <p:cNvGrpSpPr>
                    <a:grpSpLocks/>
                  </p:cNvGrpSpPr>
                  <p:nvPr/>
                </p:nvGrpSpPr>
                <p:grpSpPr bwMode="auto">
                  <a:xfrm>
                    <a:off x="579" y="1066"/>
                    <a:ext cx="1879" cy="427"/>
                    <a:chOff x="505" y="1094"/>
                    <a:chExt cx="1879" cy="427"/>
                  </a:xfrm>
                </p:grpSpPr>
                <p:sp>
                  <p:nvSpPr>
                    <p:cNvPr id="105" name="Freeform 52"/>
                    <p:cNvSpPr>
                      <a:spLocks/>
                    </p:cNvSpPr>
                    <p:nvPr/>
                  </p:nvSpPr>
                  <p:spPr bwMode="hidden">
                    <a:xfrm rot="802576" flipH="1">
                      <a:off x="1151" y="1306"/>
                      <a:ext cx="1233" cy="215"/>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106" name="Freeform 53"/>
                    <p:cNvSpPr>
                      <a:spLocks/>
                    </p:cNvSpPr>
                    <p:nvPr/>
                  </p:nvSpPr>
                  <p:spPr bwMode="hidden">
                    <a:xfrm rot="802576" flipH="1">
                      <a:off x="505" y="1094"/>
                      <a:ext cx="662" cy="340"/>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grpSp>
              <p:grpSp>
                <p:nvGrpSpPr>
                  <p:cNvPr id="49" name="Group 54"/>
                  <p:cNvGrpSpPr>
                    <a:grpSpLocks/>
                  </p:cNvGrpSpPr>
                  <p:nvPr/>
                </p:nvGrpSpPr>
                <p:grpSpPr bwMode="auto">
                  <a:xfrm>
                    <a:off x="690" y="872"/>
                    <a:ext cx="1849" cy="553"/>
                    <a:chOff x="616" y="900"/>
                    <a:chExt cx="1849" cy="553"/>
                  </a:xfrm>
                </p:grpSpPr>
                <p:sp>
                  <p:nvSpPr>
                    <p:cNvPr id="103" name="Freeform 55"/>
                    <p:cNvSpPr>
                      <a:spLocks/>
                    </p:cNvSpPr>
                    <p:nvPr/>
                  </p:nvSpPr>
                  <p:spPr bwMode="hidden">
                    <a:xfrm rot="1277471" flipH="1">
                      <a:off x="1232" y="1238"/>
                      <a:ext cx="1233" cy="215"/>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104" name="Freeform 56"/>
                    <p:cNvSpPr>
                      <a:spLocks/>
                    </p:cNvSpPr>
                    <p:nvPr/>
                  </p:nvSpPr>
                  <p:spPr bwMode="hidden">
                    <a:xfrm rot="1277471" flipH="1">
                      <a:off x="616" y="900"/>
                      <a:ext cx="662" cy="337"/>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grpSp>
              <p:grpSp>
                <p:nvGrpSpPr>
                  <p:cNvPr id="50" name="Group 57"/>
                  <p:cNvGrpSpPr>
                    <a:grpSpLocks/>
                  </p:cNvGrpSpPr>
                  <p:nvPr/>
                </p:nvGrpSpPr>
                <p:grpSpPr bwMode="auto">
                  <a:xfrm>
                    <a:off x="911" y="590"/>
                    <a:ext cx="1767" cy="742"/>
                    <a:chOff x="911" y="590"/>
                    <a:chExt cx="1767" cy="742"/>
                  </a:xfrm>
                </p:grpSpPr>
                <p:sp>
                  <p:nvSpPr>
                    <p:cNvPr id="101" name="Freeform 58"/>
                    <p:cNvSpPr>
                      <a:spLocks/>
                    </p:cNvSpPr>
                    <p:nvPr/>
                  </p:nvSpPr>
                  <p:spPr bwMode="hidden">
                    <a:xfrm rot="2028410" flipH="1">
                      <a:off x="1445" y="1117"/>
                      <a:ext cx="1233" cy="215"/>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102" name="Freeform 59"/>
                    <p:cNvSpPr>
                      <a:spLocks/>
                    </p:cNvSpPr>
                    <p:nvPr/>
                  </p:nvSpPr>
                  <p:spPr bwMode="hidden">
                    <a:xfrm rot="2028410" flipH="1">
                      <a:off x="911" y="590"/>
                      <a:ext cx="662" cy="337"/>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grpSp>
              <p:grpSp>
                <p:nvGrpSpPr>
                  <p:cNvPr id="51" name="Group 60"/>
                  <p:cNvGrpSpPr>
                    <a:grpSpLocks/>
                  </p:cNvGrpSpPr>
                  <p:nvPr/>
                </p:nvGrpSpPr>
                <p:grpSpPr bwMode="auto">
                  <a:xfrm>
                    <a:off x="1120" y="300"/>
                    <a:ext cx="1693" cy="892"/>
                    <a:chOff x="1120" y="300"/>
                    <a:chExt cx="1693" cy="892"/>
                  </a:xfrm>
                </p:grpSpPr>
                <p:sp>
                  <p:nvSpPr>
                    <p:cNvPr id="99" name="Freeform 61"/>
                    <p:cNvSpPr>
                      <a:spLocks/>
                    </p:cNvSpPr>
                    <p:nvPr/>
                  </p:nvSpPr>
                  <p:spPr bwMode="hidden">
                    <a:xfrm rot="2664424" flipH="1">
                      <a:off x="1562" y="977"/>
                      <a:ext cx="1251" cy="215"/>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100" name="Freeform 62"/>
                    <p:cNvSpPr>
                      <a:spLocks/>
                    </p:cNvSpPr>
                    <p:nvPr/>
                  </p:nvSpPr>
                  <p:spPr bwMode="hidden">
                    <a:xfrm rot="2664424" flipH="1">
                      <a:off x="1120" y="300"/>
                      <a:ext cx="672" cy="339"/>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grpSp>
              <p:grpSp>
                <p:nvGrpSpPr>
                  <p:cNvPr id="52" name="Group 63"/>
                  <p:cNvGrpSpPr>
                    <a:grpSpLocks/>
                  </p:cNvGrpSpPr>
                  <p:nvPr/>
                </p:nvGrpSpPr>
                <p:grpSpPr bwMode="auto">
                  <a:xfrm>
                    <a:off x="1707" y="75"/>
                    <a:ext cx="778" cy="1514"/>
                    <a:chOff x="1633" y="103"/>
                    <a:chExt cx="778" cy="1514"/>
                  </a:xfrm>
                </p:grpSpPr>
                <p:sp>
                  <p:nvSpPr>
                    <p:cNvPr id="97" name="Freeform 64"/>
                    <p:cNvSpPr>
                      <a:spLocks/>
                    </p:cNvSpPr>
                    <p:nvPr/>
                  </p:nvSpPr>
                  <p:spPr bwMode="hidden">
                    <a:xfrm rot="3473776" flipH="1">
                      <a:off x="1753" y="959"/>
                      <a:ext cx="1101" cy="215"/>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98" name="Freeform 65"/>
                    <p:cNvSpPr>
                      <a:spLocks/>
                    </p:cNvSpPr>
                    <p:nvPr/>
                  </p:nvSpPr>
                  <p:spPr bwMode="hidden">
                    <a:xfrm rot="3473776" flipH="1">
                      <a:off x="1506" y="229"/>
                      <a:ext cx="591" cy="338"/>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grpSp>
              <p:grpSp>
                <p:nvGrpSpPr>
                  <p:cNvPr id="53" name="Group 66"/>
                  <p:cNvGrpSpPr>
                    <a:grpSpLocks/>
                  </p:cNvGrpSpPr>
                  <p:nvPr/>
                </p:nvGrpSpPr>
                <p:grpSpPr bwMode="auto">
                  <a:xfrm>
                    <a:off x="2009" y="0"/>
                    <a:ext cx="635" cy="1535"/>
                    <a:chOff x="1935" y="28"/>
                    <a:chExt cx="635" cy="1535"/>
                  </a:xfrm>
                </p:grpSpPr>
                <p:sp>
                  <p:nvSpPr>
                    <p:cNvPr id="95" name="Freeform 67"/>
                    <p:cNvSpPr>
                      <a:spLocks/>
                    </p:cNvSpPr>
                    <p:nvPr/>
                  </p:nvSpPr>
                  <p:spPr bwMode="hidden">
                    <a:xfrm rot="4126480" flipH="1">
                      <a:off x="1932" y="925"/>
                      <a:ext cx="1061" cy="215"/>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96" name="Freeform 68"/>
                    <p:cNvSpPr>
                      <a:spLocks/>
                    </p:cNvSpPr>
                    <p:nvPr/>
                  </p:nvSpPr>
                  <p:spPr bwMode="hidden">
                    <a:xfrm rot="4126480" flipH="1">
                      <a:off x="1819" y="145"/>
                      <a:ext cx="570" cy="337"/>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grpSp>
              <p:grpSp>
                <p:nvGrpSpPr>
                  <p:cNvPr id="54" name="Group 69"/>
                  <p:cNvGrpSpPr>
                    <a:grpSpLocks/>
                  </p:cNvGrpSpPr>
                  <p:nvPr/>
                </p:nvGrpSpPr>
                <p:grpSpPr bwMode="auto">
                  <a:xfrm>
                    <a:off x="2896" y="644"/>
                    <a:ext cx="1846" cy="566"/>
                    <a:chOff x="2822" y="672"/>
                    <a:chExt cx="1846" cy="566"/>
                  </a:xfrm>
                </p:grpSpPr>
                <p:sp>
                  <p:nvSpPr>
                    <p:cNvPr id="93" name="Freeform 70"/>
                    <p:cNvSpPr>
                      <a:spLocks/>
                    </p:cNvSpPr>
                    <p:nvPr/>
                  </p:nvSpPr>
                  <p:spPr bwMode="hidden">
                    <a:xfrm rot="-1325434">
                      <a:off x="2822" y="1023"/>
                      <a:ext cx="1233" cy="215"/>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94" name="Freeform 71"/>
                    <p:cNvSpPr>
                      <a:spLocks/>
                    </p:cNvSpPr>
                    <p:nvPr/>
                  </p:nvSpPr>
                  <p:spPr bwMode="hidden">
                    <a:xfrm rot="-1325434">
                      <a:off x="4005" y="672"/>
                      <a:ext cx="663" cy="340"/>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grpSp>
              <p:grpSp>
                <p:nvGrpSpPr>
                  <p:cNvPr id="55" name="Group 72"/>
                  <p:cNvGrpSpPr>
                    <a:grpSpLocks/>
                  </p:cNvGrpSpPr>
                  <p:nvPr/>
                </p:nvGrpSpPr>
                <p:grpSpPr bwMode="auto">
                  <a:xfrm>
                    <a:off x="2757" y="417"/>
                    <a:ext cx="1782" cy="717"/>
                    <a:chOff x="2683" y="445"/>
                    <a:chExt cx="1782" cy="717"/>
                  </a:xfrm>
                </p:grpSpPr>
                <p:sp>
                  <p:nvSpPr>
                    <p:cNvPr id="91" name="Freeform 73"/>
                    <p:cNvSpPr>
                      <a:spLocks/>
                    </p:cNvSpPr>
                    <p:nvPr/>
                  </p:nvSpPr>
                  <p:spPr bwMode="hidden">
                    <a:xfrm rot="-1921064">
                      <a:off x="2683" y="947"/>
                      <a:ext cx="1233" cy="215"/>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92" name="Freeform 74"/>
                    <p:cNvSpPr>
                      <a:spLocks/>
                    </p:cNvSpPr>
                    <p:nvPr/>
                  </p:nvSpPr>
                  <p:spPr bwMode="hidden">
                    <a:xfrm rot="-1921064">
                      <a:off x="3803" y="445"/>
                      <a:ext cx="663" cy="339"/>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grpSp>
              <p:sp>
                <p:nvSpPr>
                  <p:cNvPr id="56" name="Freeform 75"/>
                  <p:cNvSpPr>
                    <a:spLocks/>
                  </p:cNvSpPr>
                  <p:nvPr/>
                </p:nvSpPr>
                <p:spPr bwMode="hidden">
                  <a:xfrm rot="4578755" flipH="1">
                    <a:off x="2176" y="949"/>
                    <a:ext cx="1026" cy="144"/>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sp>
                <p:nvSpPr>
                  <p:cNvPr id="57" name="Freeform 76"/>
                  <p:cNvSpPr>
                    <a:spLocks/>
                  </p:cNvSpPr>
                  <p:nvPr/>
                </p:nvSpPr>
                <p:spPr bwMode="hidden">
                  <a:xfrm rot="4578755" flipH="1">
                    <a:off x="2199" y="196"/>
                    <a:ext cx="552" cy="229"/>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grpSp>
                <p:nvGrpSpPr>
                  <p:cNvPr id="58" name="Group 77"/>
                  <p:cNvGrpSpPr>
                    <a:grpSpLocks/>
                  </p:cNvGrpSpPr>
                  <p:nvPr/>
                </p:nvGrpSpPr>
                <p:grpSpPr bwMode="auto">
                  <a:xfrm>
                    <a:off x="2874" y="13"/>
                    <a:ext cx="639" cy="1520"/>
                    <a:chOff x="2800" y="41"/>
                    <a:chExt cx="639" cy="1520"/>
                  </a:xfrm>
                </p:grpSpPr>
                <p:sp>
                  <p:nvSpPr>
                    <p:cNvPr id="89" name="Freeform 78"/>
                    <p:cNvSpPr>
                      <a:spLocks/>
                    </p:cNvSpPr>
                    <p:nvPr/>
                  </p:nvSpPr>
                  <p:spPr bwMode="hidden">
                    <a:xfrm rot="-3857755">
                      <a:off x="2361" y="938"/>
                      <a:ext cx="1062" cy="184"/>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90" name="Freeform 79"/>
                    <p:cNvSpPr>
                      <a:spLocks/>
                    </p:cNvSpPr>
                    <p:nvPr/>
                  </p:nvSpPr>
                  <p:spPr bwMode="hidden">
                    <a:xfrm rot="-3857755">
                      <a:off x="3009" y="182"/>
                      <a:ext cx="570" cy="288"/>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grpSp>
              <p:grpSp>
                <p:nvGrpSpPr>
                  <p:cNvPr id="59" name="Group 80"/>
                  <p:cNvGrpSpPr>
                    <a:grpSpLocks/>
                  </p:cNvGrpSpPr>
                  <p:nvPr/>
                </p:nvGrpSpPr>
                <p:grpSpPr bwMode="auto">
                  <a:xfrm>
                    <a:off x="3009" y="135"/>
                    <a:ext cx="1016" cy="1463"/>
                    <a:chOff x="2935" y="163"/>
                    <a:chExt cx="1016" cy="1463"/>
                  </a:xfrm>
                </p:grpSpPr>
                <p:sp>
                  <p:nvSpPr>
                    <p:cNvPr id="87" name="Freeform 81"/>
                    <p:cNvSpPr>
                      <a:spLocks/>
                    </p:cNvSpPr>
                    <p:nvPr/>
                  </p:nvSpPr>
                  <p:spPr bwMode="hidden">
                    <a:xfrm rot="-2777260">
                      <a:off x="2493" y="913"/>
                      <a:ext cx="1155" cy="270"/>
                    </a:xfrm>
                    <a:custGeom>
                      <a:avLst/>
                      <a:gdLst>
                        <a:gd name="T0" fmla="*/ 0 w 2736"/>
                        <a:gd name="T1" fmla="*/ 1 h 504"/>
                        <a:gd name="T2" fmla="*/ 0 w 2736"/>
                        <a:gd name="T3" fmla="*/ 1 h 504"/>
                        <a:gd name="T4" fmla="*/ 0 w 2736"/>
                        <a:gd name="T5" fmla="*/ 1 h 504"/>
                        <a:gd name="T6" fmla="*/ 0 w 2736"/>
                        <a:gd name="T7" fmla="*/ 1 h 504"/>
                        <a:gd name="T8" fmla="*/ 0 w 2736"/>
                        <a:gd name="T9" fmla="*/ 1 h 504"/>
                        <a:gd name="T10" fmla="*/ 0 w 2736"/>
                        <a:gd name="T11" fmla="*/ 1 h 504"/>
                        <a:gd name="T12" fmla="*/ 0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88" name="Freeform 82"/>
                    <p:cNvSpPr>
                      <a:spLocks/>
                    </p:cNvSpPr>
                    <p:nvPr/>
                  </p:nvSpPr>
                  <p:spPr bwMode="hidden">
                    <a:xfrm rot="-2777260">
                      <a:off x="3429" y="262"/>
                      <a:ext cx="621" cy="422"/>
                    </a:xfrm>
                    <a:custGeom>
                      <a:avLst/>
                      <a:gdLst>
                        <a:gd name="T0" fmla="*/ 0 w 1769"/>
                        <a:gd name="T1" fmla="*/ 1 h 791"/>
                        <a:gd name="T2" fmla="*/ 0 w 1769"/>
                        <a:gd name="T3" fmla="*/ 1 h 791"/>
                        <a:gd name="T4" fmla="*/ 0 w 1769"/>
                        <a:gd name="T5" fmla="*/ 1 h 791"/>
                        <a:gd name="T6" fmla="*/ 0 w 1769"/>
                        <a:gd name="T7" fmla="*/ 1 h 791"/>
                        <a:gd name="T8" fmla="*/ 0 w 1769"/>
                        <a:gd name="T9" fmla="*/ 1 h 791"/>
                        <a:gd name="T10" fmla="*/ 0 w 1769"/>
                        <a:gd name="T11" fmla="*/ 1 h 791"/>
                        <a:gd name="T12" fmla="*/ 0 w 1769"/>
                        <a:gd name="T13" fmla="*/ 1 h 791"/>
                        <a:gd name="T14" fmla="*/ 0 w 1769"/>
                        <a:gd name="T15" fmla="*/ 1 h 791"/>
                        <a:gd name="T16" fmla="*/ 0 w 1769"/>
                        <a:gd name="T17" fmla="*/ 1 h 791"/>
                        <a:gd name="T18" fmla="*/ 0 w 1769"/>
                        <a:gd name="T19" fmla="*/ 1 h 791"/>
                        <a:gd name="T20" fmla="*/ 0 w 1769"/>
                        <a:gd name="T21" fmla="*/ 1 h 791"/>
                        <a:gd name="T22" fmla="*/ 0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grpSp>
              <p:grpSp>
                <p:nvGrpSpPr>
                  <p:cNvPr id="60" name="Group 83"/>
                  <p:cNvGrpSpPr>
                    <a:grpSpLocks/>
                  </p:cNvGrpSpPr>
                  <p:nvPr/>
                </p:nvGrpSpPr>
                <p:grpSpPr bwMode="auto">
                  <a:xfrm>
                    <a:off x="2805" y="4"/>
                    <a:ext cx="241" cy="1448"/>
                    <a:chOff x="2731" y="32"/>
                    <a:chExt cx="241" cy="1448"/>
                  </a:xfrm>
                </p:grpSpPr>
                <p:sp>
                  <p:nvSpPr>
                    <p:cNvPr id="85" name="Freeform 222"/>
                    <p:cNvSpPr>
                      <a:spLocks/>
                    </p:cNvSpPr>
                    <p:nvPr/>
                  </p:nvSpPr>
                  <p:spPr bwMode="hidden">
                    <a:xfrm rot="-4903748">
                      <a:off x="2297" y="960"/>
                      <a:ext cx="954" cy="86"/>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86" name="Freeform 223"/>
                    <p:cNvSpPr>
                      <a:spLocks/>
                    </p:cNvSpPr>
                    <p:nvPr/>
                  </p:nvSpPr>
                  <p:spPr bwMode="hidden">
                    <a:xfrm rot="-4903748">
                      <a:off x="2649" y="220"/>
                      <a:ext cx="512" cy="135"/>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grpSp>
              <p:grpSp>
                <p:nvGrpSpPr>
                  <p:cNvPr id="61" name="Group 86"/>
                  <p:cNvGrpSpPr>
                    <a:grpSpLocks/>
                  </p:cNvGrpSpPr>
                  <p:nvPr/>
                </p:nvGrpSpPr>
                <p:grpSpPr bwMode="auto">
                  <a:xfrm>
                    <a:off x="1017" y="1741"/>
                    <a:ext cx="1084" cy="2449"/>
                    <a:chOff x="943" y="1769"/>
                    <a:chExt cx="1084" cy="2449"/>
                  </a:xfrm>
                </p:grpSpPr>
                <p:sp>
                  <p:nvSpPr>
                    <p:cNvPr id="83" name="Freeform 87"/>
                    <p:cNvSpPr>
                      <a:spLocks/>
                    </p:cNvSpPr>
                    <p:nvPr/>
                  </p:nvSpPr>
                  <p:spPr bwMode="hidden">
                    <a:xfrm rot="18335692" flipH="1">
                      <a:off x="1008" y="2475"/>
                      <a:ext cx="1725" cy="311"/>
                    </a:xfrm>
                    <a:custGeom>
                      <a:avLst/>
                      <a:gdLst>
                        <a:gd name="T0" fmla="*/ 0 w 2736"/>
                        <a:gd name="T1" fmla="*/ 1 h 504"/>
                        <a:gd name="T2" fmla="*/ 1 w 2736"/>
                        <a:gd name="T3" fmla="*/ 1 h 504"/>
                        <a:gd name="T4" fmla="*/ 1 w 2736"/>
                        <a:gd name="T5" fmla="*/ 1 h 504"/>
                        <a:gd name="T6" fmla="*/ 2 w 2736"/>
                        <a:gd name="T7" fmla="*/ 1 h 504"/>
                        <a:gd name="T8" fmla="*/ 2 w 2736"/>
                        <a:gd name="T9" fmla="*/ 1 h 504"/>
                        <a:gd name="T10" fmla="*/ 1 w 2736"/>
                        <a:gd name="T11" fmla="*/ 1 h 504"/>
                        <a:gd name="T12" fmla="*/ 1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84" name="Freeform 88"/>
                    <p:cNvSpPr>
                      <a:spLocks/>
                    </p:cNvSpPr>
                    <p:nvPr/>
                  </p:nvSpPr>
                  <p:spPr bwMode="hidden">
                    <a:xfrm rot="18335692" flipH="1">
                      <a:off x="726" y="3511"/>
                      <a:ext cx="924" cy="490"/>
                    </a:xfrm>
                    <a:custGeom>
                      <a:avLst/>
                      <a:gdLst>
                        <a:gd name="T0" fmla="*/ 1 w 1769"/>
                        <a:gd name="T1" fmla="*/ 1 h 791"/>
                        <a:gd name="T2" fmla="*/ 1 w 1769"/>
                        <a:gd name="T3" fmla="*/ 1 h 791"/>
                        <a:gd name="T4" fmla="*/ 1 w 1769"/>
                        <a:gd name="T5" fmla="*/ 1 h 791"/>
                        <a:gd name="T6" fmla="*/ 1 w 1769"/>
                        <a:gd name="T7" fmla="*/ 1 h 791"/>
                        <a:gd name="T8" fmla="*/ 1 w 1769"/>
                        <a:gd name="T9" fmla="*/ 1 h 791"/>
                        <a:gd name="T10" fmla="*/ 1 w 1769"/>
                        <a:gd name="T11" fmla="*/ 1 h 791"/>
                        <a:gd name="T12" fmla="*/ 1 w 1769"/>
                        <a:gd name="T13" fmla="*/ 1 h 791"/>
                        <a:gd name="T14" fmla="*/ 1 w 1769"/>
                        <a:gd name="T15" fmla="*/ 1 h 791"/>
                        <a:gd name="T16" fmla="*/ 1 w 1769"/>
                        <a:gd name="T17" fmla="*/ 1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p>
                  </p:txBody>
                </p:sp>
              </p:grpSp>
              <p:grpSp>
                <p:nvGrpSpPr>
                  <p:cNvPr id="62" name="Group 89"/>
                  <p:cNvGrpSpPr>
                    <a:grpSpLocks/>
                  </p:cNvGrpSpPr>
                  <p:nvPr/>
                </p:nvGrpSpPr>
                <p:grpSpPr bwMode="auto">
                  <a:xfrm>
                    <a:off x="1529" y="1908"/>
                    <a:ext cx="766" cy="2372"/>
                    <a:chOff x="1455" y="1936"/>
                    <a:chExt cx="766" cy="2372"/>
                  </a:xfrm>
                </p:grpSpPr>
                <p:sp>
                  <p:nvSpPr>
                    <p:cNvPr id="81" name="Freeform 90"/>
                    <p:cNvSpPr>
                      <a:spLocks/>
                    </p:cNvSpPr>
                    <p:nvPr/>
                  </p:nvSpPr>
                  <p:spPr bwMode="hidden">
                    <a:xfrm rot="17542885" flipH="1">
                      <a:off x="1268" y="2578"/>
                      <a:ext cx="1595" cy="311"/>
                    </a:xfrm>
                    <a:custGeom>
                      <a:avLst/>
                      <a:gdLst>
                        <a:gd name="T0" fmla="*/ 0 w 2736"/>
                        <a:gd name="T1" fmla="*/ 1 h 504"/>
                        <a:gd name="T2" fmla="*/ 1 w 2736"/>
                        <a:gd name="T3" fmla="*/ 1 h 504"/>
                        <a:gd name="T4" fmla="*/ 1 w 2736"/>
                        <a:gd name="T5" fmla="*/ 1 h 504"/>
                        <a:gd name="T6" fmla="*/ 1 w 2736"/>
                        <a:gd name="T7" fmla="*/ 1 h 504"/>
                        <a:gd name="T8" fmla="*/ 1 w 2736"/>
                        <a:gd name="T9" fmla="*/ 1 h 504"/>
                        <a:gd name="T10" fmla="*/ 1 w 2736"/>
                        <a:gd name="T11" fmla="*/ 1 h 504"/>
                        <a:gd name="T12" fmla="*/ 1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82" name="Freeform 91"/>
                    <p:cNvSpPr>
                      <a:spLocks/>
                    </p:cNvSpPr>
                    <p:nvPr/>
                  </p:nvSpPr>
                  <p:spPr bwMode="hidden">
                    <a:xfrm rot="17542885" flipH="1">
                      <a:off x="1272" y="3635"/>
                      <a:ext cx="856" cy="490"/>
                    </a:xfrm>
                    <a:custGeom>
                      <a:avLst/>
                      <a:gdLst>
                        <a:gd name="T0" fmla="*/ 0 w 1769"/>
                        <a:gd name="T1" fmla="*/ 1 h 791"/>
                        <a:gd name="T2" fmla="*/ 0 w 1769"/>
                        <a:gd name="T3" fmla="*/ 1 h 791"/>
                        <a:gd name="T4" fmla="*/ 0 w 1769"/>
                        <a:gd name="T5" fmla="*/ 1 h 791"/>
                        <a:gd name="T6" fmla="*/ 0 w 1769"/>
                        <a:gd name="T7" fmla="*/ 1 h 791"/>
                        <a:gd name="T8" fmla="*/ 0 w 1769"/>
                        <a:gd name="T9" fmla="*/ 1 h 791"/>
                        <a:gd name="T10" fmla="*/ 0 w 1769"/>
                        <a:gd name="T11" fmla="*/ 1 h 791"/>
                        <a:gd name="T12" fmla="*/ 0 w 1769"/>
                        <a:gd name="T13" fmla="*/ 1 h 791"/>
                        <a:gd name="T14" fmla="*/ 0 w 1769"/>
                        <a:gd name="T15" fmla="*/ 1 h 791"/>
                        <a:gd name="T16" fmla="*/ 0 w 1769"/>
                        <a:gd name="T17" fmla="*/ 1 h 791"/>
                        <a:gd name="T18" fmla="*/ 0 w 1769"/>
                        <a:gd name="T19" fmla="*/ 1 h 791"/>
                        <a:gd name="T20" fmla="*/ 0 w 1769"/>
                        <a:gd name="T21" fmla="*/ 1 h 791"/>
                        <a:gd name="T22" fmla="*/ 0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p>
                  </p:txBody>
                </p:sp>
              </p:grpSp>
              <p:grpSp>
                <p:nvGrpSpPr>
                  <p:cNvPr id="63" name="Group 92"/>
                  <p:cNvGrpSpPr>
                    <a:grpSpLocks/>
                  </p:cNvGrpSpPr>
                  <p:nvPr/>
                </p:nvGrpSpPr>
                <p:grpSpPr bwMode="auto">
                  <a:xfrm rot="88588">
                    <a:off x="2060" y="1961"/>
                    <a:ext cx="460" cy="2329"/>
                    <a:chOff x="1954" y="1989"/>
                    <a:chExt cx="493" cy="2604"/>
                  </a:xfrm>
                </p:grpSpPr>
                <p:sp>
                  <p:nvSpPr>
                    <p:cNvPr id="79" name="Freeform 93"/>
                    <p:cNvSpPr>
                      <a:spLocks/>
                    </p:cNvSpPr>
                    <p:nvPr/>
                  </p:nvSpPr>
                  <p:spPr bwMode="hidden">
                    <a:xfrm rot="16782062" flipH="1">
                      <a:off x="1440" y="2693"/>
                      <a:ext cx="1711" cy="301"/>
                    </a:xfrm>
                    <a:custGeom>
                      <a:avLst/>
                      <a:gdLst>
                        <a:gd name="T0" fmla="*/ 0 w 2736"/>
                        <a:gd name="T1" fmla="*/ 1 h 504"/>
                        <a:gd name="T2" fmla="*/ 1 w 2736"/>
                        <a:gd name="T3" fmla="*/ 1 h 504"/>
                        <a:gd name="T4" fmla="*/ 1 w 2736"/>
                        <a:gd name="T5" fmla="*/ 1 h 504"/>
                        <a:gd name="T6" fmla="*/ 2 w 2736"/>
                        <a:gd name="T7" fmla="*/ 1 h 504"/>
                        <a:gd name="T8" fmla="*/ 2 w 2736"/>
                        <a:gd name="T9" fmla="*/ 1 h 504"/>
                        <a:gd name="T10" fmla="*/ 1 w 2736"/>
                        <a:gd name="T11" fmla="*/ 1 h 504"/>
                        <a:gd name="T12" fmla="*/ 1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80" name="Freeform 94"/>
                    <p:cNvSpPr>
                      <a:spLocks/>
                    </p:cNvSpPr>
                    <p:nvPr/>
                  </p:nvSpPr>
                  <p:spPr bwMode="hidden">
                    <a:xfrm rot="16782062" flipH="1">
                      <a:off x="1731" y="3896"/>
                      <a:ext cx="918" cy="473"/>
                    </a:xfrm>
                    <a:custGeom>
                      <a:avLst/>
                      <a:gdLst>
                        <a:gd name="T0" fmla="*/ 1 w 1769"/>
                        <a:gd name="T1" fmla="*/ 1 h 791"/>
                        <a:gd name="T2" fmla="*/ 1 w 1769"/>
                        <a:gd name="T3" fmla="*/ 1 h 791"/>
                        <a:gd name="T4" fmla="*/ 1 w 1769"/>
                        <a:gd name="T5" fmla="*/ 1 h 791"/>
                        <a:gd name="T6" fmla="*/ 1 w 1769"/>
                        <a:gd name="T7" fmla="*/ 1 h 791"/>
                        <a:gd name="T8" fmla="*/ 1 w 1769"/>
                        <a:gd name="T9" fmla="*/ 1 h 791"/>
                        <a:gd name="T10" fmla="*/ 1 w 1769"/>
                        <a:gd name="T11" fmla="*/ 1 h 791"/>
                        <a:gd name="T12" fmla="*/ 1 w 1769"/>
                        <a:gd name="T13" fmla="*/ 1 h 791"/>
                        <a:gd name="T14" fmla="*/ 1 w 1769"/>
                        <a:gd name="T15" fmla="*/ 1 h 791"/>
                        <a:gd name="T16" fmla="*/ 1 w 1769"/>
                        <a:gd name="T17" fmla="*/ 1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p>
                  </p:txBody>
                </p:sp>
              </p:grpSp>
              <p:grpSp>
                <p:nvGrpSpPr>
                  <p:cNvPr id="64" name="Group 95"/>
                  <p:cNvGrpSpPr>
                    <a:grpSpLocks/>
                  </p:cNvGrpSpPr>
                  <p:nvPr/>
                </p:nvGrpSpPr>
                <p:grpSpPr bwMode="auto">
                  <a:xfrm>
                    <a:off x="3408" y="1689"/>
                    <a:ext cx="1125" cy="2425"/>
                    <a:chOff x="3334" y="1717"/>
                    <a:chExt cx="1125" cy="2425"/>
                  </a:xfrm>
                </p:grpSpPr>
                <p:sp>
                  <p:nvSpPr>
                    <p:cNvPr id="77" name="Freeform 96"/>
                    <p:cNvSpPr>
                      <a:spLocks/>
                    </p:cNvSpPr>
                    <p:nvPr/>
                  </p:nvSpPr>
                  <p:spPr bwMode="hidden">
                    <a:xfrm rot="3144576">
                      <a:off x="2628" y="2423"/>
                      <a:ext cx="1724" cy="311"/>
                    </a:xfrm>
                    <a:custGeom>
                      <a:avLst/>
                      <a:gdLst>
                        <a:gd name="T0" fmla="*/ 0 w 2736"/>
                        <a:gd name="T1" fmla="*/ 1 h 504"/>
                        <a:gd name="T2" fmla="*/ 1 w 2736"/>
                        <a:gd name="T3" fmla="*/ 1 h 504"/>
                        <a:gd name="T4" fmla="*/ 1 w 2736"/>
                        <a:gd name="T5" fmla="*/ 1 h 504"/>
                        <a:gd name="T6" fmla="*/ 2 w 2736"/>
                        <a:gd name="T7" fmla="*/ 1 h 504"/>
                        <a:gd name="T8" fmla="*/ 2 w 2736"/>
                        <a:gd name="T9" fmla="*/ 1 h 504"/>
                        <a:gd name="T10" fmla="*/ 1 w 2736"/>
                        <a:gd name="T11" fmla="*/ 1 h 504"/>
                        <a:gd name="T12" fmla="*/ 1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sp>
                  <p:nvSpPr>
                    <p:cNvPr id="78" name="Freeform 97"/>
                    <p:cNvSpPr>
                      <a:spLocks/>
                    </p:cNvSpPr>
                    <p:nvPr/>
                  </p:nvSpPr>
                  <p:spPr bwMode="hidden">
                    <a:xfrm rot="3144576">
                      <a:off x="3752" y="3435"/>
                      <a:ext cx="924" cy="490"/>
                    </a:xfrm>
                    <a:custGeom>
                      <a:avLst/>
                      <a:gdLst>
                        <a:gd name="T0" fmla="*/ 1 w 1769"/>
                        <a:gd name="T1" fmla="*/ 1 h 791"/>
                        <a:gd name="T2" fmla="*/ 1 w 1769"/>
                        <a:gd name="T3" fmla="*/ 1 h 791"/>
                        <a:gd name="T4" fmla="*/ 1 w 1769"/>
                        <a:gd name="T5" fmla="*/ 1 h 791"/>
                        <a:gd name="T6" fmla="*/ 1 w 1769"/>
                        <a:gd name="T7" fmla="*/ 1 h 791"/>
                        <a:gd name="T8" fmla="*/ 1 w 1769"/>
                        <a:gd name="T9" fmla="*/ 1 h 791"/>
                        <a:gd name="T10" fmla="*/ 1 w 1769"/>
                        <a:gd name="T11" fmla="*/ 1 h 791"/>
                        <a:gd name="T12" fmla="*/ 1 w 1769"/>
                        <a:gd name="T13" fmla="*/ 1 h 791"/>
                        <a:gd name="T14" fmla="*/ 1 w 1769"/>
                        <a:gd name="T15" fmla="*/ 1 h 791"/>
                        <a:gd name="T16" fmla="*/ 1 w 1769"/>
                        <a:gd name="T17" fmla="*/ 1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p>
                  </p:txBody>
                </p:sp>
              </p:grpSp>
              <p:grpSp>
                <p:nvGrpSpPr>
                  <p:cNvPr id="65" name="Group 98"/>
                  <p:cNvGrpSpPr>
                    <a:grpSpLocks/>
                  </p:cNvGrpSpPr>
                  <p:nvPr/>
                </p:nvGrpSpPr>
                <p:grpSpPr bwMode="auto">
                  <a:xfrm>
                    <a:off x="3255" y="1839"/>
                    <a:ext cx="882" cy="2424"/>
                    <a:chOff x="3181" y="1867"/>
                    <a:chExt cx="882" cy="2424"/>
                  </a:xfrm>
                </p:grpSpPr>
                <p:sp>
                  <p:nvSpPr>
                    <p:cNvPr id="75" name="Freeform 99"/>
                    <p:cNvSpPr>
                      <a:spLocks/>
                    </p:cNvSpPr>
                    <p:nvPr/>
                  </p:nvSpPr>
                  <p:spPr bwMode="hidden">
                    <a:xfrm rot="3745735">
                      <a:off x="2506" y="2542"/>
                      <a:ext cx="1649" cy="299"/>
                    </a:xfrm>
                    <a:custGeom>
                      <a:avLst/>
                      <a:gdLst>
                        <a:gd name="T0" fmla="*/ 0 w 2736"/>
                        <a:gd name="T1" fmla="*/ 1 h 504"/>
                        <a:gd name="T2" fmla="*/ 1 w 2736"/>
                        <a:gd name="T3" fmla="*/ 1 h 504"/>
                        <a:gd name="T4" fmla="*/ 1 w 2736"/>
                        <a:gd name="T5" fmla="*/ 1 h 504"/>
                        <a:gd name="T6" fmla="*/ 1 w 2736"/>
                        <a:gd name="T7" fmla="*/ 1 h 504"/>
                        <a:gd name="T8" fmla="*/ 1 w 2736"/>
                        <a:gd name="T9" fmla="*/ 1 h 504"/>
                        <a:gd name="T10" fmla="*/ 1 w 2736"/>
                        <a:gd name="T11" fmla="*/ 1 h 504"/>
                        <a:gd name="T12" fmla="*/ 1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sp>
                  <p:nvSpPr>
                    <p:cNvPr id="76" name="Freeform 100"/>
                    <p:cNvSpPr>
                      <a:spLocks/>
                    </p:cNvSpPr>
                    <p:nvPr/>
                  </p:nvSpPr>
                  <p:spPr bwMode="hidden">
                    <a:xfrm rot="3745735">
                      <a:off x="3387" y="3615"/>
                      <a:ext cx="884" cy="467"/>
                    </a:xfrm>
                    <a:custGeom>
                      <a:avLst/>
                      <a:gdLst>
                        <a:gd name="T0" fmla="*/ 0 w 1769"/>
                        <a:gd name="T1" fmla="*/ 1 h 791"/>
                        <a:gd name="T2" fmla="*/ 0 w 1769"/>
                        <a:gd name="T3" fmla="*/ 1 h 791"/>
                        <a:gd name="T4" fmla="*/ 0 w 1769"/>
                        <a:gd name="T5" fmla="*/ 1 h 791"/>
                        <a:gd name="T6" fmla="*/ 0 w 1769"/>
                        <a:gd name="T7" fmla="*/ 1 h 791"/>
                        <a:gd name="T8" fmla="*/ 0 w 1769"/>
                        <a:gd name="T9" fmla="*/ 1 h 791"/>
                        <a:gd name="T10" fmla="*/ 0 w 1769"/>
                        <a:gd name="T11" fmla="*/ 1 h 791"/>
                        <a:gd name="T12" fmla="*/ 0 w 1769"/>
                        <a:gd name="T13" fmla="*/ 1 h 791"/>
                        <a:gd name="T14" fmla="*/ 0 w 1769"/>
                        <a:gd name="T15" fmla="*/ 1 h 791"/>
                        <a:gd name="T16" fmla="*/ 0 w 1769"/>
                        <a:gd name="T17" fmla="*/ 1 h 791"/>
                        <a:gd name="T18" fmla="*/ 0 w 1769"/>
                        <a:gd name="T19" fmla="*/ 1 h 791"/>
                        <a:gd name="T20" fmla="*/ 0 w 1769"/>
                        <a:gd name="T21" fmla="*/ 1 h 791"/>
                        <a:gd name="T22" fmla="*/ 0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p>
                  </p:txBody>
                </p:sp>
              </p:grpSp>
              <p:grpSp>
                <p:nvGrpSpPr>
                  <p:cNvPr id="66" name="Group 101"/>
                  <p:cNvGrpSpPr>
                    <a:grpSpLocks/>
                  </p:cNvGrpSpPr>
                  <p:nvPr/>
                </p:nvGrpSpPr>
                <p:grpSpPr bwMode="auto">
                  <a:xfrm>
                    <a:off x="3080" y="1956"/>
                    <a:ext cx="620" cy="2385"/>
                    <a:chOff x="3006" y="1984"/>
                    <a:chExt cx="620" cy="2385"/>
                  </a:xfrm>
                </p:grpSpPr>
                <p:sp>
                  <p:nvSpPr>
                    <p:cNvPr id="73" name="Freeform 102"/>
                    <p:cNvSpPr>
                      <a:spLocks/>
                    </p:cNvSpPr>
                    <p:nvPr/>
                  </p:nvSpPr>
                  <p:spPr bwMode="hidden">
                    <a:xfrm rot="4286818">
                      <a:off x="2329" y="2661"/>
                      <a:ext cx="1600" cy="246"/>
                    </a:xfrm>
                    <a:custGeom>
                      <a:avLst/>
                      <a:gdLst>
                        <a:gd name="T0" fmla="*/ 0 w 2736"/>
                        <a:gd name="T1" fmla="*/ 0 h 504"/>
                        <a:gd name="T2" fmla="*/ 1 w 2736"/>
                        <a:gd name="T3" fmla="*/ 0 h 504"/>
                        <a:gd name="T4" fmla="*/ 1 w 2736"/>
                        <a:gd name="T5" fmla="*/ 0 h 504"/>
                        <a:gd name="T6" fmla="*/ 1 w 2736"/>
                        <a:gd name="T7" fmla="*/ 0 h 504"/>
                        <a:gd name="T8" fmla="*/ 1 w 2736"/>
                        <a:gd name="T9" fmla="*/ 0 h 504"/>
                        <a:gd name="T10" fmla="*/ 1 w 2736"/>
                        <a:gd name="T11" fmla="*/ 0 h 504"/>
                        <a:gd name="T12" fmla="*/ 1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sp>
                  <p:nvSpPr>
                    <p:cNvPr id="74" name="Freeform 103"/>
                    <p:cNvSpPr>
                      <a:spLocks/>
                    </p:cNvSpPr>
                    <p:nvPr/>
                  </p:nvSpPr>
                  <p:spPr bwMode="hidden">
                    <a:xfrm rot="4286818">
                      <a:off x="3004" y="3747"/>
                      <a:ext cx="859" cy="386"/>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grpSp>
              <p:grpSp>
                <p:nvGrpSpPr>
                  <p:cNvPr id="67" name="Group 104"/>
                  <p:cNvGrpSpPr>
                    <a:grpSpLocks/>
                  </p:cNvGrpSpPr>
                  <p:nvPr/>
                </p:nvGrpSpPr>
                <p:grpSpPr bwMode="auto">
                  <a:xfrm>
                    <a:off x="2893" y="2072"/>
                    <a:ext cx="404" cy="2220"/>
                    <a:chOff x="2819" y="2100"/>
                    <a:chExt cx="404" cy="2220"/>
                  </a:xfrm>
                </p:grpSpPr>
                <p:sp>
                  <p:nvSpPr>
                    <p:cNvPr id="71" name="Freeform 105"/>
                    <p:cNvSpPr>
                      <a:spLocks/>
                    </p:cNvSpPr>
                    <p:nvPr/>
                  </p:nvSpPr>
                  <p:spPr bwMode="hidden">
                    <a:xfrm rot="4898956">
                      <a:off x="2206" y="2712"/>
                      <a:ext cx="1471" cy="246"/>
                    </a:xfrm>
                    <a:custGeom>
                      <a:avLst/>
                      <a:gdLst>
                        <a:gd name="T0" fmla="*/ 0 w 2736"/>
                        <a:gd name="T1" fmla="*/ 0 h 504"/>
                        <a:gd name="T2" fmla="*/ 1 w 2736"/>
                        <a:gd name="T3" fmla="*/ 0 h 504"/>
                        <a:gd name="T4" fmla="*/ 1 w 2736"/>
                        <a:gd name="T5" fmla="*/ 0 h 504"/>
                        <a:gd name="T6" fmla="*/ 1 w 2736"/>
                        <a:gd name="T7" fmla="*/ 0 h 504"/>
                        <a:gd name="T8" fmla="*/ 1 w 2736"/>
                        <a:gd name="T9" fmla="*/ 0 h 504"/>
                        <a:gd name="T10" fmla="*/ 1 w 2736"/>
                        <a:gd name="T11" fmla="*/ 0 h 504"/>
                        <a:gd name="T12" fmla="*/ 1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sp>
                  <p:nvSpPr>
                    <p:cNvPr id="72" name="Freeform 106"/>
                    <p:cNvSpPr>
                      <a:spLocks/>
                    </p:cNvSpPr>
                    <p:nvPr/>
                  </p:nvSpPr>
                  <p:spPr bwMode="hidden">
                    <a:xfrm rot="4898956">
                      <a:off x="2636" y="3732"/>
                      <a:ext cx="790" cy="385"/>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grpSp>
              <p:grpSp>
                <p:nvGrpSpPr>
                  <p:cNvPr id="68" name="Group 107"/>
                  <p:cNvGrpSpPr>
                    <a:grpSpLocks/>
                  </p:cNvGrpSpPr>
                  <p:nvPr/>
                </p:nvGrpSpPr>
                <p:grpSpPr bwMode="auto">
                  <a:xfrm>
                    <a:off x="2372" y="2107"/>
                    <a:ext cx="427" cy="2185"/>
                    <a:chOff x="2287" y="2135"/>
                    <a:chExt cx="427" cy="2185"/>
                  </a:xfrm>
                </p:grpSpPr>
                <p:sp>
                  <p:nvSpPr>
                    <p:cNvPr id="69" name="Freeform 108"/>
                    <p:cNvSpPr>
                      <a:spLocks/>
                    </p:cNvSpPr>
                    <p:nvPr/>
                  </p:nvSpPr>
                  <p:spPr bwMode="hidden">
                    <a:xfrm rot="5755659">
                      <a:off x="1902" y="2760"/>
                      <a:ext cx="1437" cy="188"/>
                    </a:xfrm>
                    <a:custGeom>
                      <a:avLst/>
                      <a:gdLst>
                        <a:gd name="T0" fmla="*/ 0 w 2736"/>
                        <a:gd name="T1" fmla="*/ 0 h 504"/>
                        <a:gd name="T2" fmla="*/ 1 w 2736"/>
                        <a:gd name="T3" fmla="*/ 0 h 504"/>
                        <a:gd name="T4" fmla="*/ 1 w 2736"/>
                        <a:gd name="T5" fmla="*/ 0 h 504"/>
                        <a:gd name="T6" fmla="*/ 1 w 2736"/>
                        <a:gd name="T7" fmla="*/ 0 h 504"/>
                        <a:gd name="T8" fmla="*/ 1 w 2736"/>
                        <a:gd name="T9" fmla="*/ 0 h 504"/>
                        <a:gd name="T10" fmla="*/ 1 w 2736"/>
                        <a:gd name="T11" fmla="*/ 0 h 504"/>
                        <a:gd name="T12" fmla="*/ 1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sp>
                  <p:nvSpPr>
                    <p:cNvPr id="70" name="Freeform 109"/>
                    <p:cNvSpPr>
                      <a:spLocks/>
                    </p:cNvSpPr>
                    <p:nvPr/>
                  </p:nvSpPr>
                  <p:spPr bwMode="hidden">
                    <a:xfrm rot="5755659">
                      <a:off x="2049" y="3787"/>
                      <a:ext cx="771" cy="295"/>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grpSp>
            </p:grpSp>
          </p:grpSp>
          <p:grpSp>
            <p:nvGrpSpPr>
              <p:cNvPr id="23" name="Group 110"/>
              <p:cNvGrpSpPr>
                <a:grpSpLocks/>
              </p:cNvGrpSpPr>
              <p:nvPr/>
            </p:nvGrpSpPr>
            <p:grpSpPr bwMode="auto">
              <a:xfrm>
                <a:off x="73" y="313"/>
                <a:ext cx="5460" cy="3667"/>
                <a:chOff x="73" y="313"/>
                <a:chExt cx="5460" cy="3667"/>
              </a:xfrm>
            </p:grpSpPr>
            <p:grpSp>
              <p:nvGrpSpPr>
                <p:cNvPr id="24" name="Group 111"/>
                <p:cNvGrpSpPr>
                  <a:grpSpLocks/>
                </p:cNvGrpSpPr>
                <p:nvPr/>
              </p:nvGrpSpPr>
              <p:grpSpPr bwMode="auto">
                <a:xfrm>
                  <a:off x="73" y="313"/>
                  <a:ext cx="5460" cy="3667"/>
                  <a:chOff x="73" y="313"/>
                  <a:chExt cx="5460" cy="3667"/>
                </a:xfrm>
              </p:grpSpPr>
              <p:sp>
                <p:nvSpPr>
                  <p:cNvPr id="26" name="Arc 112"/>
                  <p:cNvSpPr>
                    <a:spLocks/>
                  </p:cNvSpPr>
                  <p:nvPr/>
                </p:nvSpPr>
                <p:spPr bwMode="hidden">
                  <a:xfrm flipV="1">
                    <a:off x="2965" y="456"/>
                    <a:ext cx="2568" cy="2047"/>
                  </a:xfrm>
                  <a:custGeom>
                    <a:avLst/>
                    <a:gdLst>
                      <a:gd name="T0" fmla="*/ 0 w 36729"/>
                      <a:gd name="T1" fmla="*/ 0 h 21600"/>
                      <a:gd name="T2" fmla="*/ 0 w 36729"/>
                      <a:gd name="T3" fmla="*/ 0 h 21600"/>
                      <a:gd name="T4" fmla="*/ 0 w 36729"/>
                      <a:gd name="T5" fmla="*/ 0 h 21600"/>
                      <a:gd name="T6" fmla="*/ 0 60000 65536"/>
                      <a:gd name="T7" fmla="*/ 0 60000 65536"/>
                      <a:gd name="T8" fmla="*/ 0 60000 65536"/>
                    </a:gdLst>
                    <a:ahLst/>
                    <a:cxnLst>
                      <a:cxn ang="T6">
                        <a:pos x="T0" y="T1"/>
                      </a:cxn>
                      <a:cxn ang="T7">
                        <a:pos x="T2" y="T3"/>
                      </a:cxn>
                      <a:cxn ang="T8">
                        <a:pos x="T4" y="T5"/>
                      </a:cxn>
                    </a:cxnLst>
                    <a:rect l="0" t="0" r="r" b="b"/>
                    <a:pathLst>
                      <a:path w="36729" h="21600" fill="none" extrusionOk="0">
                        <a:moveTo>
                          <a:pt x="36729" y="10451"/>
                        </a:moveTo>
                        <a:cubicBezTo>
                          <a:pt x="32926" y="17330"/>
                          <a:pt x="25686" y="21599"/>
                          <a:pt x="17826" y="21599"/>
                        </a:cubicBezTo>
                        <a:cubicBezTo>
                          <a:pt x="10696" y="21599"/>
                          <a:pt x="4025" y="18081"/>
                          <a:pt x="-1" y="12197"/>
                        </a:cubicBezTo>
                      </a:path>
                      <a:path w="36729" h="21600" stroke="0" extrusionOk="0">
                        <a:moveTo>
                          <a:pt x="36729" y="10451"/>
                        </a:moveTo>
                        <a:cubicBezTo>
                          <a:pt x="32926" y="17330"/>
                          <a:pt x="25686" y="21599"/>
                          <a:pt x="17826" y="21599"/>
                        </a:cubicBezTo>
                        <a:cubicBezTo>
                          <a:pt x="10696" y="21599"/>
                          <a:pt x="4025" y="18081"/>
                          <a:pt x="-1" y="12197"/>
                        </a:cubicBezTo>
                        <a:lnTo>
                          <a:pt x="17826" y="0"/>
                        </a:lnTo>
                        <a:lnTo>
                          <a:pt x="36729" y="10451"/>
                        </a:lnTo>
                        <a:close/>
                      </a:path>
                    </a:pathLst>
                  </a:cu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27" name="Arc 113"/>
                  <p:cNvSpPr>
                    <a:spLocks/>
                  </p:cNvSpPr>
                  <p:nvPr/>
                </p:nvSpPr>
                <p:spPr bwMode="hidden">
                  <a:xfrm flipH="1">
                    <a:off x="387" y="1601"/>
                    <a:ext cx="2017" cy="2379"/>
                  </a:xfrm>
                  <a:custGeom>
                    <a:avLst/>
                    <a:gdLst>
                      <a:gd name="T0" fmla="*/ 0 w 30473"/>
                      <a:gd name="T1" fmla="*/ 0 h 22305"/>
                      <a:gd name="T2" fmla="*/ 0 w 30473"/>
                      <a:gd name="T3" fmla="*/ 0 h 22305"/>
                      <a:gd name="T4" fmla="*/ 0 w 30473"/>
                      <a:gd name="T5" fmla="*/ 0 h 22305"/>
                      <a:gd name="T6" fmla="*/ 0 60000 65536"/>
                      <a:gd name="T7" fmla="*/ 0 60000 65536"/>
                      <a:gd name="T8" fmla="*/ 0 60000 65536"/>
                    </a:gdLst>
                    <a:ahLst/>
                    <a:cxnLst>
                      <a:cxn ang="T6">
                        <a:pos x="T0" y="T1"/>
                      </a:cxn>
                      <a:cxn ang="T7">
                        <a:pos x="T2" y="T3"/>
                      </a:cxn>
                      <a:cxn ang="T8">
                        <a:pos x="T4" y="T5"/>
                      </a:cxn>
                    </a:cxnLst>
                    <a:rect l="0" t="0" r="r" b="b"/>
                    <a:pathLst>
                      <a:path w="30473" h="22305" fill="none" extrusionOk="0">
                        <a:moveTo>
                          <a:pt x="-1" y="1906"/>
                        </a:moveTo>
                        <a:cubicBezTo>
                          <a:pt x="2789" y="649"/>
                          <a:pt x="5813" y="-1"/>
                          <a:pt x="8873" y="-1"/>
                        </a:cubicBezTo>
                        <a:cubicBezTo>
                          <a:pt x="20802" y="0"/>
                          <a:pt x="30473" y="9670"/>
                          <a:pt x="30473" y="21600"/>
                        </a:cubicBezTo>
                        <a:cubicBezTo>
                          <a:pt x="30473" y="21835"/>
                          <a:pt x="30469" y="22070"/>
                          <a:pt x="30461" y="22304"/>
                        </a:cubicBezTo>
                      </a:path>
                      <a:path w="30473" h="22305" stroke="0" extrusionOk="0">
                        <a:moveTo>
                          <a:pt x="-1" y="1906"/>
                        </a:moveTo>
                        <a:cubicBezTo>
                          <a:pt x="2789" y="649"/>
                          <a:pt x="5813" y="-1"/>
                          <a:pt x="8873" y="-1"/>
                        </a:cubicBezTo>
                        <a:cubicBezTo>
                          <a:pt x="20802" y="0"/>
                          <a:pt x="30473" y="9670"/>
                          <a:pt x="30473" y="21600"/>
                        </a:cubicBezTo>
                        <a:cubicBezTo>
                          <a:pt x="30473" y="21835"/>
                          <a:pt x="30469" y="22070"/>
                          <a:pt x="30461" y="22304"/>
                        </a:cubicBezTo>
                        <a:lnTo>
                          <a:pt x="8873" y="21600"/>
                        </a:lnTo>
                        <a:lnTo>
                          <a:pt x="-1" y="1906"/>
                        </a:lnTo>
                        <a:close/>
                      </a:path>
                    </a:pathLst>
                  </a:custGeom>
                  <a:noFill/>
                  <a:ln w="9525">
                    <a:solidFill>
                      <a:schemeClr val="folHlink"/>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28" name="Arc 114"/>
                  <p:cNvSpPr>
                    <a:spLocks/>
                  </p:cNvSpPr>
                  <p:nvPr/>
                </p:nvSpPr>
                <p:spPr bwMode="hidden">
                  <a:xfrm>
                    <a:off x="3028" y="1181"/>
                    <a:ext cx="1426" cy="2380"/>
                  </a:xfrm>
                  <a:custGeom>
                    <a:avLst/>
                    <a:gdLst>
                      <a:gd name="T0" fmla="*/ 0 w 34812"/>
                      <a:gd name="T1" fmla="*/ 0 h 22305"/>
                      <a:gd name="T2" fmla="*/ 0 w 34812"/>
                      <a:gd name="T3" fmla="*/ 0 h 22305"/>
                      <a:gd name="T4" fmla="*/ 0 w 34812"/>
                      <a:gd name="T5" fmla="*/ 0 h 22305"/>
                      <a:gd name="T6" fmla="*/ 0 60000 65536"/>
                      <a:gd name="T7" fmla="*/ 0 60000 65536"/>
                      <a:gd name="T8" fmla="*/ 0 60000 65536"/>
                    </a:gdLst>
                    <a:ahLst/>
                    <a:cxnLst>
                      <a:cxn ang="T6">
                        <a:pos x="T0" y="T1"/>
                      </a:cxn>
                      <a:cxn ang="T7">
                        <a:pos x="T2" y="T3"/>
                      </a:cxn>
                      <a:cxn ang="T8">
                        <a:pos x="T4" y="T5"/>
                      </a:cxn>
                    </a:cxnLst>
                    <a:rect l="0" t="0" r="r" b="b"/>
                    <a:pathLst>
                      <a:path w="34812" h="22305" fill="none" extrusionOk="0">
                        <a:moveTo>
                          <a:pt x="-1" y="4511"/>
                        </a:moveTo>
                        <a:cubicBezTo>
                          <a:pt x="3783" y="1586"/>
                          <a:pt x="8429" y="-1"/>
                          <a:pt x="13212" y="-1"/>
                        </a:cubicBezTo>
                        <a:cubicBezTo>
                          <a:pt x="25141" y="0"/>
                          <a:pt x="34812" y="9670"/>
                          <a:pt x="34812" y="21600"/>
                        </a:cubicBezTo>
                        <a:cubicBezTo>
                          <a:pt x="34812" y="21835"/>
                          <a:pt x="34808" y="22070"/>
                          <a:pt x="34800" y="22304"/>
                        </a:cubicBezTo>
                      </a:path>
                      <a:path w="34812" h="22305" stroke="0" extrusionOk="0">
                        <a:moveTo>
                          <a:pt x="-1" y="4511"/>
                        </a:moveTo>
                        <a:cubicBezTo>
                          <a:pt x="3783" y="1586"/>
                          <a:pt x="8429" y="-1"/>
                          <a:pt x="13212" y="-1"/>
                        </a:cubicBezTo>
                        <a:cubicBezTo>
                          <a:pt x="25141" y="0"/>
                          <a:pt x="34812" y="9670"/>
                          <a:pt x="34812" y="21600"/>
                        </a:cubicBezTo>
                        <a:cubicBezTo>
                          <a:pt x="34812" y="21835"/>
                          <a:pt x="34808" y="22070"/>
                          <a:pt x="34800" y="22304"/>
                        </a:cubicBezTo>
                        <a:lnTo>
                          <a:pt x="13212" y="21600"/>
                        </a:lnTo>
                        <a:lnTo>
                          <a:pt x="-1" y="4511"/>
                        </a:lnTo>
                        <a:close/>
                      </a:path>
                    </a:pathLst>
                  </a:cu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29" name="Arc 115"/>
                  <p:cNvSpPr>
                    <a:spLocks/>
                  </p:cNvSpPr>
                  <p:nvPr/>
                </p:nvSpPr>
                <p:spPr bwMode="hidden">
                  <a:xfrm flipH="1">
                    <a:off x="73" y="812"/>
                    <a:ext cx="2541" cy="2380"/>
                  </a:xfrm>
                  <a:custGeom>
                    <a:avLst/>
                    <a:gdLst>
                      <a:gd name="T0" fmla="*/ 0 w 36830"/>
                      <a:gd name="T1" fmla="*/ 0 h 22305"/>
                      <a:gd name="T2" fmla="*/ 0 w 36830"/>
                      <a:gd name="T3" fmla="*/ 0 h 22305"/>
                      <a:gd name="T4" fmla="*/ 0 w 36830"/>
                      <a:gd name="T5" fmla="*/ 0 h 22305"/>
                      <a:gd name="T6" fmla="*/ 0 60000 65536"/>
                      <a:gd name="T7" fmla="*/ 0 60000 65536"/>
                      <a:gd name="T8" fmla="*/ 0 60000 65536"/>
                    </a:gdLst>
                    <a:ahLst/>
                    <a:cxnLst>
                      <a:cxn ang="T6">
                        <a:pos x="T0" y="T1"/>
                      </a:cxn>
                      <a:cxn ang="T7">
                        <a:pos x="T2" y="T3"/>
                      </a:cxn>
                      <a:cxn ang="T8">
                        <a:pos x="T4" y="T5"/>
                      </a:cxn>
                    </a:cxnLst>
                    <a:rect l="0" t="0" r="r" b="b"/>
                    <a:pathLst>
                      <a:path w="36830" h="22305" fill="none" extrusionOk="0">
                        <a:moveTo>
                          <a:pt x="0" y="6283"/>
                        </a:moveTo>
                        <a:cubicBezTo>
                          <a:pt x="4047" y="2258"/>
                          <a:pt x="9522" y="-1"/>
                          <a:pt x="15230" y="-1"/>
                        </a:cubicBezTo>
                        <a:cubicBezTo>
                          <a:pt x="27159" y="0"/>
                          <a:pt x="36830" y="9670"/>
                          <a:pt x="36830" y="21600"/>
                        </a:cubicBezTo>
                        <a:cubicBezTo>
                          <a:pt x="36830" y="21835"/>
                          <a:pt x="36826" y="22070"/>
                          <a:pt x="36818" y="22304"/>
                        </a:cubicBezTo>
                      </a:path>
                      <a:path w="36830" h="22305" stroke="0" extrusionOk="0">
                        <a:moveTo>
                          <a:pt x="0" y="6283"/>
                        </a:moveTo>
                        <a:cubicBezTo>
                          <a:pt x="4047" y="2258"/>
                          <a:pt x="9522" y="-1"/>
                          <a:pt x="15230" y="-1"/>
                        </a:cubicBezTo>
                        <a:cubicBezTo>
                          <a:pt x="27159" y="0"/>
                          <a:pt x="36830" y="9670"/>
                          <a:pt x="36830" y="21600"/>
                        </a:cubicBezTo>
                        <a:cubicBezTo>
                          <a:pt x="36830" y="21835"/>
                          <a:pt x="36826" y="22070"/>
                          <a:pt x="36818" y="22304"/>
                        </a:cubicBezTo>
                        <a:lnTo>
                          <a:pt x="15230" y="21600"/>
                        </a:lnTo>
                        <a:lnTo>
                          <a:pt x="0" y="6283"/>
                        </a:lnTo>
                        <a:close/>
                      </a:path>
                    </a:pathLst>
                  </a:custGeom>
                  <a:noFill/>
                  <a:ln w="9525">
                    <a:solidFill>
                      <a:schemeClr val="folHlink"/>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30" name="Arc 116"/>
                  <p:cNvSpPr>
                    <a:spLocks/>
                  </p:cNvSpPr>
                  <p:nvPr/>
                </p:nvSpPr>
                <p:spPr bwMode="hidden">
                  <a:xfrm flipH="1">
                    <a:off x="789" y="313"/>
                    <a:ext cx="1851" cy="2304"/>
                  </a:xfrm>
                  <a:custGeom>
                    <a:avLst/>
                    <a:gdLst>
                      <a:gd name="T0" fmla="*/ 0 w 31881"/>
                      <a:gd name="T1" fmla="*/ 0 h 21600"/>
                      <a:gd name="T2" fmla="*/ 0 w 31881"/>
                      <a:gd name="T3" fmla="*/ 0 h 21600"/>
                      <a:gd name="T4" fmla="*/ 0 w 31881"/>
                      <a:gd name="T5" fmla="*/ 0 h 21600"/>
                      <a:gd name="T6" fmla="*/ 0 60000 65536"/>
                      <a:gd name="T7" fmla="*/ 0 60000 65536"/>
                      <a:gd name="T8" fmla="*/ 0 60000 65536"/>
                    </a:gdLst>
                    <a:ahLst/>
                    <a:cxnLst>
                      <a:cxn ang="T6">
                        <a:pos x="T0" y="T1"/>
                      </a:cxn>
                      <a:cxn ang="T7">
                        <a:pos x="T2" y="T3"/>
                      </a:cxn>
                      <a:cxn ang="T8">
                        <a:pos x="T4" y="T5"/>
                      </a:cxn>
                    </a:cxnLst>
                    <a:rect l="0" t="0" r="r" b="b"/>
                    <a:pathLst>
                      <a:path w="31881" h="21600" fill="none" extrusionOk="0">
                        <a:moveTo>
                          <a:pt x="-1" y="10015"/>
                        </a:moveTo>
                        <a:cubicBezTo>
                          <a:pt x="3963" y="3778"/>
                          <a:pt x="10840" y="-1"/>
                          <a:pt x="18231" y="-1"/>
                        </a:cubicBezTo>
                        <a:cubicBezTo>
                          <a:pt x="23204" y="-1"/>
                          <a:pt x="28026" y="1716"/>
                          <a:pt x="31881" y="4859"/>
                        </a:cubicBezTo>
                      </a:path>
                      <a:path w="31881" h="21600" stroke="0" extrusionOk="0">
                        <a:moveTo>
                          <a:pt x="-1" y="10015"/>
                        </a:moveTo>
                        <a:cubicBezTo>
                          <a:pt x="3963" y="3778"/>
                          <a:pt x="10840" y="-1"/>
                          <a:pt x="18231" y="-1"/>
                        </a:cubicBezTo>
                        <a:cubicBezTo>
                          <a:pt x="23204" y="-1"/>
                          <a:pt x="28026" y="1716"/>
                          <a:pt x="31881" y="4859"/>
                        </a:cubicBezTo>
                        <a:lnTo>
                          <a:pt x="18231" y="21600"/>
                        </a:lnTo>
                        <a:lnTo>
                          <a:pt x="-1" y="10015"/>
                        </a:lnTo>
                        <a:close/>
                      </a:path>
                    </a:pathLst>
                  </a:cu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31" name="Arc 117"/>
                  <p:cNvSpPr>
                    <a:spLocks/>
                  </p:cNvSpPr>
                  <p:nvPr/>
                </p:nvSpPr>
                <p:spPr bwMode="hidden">
                  <a:xfrm>
                    <a:off x="2763" y="1281"/>
                    <a:ext cx="763" cy="2304"/>
                  </a:xfrm>
                  <a:custGeom>
                    <a:avLst/>
                    <a:gdLst>
                      <a:gd name="T0" fmla="*/ 0 w 31146"/>
                      <a:gd name="T1" fmla="*/ 0 h 21600"/>
                      <a:gd name="T2" fmla="*/ 0 w 31146"/>
                      <a:gd name="T3" fmla="*/ 0 h 21600"/>
                      <a:gd name="T4" fmla="*/ 0 w 31146"/>
                      <a:gd name="T5" fmla="*/ 0 h 21600"/>
                      <a:gd name="T6" fmla="*/ 0 60000 65536"/>
                      <a:gd name="T7" fmla="*/ 0 60000 65536"/>
                      <a:gd name="T8" fmla="*/ 0 60000 65536"/>
                    </a:gdLst>
                    <a:ahLst/>
                    <a:cxnLst>
                      <a:cxn ang="T6">
                        <a:pos x="T0" y="T1"/>
                      </a:cxn>
                      <a:cxn ang="T7">
                        <a:pos x="T2" y="T3"/>
                      </a:cxn>
                      <a:cxn ang="T8">
                        <a:pos x="T4" y="T5"/>
                      </a:cxn>
                    </a:cxnLst>
                    <a:rect l="0" t="0" r="r" b="b"/>
                    <a:pathLst>
                      <a:path w="31146" h="21600" fill="none" extrusionOk="0">
                        <a:moveTo>
                          <a:pt x="-1" y="4511"/>
                        </a:moveTo>
                        <a:cubicBezTo>
                          <a:pt x="3783" y="1586"/>
                          <a:pt x="8429" y="-1"/>
                          <a:pt x="13212" y="-1"/>
                        </a:cubicBezTo>
                        <a:cubicBezTo>
                          <a:pt x="20409" y="-1"/>
                          <a:pt x="27134" y="3585"/>
                          <a:pt x="31145" y="9561"/>
                        </a:cubicBezTo>
                      </a:path>
                      <a:path w="31146" h="21600" stroke="0" extrusionOk="0">
                        <a:moveTo>
                          <a:pt x="-1" y="4511"/>
                        </a:moveTo>
                        <a:cubicBezTo>
                          <a:pt x="3783" y="1586"/>
                          <a:pt x="8429" y="-1"/>
                          <a:pt x="13212" y="-1"/>
                        </a:cubicBezTo>
                        <a:cubicBezTo>
                          <a:pt x="20409" y="-1"/>
                          <a:pt x="27134" y="3585"/>
                          <a:pt x="31145" y="9561"/>
                        </a:cubicBezTo>
                        <a:lnTo>
                          <a:pt x="13212" y="21600"/>
                        </a:lnTo>
                        <a:lnTo>
                          <a:pt x="-1" y="4511"/>
                        </a:lnTo>
                        <a:close/>
                      </a:path>
                    </a:pathLst>
                  </a:custGeom>
                  <a:noFill/>
                  <a:ln w="9525">
                    <a:solidFill>
                      <a:schemeClr val="accent2"/>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32" name="Freeform 118"/>
                  <p:cNvSpPr>
                    <a:spLocks/>
                  </p:cNvSpPr>
                  <p:nvPr/>
                </p:nvSpPr>
                <p:spPr bwMode="hidden">
                  <a:xfrm flipH="1">
                    <a:off x="1799" y="438"/>
                    <a:ext cx="418" cy="1524"/>
                  </a:xfrm>
                  <a:custGeom>
                    <a:avLst/>
                    <a:gdLst>
                      <a:gd name="T0" fmla="*/ 0 w 776"/>
                      <a:gd name="T1" fmla="*/ 1 h 2368"/>
                      <a:gd name="T2" fmla="*/ 1 w 776"/>
                      <a:gd name="T3" fmla="*/ 1 h 2368"/>
                      <a:gd name="T4" fmla="*/ 1 w 776"/>
                      <a:gd name="T5" fmla="*/ 1 h 2368"/>
                      <a:gd name="T6" fmla="*/ 1 w 776"/>
                      <a:gd name="T7" fmla="*/ 1 h 2368"/>
                      <a:gd name="T8" fmla="*/ 1 w 776"/>
                      <a:gd name="T9" fmla="*/ 1 h 2368"/>
                      <a:gd name="T10" fmla="*/ 1 w 776"/>
                      <a:gd name="T11" fmla="*/ 1 h 2368"/>
                      <a:gd name="T12" fmla="*/ 1 w 776"/>
                      <a:gd name="T13" fmla="*/ 1 h 2368"/>
                      <a:gd name="T14" fmla="*/ 1 w 776"/>
                      <a:gd name="T15" fmla="*/ 1 h 2368"/>
                      <a:gd name="T16" fmla="*/ 1 w 776"/>
                      <a:gd name="T17" fmla="*/ 1 h 2368"/>
                      <a:gd name="T18" fmla="*/ 1 w 776"/>
                      <a:gd name="T19" fmla="*/ 1 h 2368"/>
                      <a:gd name="T20" fmla="*/ 1 w 776"/>
                      <a:gd name="T21" fmla="*/ 1 h 2368"/>
                      <a:gd name="T22" fmla="*/ 1 w 776"/>
                      <a:gd name="T23" fmla="*/ 1 h 2368"/>
                      <a:gd name="T24" fmla="*/ 1 w 776"/>
                      <a:gd name="T25" fmla="*/ 1 h 2368"/>
                      <a:gd name="T26" fmla="*/ 1 w 776"/>
                      <a:gd name="T27" fmla="*/ 1 h 2368"/>
                      <a:gd name="T28" fmla="*/ 1 w 776"/>
                      <a:gd name="T29" fmla="*/ 1 h 2368"/>
                      <a:gd name="T30" fmla="*/ 1 w 776"/>
                      <a:gd name="T31" fmla="*/ 1 h 2368"/>
                      <a:gd name="T32" fmla="*/ 1 w 776"/>
                      <a:gd name="T33" fmla="*/ 1 h 2368"/>
                      <a:gd name="T34" fmla="*/ 1 w 776"/>
                      <a:gd name="T35" fmla="*/ 1 h 2368"/>
                      <a:gd name="T36" fmla="*/ 1 w 776"/>
                      <a:gd name="T37" fmla="*/ 2 h 2368"/>
                      <a:gd name="T38" fmla="*/ 1 w 776"/>
                      <a:gd name="T39" fmla="*/ 2 h 2368"/>
                      <a:gd name="T40" fmla="*/ 1 w 776"/>
                      <a:gd name="T41" fmla="*/ 2 h 2368"/>
                      <a:gd name="T42" fmla="*/ 1 w 776"/>
                      <a:gd name="T43" fmla="*/ 2 h 2368"/>
                      <a:gd name="T44" fmla="*/ 1 w 776"/>
                      <a:gd name="T45" fmla="*/ 2 h 2368"/>
                      <a:gd name="T46" fmla="*/ 1 w 776"/>
                      <a:gd name="T47" fmla="*/ 2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grpSp>
            <p:sp>
              <p:nvSpPr>
                <p:cNvPr id="25" name="Freeform 119"/>
                <p:cNvSpPr>
                  <a:spLocks/>
                </p:cNvSpPr>
                <p:nvPr/>
              </p:nvSpPr>
              <p:spPr bwMode="hidden">
                <a:xfrm rot="-1346631">
                  <a:off x="3279" y="1529"/>
                  <a:ext cx="443" cy="837"/>
                </a:xfrm>
                <a:custGeom>
                  <a:avLst/>
                  <a:gdLst>
                    <a:gd name="T0" fmla="*/ 0 w 776"/>
                    <a:gd name="T1" fmla="*/ 0 h 2368"/>
                    <a:gd name="T2" fmla="*/ 1 w 776"/>
                    <a:gd name="T3" fmla="*/ 0 h 2368"/>
                    <a:gd name="T4" fmla="*/ 1 w 776"/>
                    <a:gd name="T5" fmla="*/ 0 h 2368"/>
                    <a:gd name="T6" fmla="*/ 1 w 776"/>
                    <a:gd name="T7" fmla="*/ 0 h 2368"/>
                    <a:gd name="T8" fmla="*/ 1 w 776"/>
                    <a:gd name="T9" fmla="*/ 0 h 2368"/>
                    <a:gd name="T10" fmla="*/ 1 w 776"/>
                    <a:gd name="T11" fmla="*/ 0 h 2368"/>
                    <a:gd name="T12" fmla="*/ 1 w 776"/>
                    <a:gd name="T13" fmla="*/ 0 h 2368"/>
                    <a:gd name="T14" fmla="*/ 1 w 776"/>
                    <a:gd name="T15" fmla="*/ 0 h 2368"/>
                    <a:gd name="T16" fmla="*/ 1 w 776"/>
                    <a:gd name="T17" fmla="*/ 0 h 2368"/>
                    <a:gd name="T18" fmla="*/ 1 w 776"/>
                    <a:gd name="T19" fmla="*/ 0 h 2368"/>
                    <a:gd name="T20" fmla="*/ 1 w 776"/>
                    <a:gd name="T21" fmla="*/ 0 h 2368"/>
                    <a:gd name="T22" fmla="*/ 1 w 776"/>
                    <a:gd name="T23" fmla="*/ 0 h 2368"/>
                    <a:gd name="T24" fmla="*/ 1 w 776"/>
                    <a:gd name="T25" fmla="*/ 0 h 2368"/>
                    <a:gd name="T26" fmla="*/ 1 w 776"/>
                    <a:gd name="T27" fmla="*/ 0 h 2368"/>
                    <a:gd name="T28" fmla="*/ 1 w 776"/>
                    <a:gd name="T29" fmla="*/ 0 h 2368"/>
                    <a:gd name="T30" fmla="*/ 1 w 776"/>
                    <a:gd name="T31" fmla="*/ 0 h 2368"/>
                    <a:gd name="T32" fmla="*/ 1 w 776"/>
                    <a:gd name="T33" fmla="*/ 0 h 2368"/>
                    <a:gd name="T34" fmla="*/ 1 w 776"/>
                    <a:gd name="T35" fmla="*/ 0 h 2368"/>
                    <a:gd name="T36" fmla="*/ 1 w 776"/>
                    <a:gd name="T37" fmla="*/ 0 h 2368"/>
                    <a:gd name="T38" fmla="*/ 1 w 776"/>
                    <a:gd name="T39" fmla="*/ 0 h 2368"/>
                    <a:gd name="T40" fmla="*/ 1 w 776"/>
                    <a:gd name="T41" fmla="*/ 0 h 2368"/>
                    <a:gd name="T42" fmla="*/ 1 w 776"/>
                    <a:gd name="T43" fmla="*/ 0 h 2368"/>
                    <a:gd name="T44" fmla="*/ 1 w 776"/>
                    <a:gd name="T45" fmla="*/ 0 h 2368"/>
                    <a:gd name="T46" fmla="*/ 1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2"/>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grpSp>
        </p:grpSp>
        <p:grpSp>
          <p:nvGrpSpPr>
            <p:cNvPr id="7" name="Group 120"/>
            <p:cNvGrpSpPr>
              <a:grpSpLocks/>
            </p:cNvGrpSpPr>
            <p:nvPr/>
          </p:nvGrpSpPr>
          <p:grpSpPr bwMode="auto">
            <a:xfrm>
              <a:off x="1476" y="452"/>
              <a:ext cx="4040" cy="2966"/>
              <a:chOff x="210" y="337"/>
              <a:chExt cx="5198" cy="3818"/>
            </a:xfrm>
          </p:grpSpPr>
          <p:sp>
            <p:nvSpPr>
              <p:cNvPr id="8" name="Freeform 121"/>
              <p:cNvSpPr>
                <a:spLocks/>
              </p:cNvSpPr>
              <p:nvPr/>
            </p:nvSpPr>
            <p:spPr bwMode="hidden">
              <a:xfrm flipH="1">
                <a:off x="1934" y="2382"/>
                <a:ext cx="485" cy="1479"/>
              </a:xfrm>
              <a:custGeom>
                <a:avLst/>
                <a:gdLst>
                  <a:gd name="T0" fmla="*/ 0 w 776"/>
                  <a:gd name="T1" fmla="*/ 1 h 2368"/>
                  <a:gd name="T2" fmla="*/ 1 w 776"/>
                  <a:gd name="T3" fmla="*/ 1 h 2368"/>
                  <a:gd name="T4" fmla="*/ 1 w 776"/>
                  <a:gd name="T5" fmla="*/ 1 h 2368"/>
                  <a:gd name="T6" fmla="*/ 1 w 776"/>
                  <a:gd name="T7" fmla="*/ 1 h 2368"/>
                  <a:gd name="T8" fmla="*/ 1 w 776"/>
                  <a:gd name="T9" fmla="*/ 1 h 2368"/>
                  <a:gd name="T10" fmla="*/ 1 w 776"/>
                  <a:gd name="T11" fmla="*/ 1 h 2368"/>
                  <a:gd name="T12" fmla="*/ 1 w 776"/>
                  <a:gd name="T13" fmla="*/ 1 h 2368"/>
                  <a:gd name="T14" fmla="*/ 1 w 776"/>
                  <a:gd name="T15" fmla="*/ 1 h 2368"/>
                  <a:gd name="T16" fmla="*/ 1 w 776"/>
                  <a:gd name="T17" fmla="*/ 1 h 2368"/>
                  <a:gd name="T18" fmla="*/ 1 w 776"/>
                  <a:gd name="T19" fmla="*/ 1 h 2368"/>
                  <a:gd name="T20" fmla="*/ 1 w 776"/>
                  <a:gd name="T21" fmla="*/ 1 h 2368"/>
                  <a:gd name="T22" fmla="*/ 1 w 776"/>
                  <a:gd name="T23" fmla="*/ 1 h 2368"/>
                  <a:gd name="T24" fmla="*/ 1 w 776"/>
                  <a:gd name="T25" fmla="*/ 1 h 2368"/>
                  <a:gd name="T26" fmla="*/ 1 w 776"/>
                  <a:gd name="T27" fmla="*/ 1 h 2368"/>
                  <a:gd name="T28" fmla="*/ 1 w 776"/>
                  <a:gd name="T29" fmla="*/ 1 h 2368"/>
                  <a:gd name="T30" fmla="*/ 1 w 776"/>
                  <a:gd name="T31" fmla="*/ 1 h 2368"/>
                  <a:gd name="T32" fmla="*/ 1 w 776"/>
                  <a:gd name="T33" fmla="*/ 1 h 2368"/>
                  <a:gd name="T34" fmla="*/ 1 w 776"/>
                  <a:gd name="T35" fmla="*/ 1 h 2368"/>
                  <a:gd name="T36" fmla="*/ 1 w 776"/>
                  <a:gd name="T37" fmla="*/ 1 h 2368"/>
                  <a:gd name="T38" fmla="*/ 1 w 776"/>
                  <a:gd name="T39" fmla="*/ 1 h 2368"/>
                  <a:gd name="T40" fmla="*/ 1 w 776"/>
                  <a:gd name="T41" fmla="*/ 1 h 2368"/>
                  <a:gd name="T42" fmla="*/ 1 w 776"/>
                  <a:gd name="T43" fmla="*/ 1 h 2368"/>
                  <a:gd name="T44" fmla="*/ 1 w 776"/>
                  <a:gd name="T45" fmla="*/ 1 h 2368"/>
                  <a:gd name="T46" fmla="*/ 1 w 776"/>
                  <a:gd name="T47" fmla="*/ 1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9" name="Arc 122"/>
              <p:cNvSpPr>
                <a:spLocks/>
              </p:cNvSpPr>
              <p:nvPr/>
            </p:nvSpPr>
            <p:spPr bwMode="hidden">
              <a:xfrm flipH="1">
                <a:off x="1054" y="1851"/>
                <a:ext cx="2122" cy="2304"/>
              </a:xfrm>
              <a:custGeom>
                <a:avLst/>
                <a:gdLst>
                  <a:gd name="T0" fmla="*/ 0 w 21600"/>
                  <a:gd name="T1" fmla="*/ 0 h 21602"/>
                  <a:gd name="T2" fmla="*/ 0 w 21600"/>
                  <a:gd name="T3" fmla="*/ 0 h 21602"/>
                  <a:gd name="T4" fmla="*/ 0 w 21600"/>
                  <a:gd name="T5" fmla="*/ 0 h 21602"/>
                  <a:gd name="T6" fmla="*/ 0 60000 65536"/>
                  <a:gd name="T7" fmla="*/ 0 60000 65536"/>
                  <a:gd name="T8" fmla="*/ 0 60000 65536"/>
                </a:gdLst>
                <a:ahLst/>
                <a:cxnLst>
                  <a:cxn ang="T6">
                    <a:pos x="T0" y="T1"/>
                  </a:cxn>
                  <a:cxn ang="T7">
                    <a:pos x="T2" y="T3"/>
                  </a:cxn>
                  <a:cxn ang="T8">
                    <a:pos x="T4" y="T5"/>
                  </a:cxn>
                </a:cxnLst>
                <a:rect l="0" t="0" r="r" b="b"/>
                <a:pathLst>
                  <a:path w="21600" h="21602" fill="none" extrusionOk="0">
                    <a:moveTo>
                      <a:pt x="5466" y="0"/>
                    </a:moveTo>
                    <a:cubicBezTo>
                      <a:pt x="14970" y="2486"/>
                      <a:pt x="21600" y="11073"/>
                      <a:pt x="21600" y="20897"/>
                    </a:cubicBezTo>
                    <a:cubicBezTo>
                      <a:pt x="21600" y="21132"/>
                      <a:pt x="21596" y="21367"/>
                      <a:pt x="21588" y="21601"/>
                    </a:cubicBezTo>
                  </a:path>
                  <a:path w="21600" h="21602" stroke="0" extrusionOk="0">
                    <a:moveTo>
                      <a:pt x="5466" y="0"/>
                    </a:moveTo>
                    <a:cubicBezTo>
                      <a:pt x="14970" y="2486"/>
                      <a:pt x="21600" y="11073"/>
                      <a:pt x="21600" y="20897"/>
                    </a:cubicBezTo>
                    <a:cubicBezTo>
                      <a:pt x="21600" y="21132"/>
                      <a:pt x="21596" y="21367"/>
                      <a:pt x="21588" y="21601"/>
                    </a:cubicBezTo>
                    <a:lnTo>
                      <a:pt x="0" y="20897"/>
                    </a:lnTo>
                    <a:lnTo>
                      <a:pt x="5466" y="0"/>
                    </a:lnTo>
                    <a:close/>
                  </a:path>
                </a:pathLst>
              </a:custGeom>
              <a:noFill/>
              <a:ln w="9525">
                <a:solidFill>
                  <a:schemeClr val="folHlink"/>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10" name="Arc 123"/>
              <p:cNvSpPr>
                <a:spLocks/>
              </p:cNvSpPr>
              <p:nvPr/>
            </p:nvSpPr>
            <p:spPr bwMode="hidden">
              <a:xfrm flipH="1">
                <a:off x="1266" y="1480"/>
                <a:ext cx="1244" cy="2379"/>
              </a:xfrm>
              <a:custGeom>
                <a:avLst/>
                <a:gdLst>
                  <a:gd name="T0" fmla="*/ 0 w 28940"/>
                  <a:gd name="T1" fmla="*/ 0 h 22305"/>
                  <a:gd name="T2" fmla="*/ 0 w 28940"/>
                  <a:gd name="T3" fmla="*/ 0 h 22305"/>
                  <a:gd name="T4" fmla="*/ 0 w 28940"/>
                  <a:gd name="T5" fmla="*/ 0 h 22305"/>
                  <a:gd name="T6" fmla="*/ 0 60000 65536"/>
                  <a:gd name="T7" fmla="*/ 0 60000 65536"/>
                  <a:gd name="T8" fmla="*/ 0 60000 65536"/>
                </a:gdLst>
                <a:ahLst/>
                <a:cxnLst>
                  <a:cxn ang="T6">
                    <a:pos x="T0" y="T1"/>
                  </a:cxn>
                  <a:cxn ang="T7">
                    <a:pos x="T2" y="T3"/>
                  </a:cxn>
                  <a:cxn ang="T8">
                    <a:pos x="T4" y="T5"/>
                  </a:cxn>
                </a:cxnLst>
                <a:rect l="0" t="0" r="r" b="b"/>
                <a:pathLst>
                  <a:path w="28940" h="22305" fill="none" extrusionOk="0">
                    <a:moveTo>
                      <a:pt x="0" y="1285"/>
                    </a:moveTo>
                    <a:cubicBezTo>
                      <a:pt x="2353" y="434"/>
                      <a:pt x="4837" y="-1"/>
                      <a:pt x="7340" y="-1"/>
                    </a:cubicBezTo>
                    <a:cubicBezTo>
                      <a:pt x="19269" y="0"/>
                      <a:pt x="28940" y="9670"/>
                      <a:pt x="28940" y="21600"/>
                    </a:cubicBezTo>
                    <a:cubicBezTo>
                      <a:pt x="28940" y="21835"/>
                      <a:pt x="28936" y="22070"/>
                      <a:pt x="28928" y="22304"/>
                    </a:cubicBezTo>
                  </a:path>
                  <a:path w="28940" h="22305" stroke="0" extrusionOk="0">
                    <a:moveTo>
                      <a:pt x="0" y="1285"/>
                    </a:moveTo>
                    <a:cubicBezTo>
                      <a:pt x="2353" y="434"/>
                      <a:pt x="4837" y="-1"/>
                      <a:pt x="7340" y="-1"/>
                    </a:cubicBezTo>
                    <a:cubicBezTo>
                      <a:pt x="19269" y="0"/>
                      <a:pt x="28940" y="9670"/>
                      <a:pt x="28940" y="21600"/>
                    </a:cubicBezTo>
                    <a:cubicBezTo>
                      <a:pt x="28940" y="21835"/>
                      <a:pt x="28936" y="22070"/>
                      <a:pt x="28928" y="22304"/>
                    </a:cubicBezTo>
                    <a:lnTo>
                      <a:pt x="7340" y="21600"/>
                    </a:lnTo>
                    <a:lnTo>
                      <a:pt x="0" y="1285"/>
                    </a:lnTo>
                    <a:close/>
                  </a:path>
                </a:pathLst>
              </a:cu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11" name="Arc 124"/>
              <p:cNvSpPr>
                <a:spLocks/>
              </p:cNvSpPr>
              <p:nvPr/>
            </p:nvSpPr>
            <p:spPr bwMode="hidden">
              <a:xfrm flipH="1">
                <a:off x="210" y="1169"/>
                <a:ext cx="2376" cy="2379"/>
              </a:xfrm>
              <a:custGeom>
                <a:avLst/>
                <a:gdLst>
                  <a:gd name="T0" fmla="*/ 0 w 34455"/>
                  <a:gd name="T1" fmla="*/ 0 h 22305"/>
                  <a:gd name="T2" fmla="*/ 0 w 34455"/>
                  <a:gd name="T3" fmla="*/ 0 h 22305"/>
                  <a:gd name="T4" fmla="*/ 0 w 34455"/>
                  <a:gd name="T5" fmla="*/ 0 h 22305"/>
                  <a:gd name="T6" fmla="*/ 0 60000 65536"/>
                  <a:gd name="T7" fmla="*/ 0 60000 65536"/>
                  <a:gd name="T8" fmla="*/ 0 60000 65536"/>
                </a:gdLst>
                <a:ahLst/>
                <a:cxnLst>
                  <a:cxn ang="T6">
                    <a:pos x="T0" y="T1"/>
                  </a:cxn>
                  <a:cxn ang="T7">
                    <a:pos x="T2" y="T3"/>
                  </a:cxn>
                  <a:cxn ang="T8">
                    <a:pos x="T4" y="T5"/>
                  </a:cxn>
                </a:cxnLst>
                <a:rect l="0" t="0" r="r" b="b"/>
                <a:pathLst>
                  <a:path w="34455" h="22305" fill="none" extrusionOk="0">
                    <a:moveTo>
                      <a:pt x="0" y="4241"/>
                    </a:moveTo>
                    <a:cubicBezTo>
                      <a:pt x="3720" y="1486"/>
                      <a:pt x="8226" y="-1"/>
                      <a:pt x="12855" y="-1"/>
                    </a:cubicBezTo>
                    <a:cubicBezTo>
                      <a:pt x="24784" y="0"/>
                      <a:pt x="34455" y="9670"/>
                      <a:pt x="34455" y="21600"/>
                    </a:cubicBezTo>
                    <a:cubicBezTo>
                      <a:pt x="34455" y="21835"/>
                      <a:pt x="34451" y="22070"/>
                      <a:pt x="34443" y="22304"/>
                    </a:cubicBezTo>
                  </a:path>
                  <a:path w="34455" h="22305" stroke="0" extrusionOk="0">
                    <a:moveTo>
                      <a:pt x="0" y="4241"/>
                    </a:moveTo>
                    <a:cubicBezTo>
                      <a:pt x="3720" y="1486"/>
                      <a:pt x="8226" y="-1"/>
                      <a:pt x="12855" y="-1"/>
                    </a:cubicBezTo>
                    <a:cubicBezTo>
                      <a:pt x="24784" y="0"/>
                      <a:pt x="34455" y="9670"/>
                      <a:pt x="34455" y="21600"/>
                    </a:cubicBezTo>
                    <a:cubicBezTo>
                      <a:pt x="34455" y="21835"/>
                      <a:pt x="34451" y="22070"/>
                      <a:pt x="34443" y="22304"/>
                    </a:cubicBezTo>
                    <a:lnTo>
                      <a:pt x="12855" y="21600"/>
                    </a:lnTo>
                    <a:lnTo>
                      <a:pt x="0" y="4241"/>
                    </a:lnTo>
                    <a:close/>
                  </a:path>
                </a:pathLst>
              </a:custGeom>
              <a:noFill/>
              <a:ln w="9525">
                <a:solidFill>
                  <a:schemeClr val="folHlink"/>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12" name="Arc 125"/>
              <p:cNvSpPr>
                <a:spLocks/>
              </p:cNvSpPr>
              <p:nvPr/>
            </p:nvSpPr>
            <p:spPr bwMode="hidden">
              <a:xfrm>
                <a:off x="2840" y="1503"/>
                <a:ext cx="381" cy="2379"/>
              </a:xfrm>
              <a:custGeom>
                <a:avLst/>
                <a:gdLst>
                  <a:gd name="T0" fmla="*/ 0 w 34812"/>
                  <a:gd name="T1" fmla="*/ 0 h 22305"/>
                  <a:gd name="T2" fmla="*/ 0 w 34812"/>
                  <a:gd name="T3" fmla="*/ 0 h 22305"/>
                  <a:gd name="T4" fmla="*/ 0 w 34812"/>
                  <a:gd name="T5" fmla="*/ 0 h 22305"/>
                  <a:gd name="T6" fmla="*/ 0 60000 65536"/>
                  <a:gd name="T7" fmla="*/ 0 60000 65536"/>
                  <a:gd name="T8" fmla="*/ 0 60000 65536"/>
                </a:gdLst>
                <a:ahLst/>
                <a:cxnLst>
                  <a:cxn ang="T6">
                    <a:pos x="T0" y="T1"/>
                  </a:cxn>
                  <a:cxn ang="T7">
                    <a:pos x="T2" y="T3"/>
                  </a:cxn>
                  <a:cxn ang="T8">
                    <a:pos x="T4" y="T5"/>
                  </a:cxn>
                </a:cxnLst>
                <a:rect l="0" t="0" r="r" b="b"/>
                <a:pathLst>
                  <a:path w="34812" h="22305" fill="none" extrusionOk="0">
                    <a:moveTo>
                      <a:pt x="-1" y="4511"/>
                    </a:moveTo>
                    <a:cubicBezTo>
                      <a:pt x="3783" y="1586"/>
                      <a:pt x="8429" y="-1"/>
                      <a:pt x="13212" y="-1"/>
                    </a:cubicBezTo>
                    <a:cubicBezTo>
                      <a:pt x="25141" y="0"/>
                      <a:pt x="34812" y="9670"/>
                      <a:pt x="34812" y="21600"/>
                    </a:cubicBezTo>
                    <a:cubicBezTo>
                      <a:pt x="34812" y="21835"/>
                      <a:pt x="34808" y="22070"/>
                      <a:pt x="34800" y="22304"/>
                    </a:cubicBezTo>
                  </a:path>
                  <a:path w="34812" h="22305" stroke="0" extrusionOk="0">
                    <a:moveTo>
                      <a:pt x="-1" y="4511"/>
                    </a:moveTo>
                    <a:cubicBezTo>
                      <a:pt x="3783" y="1586"/>
                      <a:pt x="8429" y="-1"/>
                      <a:pt x="13212" y="-1"/>
                    </a:cubicBezTo>
                    <a:cubicBezTo>
                      <a:pt x="25141" y="0"/>
                      <a:pt x="34812" y="9670"/>
                      <a:pt x="34812" y="21600"/>
                    </a:cubicBezTo>
                    <a:cubicBezTo>
                      <a:pt x="34812" y="21835"/>
                      <a:pt x="34808" y="22070"/>
                      <a:pt x="34800" y="22304"/>
                    </a:cubicBezTo>
                    <a:lnTo>
                      <a:pt x="13212" y="21600"/>
                    </a:lnTo>
                    <a:lnTo>
                      <a:pt x="-1" y="4511"/>
                    </a:lnTo>
                    <a:close/>
                  </a:path>
                </a:pathLst>
              </a:cu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13" name="Arc 126"/>
              <p:cNvSpPr>
                <a:spLocks/>
              </p:cNvSpPr>
              <p:nvPr/>
            </p:nvSpPr>
            <p:spPr bwMode="hidden">
              <a:xfrm>
                <a:off x="2940" y="1492"/>
                <a:ext cx="1004" cy="2379"/>
              </a:xfrm>
              <a:custGeom>
                <a:avLst/>
                <a:gdLst>
                  <a:gd name="T0" fmla="*/ 0 w 34812"/>
                  <a:gd name="T1" fmla="*/ 0 h 22305"/>
                  <a:gd name="T2" fmla="*/ 0 w 34812"/>
                  <a:gd name="T3" fmla="*/ 0 h 22305"/>
                  <a:gd name="T4" fmla="*/ 0 w 34812"/>
                  <a:gd name="T5" fmla="*/ 0 h 22305"/>
                  <a:gd name="T6" fmla="*/ 0 60000 65536"/>
                  <a:gd name="T7" fmla="*/ 0 60000 65536"/>
                  <a:gd name="T8" fmla="*/ 0 60000 65536"/>
                </a:gdLst>
                <a:ahLst/>
                <a:cxnLst>
                  <a:cxn ang="T6">
                    <a:pos x="T0" y="T1"/>
                  </a:cxn>
                  <a:cxn ang="T7">
                    <a:pos x="T2" y="T3"/>
                  </a:cxn>
                  <a:cxn ang="T8">
                    <a:pos x="T4" y="T5"/>
                  </a:cxn>
                </a:cxnLst>
                <a:rect l="0" t="0" r="r" b="b"/>
                <a:pathLst>
                  <a:path w="34812" h="22305" fill="none" extrusionOk="0">
                    <a:moveTo>
                      <a:pt x="-1" y="4511"/>
                    </a:moveTo>
                    <a:cubicBezTo>
                      <a:pt x="3783" y="1586"/>
                      <a:pt x="8429" y="-1"/>
                      <a:pt x="13212" y="-1"/>
                    </a:cubicBezTo>
                    <a:cubicBezTo>
                      <a:pt x="25141" y="0"/>
                      <a:pt x="34812" y="9670"/>
                      <a:pt x="34812" y="21600"/>
                    </a:cubicBezTo>
                    <a:cubicBezTo>
                      <a:pt x="34812" y="21835"/>
                      <a:pt x="34808" y="22070"/>
                      <a:pt x="34800" y="22304"/>
                    </a:cubicBezTo>
                  </a:path>
                  <a:path w="34812" h="22305" stroke="0" extrusionOk="0">
                    <a:moveTo>
                      <a:pt x="-1" y="4511"/>
                    </a:moveTo>
                    <a:cubicBezTo>
                      <a:pt x="3783" y="1586"/>
                      <a:pt x="8429" y="-1"/>
                      <a:pt x="13212" y="-1"/>
                    </a:cubicBezTo>
                    <a:cubicBezTo>
                      <a:pt x="25141" y="0"/>
                      <a:pt x="34812" y="9670"/>
                      <a:pt x="34812" y="21600"/>
                    </a:cubicBezTo>
                    <a:cubicBezTo>
                      <a:pt x="34812" y="21835"/>
                      <a:pt x="34808" y="22070"/>
                      <a:pt x="34800" y="22304"/>
                    </a:cubicBezTo>
                    <a:lnTo>
                      <a:pt x="13212" y="21600"/>
                    </a:lnTo>
                    <a:lnTo>
                      <a:pt x="-1" y="4511"/>
                    </a:lnTo>
                    <a:close/>
                  </a:path>
                </a:pathLst>
              </a:custGeom>
              <a:noFill/>
              <a:ln w="9525">
                <a:solidFill>
                  <a:schemeClr val="folHlink"/>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14" name="Freeform 127"/>
              <p:cNvSpPr>
                <a:spLocks/>
              </p:cNvSpPr>
              <p:nvPr/>
            </p:nvSpPr>
            <p:spPr bwMode="hidden">
              <a:xfrm>
                <a:off x="3300" y="2635"/>
                <a:ext cx="485" cy="1479"/>
              </a:xfrm>
              <a:custGeom>
                <a:avLst/>
                <a:gdLst>
                  <a:gd name="T0" fmla="*/ 0 w 776"/>
                  <a:gd name="T1" fmla="*/ 1 h 2368"/>
                  <a:gd name="T2" fmla="*/ 1 w 776"/>
                  <a:gd name="T3" fmla="*/ 1 h 2368"/>
                  <a:gd name="T4" fmla="*/ 1 w 776"/>
                  <a:gd name="T5" fmla="*/ 1 h 2368"/>
                  <a:gd name="T6" fmla="*/ 1 w 776"/>
                  <a:gd name="T7" fmla="*/ 1 h 2368"/>
                  <a:gd name="T8" fmla="*/ 1 w 776"/>
                  <a:gd name="T9" fmla="*/ 1 h 2368"/>
                  <a:gd name="T10" fmla="*/ 1 w 776"/>
                  <a:gd name="T11" fmla="*/ 1 h 2368"/>
                  <a:gd name="T12" fmla="*/ 1 w 776"/>
                  <a:gd name="T13" fmla="*/ 1 h 2368"/>
                  <a:gd name="T14" fmla="*/ 1 w 776"/>
                  <a:gd name="T15" fmla="*/ 1 h 2368"/>
                  <a:gd name="T16" fmla="*/ 1 w 776"/>
                  <a:gd name="T17" fmla="*/ 1 h 2368"/>
                  <a:gd name="T18" fmla="*/ 1 w 776"/>
                  <a:gd name="T19" fmla="*/ 1 h 2368"/>
                  <a:gd name="T20" fmla="*/ 1 w 776"/>
                  <a:gd name="T21" fmla="*/ 1 h 2368"/>
                  <a:gd name="T22" fmla="*/ 1 w 776"/>
                  <a:gd name="T23" fmla="*/ 1 h 2368"/>
                  <a:gd name="T24" fmla="*/ 1 w 776"/>
                  <a:gd name="T25" fmla="*/ 1 h 2368"/>
                  <a:gd name="T26" fmla="*/ 1 w 776"/>
                  <a:gd name="T27" fmla="*/ 1 h 2368"/>
                  <a:gd name="T28" fmla="*/ 1 w 776"/>
                  <a:gd name="T29" fmla="*/ 1 h 2368"/>
                  <a:gd name="T30" fmla="*/ 1 w 776"/>
                  <a:gd name="T31" fmla="*/ 1 h 2368"/>
                  <a:gd name="T32" fmla="*/ 1 w 776"/>
                  <a:gd name="T33" fmla="*/ 1 h 2368"/>
                  <a:gd name="T34" fmla="*/ 1 w 776"/>
                  <a:gd name="T35" fmla="*/ 1 h 2368"/>
                  <a:gd name="T36" fmla="*/ 1 w 776"/>
                  <a:gd name="T37" fmla="*/ 1 h 2368"/>
                  <a:gd name="T38" fmla="*/ 1 w 776"/>
                  <a:gd name="T39" fmla="*/ 1 h 2368"/>
                  <a:gd name="T40" fmla="*/ 1 w 776"/>
                  <a:gd name="T41" fmla="*/ 1 h 2368"/>
                  <a:gd name="T42" fmla="*/ 1 w 776"/>
                  <a:gd name="T43" fmla="*/ 1 h 2368"/>
                  <a:gd name="T44" fmla="*/ 1 w 776"/>
                  <a:gd name="T45" fmla="*/ 1 h 2368"/>
                  <a:gd name="T46" fmla="*/ 1 w 776"/>
                  <a:gd name="T47" fmla="*/ 1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15" name="Freeform 128"/>
              <p:cNvSpPr>
                <a:spLocks/>
              </p:cNvSpPr>
              <p:nvPr/>
            </p:nvSpPr>
            <p:spPr bwMode="hidden">
              <a:xfrm rot="19660755" flipV="1">
                <a:off x="2547" y="2149"/>
                <a:ext cx="441" cy="838"/>
              </a:xfrm>
              <a:custGeom>
                <a:avLst/>
                <a:gdLst>
                  <a:gd name="T0" fmla="*/ 0 w 776"/>
                  <a:gd name="T1" fmla="*/ 0 h 2368"/>
                  <a:gd name="T2" fmla="*/ 1 w 776"/>
                  <a:gd name="T3" fmla="*/ 0 h 2368"/>
                  <a:gd name="T4" fmla="*/ 1 w 776"/>
                  <a:gd name="T5" fmla="*/ 0 h 2368"/>
                  <a:gd name="T6" fmla="*/ 1 w 776"/>
                  <a:gd name="T7" fmla="*/ 0 h 2368"/>
                  <a:gd name="T8" fmla="*/ 1 w 776"/>
                  <a:gd name="T9" fmla="*/ 0 h 2368"/>
                  <a:gd name="T10" fmla="*/ 1 w 776"/>
                  <a:gd name="T11" fmla="*/ 0 h 2368"/>
                  <a:gd name="T12" fmla="*/ 1 w 776"/>
                  <a:gd name="T13" fmla="*/ 0 h 2368"/>
                  <a:gd name="T14" fmla="*/ 1 w 776"/>
                  <a:gd name="T15" fmla="*/ 0 h 2368"/>
                  <a:gd name="T16" fmla="*/ 1 w 776"/>
                  <a:gd name="T17" fmla="*/ 0 h 2368"/>
                  <a:gd name="T18" fmla="*/ 1 w 776"/>
                  <a:gd name="T19" fmla="*/ 0 h 2368"/>
                  <a:gd name="T20" fmla="*/ 1 w 776"/>
                  <a:gd name="T21" fmla="*/ 0 h 2368"/>
                  <a:gd name="T22" fmla="*/ 1 w 776"/>
                  <a:gd name="T23" fmla="*/ 0 h 2368"/>
                  <a:gd name="T24" fmla="*/ 1 w 776"/>
                  <a:gd name="T25" fmla="*/ 0 h 2368"/>
                  <a:gd name="T26" fmla="*/ 1 w 776"/>
                  <a:gd name="T27" fmla="*/ 0 h 2368"/>
                  <a:gd name="T28" fmla="*/ 1 w 776"/>
                  <a:gd name="T29" fmla="*/ 0 h 2368"/>
                  <a:gd name="T30" fmla="*/ 1 w 776"/>
                  <a:gd name="T31" fmla="*/ 0 h 2368"/>
                  <a:gd name="T32" fmla="*/ 1 w 776"/>
                  <a:gd name="T33" fmla="*/ 0 h 2368"/>
                  <a:gd name="T34" fmla="*/ 1 w 776"/>
                  <a:gd name="T35" fmla="*/ 0 h 2368"/>
                  <a:gd name="T36" fmla="*/ 1 w 776"/>
                  <a:gd name="T37" fmla="*/ 0 h 2368"/>
                  <a:gd name="T38" fmla="*/ 1 w 776"/>
                  <a:gd name="T39" fmla="*/ 0 h 2368"/>
                  <a:gd name="T40" fmla="*/ 1 w 776"/>
                  <a:gd name="T41" fmla="*/ 0 h 2368"/>
                  <a:gd name="T42" fmla="*/ 1 w 776"/>
                  <a:gd name="T43" fmla="*/ 0 h 2368"/>
                  <a:gd name="T44" fmla="*/ 1 w 776"/>
                  <a:gd name="T45" fmla="*/ 0 h 2368"/>
                  <a:gd name="T46" fmla="*/ 1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2"/>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16" name="Freeform 129"/>
              <p:cNvSpPr>
                <a:spLocks/>
              </p:cNvSpPr>
              <p:nvPr/>
            </p:nvSpPr>
            <p:spPr bwMode="hidden">
              <a:xfrm flipH="1">
                <a:off x="489" y="2503"/>
                <a:ext cx="1085" cy="1524"/>
              </a:xfrm>
              <a:custGeom>
                <a:avLst/>
                <a:gdLst>
                  <a:gd name="T0" fmla="*/ 0 w 776"/>
                  <a:gd name="T1" fmla="*/ 1 h 2368"/>
                  <a:gd name="T2" fmla="*/ 51319 w 776"/>
                  <a:gd name="T3" fmla="*/ 1 h 2368"/>
                  <a:gd name="T4" fmla="*/ 20359 w 776"/>
                  <a:gd name="T5" fmla="*/ 1 h 2368"/>
                  <a:gd name="T6" fmla="*/ 71754 w 776"/>
                  <a:gd name="T7" fmla="*/ 1 h 2368"/>
                  <a:gd name="T8" fmla="*/ 40927 w 776"/>
                  <a:gd name="T9" fmla="*/ 1 h 2368"/>
                  <a:gd name="T10" fmla="*/ 81955 w 776"/>
                  <a:gd name="T11" fmla="*/ 1 h 2368"/>
                  <a:gd name="T12" fmla="*/ 61395 w 776"/>
                  <a:gd name="T13" fmla="*/ 1 h 2368"/>
                  <a:gd name="T14" fmla="*/ 102375 w 776"/>
                  <a:gd name="T15" fmla="*/ 1 h 2368"/>
                  <a:gd name="T16" fmla="*/ 81955 w 776"/>
                  <a:gd name="T17" fmla="*/ 1 h 2368"/>
                  <a:gd name="T18" fmla="*/ 112675 w 776"/>
                  <a:gd name="T19" fmla="*/ 1 h 2368"/>
                  <a:gd name="T20" fmla="*/ 102375 w 776"/>
                  <a:gd name="T21" fmla="*/ 1 h 2368"/>
                  <a:gd name="T22" fmla="*/ 122841 w 776"/>
                  <a:gd name="T23" fmla="*/ 1 h 2368"/>
                  <a:gd name="T24" fmla="*/ 122841 w 776"/>
                  <a:gd name="T25" fmla="*/ 1 h 2368"/>
                  <a:gd name="T26" fmla="*/ 143353 w 776"/>
                  <a:gd name="T27" fmla="*/ 1 h 2368"/>
                  <a:gd name="T28" fmla="*/ 133034 w 776"/>
                  <a:gd name="T29" fmla="*/ 1 h 2368"/>
                  <a:gd name="T30" fmla="*/ 153669 w 776"/>
                  <a:gd name="T31" fmla="*/ 1 h 2368"/>
                  <a:gd name="T32" fmla="*/ 143353 w 776"/>
                  <a:gd name="T33" fmla="*/ 1 h 2368"/>
                  <a:gd name="T34" fmla="*/ 153669 w 776"/>
                  <a:gd name="T35" fmla="*/ 1 h 2368"/>
                  <a:gd name="T36" fmla="*/ 143353 w 776"/>
                  <a:gd name="T37" fmla="*/ 2 h 2368"/>
                  <a:gd name="T38" fmla="*/ 163919 w 776"/>
                  <a:gd name="T39" fmla="*/ 2 h 2368"/>
                  <a:gd name="T40" fmla="*/ 153669 w 776"/>
                  <a:gd name="T41" fmla="*/ 2 h 2368"/>
                  <a:gd name="T42" fmla="*/ 163919 w 776"/>
                  <a:gd name="T43" fmla="*/ 2 h 2368"/>
                  <a:gd name="T44" fmla="*/ 153669 w 776"/>
                  <a:gd name="T45" fmla="*/ 2 h 2368"/>
                  <a:gd name="T46" fmla="*/ 163919 w 776"/>
                  <a:gd name="T47" fmla="*/ 2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17" name="Freeform 130"/>
              <p:cNvSpPr>
                <a:spLocks/>
              </p:cNvSpPr>
              <p:nvPr/>
            </p:nvSpPr>
            <p:spPr bwMode="hidden">
              <a:xfrm flipH="1">
                <a:off x="1000" y="893"/>
                <a:ext cx="696" cy="1524"/>
              </a:xfrm>
              <a:custGeom>
                <a:avLst/>
                <a:gdLst>
                  <a:gd name="T0" fmla="*/ 0 w 776"/>
                  <a:gd name="T1" fmla="*/ 1 h 2368"/>
                  <a:gd name="T2" fmla="*/ 42 w 776"/>
                  <a:gd name="T3" fmla="*/ 1 h 2368"/>
                  <a:gd name="T4" fmla="*/ 17 w 776"/>
                  <a:gd name="T5" fmla="*/ 1 h 2368"/>
                  <a:gd name="T6" fmla="*/ 59 w 776"/>
                  <a:gd name="T7" fmla="*/ 1 h 2368"/>
                  <a:gd name="T8" fmla="*/ 34 w 776"/>
                  <a:gd name="T9" fmla="*/ 1 h 2368"/>
                  <a:gd name="T10" fmla="*/ 66 w 776"/>
                  <a:gd name="T11" fmla="*/ 1 h 2368"/>
                  <a:gd name="T12" fmla="*/ 51 w 776"/>
                  <a:gd name="T13" fmla="*/ 1 h 2368"/>
                  <a:gd name="T14" fmla="*/ 83 w 776"/>
                  <a:gd name="T15" fmla="*/ 1 h 2368"/>
                  <a:gd name="T16" fmla="*/ 66 w 776"/>
                  <a:gd name="T17" fmla="*/ 1 h 2368"/>
                  <a:gd name="T18" fmla="*/ 93 w 776"/>
                  <a:gd name="T19" fmla="*/ 1 h 2368"/>
                  <a:gd name="T20" fmla="*/ 83 w 776"/>
                  <a:gd name="T21" fmla="*/ 1 h 2368"/>
                  <a:gd name="T22" fmla="*/ 101 w 776"/>
                  <a:gd name="T23" fmla="*/ 1 h 2368"/>
                  <a:gd name="T24" fmla="*/ 101 w 776"/>
                  <a:gd name="T25" fmla="*/ 1 h 2368"/>
                  <a:gd name="T26" fmla="*/ 118 w 776"/>
                  <a:gd name="T27" fmla="*/ 1 h 2368"/>
                  <a:gd name="T28" fmla="*/ 109 w 776"/>
                  <a:gd name="T29" fmla="*/ 1 h 2368"/>
                  <a:gd name="T30" fmla="*/ 126 w 776"/>
                  <a:gd name="T31" fmla="*/ 1 h 2368"/>
                  <a:gd name="T32" fmla="*/ 118 w 776"/>
                  <a:gd name="T33" fmla="*/ 1 h 2368"/>
                  <a:gd name="T34" fmla="*/ 126 w 776"/>
                  <a:gd name="T35" fmla="*/ 1 h 2368"/>
                  <a:gd name="T36" fmla="*/ 118 w 776"/>
                  <a:gd name="T37" fmla="*/ 2 h 2368"/>
                  <a:gd name="T38" fmla="*/ 135 w 776"/>
                  <a:gd name="T39" fmla="*/ 2 h 2368"/>
                  <a:gd name="T40" fmla="*/ 126 w 776"/>
                  <a:gd name="T41" fmla="*/ 2 h 2368"/>
                  <a:gd name="T42" fmla="*/ 135 w 776"/>
                  <a:gd name="T43" fmla="*/ 2 h 2368"/>
                  <a:gd name="T44" fmla="*/ 126 w 776"/>
                  <a:gd name="T45" fmla="*/ 2 h 2368"/>
                  <a:gd name="T46" fmla="*/ 135 w 776"/>
                  <a:gd name="T47" fmla="*/ 2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18" name="Freeform 131"/>
              <p:cNvSpPr>
                <a:spLocks/>
              </p:cNvSpPr>
              <p:nvPr/>
            </p:nvSpPr>
            <p:spPr bwMode="hidden">
              <a:xfrm>
                <a:off x="4401" y="2279"/>
                <a:ext cx="1007" cy="1600"/>
              </a:xfrm>
              <a:custGeom>
                <a:avLst/>
                <a:gdLst>
                  <a:gd name="T0" fmla="*/ 0 w 776"/>
                  <a:gd name="T1" fmla="*/ 1 h 2368"/>
                  <a:gd name="T2" fmla="*/ 15506 w 776"/>
                  <a:gd name="T3" fmla="*/ 1 h 2368"/>
                  <a:gd name="T4" fmla="*/ 6218 w 776"/>
                  <a:gd name="T5" fmla="*/ 1 h 2368"/>
                  <a:gd name="T6" fmla="*/ 21700 w 776"/>
                  <a:gd name="T7" fmla="*/ 1 h 2368"/>
                  <a:gd name="T8" fmla="*/ 12405 w 776"/>
                  <a:gd name="T9" fmla="*/ 1 h 2368"/>
                  <a:gd name="T10" fmla="*/ 24796 w 776"/>
                  <a:gd name="T11" fmla="*/ 1 h 2368"/>
                  <a:gd name="T12" fmla="*/ 18607 w 776"/>
                  <a:gd name="T13" fmla="*/ 1 h 2368"/>
                  <a:gd name="T14" fmla="*/ 31038 w 776"/>
                  <a:gd name="T15" fmla="*/ 1 h 2368"/>
                  <a:gd name="T16" fmla="*/ 24796 w 776"/>
                  <a:gd name="T17" fmla="*/ 1 h 2368"/>
                  <a:gd name="T18" fmla="*/ 34169 w 776"/>
                  <a:gd name="T19" fmla="*/ 1 h 2368"/>
                  <a:gd name="T20" fmla="*/ 31038 w 776"/>
                  <a:gd name="T21" fmla="*/ 1 h 2368"/>
                  <a:gd name="T22" fmla="*/ 37199 w 776"/>
                  <a:gd name="T23" fmla="*/ 1 h 2368"/>
                  <a:gd name="T24" fmla="*/ 37199 w 776"/>
                  <a:gd name="T25" fmla="*/ 1 h 2368"/>
                  <a:gd name="T26" fmla="*/ 43461 w 776"/>
                  <a:gd name="T27" fmla="*/ 2 h 2368"/>
                  <a:gd name="T28" fmla="*/ 40362 w 776"/>
                  <a:gd name="T29" fmla="*/ 2 h 2368"/>
                  <a:gd name="T30" fmla="*/ 46552 w 776"/>
                  <a:gd name="T31" fmla="*/ 2 h 2368"/>
                  <a:gd name="T32" fmla="*/ 43461 w 776"/>
                  <a:gd name="T33" fmla="*/ 3 h 2368"/>
                  <a:gd name="T34" fmla="*/ 46552 w 776"/>
                  <a:gd name="T35" fmla="*/ 3 h 2368"/>
                  <a:gd name="T36" fmla="*/ 43461 w 776"/>
                  <a:gd name="T37" fmla="*/ 3 h 2368"/>
                  <a:gd name="T38" fmla="*/ 49697 w 776"/>
                  <a:gd name="T39" fmla="*/ 3 h 2368"/>
                  <a:gd name="T40" fmla="*/ 46552 w 776"/>
                  <a:gd name="T41" fmla="*/ 3 h 2368"/>
                  <a:gd name="T42" fmla="*/ 49697 w 776"/>
                  <a:gd name="T43" fmla="*/ 4 h 2368"/>
                  <a:gd name="T44" fmla="*/ 46552 w 776"/>
                  <a:gd name="T45" fmla="*/ 4 h 2368"/>
                  <a:gd name="T46" fmla="*/ 49697 w 776"/>
                  <a:gd name="T47" fmla="*/ 5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19" name="Freeform 132"/>
              <p:cNvSpPr>
                <a:spLocks/>
              </p:cNvSpPr>
              <p:nvPr/>
            </p:nvSpPr>
            <p:spPr bwMode="hidden">
              <a:xfrm>
                <a:off x="3878" y="1470"/>
                <a:ext cx="1518" cy="1067"/>
              </a:xfrm>
              <a:custGeom>
                <a:avLst/>
                <a:gdLst>
                  <a:gd name="T0" fmla="*/ 0 w 776"/>
                  <a:gd name="T1" fmla="*/ 0 h 2368"/>
                  <a:gd name="T2" fmla="*/ 11017499 w 776"/>
                  <a:gd name="T3" fmla="*/ 0 h 2368"/>
                  <a:gd name="T4" fmla="*/ 4420222 w 776"/>
                  <a:gd name="T5" fmla="*/ 0 h 2368"/>
                  <a:gd name="T6" fmla="*/ 15442434 w 776"/>
                  <a:gd name="T7" fmla="*/ 0 h 2368"/>
                  <a:gd name="T8" fmla="*/ 8846382 w 776"/>
                  <a:gd name="T9" fmla="*/ 0 h 2368"/>
                  <a:gd name="T10" fmla="*/ 17652969 w 776"/>
                  <a:gd name="T11" fmla="*/ 0 h 2368"/>
                  <a:gd name="T12" fmla="*/ 13230966 w 776"/>
                  <a:gd name="T13" fmla="*/ 0 h 2368"/>
                  <a:gd name="T14" fmla="*/ 22076591 w 776"/>
                  <a:gd name="T15" fmla="*/ 0 h 2368"/>
                  <a:gd name="T16" fmla="*/ 17652969 w 776"/>
                  <a:gd name="T17" fmla="*/ 0 h 2368"/>
                  <a:gd name="T18" fmla="*/ 24280518 w 776"/>
                  <a:gd name="T19" fmla="*/ 0 h 2368"/>
                  <a:gd name="T20" fmla="*/ 22076591 w 776"/>
                  <a:gd name="T21" fmla="*/ 0 h 2368"/>
                  <a:gd name="T22" fmla="*/ 26490974 w 776"/>
                  <a:gd name="T23" fmla="*/ 0 h 2368"/>
                  <a:gd name="T24" fmla="*/ 26490974 w 776"/>
                  <a:gd name="T25" fmla="*/ 0 h 2368"/>
                  <a:gd name="T26" fmla="*/ 30903250 w 776"/>
                  <a:gd name="T27" fmla="*/ 0 h 2368"/>
                  <a:gd name="T28" fmla="*/ 28701522 w 776"/>
                  <a:gd name="T29" fmla="*/ 0 h 2368"/>
                  <a:gd name="T30" fmla="*/ 33088282 w 776"/>
                  <a:gd name="T31" fmla="*/ 0 h 2368"/>
                  <a:gd name="T32" fmla="*/ 30903250 w 776"/>
                  <a:gd name="T33" fmla="*/ 0 h 2368"/>
                  <a:gd name="T34" fmla="*/ 33088282 w 776"/>
                  <a:gd name="T35" fmla="*/ 0 h 2368"/>
                  <a:gd name="T36" fmla="*/ 30903250 w 776"/>
                  <a:gd name="T37" fmla="*/ 0 h 2368"/>
                  <a:gd name="T38" fmla="*/ 35297923 w 776"/>
                  <a:gd name="T39" fmla="*/ 0 h 2368"/>
                  <a:gd name="T40" fmla="*/ 33088282 w 776"/>
                  <a:gd name="T41" fmla="*/ 0 h 2368"/>
                  <a:gd name="T42" fmla="*/ 35297923 w 776"/>
                  <a:gd name="T43" fmla="*/ 0 h 2368"/>
                  <a:gd name="T44" fmla="*/ 33088282 w 776"/>
                  <a:gd name="T45" fmla="*/ 0 h 2368"/>
                  <a:gd name="T46" fmla="*/ 35297923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20" name="Freeform 133"/>
              <p:cNvSpPr>
                <a:spLocks/>
              </p:cNvSpPr>
              <p:nvPr/>
            </p:nvSpPr>
            <p:spPr bwMode="hidden">
              <a:xfrm>
                <a:off x="3934" y="337"/>
                <a:ext cx="664" cy="1434"/>
              </a:xfrm>
              <a:custGeom>
                <a:avLst/>
                <a:gdLst>
                  <a:gd name="T0" fmla="*/ 0 w 776"/>
                  <a:gd name="T1" fmla="*/ 1 h 2368"/>
                  <a:gd name="T2" fmla="*/ 20 w 776"/>
                  <a:gd name="T3" fmla="*/ 1 h 2368"/>
                  <a:gd name="T4" fmla="*/ 8 w 776"/>
                  <a:gd name="T5" fmla="*/ 1 h 2368"/>
                  <a:gd name="T6" fmla="*/ 28 w 776"/>
                  <a:gd name="T7" fmla="*/ 1 h 2368"/>
                  <a:gd name="T8" fmla="*/ 15 w 776"/>
                  <a:gd name="T9" fmla="*/ 1 h 2368"/>
                  <a:gd name="T10" fmla="*/ 32 w 776"/>
                  <a:gd name="T11" fmla="*/ 1 h 2368"/>
                  <a:gd name="T12" fmla="*/ 24 w 776"/>
                  <a:gd name="T13" fmla="*/ 1 h 2368"/>
                  <a:gd name="T14" fmla="*/ 39 w 776"/>
                  <a:gd name="T15" fmla="*/ 1 h 2368"/>
                  <a:gd name="T16" fmla="*/ 32 w 776"/>
                  <a:gd name="T17" fmla="*/ 1 h 2368"/>
                  <a:gd name="T18" fmla="*/ 43 w 776"/>
                  <a:gd name="T19" fmla="*/ 1 h 2368"/>
                  <a:gd name="T20" fmla="*/ 39 w 776"/>
                  <a:gd name="T21" fmla="*/ 1 h 2368"/>
                  <a:gd name="T22" fmla="*/ 48 w 776"/>
                  <a:gd name="T23" fmla="*/ 1 h 2368"/>
                  <a:gd name="T24" fmla="*/ 48 w 776"/>
                  <a:gd name="T25" fmla="*/ 1 h 2368"/>
                  <a:gd name="T26" fmla="*/ 56 w 776"/>
                  <a:gd name="T27" fmla="*/ 1 h 2368"/>
                  <a:gd name="T28" fmla="*/ 52 w 776"/>
                  <a:gd name="T29" fmla="*/ 1 h 2368"/>
                  <a:gd name="T30" fmla="*/ 58 w 776"/>
                  <a:gd name="T31" fmla="*/ 1 h 2368"/>
                  <a:gd name="T32" fmla="*/ 56 w 776"/>
                  <a:gd name="T33" fmla="*/ 1 h 2368"/>
                  <a:gd name="T34" fmla="*/ 58 w 776"/>
                  <a:gd name="T35" fmla="*/ 1 h 2368"/>
                  <a:gd name="T36" fmla="*/ 56 w 776"/>
                  <a:gd name="T37" fmla="*/ 1 h 2368"/>
                  <a:gd name="T38" fmla="*/ 63 w 776"/>
                  <a:gd name="T39" fmla="*/ 1 h 2368"/>
                  <a:gd name="T40" fmla="*/ 58 w 776"/>
                  <a:gd name="T41" fmla="*/ 1 h 2368"/>
                  <a:gd name="T42" fmla="*/ 63 w 776"/>
                  <a:gd name="T43" fmla="*/ 1 h 2368"/>
                  <a:gd name="T44" fmla="*/ 58 w 776"/>
                  <a:gd name="T45" fmla="*/ 1 h 2368"/>
                  <a:gd name="T46" fmla="*/ 63 w 776"/>
                  <a:gd name="T47" fmla="*/ 1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21" name="Freeform 134"/>
              <p:cNvSpPr>
                <a:spLocks/>
              </p:cNvSpPr>
              <p:nvPr/>
            </p:nvSpPr>
            <p:spPr bwMode="hidden">
              <a:xfrm rot="1346631" flipH="1">
                <a:off x="1702" y="1506"/>
                <a:ext cx="440" cy="837"/>
              </a:xfrm>
              <a:custGeom>
                <a:avLst/>
                <a:gdLst>
                  <a:gd name="T0" fmla="*/ 0 w 776"/>
                  <a:gd name="T1" fmla="*/ 0 h 2368"/>
                  <a:gd name="T2" fmla="*/ 1 w 776"/>
                  <a:gd name="T3" fmla="*/ 0 h 2368"/>
                  <a:gd name="T4" fmla="*/ 1 w 776"/>
                  <a:gd name="T5" fmla="*/ 0 h 2368"/>
                  <a:gd name="T6" fmla="*/ 1 w 776"/>
                  <a:gd name="T7" fmla="*/ 0 h 2368"/>
                  <a:gd name="T8" fmla="*/ 1 w 776"/>
                  <a:gd name="T9" fmla="*/ 0 h 2368"/>
                  <a:gd name="T10" fmla="*/ 1 w 776"/>
                  <a:gd name="T11" fmla="*/ 0 h 2368"/>
                  <a:gd name="T12" fmla="*/ 1 w 776"/>
                  <a:gd name="T13" fmla="*/ 0 h 2368"/>
                  <a:gd name="T14" fmla="*/ 1 w 776"/>
                  <a:gd name="T15" fmla="*/ 0 h 2368"/>
                  <a:gd name="T16" fmla="*/ 1 w 776"/>
                  <a:gd name="T17" fmla="*/ 0 h 2368"/>
                  <a:gd name="T18" fmla="*/ 1 w 776"/>
                  <a:gd name="T19" fmla="*/ 0 h 2368"/>
                  <a:gd name="T20" fmla="*/ 1 w 776"/>
                  <a:gd name="T21" fmla="*/ 0 h 2368"/>
                  <a:gd name="T22" fmla="*/ 1 w 776"/>
                  <a:gd name="T23" fmla="*/ 0 h 2368"/>
                  <a:gd name="T24" fmla="*/ 1 w 776"/>
                  <a:gd name="T25" fmla="*/ 0 h 2368"/>
                  <a:gd name="T26" fmla="*/ 1 w 776"/>
                  <a:gd name="T27" fmla="*/ 0 h 2368"/>
                  <a:gd name="T28" fmla="*/ 1 w 776"/>
                  <a:gd name="T29" fmla="*/ 0 h 2368"/>
                  <a:gd name="T30" fmla="*/ 1 w 776"/>
                  <a:gd name="T31" fmla="*/ 0 h 2368"/>
                  <a:gd name="T32" fmla="*/ 1 w 776"/>
                  <a:gd name="T33" fmla="*/ 0 h 2368"/>
                  <a:gd name="T34" fmla="*/ 1 w 776"/>
                  <a:gd name="T35" fmla="*/ 0 h 2368"/>
                  <a:gd name="T36" fmla="*/ 1 w 776"/>
                  <a:gd name="T37" fmla="*/ 0 h 2368"/>
                  <a:gd name="T38" fmla="*/ 1 w 776"/>
                  <a:gd name="T39" fmla="*/ 0 h 2368"/>
                  <a:gd name="T40" fmla="*/ 1 w 776"/>
                  <a:gd name="T41" fmla="*/ 0 h 2368"/>
                  <a:gd name="T42" fmla="*/ 1 w 776"/>
                  <a:gd name="T43" fmla="*/ 0 h 2368"/>
                  <a:gd name="T44" fmla="*/ 1 w 776"/>
                  <a:gd name="T45" fmla="*/ 0 h 2368"/>
                  <a:gd name="T46" fmla="*/ 1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2"/>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grpSp>
      </p:grpSp>
      <p:sp>
        <p:nvSpPr>
          <p:cNvPr id="116871" name="Rectangle 135"/>
          <p:cNvSpPr>
            <a:spLocks noGrp="1" noChangeArrowheads="1"/>
          </p:cNvSpPr>
          <p:nvPr>
            <p:ph type="ctrTitle" sz="quarter"/>
          </p:nvPr>
        </p:nvSpPr>
        <p:spPr>
          <a:xfrm>
            <a:off x="685800" y="1827214"/>
            <a:ext cx="7772400" cy="1627187"/>
          </a:xfrm>
        </p:spPr>
        <p:txBody>
          <a:bodyPr/>
          <a:lstStyle>
            <a:lvl1pPr>
              <a:defRPr/>
            </a:lvl1pPr>
          </a:lstStyle>
          <a:p>
            <a:r>
              <a:rPr lang="en-US"/>
              <a:t>Click to edit Master title style</a:t>
            </a:r>
          </a:p>
        </p:txBody>
      </p:sp>
      <p:sp>
        <p:nvSpPr>
          <p:cNvPr id="116872" name="Rectangle 136"/>
          <p:cNvSpPr>
            <a:spLocks noGrp="1" noChangeArrowheads="1"/>
          </p:cNvSpPr>
          <p:nvPr>
            <p:ph type="subTitle" sz="quarter"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137" name="Rectangle 137"/>
          <p:cNvSpPr>
            <a:spLocks noGrp="1" noChangeArrowheads="1"/>
          </p:cNvSpPr>
          <p:nvPr>
            <p:ph type="dt" sz="quarter" idx="10"/>
          </p:nvPr>
        </p:nvSpPr>
        <p:spPr/>
        <p:txBody>
          <a:bodyPr/>
          <a:lstStyle>
            <a:lvl1pPr>
              <a:defRPr/>
            </a:lvl1pPr>
          </a:lstStyle>
          <a:p>
            <a:pPr>
              <a:defRPr/>
            </a:pPr>
            <a:endParaRPr lang="en-US"/>
          </a:p>
        </p:txBody>
      </p:sp>
      <p:sp>
        <p:nvSpPr>
          <p:cNvPr id="138" name="Rectangle 138"/>
          <p:cNvSpPr>
            <a:spLocks noGrp="1" noChangeArrowheads="1"/>
          </p:cNvSpPr>
          <p:nvPr>
            <p:ph type="ftr" sz="quarter" idx="11"/>
          </p:nvPr>
        </p:nvSpPr>
        <p:spPr/>
        <p:txBody>
          <a:bodyPr/>
          <a:lstStyle>
            <a:lvl1pPr>
              <a:defRPr/>
            </a:lvl1pPr>
          </a:lstStyle>
          <a:p>
            <a:pPr>
              <a:defRPr/>
            </a:pPr>
            <a:endParaRPr lang="en-US"/>
          </a:p>
        </p:txBody>
      </p:sp>
      <p:sp>
        <p:nvSpPr>
          <p:cNvPr id="139" name="Rectangle 139"/>
          <p:cNvSpPr>
            <a:spLocks noGrp="1" noChangeArrowheads="1"/>
          </p:cNvSpPr>
          <p:nvPr>
            <p:ph type="sldNum" sz="quarter" idx="12"/>
          </p:nvPr>
        </p:nvSpPr>
        <p:spPr/>
        <p:txBody>
          <a:bodyPr/>
          <a:lstStyle>
            <a:lvl1pPr>
              <a:defRPr/>
            </a:lvl1pPr>
          </a:lstStyle>
          <a:p>
            <a:pPr>
              <a:defRPr/>
            </a:pPr>
            <a:fld id="{5779B6C3-F1DF-734B-8C18-87440A41A573}" type="slidenum">
              <a:rPr lang="en-US"/>
              <a:pPr>
                <a:defRPr/>
              </a:pPr>
              <a:t>‹#›</a:t>
            </a:fld>
            <a:endParaRPr lang="en-US"/>
          </a:p>
        </p:txBody>
      </p:sp>
    </p:spTree>
    <p:extLst>
      <p:ext uri="{BB962C8B-B14F-4D97-AF65-F5344CB8AC3E}">
        <p14:creationId xmlns:p14="http://schemas.microsoft.com/office/powerpoint/2010/main" val="2380297035"/>
      </p:ext>
    </p:extLst>
  </p:cSld>
  <p:clrMapOvr>
    <a:masterClrMapping/>
  </p:clrMapOvr>
</p:sldLayout>
</file>

<file path=ppt/slideLayouts/slideLayout97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39"/>
          <p:cNvSpPr>
            <a:spLocks noGrp="1" noChangeArrowheads="1"/>
          </p:cNvSpPr>
          <p:nvPr>
            <p:ph type="dt" sz="half" idx="10"/>
          </p:nvPr>
        </p:nvSpPr>
        <p:spPr>
          <a:ln/>
        </p:spPr>
        <p:txBody>
          <a:bodyPr/>
          <a:lstStyle>
            <a:lvl1pPr>
              <a:defRPr/>
            </a:lvl1pPr>
          </a:lstStyle>
          <a:p>
            <a:pPr>
              <a:defRPr/>
            </a:pPr>
            <a:endParaRPr lang="en-US"/>
          </a:p>
        </p:txBody>
      </p:sp>
      <p:sp>
        <p:nvSpPr>
          <p:cNvPr id="5" name="Rectangle 140"/>
          <p:cNvSpPr>
            <a:spLocks noGrp="1" noChangeArrowheads="1"/>
          </p:cNvSpPr>
          <p:nvPr>
            <p:ph type="ftr" sz="quarter" idx="11"/>
          </p:nvPr>
        </p:nvSpPr>
        <p:spPr>
          <a:ln/>
        </p:spPr>
        <p:txBody>
          <a:bodyPr/>
          <a:lstStyle>
            <a:lvl1pPr>
              <a:defRPr/>
            </a:lvl1pPr>
          </a:lstStyle>
          <a:p>
            <a:pPr>
              <a:defRPr/>
            </a:pPr>
            <a:endParaRPr lang="en-US"/>
          </a:p>
        </p:txBody>
      </p:sp>
      <p:sp>
        <p:nvSpPr>
          <p:cNvPr id="6" name="Rectangle 141"/>
          <p:cNvSpPr>
            <a:spLocks noGrp="1" noChangeArrowheads="1"/>
          </p:cNvSpPr>
          <p:nvPr>
            <p:ph type="sldNum" sz="quarter" idx="12"/>
          </p:nvPr>
        </p:nvSpPr>
        <p:spPr>
          <a:ln/>
        </p:spPr>
        <p:txBody>
          <a:bodyPr/>
          <a:lstStyle>
            <a:lvl1pPr>
              <a:defRPr/>
            </a:lvl1pPr>
          </a:lstStyle>
          <a:p>
            <a:pPr>
              <a:defRPr/>
            </a:pPr>
            <a:fld id="{80C8C376-AD5B-DE4A-A11F-29DBCD6D4C7E}" type="slidenum">
              <a:rPr lang="en-US"/>
              <a:pPr>
                <a:defRPr/>
              </a:pPr>
              <a:t>‹#›</a:t>
            </a:fld>
            <a:endParaRPr lang="en-US"/>
          </a:p>
        </p:txBody>
      </p:sp>
    </p:spTree>
    <p:extLst>
      <p:ext uri="{BB962C8B-B14F-4D97-AF65-F5344CB8AC3E}">
        <p14:creationId xmlns:p14="http://schemas.microsoft.com/office/powerpoint/2010/main" val="3690313657"/>
      </p:ext>
    </p:extLst>
  </p:cSld>
  <p:clrMapOvr>
    <a:masterClrMapping/>
  </p:clrMapOvr>
</p:sldLayout>
</file>

<file path=ppt/slideLayouts/slideLayout97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39"/>
          <p:cNvSpPr>
            <a:spLocks noGrp="1" noChangeArrowheads="1"/>
          </p:cNvSpPr>
          <p:nvPr>
            <p:ph type="dt" sz="half" idx="10"/>
          </p:nvPr>
        </p:nvSpPr>
        <p:spPr>
          <a:ln/>
        </p:spPr>
        <p:txBody>
          <a:bodyPr/>
          <a:lstStyle>
            <a:lvl1pPr>
              <a:defRPr/>
            </a:lvl1pPr>
          </a:lstStyle>
          <a:p>
            <a:pPr>
              <a:defRPr/>
            </a:pPr>
            <a:endParaRPr lang="en-US"/>
          </a:p>
        </p:txBody>
      </p:sp>
      <p:sp>
        <p:nvSpPr>
          <p:cNvPr id="5" name="Rectangle 140"/>
          <p:cNvSpPr>
            <a:spLocks noGrp="1" noChangeArrowheads="1"/>
          </p:cNvSpPr>
          <p:nvPr>
            <p:ph type="ftr" sz="quarter" idx="11"/>
          </p:nvPr>
        </p:nvSpPr>
        <p:spPr>
          <a:ln/>
        </p:spPr>
        <p:txBody>
          <a:bodyPr/>
          <a:lstStyle>
            <a:lvl1pPr>
              <a:defRPr/>
            </a:lvl1pPr>
          </a:lstStyle>
          <a:p>
            <a:pPr>
              <a:defRPr/>
            </a:pPr>
            <a:endParaRPr lang="en-US"/>
          </a:p>
        </p:txBody>
      </p:sp>
      <p:sp>
        <p:nvSpPr>
          <p:cNvPr id="6" name="Rectangle 141"/>
          <p:cNvSpPr>
            <a:spLocks noGrp="1" noChangeArrowheads="1"/>
          </p:cNvSpPr>
          <p:nvPr>
            <p:ph type="sldNum" sz="quarter" idx="12"/>
          </p:nvPr>
        </p:nvSpPr>
        <p:spPr>
          <a:ln/>
        </p:spPr>
        <p:txBody>
          <a:bodyPr/>
          <a:lstStyle>
            <a:lvl1pPr>
              <a:defRPr/>
            </a:lvl1pPr>
          </a:lstStyle>
          <a:p>
            <a:pPr>
              <a:defRPr/>
            </a:pPr>
            <a:fld id="{09228ECF-38BC-A043-BD91-8A0C235C990D}" type="slidenum">
              <a:rPr lang="en-US"/>
              <a:pPr>
                <a:defRPr/>
              </a:pPr>
              <a:t>‹#›</a:t>
            </a:fld>
            <a:endParaRPr lang="en-US"/>
          </a:p>
        </p:txBody>
      </p:sp>
    </p:spTree>
    <p:extLst>
      <p:ext uri="{BB962C8B-B14F-4D97-AF65-F5344CB8AC3E}">
        <p14:creationId xmlns:p14="http://schemas.microsoft.com/office/powerpoint/2010/main" val="1797634524"/>
      </p:ext>
    </p:extLst>
  </p:cSld>
  <p:clrMapOvr>
    <a:masterClrMapping/>
  </p:clrMapOvr>
</p:sldLayout>
</file>

<file path=ppt/slideLayouts/slideLayout97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39"/>
          <p:cNvSpPr>
            <a:spLocks noGrp="1" noChangeArrowheads="1"/>
          </p:cNvSpPr>
          <p:nvPr>
            <p:ph type="dt" sz="half" idx="10"/>
          </p:nvPr>
        </p:nvSpPr>
        <p:spPr>
          <a:ln/>
        </p:spPr>
        <p:txBody>
          <a:bodyPr/>
          <a:lstStyle>
            <a:lvl1pPr>
              <a:defRPr/>
            </a:lvl1pPr>
          </a:lstStyle>
          <a:p>
            <a:pPr>
              <a:defRPr/>
            </a:pPr>
            <a:endParaRPr lang="en-US"/>
          </a:p>
        </p:txBody>
      </p:sp>
      <p:sp>
        <p:nvSpPr>
          <p:cNvPr id="6" name="Rectangle 140"/>
          <p:cNvSpPr>
            <a:spLocks noGrp="1" noChangeArrowheads="1"/>
          </p:cNvSpPr>
          <p:nvPr>
            <p:ph type="ftr" sz="quarter" idx="11"/>
          </p:nvPr>
        </p:nvSpPr>
        <p:spPr>
          <a:ln/>
        </p:spPr>
        <p:txBody>
          <a:bodyPr/>
          <a:lstStyle>
            <a:lvl1pPr>
              <a:defRPr/>
            </a:lvl1pPr>
          </a:lstStyle>
          <a:p>
            <a:pPr>
              <a:defRPr/>
            </a:pPr>
            <a:endParaRPr lang="en-US"/>
          </a:p>
        </p:txBody>
      </p:sp>
      <p:sp>
        <p:nvSpPr>
          <p:cNvPr id="7" name="Rectangle 141"/>
          <p:cNvSpPr>
            <a:spLocks noGrp="1" noChangeArrowheads="1"/>
          </p:cNvSpPr>
          <p:nvPr>
            <p:ph type="sldNum" sz="quarter" idx="12"/>
          </p:nvPr>
        </p:nvSpPr>
        <p:spPr>
          <a:ln/>
        </p:spPr>
        <p:txBody>
          <a:bodyPr/>
          <a:lstStyle>
            <a:lvl1pPr>
              <a:defRPr/>
            </a:lvl1pPr>
          </a:lstStyle>
          <a:p>
            <a:pPr>
              <a:defRPr/>
            </a:pPr>
            <a:fld id="{DB1E2FE4-CF2A-BA49-9FA6-8F39390D2953}" type="slidenum">
              <a:rPr lang="en-US"/>
              <a:pPr>
                <a:defRPr/>
              </a:pPr>
              <a:t>‹#›</a:t>
            </a:fld>
            <a:endParaRPr lang="en-US"/>
          </a:p>
        </p:txBody>
      </p:sp>
    </p:spTree>
    <p:extLst>
      <p:ext uri="{BB962C8B-B14F-4D97-AF65-F5344CB8AC3E}">
        <p14:creationId xmlns:p14="http://schemas.microsoft.com/office/powerpoint/2010/main" val="2707875128"/>
      </p:ext>
    </p:extLst>
  </p:cSld>
  <p:clrMapOvr>
    <a:masterClrMapping/>
  </p:clrMapOvr>
</p:sldLayout>
</file>

<file path=ppt/slideLayouts/slideLayout97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1"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1"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39"/>
          <p:cNvSpPr>
            <a:spLocks noGrp="1" noChangeArrowheads="1"/>
          </p:cNvSpPr>
          <p:nvPr>
            <p:ph type="dt" sz="half" idx="10"/>
          </p:nvPr>
        </p:nvSpPr>
        <p:spPr>
          <a:ln/>
        </p:spPr>
        <p:txBody>
          <a:bodyPr/>
          <a:lstStyle>
            <a:lvl1pPr>
              <a:defRPr/>
            </a:lvl1pPr>
          </a:lstStyle>
          <a:p>
            <a:pPr>
              <a:defRPr/>
            </a:pPr>
            <a:endParaRPr lang="en-US"/>
          </a:p>
        </p:txBody>
      </p:sp>
      <p:sp>
        <p:nvSpPr>
          <p:cNvPr id="8" name="Rectangle 140"/>
          <p:cNvSpPr>
            <a:spLocks noGrp="1" noChangeArrowheads="1"/>
          </p:cNvSpPr>
          <p:nvPr>
            <p:ph type="ftr" sz="quarter" idx="11"/>
          </p:nvPr>
        </p:nvSpPr>
        <p:spPr>
          <a:ln/>
        </p:spPr>
        <p:txBody>
          <a:bodyPr/>
          <a:lstStyle>
            <a:lvl1pPr>
              <a:defRPr/>
            </a:lvl1pPr>
          </a:lstStyle>
          <a:p>
            <a:pPr>
              <a:defRPr/>
            </a:pPr>
            <a:endParaRPr lang="en-US"/>
          </a:p>
        </p:txBody>
      </p:sp>
      <p:sp>
        <p:nvSpPr>
          <p:cNvPr id="9" name="Rectangle 141"/>
          <p:cNvSpPr>
            <a:spLocks noGrp="1" noChangeArrowheads="1"/>
          </p:cNvSpPr>
          <p:nvPr>
            <p:ph type="sldNum" sz="quarter" idx="12"/>
          </p:nvPr>
        </p:nvSpPr>
        <p:spPr>
          <a:ln/>
        </p:spPr>
        <p:txBody>
          <a:bodyPr/>
          <a:lstStyle>
            <a:lvl1pPr>
              <a:defRPr/>
            </a:lvl1pPr>
          </a:lstStyle>
          <a:p>
            <a:pPr>
              <a:defRPr/>
            </a:pPr>
            <a:fld id="{487B2B7F-B93F-C046-9E49-D023325E4390}" type="slidenum">
              <a:rPr lang="en-US"/>
              <a:pPr>
                <a:defRPr/>
              </a:pPr>
              <a:t>‹#›</a:t>
            </a:fld>
            <a:endParaRPr lang="en-US"/>
          </a:p>
        </p:txBody>
      </p:sp>
    </p:spTree>
    <p:extLst>
      <p:ext uri="{BB962C8B-B14F-4D97-AF65-F5344CB8AC3E}">
        <p14:creationId xmlns:p14="http://schemas.microsoft.com/office/powerpoint/2010/main" val="46888187"/>
      </p:ext>
    </p:extLst>
  </p:cSld>
  <p:clrMapOvr>
    <a:masterClrMapping/>
  </p:clrMapOvr>
</p:sldLayout>
</file>

<file path=ppt/slideLayouts/slideLayout9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34"/>
          <p:cNvSpPr>
            <a:spLocks noGrp="1" noChangeArrowheads="1"/>
          </p:cNvSpPr>
          <p:nvPr>
            <p:ph type="dt" sz="half" idx="10"/>
          </p:nvPr>
        </p:nvSpPr>
        <p:spPr>
          <a:ln/>
        </p:spPr>
        <p:txBody>
          <a:bodyPr/>
          <a:lstStyle>
            <a:lvl1pPr>
              <a:defRPr/>
            </a:lvl1pPr>
          </a:lstStyle>
          <a:p>
            <a:pPr>
              <a:defRPr/>
            </a:pPr>
            <a:endParaRPr lang="en-US"/>
          </a:p>
        </p:txBody>
      </p:sp>
      <p:sp>
        <p:nvSpPr>
          <p:cNvPr id="5" name="Rectangle 1035"/>
          <p:cNvSpPr>
            <a:spLocks noGrp="1" noChangeArrowheads="1"/>
          </p:cNvSpPr>
          <p:nvPr>
            <p:ph type="ftr" sz="quarter" idx="11"/>
          </p:nvPr>
        </p:nvSpPr>
        <p:spPr>
          <a:ln/>
        </p:spPr>
        <p:txBody>
          <a:bodyPr/>
          <a:lstStyle>
            <a:lvl1pPr>
              <a:defRPr/>
            </a:lvl1pPr>
          </a:lstStyle>
          <a:p>
            <a:pPr>
              <a:defRPr/>
            </a:pPr>
            <a:endParaRPr lang="en-US"/>
          </a:p>
        </p:txBody>
      </p:sp>
      <p:sp>
        <p:nvSpPr>
          <p:cNvPr id="6" name="Rectangle 1036"/>
          <p:cNvSpPr>
            <a:spLocks noGrp="1" noChangeArrowheads="1"/>
          </p:cNvSpPr>
          <p:nvPr>
            <p:ph type="sldNum" sz="quarter" idx="12"/>
          </p:nvPr>
        </p:nvSpPr>
        <p:spPr>
          <a:ln/>
        </p:spPr>
        <p:txBody>
          <a:bodyPr/>
          <a:lstStyle>
            <a:lvl1pPr>
              <a:defRPr/>
            </a:lvl1pPr>
          </a:lstStyle>
          <a:p>
            <a:pPr>
              <a:defRPr/>
            </a:pPr>
            <a:fld id="{16C951B4-EA3E-0547-80CF-B8092A4B3D9D}" type="slidenum">
              <a:rPr lang="en-US"/>
              <a:pPr>
                <a:defRPr/>
              </a:pPr>
              <a:t>‹#›</a:t>
            </a:fld>
            <a:endParaRPr lang="en-US"/>
          </a:p>
        </p:txBody>
      </p:sp>
    </p:spTree>
    <p:extLst>
      <p:ext uri="{BB962C8B-B14F-4D97-AF65-F5344CB8AC3E}">
        <p14:creationId xmlns:p14="http://schemas.microsoft.com/office/powerpoint/2010/main" val="3148823"/>
      </p:ext>
    </p:extLst>
  </p:cSld>
  <p:clrMapOvr>
    <a:masterClrMapping/>
  </p:clrMapOvr>
</p:sldLayout>
</file>

<file path=ppt/slideLayouts/slideLayout98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39"/>
          <p:cNvSpPr>
            <a:spLocks noGrp="1" noChangeArrowheads="1"/>
          </p:cNvSpPr>
          <p:nvPr>
            <p:ph type="dt" sz="half" idx="10"/>
          </p:nvPr>
        </p:nvSpPr>
        <p:spPr>
          <a:ln/>
        </p:spPr>
        <p:txBody>
          <a:bodyPr/>
          <a:lstStyle>
            <a:lvl1pPr>
              <a:defRPr/>
            </a:lvl1pPr>
          </a:lstStyle>
          <a:p>
            <a:pPr>
              <a:defRPr/>
            </a:pPr>
            <a:endParaRPr lang="en-US"/>
          </a:p>
        </p:txBody>
      </p:sp>
      <p:sp>
        <p:nvSpPr>
          <p:cNvPr id="4" name="Rectangle 140"/>
          <p:cNvSpPr>
            <a:spLocks noGrp="1" noChangeArrowheads="1"/>
          </p:cNvSpPr>
          <p:nvPr>
            <p:ph type="ftr" sz="quarter" idx="11"/>
          </p:nvPr>
        </p:nvSpPr>
        <p:spPr>
          <a:ln/>
        </p:spPr>
        <p:txBody>
          <a:bodyPr/>
          <a:lstStyle>
            <a:lvl1pPr>
              <a:defRPr/>
            </a:lvl1pPr>
          </a:lstStyle>
          <a:p>
            <a:pPr>
              <a:defRPr/>
            </a:pPr>
            <a:endParaRPr lang="en-US"/>
          </a:p>
        </p:txBody>
      </p:sp>
      <p:sp>
        <p:nvSpPr>
          <p:cNvPr id="5" name="Rectangle 141"/>
          <p:cNvSpPr>
            <a:spLocks noGrp="1" noChangeArrowheads="1"/>
          </p:cNvSpPr>
          <p:nvPr>
            <p:ph type="sldNum" sz="quarter" idx="12"/>
          </p:nvPr>
        </p:nvSpPr>
        <p:spPr>
          <a:ln/>
        </p:spPr>
        <p:txBody>
          <a:bodyPr/>
          <a:lstStyle>
            <a:lvl1pPr>
              <a:defRPr/>
            </a:lvl1pPr>
          </a:lstStyle>
          <a:p>
            <a:pPr>
              <a:defRPr/>
            </a:pPr>
            <a:fld id="{19C334C2-9953-7648-8CFB-0448C5DDA5AB}" type="slidenum">
              <a:rPr lang="en-US"/>
              <a:pPr>
                <a:defRPr/>
              </a:pPr>
              <a:t>‹#›</a:t>
            </a:fld>
            <a:endParaRPr lang="en-US"/>
          </a:p>
        </p:txBody>
      </p:sp>
    </p:spTree>
    <p:extLst>
      <p:ext uri="{BB962C8B-B14F-4D97-AF65-F5344CB8AC3E}">
        <p14:creationId xmlns:p14="http://schemas.microsoft.com/office/powerpoint/2010/main" val="626977360"/>
      </p:ext>
    </p:extLst>
  </p:cSld>
  <p:clrMapOvr>
    <a:masterClrMapping/>
  </p:clrMapOvr>
</p:sldLayout>
</file>

<file path=ppt/slideLayouts/slideLayout98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39"/>
          <p:cNvSpPr>
            <a:spLocks noGrp="1" noChangeArrowheads="1"/>
          </p:cNvSpPr>
          <p:nvPr>
            <p:ph type="dt" sz="half" idx="10"/>
          </p:nvPr>
        </p:nvSpPr>
        <p:spPr>
          <a:ln/>
        </p:spPr>
        <p:txBody>
          <a:bodyPr/>
          <a:lstStyle>
            <a:lvl1pPr>
              <a:defRPr/>
            </a:lvl1pPr>
          </a:lstStyle>
          <a:p>
            <a:pPr>
              <a:defRPr/>
            </a:pPr>
            <a:endParaRPr lang="en-US"/>
          </a:p>
        </p:txBody>
      </p:sp>
      <p:sp>
        <p:nvSpPr>
          <p:cNvPr id="3" name="Rectangle 140"/>
          <p:cNvSpPr>
            <a:spLocks noGrp="1" noChangeArrowheads="1"/>
          </p:cNvSpPr>
          <p:nvPr>
            <p:ph type="ftr" sz="quarter" idx="11"/>
          </p:nvPr>
        </p:nvSpPr>
        <p:spPr>
          <a:ln/>
        </p:spPr>
        <p:txBody>
          <a:bodyPr/>
          <a:lstStyle>
            <a:lvl1pPr>
              <a:defRPr/>
            </a:lvl1pPr>
          </a:lstStyle>
          <a:p>
            <a:pPr>
              <a:defRPr/>
            </a:pPr>
            <a:endParaRPr lang="en-US"/>
          </a:p>
        </p:txBody>
      </p:sp>
      <p:sp>
        <p:nvSpPr>
          <p:cNvPr id="4" name="Rectangle 141"/>
          <p:cNvSpPr>
            <a:spLocks noGrp="1" noChangeArrowheads="1"/>
          </p:cNvSpPr>
          <p:nvPr>
            <p:ph type="sldNum" sz="quarter" idx="12"/>
          </p:nvPr>
        </p:nvSpPr>
        <p:spPr>
          <a:ln/>
        </p:spPr>
        <p:txBody>
          <a:bodyPr/>
          <a:lstStyle>
            <a:lvl1pPr>
              <a:defRPr/>
            </a:lvl1pPr>
          </a:lstStyle>
          <a:p>
            <a:pPr>
              <a:defRPr/>
            </a:pPr>
            <a:fld id="{94EB53A7-0E1A-5449-98E4-586883FAE208}" type="slidenum">
              <a:rPr lang="en-US"/>
              <a:pPr>
                <a:defRPr/>
              </a:pPr>
              <a:t>‹#›</a:t>
            </a:fld>
            <a:endParaRPr lang="en-US"/>
          </a:p>
        </p:txBody>
      </p:sp>
    </p:spTree>
    <p:extLst>
      <p:ext uri="{BB962C8B-B14F-4D97-AF65-F5344CB8AC3E}">
        <p14:creationId xmlns:p14="http://schemas.microsoft.com/office/powerpoint/2010/main" val="1620120135"/>
      </p:ext>
    </p:extLst>
  </p:cSld>
  <p:clrMapOvr>
    <a:masterClrMapping/>
  </p:clrMapOvr>
</p:sldLayout>
</file>

<file path=ppt/slideLayouts/slideLayout98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1"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1"/>
            <a:ext cx="5111751"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1" y="1435101"/>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39"/>
          <p:cNvSpPr>
            <a:spLocks noGrp="1" noChangeArrowheads="1"/>
          </p:cNvSpPr>
          <p:nvPr>
            <p:ph type="dt" sz="half" idx="10"/>
          </p:nvPr>
        </p:nvSpPr>
        <p:spPr>
          <a:ln/>
        </p:spPr>
        <p:txBody>
          <a:bodyPr/>
          <a:lstStyle>
            <a:lvl1pPr>
              <a:defRPr/>
            </a:lvl1pPr>
          </a:lstStyle>
          <a:p>
            <a:pPr>
              <a:defRPr/>
            </a:pPr>
            <a:endParaRPr lang="en-US"/>
          </a:p>
        </p:txBody>
      </p:sp>
      <p:sp>
        <p:nvSpPr>
          <p:cNvPr id="6" name="Rectangle 140"/>
          <p:cNvSpPr>
            <a:spLocks noGrp="1" noChangeArrowheads="1"/>
          </p:cNvSpPr>
          <p:nvPr>
            <p:ph type="ftr" sz="quarter" idx="11"/>
          </p:nvPr>
        </p:nvSpPr>
        <p:spPr>
          <a:ln/>
        </p:spPr>
        <p:txBody>
          <a:bodyPr/>
          <a:lstStyle>
            <a:lvl1pPr>
              <a:defRPr/>
            </a:lvl1pPr>
          </a:lstStyle>
          <a:p>
            <a:pPr>
              <a:defRPr/>
            </a:pPr>
            <a:endParaRPr lang="en-US"/>
          </a:p>
        </p:txBody>
      </p:sp>
      <p:sp>
        <p:nvSpPr>
          <p:cNvPr id="7" name="Rectangle 141"/>
          <p:cNvSpPr>
            <a:spLocks noGrp="1" noChangeArrowheads="1"/>
          </p:cNvSpPr>
          <p:nvPr>
            <p:ph type="sldNum" sz="quarter" idx="12"/>
          </p:nvPr>
        </p:nvSpPr>
        <p:spPr>
          <a:ln/>
        </p:spPr>
        <p:txBody>
          <a:bodyPr/>
          <a:lstStyle>
            <a:lvl1pPr>
              <a:defRPr/>
            </a:lvl1pPr>
          </a:lstStyle>
          <a:p>
            <a:pPr>
              <a:defRPr/>
            </a:pPr>
            <a:fld id="{AECA5DA2-C275-F345-B92C-8A4870753EF6}" type="slidenum">
              <a:rPr lang="en-US"/>
              <a:pPr>
                <a:defRPr/>
              </a:pPr>
              <a:t>‹#›</a:t>
            </a:fld>
            <a:endParaRPr lang="en-US"/>
          </a:p>
        </p:txBody>
      </p:sp>
    </p:spTree>
    <p:extLst>
      <p:ext uri="{BB962C8B-B14F-4D97-AF65-F5344CB8AC3E}">
        <p14:creationId xmlns:p14="http://schemas.microsoft.com/office/powerpoint/2010/main" val="4089097043"/>
      </p:ext>
    </p:extLst>
  </p:cSld>
  <p:clrMapOvr>
    <a:masterClrMapping/>
  </p:clrMapOvr>
</p:sldLayout>
</file>

<file path=ppt/slideLayouts/slideLayout98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1"/>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9"/>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39"/>
          <p:cNvSpPr>
            <a:spLocks noGrp="1" noChangeArrowheads="1"/>
          </p:cNvSpPr>
          <p:nvPr>
            <p:ph type="dt" sz="half" idx="10"/>
          </p:nvPr>
        </p:nvSpPr>
        <p:spPr>
          <a:ln/>
        </p:spPr>
        <p:txBody>
          <a:bodyPr/>
          <a:lstStyle>
            <a:lvl1pPr>
              <a:defRPr/>
            </a:lvl1pPr>
          </a:lstStyle>
          <a:p>
            <a:pPr>
              <a:defRPr/>
            </a:pPr>
            <a:endParaRPr lang="en-US"/>
          </a:p>
        </p:txBody>
      </p:sp>
      <p:sp>
        <p:nvSpPr>
          <p:cNvPr id="6" name="Rectangle 140"/>
          <p:cNvSpPr>
            <a:spLocks noGrp="1" noChangeArrowheads="1"/>
          </p:cNvSpPr>
          <p:nvPr>
            <p:ph type="ftr" sz="quarter" idx="11"/>
          </p:nvPr>
        </p:nvSpPr>
        <p:spPr>
          <a:ln/>
        </p:spPr>
        <p:txBody>
          <a:bodyPr/>
          <a:lstStyle>
            <a:lvl1pPr>
              <a:defRPr/>
            </a:lvl1pPr>
          </a:lstStyle>
          <a:p>
            <a:pPr>
              <a:defRPr/>
            </a:pPr>
            <a:endParaRPr lang="en-US"/>
          </a:p>
        </p:txBody>
      </p:sp>
      <p:sp>
        <p:nvSpPr>
          <p:cNvPr id="7" name="Rectangle 141"/>
          <p:cNvSpPr>
            <a:spLocks noGrp="1" noChangeArrowheads="1"/>
          </p:cNvSpPr>
          <p:nvPr>
            <p:ph type="sldNum" sz="quarter" idx="12"/>
          </p:nvPr>
        </p:nvSpPr>
        <p:spPr>
          <a:ln/>
        </p:spPr>
        <p:txBody>
          <a:bodyPr/>
          <a:lstStyle>
            <a:lvl1pPr>
              <a:defRPr/>
            </a:lvl1pPr>
          </a:lstStyle>
          <a:p>
            <a:pPr>
              <a:defRPr/>
            </a:pPr>
            <a:fld id="{30A0CAAF-C134-0241-BE3A-432429077DC7}" type="slidenum">
              <a:rPr lang="en-US"/>
              <a:pPr>
                <a:defRPr/>
              </a:pPr>
              <a:t>‹#›</a:t>
            </a:fld>
            <a:endParaRPr lang="en-US"/>
          </a:p>
        </p:txBody>
      </p:sp>
    </p:spTree>
    <p:extLst>
      <p:ext uri="{BB962C8B-B14F-4D97-AF65-F5344CB8AC3E}">
        <p14:creationId xmlns:p14="http://schemas.microsoft.com/office/powerpoint/2010/main" val="415241393"/>
      </p:ext>
    </p:extLst>
  </p:cSld>
  <p:clrMapOvr>
    <a:masterClrMapping/>
  </p:clrMapOvr>
</p:sldLayout>
</file>

<file path=ppt/slideLayouts/slideLayout98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39"/>
          <p:cNvSpPr>
            <a:spLocks noGrp="1" noChangeArrowheads="1"/>
          </p:cNvSpPr>
          <p:nvPr>
            <p:ph type="dt" sz="half" idx="10"/>
          </p:nvPr>
        </p:nvSpPr>
        <p:spPr>
          <a:ln/>
        </p:spPr>
        <p:txBody>
          <a:bodyPr/>
          <a:lstStyle>
            <a:lvl1pPr>
              <a:defRPr/>
            </a:lvl1pPr>
          </a:lstStyle>
          <a:p>
            <a:pPr>
              <a:defRPr/>
            </a:pPr>
            <a:endParaRPr lang="en-US"/>
          </a:p>
        </p:txBody>
      </p:sp>
      <p:sp>
        <p:nvSpPr>
          <p:cNvPr id="5" name="Rectangle 140"/>
          <p:cNvSpPr>
            <a:spLocks noGrp="1" noChangeArrowheads="1"/>
          </p:cNvSpPr>
          <p:nvPr>
            <p:ph type="ftr" sz="quarter" idx="11"/>
          </p:nvPr>
        </p:nvSpPr>
        <p:spPr>
          <a:ln/>
        </p:spPr>
        <p:txBody>
          <a:bodyPr/>
          <a:lstStyle>
            <a:lvl1pPr>
              <a:defRPr/>
            </a:lvl1pPr>
          </a:lstStyle>
          <a:p>
            <a:pPr>
              <a:defRPr/>
            </a:pPr>
            <a:endParaRPr lang="en-US"/>
          </a:p>
        </p:txBody>
      </p:sp>
      <p:sp>
        <p:nvSpPr>
          <p:cNvPr id="6" name="Rectangle 141"/>
          <p:cNvSpPr>
            <a:spLocks noGrp="1" noChangeArrowheads="1"/>
          </p:cNvSpPr>
          <p:nvPr>
            <p:ph type="sldNum" sz="quarter" idx="12"/>
          </p:nvPr>
        </p:nvSpPr>
        <p:spPr>
          <a:ln/>
        </p:spPr>
        <p:txBody>
          <a:bodyPr/>
          <a:lstStyle>
            <a:lvl1pPr>
              <a:defRPr/>
            </a:lvl1pPr>
          </a:lstStyle>
          <a:p>
            <a:pPr>
              <a:defRPr/>
            </a:pPr>
            <a:fld id="{E539601A-DD4C-3E4A-A804-6FFAD29FBE5F}" type="slidenum">
              <a:rPr lang="en-US"/>
              <a:pPr>
                <a:defRPr/>
              </a:pPr>
              <a:t>‹#›</a:t>
            </a:fld>
            <a:endParaRPr lang="en-US"/>
          </a:p>
        </p:txBody>
      </p:sp>
    </p:spTree>
    <p:extLst>
      <p:ext uri="{BB962C8B-B14F-4D97-AF65-F5344CB8AC3E}">
        <p14:creationId xmlns:p14="http://schemas.microsoft.com/office/powerpoint/2010/main" val="2197480212"/>
      </p:ext>
    </p:extLst>
  </p:cSld>
  <p:clrMapOvr>
    <a:masterClrMapping/>
  </p:clrMapOvr>
</p:sldLayout>
</file>

<file path=ppt/slideLayouts/slideLayout98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1" y="301626"/>
            <a:ext cx="1943100" cy="579437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1" y="301626"/>
            <a:ext cx="5676900" cy="579437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39"/>
          <p:cNvSpPr>
            <a:spLocks noGrp="1" noChangeArrowheads="1"/>
          </p:cNvSpPr>
          <p:nvPr>
            <p:ph type="dt" sz="half" idx="10"/>
          </p:nvPr>
        </p:nvSpPr>
        <p:spPr>
          <a:ln/>
        </p:spPr>
        <p:txBody>
          <a:bodyPr/>
          <a:lstStyle>
            <a:lvl1pPr>
              <a:defRPr/>
            </a:lvl1pPr>
          </a:lstStyle>
          <a:p>
            <a:pPr>
              <a:defRPr/>
            </a:pPr>
            <a:endParaRPr lang="en-US"/>
          </a:p>
        </p:txBody>
      </p:sp>
      <p:sp>
        <p:nvSpPr>
          <p:cNvPr id="5" name="Rectangle 140"/>
          <p:cNvSpPr>
            <a:spLocks noGrp="1" noChangeArrowheads="1"/>
          </p:cNvSpPr>
          <p:nvPr>
            <p:ph type="ftr" sz="quarter" idx="11"/>
          </p:nvPr>
        </p:nvSpPr>
        <p:spPr>
          <a:ln/>
        </p:spPr>
        <p:txBody>
          <a:bodyPr/>
          <a:lstStyle>
            <a:lvl1pPr>
              <a:defRPr/>
            </a:lvl1pPr>
          </a:lstStyle>
          <a:p>
            <a:pPr>
              <a:defRPr/>
            </a:pPr>
            <a:endParaRPr lang="en-US"/>
          </a:p>
        </p:txBody>
      </p:sp>
      <p:sp>
        <p:nvSpPr>
          <p:cNvPr id="6" name="Rectangle 141"/>
          <p:cNvSpPr>
            <a:spLocks noGrp="1" noChangeArrowheads="1"/>
          </p:cNvSpPr>
          <p:nvPr>
            <p:ph type="sldNum" sz="quarter" idx="12"/>
          </p:nvPr>
        </p:nvSpPr>
        <p:spPr>
          <a:ln/>
        </p:spPr>
        <p:txBody>
          <a:bodyPr/>
          <a:lstStyle>
            <a:lvl1pPr>
              <a:defRPr/>
            </a:lvl1pPr>
          </a:lstStyle>
          <a:p>
            <a:pPr>
              <a:defRPr/>
            </a:pPr>
            <a:fld id="{E997CBD3-DCDC-8C47-B02D-C1771AF69978}" type="slidenum">
              <a:rPr lang="en-US"/>
              <a:pPr>
                <a:defRPr/>
              </a:pPr>
              <a:t>‹#›</a:t>
            </a:fld>
            <a:endParaRPr lang="en-US"/>
          </a:p>
        </p:txBody>
      </p:sp>
    </p:spTree>
    <p:extLst>
      <p:ext uri="{BB962C8B-B14F-4D97-AF65-F5344CB8AC3E}">
        <p14:creationId xmlns:p14="http://schemas.microsoft.com/office/powerpoint/2010/main" val="3972118756"/>
      </p:ext>
    </p:extLst>
  </p:cSld>
  <p:clrMapOvr>
    <a:masterClrMapping/>
  </p:clrMapOvr>
</p:sldLayout>
</file>

<file path=ppt/slideLayouts/slideLayout9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828800"/>
            <a:ext cx="4076700" cy="42672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86300" y="1828800"/>
            <a:ext cx="4076700" cy="42672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34"/>
          <p:cNvSpPr>
            <a:spLocks noGrp="1" noChangeArrowheads="1"/>
          </p:cNvSpPr>
          <p:nvPr>
            <p:ph type="dt" sz="half" idx="10"/>
          </p:nvPr>
        </p:nvSpPr>
        <p:spPr>
          <a:ln/>
        </p:spPr>
        <p:txBody>
          <a:bodyPr/>
          <a:lstStyle>
            <a:lvl1pPr>
              <a:defRPr/>
            </a:lvl1pPr>
          </a:lstStyle>
          <a:p>
            <a:pPr>
              <a:defRPr/>
            </a:pPr>
            <a:endParaRPr lang="en-US"/>
          </a:p>
        </p:txBody>
      </p:sp>
      <p:sp>
        <p:nvSpPr>
          <p:cNvPr id="6" name="Rectangle 1035"/>
          <p:cNvSpPr>
            <a:spLocks noGrp="1" noChangeArrowheads="1"/>
          </p:cNvSpPr>
          <p:nvPr>
            <p:ph type="ftr" sz="quarter" idx="11"/>
          </p:nvPr>
        </p:nvSpPr>
        <p:spPr>
          <a:ln/>
        </p:spPr>
        <p:txBody>
          <a:bodyPr/>
          <a:lstStyle>
            <a:lvl1pPr>
              <a:defRPr/>
            </a:lvl1pPr>
          </a:lstStyle>
          <a:p>
            <a:pPr>
              <a:defRPr/>
            </a:pPr>
            <a:endParaRPr lang="en-US"/>
          </a:p>
        </p:txBody>
      </p:sp>
      <p:sp>
        <p:nvSpPr>
          <p:cNvPr id="7" name="Rectangle 1036"/>
          <p:cNvSpPr>
            <a:spLocks noGrp="1" noChangeArrowheads="1"/>
          </p:cNvSpPr>
          <p:nvPr>
            <p:ph type="sldNum" sz="quarter" idx="12"/>
          </p:nvPr>
        </p:nvSpPr>
        <p:spPr>
          <a:ln/>
        </p:spPr>
        <p:txBody>
          <a:bodyPr/>
          <a:lstStyle>
            <a:lvl1pPr>
              <a:defRPr/>
            </a:lvl1pPr>
          </a:lstStyle>
          <a:p>
            <a:pPr>
              <a:defRPr/>
            </a:pPr>
            <a:fld id="{DACFB93B-9DDA-6640-8EDE-8CF2366D940D}" type="slidenum">
              <a:rPr lang="en-US"/>
              <a:pPr>
                <a:defRPr/>
              </a:pPr>
              <a:t>‹#›</a:t>
            </a:fld>
            <a:endParaRPr lang="en-US"/>
          </a:p>
        </p:txBody>
      </p:sp>
    </p:spTree>
    <p:extLst>
      <p:ext uri="{BB962C8B-B14F-4D97-AF65-F5344CB8AC3E}">
        <p14:creationId xmlns:p14="http://schemas.microsoft.com/office/powerpoint/2010/main" val="3177330570"/>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10.xml.rels><?xml version="1.0" encoding="UTF-8" standalone="yes"?>
<Relationships xmlns="http://schemas.openxmlformats.org/package/2006/relationships"><Relationship Id="rId8" Type="http://schemas.openxmlformats.org/officeDocument/2006/relationships/slideLayout" Target="../slideLayouts/slideLayout104.xml"/><Relationship Id="rId3" Type="http://schemas.openxmlformats.org/officeDocument/2006/relationships/slideLayout" Target="../slideLayouts/slideLayout99.xml"/><Relationship Id="rId7" Type="http://schemas.openxmlformats.org/officeDocument/2006/relationships/slideLayout" Target="../slideLayouts/slideLayout103.xml"/><Relationship Id="rId12" Type="http://schemas.openxmlformats.org/officeDocument/2006/relationships/image" Target="../media/image3.png"/><Relationship Id="rId2" Type="http://schemas.openxmlformats.org/officeDocument/2006/relationships/slideLayout" Target="../slideLayouts/slideLayout98.xml"/><Relationship Id="rId1" Type="http://schemas.openxmlformats.org/officeDocument/2006/relationships/slideLayout" Target="../slideLayouts/slideLayout97.xml"/><Relationship Id="rId6" Type="http://schemas.openxmlformats.org/officeDocument/2006/relationships/slideLayout" Target="../slideLayouts/slideLayout102.xml"/><Relationship Id="rId11" Type="http://schemas.openxmlformats.org/officeDocument/2006/relationships/theme" Target="../theme/theme10.xml"/><Relationship Id="rId5" Type="http://schemas.openxmlformats.org/officeDocument/2006/relationships/slideLayout" Target="../slideLayouts/slideLayout101.xml"/><Relationship Id="rId10" Type="http://schemas.openxmlformats.org/officeDocument/2006/relationships/slideLayout" Target="../slideLayouts/slideLayout106.xml"/><Relationship Id="rId4" Type="http://schemas.openxmlformats.org/officeDocument/2006/relationships/slideLayout" Target="../slideLayouts/slideLayout100.xml"/><Relationship Id="rId9" Type="http://schemas.openxmlformats.org/officeDocument/2006/relationships/slideLayout" Target="../slideLayouts/slideLayout105.xml"/></Relationships>
</file>

<file path=ppt/slideMasters/_rels/slideMaster11.xml.rels><?xml version="1.0" encoding="UTF-8" standalone="yes"?>
<Relationships xmlns="http://schemas.openxmlformats.org/package/2006/relationships"><Relationship Id="rId3" Type="http://schemas.openxmlformats.org/officeDocument/2006/relationships/image" Target="../media/image4.jpeg"/><Relationship Id="rId2" Type="http://schemas.openxmlformats.org/officeDocument/2006/relationships/theme" Target="../theme/theme11.xml"/><Relationship Id="rId1" Type="http://schemas.openxmlformats.org/officeDocument/2006/relationships/slideLayout" Target="../slideLayouts/slideLayout107.xml"/></Relationships>
</file>

<file path=ppt/slideMasters/_rels/slideMaster12.xml.rels><?xml version="1.0" encoding="UTF-8" standalone="yes"?>
<Relationships xmlns="http://schemas.openxmlformats.org/package/2006/relationships"><Relationship Id="rId8" Type="http://schemas.openxmlformats.org/officeDocument/2006/relationships/slideLayout" Target="../slideLayouts/slideLayout115.xml"/><Relationship Id="rId3" Type="http://schemas.openxmlformats.org/officeDocument/2006/relationships/slideLayout" Target="../slideLayouts/slideLayout110.xml"/><Relationship Id="rId7" Type="http://schemas.openxmlformats.org/officeDocument/2006/relationships/slideLayout" Target="../slideLayouts/slideLayout114.xml"/><Relationship Id="rId12" Type="http://schemas.openxmlformats.org/officeDocument/2006/relationships/theme" Target="../theme/theme12.xml"/><Relationship Id="rId2" Type="http://schemas.openxmlformats.org/officeDocument/2006/relationships/slideLayout" Target="../slideLayouts/slideLayout109.xml"/><Relationship Id="rId1" Type="http://schemas.openxmlformats.org/officeDocument/2006/relationships/slideLayout" Target="../slideLayouts/slideLayout108.xml"/><Relationship Id="rId6" Type="http://schemas.openxmlformats.org/officeDocument/2006/relationships/slideLayout" Target="../slideLayouts/slideLayout113.xml"/><Relationship Id="rId11" Type="http://schemas.openxmlformats.org/officeDocument/2006/relationships/slideLayout" Target="../slideLayouts/slideLayout118.xml"/><Relationship Id="rId5" Type="http://schemas.openxmlformats.org/officeDocument/2006/relationships/slideLayout" Target="../slideLayouts/slideLayout112.xml"/><Relationship Id="rId10" Type="http://schemas.openxmlformats.org/officeDocument/2006/relationships/slideLayout" Target="../slideLayouts/slideLayout117.xml"/><Relationship Id="rId4" Type="http://schemas.openxmlformats.org/officeDocument/2006/relationships/slideLayout" Target="../slideLayouts/slideLayout111.xml"/><Relationship Id="rId9" Type="http://schemas.openxmlformats.org/officeDocument/2006/relationships/slideLayout" Target="../slideLayouts/slideLayout116.xml"/></Relationships>
</file>

<file path=ppt/slideMasters/_rels/slideMaster13.xml.rels><?xml version="1.0" encoding="UTF-8" standalone="yes"?>
<Relationships xmlns="http://schemas.openxmlformats.org/package/2006/relationships"><Relationship Id="rId2" Type="http://schemas.openxmlformats.org/officeDocument/2006/relationships/theme" Target="../theme/theme13.xml"/><Relationship Id="rId1" Type="http://schemas.openxmlformats.org/officeDocument/2006/relationships/slideLayout" Target="../slideLayouts/slideLayout119.xml"/></Relationships>
</file>

<file path=ppt/slideMasters/_rels/slideMaster14.xml.rels><?xml version="1.0" encoding="UTF-8" standalone="yes"?>
<Relationships xmlns="http://schemas.openxmlformats.org/package/2006/relationships"><Relationship Id="rId8" Type="http://schemas.openxmlformats.org/officeDocument/2006/relationships/slideLayout" Target="../slideLayouts/slideLayout127.xml"/><Relationship Id="rId13" Type="http://schemas.openxmlformats.org/officeDocument/2006/relationships/slideLayout" Target="../slideLayouts/slideLayout132.xml"/><Relationship Id="rId3" Type="http://schemas.openxmlformats.org/officeDocument/2006/relationships/slideLayout" Target="../slideLayouts/slideLayout122.xml"/><Relationship Id="rId7" Type="http://schemas.openxmlformats.org/officeDocument/2006/relationships/slideLayout" Target="../slideLayouts/slideLayout126.xml"/><Relationship Id="rId12" Type="http://schemas.openxmlformats.org/officeDocument/2006/relationships/slideLayout" Target="../slideLayouts/slideLayout131.xml"/><Relationship Id="rId17" Type="http://schemas.openxmlformats.org/officeDocument/2006/relationships/image" Target="../media/image5.png"/><Relationship Id="rId2" Type="http://schemas.openxmlformats.org/officeDocument/2006/relationships/slideLayout" Target="../slideLayouts/slideLayout121.xml"/><Relationship Id="rId16" Type="http://schemas.openxmlformats.org/officeDocument/2006/relationships/theme" Target="../theme/theme14.xml"/><Relationship Id="rId1" Type="http://schemas.openxmlformats.org/officeDocument/2006/relationships/slideLayout" Target="../slideLayouts/slideLayout120.xml"/><Relationship Id="rId6" Type="http://schemas.openxmlformats.org/officeDocument/2006/relationships/slideLayout" Target="../slideLayouts/slideLayout125.xml"/><Relationship Id="rId11" Type="http://schemas.openxmlformats.org/officeDocument/2006/relationships/slideLayout" Target="../slideLayouts/slideLayout130.xml"/><Relationship Id="rId5" Type="http://schemas.openxmlformats.org/officeDocument/2006/relationships/slideLayout" Target="../slideLayouts/slideLayout124.xml"/><Relationship Id="rId15" Type="http://schemas.openxmlformats.org/officeDocument/2006/relationships/slideLayout" Target="../slideLayouts/slideLayout134.xml"/><Relationship Id="rId10" Type="http://schemas.openxmlformats.org/officeDocument/2006/relationships/slideLayout" Target="../slideLayouts/slideLayout129.xml"/><Relationship Id="rId4" Type="http://schemas.openxmlformats.org/officeDocument/2006/relationships/slideLayout" Target="../slideLayouts/slideLayout123.xml"/><Relationship Id="rId9" Type="http://schemas.openxmlformats.org/officeDocument/2006/relationships/slideLayout" Target="../slideLayouts/slideLayout128.xml"/><Relationship Id="rId14" Type="http://schemas.openxmlformats.org/officeDocument/2006/relationships/slideLayout" Target="../slideLayouts/slideLayout133.xml"/></Relationships>
</file>

<file path=ppt/slideMasters/_rels/slideMaster15.xml.rels><?xml version="1.0" encoding="UTF-8" standalone="yes"?>
<Relationships xmlns="http://schemas.openxmlformats.org/package/2006/relationships"><Relationship Id="rId8" Type="http://schemas.openxmlformats.org/officeDocument/2006/relationships/slideLayout" Target="../slideLayouts/slideLayout142.xml"/><Relationship Id="rId13" Type="http://schemas.openxmlformats.org/officeDocument/2006/relationships/theme" Target="../theme/theme15.xml"/><Relationship Id="rId3" Type="http://schemas.openxmlformats.org/officeDocument/2006/relationships/slideLayout" Target="../slideLayouts/slideLayout137.xml"/><Relationship Id="rId7" Type="http://schemas.openxmlformats.org/officeDocument/2006/relationships/slideLayout" Target="../slideLayouts/slideLayout141.xml"/><Relationship Id="rId12" Type="http://schemas.openxmlformats.org/officeDocument/2006/relationships/slideLayout" Target="../slideLayouts/slideLayout146.xml"/><Relationship Id="rId2" Type="http://schemas.openxmlformats.org/officeDocument/2006/relationships/slideLayout" Target="../slideLayouts/slideLayout136.xml"/><Relationship Id="rId1" Type="http://schemas.openxmlformats.org/officeDocument/2006/relationships/slideLayout" Target="../slideLayouts/slideLayout135.xml"/><Relationship Id="rId6" Type="http://schemas.openxmlformats.org/officeDocument/2006/relationships/slideLayout" Target="../slideLayouts/slideLayout140.xml"/><Relationship Id="rId11" Type="http://schemas.openxmlformats.org/officeDocument/2006/relationships/slideLayout" Target="../slideLayouts/slideLayout145.xml"/><Relationship Id="rId5" Type="http://schemas.openxmlformats.org/officeDocument/2006/relationships/slideLayout" Target="../slideLayouts/slideLayout139.xml"/><Relationship Id="rId10" Type="http://schemas.openxmlformats.org/officeDocument/2006/relationships/slideLayout" Target="../slideLayouts/slideLayout144.xml"/><Relationship Id="rId4" Type="http://schemas.openxmlformats.org/officeDocument/2006/relationships/slideLayout" Target="../slideLayouts/slideLayout138.xml"/><Relationship Id="rId9" Type="http://schemas.openxmlformats.org/officeDocument/2006/relationships/slideLayout" Target="../slideLayouts/slideLayout143.xml"/></Relationships>
</file>

<file path=ppt/slideMasters/_rels/slideMaster16.xml.rels><?xml version="1.0" encoding="UTF-8" standalone="yes"?>
<Relationships xmlns="http://schemas.openxmlformats.org/package/2006/relationships"><Relationship Id="rId8" Type="http://schemas.openxmlformats.org/officeDocument/2006/relationships/slideLayout" Target="../slideLayouts/slideLayout154.xml"/><Relationship Id="rId3" Type="http://schemas.openxmlformats.org/officeDocument/2006/relationships/slideLayout" Target="../slideLayouts/slideLayout149.xml"/><Relationship Id="rId7" Type="http://schemas.openxmlformats.org/officeDocument/2006/relationships/slideLayout" Target="../slideLayouts/slideLayout153.xml"/><Relationship Id="rId2" Type="http://schemas.openxmlformats.org/officeDocument/2006/relationships/slideLayout" Target="../slideLayouts/slideLayout148.xml"/><Relationship Id="rId1" Type="http://schemas.openxmlformats.org/officeDocument/2006/relationships/slideLayout" Target="../slideLayouts/slideLayout147.xml"/><Relationship Id="rId6" Type="http://schemas.openxmlformats.org/officeDocument/2006/relationships/slideLayout" Target="../slideLayouts/slideLayout152.xml"/><Relationship Id="rId11" Type="http://schemas.openxmlformats.org/officeDocument/2006/relationships/theme" Target="../theme/theme16.xml"/><Relationship Id="rId5" Type="http://schemas.openxmlformats.org/officeDocument/2006/relationships/slideLayout" Target="../slideLayouts/slideLayout151.xml"/><Relationship Id="rId10" Type="http://schemas.openxmlformats.org/officeDocument/2006/relationships/slideLayout" Target="../slideLayouts/slideLayout156.xml"/><Relationship Id="rId4" Type="http://schemas.openxmlformats.org/officeDocument/2006/relationships/slideLayout" Target="../slideLayouts/slideLayout150.xml"/><Relationship Id="rId9" Type="http://schemas.openxmlformats.org/officeDocument/2006/relationships/slideLayout" Target="../slideLayouts/slideLayout155.xml"/></Relationships>
</file>

<file path=ppt/slideMasters/_rels/slideMaster17.xml.rels><?xml version="1.0" encoding="UTF-8" standalone="yes"?>
<Relationships xmlns="http://schemas.openxmlformats.org/package/2006/relationships"><Relationship Id="rId117" Type="http://schemas.openxmlformats.org/officeDocument/2006/relationships/slideLayout" Target="../slideLayouts/slideLayout273.xml"/><Relationship Id="rId671" Type="http://schemas.openxmlformats.org/officeDocument/2006/relationships/slideLayout" Target="../slideLayouts/slideLayout827.xml"/><Relationship Id="rId21" Type="http://schemas.openxmlformats.org/officeDocument/2006/relationships/slideLayout" Target="../slideLayouts/slideLayout177.xml"/><Relationship Id="rId324" Type="http://schemas.openxmlformats.org/officeDocument/2006/relationships/slideLayout" Target="../slideLayouts/slideLayout480.xml"/><Relationship Id="rId531" Type="http://schemas.openxmlformats.org/officeDocument/2006/relationships/slideLayout" Target="../slideLayouts/slideLayout687.xml"/><Relationship Id="rId629" Type="http://schemas.openxmlformats.org/officeDocument/2006/relationships/slideLayout" Target="../slideLayouts/slideLayout785.xml"/><Relationship Id="rId170" Type="http://schemas.openxmlformats.org/officeDocument/2006/relationships/slideLayout" Target="../slideLayouts/slideLayout326.xml"/><Relationship Id="rId268" Type="http://schemas.openxmlformats.org/officeDocument/2006/relationships/slideLayout" Target="../slideLayouts/slideLayout424.xml"/><Relationship Id="rId475" Type="http://schemas.openxmlformats.org/officeDocument/2006/relationships/slideLayout" Target="../slideLayouts/slideLayout631.xml"/><Relationship Id="rId682" Type="http://schemas.openxmlformats.org/officeDocument/2006/relationships/slideLayout" Target="../slideLayouts/slideLayout838.xml"/><Relationship Id="rId32" Type="http://schemas.openxmlformats.org/officeDocument/2006/relationships/slideLayout" Target="../slideLayouts/slideLayout188.xml"/><Relationship Id="rId128" Type="http://schemas.openxmlformats.org/officeDocument/2006/relationships/slideLayout" Target="../slideLayouts/slideLayout284.xml"/><Relationship Id="rId335" Type="http://schemas.openxmlformats.org/officeDocument/2006/relationships/slideLayout" Target="../slideLayouts/slideLayout491.xml"/><Relationship Id="rId542" Type="http://schemas.openxmlformats.org/officeDocument/2006/relationships/slideLayout" Target="../slideLayouts/slideLayout698.xml"/><Relationship Id="rId181" Type="http://schemas.openxmlformats.org/officeDocument/2006/relationships/slideLayout" Target="../slideLayouts/slideLayout337.xml"/><Relationship Id="rId402" Type="http://schemas.openxmlformats.org/officeDocument/2006/relationships/slideLayout" Target="../slideLayouts/slideLayout558.xml"/><Relationship Id="rId279" Type="http://schemas.openxmlformats.org/officeDocument/2006/relationships/slideLayout" Target="../slideLayouts/slideLayout435.xml"/><Relationship Id="rId486" Type="http://schemas.openxmlformats.org/officeDocument/2006/relationships/slideLayout" Target="../slideLayouts/slideLayout642.xml"/><Relationship Id="rId693" Type="http://schemas.openxmlformats.org/officeDocument/2006/relationships/image" Target="../media/image8.png"/><Relationship Id="rId43" Type="http://schemas.openxmlformats.org/officeDocument/2006/relationships/slideLayout" Target="../slideLayouts/slideLayout199.xml"/><Relationship Id="rId139" Type="http://schemas.openxmlformats.org/officeDocument/2006/relationships/slideLayout" Target="../slideLayouts/slideLayout295.xml"/><Relationship Id="rId346" Type="http://schemas.openxmlformats.org/officeDocument/2006/relationships/slideLayout" Target="../slideLayouts/slideLayout502.xml"/><Relationship Id="rId553" Type="http://schemas.openxmlformats.org/officeDocument/2006/relationships/slideLayout" Target="../slideLayouts/slideLayout709.xml"/><Relationship Id="rId192" Type="http://schemas.openxmlformats.org/officeDocument/2006/relationships/slideLayout" Target="../slideLayouts/slideLayout348.xml"/><Relationship Id="rId206" Type="http://schemas.openxmlformats.org/officeDocument/2006/relationships/slideLayout" Target="../slideLayouts/slideLayout362.xml"/><Relationship Id="rId413" Type="http://schemas.openxmlformats.org/officeDocument/2006/relationships/slideLayout" Target="../slideLayouts/slideLayout569.xml"/><Relationship Id="rId497" Type="http://schemas.openxmlformats.org/officeDocument/2006/relationships/slideLayout" Target="../slideLayouts/slideLayout653.xml"/><Relationship Id="rId620" Type="http://schemas.openxmlformats.org/officeDocument/2006/relationships/slideLayout" Target="../slideLayouts/slideLayout776.xml"/><Relationship Id="rId357" Type="http://schemas.openxmlformats.org/officeDocument/2006/relationships/slideLayout" Target="../slideLayouts/slideLayout513.xml"/><Relationship Id="rId54" Type="http://schemas.openxmlformats.org/officeDocument/2006/relationships/slideLayout" Target="../slideLayouts/slideLayout210.xml"/><Relationship Id="rId217" Type="http://schemas.openxmlformats.org/officeDocument/2006/relationships/slideLayout" Target="../slideLayouts/slideLayout373.xml"/><Relationship Id="rId564" Type="http://schemas.openxmlformats.org/officeDocument/2006/relationships/slideLayout" Target="../slideLayouts/slideLayout720.xml"/><Relationship Id="rId424" Type="http://schemas.openxmlformats.org/officeDocument/2006/relationships/slideLayout" Target="../slideLayouts/slideLayout580.xml"/><Relationship Id="rId631" Type="http://schemas.openxmlformats.org/officeDocument/2006/relationships/slideLayout" Target="../slideLayouts/slideLayout787.xml"/><Relationship Id="rId270" Type="http://schemas.openxmlformats.org/officeDocument/2006/relationships/slideLayout" Target="../slideLayouts/slideLayout426.xml"/><Relationship Id="rId65" Type="http://schemas.openxmlformats.org/officeDocument/2006/relationships/slideLayout" Target="../slideLayouts/slideLayout221.xml"/><Relationship Id="rId130" Type="http://schemas.openxmlformats.org/officeDocument/2006/relationships/slideLayout" Target="../slideLayouts/slideLayout286.xml"/><Relationship Id="rId368" Type="http://schemas.openxmlformats.org/officeDocument/2006/relationships/slideLayout" Target="../slideLayouts/slideLayout524.xml"/><Relationship Id="rId575" Type="http://schemas.openxmlformats.org/officeDocument/2006/relationships/slideLayout" Target="../slideLayouts/slideLayout731.xml"/><Relationship Id="rId228" Type="http://schemas.openxmlformats.org/officeDocument/2006/relationships/slideLayout" Target="../slideLayouts/slideLayout384.xml"/><Relationship Id="rId435" Type="http://schemas.openxmlformats.org/officeDocument/2006/relationships/slideLayout" Target="../slideLayouts/slideLayout591.xml"/><Relationship Id="rId642" Type="http://schemas.openxmlformats.org/officeDocument/2006/relationships/slideLayout" Target="../slideLayouts/slideLayout798.xml"/><Relationship Id="rId281" Type="http://schemas.openxmlformats.org/officeDocument/2006/relationships/slideLayout" Target="../slideLayouts/slideLayout437.xml"/><Relationship Id="rId502" Type="http://schemas.openxmlformats.org/officeDocument/2006/relationships/slideLayout" Target="../slideLayouts/slideLayout658.xml"/><Relationship Id="rId76" Type="http://schemas.openxmlformats.org/officeDocument/2006/relationships/slideLayout" Target="../slideLayouts/slideLayout232.xml"/><Relationship Id="rId141" Type="http://schemas.openxmlformats.org/officeDocument/2006/relationships/slideLayout" Target="../slideLayouts/slideLayout297.xml"/><Relationship Id="rId379" Type="http://schemas.openxmlformats.org/officeDocument/2006/relationships/slideLayout" Target="../slideLayouts/slideLayout535.xml"/><Relationship Id="rId586" Type="http://schemas.openxmlformats.org/officeDocument/2006/relationships/slideLayout" Target="../slideLayouts/slideLayout742.xml"/><Relationship Id="rId7" Type="http://schemas.openxmlformats.org/officeDocument/2006/relationships/slideLayout" Target="../slideLayouts/slideLayout163.xml"/><Relationship Id="rId239" Type="http://schemas.openxmlformats.org/officeDocument/2006/relationships/slideLayout" Target="../slideLayouts/slideLayout395.xml"/><Relationship Id="rId446" Type="http://schemas.openxmlformats.org/officeDocument/2006/relationships/slideLayout" Target="../slideLayouts/slideLayout602.xml"/><Relationship Id="rId653" Type="http://schemas.openxmlformats.org/officeDocument/2006/relationships/slideLayout" Target="../slideLayouts/slideLayout809.xml"/><Relationship Id="rId292" Type="http://schemas.openxmlformats.org/officeDocument/2006/relationships/slideLayout" Target="../slideLayouts/slideLayout448.xml"/><Relationship Id="rId306" Type="http://schemas.openxmlformats.org/officeDocument/2006/relationships/slideLayout" Target="../slideLayouts/slideLayout462.xml"/><Relationship Id="rId87" Type="http://schemas.openxmlformats.org/officeDocument/2006/relationships/slideLayout" Target="../slideLayouts/slideLayout243.xml"/><Relationship Id="rId513" Type="http://schemas.openxmlformats.org/officeDocument/2006/relationships/slideLayout" Target="../slideLayouts/slideLayout669.xml"/><Relationship Id="rId597" Type="http://schemas.openxmlformats.org/officeDocument/2006/relationships/slideLayout" Target="../slideLayouts/slideLayout753.xml"/><Relationship Id="rId152" Type="http://schemas.openxmlformats.org/officeDocument/2006/relationships/slideLayout" Target="../slideLayouts/slideLayout308.xml"/><Relationship Id="rId457" Type="http://schemas.openxmlformats.org/officeDocument/2006/relationships/slideLayout" Target="../slideLayouts/slideLayout613.xml"/><Relationship Id="rId664" Type="http://schemas.openxmlformats.org/officeDocument/2006/relationships/slideLayout" Target="../slideLayouts/slideLayout820.xml"/><Relationship Id="rId14" Type="http://schemas.openxmlformats.org/officeDocument/2006/relationships/slideLayout" Target="../slideLayouts/slideLayout170.xml"/><Relationship Id="rId317" Type="http://schemas.openxmlformats.org/officeDocument/2006/relationships/slideLayout" Target="../slideLayouts/slideLayout473.xml"/><Relationship Id="rId524" Type="http://schemas.openxmlformats.org/officeDocument/2006/relationships/slideLayout" Target="../slideLayouts/slideLayout680.xml"/><Relationship Id="rId98" Type="http://schemas.openxmlformats.org/officeDocument/2006/relationships/slideLayout" Target="../slideLayouts/slideLayout254.xml"/><Relationship Id="rId163" Type="http://schemas.openxmlformats.org/officeDocument/2006/relationships/slideLayout" Target="../slideLayouts/slideLayout319.xml"/><Relationship Id="rId370" Type="http://schemas.openxmlformats.org/officeDocument/2006/relationships/slideLayout" Target="../slideLayouts/slideLayout526.xml"/><Relationship Id="rId230" Type="http://schemas.openxmlformats.org/officeDocument/2006/relationships/slideLayout" Target="../slideLayouts/slideLayout386.xml"/><Relationship Id="rId468" Type="http://schemas.openxmlformats.org/officeDocument/2006/relationships/slideLayout" Target="../slideLayouts/slideLayout624.xml"/><Relationship Id="rId675" Type="http://schemas.openxmlformats.org/officeDocument/2006/relationships/slideLayout" Target="../slideLayouts/slideLayout831.xml"/><Relationship Id="rId25" Type="http://schemas.openxmlformats.org/officeDocument/2006/relationships/slideLayout" Target="../slideLayouts/slideLayout181.xml"/><Relationship Id="rId328" Type="http://schemas.openxmlformats.org/officeDocument/2006/relationships/slideLayout" Target="../slideLayouts/slideLayout484.xml"/><Relationship Id="rId535" Type="http://schemas.openxmlformats.org/officeDocument/2006/relationships/slideLayout" Target="../slideLayouts/slideLayout691.xml"/><Relationship Id="rId174" Type="http://schemas.openxmlformats.org/officeDocument/2006/relationships/slideLayout" Target="../slideLayouts/slideLayout330.xml"/><Relationship Id="rId381" Type="http://schemas.openxmlformats.org/officeDocument/2006/relationships/slideLayout" Target="../slideLayouts/slideLayout537.xml"/><Relationship Id="rId602" Type="http://schemas.openxmlformats.org/officeDocument/2006/relationships/slideLayout" Target="../slideLayouts/slideLayout758.xml"/><Relationship Id="rId241" Type="http://schemas.openxmlformats.org/officeDocument/2006/relationships/slideLayout" Target="../slideLayouts/slideLayout397.xml"/><Relationship Id="rId479" Type="http://schemas.openxmlformats.org/officeDocument/2006/relationships/slideLayout" Target="../slideLayouts/slideLayout635.xml"/><Relationship Id="rId686" Type="http://schemas.openxmlformats.org/officeDocument/2006/relationships/slideLayout" Target="../slideLayouts/slideLayout842.xml"/><Relationship Id="rId36" Type="http://schemas.openxmlformats.org/officeDocument/2006/relationships/slideLayout" Target="../slideLayouts/slideLayout192.xml"/><Relationship Id="rId339" Type="http://schemas.openxmlformats.org/officeDocument/2006/relationships/slideLayout" Target="../slideLayouts/slideLayout495.xml"/><Relationship Id="rId546" Type="http://schemas.openxmlformats.org/officeDocument/2006/relationships/slideLayout" Target="../slideLayouts/slideLayout702.xml"/><Relationship Id="rId101" Type="http://schemas.openxmlformats.org/officeDocument/2006/relationships/slideLayout" Target="../slideLayouts/slideLayout257.xml"/><Relationship Id="rId185" Type="http://schemas.openxmlformats.org/officeDocument/2006/relationships/slideLayout" Target="../slideLayouts/slideLayout341.xml"/><Relationship Id="rId406" Type="http://schemas.openxmlformats.org/officeDocument/2006/relationships/slideLayout" Target="../slideLayouts/slideLayout562.xml"/><Relationship Id="rId392" Type="http://schemas.openxmlformats.org/officeDocument/2006/relationships/slideLayout" Target="../slideLayouts/slideLayout548.xml"/><Relationship Id="rId613" Type="http://schemas.openxmlformats.org/officeDocument/2006/relationships/slideLayout" Target="../slideLayouts/slideLayout769.xml"/><Relationship Id="rId252" Type="http://schemas.openxmlformats.org/officeDocument/2006/relationships/slideLayout" Target="../slideLayouts/slideLayout408.xml"/><Relationship Id="rId47" Type="http://schemas.openxmlformats.org/officeDocument/2006/relationships/slideLayout" Target="../slideLayouts/slideLayout203.xml"/><Relationship Id="rId112" Type="http://schemas.openxmlformats.org/officeDocument/2006/relationships/slideLayout" Target="../slideLayouts/slideLayout268.xml"/><Relationship Id="rId557" Type="http://schemas.openxmlformats.org/officeDocument/2006/relationships/slideLayout" Target="../slideLayouts/slideLayout713.xml"/><Relationship Id="rId196" Type="http://schemas.openxmlformats.org/officeDocument/2006/relationships/slideLayout" Target="../slideLayouts/slideLayout352.xml"/><Relationship Id="rId417" Type="http://schemas.openxmlformats.org/officeDocument/2006/relationships/slideLayout" Target="../slideLayouts/slideLayout573.xml"/><Relationship Id="rId624" Type="http://schemas.openxmlformats.org/officeDocument/2006/relationships/slideLayout" Target="../slideLayouts/slideLayout780.xml"/><Relationship Id="rId263" Type="http://schemas.openxmlformats.org/officeDocument/2006/relationships/slideLayout" Target="../slideLayouts/slideLayout419.xml"/><Relationship Id="rId470" Type="http://schemas.openxmlformats.org/officeDocument/2006/relationships/slideLayout" Target="../slideLayouts/slideLayout626.xml"/><Relationship Id="rId58" Type="http://schemas.openxmlformats.org/officeDocument/2006/relationships/slideLayout" Target="../slideLayouts/slideLayout214.xml"/><Relationship Id="rId123" Type="http://schemas.openxmlformats.org/officeDocument/2006/relationships/slideLayout" Target="../slideLayouts/slideLayout279.xml"/><Relationship Id="rId330" Type="http://schemas.openxmlformats.org/officeDocument/2006/relationships/slideLayout" Target="../slideLayouts/slideLayout486.xml"/><Relationship Id="rId568" Type="http://schemas.openxmlformats.org/officeDocument/2006/relationships/slideLayout" Target="../slideLayouts/slideLayout724.xml"/><Relationship Id="rId428" Type="http://schemas.openxmlformats.org/officeDocument/2006/relationships/slideLayout" Target="../slideLayouts/slideLayout584.xml"/><Relationship Id="rId635" Type="http://schemas.openxmlformats.org/officeDocument/2006/relationships/slideLayout" Target="../slideLayouts/slideLayout791.xml"/><Relationship Id="rId274" Type="http://schemas.openxmlformats.org/officeDocument/2006/relationships/slideLayout" Target="../slideLayouts/slideLayout430.xml"/><Relationship Id="rId481" Type="http://schemas.openxmlformats.org/officeDocument/2006/relationships/slideLayout" Target="../slideLayouts/slideLayout637.xml"/><Relationship Id="rId69" Type="http://schemas.openxmlformats.org/officeDocument/2006/relationships/slideLayout" Target="../slideLayouts/slideLayout225.xml"/><Relationship Id="rId134" Type="http://schemas.openxmlformats.org/officeDocument/2006/relationships/slideLayout" Target="../slideLayouts/slideLayout290.xml"/><Relationship Id="rId579" Type="http://schemas.openxmlformats.org/officeDocument/2006/relationships/slideLayout" Target="../slideLayouts/slideLayout735.xml"/><Relationship Id="rId341" Type="http://schemas.openxmlformats.org/officeDocument/2006/relationships/slideLayout" Target="../slideLayouts/slideLayout497.xml"/><Relationship Id="rId439" Type="http://schemas.openxmlformats.org/officeDocument/2006/relationships/slideLayout" Target="../slideLayouts/slideLayout595.xml"/><Relationship Id="rId646" Type="http://schemas.openxmlformats.org/officeDocument/2006/relationships/slideLayout" Target="../slideLayouts/slideLayout802.xml"/><Relationship Id="rId201" Type="http://schemas.openxmlformats.org/officeDocument/2006/relationships/slideLayout" Target="../slideLayouts/slideLayout357.xml"/><Relationship Id="rId285" Type="http://schemas.openxmlformats.org/officeDocument/2006/relationships/slideLayout" Target="../slideLayouts/slideLayout441.xml"/><Relationship Id="rId506" Type="http://schemas.openxmlformats.org/officeDocument/2006/relationships/slideLayout" Target="../slideLayouts/slideLayout662.xml"/><Relationship Id="rId492" Type="http://schemas.openxmlformats.org/officeDocument/2006/relationships/slideLayout" Target="../slideLayouts/slideLayout648.xml"/><Relationship Id="rId145" Type="http://schemas.openxmlformats.org/officeDocument/2006/relationships/slideLayout" Target="../slideLayouts/slideLayout301.xml"/><Relationship Id="rId352" Type="http://schemas.openxmlformats.org/officeDocument/2006/relationships/slideLayout" Target="../slideLayouts/slideLayout508.xml"/><Relationship Id="rId212" Type="http://schemas.openxmlformats.org/officeDocument/2006/relationships/slideLayout" Target="../slideLayouts/slideLayout368.xml"/><Relationship Id="rId657" Type="http://schemas.openxmlformats.org/officeDocument/2006/relationships/slideLayout" Target="../slideLayouts/slideLayout813.xml"/><Relationship Id="rId296" Type="http://schemas.openxmlformats.org/officeDocument/2006/relationships/slideLayout" Target="../slideLayouts/slideLayout452.xml"/><Relationship Id="rId517" Type="http://schemas.openxmlformats.org/officeDocument/2006/relationships/slideLayout" Target="../slideLayouts/slideLayout673.xml"/><Relationship Id="rId60" Type="http://schemas.openxmlformats.org/officeDocument/2006/relationships/slideLayout" Target="../slideLayouts/slideLayout216.xml"/><Relationship Id="rId156" Type="http://schemas.openxmlformats.org/officeDocument/2006/relationships/slideLayout" Target="../slideLayouts/slideLayout312.xml"/><Relationship Id="rId198" Type="http://schemas.openxmlformats.org/officeDocument/2006/relationships/slideLayout" Target="../slideLayouts/slideLayout354.xml"/><Relationship Id="rId321" Type="http://schemas.openxmlformats.org/officeDocument/2006/relationships/slideLayout" Target="../slideLayouts/slideLayout477.xml"/><Relationship Id="rId363" Type="http://schemas.openxmlformats.org/officeDocument/2006/relationships/slideLayout" Target="../slideLayouts/slideLayout519.xml"/><Relationship Id="rId419" Type="http://schemas.openxmlformats.org/officeDocument/2006/relationships/slideLayout" Target="../slideLayouts/slideLayout575.xml"/><Relationship Id="rId570" Type="http://schemas.openxmlformats.org/officeDocument/2006/relationships/slideLayout" Target="../slideLayouts/slideLayout726.xml"/><Relationship Id="rId626" Type="http://schemas.openxmlformats.org/officeDocument/2006/relationships/slideLayout" Target="../slideLayouts/slideLayout782.xml"/><Relationship Id="rId223" Type="http://schemas.openxmlformats.org/officeDocument/2006/relationships/slideLayout" Target="../slideLayouts/slideLayout379.xml"/><Relationship Id="rId430" Type="http://schemas.openxmlformats.org/officeDocument/2006/relationships/slideLayout" Target="../slideLayouts/slideLayout586.xml"/><Relationship Id="rId668" Type="http://schemas.openxmlformats.org/officeDocument/2006/relationships/slideLayout" Target="../slideLayouts/slideLayout824.xml"/><Relationship Id="rId18" Type="http://schemas.openxmlformats.org/officeDocument/2006/relationships/slideLayout" Target="../slideLayouts/slideLayout174.xml"/><Relationship Id="rId265" Type="http://schemas.openxmlformats.org/officeDocument/2006/relationships/slideLayout" Target="../slideLayouts/slideLayout421.xml"/><Relationship Id="rId472" Type="http://schemas.openxmlformats.org/officeDocument/2006/relationships/slideLayout" Target="../slideLayouts/slideLayout628.xml"/><Relationship Id="rId528" Type="http://schemas.openxmlformats.org/officeDocument/2006/relationships/slideLayout" Target="../slideLayouts/slideLayout684.xml"/><Relationship Id="rId125" Type="http://schemas.openxmlformats.org/officeDocument/2006/relationships/slideLayout" Target="../slideLayouts/slideLayout281.xml"/><Relationship Id="rId167" Type="http://schemas.openxmlformats.org/officeDocument/2006/relationships/slideLayout" Target="../slideLayouts/slideLayout323.xml"/><Relationship Id="rId332" Type="http://schemas.openxmlformats.org/officeDocument/2006/relationships/slideLayout" Target="../slideLayouts/slideLayout488.xml"/><Relationship Id="rId374" Type="http://schemas.openxmlformats.org/officeDocument/2006/relationships/slideLayout" Target="../slideLayouts/slideLayout530.xml"/><Relationship Id="rId581" Type="http://schemas.openxmlformats.org/officeDocument/2006/relationships/slideLayout" Target="../slideLayouts/slideLayout737.xml"/><Relationship Id="rId71" Type="http://schemas.openxmlformats.org/officeDocument/2006/relationships/slideLayout" Target="../slideLayouts/slideLayout227.xml"/><Relationship Id="rId234" Type="http://schemas.openxmlformats.org/officeDocument/2006/relationships/slideLayout" Target="../slideLayouts/slideLayout390.xml"/><Relationship Id="rId637" Type="http://schemas.openxmlformats.org/officeDocument/2006/relationships/slideLayout" Target="../slideLayouts/slideLayout793.xml"/><Relationship Id="rId679" Type="http://schemas.openxmlformats.org/officeDocument/2006/relationships/slideLayout" Target="../slideLayouts/slideLayout835.xml"/><Relationship Id="rId2" Type="http://schemas.openxmlformats.org/officeDocument/2006/relationships/slideLayout" Target="../slideLayouts/slideLayout158.xml"/><Relationship Id="rId29" Type="http://schemas.openxmlformats.org/officeDocument/2006/relationships/slideLayout" Target="../slideLayouts/slideLayout185.xml"/><Relationship Id="rId276" Type="http://schemas.openxmlformats.org/officeDocument/2006/relationships/slideLayout" Target="../slideLayouts/slideLayout432.xml"/><Relationship Id="rId441" Type="http://schemas.openxmlformats.org/officeDocument/2006/relationships/slideLayout" Target="../slideLayouts/slideLayout597.xml"/><Relationship Id="rId483" Type="http://schemas.openxmlformats.org/officeDocument/2006/relationships/slideLayout" Target="../slideLayouts/slideLayout639.xml"/><Relationship Id="rId539" Type="http://schemas.openxmlformats.org/officeDocument/2006/relationships/slideLayout" Target="../slideLayouts/slideLayout695.xml"/><Relationship Id="rId690" Type="http://schemas.openxmlformats.org/officeDocument/2006/relationships/theme" Target="../theme/theme17.xml"/><Relationship Id="rId40" Type="http://schemas.openxmlformats.org/officeDocument/2006/relationships/slideLayout" Target="../slideLayouts/slideLayout196.xml"/><Relationship Id="rId136" Type="http://schemas.openxmlformats.org/officeDocument/2006/relationships/slideLayout" Target="../slideLayouts/slideLayout292.xml"/><Relationship Id="rId178" Type="http://schemas.openxmlformats.org/officeDocument/2006/relationships/slideLayout" Target="../slideLayouts/slideLayout334.xml"/><Relationship Id="rId301" Type="http://schemas.openxmlformats.org/officeDocument/2006/relationships/slideLayout" Target="../slideLayouts/slideLayout457.xml"/><Relationship Id="rId343" Type="http://schemas.openxmlformats.org/officeDocument/2006/relationships/slideLayout" Target="../slideLayouts/slideLayout499.xml"/><Relationship Id="rId550" Type="http://schemas.openxmlformats.org/officeDocument/2006/relationships/slideLayout" Target="../slideLayouts/slideLayout706.xml"/><Relationship Id="rId82" Type="http://schemas.openxmlformats.org/officeDocument/2006/relationships/slideLayout" Target="../slideLayouts/slideLayout238.xml"/><Relationship Id="rId203" Type="http://schemas.openxmlformats.org/officeDocument/2006/relationships/slideLayout" Target="../slideLayouts/slideLayout359.xml"/><Relationship Id="rId385" Type="http://schemas.openxmlformats.org/officeDocument/2006/relationships/slideLayout" Target="../slideLayouts/slideLayout541.xml"/><Relationship Id="rId592" Type="http://schemas.openxmlformats.org/officeDocument/2006/relationships/slideLayout" Target="../slideLayouts/slideLayout748.xml"/><Relationship Id="rId606" Type="http://schemas.openxmlformats.org/officeDocument/2006/relationships/slideLayout" Target="../slideLayouts/slideLayout762.xml"/><Relationship Id="rId648" Type="http://schemas.openxmlformats.org/officeDocument/2006/relationships/slideLayout" Target="../slideLayouts/slideLayout804.xml"/><Relationship Id="rId245" Type="http://schemas.openxmlformats.org/officeDocument/2006/relationships/slideLayout" Target="../slideLayouts/slideLayout401.xml"/><Relationship Id="rId287" Type="http://schemas.openxmlformats.org/officeDocument/2006/relationships/slideLayout" Target="../slideLayouts/slideLayout443.xml"/><Relationship Id="rId410" Type="http://schemas.openxmlformats.org/officeDocument/2006/relationships/slideLayout" Target="../slideLayouts/slideLayout566.xml"/><Relationship Id="rId452" Type="http://schemas.openxmlformats.org/officeDocument/2006/relationships/slideLayout" Target="../slideLayouts/slideLayout608.xml"/><Relationship Id="rId494" Type="http://schemas.openxmlformats.org/officeDocument/2006/relationships/slideLayout" Target="../slideLayouts/slideLayout650.xml"/><Relationship Id="rId508" Type="http://schemas.openxmlformats.org/officeDocument/2006/relationships/slideLayout" Target="../slideLayouts/slideLayout664.xml"/><Relationship Id="rId105" Type="http://schemas.openxmlformats.org/officeDocument/2006/relationships/slideLayout" Target="../slideLayouts/slideLayout261.xml"/><Relationship Id="rId147" Type="http://schemas.openxmlformats.org/officeDocument/2006/relationships/slideLayout" Target="../slideLayouts/slideLayout303.xml"/><Relationship Id="rId312" Type="http://schemas.openxmlformats.org/officeDocument/2006/relationships/slideLayout" Target="../slideLayouts/slideLayout468.xml"/><Relationship Id="rId354" Type="http://schemas.openxmlformats.org/officeDocument/2006/relationships/slideLayout" Target="../slideLayouts/slideLayout510.xml"/><Relationship Id="rId51" Type="http://schemas.openxmlformats.org/officeDocument/2006/relationships/slideLayout" Target="../slideLayouts/slideLayout207.xml"/><Relationship Id="rId93" Type="http://schemas.openxmlformats.org/officeDocument/2006/relationships/slideLayout" Target="../slideLayouts/slideLayout249.xml"/><Relationship Id="rId189" Type="http://schemas.openxmlformats.org/officeDocument/2006/relationships/slideLayout" Target="../slideLayouts/slideLayout345.xml"/><Relationship Id="rId396" Type="http://schemas.openxmlformats.org/officeDocument/2006/relationships/slideLayout" Target="../slideLayouts/slideLayout552.xml"/><Relationship Id="rId561" Type="http://schemas.openxmlformats.org/officeDocument/2006/relationships/slideLayout" Target="../slideLayouts/slideLayout717.xml"/><Relationship Id="rId617" Type="http://schemas.openxmlformats.org/officeDocument/2006/relationships/slideLayout" Target="../slideLayouts/slideLayout773.xml"/><Relationship Id="rId659" Type="http://schemas.openxmlformats.org/officeDocument/2006/relationships/slideLayout" Target="../slideLayouts/slideLayout815.xml"/><Relationship Id="rId214" Type="http://schemas.openxmlformats.org/officeDocument/2006/relationships/slideLayout" Target="../slideLayouts/slideLayout370.xml"/><Relationship Id="rId256" Type="http://schemas.openxmlformats.org/officeDocument/2006/relationships/slideLayout" Target="../slideLayouts/slideLayout412.xml"/><Relationship Id="rId298" Type="http://schemas.openxmlformats.org/officeDocument/2006/relationships/slideLayout" Target="../slideLayouts/slideLayout454.xml"/><Relationship Id="rId421" Type="http://schemas.openxmlformats.org/officeDocument/2006/relationships/slideLayout" Target="../slideLayouts/slideLayout577.xml"/><Relationship Id="rId463" Type="http://schemas.openxmlformats.org/officeDocument/2006/relationships/slideLayout" Target="../slideLayouts/slideLayout619.xml"/><Relationship Id="rId519" Type="http://schemas.openxmlformats.org/officeDocument/2006/relationships/slideLayout" Target="../slideLayouts/slideLayout675.xml"/><Relationship Id="rId670" Type="http://schemas.openxmlformats.org/officeDocument/2006/relationships/slideLayout" Target="../slideLayouts/slideLayout826.xml"/><Relationship Id="rId116" Type="http://schemas.openxmlformats.org/officeDocument/2006/relationships/slideLayout" Target="../slideLayouts/slideLayout272.xml"/><Relationship Id="rId158" Type="http://schemas.openxmlformats.org/officeDocument/2006/relationships/slideLayout" Target="../slideLayouts/slideLayout314.xml"/><Relationship Id="rId323" Type="http://schemas.openxmlformats.org/officeDocument/2006/relationships/slideLayout" Target="../slideLayouts/slideLayout479.xml"/><Relationship Id="rId530" Type="http://schemas.openxmlformats.org/officeDocument/2006/relationships/slideLayout" Target="../slideLayouts/slideLayout686.xml"/><Relationship Id="rId20" Type="http://schemas.openxmlformats.org/officeDocument/2006/relationships/slideLayout" Target="../slideLayouts/slideLayout176.xml"/><Relationship Id="rId62" Type="http://schemas.openxmlformats.org/officeDocument/2006/relationships/slideLayout" Target="../slideLayouts/slideLayout218.xml"/><Relationship Id="rId365" Type="http://schemas.openxmlformats.org/officeDocument/2006/relationships/slideLayout" Target="../slideLayouts/slideLayout521.xml"/><Relationship Id="rId572" Type="http://schemas.openxmlformats.org/officeDocument/2006/relationships/slideLayout" Target="../slideLayouts/slideLayout728.xml"/><Relationship Id="rId628" Type="http://schemas.openxmlformats.org/officeDocument/2006/relationships/slideLayout" Target="../slideLayouts/slideLayout784.xml"/><Relationship Id="rId225" Type="http://schemas.openxmlformats.org/officeDocument/2006/relationships/slideLayout" Target="../slideLayouts/slideLayout381.xml"/><Relationship Id="rId267" Type="http://schemas.openxmlformats.org/officeDocument/2006/relationships/slideLayout" Target="../slideLayouts/slideLayout423.xml"/><Relationship Id="rId432" Type="http://schemas.openxmlformats.org/officeDocument/2006/relationships/slideLayout" Target="../slideLayouts/slideLayout588.xml"/><Relationship Id="rId474" Type="http://schemas.openxmlformats.org/officeDocument/2006/relationships/slideLayout" Target="../slideLayouts/slideLayout630.xml"/><Relationship Id="rId127" Type="http://schemas.openxmlformats.org/officeDocument/2006/relationships/slideLayout" Target="../slideLayouts/slideLayout283.xml"/><Relationship Id="rId681" Type="http://schemas.openxmlformats.org/officeDocument/2006/relationships/slideLayout" Target="../slideLayouts/slideLayout837.xml"/><Relationship Id="rId31" Type="http://schemas.openxmlformats.org/officeDocument/2006/relationships/slideLayout" Target="../slideLayouts/slideLayout187.xml"/><Relationship Id="rId73" Type="http://schemas.openxmlformats.org/officeDocument/2006/relationships/slideLayout" Target="../slideLayouts/slideLayout229.xml"/><Relationship Id="rId169" Type="http://schemas.openxmlformats.org/officeDocument/2006/relationships/slideLayout" Target="../slideLayouts/slideLayout325.xml"/><Relationship Id="rId334" Type="http://schemas.openxmlformats.org/officeDocument/2006/relationships/slideLayout" Target="../slideLayouts/slideLayout490.xml"/><Relationship Id="rId376" Type="http://schemas.openxmlformats.org/officeDocument/2006/relationships/slideLayout" Target="../slideLayouts/slideLayout532.xml"/><Relationship Id="rId541" Type="http://schemas.openxmlformats.org/officeDocument/2006/relationships/slideLayout" Target="../slideLayouts/slideLayout697.xml"/><Relationship Id="rId583" Type="http://schemas.openxmlformats.org/officeDocument/2006/relationships/slideLayout" Target="../slideLayouts/slideLayout739.xml"/><Relationship Id="rId639" Type="http://schemas.openxmlformats.org/officeDocument/2006/relationships/slideLayout" Target="../slideLayouts/slideLayout795.xml"/><Relationship Id="rId4" Type="http://schemas.openxmlformats.org/officeDocument/2006/relationships/slideLayout" Target="../slideLayouts/slideLayout160.xml"/><Relationship Id="rId180" Type="http://schemas.openxmlformats.org/officeDocument/2006/relationships/slideLayout" Target="../slideLayouts/slideLayout336.xml"/><Relationship Id="rId236" Type="http://schemas.openxmlformats.org/officeDocument/2006/relationships/slideLayout" Target="../slideLayouts/slideLayout392.xml"/><Relationship Id="rId278" Type="http://schemas.openxmlformats.org/officeDocument/2006/relationships/slideLayout" Target="../slideLayouts/slideLayout434.xml"/><Relationship Id="rId401" Type="http://schemas.openxmlformats.org/officeDocument/2006/relationships/slideLayout" Target="../slideLayouts/slideLayout557.xml"/><Relationship Id="rId443" Type="http://schemas.openxmlformats.org/officeDocument/2006/relationships/slideLayout" Target="../slideLayouts/slideLayout599.xml"/><Relationship Id="rId650" Type="http://schemas.openxmlformats.org/officeDocument/2006/relationships/slideLayout" Target="../slideLayouts/slideLayout806.xml"/><Relationship Id="rId303" Type="http://schemas.openxmlformats.org/officeDocument/2006/relationships/slideLayout" Target="../slideLayouts/slideLayout459.xml"/><Relationship Id="rId485" Type="http://schemas.openxmlformats.org/officeDocument/2006/relationships/slideLayout" Target="../slideLayouts/slideLayout641.xml"/><Relationship Id="rId692" Type="http://schemas.openxmlformats.org/officeDocument/2006/relationships/image" Target="../media/image7.png"/><Relationship Id="rId42" Type="http://schemas.openxmlformats.org/officeDocument/2006/relationships/slideLayout" Target="../slideLayouts/slideLayout198.xml"/><Relationship Id="rId84" Type="http://schemas.openxmlformats.org/officeDocument/2006/relationships/slideLayout" Target="../slideLayouts/slideLayout240.xml"/><Relationship Id="rId138" Type="http://schemas.openxmlformats.org/officeDocument/2006/relationships/slideLayout" Target="../slideLayouts/slideLayout294.xml"/><Relationship Id="rId345" Type="http://schemas.openxmlformats.org/officeDocument/2006/relationships/slideLayout" Target="../slideLayouts/slideLayout501.xml"/><Relationship Id="rId387" Type="http://schemas.openxmlformats.org/officeDocument/2006/relationships/slideLayout" Target="../slideLayouts/slideLayout543.xml"/><Relationship Id="rId510" Type="http://schemas.openxmlformats.org/officeDocument/2006/relationships/slideLayout" Target="../slideLayouts/slideLayout666.xml"/><Relationship Id="rId552" Type="http://schemas.openxmlformats.org/officeDocument/2006/relationships/slideLayout" Target="../slideLayouts/slideLayout708.xml"/><Relationship Id="rId594" Type="http://schemas.openxmlformats.org/officeDocument/2006/relationships/slideLayout" Target="../slideLayouts/slideLayout750.xml"/><Relationship Id="rId608" Type="http://schemas.openxmlformats.org/officeDocument/2006/relationships/slideLayout" Target="../slideLayouts/slideLayout764.xml"/><Relationship Id="rId191" Type="http://schemas.openxmlformats.org/officeDocument/2006/relationships/slideLayout" Target="../slideLayouts/slideLayout347.xml"/><Relationship Id="rId205" Type="http://schemas.openxmlformats.org/officeDocument/2006/relationships/slideLayout" Target="../slideLayouts/slideLayout361.xml"/><Relationship Id="rId247" Type="http://schemas.openxmlformats.org/officeDocument/2006/relationships/slideLayout" Target="../slideLayouts/slideLayout403.xml"/><Relationship Id="rId412" Type="http://schemas.openxmlformats.org/officeDocument/2006/relationships/slideLayout" Target="../slideLayouts/slideLayout568.xml"/><Relationship Id="rId107" Type="http://schemas.openxmlformats.org/officeDocument/2006/relationships/slideLayout" Target="../slideLayouts/slideLayout263.xml"/><Relationship Id="rId289" Type="http://schemas.openxmlformats.org/officeDocument/2006/relationships/slideLayout" Target="../slideLayouts/slideLayout445.xml"/><Relationship Id="rId454" Type="http://schemas.openxmlformats.org/officeDocument/2006/relationships/slideLayout" Target="../slideLayouts/slideLayout610.xml"/><Relationship Id="rId496" Type="http://schemas.openxmlformats.org/officeDocument/2006/relationships/slideLayout" Target="../slideLayouts/slideLayout652.xml"/><Relationship Id="rId661" Type="http://schemas.openxmlformats.org/officeDocument/2006/relationships/slideLayout" Target="../slideLayouts/slideLayout817.xml"/><Relationship Id="rId11" Type="http://schemas.openxmlformats.org/officeDocument/2006/relationships/slideLayout" Target="../slideLayouts/slideLayout167.xml"/><Relationship Id="rId53" Type="http://schemas.openxmlformats.org/officeDocument/2006/relationships/slideLayout" Target="../slideLayouts/slideLayout209.xml"/><Relationship Id="rId149" Type="http://schemas.openxmlformats.org/officeDocument/2006/relationships/slideLayout" Target="../slideLayouts/slideLayout305.xml"/><Relationship Id="rId314" Type="http://schemas.openxmlformats.org/officeDocument/2006/relationships/slideLayout" Target="../slideLayouts/slideLayout470.xml"/><Relationship Id="rId356" Type="http://schemas.openxmlformats.org/officeDocument/2006/relationships/slideLayout" Target="../slideLayouts/slideLayout512.xml"/><Relationship Id="rId398" Type="http://schemas.openxmlformats.org/officeDocument/2006/relationships/slideLayout" Target="../slideLayouts/slideLayout554.xml"/><Relationship Id="rId521" Type="http://schemas.openxmlformats.org/officeDocument/2006/relationships/slideLayout" Target="../slideLayouts/slideLayout677.xml"/><Relationship Id="rId563" Type="http://schemas.openxmlformats.org/officeDocument/2006/relationships/slideLayout" Target="../slideLayouts/slideLayout719.xml"/><Relationship Id="rId619" Type="http://schemas.openxmlformats.org/officeDocument/2006/relationships/slideLayout" Target="../slideLayouts/slideLayout775.xml"/><Relationship Id="rId95" Type="http://schemas.openxmlformats.org/officeDocument/2006/relationships/slideLayout" Target="../slideLayouts/slideLayout251.xml"/><Relationship Id="rId160" Type="http://schemas.openxmlformats.org/officeDocument/2006/relationships/slideLayout" Target="../slideLayouts/slideLayout316.xml"/><Relationship Id="rId216" Type="http://schemas.openxmlformats.org/officeDocument/2006/relationships/slideLayout" Target="../slideLayouts/slideLayout372.xml"/><Relationship Id="rId423" Type="http://schemas.openxmlformats.org/officeDocument/2006/relationships/slideLayout" Target="../slideLayouts/slideLayout579.xml"/><Relationship Id="rId258" Type="http://schemas.openxmlformats.org/officeDocument/2006/relationships/slideLayout" Target="../slideLayouts/slideLayout414.xml"/><Relationship Id="rId465" Type="http://schemas.openxmlformats.org/officeDocument/2006/relationships/slideLayout" Target="../slideLayouts/slideLayout621.xml"/><Relationship Id="rId630" Type="http://schemas.openxmlformats.org/officeDocument/2006/relationships/slideLayout" Target="../slideLayouts/slideLayout786.xml"/><Relationship Id="rId672" Type="http://schemas.openxmlformats.org/officeDocument/2006/relationships/slideLayout" Target="../slideLayouts/slideLayout828.xml"/><Relationship Id="rId22" Type="http://schemas.openxmlformats.org/officeDocument/2006/relationships/slideLayout" Target="../slideLayouts/slideLayout178.xml"/><Relationship Id="rId64" Type="http://schemas.openxmlformats.org/officeDocument/2006/relationships/slideLayout" Target="../slideLayouts/slideLayout220.xml"/><Relationship Id="rId118" Type="http://schemas.openxmlformats.org/officeDocument/2006/relationships/slideLayout" Target="../slideLayouts/slideLayout274.xml"/><Relationship Id="rId325" Type="http://schemas.openxmlformats.org/officeDocument/2006/relationships/slideLayout" Target="../slideLayouts/slideLayout481.xml"/><Relationship Id="rId367" Type="http://schemas.openxmlformats.org/officeDocument/2006/relationships/slideLayout" Target="../slideLayouts/slideLayout523.xml"/><Relationship Id="rId532" Type="http://schemas.openxmlformats.org/officeDocument/2006/relationships/slideLayout" Target="../slideLayouts/slideLayout688.xml"/><Relationship Id="rId574" Type="http://schemas.openxmlformats.org/officeDocument/2006/relationships/slideLayout" Target="../slideLayouts/slideLayout730.xml"/><Relationship Id="rId171" Type="http://schemas.openxmlformats.org/officeDocument/2006/relationships/slideLayout" Target="../slideLayouts/slideLayout327.xml"/><Relationship Id="rId227" Type="http://schemas.openxmlformats.org/officeDocument/2006/relationships/slideLayout" Target="../slideLayouts/slideLayout383.xml"/><Relationship Id="rId269" Type="http://schemas.openxmlformats.org/officeDocument/2006/relationships/slideLayout" Target="../slideLayouts/slideLayout425.xml"/><Relationship Id="rId434" Type="http://schemas.openxmlformats.org/officeDocument/2006/relationships/slideLayout" Target="../slideLayouts/slideLayout590.xml"/><Relationship Id="rId476" Type="http://schemas.openxmlformats.org/officeDocument/2006/relationships/slideLayout" Target="../slideLayouts/slideLayout632.xml"/><Relationship Id="rId641" Type="http://schemas.openxmlformats.org/officeDocument/2006/relationships/slideLayout" Target="../slideLayouts/slideLayout797.xml"/><Relationship Id="rId683" Type="http://schemas.openxmlformats.org/officeDocument/2006/relationships/slideLayout" Target="../slideLayouts/slideLayout839.xml"/><Relationship Id="rId33" Type="http://schemas.openxmlformats.org/officeDocument/2006/relationships/slideLayout" Target="../slideLayouts/slideLayout189.xml"/><Relationship Id="rId129" Type="http://schemas.openxmlformats.org/officeDocument/2006/relationships/slideLayout" Target="../slideLayouts/slideLayout285.xml"/><Relationship Id="rId280" Type="http://schemas.openxmlformats.org/officeDocument/2006/relationships/slideLayout" Target="../slideLayouts/slideLayout436.xml"/><Relationship Id="rId336" Type="http://schemas.openxmlformats.org/officeDocument/2006/relationships/slideLayout" Target="../slideLayouts/slideLayout492.xml"/><Relationship Id="rId501" Type="http://schemas.openxmlformats.org/officeDocument/2006/relationships/slideLayout" Target="../slideLayouts/slideLayout657.xml"/><Relationship Id="rId543" Type="http://schemas.openxmlformats.org/officeDocument/2006/relationships/slideLayout" Target="../slideLayouts/slideLayout699.xml"/><Relationship Id="rId75" Type="http://schemas.openxmlformats.org/officeDocument/2006/relationships/slideLayout" Target="../slideLayouts/slideLayout231.xml"/><Relationship Id="rId140" Type="http://schemas.openxmlformats.org/officeDocument/2006/relationships/slideLayout" Target="../slideLayouts/slideLayout296.xml"/><Relationship Id="rId182" Type="http://schemas.openxmlformats.org/officeDocument/2006/relationships/slideLayout" Target="../slideLayouts/slideLayout338.xml"/><Relationship Id="rId378" Type="http://schemas.openxmlformats.org/officeDocument/2006/relationships/slideLayout" Target="../slideLayouts/slideLayout534.xml"/><Relationship Id="rId403" Type="http://schemas.openxmlformats.org/officeDocument/2006/relationships/slideLayout" Target="../slideLayouts/slideLayout559.xml"/><Relationship Id="rId585" Type="http://schemas.openxmlformats.org/officeDocument/2006/relationships/slideLayout" Target="../slideLayouts/slideLayout741.xml"/><Relationship Id="rId6" Type="http://schemas.openxmlformats.org/officeDocument/2006/relationships/slideLayout" Target="../slideLayouts/slideLayout162.xml"/><Relationship Id="rId238" Type="http://schemas.openxmlformats.org/officeDocument/2006/relationships/slideLayout" Target="../slideLayouts/slideLayout394.xml"/><Relationship Id="rId445" Type="http://schemas.openxmlformats.org/officeDocument/2006/relationships/slideLayout" Target="../slideLayouts/slideLayout601.xml"/><Relationship Id="rId487" Type="http://schemas.openxmlformats.org/officeDocument/2006/relationships/slideLayout" Target="../slideLayouts/slideLayout643.xml"/><Relationship Id="rId610" Type="http://schemas.openxmlformats.org/officeDocument/2006/relationships/slideLayout" Target="../slideLayouts/slideLayout766.xml"/><Relationship Id="rId652" Type="http://schemas.openxmlformats.org/officeDocument/2006/relationships/slideLayout" Target="../slideLayouts/slideLayout808.xml"/><Relationship Id="rId694" Type="http://schemas.openxmlformats.org/officeDocument/2006/relationships/image" Target="../media/image9.png"/><Relationship Id="rId291" Type="http://schemas.openxmlformats.org/officeDocument/2006/relationships/slideLayout" Target="../slideLayouts/slideLayout447.xml"/><Relationship Id="rId305" Type="http://schemas.openxmlformats.org/officeDocument/2006/relationships/slideLayout" Target="../slideLayouts/slideLayout461.xml"/><Relationship Id="rId347" Type="http://schemas.openxmlformats.org/officeDocument/2006/relationships/slideLayout" Target="../slideLayouts/slideLayout503.xml"/><Relationship Id="rId512" Type="http://schemas.openxmlformats.org/officeDocument/2006/relationships/slideLayout" Target="../slideLayouts/slideLayout668.xml"/><Relationship Id="rId44" Type="http://schemas.openxmlformats.org/officeDocument/2006/relationships/slideLayout" Target="../slideLayouts/slideLayout200.xml"/><Relationship Id="rId86" Type="http://schemas.openxmlformats.org/officeDocument/2006/relationships/slideLayout" Target="../slideLayouts/slideLayout242.xml"/><Relationship Id="rId151" Type="http://schemas.openxmlformats.org/officeDocument/2006/relationships/slideLayout" Target="../slideLayouts/slideLayout307.xml"/><Relationship Id="rId389" Type="http://schemas.openxmlformats.org/officeDocument/2006/relationships/slideLayout" Target="../slideLayouts/slideLayout545.xml"/><Relationship Id="rId554" Type="http://schemas.openxmlformats.org/officeDocument/2006/relationships/slideLayout" Target="../slideLayouts/slideLayout710.xml"/><Relationship Id="rId596" Type="http://schemas.openxmlformats.org/officeDocument/2006/relationships/slideLayout" Target="../slideLayouts/slideLayout752.xml"/><Relationship Id="rId193" Type="http://schemas.openxmlformats.org/officeDocument/2006/relationships/slideLayout" Target="../slideLayouts/slideLayout349.xml"/><Relationship Id="rId207" Type="http://schemas.openxmlformats.org/officeDocument/2006/relationships/slideLayout" Target="../slideLayouts/slideLayout363.xml"/><Relationship Id="rId249" Type="http://schemas.openxmlformats.org/officeDocument/2006/relationships/slideLayout" Target="../slideLayouts/slideLayout405.xml"/><Relationship Id="rId414" Type="http://schemas.openxmlformats.org/officeDocument/2006/relationships/slideLayout" Target="../slideLayouts/slideLayout570.xml"/><Relationship Id="rId456" Type="http://schemas.openxmlformats.org/officeDocument/2006/relationships/slideLayout" Target="../slideLayouts/slideLayout612.xml"/><Relationship Id="rId498" Type="http://schemas.openxmlformats.org/officeDocument/2006/relationships/slideLayout" Target="../slideLayouts/slideLayout654.xml"/><Relationship Id="rId621" Type="http://schemas.openxmlformats.org/officeDocument/2006/relationships/slideLayout" Target="../slideLayouts/slideLayout777.xml"/><Relationship Id="rId663" Type="http://schemas.openxmlformats.org/officeDocument/2006/relationships/slideLayout" Target="../slideLayouts/slideLayout819.xml"/><Relationship Id="rId13" Type="http://schemas.openxmlformats.org/officeDocument/2006/relationships/slideLayout" Target="../slideLayouts/slideLayout169.xml"/><Relationship Id="rId109" Type="http://schemas.openxmlformats.org/officeDocument/2006/relationships/slideLayout" Target="../slideLayouts/slideLayout265.xml"/><Relationship Id="rId260" Type="http://schemas.openxmlformats.org/officeDocument/2006/relationships/slideLayout" Target="../slideLayouts/slideLayout416.xml"/><Relationship Id="rId316" Type="http://schemas.openxmlformats.org/officeDocument/2006/relationships/slideLayout" Target="../slideLayouts/slideLayout472.xml"/><Relationship Id="rId523" Type="http://schemas.openxmlformats.org/officeDocument/2006/relationships/slideLayout" Target="../slideLayouts/slideLayout679.xml"/><Relationship Id="rId55" Type="http://schemas.openxmlformats.org/officeDocument/2006/relationships/slideLayout" Target="../slideLayouts/slideLayout211.xml"/><Relationship Id="rId97" Type="http://schemas.openxmlformats.org/officeDocument/2006/relationships/slideLayout" Target="../slideLayouts/slideLayout253.xml"/><Relationship Id="rId120" Type="http://schemas.openxmlformats.org/officeDocument/2006/relationships/slideLayout" Target="../slideLayouts/slideLayout276.xml"/><Relationship Id="rId358" Type="http://schemas.openxmlformats.org/officeDocument/2006/relationships/slideLayout" Target="../slideLayouts/slideLayout514.xml"/><Relationship Id="rId565" Type="http://schemas.openxmlformats.org/officeDocument/2006/relationships/slideLayout" Target="../slideLayouts/slideLayout721.xml"/><Relationship Id="rId162" Type="http://schemas.openxmlformats.org/officeDocument/2006/relationships/slideLayout" Target="../slideLayouts/slideLayout318.xml"/><Relationship Id="rId218" Type="http://schemas.openxmlformats.org/officeDocument/2006/relationships/slideLayout" Target="../slideLayouts/slideLayout374.xml"/><Relationship Id="rId425" Type="http://schemas.openxmlformats.org/officeDocument/2006/relationships/slideLayout" Target="../slideLayouts/slideLayout581.xml"/><Relationship Id="rId467" Type="http://schemas.openxmlformats.org/officeDocument/2006/relationships/slideLayout" Target="../slideLayouts/slideLayout623.xml"/><Relationship Id="rId632" Type="http://schemas.openxmlformats.org/officeDocument/2006/relationships/slideLayout" Target="../slideLayouts/slideLayout788.xml"/><Relationship Id="rId271" Type="http://schemas.openxmlformats.org/officeDocument/2006/relationships/slideLayout" Target="../slideLayouts/slideLayout427.xml"/><Relationship Id="rId674" Type="http://schemas.openxmlformats.org/officeDocument/2006/relationships/slideLayout" Target="../slideLayouts/slideLayout830.xml"/><Relationship Id="rId24" Type="http://schemas.openxmlformats.org/officeDocument/2006/relationships/slideLayout" Target="../slideLayouts/slideLayout180.xml"/><Relationship Id="rId66" Type="http://schemas.openxmlformats.org/officeDocument/2006/relationships/slideLayout" Target="../slideLayouts/slideLayout222.xml"/><Relationship Id="rId131" Type="http://schemas.openxmlformats.org/officeDocument/2006/relationships/slideLayout" Target="../slideLayouts/slideLayout287.xml"/><Relationship Id="rId327" Type="http://schemas.openxmlformats.org/officeDocument/2006/relationships/slideLayout" Target="../slideLayouts/slideLayout483.xml"/><Relationship Id="rId369" Type="http://schemas.openxmlformats.org/officeDocument/2006/relationships/slideLayout" Target="../slideLayouts/slideLayout525.xml"/><Relationship Id="rId534" Type="http://schemas.openxmlformats.org/officeDocument/2006/relationships/slideLayout" Target="../slideLayouts/slideLayout690.xml"/><Relationship Id="rId576" Type="http://schemas.openxmlformats.org/officeDocument/2006/relationships/slideLayout" Target="../slideLayouts/slideLayout732.xml"/><Relationship Id="rId173" Type="http://schemas.openxmlformats.org/officeDocument/2006/relationships/slideLayout" Target="../slideLayouts/slideLayout329.xml"/><Relationship Id="rId229" Type="http://schemas.openxmlformats.org/officeDocument/2006/relationships/slideLayout" Target="../slideLayouts/slideLayout385.xml"/><Relationship Id="rId380" Type="http://schemas.openxmlformats.org/officeDocument/2006/relationships/slideLayout" Target="../slideLayouts/slideLayout536.xml"/><Relationship Id="rId436" Type="http://schemas.openxmlformats.org/officeDocument/2006/relationships/slideLayout" Target="../slideLayouts/slideLayout592.xml"/><Relationship Id="rId601" Type="http://schemas.openxmlformats.org/officeDocument/2006/relationships/slideLayout" Target="../slideLayouts/slideLayout757.xml"/><Relationship Id="rId643" Type="http://schemas.openxmlformats.org/officeDocument/2006/relationships/slideLayout" Target="../slideLayouts/slideLayout799.xml"/><Relationship Id="rId240" Type="http://schemas.openxmlformats.org/officeDocument/2006/relationships/slideLayout" Target="../slideLayouts/slideLayout396.xml"/><Relationship Id="rId478" Type="http://schemas.openxmlformats.org/officeDocument/2006/relationships/slideLayout" Target="../slideLayouts/slideLayout634.xml"/><Relationship Id="rId685" Type="http://schemas.openxmlformats.org/officeDocument/2006/relationships/slideLayout" Target="../slideLayouts/slideLayout841.xml"/><Relationship Id="rId35" Type="http://schemas.openxmlformats.org/officeDocument/2006/relationships/slideLayout" Target="../slideLayouts/slideLayout191.xml"/><Relationship Id="rId77" Type="http://schemas.openxmlformats.org/officeDocument/2006/relationships/slideLayout" Target="../slideLayouts/slideLayout233.xml"/><Relationship Id="rId100" Type="http://schemas.openxmlformats.org/officeDocument/2006/relationships/slideLayout" Target="../slideLayouts/slideLayout256.xml"/><Relationship Id="rId282" Type="http://schemas.openxmlformats.org/officeDocument/2006/relationships/slideLayout" Target="../slideLayouts/slideLayout438.xml"/><Relationship Id="rId338" Type="http://schemas.openxmlformats.org/officeDocument/2006/relationships/slideLayout" Target="../slideLayouts/slideLayout494.xml"/><Relationship Id="rId503" Type="http://schemas.openxmlformats.org/officeDocument/2006/relationships/slideLayout" Target="../slideLayouts/slideLayout659.xml"/><Relationship Id="rId545" Type="http://schemas.openxmlformats.org/officeDocument/2006/relationships/slideLayout" Target="../slideLayouts/slideLayout701.xml"/><Relationship Id="rId587" Type="http://schemas.openxmlformats.org/officeDocument/2006/relationships/slideLayout" Target="../slideLayouts/slideLayout743.xml"/><Relationship Id="rId8" Type="http://schemas.openxmlformats.org/officeDocument/2006/relationships/slideLayout" Target="../slideLayouts/slideLayout164.xml"/><Relationship Id="rId142" Type="http://schemas.openxmlformats.org/officeDocument/2006/relationships/slideLayout" Target="../slideLayouts/slideLayout298.xml"/><Relationship Id="rId184" Type="http://schemas.openxmlformats.org/officeDocument/2006/relationships/slideLayout" Target="../slideLayouts/slideLayout340.xml"/><Relationship Id="rId391" Type="http://schemas.openxmlformats.org/officeDocument/2006/relationships/slideLayout" Target="../slideLayouts/slideLayout547.xml"/><Relationship Id="rId405" Type="http://schemas.openxmlformats.org/officeDocument/2006/relationships/slideLayout" Target="../slideLayouts/slideLayout561.xml"/><Relationship Id="rId447" Type="http://schemas.openxmlformats.org/officeDocument/2006/relationships/slideLayout" Target="../slideLayouts/slideLayout603.xml"/><Relationship Id="rId612" Type="http://schemas.openxmlformats.org/officeDocument/2006/relationships/slideLayout" Target="../slideLayouts/slideLayout768.xml"/><Relationship Id="rId251" Type="http://schemas.openxmlformats.org/officeDocument/2006/relationships/slideLayout" Target="../slideLayouts/slideLayout407.xml"/><Relationship Id="rId489" Type="http://schemas.openxmlformats.org/officeDocument/2006/relationships/slideLayout" Target="../slideLayouts/slideLayout645.xml"/><Relationship Id="rId654" Type="http://schemas.openxmlformats.org/officeDocument/2006/relationships/slideLayout" Target="../slideLayouts/slideLayout810.xml"/><Relationship Id="rId46" Type="http://schemas.openxmlformats.org/officeDocument/2006/relationships/slideLayout" Target="../slideLayouts/slideLayout202.xml"/><Relationship Id="rId293" Type="http://schemas.openxmlformats.org/officeDocument/2006/relationships/slideLayout" Target="../slideLayouts/slideLayout449.xml"/><Relationship Id="rId307" Type="http://schemas.openxmlformats.org/officeDocument/2006/relationships/slideLayout" Target="../slideLayouts/slideLayout463.xml"/><Relationship Id="rId349" Type="http://schemas.openxmlformats.org/officeDocument/2006/relationships/slideLayout" Target="../slideLayouts/slideLayout505.xml"/><Relationship Id="rId514" Type="http://schemas.openxmlformats.org/officeDocument/2006/relationships/slideLayout" Target="../slideLayouts/slideLayout670.xml"/><Relationship Id="rId556" Type="http://schemas.openxmlformats.org/officeDocument/2006/relationships/slideLayout" Target="../slideLayouts/slideLayout712.xml"/><Relationship Id="rId88" Type="http://schemas.openxmlformats.org/officeDocument/2006/relationships/slideLayout" Target="../slideLayouts/slideLayout244.xml"/><Relationship Id="rId111" Type="http://schemas.openxmlformats.org/officeDocument/2006/relationships/slideLayout" Target="../slideLayouts/slideLayout267.xml"/><Relationship Id="rId153" Type="http://schemas.openxmlformats.org/officeDocument/2006/relationships/slideLayout" Target="../slideLayouts/slideLayout309.xml"/><Relationship Id="rId195" Type="http://schemas.openxmlformats.org/officeDocument/2006/relationships/slideLayout" Target="../slideLayouts/slideLayout351.xml"/><Relationship Id="rId209" Type="http://schemas.openxmlformats.org/officeDocument/2006/relationships/slideLayout" Target="../slideLayouts/slideLayout365.xml"/><Relationship Id="rId360" Type="http://schemas.openxmlformats.org/officeDocument/2006/relationships/slideLayout" Target="../slideLayouts/slideLayout516.xml"/><Relationship Id="rId416" Type="http://schemas.openxmlformats.org/officeDocument/2006/relationships/slideLayout" Target="../slideLayouts/slideLayout572.xml"/><Relationship Id="rId598" Type="http://schemas.openxmlformats.org/officeDocument/2006/relationships/slideLayout" Target="../slideLayouts/slideLayout754.xml"/><Relationship Id="rId220" Type="http://schemas.openxmlformats.org/officeDocument/2006/relationships/slideLayout" Target="../slideLayouts/slideLayout376.xml"/><Relationship Id="rId458" Type="http://schemas.openxmlformats.org/officeDocument/2006/relationships/slideLayout" Target="../slideLayouts/slideLayout614.xml"/><Relationship Id="rId623" Type="http://schemas.openxmlformats.org/officeDocument/2006/relationships/slideLayout" Target="../slideLayouts/slideLayout779.xml"/><Relationship Id="rId665" Type="http://schemas.openxmlformats.org/officeDocument/2006/relationships/slideLayout" Target="../slideLayouts/slideLayout821.xml"/><Relationship Id="rId15" Type="http://schemas.openxmlformats.org/officeDocument/2006/relationships/slideLayout" Target="../slideLayouts/slideLayout171.xml"/><Relationship Id="rId57" Type="http://schemas.openxmlformats.org/officeDocument/2006/relationships/slideLayout" Target="../slideLayouts/slideLayout213.xml"/><Relationship Id="rId262" Type="http://schemas.openxmlformats.org/officeDocument/2006/relationships/slideLayout" Target="../slideLayouts/slideLayout418.xml"/><Relationship Id="rId318" Type="http://schemas.openxmlformats.org/officeDocument/2006/relationships/slideLayout" Target="../slideLayouts/slideLayout474.xml"/><Relationship Id="rId525" Type="http://schemas.openxmlformats.org/officeDocument/2006/relationships/slideLayout" Target="../slideLayouts/slideLayout681.xml"/><Relationship Id="rId567" Type="http://schemas.openxmlformats.org/officeDocument/2006/relationships/slideLayout" Target="../slideLayouts/slideLayout723.xml"/><Relationship Id="rId99" Type="http://schemas.openxmlformats.org/officeDocument/2006/relationships/slideLayout" Target="../slideLayouts/slideLayout255.xml"/><Relationship Id="rId122" Type="http://schemas.openxmlformats.org/officeDocument/2006/relationships/slideLayout" Target="../slideLayouts/slideLayout278.xml"/><Relationship Id="rId164" Type="http://schemas.openxmlformats.org/officeDocument/2006/relationships/slideLayout" Target="../slideLayouts/slideLayout320.xml"/><Relationship Id="rId371" Type="http://schemas.openxmlformats.org/officeDocument/2006/relationships/slideLayout" Target="../slideLayouts/slideLayout527.xml"/><Relationship Id="rId427" Type="http://schemas.openxmlformats.org/officeDocument/2006/relationships/slideLayout" Target="../slideLayouts/slideLayout583.xml"/><Relationship Id="rId469" Type="http://schemas.openxmlformats.org/officeDocument/2006/relationships/slideLayout" Target="../slideLayouts/slideLayout625.xml"/><Relationship Id="rId634" Type="http://schemas.openxmlformats.org/officeDocument/2006/relationships/slideLayout" Target="../slideLayouts/slideLayout790.xml"/><Relationship Id="rId676" Type="http://schemas.openxmlformats.org/officeDocument/2006/relationships/slideLayout" Target="../slideLayouts/slideLayout832.xml"/><Relationship Id="rId26" Type="http://schemas.openxmlformats.org/officeDocument/2006/relationships/slideLayout" Target="../slideLayouts/slideLayout182.xml"/><Relationship Id="rId231" Type="http://schemas.openxmlformats.org/officeDocument/2006/relationships/slideLayout" Target="../slideLayouts/slideLayout387.xml"/><Relationship Id="rId273" Type="http://schemas.openxmlformats.org/officeDocument/2006/relationships/slideLayout" Target="../slideLayouts/slideLayout429.xml"/><Relationship Id="rId329" Type="http://schemas.openxmlformats.org/officeDocument/2006/relationships/slideLayout" Target="../slideLayouts/slideLayout485.xml"/><Relationship Id="rId480" Type="http://schemas.openxmlformats.org/officeDocument/2006/relationships/slideLayout" Target="../slideLayouts/slideLayout636.xml"/><Relationship Id="rId536" Type="http://schemas.openxmlformats.org/officeDocument/2006/relationships/slideLayout" Target="../slideLayouts/slideLayout692.xml"/><Relationship Id="rId68" Type="http://schemas.openxmlformats.org/officeDocument/2006/relationships/slideLayout" Target="../slideLayouts/slideLayout224.xml"/><Relationship Id="rId133" Type="http://schemas.openxmlformats.org/officeDocument/2006/relationships/slideLayout" Target="../slideLayouts/slideLayout289.xml"/><Relationship Id="rId175" Type="http://schemas.openxmlformats.org/officeDocument/2006/relationships/slideLayout" Target="../slideLayouts/slideLayout331.xml"/><Relationship Id="rId340" Type="http://schemas.openxmlformats.org/officeDocument/2006/relationships/slideLayout" Target="../slideLayouts/slideLayout496.xml"/><Relationship Id="rId578" Type="http://schemas.openxmlformats.org/officeDocument/2006/relationships/slideLayout" Target="../slideLayouts/slideLayout734.xml"/><Relationship Id="rId200" Type="http://schemas.openxmlformats.org/officeDocument/2006/relationships/slideLayout" Target="../slideLayouts/slideLayout356.xml"/><Relationship Id="rId382" Type="http://schemas.openxmlformats.org/officeDocument/2006/relationships/slideLayout" Target="../slideLayouts/slideLayout538.xml"/><Relationship Id="rId438" Type="http://schemas.openxmlformats.org/officeDocument/2006/relationships/slideLayout" Target="../slideLayouts/slideLayout594.xml"/><Relationship Id="rId603" Type="http://schemas.openxmlformats.org/officeDocument/2006/relationships/slideLayout" Target="../slideLayouts/slideLayout759.xml"/><Relationship Id="rId645" Type="http://schemas.openxmlformats.org/officeDocument/2006/relationships/slideLayout" Target="../slideLayouts/slideLayout801.xml"/><Relationship Id="rId687" Type="http://schemas.openxmlformats.org/officeDocument/2006/relationships/slideLayout" Target="../slideLayouts/slideLayout843.xml"/><Relationship Id="rId242" Type="http://schemas.openxmlformats.org/officeDocument/2006/relationships/slideLayout" Target="../slideLayouts/slideLayout398.xml"/><Relationship Id="rId284" Type="http://schemas.openxmlformats.org/officeDocument/2006/relationships/slideLayout" Target="../slideLayouts/slideLayout440.xml"/><Relationship Id="rId491" Type="http://schemas.openxmlformats.org/officeDocument/2006/relationships/slideLayout" Target="../slideLayouts/slideLayout647.xml"/><Relationship Id="rId505" Type="http://schemas.openxmlformats.org/officeDocument/2006/relationships/slideLayout" Target="../slideLayouts/slideLayout661.xml"/><Relationship Id="rId37" Type="http://schemas.openxmlformats.org/officeDocument/2006/relationships/slideLayout" Target="../slideLayouts/slideLayout193.xml"/><Relationship Id="rId79" Type="http://schemas.openxmlformats.org/officeDocument/2006/relationships/slideLayout" Target="../slideLayouts/slideLayout235.xml"/><Relationship Id="rId102" Type="http://schemas.openxmlformats.org/officeDocument/2006/relationships/slideLayout" Target="../slideLayouts/slideLayout258.xml"/><Relationship Id="rId144" Type="http://schemas.openxmlformats.org/officeDocument/2006/relationships/slideLayout" Target="../slideLayouts/slideLayout300.xml"/><Relationship Id="rId547" Type="http://schemas.openxmlformats.org/officeDocument/2006/relationships/slideLayout" Target="../slideLayouts/slideLayout703.xml"/><Relationship Id="rId589" Type="http://schemas.openxmlformats.org/officeDocument/2006/relationships/slideLayout" Target="../slideLayouts/slideLayout745.xml"/><Relationship Id="rId90" Type="http://schemas.openxmlformats.org/officeDocument/2006/relationships/slideLayout" Target="../slideLayouts/slideLayout246.xml"/><Relationship Id="rId186" Type="http://schemas.openxmlformats.org/officeDocument/2006/relationships/slideLayout" Target="../slideLayouts/slideLayout342.xml"/><Relationship Id="rId351" Type="http://schemas.openxmlformats.org/officeDocument/2006/relationships/slideLayout" Target="../slideLayouts/slideLayout507.xml"/><Relationship Id="rId393" Type="http://schemas.openxmlformats.org/officeDocument/2006/relationships/slideLayout" Target="../slideLayouts/slideLayout549.xml"/><Relationship Id="rId407" Type="http://schemas.openxmlformats.org/officeDocument/2006/relationships/slideLayout" Target="../slideLayouts/slideLayout563.xml"/><Relationship Id="rId449" Type="http://schemas.openxmlformats.org/officeDocument/2006/relationships/slideLayout" Target="../slideLayouts/slideLayout605.xml"/><Relationship Id="rId614" Type="http://schemas.openxmlformats.org/officeDocument/2006/relationships/slideLayout" Target="../slideLayouts/slideLayout770.xml"/><Relationship Id="rId656" Type="http://schemas.openxmlformats.org/officeDocument/2006/relationships/slideLayout" Target="../slideLayouts/slideLayout812.xml"/><Relationship Id="rId211" Type="http://schemas.openxmlformats.org/officeDocument/2006/relationships/slideLayout" Target="../slideLayouts/slideLayout367.xml"/><Relationship Id="rId253" Type="http://schemas.openxmlformats.org/officeDocument/2006/relationships/slideLayout" Target="../slideLayouts/slideLayout409.xml"/><Relationship Id="rId295" Type="http://schemas.openxmlformats.org/officeDocument/2006/relationships/slideLayout" Target="../slideLayouts/slideLayout451.xml"/><Relationship Id="rId309" Type="http://schemas.openxmlformats.org/officeDocument/2006/relationships/slideLayout" Target="../slideLayouts/slideLayout465.xml"/><Relationship Id="rId460" Type="http://schemas.openxmlformats.org/officeDocument/2006/relationships/slideLayout" Target="../slideLayouts/slideLayout616.xml"/><Relationship Id="rId516" Type="http://schemas.openxmlformats.org/officeDocument/2006/relationships/slideLayout" Target="../slideLayouts/slideLayout672.xml"/><Relationship Id="rId48" Type="http://schemas.openxmlformats.org/officeDocument/2006/relationships/slideLayout" Target="../slideLayouts/slideLayout204.xml"/><Relationship Id="rId113" Type="http://schemas.openxmlformats.org/officeDocument/2006/relationships/slideLayout" Target="../slideLayouts/slideLayout269.xml"/><Relationship Id="rId320" Type="http://schemas.openxmlformats.org/officeDocument/2006/relationships/slideLayout" Target="../slideLayouts/slideLayout476.xml"/><Relationship Id="rId558" Type="http://schemas.openxmlformats.org/officeDocument/2006/relationships/slideLayout" Target="../slideLayouts/slideLayout714.xml"/><Relationship Id="rId155" Type="http://schemas.openxmlformats.org/officeDocument/2006/relationships/slideLayout" Target="../slideLayouts/slideLayout311.xml"/><Relationship Id="rId197" Type="http://schemas.openxmlformats.org/officeDocument/2006/relationships/slideLayout" Target="../slideLayouts/slideLayout353.xml"/><Relationship Id="rId362" Type="http://schemas.openxmlformats.org/officeDocument/2006/relationships/slideLayout" Target="../slideLayouts/slideLayout518.xml"/><Relationship Id="rId418" Type="http://schemas.openxmlformats.org/officeDocument/2006/relationships/slideLayout" Target="../slideLayouts/slideLayout574.xml"/><Relationship Id="rId625" Type="http://schemas.openxmlformats.org/officeDocument/2006/relationships/slideLayout" Target="../slideLayouts/slideLayout781.xml"/><Relationship Id="rId222" Type="http://schemas.openxmlformats.org/officeDocument/2006/relationships/slideLayout" Target="../slideLayouts/slideLayout378.xml"/><Relationship Id="rId264" Type="http://schemas.openxmlformats.org/officeDocument/2006/relationships/slideLayout" Target="../slideLayouts/slideLayout420.xml"/><Relationship Id="rId471" Type="http://schemas.openxmlformats.org/officeDocument/2006/relationships/slideLayout" Target="../slideLayouts/slideLayout627.xml"/><Relationship Id="rId667" Type="http://schemas.openxmlformats.org/officeDocument/2006/relationships/slideLayout" Target="../slideLayouts/slideLayout823.xml"/><Relationship Id="rId17" Type="http://schemas.openxmlformats.org/officeDocument/2006/relationships/slideLayout" Target="../slideLayouts/slideLayout173.xml"/><Relationship Id="rId59" Type="http://schemas.openxmlformats.org/officeDocument/2006/relationships/slideLayout" Target="../slideLayouts/slideLayout215.xml"/><Relationship Id="rId124" Type="http://schemas.openxmlformats.org/officeDocument/2006/relationships/slideLayout" Target="../slideLayouts/slideLayout280.xml"/><Relationship Id="rId527" Type="http://schemas.openxmlformats.org/officeDocument/2006/relationships/slideLayout" Target="../slideLayouts/slideLayout683.xml"/><Relationship Id="rId569" Type="http://schemas.openxmlformats.org/officeDocument/2006/relationships/slideLayout" Target="../slideLayouts/slideLayout725.xml"/><Relationship Id="rId70" Type="http://schemas.openxmlformats.org/officeDocument/2006/relationships/slideLayout" Target="../slideLayouts/slideLayout226.xml"/><Relationship Id="rId166" Type="http://schemas.openxmlformats.org/officeDocument/2006/relationships/slideLayout" Target="../slideLayouts/slideLayout322.xml"/><Relationship Id="rId331" Type="http://schemas.openxmlformats.org/officeDocument/2006/relationships/slideLayout" Target="../slideLayouts/slideLayout487.xml"/><Relationship Id="rId373" Type="http://schemas.openxmlformats.org/officeDocument/2006/relationships/slideLayout" Target="../slideLayouts/slideLayout529.xml"/><Relationship Id="rId429" Type="http://schemas.openxmlformats.org/officeDocument/2006/relationships/slideLayout" Target="../slideLayouts/slideLayout585.xml"/><Relationship Id="rId580" Type="http://schemas.openxmlformats.org/officeDocument/2006/relationships/slideLayout" Target="../slideLayouts/slideLayout736.xml"/><Relationship Id="rId636" Type="http://schemas.openxmlformats.org/officeDocument/2006/relationships/slideLayout" Target="../slideLayouts/slideLayout792.xml"/><Relationship Id="rId1" Type="http://schemas.openxmlformats.org/officeDocument/2006/relationships/slideLayout" Target="../slideLayouts/slideLayout157.xml"/><Relationship Id="rId233" Type="http://schemas.openxmlformats.org/officeDocument/2006/relationships/slideLayout" Target="../slideLayouts/slideLayout389.xml"/><Relationship Id="rId440" Type="http://schemas.openxmlformats.org/officeDocument/2006/relationships/slideLayout" Target="../slideLayouts/slideLayout596.xml"/><Relationship Id="rId678" Type="http://schemas.openxmlformats.org/officeDocument/2006/relationships/slideLayout" Target="../slideLayouts/slideLayout834.xml"/><Relationship Id="rId28" Type="http://schemas.openxmlformats.org/officeDocument/2006/relationships/slideLayout" Target="../slideLayouts/slideLayout184.xml"/><Relationship Id="rId275" Type="http://schemas.openxmlformats.org/officeDocument/2006/relationships/slideLayout" Target="../slideLayouts/slideLayout431.xml"/><Relationship Id="rId300" Type="http://schemas.openxmlformats.org/officeDocument/2006/relationships/slideLayout" Target="../slideLayouts/slideLayout456.xml"/><Relationship Id="rId482" Type="http://schemas.openxmlformats.org/officeDocument/2006/relationships/slideLayout" Target="../slideLayouts/slideLayout638.xml"/><Relationship Id="rId538" Type="http://schemas.openxmlformats.org/officeDocument/2006/relationships/slideLayout" Target="../slideLayouts/slideLayout694.xml"/><Relationship Id="rId81" Type="http://schemas.openxmlformats.org/officeDocument/2006/relationships/slideLayout" Target="../slideLayouts/slideLayout237.xml"/><Relationship Id="rId135" Type="http://schemas.openxmlformats.org/officeDocument/2006/relationships/slideLayout" Target="../slideLayouts/slideLayout291.xml"/><Relationship Id="rId177" Type="http://schemas.openxmlformats.org/officeDocument/2006/relationships/slideLayout" Target="../slideLayouts/slideLayout333.xml"/><Relationship Id="rId342" Type="http://schemas.openxmlformats.org/officeDocument/2006/relationships/slideLayout" Target="../slideLayouts/slideLayout498.xml"/><Relationship Id="rId384" Type="http://schemas.openxmlformats.org/officeDocument/2006/relationships/slideLayout" Target="../slideLayouts/slideLayout540.xml"/><Relationship Id="rId591" Type="http://schemas.openxmlformats.org/officeDocument/2006/relationships/slideLayout" Target="../slideLayouts/slideLayout747.xml"/><Relationship Id="rId605" Type="http://schemas.openxmlformats.org/officeDocument/2006/relationships/slideLayout" Target="../slideLayouts/slideLayout761.xml"/><Relationship Id="rId202" Type="http://schemas.openxmlformats.org/officeDocument/2006/relationships/slideLayout" Target="../slideLayouts/slideLayout358.xml"/><Relationship Id="rId244" Type="http://schemas.openxmlformats.org/officeDocument/2006/relationships/slideLayout" Target="../slideLayouts/slideLayout400.xml"/><Relationship Id="rId647" Type="http://schemas.openxmlformats.org/officeDocument/2006/relationships/slideLayout" Target="../slideLayouts/slideLayout803.xml"/><Relationship Id="rId689" Type="http://schemas.openxmlformats.org/officeDocument/2006/relationships/slideLayout" Target="../slideLayouts/slideLayout845.xml"/><Relationship Id="rId39" Type="http://schemas.openxmlformats.org/officeDocument/2006/relationships/slideLayout" Target="../slideLayouts/slideLayout195.xml"/><Relationship Id="rId286" Type="http://schemas.openxmlformats.org/officeDocument/2006/relationships/slideLayout" Target="../slideLayouts/slideLayout442.xml"/><Relationship Id="rId451" Type="http://schemas.openxmlformats.org/officeDocument/2006/relationships/slideLayout" Target="../slideLayouts/slideLayout607.xml"/><Relationship Id="rId493" Type="http://schemas.openxmlformats.org/officeDocument/2006/relationships/slideLayout" Target="../slideLayouts/slideLayout649.xml"/><Relationship Id="rId507" Type="http://schemas.openxmlformats.org/officeDocument/2006/relationships/slideLayout" Target="../slideLayouts/slideLayout663.xml"/><Relationship Id="rId549" Type="http://schemas.openxmlformats.org/officeDocument/2006/relationships/slideLayout" Target="../slideLayouts/slideLayout705.xml"/><Relationship Id="rId50" Type="http://schemas.openxmlformats.org/officeDocument/2006/relationships/slideLayout" Target="../slideLayouts/slideLayout206.xml"/><Relationship Id="rId104" Type="http://schemas.openxmlformats.org/officeDocument/2006/relationships/slideLayout" Target="../slideLayouts/slideLayout260.xml"/><Relationship Id="rId146" Type="http://schemas.openxmlformats.org/officeDocument/2006/relationships/slideLayout" Target="../slideLayouts/slideLayout302.xml"/><Relationship Id="rId188" Type="http://schemas.openxmlformats.org/officeDocument/2006/relationships/slideLayout" Target="../slideLayouts/slideLayout344.xml"/><Relationship Id="rId311" Type="http://schemas.openxmlformats.org/officeDocument/2006/relationships/slideLayout" Target="../slideLayouts/slideLayout467.xml"/><Relationship Id="rId353" Type="http://schemas.openxmlformats.org/officeDocument/2006/relationships/slideLayout" Target="../slideLayouts/slideLayout509.xml"/><Relationship Id="rId395" Type="http://schemas.openxmlformats.org/officeDocument/2006/relationships/slideLayout" Target="../slideLayouts/slideLayout551.xml"/><Relationship Id="rId409" Type="http://schemas.openxmlformats.org/officeDocument/2006/relationships/slideLayout" Target="../slideLayouts/slideLayout565.xml"/><Relationship Id="rId560" Type="http://schemas.openxmlformats.org/officeDocument/2006/relationships/slideLayout" Target="../slideLayouts/slideLayout716.xml"/><Relationship Id="rId92" Type="http://schemas.openxmlformats.org/officeDocument/2006/relationships/slideLayout" Target="../slideLayouts/slideLayout248.xml"/><Relationship Id="rId213" Type="http://schemas.openxmlformats.org/officeDocument/2006/relationships/slideLayout" Target="../slideLayouts/slideLayout369.xml"/><Relationship Id="rId420" Type="http://schemas.openxmlformats.org/officeDocument/2006/relationships/slideLayout" Target="../slideLayouts/slideLayout576.xml"/><Relationship Id="rId616" Type="http://schemas.openxmlformats.org/officeDocument/2006/relationships/slideLayout" Target="../slideLayouts/slideLayout772.xml"/><Relationship Id="rId658" Type="http://schemas.openxmlformats.org/officeDocument/2006/relationships/slideLayout" Target="../slideLayouts/slideLayout814.xml"/><Relationship Id="rId255" Type="http://schemas.openxmlformats.org/officeDocument/2006/relationships/slideLayout" Target="../slideLayouts/slideLayout411.xml"/><Relationship Id="rId297" Type="http://schemas.openxmlformats.org/officeDocument/2006/relationships/slideLayout" Target="../slideLayouts/slideLayout453.xml"/><Relationship Id="rId462" Type="http://schemas.openxmlformats.org/officeDocument/2006/relationships/slideLayout" Target="../slideLayouts/slideLayout618.xml"/><Relationship Id="rId518" Type="http://schemas.openxmlformats.org/officeDocument/2006/relationships/slideLayout" Target="../slideLayouts/slideLayout674.xml"/><Relationship Id="rId115" Type="http://schemas.openxmlformats.org/officeDocument/2006/relationships/slideLayout" Target="../slideLayouts/slideLayout271.xml"/><Relationship Id="rId157" Type="http://schemas.openxmlformats.org/officeDocument/2006/relationships/slideLayout" Target="../slideLayouts/slideLayout313.xml"/><Relationship Id="rId322" Type="http://schemas.openxmlformats.org/officeDocument/2006/relationships/slideLayout" Target="../slideLayouts/slideLayout478.xml"/><Relationship Id="rId364" Type="http://schemas.openxmlformats.org/officeDocument/2006/relationships/slideLayout" Target="../slideLayouts/slideLayout520.xml"/><Relationship Id="rId61" Type="http://schemas.openxmlformats.org/officeDocument/2006/relationships/slideLayout" Target="../slideLayouts/slideLayout217.xml"/><Relationship Id="rId199" Type="http://schemas.openxmlformats.org/officeDocument/2006/relationships/slideLayout" Target="../slideLayouts/slideLayout355.xml"/><Relationship Id="rId571" Type="http://schemas.openxmlformats.org/officeDocument/2006/relationships/slideLayout" Target="../slideLayouts/slideLayout727.xml"/><Relationship Id="rId627" Type="http://schemas.openxmlformats.org/officeDocument/2006/relationships/slideLayout" Target="../slideLayouts/slideLayout783.xml"/><Relationship Id="rId669" Type="http://schemas.openxmlformats.org/officeDocument/2006/relationships/slideLayout" Target="../slideLayouts/slideLayout825.xml"/><Relationship Id="rId19" Type="http://schemas.openxmlformats.org/officeDocument/2006/relationships/slideLayout" Target="../slideLayouts/slideLayout175.xml"/><Relationship Id="rId224" Type="http://schemas.openxmlformats.org/officeDocument/2006/relationships/slideLayout" Target="../slideLayouts/slideLayout380.xml"/><Relationship Id="rId266" Type="http://schemas.openxmlformats.org/officeDocument/2006/relationships/slideLayout" Target="../slideLayouts/slideLayout422.xml"/><Relationship Id="rId431" Type="http://schemas.openxmlformats.org/officeDocument/2006/relationships/slideLayout" Target="../slideLayouts/slideLayout587.xml"/><Relationship Id="rId473" Type="http://schemas.openxmlformats.org/officeDocument/2006/relationships/slideLayout" Target="../slideLayouts/slideLayout629.xml"/><Relationship Id="rId529" Type="http://schemas.openxmlformats.org/officeDocument/2006/relationships/slideLayout" Target="../slideLayouts/slideLayout685.xml"/><Relationship Id="rId680" Type="http://schemas.openxmlformats.org/officeDocument/2006/relationships/slideLayout" Target="../slideLayouts/slideLayout836.xml"/><Relationship Id="rId30" Type="http://schemas.openxmlformats.org/officeDocument/2006/relationships/slideLayout" Target="../slideLayouts/slideLayout186.xml"/><Relationship Id="rId126" Type="http://schemas.openxmlformats.org/officeDocument/2006/relationships/slideLayout" Target="../slideLayouts/slideLayout282.xml"/><Relationship Id="rId168" Type="http://schemas.openxmlformats.org/officeDocument/2006/relationships/slideLayout" Target="../slideLayouts/slideLayout324.xml"/><Relationship Id="rId333" Type="http://schemas.openxmlformats.org/officeDocument/2006/relationships/slideLayout" Target="../slideLayouts/slideLayout489.xml"/><Relationship Id="rId540" Type="http://schemas.openxmlformats.org/officeDocument/2006/relationships/slideLayout" Target="../slideLayouts/slideLayout696.xml"/><Relationship Id="rId72" Type="http://schemas.openxmlformats.org/officeDocument/2006/relationships/slideLayout" Target="../slideLayouts/slideLayout228.xml"/><Relationship Id="rId375" Type="http://schemas.openxmlformats.org/officeDocument/2006/relationships/slideLayout" Target="../slideLayouts/slideLayout531.xml"/><Relationship Id="rId582" Type="http://schemas.openxmlformats.org/officeDocument/2006/relationships/slideLayout" Target="../slideLayouts/slideLayout738.xml"/><Relationship Id="rId638" Type="http://schemas.openxmlformats.org/officeDocument/2006/relationships/slideLayout" Target="../slideLayouts/slideLayout794.xml"/><Relationship Id="rId3" Type="http://schemas.openxmlformats.org/officeDocument/2006/relationships/slideLayout" Target="../slideLayouts/slideLayout159.xml"/><Relationship Id="rId235" Type="http://schemas.openxmlformats.org/officeDocument/2006/relationships/slideLayout" Target="../slideLayouts/slideLayout391.xml"/><Relationship Id="rId277" Type="http://schemas.openxmlformats.org/officeDocument/2006/relationships/slideLayout" Target="../slideLayouts/slideLayout433.xml"/><Relationship Id="rId400" Type="http://schemas.openxmlformats.org/officeDocument/2006/relationships/slideLayout" Target="../slideLayouts/slideLayout556.xml"/><Relationship Id="rId442" Type="http://schemas.openxmlformats.org/officeDocument/2006/relationships/slideLayout" Target="../slideLayouts/slideLayout598.xml"/><Relationship Id="rId484" Type="http://schemas.openxmlformats.org/officeDocument/2006/relationships/slideLayout" Target="../slideLayouts/slideLayout640.xml"/><Relationship Id="rId137" Type="http://schemas.openxmlformats.org/officeDocument/2006/relationships/slideLayout" Target="../slideLayouts/slideLayout293.xml"/><Relationship Id="rId302" Type="http://schemas.openxmlformats.org/officeDocument/2006/relationships/slideLayout" Target="../slideLayouts/slideLayout458.xml"/><Relationship Id="rId344" Type="http://schemas.openxmlformats.org/officeDocument/2006/relationships/slideLayout" Target="../slideLayouts/slideLayout500.xml"/><Relationship Id="rId691" Type="http://schemas.openxmlformats.org/officeDocument/2006/relationships/image" Target="../media/image6.jpeg"/><Relationship Id="rId41" Type="http://schemas.openxmlformats.org/officeDocument/2006/relationships/slideLayout" Target="../slideLayouts/slideLayout197.xml"/><Relationship Id="rId83" Type="http://schemas.openxmlformats.org/officeDocument/2006/relationships/slideLayout" Target="../slideLayouts/slideLayout239.xml"/><Relationship Id="rId179" Type="http://schemas.openxmlformats.org/officeDocument/2006/relationships/slideLayout" Target="../slideLayouts/slideLayout335.xml"/><Relationship Id="rId386" Type="http://schemas.openxmlformats.org/officeDocument/2006/relationships/slideLayout" Target="../slideLayouts/slideLayout542.xml"/><Relationship Id="rId551" Type="http://schemas.openxmlformats.org/officeDocument/2006/relationships/slideLayout" Target="../slideLayouts/slideLayout707.xml"/><Relationship Id="rId593" Type="http://schemas.openxmlformats.org/officeDocument/2006/relationships/slideLayout" Target="../slideLayouts/slideLayout749.xml"/><Relationship Id="rId607" Type="http://schemas.openxmlformats.org/officeDocument/2006/relationships/slideLayout" Target="../slideLayouts/slideLayout763.xml"/><Relationship Id="rId649" Type="http://schemas.openxmlformats.org/officeDocument/2006/relationships/slideLayout" Target="../slideLayouts/slideLayout805.xml"/><Relationship Id="rId190" Type="http://schemas.openxmlformats.org/officeDocument/2006/relationships/slideLayout" Target="../slideLayouts/slideLayout346.xml"/><Relationship Id="rId204" Type="http://schemas.openxmlformats.org/officeDocument/2006/relationships/slideLayout" Target="../slideLayouts/slideLayout360.xml"/><Relationship Id="rId246" Type="http://schemas.openxmlformats.org/officeDocument/2006/relationships/slideLayout" Target="../slideLayouts/slideLayout402.xml"/><Relationship Id="rId288" Type="http://schemas.openxmlformats.org/officeDocument/2006/relationships/slideLayout" Target="../slideLayouts/slideLayout444.xml"/><Relationship Id="rId411" Type="http://schemas.openxmlformats.org/officeDocument/2006/relationships/slideLayout" Target="../slideLayouts/slideLayout567.xml"/><Relationship Id="rId453" Type="http://schemas.openxmlformats.org/officeDocument/2006/relationships/slideLayout" Target="../slideLayouts/slideLayout609.xml"/><Relationship Id="rId509" Type="http://schemas.openxmlformats.org/officeDocument/2006/relationships/slideLayout" Target="../slideLayouts/slideLayout665.xml"/><Relationship Id="rId660" Type="http://schemas.openxmlformats.org/officeDocument/2006/relationships/slideLayout" Target="../slideLayouts/slideLayout816.xml"/><Relationship Id="rId106" Type="http://schemas.openxmlformats.org/officeDocument/2006/relationships/slideLayout" Target="../slideLayouts/slideLayout262.xml"/><Relationship Id="rId313" Type="http://schemas.openxmlformats.org/officeDocument/2006/relationships/slideLayout" Target="../slideLayouts/slideLayout469.xml"/><Relationship Id="rId495" Type="http://schemas.openxmlformats.org/officeDocument/2006/relationships/slideLayout" Target="../slideLayouts/slideLayout651.xml"/><Relationship Id="rId10" Type="http://schemas.openxmlformats.org/officeDocument/2006/relationships/slideLayout" Target="../slideLayouts/slideLayout166.xml"/><Relationship Id="rId52" Type="http://schemas.openxmlformats.org/officeDocument/2006/relationships/slideLayout" Target="../slideLayouts/slideLayout208.xml"/><Relationship Id="rId94" Type="http://schemas.openxmlformats.org/officeDocument/2006/relationships/slideLayout" Target="../slideLayouts/slideLayout250.xml"/><Relationship Id="rId148" Type="http://schemas.openxmlformats.org/officeDocument/2006/relationships/slideLayout" Target="../slideLayouts/slideLayout304.xml"/><Relationship Id="rId355" Type="http://schemas.openxmlformats.org/officeDocument/2006/relationships/slideLayout" Target="../slideLayouts/slideLayout511.xml"/><Relationship Id="rId397" Type="http://schemas.openxmlformats.org/officeDocument/2006/relationships/slideLayout" Target="../slideLayouts/slideLayout553.xml"/><Relationship Id="rId520" Type="http://schemas.openxmlformats.org/officeDocument/2006/relationships/slideLayout" Target="../slideLayouts/slideLayout676.xml"/><Relationship Id="rId562" Type="http://schemas.openxmlformats.org/officeDocument/2006/relationships/slideLayout" Target="../slideLayouts/slideLayout718.xml"/><Relationship Id="rId618" Type="http://schemas.openxmlformats.org/officeDocument/2006/relationships/slideLayout" Target="../slideLayouts/slideLayout774.xml"/><Relationship Id="rId215" Type="http://schemas.openxmlformats.org/officeDocument/2006/relationships/slideLayout" Target="../slideLayouts/slideLayout371.xml"/><Relationship Id="rId257" Type="http://schemas.openxmlformats.org/officeDocument/2006/relationships/slideLayout" Target="../slideLayouts/slideLayout413.xml"/><Relationship Id="rId422" Type="http://schemas.openxmlformats.org/officeDocument/2006/relationships/slideLayout" Target="../slideLayouts/slideLayout578.xml"/><Relationship Id="rId464" Type="http://schemas.openxmlformats.org/officeDocument/2006/relationships/slideLayout" Target="../slideLayouts/slideLayout620.xml"/><Relationship Id="rId299" Type="http://schemas.openxmlformats.org/officeDocument/2006/relationships/slideLayout" Target="../slideLayouts/slideLayout455.xml"/><Relationship Id="rId63" Type="http://schemas.openxmlformats.org/officeDocument/2006/relationships/slideLayout" Target="../slideLayouts/slideLayout219.xml"/><Relationship Id="rId159" Type="http://schemas.openxmlformats.org/officeDocument/2006/relationships/slideLayout" Target="../slideLayouts/slideLayout315.xml"/><Relationship Id="rId366" Type="http://schemas.openxmlformats.org/officeDocument/2006/relationships/slideLayout" Target="../slideLayouts/slideLayout522.xml"/><Relationship Id="rId573" Type="http://schemas.openxmlformats.org/officeDocument/2006/relationships/slideLayout" Target="../slideLayouts/slideLayout729.xml"/><Relationship Id="rId226" Type="http://schemas.openxmlformats.org/officeDocument/2006/relationships/slideLayout" Target="../slideLayouts/slideLayout382.xml"/><Relationship Id="rId433" Type="http://schemas.openxmlformats.org/officeDocument/2006/relationships/slideLayout" Target="../slideLayouts/slideLayout589.xml"/><Relationship Id="rId640" Type="http://schemas.openxmlformats.org/officeDocument/2006/relationships/slideLayout" Target="../slideLayouts/slideLayout796.xml"/><Relationship Id="rId74" Type="http://schemas.openxmlformats.org/officeDocument/2006/relationships/slideLayout" Target="../slideLayouts/slideLayout230.xml"/><Relationship Id="rId377" Type="http://schemas.openxmlformats.org/officeDocument/2006/relationships/slideLayout" Target="../slideLayouts/slideLayout533.xml"/><Relationship Id="rId500" Type="http://schemas.openxmlformats.org/officeDocument/2006/relationships/slideLayout" Target="../slideLayouts/slideLayout656.xml"/><Relationship Id="rId584" Type="http://schemas.openxmlformats.org/officeDocument/2006/relationships/slideLayout" Target="../slideLayouts/slideLayout740.xml"/><Relationship Id="rId5" Type="http://schemas.openxmlformats.org/officeDocument/2006/relationships/slideLayout" Target="../slideLayouts/slideLayout161.xml"/><Relationship Id="rId237" Type="http://schemas.openxmlformats.org/officeDocument/2006/relationships/slideLayout" Target="../slideLayouts/slideLayout393.xml"/><Relationship Id="rId444" Type="http://schemas.openxmlformats.org/officeDocument/2006/relationships/slideLayout" Target="../slideLayouts/slideLayout600.xml"/><Relationship Id="rId651" Type="http://schemas.openxmlformats.org/officeDocument/2006/relationships/slideLayout" Target="../slideLayouts/slideLayout807.xml"/><Relationship Id="rId290" Type="http://schemas.openxmlformats.org/officeDocument/2006/relationships/slideLayout" Target="../slideLayouts/slideLayout446.xml"/><Relationship Id="rId304" Type="http://schemas.openxmlformats.org/officeDocument/2006/relationships/slideLayout" Target="../slideLayouts/slideLayout460.xml"/><Relationship Id="rId388" Type="http://schemas.openxmlformats.org/officeDocument/2006/relationships/slideLayout" Target="../slideLayouts/slideLayout544.xml"/><Relationship Id="rId511" Type="http://schemas.openxmlformats.org/officeDocument/2006/relationships/slideLayout" Target="../slideLayouts/slideLayout667.xml"/><Relationship Id="rId609" Type="http://schemas.openxmlformats.org/officeDocument/2006/relationships/slideLayout" Target="../slideLayouts/slideLayout765.xml"/><Relationship Id="rId85" Type="http://schemas.openxmlformats.org/officeDocument/2006/relationships/slideLayout" Target="../slideLayouts/slideLayout241.xml"/><Relationship Id="rId150" Type="http://schemas.openxmlformats.org/officeDocument/2006/relationships/slideLayout" Target="../slideLayouts/slideLayout306.xml"/><Relationship Id="rId595" Type="http://schemas.openxmlformats.org/officeDocument/2006/relationships/slideLayout" Target="../slideLayouts/slideLayout751.xml"/><Relationship Id="rId248" Type="http://schemas.openxmlformats.org/officeDocument/2006/relationships/slideLayout" Target="../slideLayouts/slideLayout404.xml"/><Relationship Id="rId455" Type="http://schemas.openxmlformats.org/officeDocument/2006/relationships/slideLayout" Target="../slideLayouts/slideLayout611.xml"/><Relationship Id="rId662" Type="http://schemas.openxmlformats.org/officeDocument/2006/relationships/slideLayout" Target="../slideLayouts/slideLayout818.xml"/><Relationship Id="rId12" Type="http://schemas.openxmlformats.org/officeDocument/2006/relationships/slideLayout" Target="../slideLayouts/slideLayout168.xml"/><Relationship Id="rId108" Type="http://schemas.openxmlformats.org/officeDocument/2006/relationships/slideLayout" Target="../slideLayouts/slideLayout264.xml"/><Relationship Id="rId315" Type="http://schemas.openxmlformats.org/officeDocument/2006/relationships/slideLayout" Target="../slideLayouts/slideLayout471.xml"/><Relationship Id="rId522" Type="http://schemas.openxmlformats.org/officeDocument/2006/relationships/slideLayout" Target="../slideLayouts/slideLayout678.xml"/><Relationship Id="rId96" Type="http://schemas.openxmlformats.org/officeDocument/2006/relationships/slideLayout" Target="../slideLayouts/slideLayout252.xml"/><Relationship Id="rId161" Type="http://schemas.openxmlformats.org/officeDocument/2006/relationships/slideLayout" Target="../slideLayouts/slideLayout317.xml"/><Relationship Id="rId399" Type="http://schemas.openxmlformats.org/officeDocument/2006/relationships/slideLayout" Target="../slideLayouts/slideLayout555.xml"/><Relationship Id="rId259" Type="http://schemas.openxmlformats.org/officeDocument/2006/relationships/slideLayout" Target="../slideLayouts/slideLayout415.xml"/><Relationship Id="rId466" Type="http://schemas.openxmlformats.org/officeDocument/2006/relationships/slideLayout" Target="../slideLayouts/slideLayout622.xml"/><Relationship Id="rId673" Type="http://schemas.openxmlformats.org/officeDocument/2006/relationships/slideLayout" Target="../slideLayouts/slideLayout829.xml"/><Relationship Id="rId23" Type="http://schemas.openxmlformats.org/officeDocument/2006/relationships/slideLayout" Target="../slideLayouts/slideLayout179.xml"/><Relationship Id="rId119" Type="http://schemas.openxmlformats.org/officeDocument/2006/relationships/slideLayout" Target="../slideLayouts/slideLayout275.xml"/><Relationship Id="rId326" Type="http://schemas.openxmlformats.org/officeDocument/2006/relationships/slideLayout" Target="../slideLayouts/slideLayout482.xml"/><Relationship Id="rId533" Type="http://schemas.openxmlformats.org/officeDocument/2006/relationships/slideLayout" Target="../slideLayouts/slideLayout689.xml"/><Relationship Id="rId172" Type="http://schemas.openxmlformats.org/officeDocument/2006/relationships/slideLayout" Target="../slideLayouts/slideLayout328.xml"/><Relationship Id="rId477" Type="http://schemas.openxmlformats.org/officeDocument/2006/relationships/slideLayout" Target="../slideLayouts/slideLayout633.xml"/><Relationship Id="rId600" Type="http://schemas.openxmlformats.org/officeDocument/2006/relationships/slideLayout" Target="../slideLayouts/slideLayout756.xml"/><Relationship Id="rId684" Type="http://schemas.openxmlformats.org/officeDocument/2006/relationships/slideLayout" Target="../slideLayouts/slideLayout840.xml"/><Relationship Id="rId337" Type="http://schemas.openxmlformats.org/officeDocument/2006/relationships/slideLayout" Target="../slideLayouts/slideLayout493.xml"/><Relationship Id="rId34" Type="http://schemas.openxmlformats.org/officeDocument/2006/relationships/slideLayout" Target="../slideLayouts/slideLayout190.xml"/><Relationship Id="rId544" Type="http://schemas.openxmlformats.org/officeDocument/2006/relationships/slideLayout" Target="../slideLayouts/slideLayout700.xml"/><Relationship Id="rId183" Type="http://schemas.openxmlformats.org/officeDocument/2006/relationships/slideLayout" Target="../slideLayouts/slideLayout339.xml"/><Relationship Id="rId390" Type="http://schemas.openxmlformats.org/officeDocument/2006/relationships/slideLayout" Target="../slideLayouts/slideLayout546.xml"/><Relationship Id="rId404" Type="http://schemas.openxmlformats.org/officeDocument/2006/relationships/slideLayout" Target="../slideLayouts/slideLayout560.xml"/><Relationship Id="rId611" Type="http://schemas.openxmlformats.org/officeDocument/2006/relationships/slideLayout" Target="../slideLayouts/slideLayout767.xml"/><Relationship Id="rId250" Type="http://schemas.openxmlformats.org/officeDocument/2006/relationships/slideLayout" Target="../slideLayouts/slideLayout406.xml"/><Relationship Id="rId488" Type="http://schemas.openxmlformats.org/officeDocument/2006/relationships/slideLayout" Target="../slideLayouts/slideLayout644.xml"/><Relationship Id="rId695" Type="http://schemas.openxmlformats.org/officeDocument/2006/relationships/image" Target="../media/image10.png"/><Relationship Id="rId45" Type="http://schemas.openxmlformats.org/officeDocument/2006/relationships/slideLayout" Target="../slideLayouts/slideLayout201.xml"/><Relationship Id="rId110" Type="http://schemas.openxmlformats.org/officeDocument/2006/relationships/slideLayout" Target="../slideLayouts/slideLayout266.xml"/><Relationship Id="rId348" Type="http://schemas.openxmlformats.org/officeDocument/2006/relationships/slideLayout" Target="../slideLayouts/slideLayout504.xml"/><Relationship Id="rId555" Type="http://schemas.openxmlformats.org/officeDocument/2006/relationships/slideLayout" Target="../slideLayouts/slideLayout711.xml"/><Relationship Id="rId194" Type="http://schemas.openxmlformats.org/officeDocument/2006/relationships/slideLayout" Target="../slideLayouts/slideLayout350.xml"/><Relationship Id="rId208" Type="http://schemas.openxmlformats.org/officeDocument/2006/relationships/slideLayout" Target="../slideLayouts/slideLayout364.xml"/><Relationship Id="rId415" Type="http://schemas.openxmlformats.org/officeDocument/2006/relationships/slideLayout" Target="../slideLayouts/slideLayout571.xml"/><Relationship Id="rId622" Type="http://schemas.openxmlformats.org/officeDocument/2006/relationships/slideLayout" Target="../slideLayouts/slideLayout778.xml"/><Relationship Id="rId261" Type="http://schemas.openxmlformats.org/officeDocument/2006/relationships/slideLayout" Target="../slideLayouts/slideLayout417.xml"/><Relationship Id="rId499" Type="http://schemas.openxmlformats.org/officeDocument/2006/relationships/slideLayout" Target="../slideLayouts/slideLayout655.xml"/><Relationship Id="rId56" Type="http://schemas.openxmlformats.org/officeDocument/2006/relationships/slideLayout" Target="../slideLayouts/slideLayout212.xml"/><Relationship Id="rId359" Type="http://schemas.openxmlformats.org/officeDocument/2006/relationships/slideLayout" Target="../slideLayouts/slideLayout515.xml"/><Relationship Id="rId566" Type="http://schemas.openxmlformats.org/officeDocument/2006/relationships/slideLayout" Target="../slideLayouts/slideLayout722.xml"/><Relationship Id="rId121" Type="http://schemas.openxmlformats.org/officeDocument/2006/relationships/slideLayout" Target="../slideLayouts/slideLayout277.xml"/><Relationship Id="rId219" Type="http://schemas.openxmlformats.org/officeDocument/2006/relationships/slideLayout" Target="../slideLayouts/slideLayout375.xml"/><Relationship Id="rId426" Type="http://schemas.openxmlformats.org/officeDocument/2006/relationships/slideLayout" Target="../slideLayouts/slideLayout582.xml"/><Relationship Id="rId633" Type="http://schemas.openxmlformats.org/officeDocument/2006/relationships/slideLayout" Target="../slideLayouts/slideLayout789.xml"/><Relationship Id="rId67" Type="http://schemas.openxmlformats.org/officeDocument/2006/relationships/slideLayout" Target="../slideLayouts/slideLayout223.xml"/><Relationship Id="rId272" Type="http://schemas.openxmlformats.org/officeDocument/2006/relationships/slideLayout" Target="../slideLayouts/slideLayout428.xml"/><Relationship Id="rId577" Type="http://schemas.openxmlformats.org/officeDocument/2006/relationships/slideLayout" Target="../slideLayouts/slideLayout733.xml"/><Relationship Id="rId132" Type="http://schemas.openxmlformats.org/officeDocument/2006/relationships/slideLayout" Target="../slideLayouts/slideLayout288.xml"/><Relationship Id="rId437" Type="http://schemas.openxmlformats.org/officeDocument/2006/relationships/slideLayout" Target="../slideLayouts/slideLayout593.xml"/><Relationship Id="rId644" Type="http://schemas.openxmlformats.org/officeDocument/2006/relationships/slideLayout" Target="../slideLayouts/slideLayout800.xml"/><Relationship Id="rId283" Type="http://schemas.openxmlformats.org/officeDocument/2006/relationships/slideLayout" Target="../slideLayouts/slideLayout439.xml"/><Relationship Id="rId490" Type="http://schemas.openxmlformats.org/officeDocument/2006/relationships/slideLayout" Target="../slideLayouts/slideLayout646.xml"/><Relationship Id="rId504" Type="http://schemas.openxmlformats.org/officeDocument/2006/relationships/slideLayout" Target="../slideLayouts/slideLayout660.xml"/><Relationship Id="rId78" Type="http://schemas.openxmlformats.org/officeDocument/2006/relationships/slideLayout" Target="../slideLayouts/slideLayout234.xml"/><Relationship Id="rId143" Type="http://schemas.openxmlformats.org/officeDocument/2006/relationships/slideLayout" Target="../slideLayouts/slideLayout299.xml"/><Relationship Id="rId350" Type="http://schemas.openxmlformats.org/officeDocument/2006/relationships/slideLayout" Target="../slideLayouts/slideLayout506.xml"/><Relationship Id="rId588" Type="http://schemas.openxmlformats.org/officeDocument/2006/relationships/slideLayout" Target="../slideLayouts/slideLayout744.xml"/><Relationship Id="rId9" Type="http://schemas.openxmlformats.org/officeDocument/2006/relationships/slideLayout" Target="../slideLayouts/slideLayout165.xml"/><Relationship Id="rId210" Type="http://schemas.openxmlformats.org/officeDocument/2006/relationships/slideLayout" Target="../slideLayouts/slideLayout366.xml"/><Relationship Id="rId448" Type="http://schemas.openxmlformats.org/officeDocument/2006/relationships/slideLayout" Target="../slideLayouts/slideLayout604.xml"/><Relationship Id="rId655" Type="http://schemas.openxmlformats.org/officeDocument/2006/relationships/slideLayout" Target="../slideLayouts/slideLayout811.xml"/><Relationship Id="rId294" Type="http://schemas.openxmlformats.org/officeDocument/2006/relationships/slideLayout" Target="../slideLayouts/slideLayout450.xml"/><Relationship Id="rId308" Type="http://schemas.openxmlformats.org/officeDocument/2006/relationships/slideLayout" Target="../slideLayouts/slideLayout464.xml"/><Relationship Id="rId515" Type="http://schemas.openxmlformats.org/officeDocument/2006/relationships/slideLayout" Target="../slideLayouts/slideLayout671.xml"/><Relationship Id="rId89" Type="http://schemas.openxmlformats.org/officeDocument/2006/relationships/slideLayout" Target="../slideLayouts/slideLayout245.xml"/><Relationship Id="rId154" Type="http://schemas.openxmlformats.org/officeDocument/2006/relationships/slideLayout" Target="../slideLayouts/slideLayout310.xml"/><Relationship Id="rId361" Type="http://schemas.openxmlformats.org/officeDocument/2006/relationships/slideLayout" Target="../slideLayouts/slideLayout517.xml"/><Relationship Id="rId599" Type="http://schemas.openxmlformats.org/officeDocument/2006/relationships/slideLayout" Target="../slideLayouts/slideLayout755.xml"/><Relationship Id="rId459" Type="http://schemas.openxmlformats.org/officeDocument/2006/relationships/slideLayout" Target="../slideLayouts/slideLayout615.xml"/><Relationship Id="rId666" Type="http://schemas.openxmlformats.org/officeDocument/2006/relationships/slideLayout" Target="../slideLayouts/slideLayout822.xml"/><Relationship Id="rId16" Type="http://schemas.openxmlformats.org/officeDocument/2006/relationships/slideLayout" Target="../slideLayouts/slideLayout172.xml"/><Relationship Id="rId221" Type="http://schemas.openxmlformats.org/officeDocument/2006/relationships/slideLayout" Target="../slideLayouts/slideLayout377.xml"/><Relationship Id="rId319" Type="http://schemas.openxmlformats.org/officeDocument/2006/relationships/slideLayout" Target="../slideLayouts/slideLayout475.xml"/><Relationship Id="rId526" Type="http://schemas.openxmlformats.org/officeDocument/2006/relationships/slideLayout" Target="../slideLayouts/slideLayout682.xml"/><Relationship Id="rId165" Type="http://schemas.openxmlformats.org/officeDocument/2006/relationships/slideLayout" Target="../slideLayouts/slideLayout321.xml"/><Relationship Id="rId372" Type="http://schemas.openxmlformats.org/officeDocument/2006/relationships/slideLayout" Target="../slideLayouts/slideLayout528.xml"/><Relationship Id="rId677" Type="http://schemas.openxmlformats.org/officeDocument/2006/relationships/slideLayout" Target="../slideLayouts/slideLayout833.xml"/><Relationship Id="rId232" Type="http://schemas.openxmlformats.org/officeDocument/2006/relationships/slideLayout" Target="../slideLayouts/slideLayout388.xml"/><Relationship Id="rId27" Type="http://schemas.openxmlformats.org/officeDocument/2006/relationships/slideLayout" Target="../slideLayouts/slideLayout183.xml"/><Relationship Id="rId537" Type="http://schemas.openxmlformats.org/officeDocument/2006/relationships/slideLayout" Target="../slideLayouts/slideLayout693.xml"/><Relationship Id="rId80" Type="http://schemas.openxmlformats.org/officeDocument/2006/relationships/slideLayout" Target="../slideLayouts/slideLayout236.xml"/><Relationship Id="rId176" Type="http://schemas.openxmlformats.org/officeDocument/2006/relationships/slideLayout" Target="../slideLayouts/slideLayout332.xml"/><Relationship Id="rId383" Type="http://schemas.openxmlformats.org/officeDocument/2006/relationships/slideLayout" Target="../slideLayouts/slideLayout539.xml"/><Relationship Id="rId590" Type="http://schemas.openxmlformats.org/officeDocument/2006/relationships/slideLayout" Target="../slideLayouts/slideLayout746.xml"/><Relationship Id="rId604" Type="http://schemas.openxmlformats.org/officeDocument/2006/relationships/slideLayout" Target="../slideLayouts/slideLayout760.xml"/><Relationship Id="rId243" Type="http://schemas.openxmlformats.org/officeDocument/2006/relationships/slideLayout" Target="../slideLayouts/slideLayout399.xml"/><Relationship Id="rId450" Type="http://schemas.openxmlformats.org/officeDocument/2006/relationships/slideLayout" Target="../slideLayouts/slideLayout606.xml"/><Relationship Id="rId688" Type="http://schemas.openxmlformats.org/officeDocument/2006/relationships/slideLayout" Target="../slideLayouts/slideLayout844.xml"/><Relationship Id="rId38" Type="http://schemas.openxmlformats.org/officeDocument/2006/relationships/slideLayout" Target="../slideLayouts/slideLayout194.xml"/><Relationship Id="rId103" Type="http://schemas.openxmlformats.org/officeDocument/2006/relationships/slideLayout" Target="../slideLayouts/slideLayout259.xml"/><Relationship Id="rId310" Type="http://schemas.openxmlformats.org/officeDocument/2006/relationships/slideLayout" Target="../slideLayouts/slideLayout466.xml"/><Relationship Id="rId548" Type="http://schemas.openxmlformats.org/officeDocument/2006/relationships/slideLayout" Target="../slideLayouts/slideLayout704.xml"/><Relationship Id="rId91" Type="http://schemas.openxmlformats.org/officeDocument/2006/relationships/slideLayout" Target="../slideLayouts/slideLayout247.xml"/><Relationship Id="rId187" Type="http://schemas.openxmlformats.org/officeDocument/2006/relationships/slideLayout" Target="../slideLayouts/slideLayout343.xml"/><Relationship Id="rId394" Type="http://schemas.openxmlformats.org/officeDocument/2006/relationships/slideLayout" Target="../slideLayouts/slideLayout550.xml"/><Relationship Id="rId408" Type="http://schemas.openxmlformats.org/officeDocument/2006/relationships/slideLayout" Target="../slideLayouts/slideLayout564.xml"/><Relationship Id="rId615" Type="http://schemas.openxmlformats.org/officeDocument/2006/relationships/slideLayout" Target="../slideLayouts/slideLayout771.xml"/><Relationship Id="rId254" Type="http://schemas.openxmlformats.org/officeDocument/2006/relationships/slideLayout" Target="../slideLayouts/slideLayout410.xml"/><Relationship Id="rId49" Type="http://schemas.openxmlformats.org/officeDocument/2006/relationships/slideLayout" Target="../slideLayouts/slideLayout205.xml"/><Relationship Id="rId114" Type="http://schemas.openxmlformats.org/officeDocument/2006/relationships/slideLayout" Target="../slideLayouts/slideLayout270.xml"/><Relationship Id="rId461" Type="http://schemas.openxmlformats.org/officeDocument/2006/relationships/slideLayout" Target="../slideLayouts/slideLayout617.xml"/><Relationship Id="rId559" Type="http://schemas.openxmlformats.org/officeDocument/2006/relationships/slideLayout" Target="../slideLayouts/slideLayout715.xml"/></Relationships>
</file>

<file path=ppt/slideMasters/_rels/slideMaster18.xml.rels><?xml version="1.0" encoding="UTF-8" standalone="yes"?>
<Relationships xmlns="http://schemas.openxmlformats.org/package/2006/relationships"><Relationship Id="rId8" Type="http://schemas.openxmlformats.org/officeDocument/2006/relationships/slideLayout" Target="../slideLayouts/slideLayout853.xml"/><Relationship Id="rId3" Type="http://schemas.openxmlformats.org/officeDocument/2006/relationships/slideLayout" Target="../slideLayouts/slideLayout848.xml"/><Relationship Id="rId7" Type="http://schemas.openxmlformats.org/officeDocument/2006/relationships/slideLayout" Target="../slideLayouts/slideLayout852.xml"/><Relationship Id="rId12" Type="http://schemas.openxmlformats.org/officeDocument/2006/relationships/theme" Target="../theme/theme18.xml"/><Relationship Id="rId2" Type="http://schemas.openxmlformats.org/officeDocument/2006/relationships/slideLayout" Target="../slideLayouts/slideLayout847.xml"/><Relationship Id="rId1" Type="http://schemas.openxmlformats.org/officeDocument/2006/relationships/slideLayout" Target="../slideLayouts/slideLayout846.xml"/><Relationship Id="rId6" Type="http://schemas.openxmlformats.org/officeDocument/2006/relationships/slideLayout" Target="../slideLayouts/slideLayout851.xml"/><Relationship Id="rId11" Type="http://schemas.openxmlformats.org/officeDocument/2006/relationships/slideLayout" Target="../slideLayouts/slideLayout856.xml"/><Relationship Id="rId5" Type="http://schemas.openxmlformats.org/officeDocument/2006/relationships/slideLayout" Target="../slideLayouts/slideLayout850.xml"/><Relationship Id="rId10" Type="http://schemas.openxmlformats.org/officeDocument/2006/relationships/slideLayout" Target="../slideLayouts/slideLayout855.xml"/><Relationship Id="rId4" Type="http://schemas.openxmlformats.org/officeDocument/2006/relationships/slideLayout" Target="../slideLayouts/slideLayout849.xml"/><Relationship Id="rId9" Type="http://schemas.openxmlformats.org/officeDocument/2006/relationships/slideLayout" Target="../slideLayouts/slideLayout854.xml"/></Relationships>
</file>

<file path=ppt/slideMasters/_rels/slideMaster19.xml.rels><?xml version="1.0" encoding="UTF-8" standalone="yes"?>
<Relationships xmlns="http://schemas.openxmlformats.org/package/2006/relationships"><Relationship Id="rId8" Type="http://schemas.openxmlformats.org/officeDocument/2006/relationships/slideLayout" Target="../slideLayouts/slideLayout864.xml"/><Relationship Id="rId13" Type="http://schemas.openxmlformats.org/officeDocument/2006/relationships/image" Target="../media/image30.jpeg"/><Relationship Id="rId3" Type="http://schemas.openxmlformats.org/officeDocument/2006/relationships/slideLayout" Target="../slideLayouts/slideLayout859.xml"/><Relationship Id="rId7" Type="http://schemas.openxmlformats.org/officeDocument/2006/relationships/slideLayout" Target="../slideLayouts/slideLayout863.xml"/><Relationship Id="rId12" Type="http://schemas.openxmlformats.org/officeDocument/2006/relationships/theme" Target="../theme/theme19.xml"/><Relationship Id="rId2" Type="http://schemas.openxmlformats.org/officeDocument/2006/relationships/slideLayout" Target="../slideLayouts/slideLayout858.xml"/><Relationship Id="rId1" Type="http://schemas.openxmlformats.org/officeDocument/2006/relationships/slideLayout" Target="../slideLayouts/slideLayout857.xml"/><Relationship Id="rId6" Type="http://schemas.openxmlformats.org/officeDocument/2006/relationships/slideLayout" Target="../slideLayouts/slideLayout862.xml"/><Relationship Id="rId11" Type="http://schemas.openxmlformats.org/officeDocument/2006/relationships/slideLayout" Target="../slideLayouts/slideLayout867.xml"/><Relationship Id="rId5" Type="http://schemas.openxmlformats.org/officeDocument/2006/relationships/slideLayout" Target="../slideLayouts/slideLayout861.xml"/><Relationship Id="rId10" Type="http://schemas.openxmlformats.org/officeDocument/2006/relationships/slideLayout" Target="../slideLayouts/slideLayout866.xml"/><Relationship Id="rId4" Type="http://schemas.openxmlformats.org/officeDocument/2006/relationships/slideLayout" Target="../slideLayouts/slideLayout860.xml"/><Relationship Id="rId9" Type="http://schemas.openxmlformats.org/officeDocument/2006/relationships/slideLayout" Target="../slideLayouts/slideLayout865.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19.xml"/><Relationship Id="rId13" Type="http://schemas.openxmlformats.org/officeDocument/2006/relationships/theme" Target="../theme/theme2.xml"/><Relationship Id="rId3" Type="http://schemas.openxmlformats.org/officeDocument/2006/relationships/slideLayout" Target="../slideLayouts/slideLayout14.xml"/><Relationship Id="rId7" Type="http://schemas.openxmlformats.org/officeDocument/2006/relationships/slideLayout" Target="../slideLayouts/slideLayout18.xml"/><Relationship Id="rId12" Type="http://schemas.openxmlformats.org/officeDocument/2006/relationships/slideLayout" Target="../slideLayouts/slideLayout23.xml"/><Relationship Id="rId2" Type="http://schemas.openxmlformats.org/officeDocument/2006/relationships/slideLayout" Target="../slideLayouts/slideLayout13.xml"/><Relationship Id="rId1" Type="http://schemas.openxmlformats.org/officeDocument/2006/relationships/slideLayout" Target="../slideLayouts/slideLayout12.xml"/><Relationship Id="rId6" Type="http://schemas.openxmlformats.org/officeDocument/2006/relationships/slideLayout" Target="../slideLayouts/slideLayout17.xml"/><Relationship Id="rId11" Type="http://schemas.openxmlformats.org/officeDocument/2006/relationships/slideLayout" Target="../slideLayouts/slideLayout22.xml"/><Relationship Id="rId5" Type="http://schemas.openxmlformats.org/officeDocument/2006/relationships/slideLayout" Target="../slideLayouts/slideLayout16.xml"/><Relationship Id="rId10" Type="http://schemas.openxmlformats.org/officeDocument/2006/relationships/slideLayout" Target="../slideLayouts/slideLayout21.xml"/><Relationship Id="rId4" Type="http://schemas.openxmlformats.org/officeDocument/2006/relationships/slideLayout" Target="../slideLayouts/slideLayout15.xml"/><Relationship Id="rId9" Type="http://schemas.openxmlformats.org/officeDocument/2006/relationships/slideLayout" Target="../slideLayouts/slideLayout20.xml"/></Relationships>
</file>

<file path=ppt/slideMasters/_rels/slideMaster20.xml.rels><?xml version="1.0" encoding="UTF-8" standalone="yes"?>
<Relationships xmlns="http://schemas.openxmlformats.org/package/2006/relationships"><Relationship Id="rId8" Type="http://schemas.openxmlformats.org/officeDocument/2006/relationships/slideLayout" Target="../slideLayouts/slideLayout875.xml"/><Relationship Id="rId13" Type="http://schemas.openxmlformats.org/officeDocument/2006/relationships/slideLayout" Target="../slideLayouts/slideLayout880.xml"/><Relationship Id="rId3" Type="http://schemas.openxmlformats.org/officeDocument/2006/relationships/slideLayout" Target="../slideLayouts/slideLayout870.xml"/><Relationship Id="rId7" Type="http://schemas.openxmlformats.org/officeDocument/2006/relationships/slideLayout" Target="../slideLayouts/slideLayout874.xml"/><Relationship Id="rId12" Type="http://schemas.openxmlformats.org/officeDocument/2006/relationships/slideLayout" Target="../slideLayouts/slideLayout879.xml"/><Relationship Id="rId2" Type="http://schemas.openxmlformats.org/officeDocument/2006/relationships/slideLayout" Target="../slideLayouts/slideLayout869.xml"/><Relationship Id="rId1" Type="http://schemas.openxmlformats.org/officeDocument/2006/relationships/slideLayout" Target="../slideLayouts/slideLayout868.xml"/><Relationship Id="rId6" Type="http://schemas.openxmlformats.org/officeDocument/2006/relationships/slideLayout" Target="../slideLayouts/slideLayout873.xml"/><Relationship Id="rId11" Type="http://schemas.openxmlformats.org/officeDocument/2006/relationships/slideLayout" Target="../slideLayouts/slideLayout878.xml"/><Relationship Id="rId5" Type="http://schemas.openxmlformats.org/officeDocument/2006/relationships/slideLayout" Target="../slideLayouts/slideLayout872.xml"/><Relationship Id="rId10" Type="http://schemas.openxmlformats.org/officeDocument/2006/relationships/slideLayout" Target="../slideLayouts/slideLayout877.xml"/><Relationship Id="rId4" Type="http://schemas.openxmlformats.org/officeDocument/2006/relationships/slideLayout" Target="../slideLayouts/slideLayout871.xml"/><Relationship Id="rId9" Type="http://schemas.openxmlformats.org/officeDocument/2006/relationships/slideLayout" Target="../slideLayouts/slideLayout876.xml"/><Relationship Id="rId14" Type="http://schemas.openxmlformats.org/officeDocument/2006/relationships/theme" Target="../theme/theme20.xml"/></Relationships>
</file>

<file path=ppt/slideMasters/_rels/slideMaster21.xml.rels><?xml version="1.0" encoding="UTF-8" standalone="yes"?>
<Relationships xmlns="http://schemas.openxmlformats.org/package/2006/relationships"><Relationship Id="rId8" Type="http://schemas.openxmlformats.org/officeDocument/2006/relationships/slideLayout" Target="../slideLayouts/slideLayout888.xml"/><Relationship Id="rId13" Type="http://schemas.openxmlformats.org/officeDocument/2006/relationships/image" Target="../media/image18.png"/><Relationship Id="rId3" Type="http://schemas.openxmlformats.org/officeDocument/2006/relationships/slideLayout" Target="../slideLayouts/slideLayout883.xml"/><Relationship Id="rId7" Type="http://schemas.openxmlformats.org/officeDocument/2006/relationships/slideLayout" Target="../slideLayouts/slideLayout887.xml"/><Relationship Id="rId12" Type="http://schemas.openxmlformats.org/officeDocument/2006/relationships/image" Target="../media/image17.png"/><Relationship Id="rId2" Type="http://schemas.openxmlformats.org/officeDocument/2006/relationships/slideLayout" Target="../slideLayouts/slideLayout882.xml"/><Relationship Id="rId1" Type="http://schemas.openxmlformats.org/officeDocument/2006/relationships/slideLayout" Target="../slideLayouts/slideLayout881.xml"/><Relationship Id="rId6" Type="http://schemas.openxmlformats.org/officeDocument/2006/relationships/slideLayout" Target="../slideLayouts/slideLayout886.xml"/><Relationship Id="rId11" Type="http://schemas.openxmlformats.org/officeDocument/2006/relationships/theme" Target="../theme/theme21.xml"/><Relationship Id="rId5" Type="http://schemas.openxmlformats.org/officeDocument/2006/relationships/slideLayout" Target="../slideLayouts/slideLayout885.xml"/><Relationship Id="rId10" Type="http://schemas.openxmlformats.org/officeDocument/2006/relationships/slideLayout" Target="../slideLayouts/slideLayout890.xml"/><Relationship Id="rId4" Type="http://schemas.openxmlformats.org/officeDocument/2006/relationships/slideLayout" Target="../slideLayouts/slideLayout884.xml"/><Relationship Id="rId9" Type="http://schemas.openxmlformats.org/officeDocument/2006/relationships/slideLayout" Target="../slideLayouts/slideLayout889.xml"/><Relationship Id="rId14" Type="http://schemas.openxmlformats.org/officeDocument/2006/relationships/image" Target="../media/image19.png"/></Relationships>
</file>

<file path=ppt/slideMasters/_rels/slideMaster22.xml.rels><?xml version="1.0" encoding="UTF-8" standalone="yes"?>
<Relationships xmlns="http://schemas.openxmlformats.org/package/2006/relationships"><Relationship Id="rId8" Type="http://schemas.openxmlformats.org/officeDocument/2006/relationships/slideLayout" Target="../slideLayouts/slideLayout898.xml"/><Relationship Id="rId13" Type="http://schemas.openxmlformats.org/officeDocument/2006/relationships/theme" Target="../theme/theme22.xml"/><Relationship Id="rId3" Type="http://schemas.openxmlformats.org/officeDocument/2006/relationships/slideLayout" Target="../slideLayouts/slideLayout893.xml"/><Relationship Id="rId7" Type="http://schemas.openxmlformats.org/officeDocument/2006/relationships/slideLayout" Target="../slideLayouts/slideLayout897.xml"/><Relationship Id="rId12" Type="http://schemas.openxmlformats.org/officeDocument/2006/relationships/slideLayout" Target="../slideLayouts/slideLayout902.xml"/><Relationship Id="rId2" Type="http://schemas.openxmlformats.org/officeDocument/2006/relationships/slideLayout" Target="../slideLayouts/slideLayout892.xml"/><Relationship Id="rId1" Type="http://schemas.openxmlformats.org/officeDocument/2006/relationships/slideLayout" Target="../slideLayouts/slideLayout891.xml"/><Relationship Id="rId6" Type="http://schemas.openxmlformats.org/officeDocument/2006/relationships/slideLayout" Target="../slideLayouts/slideLayout896.xml"/><Relationship Id="rId11" Type="http://schemas.openxmlformats.org/officeDocument/2006/relationships/slideLayout" Target="../slideLayouts/slideLayout901.xml"/><Relationship Id="rId5" Type="http://schemas.openxmlformats.org/officeDocument/2006/relationships/slideLayout" Target="../slideLayouts/slideLayout895.xml"/><Relationship Id="rId10" Type="http://schemas.openxmlformats.org/officeDocument/2006/relationships/slideLayout" Target="../slideLayouts/slideLayout900.xml"/><Relationship Id="rId4" Type="http://schemas.openxmlformats.org/officeDocument/2006/relationships/slideLayout" Target="../slideLayouts/slideLayout894.xml"/><Relationship Id="rId9" Type="http://schemas.openxmlformats.org/officeDocument/2006/relationships/slideLayout" Target="../slideLayouts/slideLayout899.xml"/></Relationships>
</file>

<file path=ppt/slideMasters/_rels/slideMaster23.xml.rels><?xml version="1.0" encoding="UTF-8" standalone="yes"?>
<Relationships xmlns="http://schemas.openxmlformats.org/package/2006/relationships"><Relationship Id="rId2" Type="http://schemas.openxmlformats.org/officeDocument/2006/relationships/theme" Target="../theme/theme23.xml"/><Relationship Id="rId1" Type="http://schemas.openxmlformats.org/officeDocument/2006/relationships/slideLayout" Target="../slideLayouts/slideLayout903.xml"/></Relationships>
</file>

<file path=ppt/slideMasters/_rels/slideMaster24.xml.rels><?xml version="1.0" encoding="UTF-8" standalone="yes"?>
<Relationships xmlns="http://schemas.openxmlformats.org/package/2006/relationships"><Relationship Id="rId8" Type="http://schemas.openxmlformats.org/officeDocument/2006/relationships/slideLayout" Target="../slideLayouts/slideLayout911.xml"/><Relationship Id="rId13" Type="http://schemas.openxmlformats.org/officeDocument/2006/relationships/image" Target="../media/image31.jpeg"/><Relationship Id="rId3" Type="http://schemas.openxmlformats.org/officeDocument/2006/relationships/slideLayout" Target="../slideLayouts/slideLayout906.xml"/><Relationship Id="rId7" Type="http://schemas.openxmlformats.org/officeDocument/2006/relationships/slideLayout" Target="../slideLayouts/slideLayout910.xml"/><Relationship Id="rId12" Type="http://schemas.openxmlformats.org/officeDocument/2006/relationships/theme" Target="../theme/theme24.xml"/><Relationship Id="rId2" Type="http://schemas.openxmlformats.org/officeDocument/2006/relationships/slideLayout" Target="../slideLayouts/slideLayout905.xml"/><Relationship Id="rId1" Type="http://schemas.openxmlformats.org/officeDocument/2006/relationships/slideLayout" Target="../slideLayouts/slideLayout904.xml"/><Relationship Id="rId6" Type="http://schemas.openxmlformats.org/officeDocument/2006/relationships/slideLayout" Target="../slideLayouts/slideLayout909.xml"/><Relationship Id="rId11" Type="http://schemas.openxmlformats.org/officeDocument/2006/relationships/slideLayout" Target="../slideLayouts/slideLayout914.xml"/><Relationship Id="rId5" Type="http://schemas.openxmlformats.org/officeDocument/2006/relationships/slideLayout" Target="../slideLayouts/slideLayout908.xml"/><Relationship Id="rId10" Type="http://schemas.openxmlformats.org/officeDocument/2006/relationships/slideLayout" Target="../slideLayouts/slideLayout913.xml"/><Relationship Id="rId4" Type="http://schemas.openxmlformats.org/officeDocument/2006/relationships/slideLayout" Target="../slideLayouts/slideLayout907.xml"/><Relationship Id="rId9" Type="http://schemas.openxmlformats.org/officeDocument/2006/relationships/slideLayout" Target="../slideLayouts/slideLayout912.xml"/></Relationships>
</file>

<file path=ppt/slideMasters/_rels/slideMaster25.xml.rels><?xml version="1.0" encoding="UTF-8" standalone="yes"?>
<Relationships xmlns="http://schemas.openxmlformats.org/package/2006/relationships"><Relationship Id="rId8" Type="http://schemas.openxmlformats.org/officeDocument/2006/relationships/slideLayout" Target="../slideLayouts/slideLayout922.xml"/><Relationship Id="rId13" Type="http://schemas.openxmlformats.org/officeDocument/2006/relationships/image" Target="../media/image32.emf"/><Relationship Id="rId3" Type="http://schemas.openxmlformats.org/officeDocument/2006/relationships/slideLayout" Target="../slideLayouts/slideLayout917.xml"/><Relationship Id="rId7" Type="http://schemas.openxmlformats.org/officeDocument/2006/relationships/slideLayout" Target="../slideLayouts/slideLayout921.xml"/><Relationship Id="rId12" Type="http://schemas.openxmlformats.org/officeDocument/2006/relationships/theme" Target="../theme/theme25.xml"/><Relationship Id="rId2" Type="http://schemas.openxmlformats.org/officeDocument/2006/relationships/slideLayout" Target="../slideLayouts/slideLayout916.xml"/><Relationship Id="rId1" Type="http://schemas.openxmlformats.org/officeDocument/2006/relationships/slideLayout" Target="../slideLayouts/slideLayout915.xml"/><Relationship Id="rId6" Type="http://schemas.openxmlformats.org/officeDocument/2006/relationships/slideLayout" Target="../slideLayouts/slideLayout920.xml"/><Relationship Id="rId11" Type="http://schemas.openxmlformats.org/officeDocument/2006/relationships/slideLayout" Target="../slideLayouts/slideLayout925.xml"/><Relationship Id="rId5" Type="http://schemas.openxmlformats.org/officeDocument/2006/relationships/slideLayout" Target="../slideLayouts/slideLayout919.xml"/><Relationship Id="rId10" Type="http://schemas.openxmlformats.org/officeDocument/2006/relationships/slideLayout" Target="../slideLayouts/slideLayout924.xml"/><Relationship Id="rId4" Type="http://schemas.openxmlformats.org/officeDocument/2006/relationships/slideLayout" Target="../slideLayouts/slideLayout918.xml"/><Relationship Id="rId9" Type="http://schemas.openxmlformats.org/officeDocument/2006/relationships/slideLayout" Target="../slideLayouts/slideLayout923.xml"/></Relationships>
</file>

<file path=ppt/slideMasters/_rels/slideMaster26.xml.rels><?xml version="1.0" encoding="UTF-8" standalone="yes"?>
<Relationships xmlns="http://schemas.openxmlformats.org/package/2006/relationships"><Relationship Id="rId8" Type="http://schemas.openxmlformats.org/officeDocument/2006/relationships/slideLayout" Target="../slideLayouts/slideLayout933.xml"/><Relationship Id="rId13" Type="http://schemas.openxmlformats.org/officeDocument/2006/relationships/slideLayout" Target="../slideLayouts/slideLayout938.xml"/><Relationship Id="rId3" Type="http://schemas.openxmlformats.org/officeDocument/2006/relationships/slideLayout" Target="../slideLayouts/slideLayout928.xml"/><Relationship Id="rId7" Type="http://schemas.openxmlformats.org/officeDocument/2006/relationships/slideLayout" Target="../slideLayouts/slideLayout932.xml"/><Relationship Id="rId12" Type="http://schemas.openxmlformats.org/officeDocument/2006/relationships/slideLayout" Target="../slideLayouts/slideLayout937.xml"/><Relationship Id="rId2" Type="http://schemas.openxmlformats.org/officeDocument/2006/relationships/slideLayout" Target="../slideLayouts/slideLayout927.xml"/><Relationship Id="rId1" Type="http://schemas.openxmlformats.org/officeDocument/2006/relationships/slideLayout" Target="../slideLayouts/slideLayout926.xml"/><Relationship Id="rId6" Type="http://schemas.openxmlformats.org/officeDocument/2006/relationships/slideLayout" Target="../slideLayouts/slideLayout931.xml"/><Relationship Id="rId11" Type="http://schemas.openxmlformats.org/officeDocument/2006/relationships/slideLayout" Target="../slideLayouts/slideLayout936.xml"/><Relationship Id="rId5" Type="http://schemas.openxmlformats.org/officeDocument/2006/relationships/slideLayout" Target="../slideLayouts/slideLayout930.xml"/><Relationship Id="rId10" Type="http://schemas.openxmlformats.org/officeDocument/2006/relationships/slideLayout" Target="../slideLayouts/slideLayout935.xml"/><Relationship Id="rId4" Type="http://schemas.openxmlformats.org/officeDocument/2006/relationships/slideLayout" Target="../slideLayouts/slideLayout929.xml"/><Relationship Id="rId9" Type="http://schemas.openxmlformats.org/officeDocument/2006/relationships/slideLayout" Target="../slideLayouts/slideLayout934.xml"/><Relationship Id="rId14" Type="http://schemas.openxmlformats.org/officeDocument/2006/relationships/theme" Target="../theme/theme26.xml"/></Relationships>
</file>

<file path=ppt/slideMasters/_rels/slideMaster27.xml.rels><?xml version="1.0" encoding="UTF-8" standalone="yes"?>
<Relationships xmlns="http://schemas.openxmlformats.org/package/2006/relationships"><Relationship Id="rId8" Type="http://schemas.openxmlformats.org/officeDocument/2006/relationships/slideLayout" Target="../slideLayouts/slideLayout946.xml"/><Relationship Id="rId13" Type="http://schemas.openxmlformats.org/officeDocument/2006/relationships/theme" Target="../theme/theme27.xml"/><Relationship Id="rId18" Type="http://schemas.openxmlformats.org/officeDocument/2006/relationships/image" Target="../media/image10.png"/><Relationship Id="rId3" Type="http://schemas.openxmlformats.org/officeDocument/2006/relationships/slideLayout" Target="../slideLayouts/slideLayout941.xml"/><Relationship Id="rId7" Type="http://schemas.openxmlformats.org/officeDocument/2006/relationships/slideLayout" Target="../slideLayouts/slideLayout945.xml"/><Relationship Id="rId12" Type="http://schemas.openxmlformats.org/officeDocument/2006/relationships/slideLayout" Target="../slideLayouts/slideLayout950.xml"/><Relationship Id="rId17" Type="http://schemas.openxmlformats.org/officeDocument/2006/relationships/image" Target="../media/image9.png"/><Relationship Id="rId2" Type="http://schemas.openxmlformats.org/officeDocument/2006/relationships/slideLayout" Target="../slideLayouts/slideLayout940.xml"/><Relationship Id="rId16" Type="http://schemas.openxmlformats.org/officeDocument/2006/relationships/image" Target="../media/image8.png"/><Relationship Id="rId1" Type="http://schemas.openxmlformats.org/officeDocument/2006/relationships/slideLayout" Target="../slideLayouts/slideLayout939.xml"/><Relationship Id="rId6" Type="http://schemas.openxmlformats.org/officeDocument/2006/relationships/slideLayout" Target="../slideLayouts/slideLayout944.xml"/><Relationship Id="rId11" Type="http://schemas.openxmlformats.org/officeDocument/2006/relationships/slideLayout" Target="../slideLayouts/slideLayout949.xml"/><Relationship Id="rId5" Type="http://schemas.openxmlformats.org/officeDocument/2006/relationships/slideLayout" Target="../slideLayouts/slideLayout943.xml"/><Relationship Id="rId15" Type="http://schemas.openxmlformats.org/officeDocument/2006/relationships/image" Target="../media/image7.png"/><Relationship Id="rId10" Type="http://schemas.openxmlformats.org/officeDocument/2006/relationships/slideLayout" Target="../slideLayouts/slideLayout948.xml"/><Relationship Id="rId4" Type="http://schemas.openxmlformats.org/officeDocument/2006/relationships/slideLayout" Target="../slideLayouts/slideLayout942.xml"/><Relationship Id="rId9" Type="http://schemas.openxmlformats.org/officeDocument/2006/relationships/slideLayout" Target="../slideLayouts/slideLayout947.xml"/><Relationship Id="rId14" Type="http://schemas.openxmlformats.org/officeDocument/2006/relationships/image" Target="../media/image6.jpeg"/></Relationships>
</file>

<file path=ppt/slideMasters/_rels/slideMaster28.xml.rels><?xml version="1.0" encoding="UTF-8" standalone="yes"?>
<Relationships xmlns="http://schemas.openxmlformats.org/package/2006/relationships"><Relationship Id="rId8" Type="http://schemas.openxmlformats.org/officeDocument/2006/relationships/slideLayout" Target="../slideLayouts/slideLayout958.xml"/><Relationship Id="rId3" Type="http://schemas.openxmlformats.org/officeDocument/2006/relationships/slideLayout" Target="../slideLayouts/slideLayout953.xml"/><Relationship Id="rId7" Type="http://schemas.openxmlformats.org/officeDocument/2006/relationships/slideLayout" Target="../slideLayouts/slideLayout957.xml"/><Relationship Id="rId12" Type="http://schemas.openxmlformats.org/officeDocument/2006/relationships/theme" Target="../theme/theme28.xml"/><Relationship Id="rId2" Type="http://schemas.openxmlformats.org/officeDocument/2006/relationships/slideLayout" Target="../slideLayouts/slideLayout952.xml"/><Relationship Id="rId1" Type="http://schemas.openxmlformats.org/officeDocument/2006/relationships/slideLayout" Target="../slideLayouts/slideLayout951.xml"/><Relationship Id="rId6" Type="http://schemas.openxmlformats.org/officeDocument/2006/relationships/slideLayout" Target="../slideLayouts/slideLayout956.xml"/><Relationship Id="rId11" Type="http://schemas.openxmlformats.org/officeDocument/2006/relationships/slideLayout" Target="../slideLayouts/slideLayout961.xml"/><Relationship Id="rId5" Type="http://schemas.openxmlformats.org/officeDocument/2006/relationships/slideLayout" Target="../slideLayouts/slideLayout955.xml"/><Relationship Id="rId10" Type="http://schemas.openxmlformats.org/officeDocument/2006/relationships/slideLayout" Target="../slideLayouts/slideLayout960.xml"/><Relationship Id="rId4" Type="http://schemas.openxmlformats.org/officeDocument/2006/relationships/slideLayout" Target="../slideLayouts/slideLayout954.xml"/><Relationship Id="rId9" Type="http://schemas.openxmlformats.org/officeDocument/2006/relationships/slideLayout" Target="../slideLayouts/slideLayout959.xml"/></Relationships>
</file>

<file path=ppt/slideMasters/_rels/slideMaster29.xml.rels><?xml version="1.0" encoding="UTF-8" standalone="yes"?>
<Relationships xmlns="http://schemas.openxmlformats.org/package/2006/relationships"><Relationship Id="rId8" Type="http://schemas.openxmlformats.org/officeDocument/2006/relationships/slideLayout" Target="../slideLayouts/slideLayout969.xml"/><Relationship Id="rId13" Type="http://schemas.openxmlformats.org/officeDocument/2006/relationships/theme" Target="../theme/theme29.xml"/><Relationship Id="rId3" Type="http://schemas.openxmlformats.org/officeDocument/2006/relationships/slideLayout" Target="../slideLayouts/slideLayout964.xml"/><Relationship Id="rId7" Type="http://schemas.openxmlformats.org/officeDocument/2006/relationships/slideLayout" Target="../slideLayouts/slideLayout968.xml"/><Relationship Id="rId12" Type="http://schemas.openxmlformats.org/officeDocument/2006/relationships/slideLayout" Target="../slideLayouts/slideLayout973.xml"/><Relationship Id="rId2" Type="http://schemas.openxmlformats.org/officeDocument/2006/relationships/slideLayout" Target="../slideLayouts/slideLayout963.xml"/><Relationship Id="rId1" Type="http://schemas.openxmlformats.org/officeDocument/2006/relationships/slideLayout" Target="../slideLayouts/slideLayout962.xml"/><Relationship Id="rId6" Type="http://schemas.openxmlformats.org/officeDocument/2006/relationships/slideLayout" Target="../slideLayouts/slideLayout967.xml"/><Relationship Id="rId11" Type="http://schemas.openxmlformats.org/officeDocument/2006/relationships/slideLayout" Target="../slideLayouts/slideLayout972.xml"/><Relationship Id="rId5" Type="http://schemas.openxmlformats.org/officeDocument/2006/relationships/slideLayout" Target="../slideLayouts/slideLayout966.xml"/><Relationship Id="rId10" Type="http://schemas.openxmlformats.org/officeDocument/2006/relationships/slideLayout" Target="../slideLayouts/slideLayout971.xml"/><Relationship Id="rId4" Type="http://schemas.openxmlformats.org/officeDocument/2006/relationships/slideLayout" Target="../slideLayouts/slideLayout965.xml"/><Relationship Id="rId9" Type="http://schemas.openxmlformats.org/officeDocument/2006/relationships/slideLayout" Target="../slideLayouts/slideLayout970.xml"/><Relationship Id="rId14" Type="http://schemas.openxmlformats.org/officeDocument/2006/relationships/image" Target="../media/image33.jpeg"/></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31.xml"/><Relationship Id="rId13" Type="http://schemas.openxmlformats.org/officeDocument/2006/relationships/theme" Target="../theme/theme3.xml"/><Relationship Id="rId3" Type="http://schemas.openxmlformats.org/officeDocument/2006/relationships/slideLayout" Target="../slideLayouts/slideLayout26.xml"/><Relationship Id="rId7" Type="http://schemas.openxmlformats.org/officeDocument/2006/relationships/slideLayout" Target="../slideLayouts/slideLayout30.xml"/><Relationship Id="rId12" Type="http://schemas.openxmlformats.org/officeDocument/2006/relationships/slideLayout" Target="../slideLayouts/slideLayout35.xml"/><Relationship Id="rId2" Type="http://schemas.openxmlformats.org/officeDocument/2006/relationships/slideLayout" Target="../slideLayouts/slideLayout25.xml"/><Relationship Id="rId1" Type="http://schemas.openxmlformats.org/officeDocument/2006/relationships/slideLayout" Target="../slideLayouts/slideLayout24.xml"/><Relationship Id="rId6" Type="http://schemas.openxmlformats.org/officeDocument/2006/relationships/slideLayout" Target="../slideLayouts/slideLayout29.xml"/><Relationship Id="rId11" Type="http://schemas.openxmlformats.org/officeDocument/2006/relationships/slideLayout" Target="../slideLayouts/slideLayout34.xml"/><Relationship Id="rId5" Type="http://schemas.openxmlformats.org/officeDocument/2006/relationships/slideLayout" Target="../slideLayouts/slideLayout28.xml"/><Relationship Id="rId10" Type="http://schemas.openxmlformats.org/officeDocument/2006/relationships/slideLayout" Target="../slideLayouts/slideLayout33.xml"/><Relationship Id="rId4" Type="http://schemas.openxmlformats.org/officeDocument/2006/relationships/slideLayout" Target="../slideLayouts/slideLayout27.xml"/><Relationship Id="rId9" Type="http://schemas.openxmlformats.org/officeDocument/2006/relationships/slideLayout" Target="../slideLayouts/slideLayout32.xml"/></Relationships>
</file>

<file path=ppt/slideMasters/_rels/slideMaster30.xml.rels><?xml version="1.0" encoding="UTF-8" standalone="yes"?>
<Relationships xmlns="http://schemas.openxmlformats.org/package/2006/relationships"><Relationship Id="rId2" Type="http://schemas.openxmlformats.org/officeDocument/2006/relationships/theme" Target="../theme/theme30.xml"/><Relationship Id="rId1" Type="http://schemas.openxmlformats.org/officeDocument/2006/relationships/slideLayout" Target="../slideLayouts/slideLayout974.xml"/></Relationships>
</file>

<file path=ppt/slideMasters/_rels/slideMaster31.xml.rels><?xml version="1.0" encoding="UTF-8" standalone="yes"?>
<Relationships xmlns="http://schemas.openxmlformats.org/package/2006/relationships"><Relationship Id="rId8" Type="http://schemas.openxmlformats.org/officeDocument/2006/relationships/slideLayout" Target="../slideLayouts/slideLayout982.xml"/><Relationship Id="rId3" Type="http://schemas.openxmlformats.org/officeDocument/2006/relationships/slideLayout" Target="../slideLayouts/slideLayout977.xml"/><Relationship Id="rId7" Type="http://schemas.openxmlformats.org/officeDocument/2006/relationships/slideLayout" Target="../slideLayouts/slideLayout981.xml"/><Relationship Id="rId12" Type="http://schemas.openxmlformats.org/officeDocument/2006/relationships/theme" Target="../theme/theme31.xml"/><Relationship Id="rId2" Type="http://schemas.openxmlformats.org/officeDocument/2006/relationships/slideLayout" Target="../slideLayouts/slideLayout976.xml"/><Relationship Id="rId1" Type="http://schemas.openxmlformats.org/officeDocument/2006/relationships/slideLayout" Target="../slideLayouts/slideLayout975.xml"/><Relationship Id="rId6" Type="http://schemas.openxmlformats.org/officeDocument/2006/relationships/slideLayout" Target="../slideLayouts/slideLayout980.xml"/><Relationship Id="rId11" Type="http://schemas.openxmlformats.org/officeDocument/2006/relationships/slideLayout" Target="../slideLayouts/slideLayout985.xml"/><Relationship Id="rId5" Type="http://schemas.openxmlformats.org/officeDocument/2006/relationships/slideLayout" Target="../slideLayouts/slideLayout979.xml"/><Relationship Id="rId10" Type="http://schemas.openxmlformats.org/officeDocument/2006/relationships/slideLayout" Target="../slideLayouts/slideLayout984.xml"/><Relationship Id="rId4" Type="http://schemas.openxmlformats.org/officeDocument/2006/relationships/slideLayout" Target="../slideLayouts/slideLayout978.xml"/><Relationship Id="rId9" Type="http://schemas.openxmlformats.org/officeDocument/2006/relationships/slideLayout" Target="../slideLayouts/slideLayout983.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43.xml"/><Relationship Id="rId13" Type="http://schemas.openxmlformats.org/officeDocument/2006/relationships/slideLayout" Target="../slideLayouts/slideLayout48.xml"/><Relationship Id="rId3" Type="http://schemas.openxmlformats.org/officeDocument/2006/relationships/slideLayout" Target="../slideLayouts/slideLayout38.xml"/><Relationship Id="rId7" Type="http://schemas.openxmlformats.org/officeDocument/2006/relationships/slideLayout" Target="../slideLayouts/slideLayout42.xml"/><Relationship Id="rId12" Type="http://schemas.openxmlformats.org/officeDocument/2006/relationships/slideLayout" Target="../slideLayouts/slideLayout47.xml"/><Relationship Id="rId2" Type="http://schemas.openxmlformats.org/officeDocument/2006/relationships/slideLayout" Target="../slideLayouts/slideLayout37.xml"/><Relationship Id="rId1" Type="http://schemas.openxmlformats.org/officeDocument/2006/relationships/slideLayout" Target="../slideLayouts/slideLayout36.xml"/><Relationship Id="rId6" Type="http://schemas.openxmlformats.org/officeDocument/2006/relationships/slideLayout" Target="../slideLayouts/slideLayout41.xml"/><Relationship Id="rId11" Type="http://schemas.openxmlformats.org/officeDocument/2006/relationships/slideLayout" Target="../slideLayouts/slideLayout46.xml"/><Relationship Id="rId5" Type="http://schemas.openxmlformats.org/officeDocument/2006/relationships/slideLayout" Target="../slideLayouts/slideLayout40.xml"/><Relationship Id="rId15" Type="http://schemas.openxmlformats.org/officeDocument/2006/relationships/image" Target="../media/image1.jpeg"/><Relationship Id="rId10" Type="http://schemas.openxmlformats.org/officeDocument/2006/relationships/slideLayout" Target="../slideLayouts/slideLayout45.xml"/><Relationship Id="rId4" Type="http://schemas.openxmlformats.org/officeDocument/2006/relationships/slideLayout" Target="../slideLayouts/slideLayout39.xml"/><Relationship Id="rId9" Type="http://schemas.openxmlformats.org/officeDocument/2006/relationships/slideLayout" Target="../slideLayouts/slideLayout44.xml"/><Relationship Id="rId14" Type="http://schemas.openxmlformats.org/officeDocument/2006/relationships/theme" Target="../theme/theme4.xml"/></Relationships>
</file>

<file path=ppt/slideMasters/_rels/slideMaster5.xml.rels><?xml version="1.0" encoding="UTF-8" standalone="yes"?>
<Relationships xmlns="http://schemas.openxmlformats.org/package/2006/relationships"><Relationship Id="rId8" Type="http://schemas.openxmlformats.org/officeDocument/2006/relationships/slideLayout" Target="../slideLayouts/slideLayout56.xml"/><Relationship Id="rId13" Type="http://schemas.openxmlformats.org/officeDocument/2006/relationships/slideLayout" Target="../slideLayouts/slideLayout61.xml"/><Relationship Id="rId3" Type="http://schemas.openxmlformats.org/officeDocument/2006/relationships/slideLayout" Target="../slideLayouts/slideLayout51.xml"/><Relationship Id="rId7" Type="http://schemas.openxmlformats.org/officeDocument/2006/relationships/slideLayout" Target="../slideLayouts/slideLayout55.xml"/><Relationship Id="rId12" Type="http://schemas.openxmlformats.org/officeDocument/2006/relationships/slideLayout" Target="../slideLayouts/slideLayout60.xml"/><Relationship Id="rId2" Type="http://schemas.openxmlformats.org/officeDocument/2006/relationships/slideLayout" Target="../slideLayouts/slideLayout50.xml"/><Relationship Id="rId1" Type="http://schemas.openxmlformats.org/officeDocument/2006/relationships/slideLayout" Target="../slideLayouts/slideLayout49.xml"/><Relationship Id="rId6" Type="http://schemas.openxmlformats.org/officeDocument/2006/relationships/slideLayout" Target="../slideLayouts/slideLayout54.xml"/><Relationship Id="rId11" Type="http://schemas.openxmlformats.org/officeDocument/2006/relationships/slideLayout" Target="../slideLayouts/slideLayout59.xml"/><Relationship Id="rId5" Type="http://schemas.openxmlformats.org/officeDocument/2006/relationships/slideLayout" Target="../slideLayouts/slideLayout53.xml"/><Relationship Id="rId10" Type="http://schemas.openxmlformats.org/officeDocument/2006/relationships/slideLayout" Target="../slideLayouts/slideLayout58.xml"/><Relationship Id="rId4" Type="http://schemas.openxmlformats.org/officeDocument/2006/relationships/slideLayout" Target="../slideLayouts/slideLayout52.xml"/><Relationship Id="rId9" Type="http://schemas.openxmlformats.org/officeDocument/2006/relationships/slideLayout" Target="../slideLayouts/slideLayout57.xml"/><Relationship Id="rId14" Type="http://schemas.openxmlformats.org/officeDocument/2006/relationships/theme" Target="../theme/theme5.xml"/></Relationships>
</file>

<file path=ppt/slideMasters/_rels/slideMaster6.xml.rels><?xml version="1.0" encoding="UTF-8" standalone="yes"?>
<Relationships xmlns="http://schemas.openxmlformats.org/package/2006/relationships"><Relationship Id="rId8" Type="http://schemas.openxmlformats.org/officeDocument/2006/relationships/slideLayout" Target="../slideLayouts/slideLayout69.xml"/><Relationship Id="rId3" Type="http://schemas.openxmlformats.org/officeDocument/2006/relationships/slideLayout" Target="../slideLayouts/slideLayout64.xml"/><Relationship Id="rId7" Type="http://schemas.openxmlformats.org/officeDocument/2006/relationships/slideLayout" Target="../slideLayouts/slideLayout68.xml"/><Relationship Id="rId12" Type="http://schemas.openxmlformats.org/officeDocument/2006/relationships/theme" Target="../theme/theme6.xml"/><Relationship Id="rId2" Type="http://schemas.openxmlformats.org/officeDocument/2006/relationships/slideLayout" Target="../slideLayouts/slideLayout63.xml"/><Relationship Id="rId1" Type="http://schemas.openxmlformats.org/officeDocument/2006/relationships/slideLayout" Target="../slideLayouts/slideLayout62.xml"/><Relationship Id="rId6" Type="http://schemas.openxmlformats.org/officeDocument/2006/relationships/slideLayout" Target="../slideLayouts/slideLayout67.xml"/><Relationship Id="rId11" Type="http://schemas.openxmlformats.org/officeDocument/2006/relationships/slideLayout" Target="../slideLayouts/slideLayout72.xml"/><Relationship Id="rId5" Type="http://schemas.openxmlformats.org/officeDocument/2006/relationships/slideLayout" Target="../slideLayouts/slideLayout66.xml"/><Relationship Id="rId10" Type="http://schemas.openxmlformats.org/officeDocument/2006/relationships/slideLayout" Target="../slideLayouts/slideLayout71.xml"/><Relationship Id="rId4" Type="http://schemas.openxmlformats.org/officeDocument/2006/relationships/slideLayout" Target="../slideLayouts/slideLayout65.xml"/><Relationship Id="rId9" Type="http://schemas.openxmlformats.org/officeDocument/2006/relationships/slideLayout" Target="../slideLayouts/slideLayout70.xml"/></Relationships>
</file>

<file path=ppt/slideMasters/_rels/slideMaster7.xml.rels><?xml version="1.0" encoding="UTF-8" standalone="yes"?>
<Relationships xmlns="http://schemas.openxmlformats.org/package/2006/relationships"><Relationship Id="rId3" Type="http://schemas.openxmlformats.org/officeDocument/2006/relationships/theme" Target="../theme/theme7.xml"/><Relationship Id="rId2" Type="http://schemas.openxmlformats.org/officeDocument/2006/relationships/slideLayout" Target="../slideLayouts/slideLayout74.xml"/><Relationship Id="rId1" Type="http://schemas.openxmlformats.org/officeDocument/2006/relationships/slideLayout" Target="../slideLayouts/slideLayout73.xml"/></Relationships>
</file>

<file path=ppt/slideMasters/_rels/slideMaster8.xml.rels><?xml version="1.0" encoding="UTF-8" standalone="yes"?>
<Relationships xmlns="http://schemas.openxmlformats.org/package/2006/relationships"><Relationship Id="rId8" Type="http://schemas.openxmlformats.org/officeDocument/2006/relationships/slideLayout" Target="../slideLayouts/slideLayout82.xml"/><Relationship Id="rId3" Type="http://schemas.openxmlformats.org/officeDocument/2006/relationships/slideLayout" Target="../slideLayouts/slideLayout77.xml"/><Relationship Id="rId7" Type="http://schemas.openxmlformats.org/officeDocument/2006/relationships/slideLayout" Target="../slideLayouts/slideLayout81.xml"/><Relationship Id="rId12" Type="http://schemas.openxmlformats.org/officeDocument/2006/relationships/theme" Target="../theme/theme8.xml"/><Relationship Id="rId2" Type="http://schemas.openxmlformats.org/officeDocument/2006/relationships/slideLayout" Target="../slideLayouts/slideLayout76.xml"/><Relationship Id="rId1" Type="http://schemas.openxmlformats.org/officeDocument/2006/relationships/slideLayout" Target="../slideLayouts/slideLayout75.xml"/><Relationship Id="rId6" Type="http://schemas.openxmlformats.org/officeDocument/2006/relationships/slideLayout" Target="../slideLayouts/slideLayout80.xml"/><Relationship Id="rId11" Type="http://schemas.openxmlformats.org/officeDocument/2006/relationships/slideLayout" Target="../slideLayouts/slideLayout85.xml"/><Relationship Id="rId5" Type="http://schemas.openxmlformats.org/officeDocument/2006/relationships/slideLayout" Target="../slideLayouts/slideLayout79.xml"/><Relationship Id="rId10" Type="http://schemas.openxmlformats.org/officeDocument/2006/relationships/slideLayout" Target="../slideLayouts/slideLayout84.xml"/><Relationship Id="rId4" Type="http://schemas.openxmlformats.org/officeDocument/2006/relationships/slideLayout" Target="../slideLayouts/slideLayout78.xml"/><Relationship Id="rId9" Type="http://schemas.openxmlformats.org/officeDocument/2006/relationships/slideLayout" Target="../slideLayouts/slideLayout83.xml"/></Relationships>
</file>

<file path=ppt/slideMasters/_rels/slideMaster9.xml.rels><?xml version="1.0" encoding="UTF-8" standalone="yes"?>
<Relationships xmlns="http://schemas.openxmlformats.org/package/2006/relationships"><Relationship Id="rId8" Type="http://schemas.openxmlformats.org/officeDocument/2006/relationships/slideLayout" Target="../slideLayouts/slideLayout93.xml"/><Relationship Id="rId13" Type="http://schemas.openxmlformats.org/officeDocument/2006/relationships/image" Target="../media/image2.jpeg"/><Relationship Id="rId3" Type="http://schemas.openxmlformats.org/officeDocument/2006/relationships/slideLayout" Target="../slideLayouts/slideLayout88.xml"/><Relationship Id="rId7" Type="http://schemas.openxmlformats.org/officeDocument/2006/relationships/slideLayout" Target="../slideLayouts/slideLayout92.xml"/><Relationship Id="rId12" Type="http://schemas.openxmlformats.org/officeDocument/2006/relationships/theme" Target="../theme/theme9.xml"/><Relationship Id="rId2" Type="http://schemas.openxmlformats.org/officeDocument/2006/relationships/slideLayout" Target="../slideLayouts/slideLayout87.xml"/><Relationship Id="rId1" Type="http://schemas.openxmlformats.org/officeDocument/2006/relationships/slideLayout" Target="../slideLayouts/slideLayout86.xml"/><Relationship Id="rId6" Type="http://schemas.openxmlformats.org/officeDocument/2006/relationships/slideLayout" Target="../slideLayouts/slideLayout91.xml"/><Relationship Id="rId11" Type="http://schemas.openxmlformats.org/officeDocument/2006/relationships/slideLayout" Target="../slideLayouts/slideLayout96.xml"/><Relationship Id="rId5" Type="http://schemas.openxmlformats.org/officeDocument/2006/relationships/slideLayout" Target="../slideLayouts/slideLayout90.xml"/><Relationship Id="rId10" Type="http://schemas.openxmlformats.org/officeDocument/2006/relationships/slideLayout" Target="../slideLayouts/slideLayout95.xml"/><Relationship Id="rId4" Type="http://schemas.openxmlformats.org/officeDocument/2006/relationships/slideLayout" Target="../slideLayouts/slideLayout89.xml"/><Relationship Id="rId9" Type="http://schemas.openxmlformats.org/officeDocument/2006/relationships/slideLayout" Target="../slideLayouts/slideLayout94.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C88301-3BDD-3D42-9AC1-721E603CF32E}" type="datetimeFigureOut">
              <a:rPr lang="en-US" smtClean="0"/>
              <a:t>1/14/24</a:t>
            </a:fld>
            <a:endParaRPr lang="en-US"/>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6EDC6863-9655-8444-A142-27D9B2E72677}" type="slidenum">
              <a:rPr lang="en-US" smtClean="0"/>
              <a:t>‹#›</a:t>
            </a:fld>
            <a:endParaRPr lang="en-US"/>
          </a:p>
        </p:txBody>
      </p:sp>
    </p:spTree>
    <p:extLst>
      <p:ext uri="{BB962C8B-B14F-4D97-AF65-F5344CB8AC3E}">
        <p14:creationId xmlns:p14="http://schemas.microsoft.com/office/powerpoint/2010/main" val="1635224071"/>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Lst>
  <p:txStyles>
    <p:titleStyle>
      <a:lvl1pPr algn="ctr" defTabSz="4572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0.xml><?xml version="1.0" encoding="utf-8"?>
<p:sldMaster xmlns:a="http://schemas.openxmlformats.org/drawingml/2006/main" xmlns:r="http://schemas.openxmlformats.org/officeDocument/2006/relationships" xmlns:p="http://schemas.openxmlformats.org/presentationml/2006/main">
  <p:cSld>
    <p:bg>
      <p:bgPr>
        <a:blipFill dpi="0" rotWithShape="0">
          <a:blip r:embed="rId12"/>
          <a:srcRect/>
          <a:tile tx="0" ty="0" sx="100000" sy="100000" flip="none" algn="tl"/>
        </a:blipFill>
        <a:effectLst/>
      </p:bgPr>
    </p:bg>
    <p:spTree>
      <p:nvGrpSpPr>
        <p:cNvPr id="1" name=""/>
        <p:cNvGrpSpPr/>
        <p:nvPr/>
      </p:nvGrpSpPr>
      <p:grpSpPr>
        <a:xfrm>
          <a:off x="0" y="0"/>
          <a:ext cx="0" cy="0"/>
          <a:chOff x="0" y="0"/>
          <a:chExt cx="0" cy="0"/>
        </a:xfrm>
      </p:grpSpPr>
      <p:grpSp>
        <p:nvGrpSpPr>
          <p:cNvPr id="256002" name="Group 1026"/>
          <p:cNvGrpSpPr>
            <a:grpSpLocks/>
          </p:cNvGrpSpPr>
          <p:nvPr/>
        </p:nvGrpSpPr>
        <p:grpSpPr bwMode="auto">
          <a:xfrm>
            <a:off x="457200" y="304800"/>
            <a:ext cx="8305800" cy="1295400"/>
            <a:chOff x="288" y="192"/>
            <a:chExt cx="5232" cy="816"/>
          </a:xfrm>
        </p:grpSpPr>
        <p:sp>
          <p:nvSpPr>
            <p:cNvPr id="839683" name="AutoShape 1027"/>
            <p:cNvSpPr>
              <a:spLocks noChangeArrowheads="1"/>
            </p:cNvSpPr>
            <p:nvPr/>
          </p:nvSpPr>
          <p:spPr bwMode="auto">
            <a:xfrm>
              <a:off x="288" y="192"/>
              <a:ext cx="5232" cy="816"/>
            </a:xfrm>
            <a:prstGeom prst="roundRect">
              <a:avLst>
                <a:gd name="adj" fmla="val 50000"/>
              </a:avLst>
            </a:prstGeom>
            <a:gradFill rotWithShape="1">
              <a:gsLst>
                <a:gs pos="0">
                  <a:schemeClr val="accent1"/>
                </a:gs>
                <a:gs pos="100000">
                  <a:schemeClr val="accent1">
                    <a:gamma/>
                    <a:shade val="40000"/>
                    <a:invGamma/>
                  </a:schemeClr>
                </a:gs>
              </a:gsLst>
              <a:lin ang="5400000" scaled="1"/>
            </a:gradFill>
            <a:ln w="9525">
              <a:noFill/>
              <a:round/>
              <a:headEnd/>
              <a:tailEnd/>
            </a:ln>
            <a:effectLst>
              <a:outerShdw blurRad="63500" dist="117432" dir="4604261" algn="ctr" rotWithShape="0">
                <a:schemeClr val="bg2">
                  <a:alpha val="50000"/>
                </a:schemeClr>
              </a:outerShdw>
            </a:effectLst>
          </p:spPr>
          <p:txBody>
            <a:bodyPr wrap="none" anchor="ctr"/>
            <a:lstStyle/>
            <a:p>
              <a:pPr>
                <a:defRPr/>
              </a:pPr>
              <a:endParaRPr lang="en-US">
                <a:ea typeface="+mn-ea"/>
                <a:cs typeface="+mn-cs"/>
              </a:endParaRPr>
            </a:p>
          </p:txBody>
        </p:sp>
        <p:sp>
          <p:nvSpPr>
            <p:cNvPr id="839684" name="AutoShape 1028"/>
            <p:cNvSpPr>
              <a:spLocks noChangeArrowheads="1"/>
            </p:cNvSpPr>
            <p:nvPr/>
          </p:nvSpPr>
          <p:spPr bwMode="auto">
            <a:xfrm>
              <a:off x="316" y="216"/>
              <a:ext cx="5171" cy="752"/>
            </a:xfrm>
            <a:prstGeom prst="roundRect">
              <a:avLst>
                <a:gd name="adj" fmla="val 50000"/>
              </a:avLst>
            </a:prstGeom>
            <a:gradFill rotWithShape="1">
              <a:gsLst>
                <a:gs pos="0">
                  <a:schemeClr val="accent1">
                    <a:gamma/>
                    <a:shade val="46275"/>
                    <a:invGamma/>
                  </a:schemeClr>
                </a:gs>
                <a:gs pos="100000">
                  <a:schemeClr val="accent1"/>
                </a:gs>
              </a:gsLst>
              <a:lin ang="5400000" scaled="1"/>
            </a:gradFill>
            <a:ln w="9525">
              <a:noFill/>
              <a:round/>
              <a:headEnd/>
              <a:tailEnd/>
            </a:ln>
            <a:effectLst/>
          </p:spPr>
          <p:txBody>
            <a:bodyPr wrap="none" anchor="ctr"/>
            <a:lstStyle/>
            <a:p>
              <a:pPr>
                <a:defRPr/>
              </a:pPr>
              <a:endParaRPr lang="en-US">
                <a:ea typeface="+mn-ea"/>
                <a:cs typeface="+mn-cs"/>
              </a:endParaRPr>
            </a:p>
          </p:txBody>
        </p:sp>
        <p:sp>
          <p:nvSpPr>
            <p:cNvPr id="839685" name="Freeform 1029"/>
            <p:cNvSpPr>
              <a:spLocks/>
            </p:cNvSpPr>
            <p:nvPr/>
          </p:nvSpPr>
          <p:spPr bwMode="auto">
            <a:xfrm>
              <a:off x="456" y="245"/>
              <a:ext cx="4896" cy="124"/>
            </a:xfrm>
            <a:custGeom>
              <a:avLst/>
              <a:gdLst/>
              <a:ahLst/>
              <a:cxnLst>
                <a:cxn ang="0">
                  <a:pos x="0" y="139"/>
                </a:cxn>
                <a:cxn ang="0">
                  <a:pos x="244" y="0"/>
                </a:cxn>
                <a:cxn ang="0">
                  <a:pos x="4712" y="0"/>
                </a:cxn>
                <a:cxn ang="0">
                  <a:pos x="4952" y="144"/>
                </a:cxn>
                <a:cxn ang="0">
                  <a:pos x="0" y="139"/>
                </a:cxn>
              </a:cxnLst>
              <a:rect l="0" t="0" r="r" b="b"/>
              <a:pathLst>
                <a:path w="4952" h="166">
                  <a:moveTo>
                    <a:pt x="0" y="139"/>
                  </a:moveTo>
                  <a:cubicBezTo>
                    <a:pt x="28" y="55"/>
                    <a:pt x="152" y="2"/>
                    <a:pt x="244" y="0"/>
                  </a:cubicBezTo>
                  <a:lnTo>
                    <a:pt x="4712" y="0"/>
                  </a:lnTo>
                  <a:cubicBezTo>
                    <a:pt x="4800" y="8"/>
                    <a:pt x="4944" y="62"/>
                    <a:pt x="4952" y="144"/>
                  </a:cubicBezTo>
                  <a:cubicBezTo>
                    <a:pt x="4167" y="166"/>
                    <a:pt x="0" y="139"/>
                    <a:pt x="0" y="139"/>
                  </a:cubicBezTo>
                  <a:close/>
                </a:path>
              </a:pathLst>
            </a:custGeom>
            <a:gradFill rotWithShape="0">
              <a:gsLst>
                <a:gs pos="0">
                  <a:schemeClr val="accent1">
                    <a:gamma/>
                    <a:tint val="70588"/>
                    <a:invGamma/>
                  </a:schemeClr>
                </a:gs>
                <a:gs pos="100000">
                  <a:schemeClr val="accent1"/>
                </a:gs>
              </a:gsLst>
              <a:lin ang="5400000" scaled="1"/>
            </a:gradFill>
            <a:ln w="9525">
              <a:noFill/>
              <a:round/>
              <a:headEnd/>
              <a:tailEnd/>
            </a:ln>
          </p:spPr>
          <p:txBody>
            <a:bodyPr wrap="none" anchor="ctr"/>
            <a:lstStyle/>
            <a:p>
              <a:pPr>
                <a:defRPr/>
              </a:pPr>
              <a:endParaRPr lang="en-US">
                <a:ea typeface="+mn-ea"/>
                <a:cs typeface="+mn-cs"/>
              </a:endParaRPr>
            </a:p>
          </p:txBody>
        </p:sp>
        <p:sp>
          <p:nvSpPr>
            <p:cNvPr id="839686" name="Freeform 1030"/>
            <p:cNvSpPr>
              <a:spLocks/>
            </p:cNvSpPr>
            <p:nvPr/>
          </p:nvSpPr>
          <p:spPr bwMode="auto">
            <a:xfrm>
              <a:off x="450" y="342"/>
              <a:ext cx="4902" cy="98"/>
            </a:xfrm>
            <a:custGeom>
              <a:avLst/>
              <a:gdLst/>
              <a:ahLst/>
              <a:cxnLst>
                <a:cxn ang="0">
                  <a:pos x="6" y="0"/>
                </a:cxn>
                <a:cxn ang="0">
                  <a:pos x="136" y="98"/>
                </a:cxn>
                <a:cxn ang="0">
                  <a:pos x="4770" y="84"/>
                </a:cxn>
                <a:cxn ang="0">
                  <a:pos x="4902" y="6"/>
                </a:cxn>
                <a:cxn ang="0">
                  <a:pos x="6" y="0"/>
                </a:cxn>
              </a:cxnLst>
              <a:rect l="0" t="0" r="r" b="b"/>
              <a:pathLst>
                <a:path w="4902" h="98">
                  <a:moveTo>
                    <a:pt x="6" y="0"/>
                  </a:moveTo>
                  <a:cubicBezTo>
                    <a:pt x="0" y="72"/>
                    <a:pt x="45" y="97"/>
                    <a:pt x="136" y="98"/>
                  </a:cubicBezTo>
                  <a:lnTo>
                    <a:pt x="4770" y="84"/>
                  </a:lnTo>
                  <a:cubicBezTo>
                    <a:pt x="4857" y="80"/>
                    <a:pt x="4897" y="65"/>
                    <a:pt x="4902" y="6"/>
                  </a:cubicBezTo>
                  <a:lnTo>
                    <a:pt x="6" y="0"/>
                  </a:lnTo>
                  <a:close/>
                </a:path>
              </a:pathLst>
            </a:custGeom>
            <a:gradFill rotWithShape="0">
              <a:gsLst>
                <a:gs pos="0">
                  <a:schemeClr val="accent1"/>
                </a:gs>
                <a:gs pos="100000">
                  <a:schemeClr val="accent1">
                    <a:gamma/>
                    <a:shade val="58824"/>
                    <a:invGamma/>
                  </a:schemeClr>
                </a:gs>
              </a:gsLst>
              <a:lin ang="5400000" scaled="1"/>
            </a:gradFill>
            <a:ln w="9525">
              <a:noFill/>
              <a:round/>
              <a:headEnd/>
              <a:tailEnd/>
            </a:ln>
          </p:spPr>
          <p:txBody>
            <a:bodyPr wrap="none" anchor="ctr"/>
            <a:lstStyle/>
            <a:p>
              <a:pPr>
                <a:defRPr/>
              </a:pPr>
              <a:endParaRPr lang="en-US">
                <a:ea typeface="+mn-ea"/>
                <a:cs typeface="+mn-cs"/>
              </a:endParaRPr>
            </a:p>
          </p:txBody>
        </p:sp>
        <p:sp>
          <p:nvSpPr>
            <p:cNvPr id="839687" name="Freeform 1031"/>
            <p:cNvSpPr>
              <a:spLocks/>
            </p:cNvSpPr>
            <p:nvPr/>
          </p:nvSpPr>
          <p:spPr bwMode="auto">
            <a:xfrm flipV="1">
              <a:off x="408" y="672"/>
              <a:ext cx="4989" cy="288"/>
            </a:xfrm>
            <a:custGeom>
              <a:avLst/>
              <a:gdLst/>
              <a:ahLst/>
              <a:cxnLst>
                <a:cxn ang="0">
                  <a:pos x="0" y="139"/>
                </a:cxn>
                <a:cxn ang="0">
                  <a:pos x="244" y="0"/>
                </a:cxn>
                <a:cxn ang="0">
                  <a:pos x="4712" y="0"/>
                </a:cxn>
                <a:cxn ang="0">
                  <a:pos x="4952" y="144"/>
                </a:cxn>
                <a:cxn ang="0">
                  <a:pos x="0" y="139"/>
                </a:cxn>
              </a:cxnLst>
              <a:rect l="0" t="0" r="r" b="b"/>
              <a:pathLst>
                <a:path w="4952" h="166">
                  <a:moveTo>
                    <a:pt x="0" y="139"/>
                  </a:moveTo>
                  <a:cubicBezTo>
                    <a:pt x="28" y="55"/>
                    <a:pt x="152" y="2"/>
                    <a:pt x="244" y="0"/>
                  </a:cubicBezTo>
                  <a:lnTo>
                    <a:pt x="4712" y="0"/>
                  </a:lnTo>
                  <a:cubicBezTo>
                    <a:pt x="4800" y="8"/>
                    <a:pt x="4944" y="62"/>
                    <a:pt x="4952" y="144"/>
                  </a:cubicBezTo>
                  <a:cubicBezTo>
                    <a:pt x="4167" y="166"/>
                    <a:pt x="0" y="139"/>
                    <a:pt x="0" y="139"/>
                  </a:cubicBezTo>
                  <a:close/>
                </a:path>
              </a:pathLst>
            </a:custGeom>
            <a:gradFill rotWithShape="0">
              <a:gsLst>
                <a:gs pos="0">
                  <a:schemeClr val="accent1"/>
                </a:gs>
                <a:gs pos="100000">
                  <a:schemeClr val="accent1">
                    <a:gamma/>
                    <a:tint val="82353"/>
                    <a:invGamma/>
                  </a:schemeClr>
                </a:gs>
              </a:gsLst>
              <a:lin ang="5400000" scaled="1"/>
            </a:gradFill>
            <a:ln w="9525">
              <a:noFill/>
              <a:round/>
              <a:headEnd/>
              <a:tailEnd/>
            </a:ln>
          </p:spPr>
          <p:txBody>
            <a:bodyPr wrap="none" anchor="ctr"/>
            <a:lstStyle/>
            <a:p>
              <a:pPr>
                <a:defRPr/>
              </a:pPr>
              <a:endParaRPr lang="en-US">
                <a:ea typeface="+mn-ea"/>
                <a:cs typeface="+mn-cs"/>
              </a:endParaRPr>
            </a:p>
          </p:txBody>
        </p:sp>
      </p:grpSp>
      <p:sp>
        <p:nvSpPr>
          <p:cNvPr id="256003" name="Rectangle 1032"/>
          <p:cNvSpPr>
            <a:spLocks noGrp="1" noChangeArrowheads="1"/>
          </p:cNvSpPr>
          <p:nvPr>
            <p:ph type="title"/>
          </p:nvPr>
        </p:nvSpPr>
        <p:spPr bwMode="auto">
          <a:xfrm>
            <a:off x="685800" y="3683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56004" name="Rectangle 1033"/>
          <p:cNvSpPr>
            <a:spLocks noGrp="1" noChangeArrowheads="1"/>
          </p:cNvSpPr>
          <p:nvPr>
            <p:ph type="body" idx="1"/>
          </p:nvPr>
        </p:nvSpPr>
        <p:spPr bwMode="auto">
          <a:xfrm>
            <a:off x="457200" y="1828800"/>
            <a:ext cx="8305800" cy="426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39690" name="Rectangle 1034"/>
          <p:cNvSpPr>
            <a:spLocks noGrp="1" noChangeArrowheads="1"/>
          </p:cNvSpPr>
          <p:nvPr>
            <p:ph type="dt" sz="half" idx="2"/>
          </p:nvPr>
        </p:nvSpPr>
        <p:spPr bwMode="auto">
          <a:xfrm>
            <a:off x="533400" y="63246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defRPr sz="1400">
                <a:solidFill>
                  <a:schemeClr val="tx1"/>
                </a:solidFill>
                <a:latin typeface="Arial" charset="0"/>
                <a:ea typeface="ＭＳ Ｐゴシック" charset="-128"/>
                <a:cs typeface="ＭＳ Ｐゴシック" charset="-128"/>
              </a:defRPr>
            </a:lvl1pPr>
          </a:lstStyle>
          <a:p>
            <a:pPr>
              <a:defRPr/>
            </a:pPr>
            <a:endParaRPr lang="en-US"/>
          </a:p>
        </p:txBody>
      </p:sp>
      <p:sp>
        <p:nvSpPr>
          <p:cNvPr id="839691" name="Rectangle 1035"/>
          <p:cNvSpPr>
            <a:spLocks noGrp="1" noChangeArrowheads="1"/>
          </p:cNvSpPr>
          <p:nvPr>
            <p:ph type="ftr" sz="quarter" idx="3"/>
          </p:nvPr>
        </p:nvSpPr>
        <p:spPr bwMode="auto">
          <a:xfrm>
            <a:off x="2590800" y="6324600"/>
            <a:ext cx="3810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defRPr sz="1400">
                <a:solidFill>
                  <a:schemeClr val="tx1"/>
                </a:solidFill>
                <a:latin typeface="Arial" charset="0"/>
                <a:ea typeface="ＭＳ Ｐゴシック" charset="-128"/>
                <a:cs typeface="ＭＳ Ｐゴシック" charset="-128"/>
              </a:defRPr>
            </a:lvl1pPr>
          </a:lstStyle>
          <a:p>
            <a:pPr>
              <a:defRPr/>
            </a:pPr>
            <a:endParaRPr lang="en-US"/>
          </a:p>
        </p:txBody>
      </p:sp>
      <p:sp>
        <p:nvSpPr>
          <p:cNvPr id="839692" name="Rectangle 1036"/>
          <p:cNvSpPr>
            <a:spLocks noGrp="1" noChangeArrowheads="1"/>
          </p:cNvSpPr>
          <p:nvPr>
            <p:ph type="sldNum" sz="quarter" idx="4"/>
          </p:nvPr>
        </p:nvSpPr>
        <p:spPr bwMode="auto">
          <a:xfrm>
            <a:off x="6477000" y="6324600"/>
            <a:ext cx="2286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defRPr sz="1400">
                <a:solidFill>
                  <a:schemeClr val="accent1"/>
                </a:solidFill>
                <a:latin typeface="Arial" charset="0"/>
              </a:defRPr>
            </a:lvl1pPr>
          </a:lstStyle>
          <a:p>
            <a:pPr>
              <a:defRPr/>
            </a:pPr>
            <a:fld id="{FF176E6B-B075-AD40-A670-227BA37AF2F2}" type="slidenum">
              <a:rPr lang="en-US"/>
              <a:pPr>
                <a:defRPr/>
              </a:pPr>
              <a:t>‹#›</a:t>
            </a:fld>
            <a:endParaRPr lang="en-US"/>
          </a:p>
        </p:txBody>
      </p:sp>
    </p:spTree>
    <p:extLst>
      <p:ext uri="{BB962C8B-B14F-4D97-AF65-F5344CB8AC3E}">
        <p14:creationId xmlns:p14="http://schemas.microsoft.com/office/powerpoint/2010/main" val="3897850246"/>
      </p:ext>
    </p:extLst>
  </p:cSld>
  <p:clrMap bg1="lt1" tx1="dk1" bg2="lt2" tx2="dk2" accent1="accent1" accent2="accent2" accent3="accent3" accent4="accent4" accent5="accent5" accent6="accent6" hlink="hlink" folHlink="folHlink"/>
  <p:sldLayoutIdLst>
    <p:sldLayoutId id="2147484011" r:id="rId1"/>
    <p:sldLayoutId id="2147484012" r:id="rId2"/>
    <p:sldLayoutId id="2147484013" r:id="rId3"/>
    <p:sldLayoutId id="2147484014" r:id="rId4"/>
    <p:sldLayoutId id="2147484015" r:id="rId5"/>
    <p:sldLayoutId id="2147484016" r:id="rId6"/>
    <p:sldLayoutId id="2147484017" r:id="rId7"/>
    <p:sldLayoutId id="2147484018" r:id="rId8"/>
    <p:sldLayoutId id="2147484019" r:id="rId9"/>
    <p:sldLayoutId id="2147484020" r:id="rId10"/>
  </p:sldLayoutIdLst>
  <p:txStyles>
    <p:titleStyle>
      <a:lvl1pPr algn="ctr" rtl="0" eaLnBrk="0" fontAlgn="base" hangingPunct="0">
        <a:spcBef>
          <a:spcPct val="0"/>
        </a:spcBef>
        <a:spcAft>
          <a:spcPct val="0"/>
        </a:spcAft>
        <a:defRPr sz="4400">
          <a:solidFill>
            <a:schemeClr val="tx2"/>
          </a:solidFill>
          <a:latin typeface="+mj-lt"/>
          <a:ea typeface="ＭＳ Ｐゴシック" charset="-128"/>
          <a:cs typeface="ＭＳ Ｐゴシック" charset="-128"/>
        </a:defRPr>
      </a:lvl1pPr>
      <a:lvl2pPr algn="ctr" rtl="0" eaLnBrk="0" fontAlgn="base" hangingPunct="0">
        <a:spcBef>
          <a:spcPct val="0"/>
        </a:spcBef>
        <a:spcAft>
          <a:spcPct val="0"/>
        </a:spcAft>
        <a:defRPr sz="4400">
          <a:solidFill>
            <a:schemeClr val="tx2"/>
          </a:solidFill>
          <a:latin typeface="Arial" pitchFamily="-111"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Arial" pitchFamily="-111"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Arial" pitchFamily="-111"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Arial" pitchFamily="-111"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Arial" pitchFamily="-111" charset="0"/>
        </a:defRPr>
      </a:lvl6pPr>
      <a:lvl7pPr marL="914400" algn="ctr" rtl="0" fontAlgn="base">
        <a:spcBef>
          <a:spcPct val="0"/>
        </a:spcBef>
        <a:spcAft>
          <a:spcPct val="0"/>
        </a:spcAft>
        <a:defRPr sz="4400">
          <a:solidFill>
            <a:schemeClr val="tx2"/>
          </a:solidFill>
          <a:latin typeface="Arial" pitchFamily="-111" charset="0"/>
        </a:defRPr>
      </a:lvl7pPr>
      <a:lvl8pPr marL="1371600" algn="ctr" rtl="0" fontAlgn="base">
        <a:spcBef>
          <a:spcPct val="0"/>
        </a:spcBef>
        <a:spcAft>
          <a:spcPct val="0"/>
        </a:spcAft>
        <a:defRPr sz="4400">
          <a:solidFill>
            <a:schemeClr val="tx2"/>
          </a:solidFill>
          <a:latin typeface="Arial" pitchFamily="-111" charset="0"/>
        </a:defRPr>
      </a:lvl8pPr>
      <a:lvl9pPr marL="1828800" algn="ctr" rtl="0" fontAlgn="base">
        <a:spcBef>
          <a:spcPct val="0"/>
        </a:spcBef>
        <a:spcAft>
          <a:spcPct val="0"/>
        </a:spcAft>
        <a:defRPr sz="4400">
          <a:solidFill>
            <a:schemeClr val="tx2"/>
          </a:solidFill>
          <a:latin typeface="Arial" pitchFamily="-111" charset="0"/>
        </a:defRPr>
      </a:lvl9pPr>
    </p:titleStyle>
    <p:bodyStyle>
      <a:lvl1pPr marL="342900" indent="-342900" algn="l" rtl="0" eaLnBrk="0" fontAlgn="base" hangingPunct="0">
        <a:spcBef>
          <a:spcPct val="20000"/>
        </a:spcBef>
        <a:spcAft>
          <a:spcPct val="0"/>
        </a:spcAft>
        <a:buClr>
          <a:schemeClr val="folHlink"/>
        </a:buClr>
        <a:buSzPct val="120000"/>
        <a:buFont typeface="Arial" charset="0"/>
        <a:buChar char="•"/>
        <a:defRPr sz="3200">
          <a:solidFill>
            <a:schemeClr val="tx1"/>
          </a:solidFill>
          <a:latin typeface="+mn-lt"/>
          <a:ea typeface="ＭＳ Ｐゴシック" charset="-128"/>
          <a:cs typeface="ＭＳ Ｐゴシック" charset="-128"/>
        </a:defRPr>
      </a:lvl1pPr>
      <a:lvl2pPr marL="742950" indent="-285750" algn="l" rtl="0" eaLnBrk="0" fontAlgn="base" hangingPunct="0">
        <a:spcBef>
          <a:spcPct val="20000"/>
        </a:spcBef>
        <a:spcAft>
          <a:spcPct val="0"/>
        </a:spcAft>
        <a:buClr>
          <a:schemeClr val="accent2"/>
        </a:buClr>
        <a:buFont typeface="Wingdings" charset="0"/>
        <a:buChar char="§"/>
        <a:defRPr sz="2800">
          <a:solidFill>
            <a:schemeClr val="tx1"/>
          </a:solidFill>
          <a:latin typeface="+mn-lt"/>
          <a:ea typeface="ＭＳ Ｐゴシック" pitchFamily="-111" charset="-128"/>
        </a:defRPr>
      </a:lvl2pPr>
      <a:lvl3pPr marL="1143000" indent="-228600" algn="l" rtl="0" eaLnBrk="0" fontAlgn="base" hangingPunct="0">
        <a:spcBef>
          <a:spcPct val="20000"/>
        </a:spcBef>
        <a:spcAft>
          <a:spcPct val="0"/>
        </a:spcAft>
        <a:buClr>
          <a:schemeClr val="folHlink"/>
        </a:buClr>
        <a:buFont typeface="Arial" charset="0"/>
        <a:buChar char="•"/>
        <a:defRPr sz="2400">
          <a:solidFill>
            <a:schemeClr val="tx1"/>
          </a:solidFill>
          <a:latin typeface="+mn-lt"/>
          <a:ea typeface="ＭＳ Ｐゴシック" pitchFamily="-111" charset="-128"/>
        </a:defRPr>
      </a:lvl3pPr>
      <a:lvl4pPr marL="1600200" indent="-228600" algn="l" rtl="0" eaLnBrk="0" fontAlgn="base" hangingPunct="0">
        <a:spcBef>
          <a:spcPct val="20000"/>
        </a:spcBef>
        <a:spcAft>
          <a:spcPct val="0"/>
        </a:spcAft>
        <a:buClr>
          <a:schemeClr val="accent2"/>
        </a:buClr>
        <a:buFont typeface="Wingdings" charset="0"/>
        <a:buChar char="§"/>
        <a:defRPr sz="2000">
          <a:solidFill>
            <a:schemeClr val="tx1"/>
          </a:solidFill>
          <a:latin typeface="+mn-lt"/>
          <a:ea typeface="ＭＳ Ｐゴシック" pitchFamily="-111" charset="-128"/>
        </a:defRPr>
      </a:lvl4pPr>
      <a:lvl5pPr marL="2057400" indent="-228600" algn="l" rtl="0" eaLnBrk="0" fontAlgn="base" hangingPunct="0">
        <a:spcBef>
          <a:spcPct val="20000"/>
        </a:spcBef>
        <a:spcAft>
          <a:spcPct val="0"/>
        </a:spcAft>
        <a:buClr>
          <a:schemeClr val="folHlink"/>
        </a:buClr>
        <a:buFont typeface="Arial" charset="0"/>
        <a:buChar char="•"/>
        <a:defRPr sz="2000">
          <a:solidFill>
            <a:schemeClr val="tx1"/>
          </a:solidFill>
          <a:latin typeface="+mn-lt"/>
          <a:ea typeface="ＭＳ Ｐゴシック" pitchFamily="-111" charset="-128"/>
        </a:defRPr>
      </a:lvl5pPr>
      <a:lvl6pPr marL="2514600" indent="-228600" algn="l" rtl="0" fontAlgn="base">
        <a:spcBef>
          <a:spcPct val="20000"/>
        </a:spcBef>
        <a:spcAft>
          <a:spcPct val="0"/>
        </a:spcAft>
        <a:buClr>
          <a:schemeClr val="folHlink"/>
        </a:buClr>
        <a:buFont typeface="Arial" pitchFamily="-111" charset="0"/>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lr>
          <a:schemeClr val="folHlink"/>
        </a:buClr>
        <a:buFont typeface="Arial" pitchFamily="-111" charset="0"/>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lr>
          <a:schemeClr val="folHlink"/>
        </a:buClr>
        <a:buFont typeface="Arial" pitchFamily="-111" charset="0"/>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lr>
          <a:schemeClr val="folHlink"/>
        </a:buClr>
        <a:buFont typeface="Arial" pitchFamily="-111" charset="0"/>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1.xml><?xml version="1.0" encoding="utf-8"?>
<p:sldMaster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18434" name="Rectangle 2"/>
          <p:cNvSpPr>
            <a:spLocks noGrp="1" noChangeArrowheads="1"/>
          </p:cNvSpPr>
          <p:nvPr>
            <p:ph type="title"/>
          </p:nvPr>
        </p:nvSpPr>
        <p:spPr bwMode="auto">
          <a:xfrm>
            <a:off x="457200" y="292100"/>
            <a:ext cx="8229600" cy="13843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8435" name="Rectangle 3"/>
          <p:cNvSpPr>
            <a:spLocks noGrp="1" noChangeArrowheads="1"/>
          </p:cNvSpPr>
          <p:nvPr>
            <p:ph type="body" idx="1"/>
          </p:nvPr>
        </p:nvSpPr>
        <p:spPr bwMode="auto">
          <a:xfrm>
            <a:off x="457200" y="1905000"/>
            <a:ext cx="8229600" cy="41148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8436"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400">
                <a:solidFill>
                  <a:srgbClr val="FFFFFF"/>
                </a:solidFill>
                <a:effectLst>
                  <a:outerShdw blurRad="38100" dist="38100" dir="2700000" algn="tl">
                    <a:srgbClr val="000000"/>
                  </a:outerShdw>
                </a:effectLst>
                <a:latin typeface="Arial" charset="0"/>
                <a:ea typeface="+mn-ea"/>
                <a:cs typeface="+mn-cs"/>
              </a:defRPr>
            </a:lvl1pPr>
          </a:lstStyle>
          <a:p>
            <a:pPr>
              <a:defRPr/>
            </a:pPr>
            <a:endParaRPr lang="en-US"/>
          </a:p>
        </p:txBody>
      </p:sp>
      <p:sp>
        <p:nvSpPr>
          <p:cNvPr id="18437"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400">
                <a:solidFill>
                  <a:srgbClr val="FFFFFF"/>
                </a:solidFill>
                <a:effectLst>
                  <a:outerShdw blurRad="38100" dist="38100" dir="2700000" algn="tl">
                    <a:srgbClr val="000000"/>
                  </a:outerShdw>
                </a:effectLst>
                <a:latin typeface="Arial" charset="0"/>
                <a:ea typeface="+mn-ea"/>
                <a:cs typeface="+mn-cs"/>
              </a:defRPr>
            </a:lvl1pPr>
          </a:lstStyle>
          <a:p>
            <a:pPr>
              <a:defRPr/>
            </a:pPr>
            <a:endParaRPr lang="en-US"/>
          </a:p>
        </p:txBody>
      </p:sp>
      <p:sp>
        <p:nvSpPr>
          <p:cNvPr id="18438"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400">
                <a:solidFill>
                  <a:srgbClr val="FFFFFF"/>
                </a:solidFill>
                <a:effectLst>
                  <a:outerShdw blurRad="38100" dist="38100" dir="2700000" algn="tl">
                    <a:srgbClr val="000000"/>
                  </a:outerShdw>
                </a:effectLst>
                <a:latin typeface="Arial" charset="0"/>
              </a:defRPr>
            </a:lvl1pPr>
          </a:lstStyle>
          <a:p>
            <a:pPr>
              <a:defRPr/>
            </a:pPr>
            <a:fld id="{6E7F74C9-9B7A-0E46-A8B1-F002EABB0E2A}" type="slidenum">
              <a:rPr lang="en-US"/>
              <a:pPr>
                <a:defRPr/>
              </a:pPr>
              <a:t>‹#›</a:t>
            </a:fld>
            <a:endParaRPr lang="en-US"/>
          </a:p>
        </p:txBody>
      </p:sp>
    </p:spTree>
    <p:extLst>
      <p:ext uri="{BB962C8B-B14F-4D97-AF65-F5344CB8AC3E}">
        <p14:creationId xmlns:p14="http://schemas.microsoft.com/office/powerpoint/2010/main" val="225677820"/>
      </p:ext>
    </p:extLst>
  </p:cSld>
  <p:clrMap bg1="dk2" tx1="lt1" bg2="dk1" tx2="lt2" accent1="accent1" accent2="accent2" accent3="accent3" accent4="accent4" accent5="accent5" accent6="accent6" hlink="hlink" folHlink="folHlink"/>
  <p:sldLayoutIdLst>
    <p:sldLayoutId id="2147484022" r:id="rId1"/>
  </p:sldLayoutIdLst>
  <p:txStyles>
    <p:titleStyle>
      <a:lvl1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charset="-128"/>
          <a:cs typeface="ＭＳ Ｐゴシック" charset="-128"/>
        </a:defRPr>
      </a:lvl1pPr>
      <a:lvl2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charset="-128"/>
          <a:cs typeface="ＭＳ Ｐゴシック" charset="-128"/>
        </a:defRPr>
      </a:lvl2pPr>
      <a:lvl3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charset="-128"/>
          <a:cs typeface="ＭＳ Ｐゴシック" charset="-128"/>
        </a:defRPr>
      </a:lvl3pPr>
      <a:lvl4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charset="-128"/>
          <a:cs typeface="ＭＳ Ｐゴシック" charset="-128"/>
        </a:defRPr>
      </a:lvl4pPr>
      <a:lvl5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charset="-128"/>
          <a:cs typeface="ＭＳ Ｐゴシック" charset="-128"/>
        </a:defRPr>
      </a:lvl5pPr>
      <a:lvl6pPr marL="457200" algn="l"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6pPr>
      <a:lvl7pPr marL="914400" algn="l"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7pPr>
      <a:lvl8pPr marL="1371600" algn="l"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8pPr>
      <a:lvl9pPr marL="1828800" algn="l"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9pPr>
    </p:titleStyle>
    <p:bodyStyle>
      <a:lvl1pPr marL="342900" indent="-342900" algn="l" rtl="0" eaLnBrk="0" fontAlgn="base" hangingPunct="0">
        <a:spcBef>
          <a:spcPct val="20000"/>
        </a:spcBef>
        <a:spcAft>
          <a:spcPct val="0"/>
        </a:spcAft>
        <a:buClr>
          <a:schemeClr val="hlink"/>
        </a:buClr>
        <a:buSzPct val="120000"/>
        <a:buChar char="•"/>
        <a:defRPr sz="3200">
          <a:solidFill>
            <a:schemeClr val="tx1"/>
          </a:solidFill>
          <a:effectLst>
            <a:outerShdw blurRad="38100" dist="38100" dir="2700000" algn="tl">
              <a:srgbClr val="000000"/>
            </a:outerShdw>
          </a:effectLst>
          <a:latin typeface="+mn-lt"/>
          <a:ea typeface="ＭＳ Ｐゴシック" charset="-128"/>
          <a:cs typeface="ＭＳ Ｐゴシック" charset="-128"/>
        </a:defRPr>
      </a:lvl1pPr>
      <a:lvl2pPr marL="742950" indent="-285750" algn="l" rtl="0" eaLnBrk="0" fontAlgn="base" hangingPunct="0">
        <a:spcBef>
          <a:spcPct val="20000"/>
        </a:spcBef>
        <a:spcAft>
          <a:spcPct val="0"/>
        </a:spcAft>
        <a:buFont typeface="Tahoma" charset="0"/>
        <a:buChar char="–"/>
        <a:defRPr sz="2800">
          <a:solidFill>
            <a:schemeClr val="tx1"/>
          </a:solidFill>
          <a:effectLst>
            <a:outerShdw blurRad="38100" dist="38100" dir="2700000" algn="tl">
              <a:srgbClr val="000000"/>
            </a:outerShdw>
          </a:effectLst>
          <a:latin typeface="+mn-lt"/>
          <a:ea typeface="ＭＳ Ｐゴシック" pitchFamily="-111" charset="-128"/>
        </a:defRPr>
      </a:lvl2pPr>
      <a:lvl3pPr marL="1143000" indent="-228600" algn="l" rtl="0" eaLnBrk="0" fontAlgn="base" hangingPunct="0">
        <a:spcBef>
          <a:spcPct val="20000"/>
        </a:spcBef>
        <a:spcAft>
          <a:spcPct val="0"/>
        </a:spcAft>
        <a:buClr>
          <a:schemeClr val="hlink"/>
        </a:buClr>
        <a:buSzPct val="120000"/>
        <a:buChar char="•"/>
        <a:defRPr sz="2400">
          <a:solidFill>
            <a:schemeClr val="tx1"/>
          </a:solidFill>
          <a:effectLst>
            <a:outerShdw blurRad="38100" dist="38100" dir="2700000" algn="tl">
              <a:srgbClr val="000000"/>
            </a:outerShdw>
          </a:effectLst>
          <a:latin typeface="+mn-lt"/>
          <a:ea typeface="ＭＳ Ｐゴシック" pitchFamily="-111" charset="-128"/>
        </a:defRPr>
      </a:lvl3pPr>
      <a:lvl4pPr marL="1600200" indent="-228600" algn="l" rtl="0" eaLnBrk="0" fontAlgn="base" hangingPunct="0">
        <a:spcBef>
          <a:spcPct val="20000"/>
        </a:spcBef>
        <a:spcAft>
          <a:spcPct val="0"/>
        </a:spcAft>
        <a:buFont typeface="Tahoma" charset="0"/>
        <a:buChar char="–"/>
        <a:defRPr sz="2000">
          <a:solidFill>
            <a:schemeClr val="tx1"/>
          </a:solidFill>
          <a:effectLst>
            <a:outerShdw blurRad="38100" dist="38100" dir="2700000" algn="tl">
              <a:srgbClr val="000000"/>
            </a:outerShdw>
          </a:effectLst>
          <a:latin typeface="+mn-lt"/>
          <a:ea typeface="ＭＳ Ｐゴシック" pitchFamily="-111" charset="-128"/>
        </a:defRPr>
      </a:lvl4pPr>
      <a:lvl5pPr marL="2057400" indent="-228600" algn="l" rtl="0" eaLnBrk="0" fontAlgn="base" hangingPunct="0">
        <a:spcBef>
          <a:spcPct val="20000"/>
        </a:spcBef>
        <a:spcAft>
          <a:spcPct val="0"/>
        </a:spcAft>
        <a:buClr>
          <a:schemeClr val="hlink"/>
        </a:buClr>
        <a:buSzPct val="80000"/>
        <a:buFont typeface="Wingdings" charset="0"/>
        <a:buChar char="v"/>
        <a:defRPr sz="2000">
          <a:solidFill>
            <a:schemeClr val="tx1"/>
          </a:solidFill>
          <a:effectLst>
            <a:outerShdw blurRad="38100" dist="38100" dir="2700000" algn="tl">
              <a:srgbClr val="000000"/>
            </a:outerShdw>
          </a:effectLst>
          <a:latin typeface="+mn-lt"/>
          <a:ea typeface="ＭＳ Ｐゴシック" pitchFamily="-111" charset="-128"/>
        </a:defRPr>
      </a:lvl5pPr>
      <a:lvl6pPr marL="2514600" indent="-228600" algn="l" rtl="0" fontAlgn="base">
        <a:spcBef>
          <a:spcPct val="20000"/>
        </a:spcBef>
        <a:spcAft>
          <a:spcPct val="0"/>
        </a:spcAft>
        <a:buClr>
          <a:schemeClr val="hlink"/>
        </a:buClr>
        <a:buSzPct val="80000"/>
        <a:buFont typeface="Wingdings" pitchFamily="-111" charset="2"/>
        <a:buChar char="v"/>
        <a:defRPr sz="2000">
          <a:solidFill>
            <a:schemeClr val="tx1"/>
          </a:solidFill>
          <a:effectLst>
            <a:outerShdw blurRad="38100" dist="38100" dir="2700000" algn="tl">
              <a:srgbClr val="000000"/>
            </a:outerShdw>
          </a:effectLst>
          <a:latin typeface="+mn-lt"/>
          <a:ea typeface="ＭＳ Ｐゴシック" pitchFamily="-111" charset="-128"/>
        </a:defRPr>
      </a:lvl6pPr>
      <a:lvl7pPr marL="2971800" indent="-228600" algn="l" rtl="0" fontAlgn="base">
        <a:spcBef>
          <a:spcPct val="20000"/>
        </a:spcBef>
        <a:spcAft>
          <a:spcPct val="0"/>
        </a:spcAft>
        <a:buClr>
          <a:schemeClr val="hlink"/>
        </a:buClr>
        <a:buSzPct val="80000"/>
        <a:buFont typeface="Wingdings" pitchFamily="-111" charset="2"/>
        <a:buChar char="v"/>
        <a:defRPr sz="2000">
          <a:solidFill>
            <a:schemeClr val="tx1"/>
          </a:solidFill>
          <a:effectLst>
            <a:outerShdw blurRad="38100" dist="38100" dir="2700000" algn="tl">
              <a:srgbClr val="000000"/>
            </a:outerShdw>
          </a:effectLst>
          <a:latin typeface="+mn-lt"/>
          <a:ea typeface="ＭＳ Ｐゴシック" pitchFamily="-111" charset="-128"/>
        </a:defRPr>
      </a:lvl7pPr>
      <a:lvl8pPr marL="3429000" indent="-228600" algn="l" rtl="0" fontAlgn="base">
        <a:spcBef>
          <a:spcPct val="20000"/>
        </a:spcBef>
        <a:spcAft>
          <a:spcPct val="0"/>
        </a:spcAft>
        <a:buClr>
          <a:schemeClr val="hlink"/>
        </a:buClr>
        <a:buSzPct val="80000"/>
        <a:buFont typeface="Wingdings" pitchFamily="-111" charset="2"/>
        <a:buChar char="v"/>
        <a:defRPr sz="2000">
          <a:solidFill>
            <a:schemeClr val="tx1"/>
          </a:solidFill>
          <a:effectLst>
            <a:outerShdw blurRad="38100" dist="38100" dir="2700000" algn="tl">
              <a:srgbClr val="000000"/>
            </a:outerShdw>
          </a:effectLst>
          <a:latin typeface="+mn-lt"/>
          <a:ea typeface="ＭＳ Ｐゴシック" pitchFamily="-111" charset="-128"/>
        </a:defRPr>
      </a:lvl8pPr>
      <a:lvl9pPr marL="3886200" indent="-228600" algn="l" rtl="0" fontAlgn="base">
        <a:spcBef>
          <a:spcPct val="20000"/>
        </a:spcBef>
        <a:spcAft>
          <a:spcPct val="0"/>
        </a:spcAft>
        <a:buClr>
          <a:schemeClr val="hlink"/>
        </a:buClr>
        <a:buSzPct val="80000"/>
        <a:buFont typeface="Wingdings" pitchFamily="-111" charset="2"/>
        <a:buChar char="v"/>
        <a:defRPr sz="2000">
          <a:solidFill>
            <a:schemeClr val="tx1"/>
          </a:solidFill>
          <a:effectLst>
            <a:outerShdw blurRad="38100" dist="38100" dir="2700000" algn="tl">
              <a:srgbClr val="000000"/>
            </a:outerShdw>
          </a:effectLst>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2.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6146" name="Rectangle 2"/>
          <p:cNvSpPr>
            <a:spLocks noGrp="1" noChangeArrowheads="1"/>
          </p:cNvSpPr>
          <p:nvPr>
            <p:ph type="title"/>
          </p:nvPr>
        </p:nvSpPr>
        <p:spPr bwMode="auto">
          <a:xfrm>
            <a:off x="685800" y="609600"/>
            <a:ext cx="7772400" cy="11430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16" tIns="45709" rIns="91416" bIns="45709" numCol="1" anchor="ctr" anchorCtr="0" compatLnSpc="1">
            <a:prstTxWarp prst="textNoShape">
              <a:avLst/>
            </a:prstTxWarp>
          </a:bodyPr>
          <a:lstStyle/>
          <a:p>
            <a:pPr lvl="0"/>
            <a:r>
              <a:rPr lang="en-US" dirty="0"/>
              <a:t>Click to edit Master title style</a:t>
            </a:r>
          </a:p>
        </p:txBody>
      </p:sp>
      <p:sp>
        <p:nvSpPr>
          <p:cNvPr id="6147" name="Rectangle 3"/>
          <p:cNvSpPr>
            <a:spLocks noGrp="1" noChangeArrowheads="1"/>
          </p:cNvSpPr>
          <p:nvPr>
            <p:ph type="body" idx="1"/>
          </p:nvPr>
        </p:nvSpPr>
        <p:spPr bwMode="auto">
          <a:xfrm>
            <a:off x="685800" y="1981200"/>
            <a:ext cx="7772400" cy="411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16" tIns="45709" rIns="91416" bIns="45709"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148" name="Rectangle 4"/>
          <p:cNvSpPr>
            <a:spLocks noGrp="1" noChangeArrowheads="1"/>
          </p:cNvSpPr>
          <p:nvPr>
            <p:ph type="dt" sz="half" idx="2"/>
          </p:nvPr>
        </p:nvSpPr>
        <p:spPr bwMode="auto">
          <a:xfrm>
            <a:off x="685800" y="6248400"/>
            <a:ext cx="19050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16" tIns="45709" rIns="91416" bIns="45709" numCol="1" anchor="t" anchorCtr="0" compatLnSpc="1">
            <a:prstTxWarp prst="textNoShape">
              <a:avLst/>
            </a:prstTxWarp>
          </a:bodyPr>
          <a:lstStyle>
            <a:lvl1pPr eaLnBrk="1" hangingPunct="1">
              <a:defRPr sz="1400">
                <a:latin typeface="Times New Roman" charset="0"/>
              </a:defRPr>
            </a:lvl1pPr>
          </a:lstStyle>
          <a:p>
            <a:pPr algn="l"/>
            <a:endParaRPr lang="en-US" b="0">
              <a:solidFill>
                <a:srgbClr val="000000"/>
              </a:solidFill>
            </a:endParaRPr>
          </a:p>
        </p:txBody>
      </p:sp>
      <p:sp>
        <p:nvSpPr>
          <p:cNvPr id="6150" name="Rectangle 6"/>
          <p:cNvSpPr>
            <a:spLocks noGrp="1" noChangeArrowheads="1"/>
          </p:cNvSpPr>
          <p:nvPr>
            <p:ph type="sldNum" sz="quarter" idx="4"/>
          </p:nvPr>
        </p:nvSpPr>
        <p:spPr bwMode="auto">
          <a:xfrm>
            <a:off x="2895600" y="6248400"/>
            <a:ext cx="55626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16" tIns="45709" rIns="91416" bIns="45709" numCol="1" anchor="t" anchorCtr="0" compatLnSpc="1">
            <a:prstTxWarp prst="textNoShape">
              <a:avLst/>
            </a:prstTxWarp>
          </a:bodyPr>
          <a:lstStyle>
            <a:lvl1pPr algn="r" eaLnBrk="1" hangingPunct="1">
              <a:defRPr sz="1800">
                <a:solidFill>
                  <a:schemeClr val="bg1"/>
                </a:solidFill>
                <a:latin typeface="Times New Roman" charset="0"/>
              </a:defRPr>
            </a:lvl1pPr>
          </a:lstStyle>
          <a:p>
            <a:r>
              <a:rPr lang="en-US" b="0">
                <a:solidFill>
                  <a:srgbClr val="FFFFFF"/>
                </a:solidFill>
              </a:rPr>
              <a:t>Source</a:t>
            </a:r>
            <a:endParaRPr lang="en-US" sz="1400" b="0">
              <a:solidFill>
                <a:srgbClr val="FFFFFF"/>
              </a:solidFill>
            </a:endParaRPr>
          </a:p>
        </p:txBody>
      </p:sp>
    </p:spTree>
    <p:extLst>
      <p:ext uri="{BB962C8B-B14F-4D97-AF65-F5344CB8AC3E}">
        <p14:creationId xmlns:p14="http://schemas.microsoft.com/office/powerpoint/2010/main" val="3063496266"/>
      </p:ext>
    </p:extLst>
  </p:cSld>
  <p:clrMap bg1="lt1" tx1="dk1" bg2="lt2" tx2="dk2" accent1="accent1" accent2="accent2" accent3="accent3" accent4="accent4" accent5="accent5" accent6="accent6" hlink="hlink" folHlink="folHlink"/>
  <p:sldLayoutIdLst>
    <p:sldLayoutId id="2147484024" r:id="rId1"/>
    <p:sldLayoutId id="2147484025" r:id="rId2"/>
    <p:sldLayoutId id="2147484026" r:id="rId3"/>
    <p:sldLayoutId id="2147484027" r:id="rId4"/>
    <p:sldLayoutId id="2147484028" r:id="rId5"/>
    <p:sldLayoutId id="2147484029" r:id="rId6"/>
    <p:sldLayoutId id="2147484030" r:id="rId7"/>
    <p:sldLayoutId id="2147484031" r:id="rId8"/>
    <p:sldLayoutId id="2147484032" r:id="rId9"/>
    <p:sldLayoutId id="2147484033" r:id="rId10"/>
    <p:sldLayoutId id="2147484034" r:id="rId11"/>
  </p:sldLayoutIdLst>
  <p:txStyles>
    <p:titleStyle>
      <a:lvl1pPr algn="ctr" rtl="0" fontAlgn="base">
        <a:spcBef>
          <a:spcPct val="0"/>
        </a:spcBef>
        <a:spcAft>
          <a:spcPct val="0"/>
        </a:spcAft>
        <a:defRPr sz="4000" b="1">
          <a:solidFill>
            <a:schemeClr val="bg1"/>
          </a:solidFill>
          <a:latin typeface="Arial"/>
          <a:ea typeface="+mj-ea"/>
          <a:cs typeface="Arial"/>
        </a:defRPr>
      </a:lvl1pPr>
      <a:lvl2pPr algn="ctr" rtl="0" fontAlgn="base">
        <a:spcBef>
          <a:spcPct val="0"/>
        </a:spcBef>
        <a:spcAft>
          <a:spcPct val="0"/>
        </a:spcAft>
        <a:defRPr sz="4000" b="1">
          <a:solidFill>
            <a:schemeClr val="bg1"/>
          </a:solidFill>
          <a:latin typeface="Arial" charset="0"/>
          <a:ea typeface="ＭＳ Ｐゴシック" charset="0"/>
        </a:defRPr>
      </a:lvl2pPr>
      <a:lvl3pPr algn="ctr" rtl="0" fontAlgn="base">
        <a:spcBef>
          <a:spcPct val="0"/>
        </a:spcBef>
        <a:spcAft>
          <a:spcPct val="0"/>
        </a:spcAft>
        <a:defRPr sz="4000" b="1">
          <a:solidFill>
            <a:schemeClr val="bg1"/>
          </a:solidFill>
          <a:latin typeface="Arial" charset="0"/>
          <a:ea typeface="ＭＳ Ｐゴシック" charset="0"/>
        </a:defRPr>
      </a:lvl3pPr>
      <a:lvl4pPr algn="ctr" rtl="0" fontAlgn="base">
        <a:spcBef>
          <a:spcPct val="0"/>
        </a:spcBef>
        <a:spcAft>
          <a:spcPct val="0"/>
        </a:spcAft>
        <a:defRPr sz="4000" b="1">
          <a:solidFill>
            <a:schemeClr val="bg1"/>
          </a:solidFill>
          <a:latin typeface="Arial" charset="0"/>
          <a:ea typeface="ＭＳ Ｐゴシック" charset="0"/>
        </a:defRPr>
      </a:lvl4pPr>
      <a:lvl5pPr algn="ctr" rtl="0" fontAlgn="base">
        <a:spcBef>
          <a:spcPct val="0"/>
        </a:spcBef>
        <a:spcAft>
          <a:spcPct val="0"/>
        </a:spcAft>
        <a:defRPr sz="4000" b="1">
          <a:solidFill>
            <a:schemeClr val="bg1"/>
          </a:solidFill>
          <a:latin typeface="Arial" charset="0"/>
          <a:ea typeface="ＭＳ Ｐゴシック" charset="0"/>
        </a:defRPr>
      </a:lvl5pPr>
      <a:lvl6pPr marL="457082" algn="ctr" rtl="0" fontAlgn="base">
        <a:spcBef>
          <a:spcPct val="0"/>
        </a:spcBef>
        <a:spcAft>
          <a:spcPct val="0"/>
        </a:spcAft>
        <a:defRPr sz="4000" b="1">
          <a:solidFill>
            <a:schemeClr val="bg1"/>
          </a:solidFill>
          <a:latin typeface="Arial" charset="0"/>
          <a:ea typeface="ＭＳ Ｐゴシック" charset="0"/>
        </a:defRPr>
      </a:lvl6pPr>
      <a:lvl7pPr marL="914165" algn="ctr" rtl="0" fontAlgn="base">
        <a:spcBef>
          <a:spcPct val="0"/>
        </a:spcBef>
        <a:spcAft>
          <a:spcPct val="0"/>
        </a:spcAft>
        <a:defRPr sz="4000" b="1">
          <a:solidFill>
            <a:schemeClr val="bg1"/>
          </a:solidFill>
          <a:latin typeface="Arial" charset="0"/>
          <a:ea typeface="ＭＳ Ｐゴシック" charset="0"/>
        </a:defRPr>
      </a:lvl7pPr>
      <a:lvl8pPr marL="1371250" algn="ctr" rtl="0" fontAlgn="base">
        <a:spcBef>
          <a:spcPct val="0"/>
        </a:spcBef>
        <a:spcAft>
          <a:spcPct val="0"/>
        </a:spcAft>
        <a:defRPr sz="4000" b="1">
          <a:solidFill>
            <a:schemeClr val="bg1"/>
          </a:solidFill>
          <a:latin typeface="Arial" charset="0"/>
          <a:ea typeface="ＭＳ Ｐゴシック" charset="0"/>
        </a:defRPr>
      </a:lvl8pPr>
      <a:lvl9pPr marL="1828332" algn="ctr" rtl="0" fontAlgn="base">
        <a:spcBef>
          <a:spcPct val="0"/>
        </a:spcBef>
        <a:spcAft>
          <a:spcPct val="0"/>
        </a:spcAft>
        <a:defRPr sz="4000" b="1">
          <a:solidFill>
            <a:schemeClr val="bg1"/>
          </a:solidFill>
          <a:latin typeface="Arial" charset="0"/>
          <a:ea typeface="ＭＳ Ｐゴシック" charset="0"/>
        </a:defRPr>
      </a:lvl9pPr>
    </p:titleStyle>
    <p:bodyStyle>
      <a:lvl1pPr marL="342813" indent="-342813" algn="l" rtl="0" fontAlgn="base">
        <a:spcBef>
          <a:spcPct val="20000"/>
        </a:spcBef>
        <a:spcAft>
          <a:spcPct val="0"/>
        </a:spcAft>
        <a:buChar char="•"/>
        <a:defRPr sz="3200">
          <a:solidFill>
            <a:schemeClr val="tx1"/>
          </a:solidFill>
          <a:latin typeface="Arial"/>
          <a:ea typeface="+mn-ea"/>
          <a:cs typeface="Arial"/>
        </a:defRPr>
      </a:lvl1pPr>
      <a:lvl2pPr marL="742760" indent="-285677" algn="l" rtl="0" fontAlgn="base">
        <a:spcBef>
          <a:spcPct val="20000"/>
        </a:spcBef>
        <a:spcAft>
          <a:spcPct val="0"/>
        </a:spcAft>
        <a:buChar char="–"/>
        <a:defRPr sz="3200">
          <a:solidFill>
            <a:schemeClr val="bg1"/>
          </a:solidFill>
          <a:latin typeface="Arial"/>
          <a:ea typeface="+mn-ea"/>
          <a:cs typeface="Arial"/>
        </a:defRPr>
      </a:lvl2pPr>
      <a:lvl3pPr marL="1142706" indent="-228541" algn="l" rtl="0" fontAlgn="base">
        <a:spcBef>
          <a:spcPct val="20000"/>
        </a:spcBef>
        <a:spcAft>
          <a:spcPct val="0"/>
        </a:spcAft>
        <a:buChar char="•"/>
        <a:defRPr sz="2400">
          <a:solidFill>
            <a:schemeClr val="tx1"/>
          </a:solidFill>
          <a:latin typeface="Arial"/>
          <a:ea typeface="+mn-ea"/>
          <a:cs typeface="Arial"/>
        </a:defRPr>
      </a:lvl3pPr>
      <a:lvl4pPr marL="1599790" indent="-228541" algn="l" rtl="0" fontAlgn="base">
        <a:spcBef>
          <a:spcPct val="20000"/>
        </a:spcBef>
        <a:spcAft>
          <a:spcPct val="0"/>
        </a:spcAft>
        <a:buChar char="–"/>
        <a:defRPr sz="2000">
          <a:solidFill>
            <a:schemeClr val="tx1"/>
          </a:solidFill>
          <a:latin typeface="Arial"/>
          <a:ea typeface="+mn-ea"/>
          <a:cs typeface="Arial"/>
        </a:defRPr>
      </a:lvl4pPr>
      <a:lvl5pPr marL="2056875" indent="-228541" algn="l" rtl="0" fontAlgn="base">
        <a:spcBef>
          <a:spcPct val="20000"/>
        </a:spcBef>
        <a:spcAft>
          <a:spcPct val="0"/>
        </a:spcAft>
        <a:buChar char="»"/>
        <a:defRPr sz="2000">
          <a:solidFill>
            <a:schemeClr val="tx1"/>
          </a:solidFill>
          <a:latin typeface="Arial"/>
          <a:ea typeface="+mn-ea"/>
          <a:cs typeface="Arial"/>
        </a:defRPr>
      </a:lvl5pPr>
      <a:lvl6pPr marL="2513959" indent="-228541" algn="l" rtl="0" fontAlgn="base">
        <a:spcBef>
          <a:spcPct val="20000"/>
        </a:spcBef>
        <a:spcAft>
          <a:spcPct val="0"/>
        </a:spcAft>
        <a:buChar char="»"/>
        <a:defRPr sz="2000">
          <a:solidFill>
            <a:schemeClr val="tx1"/>
          </a:solidFill>
          <a:latin typeface="Times New Roman" charset="0"/>
          <a:ea typeface="+mn-ea"/>
        </a:defRPr>
      </a:lvl6pPr>
      <a:lvl7pPr marL="2971040" indent="-228541" algn="l" rtl="0" fontAlgn="base">
        <a:spcBef>
          <a:spcPct val="20000"/>
        </a:spcBef>
        <a:spcAft>
          <a:spcPct val="0"/>
        </a:spcAft>
        <a:buChar char="»"/>
        <a:defRPr sz="2000">
          <a:solidFill>
            <a:schemeClr val="tx1"/>
          </a:solidFill>
          <a:latin typeface="Times New Roman" charset="0"/>
          <a:ea typeface="+mn-ea"/>
        </a:defRPr>
      </a:lvl7pPr>
      <a:lvl8pPr marL="3428124" indent="-228541" algn="l" rtl="0" fontAlgn="base">
        <a:spcBef>
          <a:spcPct val="20000"/>
        </a:spcBef>
        <a:spcAft>
          <a:spcPct val="0"/>
        </a:spcAft>
        <a:buChar char="»"/>
        <a:defRPr sz="2000">
          <a:solidFill>
            <a:schemeClr val="tx1"/>
          </a:solidFill>
          <a:latin typeface="Times New Roman" charset="0"/>
          <a:ea typeface="+mn-ea"/>
        </a:defRPr>
      </a:lvl8pPr>
      <a:lvl9pPr marL="3885205" indent="-228541" algn="l" rtl="0" fontAlgn="base">
        <a:spcBef>
          <a:spcPct val="20000"/>
        </a:spcBef>
        <a:spcAft>
          <a:spcPct val="0"/>
        </a:spcAft>
        <a:buChar char="»"/>
        <a:defRPr sz="2000">
          <a:solidFill>
            <a:schemeClr val="tx1"/>
          </a:solidFill>
          <a:latin typeface="Times New Roman" charset="0"/>
          <a:ea typeface="+mn-ea"/>
        </a:defRPr>
      </a:lvl9pPr>
    </p:bodyStyle>
    <p:otherStyle>
      <a:defPPr>
        <a:defRPr lang="en-US"/>
      </a:defPPr>
      <a:lvl1pPr marL="0" algn="l" defTabSz="457082" rtl="0" eaLnBrk="1" latinLnBrk="0" hangingPunct="1">
        <a:defRPr sz="1800" kern="1200">
          <a:solidFill>
            <a:schemeClr val="tx1"/>
          </a:solidFill>
          <a:latin typeface="+mn-lt"/>
          <a:ea typeface="+mn-ea"/>
          <a:cs typeface="+mn-cs"/>
        </a:defRPr>
      </a:lvl1pPr>
      <a:lvl2pPr marL="457082" algn="l" defTabSz="457082" rtl="0" eaLnBrk="1" latinLnBrk="0" hangingPunct="1">
        <a:defRPr sz="1800" kern="1200">
          <a:solidFill>
            <a:schemeClr val="tx1"/>
          </a:solidFill>
          <a:latin typeface="+mn-lt"/>
          <a:ea typeface="+mn-ea"/>
          <a:cs typeface="+mn-cs"/>
        </a:defRPr>
      </a:lvl2pPr>
      <a:lvl3pPr marL="914165" algn="l" defTabSz="457082" rtl="0" eaLnBrk="1" latinLnBrk="0" hangingPunct="1">
        <a:defRPr sz="1800" kern="1200">
          <a:solidFill>
            <a:schemeClr val="tx1"/>
          </a:solidFill>
          <a:latin typeface="+mn-lt"/>
          <a:ea typeface="+mn-ea"/>
          <a:cs typeface="+mn-cs"/>
        </a:defRPr>
      </a:lvl3pPr>
      <a:lvl4pPr marL="1371250" algn="l" defTabSz="457082" rtl="0" eaLnBrk="1" latinLnBrk="0" hangingPunct="1">
        <a:defRPr sz="1800" kern="1200">
          <a:solidFill>
            <a:schemeClr val="tx1"/>
          </a:solidFill>
          <a:latin typeface="+mn-lt"/>
          <a:ea typeface="+mn-ea"/>
          <a:cs typeface="+mn-cs"/>
        </a:defRPr>
      </a:lvl4pPr>
      <a:lvl5pPr marL="1828332" algn="l" defTabSz="457082" rtl="0" eaLnBrk="1" latinLnBrk="0" hangingPunct="1">
        <a:defRPr sz="1800" kern="1200">
          <a:solidFill>
            <a:schemeClr val="tx1"/>
          </a:solidFill>
          <a:latin typeface="+mn-lt"/>
          <a:ea typeface="+mn-ea"/>
          <a:cs typeface="+mn-cs"/>
        </a:defRPr>
      </a:lvl5pPr>
      <a:lvl6pPr marL="2285415" algn="l" defTabSz="457082" rtl="0" eaLnBrk="1" latinLnBrk="0" hangingPunct="1">
        <a:defRPr sz="1800" kern="1200">
          <a:solidFill>
            <a:schemeClr val="tx1"/>
          </a:solidFill>
          <a:latin typeface="+mn-lt"/>
          <a:ea typeface="+mn-ea"/>
          <a:cs typeface="+mn-cs"/>
        </a:defRPr>
      </a:lvl6pPr>
      <a:lvl7pPr marL="2742500" algn="l" defTabSz="457082" rtl="0" eaLnBrk="1" latinLnBrk="0" hangingPunct="1">
        <a:defRPr sz="1800" kern="1200">
          <a:solidFill>
            <a:schemeClr val="tx1"/>
          </a:solidFill>
          <a:latin typeface="+mn-lt"/>
          <a:ea typeface="+mn-ea"/>
          <a:cs typeface="+mn-cs"/>
        </a:defRPr>
      </a:lvl7pPr>
      <a:lvl8pPr marL="3199580" algn="l" defTabSz="457082" rtl="0" eaLnBrk="1" latinLnBrk="0" hangingPunct="1">
        <a:defRPr sz="1800" kern="1200">
          <a:solidFill>
            <a:schemeClr val="tx1"/>
          </a:solidFill>
          <a:latin typeface="+mn-lt"/>
          <a:ea typeface="+mn-ea"/>
          <a:cs typeface="+mn-cs"/>
        </a:defRPr>
      </a:lvl8pPr>
      <a:lvl9pPr marL="3656665" algn="l" defTabSz="457082" rtl="0" eaLnBrk="1" latinLnBrk="0" hangingPunct="1">
        <a:defRPr sz="1800" kern="1200">
          <a:solidFill>
            <a:schemeClr val="tx1"/>
          </a:solidFill>
          <a:latin typeface="+mn-lt"/>
          <a:ea typeface="+mn-ea"/>
          <a:cs typeface="+mn-cs"/>
        </a:defRPr>
      </a:lvl9pPr>
    </p:otherStyle>
  </p:txStyles>
</p:sldMaster>
</file>

<file path=ppt/slideMasters/slideMaster1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676866" name="Group 2"/>
          <p:cNvGrpSpPr>
            <a:grpSpLocks/>
          </p:cNvGrpSpPr>
          <p:nvPr/>
        </p:nvGrpSpPr>
        <p:grpSpPr bwMode="auto">
          <a:xfrm>
            <a:off x="0" y="0"/>
            <a:ext cx="7242175" cy="1981200"/>
            <a:chOff x="0" y="0"/>
            <a:chExt cx="4562" cy="1248"/>
          </a:xfrm>
        </p:grpSpPr>
        <p:sp>
          <p:nvSpPr>
            <p:cNvPr id="35843" name="Freeform 3"/>
            <p:cNvSpPr>
              <a:spLocks/>
            </p:cNvSpPr>
            <p:nvPr/>
          </p:nvSpPr>
          <p:spPr bwMode="hidden">
            <a:xfrm>
              <a:off x="0" y="583"/>
              <a:ext cx="4487" cy="665"/>
            </a:xfrm>
            <a:custGeom>
              <a:avLst/>
              <a:gdLst/>
              <a:ahLst/>
              <a:cxnLst>
                <a:cxn ang="0">
                  <a:pos x="4800" y="299"/>
                </a:cxn>
                <a:cxn ang="0">
                  <a:pos x="0" y="665"/>
                </a:cxn>
                <a:cxn ang="0">
                  <a:pos x="0" y="0"/>
                </a:cxn>
                <a:cxn ang="0">
                  <a:pos x="4806" y="1"/>
                </a:cxn>
                <a:cxn ang="0">
                  <a:pos x="4800" y="153"/>
                </a:cxn>
                <a:cxn ang="0">
                  <a:pos x="4800" y="299"/>
                </a:cxn>
              </a:cxnLst>
              <a:rect l="0" t="0" r="r" b="b"/>
              <a:pathLst>
                <a:path w="4806" h="665">
                  <a:moveTo>
                    <a:pt x="4800" y="299"/>
                  </a:moveTo>
                  <a:lnTo>
                    <a:pt x="0" y="665"/>
                  </a:lnTo>
                  <a:lnTo>
                    <a:pt x="0" y="0"/>
                  </a:lnTo>
                  <a:lnTo>
                    <a:pt x="4806" y="1"/>
                  </a:lnTo>
                  <a:lnTo>
                    <a:pt x="4800" y="153"/>
                  </a:lnTo>
                  <a:lnTo>
                    <a:pt x="4800" y="299"/>
                  </a:lnTo>
                  <a:close/>
                </a:path>
              </a:pathLst>
            </a:custGeom>
            <a:gradFill rotWithShape="1">
              <a:gsLst>
                <a:gs pos="0">
                  <a:schemeClr val="bg1">
                    <a:gamma/>
                    <a:shade val="94118"/>
                    <a:invGamma/>
                  </a:schemeClr>
                </a:gs>
                <a:gs pos="100000">
                  <a:schemeClr val="bg1"/>
                </a:gs>
              </a:gsLst>
              <a:lin ang="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24" charset="-52"/>
                <a:ea typeface="ＭＳ Ｐゴシック" pitchFamily="24" charset="-128"/>
                <a:cs typeface="ＭＳ Ｐゴシック" pitchFamily="24" charset="-128"/>
              </a:endParaRPr>
            </a:p>
          </p:txBody>
        </p:sp>
        <p:sp>
          <p:nvSpPr>
            <p:cNvPr id="676873" name="Freeform 4"/>
            <p:cNvSpPr>
              <a:spLocks/>
            </p:cNvSpPr>
            <p:nvPr/>
          </p:nvSpPr>
          <p:spPr bwMode="hidden">
            <a:xfrm>
              <a:off x="0" y="0"/>
              <a:ext cx="4562" cy="1199"/>
            </a:xfrm>
            <a:custGeom>
              <a:avLst/>
              <a:gdLst>
                <a:gd name="T0" fmla="*/ 4560 w 4562"/>
                <a:gd name="T1" fmla="*/ 932 h 1199"/>
                <a:gd name="T2" fmla="*/ 0 w 4562"/>
                <a:gd name="T3" fmla="*/ 1199 h 1199"/>
                <a:gd name="T4" fmla="*/ 0 w 4562"/>
                <a:gd name="T5" fmla="*/ 0 h 1199"/>
                <a:gd name="T6" fmla="*/ 4562 w 4562"/>
                <a:gd name="T7" fmla="*/ 0 h 1199"/>
                <a:gd name="T8" fmla="*/ 4560 w 4562"/>
                <a:gd name="T9" fmla="*/ 932 h 1199"/>
                <a:gd name="T10" fmla="*/ 4560 w 4562"/>
                <a:gd name="T11" fmla="*/ 932 h 119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562" h="1199">
                  <a:moveTo>
                    <a:pt x="4560" y="932"/>
                  </a:moveTo>
                  <a:lnTo>
                    <a:pt x="0" y="1199"/>
                  </a:lnTo>
                  <a:lnTo>
                    <a:pt x="0" y="0"/>
                  </a:lnTo>
                  <a:lnTo>
                    <a:pt x="4562" y="0"/>
                  </a:lnTo>
                  <a:lnTo>
                    <a:pt x="4560" y="932"/>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grpSp>
      <p:sp>
        <p:nvSpPr>
          <p:cNvPr id="35845" name="Rectangle 5"/>
          <p:cNvSpPr>
            <a:spLocks noGrp="1" noChangeArrowheads="1"/>
          </p:cNvSpPr>
          <p:nvPr>
            <p:ph type="title"/>
          </p:nvPr>
        </p:nvSpPr>
        <p:spPr bwMode="auto">
          <a:xfrm>
            <a:off x="457200" y="274638"/>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5846" name="Rectangle 6"/>
          <p:cNvSpPr>
            <a:spLocks noGrp="1" noChangeArrowheads="1"/>
          </p:cNvSpPr>
          <p:nvPr>
            <p:ph type="body" idx="1"/>
          </p:nvPr>
        </p:nvSpPr>
        <p:spPr bwMode="auto">
          <a:xfrm>
            <a:off x="457200" y="1600200"/>
            <a:ext cx="8229600" cy="44958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5847" name="Rectangle 7"/>
          <p:cNvSpPr>
            <a:spLocks noGrp="1" noChangeArrowheads="1"/>
          </p:cNvSpPr>
          <p:nvPr>
            <p:ph type="dt" sz="half" idx="2"/>
          </p:nvPr>
        </p:nvSpPr>
        <p:spPr bwMode="auto">
          <a:xfrm>
            <a:off x="457200" y="6248400"/>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200">
                <a:solidFill>
                  <a:srgbClr val="FFFFFF"/>
                </a:solidFill>
                <a:effectLst>
                  <a:outerShdw blurRad="38100" dist="38100" dir="2700000" algn="tl">
                    <a:srgbClr val="000000"/>
                  </a:outerShdw>
                </a:effectLst>
                <a:latin typeface="Tahoma" pitchFamily="24" charset="-52"/>
                <a:ea typeface="ＭＳ Ｐゴシック" pitchFamily="24" charset="-128"/>
                <a:cs typeface="ＭＳ Ｐゴシック" pitchFamily="24" charset="-128"/>
              </a:defRPr>
            </a:lvl1pPr>
          </a:lstStyle>
          <a:p>
            <a:pPr defTabSz="914400" fontAlgn="base">
              <a:spcBef>
                <a:spcPct val="0"/>
              </a:spcBef>
              <a:spcAft>
                <a:spcPct val="0"/>
              </a:spcAft>
              <a:defRPr/>
            </a:pPr>
            <a:endParaRPr lang="en-US"/>
          </a:p>
        </p:txBody>
      </p:sp>
      <p:sp>
        <p:nvSpPr>
          <p:cNvPr id="35848" name="Rectangle 8"/>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200">
                <a:solidFill>
                  <a:srgbClr val="FFFFFF"/>
                </a:solidFill>
                <a:effectLst>
                  <a:outerShdw blurRad="38100" dist="38100" dir="2700000" algn="tl">
                    <a:srgbClr val="000000"/>
                  </a:outerShdw>
                </a:effectLst>
                <a:latin typeface="Tahoma" pitchFamily="24" charset="-52"/>
                <a:ea typeface="ＭＳ Ｐゴシック" pitchFamily="24" charset="-128"/>
                <a:cs typeface="ＭＳ Ｐゴシック" pitchFamily="24" charset="-128"/>
              </a:defRPr>
            </a:lvl1pPr>
          </a:lstStyle>
          <a:p>
            <a:pPr defTabSz="914400" fontAlgn="base">
              <a:spcBef>
                <a:spcPct val="0"/>
              </a:spcBef>
              <a:spcAft>
                <a:spcPct val="0"/>
              </a:spcAft>
              <a:defRPr/>
            </a:pPr>
            <a:endParaRPr lang="en-US"/>
          </a:p>
        </p:txBody>
      </p:sp>
      <p:sp>
        <p:nvSpPr>
          <p:cNvPr id="35849" name="Rectangle 9"/>
          <p:cNvSpPr>
            <a:spLocks noGrp="1" noChangeArrowheads="1"/>
          </p:cNvSpPr>
          <p:nvPr>
            <p:ph type="sldNum" sz="quarter" idx="4"/>
          </p:nvPr>
        </p:nvSpPr>
        <p:spPr bwMode="auto">
          <a:xfrm>
            <a:off x="6553200" y="6248400"/>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200">
                <a:solidFill>
                  <a:srgbClr val="FFFFFF"/>
                </a:solidFill>
                <a:effectLst>
                  <a:outerShdw blurRad="38100" dist="38100" dir="2700000" algn="tl">
                    <a:srgbClr val="000000"/>
                  </a:outerShdw>
                </a:effectLst>
                <a:latin typeface="Tahoma" charset="0"/>
              </a:defRPr>
            </a:lvl1pPr>
          </a:lstStyle>
          <a:p>
            <a:pPr defTabSz="914400" fontAlgn="base">
              <a:spcBef>
                <a:spcPct val="0"/>
              </a:spcBef>
              <a:spcAft>
                <a:spcPct val="0"/>
              </a:spcAft>
              <a:defRPr/>
            </a:pPr>
            <a:fld id="{47D585FF-DBF5-4F49-968C-08C8919E69A9}" type="slidenum">
              <a:rPr lang="en-US">
                <a:ea typeface="ＭＳ Ｐゴシック" charset="0"/>
                <a:cs typeface="ＭＳ Ｐゴシック" charset="0"/>
              </a:rPr>
              <a:pPr defTabSz="914400" fontAlgn="base">
                <a:spcBef>
                  <a:spcPct val="0"/>
                </a:spcBef>
                <a:spcAft>
                  <a:spcPct val="0"/>
                </a:spcAft>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3995462208"/>
      </p:ext>
    </p:extLst>
  </p:cSld>
  <p:clrMap bg1="dk2" tx1="lt1" bg2="dk1" tx2="lt2" accent1="accent1" accent2="accent2" accent3="accent3" accent4="accent4" accent5="accent5" accent6="accent6" hlink="hlink" folHlink="folHlink"/>
  <p:sldLayoutIdLst>
    <p:sldLayoutId id="2147484036" r:id="rId1"/>
  </p:sldLayoutIdLst>
  <p:txStyles>
    <p:titleStyle>
      <a:lvl1pPr algn="ctr" rtl="0" eaLnBrk="0" fontAlgn="base" hangingPunct="0">
        <a:spcBef>
          <a:spcPct val="0"/>
        </a:spcBef>
        <a:spcAft>
          <a:spcPct val="0"/>
        </a:spcAft>
        <a:defRPr sz="4000" b="1">
          <a:solidFill>
            <a:schemeClr val="tx1"/>
          </a:solidFill>
          <a:effectLst>
            <a:outerShdw blurRad="38100" dist="38100" dir="2700000" algn="tl">
              <a:srgbClr val="000000"/>
            </a:outerShdw>
          </a:effectLst>
          <a:latin typeface="Arial"/>
          <a:ea typeface="ＭＳ Ｐゴシック" pitchFamily="-112" charset="-128"/>
          <a:cs typeface="Arial"/>
        </a:defRPr>
      </a:lvl1pPr>
      <a:lvl2pPr algn="ctr" rtl="0" eaLnBrk="0" fontAlgn="base" hangingPunct="0">
        <a:spcBef>
          <a:spcPct val="0"/>
        </a:spcBef>
        <a:spcAft>
          <a:spcPct val="0"/>
        </a:spcAft>
        <a:defRPr sz="4000" b="1">
          <a:solidFill>
            <a:schemeClr val="tx1"/>
          </a:solidFill>
          <a:effectLst>
            <a:outerShdw blurRad="38100" dist="38100" dir="2700000" algn="tl">
              <a:srgbClr val="000000"/>
            </a:outerShdw>
          </a:effectLst>
          <a:latin typeface="Arial" charset="0"/>
          <a:ea typeface="ＭＳ Ｐゴシック" pitchFamily="-112" charset="-128"/>
          <a:cs typeface="ＭＳ Ｐゴシック" pitchFamily="-112" charset="-128"/>
        </a:defRPr>
      </a:lvl2pPr>
      <a:lvl3pPr algn="ctr" rtl="0" eaLnBrk="0" fontAlgn="base" hangingPunct="0">
        <a:spcBef>
          <a:spcPct val="0"/>
        </a:spcBef>
        <a:spcAft>
          <a:spcPct val="0"/>
        </a:spcAft>
        <a:defRPr sz="4000" b="1">
          <a:solidFill>
            <a:schemeClr val="tx1"/>
          </a:solidFill>
          <a:effectLst>
            <a:outerShdw blurRad="38100" dist="38100" dir="2700000" algn="tl">
              <a:srgbClr val="000000"/>
            </a:outerShdw>
          </a:effectLst>
          <a:latin typeface="Arial" charset="0"/>
          <a:ea typeface="ＭＳ Ｐゴシック" pitchFamily="-112" charset="-128"/>
          <a:cs typeface="ＭＳ Ｐゴシック" pitchFamily="-112" charset="-128"/>
        </a:defRPr>
      </a:lvl3pPr>
      <a:lvl4pPr algn="ctr" rtl="0" eaLnBrk="0" fontAlgn="base" hangingPunct="0">
        <a:spcBef>
          <a:spcPct val="0"/>
        </a:spcBef>
        <a:spcAft>
          <a:spcPct val="0"/>
        </a:spcAft>
        <a:defRPr sz="4000" b="1">
          <a:solidFill>
            <a:schemeClr val="tx1"/>
          </a:solidFill>
          <a:effectLst>
            <a:outerShdw blurRad="38100" dist="38100" dir="2700000" algn="tl">
              <a:srgbClr val="000000"/>
            </a:outerShdw>
          </a:effectLst>
          <a:latin typeface="Arial" charset="0"/>
          <a:ea typeface="ＭＳ Ｐゴシック" pitchFamily="-112" charset="-128"/>
          <a:cs typeface="ＭＳ Ｐゴシック" pitchFamily="-112" charset="-128"/>
        </a:defRPr>
      </a:lvl4pPr>
      <a:lvl5pPr algn="ctr" rtl="0" eaLnBrk="0" fontAlgn="base" hangingPunct="0">
        <a:spcBef>
          <a:spcPct val="0"/>
        </a:spcBef>
        <a:spcAft>
          <a:spcPct val="0"/>
        </a:spcAft>
        <a:defRPr sz="4000" b="1">
          <a:solidFill>
            <a:schemeClr val="tx1"/>
          </a:solidFill>
          <a:effectLst>
            <a:outerShdw blurRad="38100" dist="38100" dir="2700000" algn="tl">
              <a:srgbClr val="000000"/>
            </a:outerShdw>
          </a:effectLst>
          <a:latin typeface="Arial"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Tahoma" pitchFamily="24" charset="-52"/>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Tahoma" pitchFamily="24" charset="-52"/>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Tahoma" pitchFamily="24" charset="-52"/>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Tahoma" pitchFamily="24" charset="-52"/>
        </a:defRPr>
      </a:lvl9pPr>
    </p:titleStyle>
    <p:bodyStyle>
      <a:lvl1pPr marL="342900" indent="-342900" algn="l" rtl="0" eaLnBrk="0" fontAlgn="base" hangingPunct="0">
        <a:spcBef>
          <a:spcPct val="20000"/>
        </a:spcBef>
        <a:spcAft>
          <a:spcPct val="0"/>
        </a:spcAft>
        <a:buClr>
          <a:schemeClr val="hlink"/>
        </a:buClr>
        <a:buSzPct val="80000"/>
        <a:buFont typeface="Wingdings" charset="0"/>
        <a:buChar char="n"/>
        <a:defRPr sz="3200" b="1">
          <a:solidFill>
            <a:schemeClr val="tx1"/>
          </a:solidFill>
          <a:effectLst>
            <a:outerShdw blurRad="38100" dist="38100" dir="2700000" algn="tl">
              <a:srgbClr val="000000"/>
            </a:outerShdw>
          </a:effectLst>
          <a:latin typeface="Arial"/>
          <a:ea typeface="ＭＳ Ｐゴシック" pitchFamily="-112" charset="-128"/>
          <a:cs typeface="Arial"/>
        </a:defRPr>
      </a:lvl1pPr>
      <a:lvl2pPr marL="742950" indent="-285750" algn="l" rtl="0" eaLnBrk="0" fontAlgn="base" hangingPunct="0">
        <a:spcBef>
          <a:spcPct val="20000"/>
        </a:spcBef>
        <a:spcAft>
          <a:spcPct val="0"/>
        </a:spcAft>
        <a:buClr>
          <a:schemeClr val="tx1"/>
        </a:buClr>
        <a:buChar char="–"/>
        <a:defRPr sz="2800" b="1">
          <a:solidFill>
            <a:schemeClr val="tx1"/>
          </a:solidFill>
          <a:effectLst>
            <a:outerShdw blurRad="38100" dist="38100" dir="2700000" algn="tl">
              <a:srgbClr val="000000"/>
            </a:outerShdw>
          </a:effectLst>
          <a:latin typeface="Arial"/>
          <a:ea typeface="ＭＳ Ｐゴシック" pitchFamily="24" charset="-128"/>
          <a:cs typeface="Arial"/>
        </a:defRPr>
      </a:lvl2pPr>
      <a:lvl3pPr marL="1143000" indent="-228600" algn="l" rtl="0" eaLnBrk="0" fontAlgn="base" hangingPunct="0">
        <a:spcBef>
          <a:spcPct val="20000"/>
        </a:spcBef>
        <a:spcAft>
          <a:spcPct val="0"/>
        </a:spcAft>
        <a:buClr>
          <a:schemeClr val="hlink"/>
        </a:buClr>
        <a:buFont typeface="Wingdings" charset="0"/>
        <a:buChar char="§"/>
        <a:defRPr sz="2400" b="1">
          <a:solidFill>
            <a:schemeClr val="tx1"/>
          </a:solidFill>
          <a:effectLst>
            <a:outerShdw blurRad="38100" dist="38100" dir="2700000" algn="tl">
              <a:srgbClr val="000000"/>
            </a:outerShdw>
          </a:effectLst>
          <a:latin typeface="Arial"/>
          <a:ea typeface="ＭＳ Ｐゴシック" pitchFamily="24" charset="-128"/>
          <a:cs typeface="Arial"/>
        </a:defRPr>
      </a:lvl3pPr>
      <a:lvl4pPr marL="1600200" indent="-228600" algn="l" rtl="0" eaLnBrk="0" fontAlgn="base" hangingPunct="0">
        <a:spcBef>
          <a:spcPct val="20000"/>
        </a:spcBef>
        <a:spcAft>
          <a:spcPct val="0"/>
        </a:spcAft>
        <a:buChar char="–"/>
        <a:defRPr sz="2000" b="1">
          <a:solidFill>
            <a:schemeClr val="tx1"/>
          </a:solidFill>
          <a:effectLst>
            <a:outerShdw blurRad="38100" dist="38100" dir="2700000" algn="tl">
              <a:srgbClr val="000000"/>
            </a:outerShdw>
          </a:effectLst>
          <a:latin typeface="Arial"/>
          <a:ea typeface="ＭＳ Ｐゴシック" pitchFamily="24" charset="-128"/>
          <a:cs typeface="Arial"/>
        </a:defRPr>
      </a:lvl4pPr>
      <a:lvl5pPr marL="2057400" indent="-228600" algn="l" rtl="0" eaLnBrk="0" fontAlgn="base" hangingPunct="0">
        <a:spcBef>
          <a:spcPct val="20000"/>
        </a:spcBef>
        <a:spcAft>
          <a:spcPct val="0"/>
        </a:spcAft>
        <a:buClr>
          <a:schemeClr val="hlink"/>
        </a:buClr>
        <a:buFont typeface="Wingdings" charset="0"/>
        <a:buChar char="§"/>
        <a:defRPr sz="2000" b="1">
          <a:solidFill>
            <a:schemeClr val="tx1"/>
          </a:solidFill>
          <a:effectLst>
            <a:outerShdw blurRad="38100" dist="38100" dir="2700000" algn="tl">
              <a:srgbClr val="000000"/>
            </a:outerShdw>
          </a:effectLst>
          <a:latin typeface="Arial"/>
          <a:ea typeface="ＭＳ Ｐゴシック" pitchFamily="24" charset="-128"/>
          <a:cs typeface="Arial"/>
        </a:defRPr>
      </a:lvl5pPr>
      <a:lvl6pPr marL="2514600" indent="-228600" algn="l" rtl="0" fontAlgn="base">
        <a:spcBef>
          <a:spcPct val="20000"/>
        </a:spcBef>
        <a:spcAft>
          <a:spcPct val="0"/>
        </a:spcAft>
        <a:buClr>
          <a:schemeClr val="hlink"/>
        </a:buClr>
        <a:buFont typeface="Wingdings" pitchFamily="24" charset="2"/>
        <a:buChar char="§"/>
        <a:defRPr sz="2000">
          <a:solidFill>
            <a:schemeClr val="tx1"/>
          </a:solidFill>
          <a:effectLst>
            <a:outerShdw blurRad="38100" dist="38100" dir="2700000" algn="tl">
              <a:srgbClr val="000000"/>
            </a:outerShdw>
          </a:effectLst>
          <a:latin typeface="+mn-lt"/>
          <a:ea typeface="ＭＳ Ｐゴシック" pitchFamily="24" charset="-128"/>
        </a:defRPr>
      </a:lvl6pPr>
      <a:lvl7pPr marL="2971800" indent="-228600" algn="l" rtl="0" fontAlgn="base">
        <a:spcBef>
          <a:spcPct val="20000"/>
        </a:spcBef>
        <a:spcAft>
          <a:spcPct val="0"/>
        </a:spcAft>
        <a:buClr>
          <a:schemeClr val="hlink"/>
        </a:buClr>
        <a:buFont typeface="Wingdings" pitchFamily="24" charset="2"/>
        <a:buChar char="§"/>
        <a:defRPr sz="2000">
          <a:solidFill>
            <a:schemeClr val="tx1"/>
          </a:solidFill>
          <a:effectLst>
            <a:outerShdw blurRad="38100" dist="38100" dir="2700000" algn="tl">
              <a:srgbClr val="000000"/>
            </a:outerShdw>
          </a:effectLst>
          <a:latin typeface="+mn-lt"/>
          <a:ea typeface="ＭＳ Ｐゴシック" pitchFamily="24" charset="-128"/>
        </a:defRPr>
      </a:lvl7pPr>
      <a:lvl8pPr marL="3429000" indent="-228600" algn="l" rtl="0" fontAlgn="base">
        <a:spcBef>
          <a:spcPct val="20000"/>
        </a:spcBef>
        <a:spcAft>
          <a:spcPct val="0"/>
        </a:spcAft>
        <a:buClr>
          <a:schemeClr val="hlink"/>
        </a:buClr>
        <a:buFont typeface="Wingdings" pitchFamily="24" charset="2"/>
        <a:buChar char="§"/>
        <a:defRPr sz="2000">
          <a:solidFill>
            <a:schemeClr val="tx1"/>
          </a:solidFill>
          <a:effectLst>
            <a:outerShdw blurRad="38100" dist="38100" dir="2700000" algn="tl">
              <a:srgbClr val="000000"/>
            </a:outerShdw>
          </a:effectLst>
          <a:latin typeface="+mn-lt"/>
          <a:ea typeface="ＭＳ Ｐゴシック" pitchFamily="24" charset="-128"/>
        </a:defRPr>
      </a:lvl8pPr>
      <a:lvl9pPr marL="3886200" indent="-228600" algn="l" rtl="0" fontAlgn="base">
        <a:spcBef>
          <a:spcPct val="20000"/>
        </a:spcBef>
        <a:spcAft>
          <a:spcPct val="0"/>
        </a:spcAft>
        <a:buClr>
          <a:schemeClr val="hlink"/>
        </a:buClr>
        <a:buFont typeface="Wingdings" pitchFamily="24" charset="2"/>
        <a:buChar char="§"/>
        <a:defRPr sz="2000">
          <a:solidFill>
            <a:schemeClr val="tx1"/>
          </a:solidFill>
          <a:effectLst>
            <a:outerShdw blurRad="38100" dist="38100" dir="2700000" algn="tl">
              <a:srgbClr val="000000"/>
            </a:outerShdw>
          </a:effectLst>
          <a:latin typeface="+mn-lt"/>
          <a:ea typeface="ＭＳ Ｐゴシック" pitchFamily="24"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4.xml><?xml version="1.0" encoding="utf-8"?>
<p:sldMaster xmlns:a="http://schemas.openxmlformats.org/drawingml/2006/main" xmlns:r="http://schemas.openxmlformats.org/officeDocument/2006/relationships" xmlns:p="http://schemas.openxmlformats.org/presentationml/2006/main">
  <p:cSld>
    <p:bg>
      <p:bgPr>
        <a:blipFill rotWithShape="1">
          <a:blip r:embed="rId17"/>
          <a:tile tx="0" ty="0" sx="100000" sy="100000" flip="none" algn="tl"/>
        </a:blip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0" y="1981200"/>
            <a:ext cx="91440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b="0">
                <a:latin typeface="Times New Roman" pitchFamily="-105" charset="0"/>
                <a:ea typeface="+mn-ea"/>
                <a:cs typeface="+mn-cs"/>
              </a:defRPr>
            </a:lvl1pPr>
          </a:lstStyle>
          <a:p>
            <a:pPr>
              <a:defRPr/>
            </a:pPr>
            <a:endParaRPr lang="en-US">
              <a:solidFill>
                <a:srgbClr val="000000"/>
              </a:solidFill>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b="0">
                <a:latin typeface="Times New Roman" pitchFamily="-105" charset="0"/>
                <a:ea typeface="+mn-ea"/>
                <a:cs typeface="+mn-cs"/>
              </a:defRPr>
            </a:lvl1pPr>
          </a:lstStyle>
          <a:p>
            <a:pPr>
              <a:defRPr/>
            </a:pPr>
            <a:endParaRPr lang="en-US">
              <a:solidFill>
                <a:srgbClr val="000000"/>
              </a:solidFill>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b="0"/>
            </a:lvl1pPr>
          </a:lstStyle>
          <a:p>
            <a:pPr>
              <a:defRPr/>
            </a:pPr>
            <a:fld id="{972F30FC-E273-4F4F-8631-0C390C1708B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218142319"/>
      </p:ext>
    </p:extLst>
  </p:cSld>
  <p:clrMap bg1="lt1" tx1="dk1" bg2="lt2" tx2="dk2" accent1="accent1" accent2="accent2" accent3="accent3" accent4="accent4" accent5="accent5" accent6="accent6" hlink="hlink" folHlink="folHlink"/>
  <p:sldLayoutIdLst>
    <p:sldLayoutId id="2147484038" r:id="rId1"/>
    <p:sldLayoutId id="2147484039" r:id="rId2"/>
    <p:sldLayoutId id="2147484040" r:id="rId3"/>
    <p:sldLayoutId id="2147484041" r:id="rId4"/>
    <p:sldLayoutId id="2147484042" r:id="rId5"/>
    <p:sldLayoutId id="2147484043" r:id="rId6"/>
    <p:sldLayoutId id="2147484044" r:id="rId7"/>
    <p:sldLayoutId id="2147484045" r:id="rId8"/>
    <p:sldLayoutId id="2147484046" r:id="rId9"/>
    <p:sldLayoutId id="2147484047" r:id="rId10"/>
    <p:sldLayoutId id="2147484048" r:id="rId11"/>
    <p:sldLayoutId id="2147484049" r:id="rId12"/>
    <p:sldLayoutId id="2147484050" r:id="rId13"/>
    <p:sldLayoutId id="2147484051" r:id="rId14"/>
    <p:sldLayoutId id="2147484052" r:id="rId15"/>
  </p:sldLayoutIdLst>
  <p:txStyles>
    <p:titleStyle>
      <a:lvl1pPr algn="ctr" rtl="0" eaLnBrk="0" fontAlgn="base" hangingPunct="0">
        <a:spcBef>
          <a:spcPct val="0"/>
        </a:spcBef>
        <a:spcAft>
          <a:spcPct val="0"/>
        </a:spcAft>
        <a:defRPr sz="4400" b="1">
          <a:solidFill>
            <a:schemeClr val="tx2"/>
          </a:solidFill>
          <a:latin typeface="Arial"/>
          <a:ea typeface="ＭＳ Ｐゴシック" charset="-128"/>
          <a:cs typeface="Arial"/>
        </a:defRPr>
      </a:lvl1pPr>
      <a:lvl2pPr algn="ctr" rtl="0" eaLnBrk="0" fontAlgn="base" hangingPunct="0">
        <a:spcBef>
          <a:spcPct val="0"/>
        </a:spcBef>
        <a:spcAft>
          <a:spcPct val="0"/>
        </a:spcAft>
        <a:defRPr sz="4400" b="1">
          <a:solidFill>
            <a:schemeClr val="tx2"/>
          </a:solidFill>
          <a:latin typeface="Arial" charset="0"/>
          <a:ea typeface="ＭＳ Ｐゴシック" charset="-128"/>
          <a:cs typeface="ＭＳ Ｐゴシック" charset="-128"/>
        </a:defRPr>
      </a:lvl2pPr>
      <a:lvl3pPr algn="ctr" rtl="0" eaLnBrk="0" fontAlgn="base" hangingPunct="0">
        <a:spcBef>
          <a:spcPct val="0"/>
        </a:spcBef>
        <a:spcAft>
          <a:spcPct val="0"/>
        </a:spcAft>
        <a:defRPr sz="4400" b="1">
          <a:solidFill>
            <a:schemeClr val="tx2"/>
          </a:solidFill>
          <a:latin typeface="Arial" charset="0"/>
          <a:ea typeface="ＭＳ Ｐゴシック" charset="-128"/>
          <a:cs typeface="ＭＳ Ｐゴシック" charset="-128"/>
        </a:defRPr>
      </a:lvl3pPr>
      <a:lvl4pPr algn="ctr" rtl="0" eaLnBrk="0" fontAlgn="base" hangingPunct="0">
        <a:spcBef>
          <a:spcPct val="0"/>
        </a:spcBef>
        <a:spcAft>
          <a:spcPct val="0"/>
        </a:spcAft>
        <a:defRPr sz="4400" b="1">
          <a:solidFill>
            <a:schemeClr val="tx2"/>
          </a:solidFill>
          <a:latin typeface="Arial" charset="0"/>
          <a:ea typeface="ＭＳ Ｐゴシック" charset="-128"/>
          <a:cs typeface="ＭＳ Ｐゴシック" charset="-128"/>
        </a:defRPr>
      </a:lvl4pPr>
      <a:lvl5pPr algn="ctr" rtl="0" eaLnBrk="0" fontAlgn="base" hangingPunct="0">
        <a:spcBef>
          <a:spcPct val="0"/>
        </a:spcBef>
        <a:spcAft>
          <a:spcPct val="0"/>
        </a:spcAft>
        <a:defRPr sz="4400" b="1">
          <a:solidFill>
            <a:schemeClr val="tx2"/>
          </a:solidFill>
          <a:latin typeface="Arial"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Times New Roman" pitchFamily="-105" charset="0"/>
        </a:defRPr>
      </a:lvl6pPr>
      <a:lvl7pPr marL="914400" algn="ctr" rtl="0" fontAlgn="base">
        <a:spcBef>
          <a:spcPct val="0"/>
        </a:spcBef>
        <a:spcAft>
          <a:spcPct val="0"/>
        </a:spcAft>
        <a:defRPr sz="4400">
          <a:solidFill>
            <a:schemeClr val="tx2"/>
          </a:solidFill>
          <a:latin typeface="Times New Roman" pitchFamily="-105" charset="0"/>
        </a:defRPr>
      </a:lvl7pPr>
      <a:lvl8pPr marL="1371600" algn="ctr" rtl="0" fontAlgn="base">
        <a:spcBef>
          <a:spcPct val="0"/>
        </a:spcBef>
        <a:spcAft>
          <a:spcPct val="0"/>
        </a:spcAft>
        <a:defRPr sz="4400">
          <a:solidFill>
            <a:schemeClr val="tx2"/>
          </a:solidFill>
          <a:latin typeface="Times New Roman" pitchFamily="-105" charset="0"/>
        </a:defRPr>
      </a:lvl8pPr>
      <a:lvl9pPr marL="1828800" algn="ctr" rtl="0" fontAlgn="base">
        <a:spcBef>
          <a:spcPct val="0"/>
        </a:spcBef>
        <a:spcAft>
          <a:spcPct val="0"/>
        </a:spcAft>
        <a:defRPr sz="4400">
          <a:solidFill>
            <a:schemeClr val="tx2"/>
          </a:solidFill>
          <a:latin typeface="Times New Roman" pitchFamily="-105" charset="0"/>
        </a:defRPr>
      </a:lvl9pPr>
    </p:titleStyle>
    <p:bodyStyle>
      <a:lvl1pPr marL="342900" indent="-342900" algn="l" rtl="0" eaLnBrk="0" fontAlgn="base" hangingPunct="0">
        <a:spcBef>
          <a:spcPct val="20000"/>
        </a:spcBef>
        <a:spcAft>
          <a:spcPct val="0"/>
        </a:spcAft>
        <a:buChar char="•"/>
        <a:defRPr sz="3200" b="1">
          <a:solidFill>
            <a:schemeClr val="tx1"/>
          </a:solidFill>
          <a:latin typeface="Arial"/>
          <a:ea typeface="ＭＳ Ｐゴシック" charset="-128"/>
          <a:cs typeface="Arial"/>
        </a:defRPr>
      </a:lvl1pPr>
      <a:lvl2pPr marL="742950" indent="-285750" algn="l" rtl="0" eaLnBrk="0" fontAlgn="base" hangingPunct="0">
        <a:spcBef>
          <a:spcPct val="20000"/>
        </a:spcBef>
        <a:spcAft>
          <a:spcPct val="0"/>
        </a:spcAft>
        <a:buChar char="–"/>
        <a:defRPr sz="2800" b="1">
          <a:solidFill>
            <a:schemeClr val="tx1"/>
          </a:solidFill>
          <a:latin typeface="Arial"/>
          <a:ea typeface="ＭＳ Ｐゴシック" pitchFamily="-105" charset="-128"/>
          <a:cs typeface="Arial"/>
        </a:defRPr>
      </a:lvl2pPr>
      <a:lvl3pPr marL="1143000" indent="-228600" algn="l" rtl="0" eaLnBrk="0" fontAlgn="base" hangingPunct="0">
        <a:spcBef>
          <a:spcPct val="20000"/>
        </a:spcBef>
        <a:spcAft>
          <a:spcPct val="0"/>
        </a:spcAft>
        <a:buChar char="•"/>
        <a:defRPr sz="2400" b="1">
          <a:solidFill>
            <a:schemeClr val="tx1"/>
          </a:solidFill>
          <a:latin typeface="Arial"/>
          <a:ea typeface="ＭＳ Ｐゴシック" pitchFamily="-105" charset="-128"/>
          <a:cs typeface="Arial"/>
        </a:defRPr>
      </a:lvl3pPr>
      <a:lvl4pPr marL="1600200" indent="-228600" algn="l" rtl="0" eaLnBrk="0" fontAlgn="base" hangingPunct="0">
        <a:spcBef>
          <a:spcPct val="20000"/>
        </a:spcBef>
        <a:spcAft>
          <a:spcPct val="0"/>
        </a:spcAft>
        <a:buChar char="–"/>
        <a:defRPr sz="2000" b="1">
          <a:solidFill>
            <a:schemeClr val="tx1"/>
          </a:solidFill>
          <a:latin typeface="Arial"/>
          <a:ea typeface="ＭＳ Ｐゴシック" pitchFamily="-105" charset="-128"/>
          <a:cs typeface="Arial"/>
        </a:defRPr>
      </a:lvl4pPr>
      <a:lvl5pPr marL="2057400" indent="-228600" algn="l" rtl="0" eaLnBrk="0" fontAlgn="base" hangingPunct="0">
        <a:spcBef>
          <a:spcPct val="20000"/>
        </a:spcBef>
        <a:spcAft>
          <a:spcPct val="0"/>
        </a:spcAft>
        <a:buChar char="»"/>
        <a:defRPr sz="2000" b="1">
          <a:solidFill>
            <a:schemeClr val="tx1"/>
          </a:solidFill>
          <a:latin typeface="Arial"/>
          <a:ea typeface="ＭＳ Ｐゴシック" pitchFamily="-105"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05"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5"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5"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5"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5.xml><?xml version="1.0" encoding="utf-8"?>
<p:sldMaster xmlns:a="http://schemas.openxmlformats.org/drawingml/2006/main" xmlns:r="http://schemas.openxmlformats.org/officeDocument/2006/relationships" xmlns:p="http://schemas.openxmlformats.org/presentationml/2006/main">
  <p:cSld>
    <p:bg>
      <p:bgPr>
        <a:solidFill>
          <a:srgbClr val="390039"/>
        </a:solidFill>
        <a:effectLst/>
      </p:bgPr>
    </p:bg>
    <p:spTree>
      <p:nvGrpSpPr>
        <p:cNvPr id="1" name=""/>
        <p:cNvGrpSpPr/>
        <p:nvPr/>
      </p:nvGrpSpPr>
      <p:grpSpPr>
        <a:xfrm>
          <a:off x="0" y="0"/>
          <a:ext cx="0" cy="0"/>
          <a:chOff x="0" y="0"/>
          <a:chExt cx="0" cy="0"/>
        </a:xfrm>
      </p:grpSpPr>
      <p:sp>
        <p:nvSpPr>
          <p:cNvPr id="54274"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41" tIns="45671" rIns="91341" bIns="45671" numCol="1" anchor="ctr" anchorCtr="0" compatLnSpc="1">
            <a:prstTxWarp prst="textNoShape">
              <a:avLst/>
            </a:prstTxWarp>
          </a:bodyPr>
          <a:lstStyle/>
          <a:p>
            <a:pPr lvl="0"/>
            <a:r>
              <a:rPr lang="en-US" dirty="0"/>
              <a:t>Click to edit Master title style</a:t>
            </a:r>
          </a:p>
        </p:txBody>
      </p:sp>
      <p:sp>
        <p:nvSpPr>
          <p:cNvPr id="54275"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41" tIns="45671" rIns="91341" bIns="45671"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076" name="Rectangle 4"/>
          <p:cNvSpPr>
            <a:spLocks noGrp="1" noChangeArrowheads="1"/>
          </p:cNvSpPr>
          <p:nvPr>
            <p:ph type="dt" sz="half" idx="2"/>
          </p:nvPr>
        </p:nvSpPr>
        <p:spPr bwMode="auto">
          <a:xfrm>
            <a:off x="457201" y="6245226"/>
            <a:ext cx="2133600" cy="476250"/>
          </a:xfrm>
          <a:prstGeom prst="rect">
            <a:avLst/>
          </a:prstGeom>
          <a:noFill/>
          <a:ln w="9525">
            <a:noFill/>
            <a:miter lim="800000"/>
            <a:headEnd/>
            <a:tailEnd/>
          </a:ln>
          <a:effectLst/>
        </p:spPr>
        <p:txBody>
          <a:bodyPr vert="horz" wrap="square" lIns="91341" tIns="45671" rIns="91341" bIns="45671" numCol="1" anchor="t" anchorCtr="0" compatLnSpc="1">
            <a:prstTxWarp prst="textNoShape">
              <a:avLst/>
            </a:prstTxWarp>
          </a:bodyPr>
          <a:lstStyle>
            <a:lvl1pPr eaLnBrk="1" hangingPunct="1">
              <a:defRPr sz="1400">
                <a:ea typeface="ＭＳ Ｐゴシック" charset="-128"/>
                <a:cs typeface="ＭＳ Ｐゴシック" charset="-128"/>
              </a:defRPr>
            </a:lvl1pPr>
          </a:lstStyle>
          <a:p>
            <a:pPr>
              <a:defRPr/>
            </a:pPr>
            <a:endParaRPr lang="en-US"/>
          </a:p>
        </p:txBody>
      </p:sp>
      <p:sp>
        <p:nvSpPr>
          <p:cNvPr id="3077" name="Rectangle 5"/>
          <p:cNvSpPr>
            <a:spLocks noGrp="1" noChangeArrowheads="1"/>
          </p:cNvSpPr>
          <p:nvPr>
            <p:ph type="ftr" sz="quarter" idx="3"/>
          </p:nvPr>
        </p:nvSpPr>
        <p:spPr bwMode="auto">
          <a:xfrm>
            <a:off x="3124200" y="6245226"/>
            <a:ext cx="2895600" cy="476250"/>
          </a:xfrm>
          <a:prstGeom prst="rect">
            <a:avLst/>
          </a:prstGeom>
          <a:noFill/>
          <a:ln w="9525">
            <a:noFill/>
            <a:miter lim="800000"/>
            <a:headEnd/>
            <a:tailEnd/>
          </a:ln>
          <a:effectLst/>
        </p:spPr>
        <p:txBody>
          <a:bodyPr vert="horz" wrap="square" lIns="91341" tIns="45671" rIns="91341" bIns="45671" numCol="1" anchor="t" anchorCtr="0" compatLnSpc="1">
            <a:prstTxWarp prst="textNoShape">
              <a:avLst/>
            </a:prstTxWarp>
          </a:bodyPr>
          <a:lstStyle>
            <a:lvl1pPr algn="ctr" eaLnBrk="1" hangingPunct="1">
              <a:defRPr sz="1400">
                <a:ea typeface="ＭＳ Ｐゴシック" charset="-128"/>
                <a:cs typeface="ＭＳ Ｐゴシック" charset="-128"/>
              </a:defRPr>
            </a:lvl1pPr>
          </a:lstStyle>
          <a:p>
            <a:pPr>
              <a:defRPr/>
            </a:pPr>
            <a:endParaRPr lang="en-US"/>
          </a:p>
        </p:txBody>
      </p:sp>
      <p:sp>
        <p:nvSpPr>
          <p:cNvPr id="3078" name="Rectangle 6"/>
          <p:cNvSpPr>
            <a:spLocks noGrp="1" noChangeArrowheads="1"/>
          </p:cNvSpPr>
          <p:nvPr>
            <p:ph type="sldNum" sz="quarter" idx="4"/>
          </p:nvPr>
        </p:nvSpPr>
        <p:spPr bwMode="auto">
          <a:xfrm>
            <a:off x="6553200" y="6245226"/>
            <a:ext cx="2133600" cy="476250"/>
          </a:xfrm>
          <a:prstGeom prst="rect">
            <a:avLst/>
          </a:prstGeom>
          <a:noFill/>
          <a:ln w="9525">
            <a:noFill/>
            <a:miter lim="800000"/>
            <a:headEnd/>
            <a:tailEnd/>
          </a:ln>
          <a:effectLst/>
        </p:spPr>
        <p:txBody>
          <a:bodyPr vert="horz" wrap="square" lIns="91341" tIns="45671" rIns="91341" bIns="45671" numCol="1" anchor="t" anchorCtr="0" compatLnSpc="1">
            <a:prstTxWarp prst="textNoShape">
              <a:avLst/>
            </a:prstTxWarp>
          </a:bodyPr>
          <a:lstStyle>
            <a:lvl1pPr algn="r" eaLnBrk="1" hangingPunct="1">
              <a:defRPr sz="1400"/>
            </a:lvl1pPr>
          </a:lstStyle>
          <a:p>
            <a:pPr>
              <a:defRPr/>
            </a:pPr>
            <a:fld id="{40DB43A0-EC8F-0B4A-ACD4-6B792E57F4DC}" type="slidenum">
              <a:rPr lang="en-US"/>
              <a:pPr>
                <a:defRPr/>
              </a:pPr>
              <a:t>‹#›</a:t>
            </a:fld>
            <a:endParaRPr lang="en-US"/>
          </a:p>
        </p:txBody>
      </p:sp>
    </p:spTree>
    <p:extLst>
      <p:ext uri="{BB962C8B-B14F-4D97-AF65-F5344CB8AC3E}">
        <p14:creationId xmlns:p14="http://schemas.microsoft.com/office/powerpoint/2010/main" val="3318761178"/>
      </p:ext>
    </p:extLst>
  </p:cSld>
  <p:clrMap bg1="lt1" tx1="dk1" bg2="lt2" tx2="dk2" accent1="accent1" accent2="accent2" accent3="accent3" accent4="accent4" accent5="accent5" accent6="accent6" hlink="hlink" folHlink="folHlink"/>
  <p:sldLayoutIdLst>
    <p:sldLayoutId id="2147484054" r:id="rId1"/>
    <p:sldLayoutId id="2147484055" r:id="rId2"/>
    <p:sldLayoutId id="2147484056" r:id="rId3"/>
    <p:sldLayoutId id="2147484057" r:id="rId4"/>
    <p:sldLayoutId id="2147484058" r:id="rId5"/>
    <p:sldLayoutId id="2147484059" r:id="rId6"/>
    <p:sldLayoutId id="2147484060" r:id="rId7"/>
    <p:sldLayoutId id="2147484061" r:id="rId8"/>
    <p:sldLayoutId id="2147484062" r:id="rId9"/>
    <p:sldLayoutId id="2147484063" r:id="rId10"/>
    <p:sldLayoutId id="2147484064" r:id="rId11"/>
    <p:sldLayoutId id="2147484065" r:id="rId12"/>
  </p:sldLayoutIdLst>
  <p:txStyles>
    <p:titleStyle>
      <a:lvl1pPr algn="ctr" rtl="0" eaLnBrk="0" fontAlgn="base" hangingPunct="0">
        <a:spcBef>
          <a:spcPct val="0"/>
        </a:spcBef>
        <a:spcAft>
          <a:spcPct val="0"/>
        </a:spcAft>
        <a:defRPr sz="4400">
          <a:solidFill>
            <a:srgbClr val="F8F8EF"/>
          </a:solidFill>
          <a:effectLst>
            <a:outerShdw blurRad="38100" dist="38100" dir="2700000" algn="tl">
              <a:srgbClr val="000000">
                <a:alpha val="43137"/>
              </a:srgbClr>
            </a:outerShdw>
          </a:effectLst>
          <a:latin typeface="+mj-lt"/>
          <a:ea typeface="ＭＳ Ｐゴシック" charset="-128"/>
          <a:cs typeface="ＭＳ Ｐゴシック" charset="-128"/>
        </a:defRPr>
      </a:lvl1pPr>
      <a:lvl2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2pPr>
      <a:lvl3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3pPr>
      <a:lvl4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4pPr>
      <a:lvl5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5pPr>
      <a:lvl6pPr marL="456726" algn="ctr" rtl="0" fontAlgn="base">
        <a:spcBef>
          <a:spcPct val="0"/>
        </a:spcBef>
        <a:spcAft>
          <a:spcPct val="0"/>
        </a:spcAft>
        <a:defRPr sz="4400">
          <a:solidFill>
            <a:schemeClr val="tx2"/>
          </a:solidFill>
          <a:latin typeface="Arial" pitchFamily="-112" charset="0"/>
        </a:defRPr>
      </a:lvl6pPr>
      <a:lvl7pPr marL="913455" algn="ctr" rtl="0" fontAlgn="base">
        <a:spcBef>
          <a:spcPct val="0"/>
        </a:spcBef>
        <a:spcAft>
          <a:spcPct val="0"/>
        </a:spcAft>
        <a:defRPr sz="4400">
          <a:solidFill>
            <a:schemeClr val="tx2"/>
          </a:solidFill>
          <a:latin typeface="Arial" pitchFamily="-112" charset="0"/>
        </a:defRPr>
      </a:lvl7pPr>
      <a:lvl8pPr marL="1370172" algn="ctr" rtl="0" fontAlgn="base">
        <a:spcBef>
          <a:spcPct val="0"/>
        </a:spcBef>
        <a:spcAft>
          <a:spcPct val="0"/>
        </a:spcAft>
        <a:defRPr sz="4400">
          <a:solidFill>
            <a:schemeClr val="tx2"/>
          </a:solidFill>
          <a:latin typeface="Arial" pitchFamily="-112" charset="0"/>
        </a:defRPr>
      </a:lvl8pPr>
      <a:lvl9pPr marL="1826907" algn="ctr" rtl="0" fontAlgn="base">
        <a:spcBef>
          <a:spcPct val="0"/>
        </a:spcBef>
        <a:spcAft>
          <a:spcPct val="0"/>
        </a:spcAft>
        <a:defRPr sz="4400">
          <a:solidFill>
            <a:schemeClr val="tx2"/>
          </a:solidFill>
          <a:latin typeface="Arial" pitchFamily="-112" charset="0"/>
        </a:defRPr>
      </a:lvl9pPr>
    </p:titleStyle>
    <p:bodyStyle>
      <a:lvl1pPr marL="342543" indent="-342543" algn="l" rtl="0" eaLnBrk="0" fontAlgn="base" hangingPunct="0">
        <a:spcBef>
          <a:spcPct val="20000"/>
        </a:spcBef>
        <a:spcAft>
          <a:spcPct val="0"/>
        </a:spcAft>
        <a:buChar char="•"/>
        <a:defRPr sz="3200">
          <a:solidFill>
            <a:srgbClr val="F8F8EF"/>
          </a:solidFill>
          <a:effectLst>
            <a:outerShdw blurRad="38100" dist="38100" dir="2700000" algn="tl">
              <a:srgbClr val="000000">
                <a:alpha val="43137"/>
              </a:srgbClr>
            </a:outerShdw>
          </a:effectLst>
          <a:latin typeface="+mn-lt"/>
          <a:ea typeface="ＭＳ Ｐゴシック" charset="-128"/>
          <a:cs typeface="ＭＳ Ｐゴシック" charset="-128"/>
        </a:defRPr>
      </a:lvl1pPr>
      <a:lvl2pPr marL="742174" indent="-285456" algn="l" rtl="0" eaLnBrk="0" fontAlgn="base" hangingPunct="0">
        <a:spcBef>
          <a:spcPct val="20000"/>
        </a:spcBef>
        <a:spcAft>
          <a:spcPct val="0"/>
        </a:spcAft>
        <a:buChar char="–"/>
        <a:defRPr sz="2800">
          <a:solidFill>
            <a:srgbClr val="F8F8EF"/>
          </a:solidFill>
          <a:effectLst>
            <a:outerShdw blurRad="38100" dist="38100" dir="2700000" algn="tl">
              <a:srgbClr val="000000">
                <a:alpha val="43137"/>
              </a:srgbClr>
            </a:outerShdw>
          </a:effectLst>
          <a:latin typeface="+mn-lt"/>
          <a:ea typeface="ＭＳ Ｐゴシック" pitchFamily="-112" charset="-128"/>
        </a:defRPr>
      </a:lvl2pPr>
      <a:lvl3pPr marL="1141806" indent="-228363" algn="l" rtl="0" eaLnBrk="0" fontAlgn="base" hangingPunct="0">
        <a:spcBef>
          <a:spcPct val="20000"/>
        </a:spcBef>
        <a:spcAft>
          <a:spcPct val="0"/>
        </a:spcAft>
        <a:buChar char="•"/>
        <a:defRPr sz="2400">
          <a:solidFill>
            <a:srgbClr val="F8F8EF"/>
          </a:solidFill>
          <a:effectLst>
            <a:outerShdw blurRad="38100" dist="38100" dir="2700000" algn="tl">
              <a:srgbClr val="000000">
                <a:alpha val="43137"/>
              </a:srgbClr>
            </a:outerShdw>
          </a:effectLst>
          <a:latin typeface="+mn-lt"/>
          <a:ea typeface="ＭＳ Ｐゴシック" pitchFamily="-112" charset="-128"/>
        </a:defRPr>
      </a:lvl3pPr>
      <a:lvl4pPr marL="1598537" indent="-228363" algn="l" rtl="0" eaLnBrk="0" fontAlgn="base" hangingPunct="0">
        <a:spcBef>
          <a:spcPct val="20000"/>
        </a:spcBef>
        <a:spcAft>
          <a:spcPct val="0"/>
        </a:spcAft>
        <a:buChar char="–"/>
        <a:defRPr sz="2000">
          <a:solidFill>
            <a:srgbClr val="F8F8EF"/>
          </a:solidFill>
          <a:effectLst>
            <a:outerShdw blurRad="38100" dist="38100" dir="2700000" algn="tl">
              <a:srgbClr val="000000">
                <a:alpha val="43137"/>
              </a:srgbClr>
            </a:outerShdw>
          </a:effectLst>
          <a:latin typeface="+mn-lt"/>
          <a:ea typeface="ＭＳ Ｐゴシック" pitchFamily="-112" charset="-128"/>
        </a:defRPr>
      </a:lvl4pPr>
      <a:lvl5pPr marL="2055258" indent="-228363" algn="l" rtl="0" eaLnBrk="0" fontAlgn="base" hangingPunct="0">
        <a:spcBef>
          <a:spcPct val="20000"/>
        </a:spcBef>
        <a:spcAft>
          <a:spcPct val="0"/>
        </a:spcAft>
        <a:buChar char="»"/>
        <a:defRPr sz="2000">
          <a:solidFill>
            <a:srgbClr val="F8F8EF"/>
          </a:solidFill>
          <a:effectLst>
            <a:outerShdw blurRad="38100" dist="38100" dir="2700000" algn="tl">
              <a:srgbClr val="000000">
                <a:alpha val="43137"/>
              </a:srgbClr>
            </a:outerShdw>
          </a:effectLst>
          <a:latin typeface="+mn-lt"/>
          <a:ea typeface="ＭＳ Ｐゴシック" pitchFamily="-112" charset="-128"/>
        </a:defRPr>
      </a:lvl5pPr>
      <a:lvl6pPr marL="2511982" indent="-228363" algn="l" rtl="0" fontAlgn="base">
        <a:spcBef>
          <a:spcPct val="20000"/>
        </a:spcBef>
        <a:spcAft>
          <a:spcPct val="0"/>
        </a:spcAft>
        <a:buChar char="»"/>
        <a:defRPr sz="2000">
          <a:solidFill>
            <a:schemeClr val="tx1"/>
          </a:solidFill>
          <a:latin typeface="+mn-lt"/>
          <a:ea typeface="ＭＳ Ｐゴシック" pitchFamily="-112" charset="-128"/>
        </a:defRPr>
      </a:lvl6pPr>
      <a:lvl7pPr marL="2968711" indent="-228363" algn="l" rtl="0" fontAlgn="base">
        <a:spcBef>
          <a:spcPct val="20000"/>
        </a:spcBef>
        <a:spcAft>
          <a:spcPct val="0"/>
        </a:spcAft>
        <a:buChar char="»"/>
        <a:defRPr sz="2000">
          <a:solidFill>
            <a:schemeClr val="tx1"/>
          </a:solidFill>
          <a:latin typeface="+mn-lt"/>
          <a:ea typeface="ＭＳ Ｐゴシック" pitchFamily="-112" charset="-128"/>
        </a:defRPr>
      </a:lvl7pPr>
      <a:lvl8pPr marL="3425430" indent="-228363" algn="l" rtl="0" fontAlgn="base">
        <a:spcBef>
          <a:spcPct val="20000"/>
        </a:spcBef>
        <a:spcAft>
          <a:spcPct val="0"/>
        </a:spcAft>
        <a:buChar char="»"/>
        <a:defRPr sz="2000">
          <a:solidFill>
            <a:schemeClr val="tx1"/>
          </a:solidFill>
          <a:latin typeface="+mn-lt"/>
          <a:ea typeface="ＭＳ Ｐゴシック" pitchFamily="-112" charset="-128"/>
        </a:defRPr>
      </a:lvl8pPr>
      <a:lvl9pPr marL="3882160" indent="-228363"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6726" rtl="0" eaLnBrk="1" latinLnBrk="0" hangingPunct="1">
        <a:defRPr sz="1800" kern="1200">
          <a:solidFill>
            <a:schemeClr val="tx1"/>
          </a:solidFill>
          <a:latin typeface="+mn-lt"/>
          <a:ea typeface="+mn-ea"/>
          <a:cs typeface="+mn-cs"/>
        </a:defRPr>
      </a:lvl1pPr>
      <a:lvl2pPr marL="456726" algn="l" defTabSz="456726" rtl="0" eaLnBrk="1" latinLnBrk="0" hangingPunct="1">
        <a:defRPr sz="1800" kern="1200">
          <a:solidFill>
            <a:schemeClr val="tx1"/>
          </a:solidFill>
          <a:latin typeface="+mn-lt"/>
          <a:ea typeface="+mn-ea"/>
          <a:cs typeface="+mn-cs"/>
        </a:defRPr>
      </a:lvl2pPr>
      <a:lvl3pPr marL="913455" algn="l" defTabSz="456726" rtl="0" eaLnBrk="1" latinLnBrk="0" hangingPunct="1">
        <a:defRPr sz="1800" kern="1200">
          <a:solidFill>
            <a:schemeClr val="tx1"/>
          </a:solidFill>
          <a:latin typeface="+mn-lt"/>
          <a:ea typeface="+mn-ea"/>
          <a:cs typeface="+mn-cs"/>
        </a:defRPr>
      </a:lvl3pPr>
      <a:lvl4pPr marL="1370172" algn="l" defTabSz="456726" rtl="0" eaLnBrk="1" latinLnBrk="0" hangingPunct="1">
        <a:defRPr sz="1800" kern="1200">
          <a:solidFill>
            <a:schemeClr val="tx1"/>
          </a:solidFill>
          <a:latin typeface="+mn-lt"/>
          <a:ea typeface="+mn-ea"/>
          <a:cs typeface="+mn-cs"/>
        </a:defRPr>
      </a:lvl4pPr>
      <a:lvl5pPr marL="1826907" algn="l" defTabSz="456726" rtl="0" eaLnBrk="1" latinLnBrk="0" hangingPunct="1">
        <a:defRPr sz="1800" kern="1200">
          <a:solidFill>
            <a:schemeClr val="tx1"/>
          </a:solidFill>
          <a:latin typeface="+mn-lt"/>
          <a:ea typeface="+mn-ea"/>
          <a:cs typeface="+mn-cs"/>
        </a:defRPr>
      </a:lvl5pPr>
      <a:lvl6pPr marL="2283619" algn="l" defTabSz="456726" rtl="0" eaLnBrk="1" latinLnBrk="0" hangingPunct="1">
        <a:defRPr sz="1800" kern="1200">
          <a:solidFill>
            <a:schemeClr val="tx1"/>
          </a:solidFill>
          <a:latin typeface="+mn-lt"/>
          <a:ea typeface="+mn-ea"/>
          <a:cs typeface="+mn-cs"/>
        </a:defRPr>
      </a:lvl6pPr>
      <a:lvl7pPr marL="2740344" algn="l" defTabSz="456726" rtl="0" eaLnBrk="1" latinLnBrk="0" hangingPunct="1">
        <a:defRPr sz="1800" kern="1200">
          <a:solidFill>
            <a:schemeClr val="tx1"/>
          </a:solidFill>
          <a:latin typeface="+mn-lt"/>
          <a:ea typeface="+mn-ea"/>
          <a:cs typeface="+mn-cs"/>
        </a:defRPr>
      </a:lvl7pPr>
      <a:lvl8pPr marL="3197066" algn="l" defTabSz="456726" rtl="0" eaLnBrk="1" latinLnBrk="0" hangingPunct="1">
        <a:defRPr sz="1800" kern="1200">
          <a:solidFill>
            <a:schemeClr val="tx1"/>
          </a:solidFill>
          <a:latin typeface="+mn-lt"/>
          <a:ea typeface="+mn-ea"/>
          <a:cs typeface="+mn-cs"/>
        </a:defRPr>
      </a:lvl8pPr>
      <a:lvl9pPr marL="3653791" algn="l" defTabSz="456726" rtl="0" eaLnBrk="1" latinLnBrk="0" hangingPunct="1">
        <a:defRPr sz="1800" kern="1200">
          <a:solidFill>
            <a:schemeClr val="tx1"/>
          </a:solidFill>
          <a:latin typeface="+mn-lt"/>
          <a:ea typeface="+mn-ea"/>
          <a:cs typeface="+mn-cs"/>
        </a:defRPr>
      </a:lvl9pPr>
    </p:otherStyle>
  </p:txStyles>
</p:sldMaster>
</file>

<file path=ppt/slideMasters/slideMaster1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45410" name="Group 2"/>
          <p:cNvGrpSpPr>
            <a:grpSpLocks/>
          </p:cNvGrpSpPr>
          <p:nvPr/>
        </p:nvGrpSpPr>
        <p:grpSpPr bwMode="auto">
          <a:xfrm>
            <a:off x="0" y="3902075"/>
            <a:ext cx="3400425" cy="2949575"/>
            <a:chOff x="0" y="2458"/>
            <a:chExt cx="2142" cy="1858"/>
          </a:xfrm>
        </p:grpSpPr>
        <p:sp>
          <p:nvSpPr>
            <p:cNvPr id="329731" name="Freeform 3"/>
            <p:cNvSpPr>
              <a:spLocks/>
            </p:cNvSpPr>
            <p:nvPr/>
          </p:nvSpPr>
          <p:spPr bwMode="ltGray">
            <a:xfrm>
              <a:off x="0" y="2508"/>
              <a:ext cx="2142" cy="1804"/>
            </a:xfrm>
            <a:custGeom>
              <a:avLst/>
              <a:gdLst/>
              <a:ahLst/>
              <a:cxnLst>
                <a:cxn ang="0">
                  <a:pos x="329" y="66"/>
                </a:cxn>
                <a:cxn ang="0">
                  <a:pos x="161" y="30"/>
                </a:cxn>
                <a:cxn ang="0">
                  <a:pos x="0" y="0"/>
                </a:cxn>
                <a:cxn ang="0">
                  <a:pos x="0" y="12"/>
                </a:cxn>
                <a:cxn ang="0">
                  <a:pos x="161" y="42"/>
                </a:cxn>
                <a:cxn ang="0">
                  <a:pos x="323" y="78"/>
                </a:cxn>
                <a:cxn ang="0">
                  <a:pos x="556" y="150"/>
                </a:cxn>
                <a:cxn ang="0">
                  <a:pos x="777" y="245"/>
                </a:cxn>
                <a:cxn ang="0">
                  <a:pos x="993" y="365"/>
                </a:cxn>
                <a:cxn ang="0">
                  <a:pos x="1196" y="503"/>
                </a:cxn>
                <a:cxn ang="0">
                  <a:pos x="1381" y="653"/>
                </a:cxn>
                <a:cxn ang="0">
                  <a:pos x="1555" y="827"/>
                </a:cxn>
                <a:cxn ang="0">
                  <a:pos x="1710" y="1019"/>
                </a:cxn>
                <a:cxn ang="0">
                  <a:pos x="1854" y="1229"/>
                </a:cxn>
                <a:cxn ang="0">
                  <a:pos x="1937" y="1366"/>
                </a:cxn>
                <a:cxn ang="0">
                  <a:pos x="2009" y="1510"/>
                </a:cxn>
                <a:cxn ang="0">
                  <a:pos x="2069" y="1654"/>
                </a:cxn>
                <a:cxn ang="0">
                  <a:pos x="2123" y="1804"/>
                </a:cxn>
                <a:cxn ang="0">
                  <a:pos x="2135" y="1804"/>
                </a:cxn>
                <a:cxn ang="0">
                  <a:pos x="2081" y="1654"/>
                </a:cxn>
                <a:cxn ang="0">
                  <a:pos x="2021" y="1510"/>
                </a:cxn>
                <a:cxn ang="0">
                  <a:pos x="1949" y="1366"/>
                </a:cxn>
                <a:cxn ang="0">
                  <a:pos x="1866" y="1223"/>
                </a:cxn>
                <a:cxn ang="0">
                  <a:pos x="1722" y="1013"/>
                </a:cxn>
                <a:cxn ang="0">
                  <a:pos x="1561" y="821"/>
                </a:cxn>
                <a:cxn ang="0">
                  <a:pos x="1387" y="647"/>
                </a:cxn>
                <a:cxn ang="0">
                  <a:pos x="1202" y="491"/>
                </a:cxn>
                <a:cxn ang="0">
                  <a:pos x="999" y="353"/>
                </a:cxn>
                <a:cxn ang="0">
                  <a:pos x="783" y="239"/>
                </a:cxn>
                <a:cxn ang="0">
                  <a:pos x="562" y="138"/>
                </a:cxn>
                <a:cxn ang="0">
                  <a:pos x="329" y="66"/>
                </a:cxn>
                <a:cxn ang="0">
                  <a:pos x="329" y="66"/>
                </a:cxn>
              </a:cxnLst>
              <a:rect l="0" t="0" r="r" b="b"/>
              <a:pathLst>
                <a:path w="2135" h="1804">
                  <a:moveTo>
                    <a:pt x="329" y="66"/>
                  </a:moveTo>
                  <a:lnTo>
                    <a:pt x="161" y="30"/>
                  </a:lnTo>
                  <a:lnTo>
                    <a:pt x="0" y="0"/>
                  </a:lnTo>
                  <a:lnTo>
                    <a:pt x="0" y="12"/>
                  </a:lnTo>
                  <a:lnTo>
                    <a:pt x="161" y="42"/>
                  </a:lnTo>
                  <a:lnTo>
                    <a:pt x="323" y="78"/>
                  </a:lnTo>
                  <a:lnTo>
                    <a:pt x="556" y="150"/>
                  </a:lnTo>
                  <a:lnTo>
                    <a:pt x="777" y="245"/>
                  </a:lnTo>
                  <a:lnTo>
                    <a:pt x="993" y="365"/>
                  </a:lnTo>
                  <a:lnTo>
                    <a:pt x="1196" y="503"/>
                  </a:lnTo>
                  <a:lnTo>
                    <a:pt x="1381" y="653"/>
                  </a:lnTo>
                  <a:lnTo>
                    <a:pt x="1555" y="827"/>
                  </a:lnTo>
                  <a:lnTo>
                    <a:pt x="1710" y="1019"/>
                  </a:lnTo>
                  <a:lnTo>
                    <a:pt x="1854" y="1229"/>
                  </a:lnTo>
                  <a:lnTo>
                    <a:pt x="1937" y="1366"/>
                  </a:lnTo>
                  <a:lnTo>
                    <a:pt x="2009" y="1510"/>
                  </a:lnTo>
                  <a:lnTo>
                    <a:pt x="2069" y="1654"/>
                  </a:lnTo>
                  <a:lnTo>
                    <a:pt x="2123" y="1804"/>
                  </a:lnTo>
                  <a:lnTo>
                    <a:pt x="2135" y="1804"/>
                  </a:lnTo>
                  <a:lnTo>
                    <a:pt x="2081" y="1654"/>
                  </a:lnTo>
                  <a:lnTo>
                    <a:pt x="2021" y="1510"/>
                  </a:lnTo>
                  <a:lnTo>
                    <a:pt x="1949" y="1366"/>
                  </a:lnTo>
                  <a:lnTo>
                    <a:pt x="1866" y="1223"/>
                  </a:lnTo>
                  <a:lnTo>
                    <a:pt x="1722" y="1013"/>
                  </a:lnTo>
                  <a:lnTo>
                    <a:pt x="1561" y="821"/>
                  </a:lnTo>
                  <a:lnTo>
                    <a:pt x="1387" y="647"/>
                  </a:lnTo>
                  <a:lnTo>
                    <a:pt x="1202" y="491"/>
                  </a:lnTo>
                  <a:lnTo>
                    <a:pt x="999" y="353"/>
                  </a:lnTo>
                  <a:lnTo>
                    <a:pt x="783" y="239"/>
                  </a:lnTo>
                  <a:lnTo>
                    <a:pt x="562" y="138"/>
                  </a:lnTo>
                  <a:lnTo>
                    <a:pt x="329" y="66"/>
                  </a:lnTo>
                  <a:lnTo>
                    <a:pt x="329" y="66"/>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a:defRPr/>
              </a:pPr>
              <a:endParaRPr lang="en-US">
                <a:latin typeface="Times New Roman" pitchFamily="-112" charset="0"/>
                <a:ea typeface="+mn-ea"/>
                <a:cs typeface="+mn-cs"/>
              </a:endParaRPr>
            </a:p>
          </p:txBody>
        </p:sp>
        <p:sp>
          <p:nvSpPr>
            <p:cNvPr id="329732" name="Freeform 4"/>
            <p:cNvSpPr>
              <a:spLocks/>
            </p:cNvSpPr>
            <p:nvPr/>
          </p:nvSpPr>
          <p:spPr bwMode="hidden">
            <a:xfrm>
              <a:off x="0" y="2458"/>
              <a:ext cx="1854" cy="1858"/>
            </a:xfrm>
            <a:custGeom>
              <a:avLst/>
              <a:gdLst/>
              <a:ahLst/>
              <a:cxnLst>
                <a:cxn ang="0">
                  <a:pos x="1854" y="1858"/>
                </a:cxn>
                <a:cxn ang="0">
                  <a:pos x="0" y="1858"/>
                </a:cxn>
                <a:cxn ang="0">
                  <a:pos x="0" y="0"/>
                </a:cxn>
                <a:cxn ang="0">
                  <a:pos x="1854" y="1858"/>
                </a:cxn>
                <a:cxn ang="0">
                  <a:pos x="1854" y="1858"/>
                </a:cxn>
              </a:cxnLst>
              <a:rect l="0" t="0" r="r" b="b"/>
              <a:pathLst>
                <a:path w="1854" h="1858">
                  <a:moveTo>
                    <a:pt x="1854" y="1858"/>
                  </a:moveTo>
                  <a:lnTo>
                    <a:pt x="0" y="1858"/>
                  </a:lnTo>
                  <a:lnTo>
                    <a:pt x="0" y="0"/>
                  </a:lnTo>
                  <a:lnTo>
                    <a:pt x="1854" y="1858"/>
                  </a:lnTo>
                  <a:lnTo>
                    <a:pt x="1854" y="1858"/>
                  </a:lnTo>
                  <a:close/>
                </a:path>
              </a:pathLst>
            </a:custGeom>
            <a:gradFill rotWithShape="0">
              <a:gsLst>
                <a:gs pos="0">
                  <a:schemeClr val="bg2"/>
                </a:gs>
                <a:gs pos="50000">
                  <a:schemeClr val="bg1"/>
                </a:gs>
                <a:gs pos="100000">
                  <a:schemeClr val="bg2"/>
                </a:gs>
              </a:gsLst>
              <a:lin ang="18900000" scaled="1"/>
            </a:gradFill>
            <a:ln w="9525">
              <a:noFill/>
              <a:round/>
              <a:headEnd/>
              <a:tailEnd/>
            </a:ln>
          </p:spPr>
          <p:txBody>
            <a:bodyPr/>
            <a:lstStyle/>
            <a:p>
              <a:pPr>
                <a:defRPr/>
              </a:pPr>
              <a:endParaRPr lang="en-US">
                <a:latin typeface="Times New Roman" pitchFamily="-112" charset="0"/>
                <a:ea typeface="+mn-ea"/>
                <a:cs typeface="+mn-cs"/>
              </a:endParaRPr>
            </a:p>
          </p:txBody>
        </p:sp>
        <p:sp>
          <p:nvSpPr>
            <p:cNvPr id="329733" name="Freeform 5"/>
            <p:cNvSpPr>
              <a:spLocks/>
            </p:cNvSpPr>
            <p:nvPr/>
          </p:nvSpPr>
          <p:spPr bwMode="ltGray">
            <a:xfrm>
              <a:off x="0" y="2735"/>
              <a:ext cx="1745" cy="1577"/>
            </a:xfrm>
            <a:custGeom>
              <a:avLst/>
              <a:gdLst/>
              <a:ahLst/>
              <a:cxnLst>
                <a:cxn ang="0">
                  <a:pos x="1640" y="1377"/>
                </a:cxn>
                <a:cxn ang="0">
                  <a:pos x="1692" y="1479"/>
                </a:cxn>
                <a:cxn ang="0">
                  <a:pos x="1732" y="1577"/>
                </a:cxn>
                <a:cxn ang="0">
                  <a:pos x="1745" y="1577"/>
                </a:cxn>
                <a:cxn ang="0">
                  <a:pos x="1703" y="1469"/>
                </a:cxn>
                <a:cxn ang="0">
                  <a:pos x="1649" y="1367"/>
                </a:cxn>
                <a:cxn ang="0">
                  <a:pos x="1535" y="1157"/>
                </a:cxn>
                <a:cxn ang="0">
                  <a:pos x="1395" y="951"/>
                </a:cxn>
                <a:cxn ang="0">
                  <a:pos x="1236" y="756"/>
                </a:cxn>
                <a:cxn ang="0">
                  <a:pos x="1061" y="582"/>
                </a:cxn>
                <a:cxn ang="0">
                  <a:pos x="876" y="426"/>
                </a:cxn>
                <a:cxn ang="0">
                  <a:pos x="672" y="294"/>
                </a:cxn>
                <a:cxn ang="0">
                  <a:pos x="455" y="174"/>
                </a:cxn>
                <a:cxn ang="0">
                  <a:pos x="234" y="78"/>
                </a:cxn>
                <a:cxn ang="0">
                  <a:pos x="0" y="0"/>
                </a:cxn>
                <a:cxn ang="0">
                  <a:pos x="0" y="12"/>
                </a:cxn>
                <a:cxn ang="0">
                  <a:pos x="222" y="89"/>
                </a:cxn>
                <a:cxn ang="0">
                  <a:pos x="446" y="185"/>
                </a:cxn>
                <a:cxn ang="0">
                  <a:pos x="662" y="305"/>
                </a:cxn>
                <a:cxn ang="0">
                  <a:pos x="866" y="437"/>
                </a:cxn>
                <a:cxn ang="0">
                  <a:pos x="1052" y="593"/>
                </a:cxn>
                <a:cxn ang="0">
                  <a:pos x="1226" y="767"/>
                </a:cxn>
                <a:cxn ang="0">
                  <a:pos x="1385" y="960"/>
                </a:cxn>
                <a:cxn ang="0">
                  <a:pos x="1526" y="1167"/>
                </a:cxn>
                <a:cxn ang="0">
                  <a:pos x="1640" y="1377"/>
                </a:cxn>
              </a:cxnLst>
              <a:rect l="0" t="0" r="r" b="b"/>
              <a:pathLst>
                <a:path w="1745" h="1577">
                  <a:moveTo>
                    <a:pt x="1640" y="1377"/>
                  </a:moveTo>
                  <a:lnTo>
                    <a:pt x="1692" y="1479"/>
                  </a:lnTo>
                  <a:lnTo>
                    <a:pt x="1732" y="1577"/>
                  </a:lnTo>
                  <a:lnTo>
                    <a:pt x="1745" y="1577"/>
                  </a:lnTo>
                  <a:lnTo>
                    <a:pt x="1703" y="1469"/>
                  </a:lnTo>
                  <a:lnTo>
                    <a:pt x="1649" y="1367"/>
                  </a:lnTo>
                  <a:lnTo>
                    <a:pt x="1535" y="1157"/>
                  </a:lnTo>
                  <a:lnTo>
                    <a:pt x="1395" y="951"/>
                  </a:lnTo>
                  <a:lnTo>
                    <a:pt x="1236" y="756"/>
                  </a:lnTo>
                  <a:lnTo>
                    <a:pt x="1061" y="582"/>
                  </a:lnTo>
                  <a:lnTo>
                    <a:pt x="876" y="426"/>
                  </a:lnTo>
                  <a:lnTo>
                    <a:pt x="672" y="294"/>
                  </a:lnTo>
                  <a:lnTo>
                    <a:pt x="455" y="174"/>
                  </a:lnTo>
                  <a:lnTo>
                    <a:pt x="234" y="78"/>
                  </a:lnTo>
                  <a:lnTo>
                    <a:pt x="0" y="0"/>
                  </a:lnTo>
                  <a:lnTo>
                    <a:pt x="0" y="12"/>
                  </a:lnTo>
                  <a:lnTo>
                    <a:pt x="222" y="89"/>
                  </a:lnTo>
                  <a:lnTo>
                    <a:pt x="446" y="185"/>
                  </a:lnTo>
                  <a:lnTo>
                    <a:pt x="662" y="305"/>
                  </a:lnTo>
                  <a:lnTo>
                    <a:pt x="866" y="437"/>
                  </a:lnTo>
                  <a:lnTo>
                    <a:pt x="1052" y="593"/>
                  </a:lnTo>
                  <a:lnTo>
                    <a:pt x="1226" y="767"/>
                  </a:lnTo>
                  <a:lnTo>
                    <a:pt x="1385" y="960"/>
                  </a:lnTo>
                  <a:lnTo>
                    <a:pt x="1526" y="1167"/>
                  </a:lnTo>
                  <a:lnTo>
                    <a:pt x="1640" y="1377"/>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a:defRPr/>
              </a:pPr>
              <a:endParaRPr lang="en-US">
                <a:latin typeface="Times New Roman" pitchFamily="-112" charset="0"/>
                <a:ea typeface="+mn-ea"/>
                <a:cs typeface="+mn-cs"/>
              </a:endParaRPr>
            </a:p>
          </p:txBody>
        </p:sp>
        <p:sp>
          <p:nvSpPr>
            <p:cNvPr id="329734" name="Freeform 6"/>
            <p:cNvSpPr>
              <a:spLocks/>
            </p:cNvSpPr>
            <p:nvPr/>
          </p:nvSpPr>
          <p:spPr bwMode="ltGray">
            <a:xfrm>
              <a:off x="0" y="2544"/>
              <a:ext cx="1745" cy="1768"/>
            </a:xfrm>
            <a:custGeom>
              <a:avLst/>
              <a:gdLst/>
              <a:ahLst/>
              <a:cxnLst>
                <a:cxn ang="0">
                  <a:pos x="0" y="0"/>
                </a:cxn>
                <a:cxn ang="0">
                  <a:pos x="0" y="12"/>
                </a:cxn>
                <a:cxn ang="0">
                  <a:pos x="210" y="88"/>
                </a:cxn>
                <a:cxn ang="0">
                  <a:pos x="426" y="190"/>
                </a:cxn>
                <a:cxn ang="0">
                  <a:pos x="630" y="304"/>
                </a:cxn>
                <a:cxn ang="0">
                  <a:pos x="818" y="442"/>
                </a:cxn>
                <a:cxn ang="0">
                  <a:pos x="998" y="592"/>
                </a:cxn>
                <a:cxn ang="0">
                  <a:pos x="1164" y="766"/>
                </a:cxn>
                <a:cxn ang="0">
                  <a:pos x="1310" y="942"/>
                </a:cxn>
                <a:cxn ang="0">
                  <a:pos x="1454" y="1146"/>
                </a:cxn>
                <a:cxn ang="0">
                  <a:pos x="1536" y="1298"/>
                </a:cxn>
                <a:cxn ang="0">
                  <a:pos x="1614" y="1456"/>
                </a:cxn>
                <a:cxn ang="0">
                  <a:pos x="1682" y="1616"/>
                </a:cxn>
                <a:cxn ang="0">
                  <a:pos x="1733" y="1768"/>
                </a:cxn>
                <a:cxn ang="0">
                  <a:pos x="1745" y="1768"/>
                </a:cxn>
                <a:cxn ang="0">
                  <a:pos x="1691" y="1606"/>
                </a:cxn>
                <a:cxn ang="0">
                  <a:pos x="1623" y="1445"/>
                </a:cxn>
                <a:cxn ang="0">
                  <a:pos x="1547" y="1288"/>
                </a:cxn>
                <a:cxn ang="0">
                  <a:pos x="1463" y="1136"/>
                </a:cxn>
                <a:cxn ang="0">
                  <a:pos x="1320" y="932"/>
                </a:cxn>
                <a:cxn ang="0">
                  <a:pos x="1173" y="755"/>
                </a:cxn>
                <a:cxn ang="0">
                  <a:pos x="1008" y="581"/>
                </a:cxn>
                <a:cxn ang="0">
                  <a:pos x="827" y="431"/>
                </a:cxn>
                <a:cxn ang="0">
                  <a:pos x="642" y="293"/>
                </a:cxn>
                <a:cxn ang="0">
                  <a:pos x="437" y="179"/>
                </a:cxn>
                <a:cxn ang="0">
                  <a:pos x="222" y="78"/>
                </a:cxn>
                <a:cxn ang="0">
                  <a:pos x="0" y="0"/>
                </a:cxn>
                <a:cxn ang="0">
                  <a:pos x="0" y="0"/>
                </a:cxn>
              </a:cxnLst>
              <a:rect l="0" t="0" r="r" b="b"/>
              <a:pathLst>
                <a:path w="1745" h="1768">
                  <a:moveTo>
                    <a:pt x="0" y="0"/>
                  </a:moveTo>
                  <a:lnTo>
                    <a:pt x="0" y="12"/>
                  </a:lnTo>
                  <a:lnTo>
                    <a:pt x="210" y="88"/>
                  </a:lnTo>
                  <a:lnTo>
                    <a:pt x="426" y="190"/>
                  </a:lnTo>
                  <a:lnTo>
                    <a:pt x="630" y="304"/>
                  </a:lnTo>
                  <a:lnTo>
                    <a:pt x="818" y="442"/>
                  </a:lnTo>
                  <a:lnTo>
                    <a:pt x="998" y="592"/>
                  </a:lnTo>
                  <a:lnTo>
                    <a:pt x="1164" y="766"/>
                  </a:lnTo>
                  <a:lnTo>
                    <a:pt x="1310" y="942"/>
                  </a:lnTo>
                  <a:lnTo>
                    <a:pt x="1454" y="1146"/>
                  </a:lnTo>
                  <a:lnTo>
                    <a:pt x="1536" y="1298"/>
                  </a:lnTo>
                  <a:lnTo>
                    <a:pt x="1614" y="1456"/>
                  </a:lnTo>
                  <a:lnTo>
                    <a:pt x="1682" y="1616"/>
                  </a:lnTo>
                  <a:lnTo>
                    <a:pt x="1733" y="1768"/>
                  </a:lnTo>
                  <a:lnTo>
                    <a:pt x="1745" y="1768"/>
                  </a:lnTo>
                  <a:lnTo>
                    <a:pt x="1691" y="1606"/>
                  </a:lnTo>
                  <a:lnTo>
                    <a:pt x="1623" y="1445"/>
                  </a:lnTo>
                  <a:lnTo>
                    <a:pt x="1547" y="1288"/>
                  </a:lnTo>
                  <a:lnTo>
                    <a:pt x="1463" y="1136"/>
                  </a:lnTo>
                  <a:lnTo>
                    <a:pt x="1320" y="932"/>
                  </a:lnTo>
                  <a:lnTo>
                    <a:pt x="1173" y="755"/>
                  </a:lnTo>
                  <a:lnTo>
                    <a:pt x="1008" y="581"/>
                  </a:lnTo>
                  <a:lnTo>
                    <a:pt x="827" y="431"/>
                  </a:lnTo>
                  <a:lnTo>
                    <a:pt x="642" y="293"/>
                  </a:lnTo>
                  <a:lnTo>
                    <a:pt x="437" y="179"/>
                  </a:lnTo>
                  <a:lnTo>
                    <a:pt x="222" y="78"/>
                  </a:lnTo>
                  <a:lnTo>
                    <a:pt x="0" y="0"/>
                  </a:lnTo>
                  <a:lnTo>
                    <a:pt x="0" y="0"/>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a:defRPr/>
              </a:pPr>
              <a:endParaRPr lang="en-US">
                <a:latin typeface="Times New Roman" pitchFamily="-112" charset="0"/>
                <a:ea typeface="+mn-ea"/>
                <a:cs typeface="+mn-cs"/>
              </a:endParaRPr>
            </a:p>
          </p:txBody>
        </p:sp>
        <p:sp>
          <p:nvSpPr>
            <p:cNvPr id="111628" name="Oval 7"/>
            <p:cNvSpPr>
              <a:spLocks noChangeArrowheads="1"/>
            </p:cNvSpPr>
            <p:nvPr/>
          </p:nvSpPr>
          <p:spPr bwMode="ltGray">
            <a:xfrm>
              <a:off x="209" y="2784"/>
              <a:ext cx="86" cy="86"/>
            </a:xfrm>
            <a:prstGeom prst="ellipse">
              <a:avLst/>
            </a:prstGeom>
            <a:gradFill rotWithShape="0">
              <a:gsLst>
                <a:gs pos="0">
                  <a:schemeClr val="bg2"/>
                </a:gs>
                <a:gs pos="100000">
                  <a:schemeClr val="bg1"/>
                </a:gs>
              </a:gsLst>
              <a:lin ang="18900000" scaled="1"/>
            </a:gradFill>
            <a:ln w="9525">
              <a:noFill/>
              <a:round/>
              <a:headEnd/>
              <a:tailEnd/>
            </a:ln>
          </p:spPr>
          <p:txBody>
            <a:bodyPr>
              <a:prstTxWarp prst="textNoShape">
                <a:avLst/>
              </a:prstTxWarp>
            </a:bodyPr>
            <a:lstStyle/>
            <a:p>
              <a:pPr>
                <a:defRPr/>
              </a:pPr>
              <a:endParaRPr lang="en-US"/>
            </a:p>
          </p:txBody>
        </p:sp>
        <p:sp>
          <p:nvSpPr>
            <p:cNvPr id="111629" name="Oval 8"/>
            <p:cNvSpPr>
              <a:spLocks noChangeArrowheads="1"/>
            </p:cNvSpPr>
            <p:nvPr/>
          </p:nvSpPr>
          <p:spPr bwMode="ltGray">
            <a:xfrm>
              <a:off x="1536" y="3884"/>
              <a:ext cx="92" cy="92"/>
            </a:xfrm>
            <a:prstGeom prst="ellipse">
              <a:avLst/>
            </a:prstGeom>
            <a:gradFill rotWithShape="0">
              <a:gsLst>
                <a:gs pos="0">
                  <a:schemeClr val="bg2"/>
                </a:gs>
                <a:gs pos="100000">
                  <a:schemeClr val="bg1"/>
                </a:gs>
              </a:gsLst>
              <a:lin ang="2700000" scaled="1"/>
            </a:gradFill>
            <a:ln w="9525">
              <a:noFill/>
              <a:round/>
              <a:headEnd/>
              <a:tailEnd/>
            </a:ln>
          </p:spPr>
          <p:txBody>
            <a:bodyPr>
              <a:prstTxWarp prst="textNoShape">
                <a:avLst/>
              </a:prstTxWarp>
            </a:bodyPr>
            <a:lstStyle/>
            <a:p>
              <a:pPr>
                <a:defRPr/>
              </a:pPr>
              <a:endParaRPr lang="en-US"/>
            </a:p>
          </p:txBody>
        </p:sp>
        <p:sp>
          <p:nvSpPr>
            <p:cNvPr id="111630" name="Oval 9"/>
            <p:cNvSpPr>
              <a:spLocks noChangeArrowheads="1"/>
            </p:cNvSpPr>
            <p:nvPr/>
          </p:nvSpPr>
          <p:spPr bwMode="ltGray">
            <a:xfrm>
              <a:off x="791" y="2723"/>
              <a:ext cx="121" cy="121"/>
            </a:xfrm>
            <a:prstGeom prst="ellipse">
              <a:avLst/>
            </a:prstGeom>
            <a:gradFill rotWithShape="0">
              <a:gsLst>
                <a:gs pos="0">
                  <a:schemeClr val="bg2"/>
                </a:gs>
                <a:gs pos="100000">
                  <a:schemeClr val="bg1"/>
                </a:gs>
              </a:gsLst>
              <a:lin ang="18900000" scaled="1"/>
            </a:gradFill>
            <a:ln w="9525">
              <a:noFill/>
              <a:round/>
              <a:headEnd/>
              <a:tailEnd/>
            </a:ln>
          </p:spPr>
          <p:txBody>
            <a:bodyPr>
              <a:prstTxWarp prst="textNoShape">
                <a:avLst/>
              </a:prstTxWarp>
            </a:bodyPr>
            <a:lstStyle/>
            <a:p>
              <a:pPr>
                <a:defRPr/>
              </a:pPr>
              <a:endParaRPr lang="en-US"/>
            </a:p>
          </p:txBody>
        </p:sp>
      </p:grpSp>
      <p:sp>
        <p:nvSpPr>
          <p:cNvPr id="329738" name="Rectangle 10"/>
          <p:cNvSpPr>
            <a:spLocks noGrp="1" noChangeArrowheads="1"/>
          </p:cNvSpPr>
          <p:nvPr>
            <p:ph type="title"/>
          </p:nvPr>
        </p:nvSpPr>
        <p:spPr bwMode="auto">
          <a:xfrm>
            <a:off x="457200" y="277813"/>
            <a:ext cx="8229600" cy="1139825"/>
          </a:xfrm>
          <a:prstGeom prst="rect">
            <a:avLst/>
          </a:prstGeom>
          <a:noFill/>
          <a:ln w="9525">
            <a:noFill/>
            <a:miter lim="800000"/>
            <a:headEnd/>
            <a:tailEnd/>
          </a:ln>
          <a:effectLst/>
        </p:spPr>
        <p:txBody>
          <a:bodyPr vert="horz" wrap="square" lIns="91440" tIns="45720" rIns="91440" bIns="45720" numCol="1" anchor="ctr" anchorCtr="1" compatLnSpc="1">
            <a:prstTxWarp prst="textNoShape">
              <a:avLst/>
            </a:prstTxWarp>
          </a:bodyPr>
          <a:lstStyle/>
          <a:p>
            <a:pPr lvl="0"/>
            <a:r>
              <a:rPr lang="en-US"/>
              <a:t>Click to edit Master title style</a:t>
            </a:r>
          </a:p>
        </p:txBody>
      </p:sp>
      <p:sp>
        <p:nvSpPr>
          <p:cNvPr id="329739" name="Rectangle 11"/>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29740" name="Rectangle 12"/>
          <p:cNvSpPr>
            <a:spLocks noGrp="1" noChangeArrowheads="1"/>
          </p:cNvSpPr>
          <p:nvPr>
            <p:ph type="dt" sz="half" idx="2"/>
          </p:nvPr>
        </p:nvSpPr>
        <p:spPr bwMode="auto">
          <a:xfrm>
            <a:off x="457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000">
                <a:effectLst>
                  <a:outerShdw blurRad="38100" dist="38100" dir="2700000" algn="tl">
                    <a:srgbClr val="000000"/>
                  </a:outerShdw>
                </a:effectLst>
                <a:latin typeface="Arial" pitchFamily="-112" charset="0"/>
                <a:ea typeface="+mn-ea"/>
                <a:cs typeface="+mn-cs"/>
              </a:defRPr>
            </a:lvl1pPr>
          </a:lstStyle>
          <a:p>
            <a:pPr>
              <a:defRPr/>
            </a:pPr>
            <a:endParaRPr lang="en-US"/>
          </a:p>
        </p:txBody>
      </p:sp>
      <p:sp>
        <p:nvSpPr>
          <p:cNvPr id="329741" name="Rectangle 13"/>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000">
                <a:effectLst>
                  <a:outerShdw blurRad="38100" dist="38100" dir="2700000" algn="tl">
                    <a:srgbClr val="000000"/>
                  </a:outerShdw>
                </a:effectLst>
                <a:latin typeface="Arial" pitchFamily="-112" charset="0"/>
                <a:ea typeface="+mn-ea"/>
                <a:cs typeface="+mn-cs"/>
              </a:defRPr>
            </a:lvl1pPr>
          </a:lstStyle>
          <a:p>
            <a:pPr>
              <a:defRPr/>
            </a:pPr>
            <a:endParaRPr lang="en-US"/>
          </a:p>
        </p:txBody>
      </p:sp>
      <p:sp>
        <p:nvSpPr>
          <p:cNvPr id="329742" name="Rectangle 14"/>
          <p:cNvSpPr>
            <a:spLocks noGrp="1" noChangeArrowheads="1"/>
          </p:cNvSpPr>
          <p:nvPr>
            <p:ph type="sldNum" sz="quarter" idx="4"/>
          </p:nvPr>
        </p:nvSpPr>
        <p:spPr bwMode="auto">
          <a:xfrm>
            <a:off x="6553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000">
                <a:effectLst>
                  <a:outerShdw blurRad="38100" dist="38100" dir="2700000" algn="tl">
                    <a:srgbClr val="000000"/>
                  </a:outerShdw>
                </a:effectLst>
                <a:latin typeface="Arial" charset="0"/>
              </a:defRPr>
            </a:lvl1pPr>
          </a:lstStyle>
          <a:p>
            <a:pPr>
              <a:defRPr/>
            </a:pPr>
            <a:fld id="{D85C9387-3A0B-4848-AF66-620769167564}" type="slidenum">
              <a:rPr lang="en-US"/>
              <a:pPr>
                <a:defRPr/>
              </a:pPr>
              <a:t>‹#›</a:t>
            </a:fld>
            <a:endParaRPr lang="en-US"/>
          </a:p>
        </p:txBody>
      </p:sp>
    </p:spTree>
    <p:extLst>
      <p:ext uri="{BB962C8B-B14F-4D97-AF65-F5344CB8AC3E}">
        <p14:creationId xmlns:p14="http://schemas.microsoft.com/office/powerpoint/2010/main" val="3294790936"/>
      </p:ext>
    </p:extLst>
  </p:cSld>
  <p:clrMap bg1="dk2" tx1="lt1" bg2="dk1" tx2="lt2" accent1="accent1" accent2="accent2" accent3="accent3" accent4="accent4" accent5="accent5" accent6="accent6" hlink="hlink" folHlink="folHlink"/>
  <p:sldLayoutIdLst>
    <p:sldLayoutId id="2147484067" r:id="rId1"/>
    <p:sldLayoutId id="2147484068" r:id="rId2"/>
    <p:sldLayoutId id="2147484069" r:id="rId3"/>
    <p:sldLayoutId id="2147484070" r:id="rId4"/>
    <p:sldLayoutId id="2147484071" r:id="rId5"/>
    <p:sldLayoutId id="2147484072" r:id="rId6"/>
    <p:sldLayoutId id="2147484073" r:id="rId7"/>
    <p:sldLayoutId id="2147484074" r:id="rId8"/>
    <p:sldLayoutId id="2147484075" r:id="rId9"/>
    <p:sldLayoutId id="2147484076" r:id="rId10"/>
  </p:sldLayoutIdLst>
  <p:transition/>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9pPr>
    </p:titleStyle>
    <p:bodyStyle>
      <a:lvl1pPr marL="342900" indent="-342900" algn="l" rtl="0" eaLnBrk="0" fontAlgn="base" hangingPunct="0">
        <a:spcBef>
          <a:spcPct val="20000"/>
        </a:spcBef>
        <a:spcAft>
          <a:spcPct val="0"/>
        </a:spcAft>
        <a:buClr>
          <a:schemeClr val="hlink"/>
        </a:buClr>
        <a:buSzPct val="75000"/>
        <a:buFont typeface="Wingdings" charset="2"/>
        <a:buChar char="l"/>
        <a:defRPr sz="3200">
          <a:solidFill>
            <a:schemeClr val="tx1"/>
          </a:solidFill>
          <a:effectLst>
            <a:outerShdw blurRad="38100" dist="38100" dir="2700000" algn="tl">
              <a:srgbClr val="000000"/>
            </a:outerShdw>
          </a:effectLst>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lr>
          <a:schemeClr val="tx2"/>
        </a:buClr>
        <a:buSzPct val="75000"/>
        <a:buFont typeface="Wingdings" charset="2"/>
        <a:buChar char="l"/>
        <a:defRPr sz="2800">
          <a:solidFill>
            <a:schemeClr val="tx1"/>
          </a:solidFill>
          <a:effectLst>
            <a:outerShdw blurRad="38100" dist="38100" dir="2700000" algn="tl">
              <a:srgbClr val="000000"/>
            </a:outerShdw>
          </a:effectLst>
          <a:latin typeface="+mn-lt"/>
          <a:ea typeface="ＭＳ Ｐゴシック" pitchFamily="-111" charset="-128"/>
        </a:defRPr>
      </a:lvl2pPr>
      <a:lvl3pPr marL="1143000" indent="-228600" algn="l" rtl="0" eaLnBrk="0" fontAlgn="base" hangingPunct="0">
        <a:spcBef>
          <a:spcPct val="20000"/>
        </a:spcBef>
        <a:spcAft>
          <a:spcPct val="0"/>
        </a:spcAft>
        <a:buClr>
          <a:schemeClr val="accent2"/>
        </a:buClr>
        <a:buSzPct val="75000"/>
        <a:buFont typeface="Wingdings" charset="2"/>
        <a:buChar char="l"/>
        <a:defRPr sz="2400">
          <a:solidFill>
            <a:schemeClr val="tx1"/>
          </a:solidFill>
          <a:effectLst>
            <a:outerShdw blurRad="38100" dist="38100" dir="2700000" algn="tl">
              <a:srgbClr val="000000"/>
            </a:outerShdw>
          </a:effectLst>
          <a:latin typeface="+mn-lt"/>
          <a:ea typeface="ＭＳ Ｐゴシック" charset="0"/>
          <a:cs typeface="Geneva" charset="0"/>
        </a:defRPr>
      </a:lvl3pPr>
      <a:lvl4pPr marL="1600200" indent="-228600" algn="l" rtl="0" eaLnBrk="0" fontAlgn="base" hangingPunct="0">
        <a:spcBef>
          <a:spcPct val="20000"/>
        </a:spcBef>
        <a:spcAft>
          <a:spcPct val="0"/>
        </a:spcAft>
        <a:buClr>
          <a:schemeClr val="folHlink"/>
        </a:buClr>
        <a:buSzPct val="75000"/>
        <a:buFont typeface="Wingdings" charset="2"/>
        <a:buChar char="l"/>
        <a:defRPr sz="2000">
          <a:solidFill>
            <a:schemeClr val="tx1"/>
          </a:solidFill>
          <a:effectLst>
            <a:outerShdw blurRad="38100" dist="38100" dir="2700000" algn="tl">
              <a:srgbClr val="000000"/>
            </a:outerShdw>
          </a:effectLst>
          <a:latin typeface="+mn-lt"/>
          <a:ea typeface="Geneva" charset="-128"/>
          <a:cs typeface="Geneva" charset="0"/>
        </a:defRPr>
      </a:lvl4pPr>
      <a:lvl5pPr marL="2057400" indent="-228600" algn="l" rtl="0" eaLnBrk="0" fontAlgn="base" hangingPunct="0">
        <a:spcBef>
          <a:spcPct val="20000"/>
        </a:spcBef>
        <a:spcAft>
          <a:spcPct val="0"/>
        </a:spcAft>
        <a:buClr>
          <a:schemeClr val="tx1"/>
        </a:buClr>
        <a:buSzPct val="75000"/>
        <a:buFont typeface="Wingdings" charset="2"/>
        <a:buChar char="l"/>
        <a:defRPr sz="2000">
          <a:solidFill>
            <a:schemeClr val="tx1"/>
          </a:solidFill>
          <a:effectLst>
            <a:outerShdw blurRad="38100" dist="38100" dir="2700000" algn="tl">
              <a:srgbClr val="000000"/>
            </a:outerShdw>
          </a:effectLst>
          <a:latin typeface="+mn-lt"/>
          <a:ea typeface="Geneva" charset="-128"/>
          <a:cs typeface="Geneva" charset="0"/>
        </a:defRPr>
      </a:lvl5pPr>
      <a:lvl6pPr marL="25146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6pPr>
      <a:lvl7pPr marL="29718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7pPr>
      <a:lvl8pPr marL="34290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8pPr>
      <a:lvl9pPr marL="38862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7.xml><?xml version="1.0" encoding="utf-8"?>
<p:sldMaster xmlns:a="http://schemas.openxmlformats.org/drawingml/2006/main" xmlns:r="http://schemas.openxmlformats.org/officeDocument/2006/relationships" xmlns:p="http://schemas.openxmlformats.org/presentationml/2006/main">
  <p:cSld>
    <p:bg>
      <p:bgPr>
        <a:blipFill rotWithShape="1">
          <a:blip r:embed="rId691" cstate="print"/>
          <a:srcRect/>
          <a:tile tx="0" ty="0" sx="100000" sy="100000" flip="none" algn="tl"/>
        </a:blipFill>
        <a:effectLst/>
      </p:bgPr>
    </p:bg>
    <p:spTree>
      <p:nvGrpSpPr>
        <p:cNvPr id="1" name=""/>
        <p:cNvGrpSpPr/>
        <p:nvPr/>
      </p:nvGrpSpPr>
      <p:grpSpPr>
        <a:xfrm>
          <a:off x="0" y="0"/>
          <a:ext cx="0" cy="0"/>
          <a:chOff x="0" y="0"/>
          <a:chExt cx="0" cy="0"/>
        </a:xfrm>
      </p:grpSpPr>
      <p:pic>
        <p:nvPicPr>
          <p:cNvPr id="2" name="Picture 2" descr="Picture 2"/>
          <p:cNvPicPr>
            <a:picLocks noChangeAspect="1"/>
          </p:cNvPicPr>
          <p:nvPr/>
        </p:nvPicPr>
        <p:blipFill>
          <a:blip r:embed="rId692" cstate="print"/>
          <a:stretch>
            <a:fillRect/>
          </a:stretch>
        </p:blipFill>
        <p:spPr>
          <a:xfrm>
            <a:off x="0" y="0"/>
            <a:ext cx="685800" cy="6858000"/>
          </a:xfrm>
          <a:prstGeom prst="rect">
            <a:avLst/>
          </a:prstGeom>
          <a:ln w="12700">
            <a:miter lim="400000"/>
          </a:ln>
        </p:spPr>
      </p:pic>
      <p:pic>
        <p:nvPicPr>
          <p:cNvPr id="3" name="Picture 7" descr="Picture 7"/>
          <p:cNvPicPr>
            <a:picLocks noChangeAspect="1"/>
          </p:cNvPicPr>
          <p:nvPr/>
        </p:nvPicPr>
        <p:blipFill>
          <a:blip r:embed="rId693" cstate="print"/>
          <a:stretch>
            <a:fillRect/>
          </a:stretch>
        </p:blipFill>
        <p:spPr>
          <a:xfrm>
            <a:off x="1066800" y="1574800"/>
            <a:ext cx="7772400" cy="130175"/>
          </a:xfrm>
          <a:prstGeom prst="rect">
            <a:avLst/>
          </a:prstGeom>
          <a:ln w="12700">
            <a:miter lim="400000"/>
          </a:ln>
        </p:spPr>
      </p:pic>
      <p:sp>
        <p:nvSpPr>
          <p:cNvPr id="4" name="Title Text"/>
          <p:cNvSpPr txBox="1">
            <a:spLocks noGrp="1"/>
          </p:cNvSpPr>
          <p:nvPr>
            <p:ph type="title"/>
          </p:nvPr>
        </p:nvSpPr>
        <p:spPr>
          <a:xfrm>
            <a:off x="1066800" y="381000"/>
            <a:ext cx="7772400" cy="114300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nchor="b">
            <a:normAutofit/>
          </a:bodyPr>
          <a:lstStyle/>
          <a:p>
            <a:r>
              <a:t>Title Text</a:t>
            </a:r>
          </a:p>
        </p:txBody>
      </p:sp>
      <p:sp>
        <p:nvSpPr>
          <p:cNvPr id="5" name="Body Level One…"/>
          <p:cNvSpPr txBox="1">
            <a:spLocks noGrp="1"/>
          </p:cNvSpPr>
          <p:nvPr>
            <p:ph type="body" idx="1"/>
          </p:nvPr>
        </p:nvSpPr>
        <p:spPr>
          <a:xfrm>
            <a:off x="457200" y="1600200"/>
            <a:ext cx="8229600" cy="525780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lstStyle>
            <a:lvl1pPr>
              <a:buBlip>
                <a:blip r:embed="rId694"/>
              </a:buBlip>
            </a:lvl1pPr>
            <a:lvl2pPr>
              <a:buBlip>
                <a:blip r:embed="rId695"/>
              </a:buBlip>
            </a:lvl2pPr>
          </a:lstStyle>
          <a:p>
            <a:r>
              <a:t>Body Level One</a:t>
            </a:r>
          </a:p>
          <a:p>
            <a:pPr lvl="1"/>
            <a:r>
              <a:t>Body Level Two</a:t>
            </a:r>
          </a:p>
          <a:p>
            <a:pPr lvl="2"/>
            <a:r>
              <a:t>Body Level Three</a:t>
            </a:r>
          </a:p>
          <a:p>
            <a:pPr lvl="3"/>
            <a:r>
              <a:t>Body Level Four</a:t>
            </a:r>
          </a:p>
          <a:p>
            <a:pPr lvl="4"/>
            <a:r>
              <a:t>Body Level Five</a:t>
            </a:r>
          </a:p>
        </p:txBody>
      </p:sp>
      <p:sp>
        <p:nvSpPr>
          <p:cNvPr id="6" name="Slide Number"/>
          <p:cNvSpPr txBox="1">
            <a:spLocks noGrp="1"/>
          </p:cNvSpPr>
          <p:nvPr>
            <p:ph type="sldNum" sz="quarter" idx="2"/>
          </p:nvPr>
        </p:nvSpPr>
        <p:spPr>
          <a:xfrm>
            <a:off x="7811946" y="6569176"/>
            <a:ext cx="301908" cy="288825"/>
          </a:xfrm>
          <a:prstGeom prst="rect">
            <a:avLst/>
          </a:prstGeom>
          <a:ln w="12700">
            <a:miter lim="400000"/>
          </a:ln>
        </p:spPr>
        <p:txBody>
          <a:bodyPr wrap="none" lIns="45719" rIns="45719" anchor="b">
            <a:spAutoFit/>
          </a:bodyPr>
          <a:lstStyle>
            <a:lvl1pPr>
              <a:defRPr sz="1400" b="0">
                <a:solidFill>
                  <a:srgbClr val="482400"/>
                </a:solidFill>
                <a:latin typeface="Arial"/>
                <a:ea typeface="Arial"/>
                <a:cs typeface="Arial"/>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1116312089"/>
      </p:ext>
    </p:extLst>
  </p:cSld>
  <p:clrMap bg1="lt1" tx1="dk1" bg2="lt2" tx2="dk2" accent1="accent1" accent2="accent2" accent3="accent3" accent4="accent4" accent5="accent5" accent6="accent6" hlink="hlink" folHlink="folHlink"/>
  <p:sldLayoutIdLst>
    <p:sldLayoutId id="2147484078" r:id="rId1"/>
    <p:sldLayoutId id="2147484079" r:id="rId2"/>
    <p:sldLayoutId id="2147484080" r:id="rId3"/>
    <p:sldLayoutId id="2147484081" r:id="rId4"/>
    <p:sldLayoutId id="2147484082" r:id="rId5"/>
    <p:sldLayoutId id="2147484083" r:id="rId6"/>
    <p:sldLayoutId id="2147484084" r:id="rId7"/>
    <p:sldLayoutId id="2147484085" r:id="rId8"/>
    <p:sldLayoutId id="2147484086" r:id="rId9"/>
    <p:sldLayoutId id="2147484087" r:id="rId10"/>
    <p:sldLayoutId id="2147484088" r:id="rId11"/>
    <p:sldLayoutId id="2147484089" r:id="rId12"/>
    <p:sldLayoutId id="2147484090" r:id="rId13"/>
    <p:sldLayoutId id="2147484091" r:id="rId14"/>
    <p:sldLayoutId id="2147484092" r:id="rId15"/>
    <p:sldLayoutId id="2147484093" r:id="rId16"/>
    <p:sldLayoutId id="2147484094" r:id="rId17"/>
    <p:sldLayoutId id="2147484095" r:id="rId18"/>
    <p:sldLayoutId id="2147484096" r:id="rId19"/>
    <p:sldLayoutId id="2147484097" r:id="rId20"/>
    <p:sldLayoutId id="2147484098" r:id="rId21"/>
    <p:sldLayoutId id="2147484099" r:id="rId22"/>
    <p:sldLayoutId id="2147484100" r:id="rId23"/>
    <p:sldLayoutId id="2147484101" r:id="rId24"/>
    <p:sldLayoutId id="2147484102" r:id="rId25"/>
    <p:sldLayoutId id="2147484103" r:id="rId26"/>
    <p:sldLayoutId id="2147484104" r:id="rId27"/>
    <p:sldLayoutId id="2147484105" r:id="rId28"/>
    <p:sldLayoutId id="2147484106" r:id="rId29"/>
    <p:sldLayoutId id="2147484107" r:id="rId30"/>
    <p:sldLayoutId id="2147484108" r:id="rId31"/>
    <p:sldLayoutId id="2147484109" r:id="rId32"/>
    <p:sldLayoutId id="2147484110" r:id="rId33"/>
    <p:sldLayoutId id="2147484111" r:id="rId34"/>
    <p:sldLayoutId id="2147484112" r:id="rId35"/>
    <p:sldLayoutId id="2147484113" r:id="rId36"/>
    <p:sldLayoutId id="2147484114" r:id="rId37"/>
    <p:sldLayoutId id="2147484115" r:id="rId38"/>
    <p:sldLayoutId id="2147484116" r:id="rId39"/>
    <p:sldLayoutId id="2147484117" r:id="rId40"/>
    <p:sldLayoutId id="2147484118" r:id="rId41"/>
    <p:sldLayoutId id="2147484119" r:id="rId42"/>
    <p:sldLayoutId id="2147484120" r:id="rId43"/>
    <p:sldLayoutId id="2147484121" r:id="rId44"/>
    <p:sldLayoutId id="2147484122" r:id="rId45"/>
    <p:sldLayoutId id="2147484123" r:id="rId46"/>
    <p:sldLayoutId id="2147484124" r:id="rId47"/>
    <p:sldLayoutId id="2147484125" r:id="rId48"/>
    <p:sldLayoutId id="2147484126" r:id="rId49"/>
    <p:sldLayoutId id="2147484127" r:id="rId50"/>
    <p:sldLayoutId id="2147484128" r:id="rId51"/>
    <p:sldLayoutId id="2147484129" r:id="rId52"/>
    <p:sldLayoutId id="2147484130" r:id="rId53"/>
    <p:sldLayoutId id="2147484131" r:id="rId54"/>
    <p:sldLayoutId id="2147484132" r:id="rId55"/>
    <p:sldLayoutId id="2147484133" r:id="rId56"/>
    <p:sldLayoutId id="2147484134" r:id="rId57"/>
    <p:sldLayoutId id="2147484135" r:id="rId58"/>
    <p:sldLayoutId id="2147484136" r:id="rId59"/>
    <p:sldLayoutId id="2147484137" r:id="rId60"/>
    <p:sldLayoutId id="2147484138" r:id="rId61"/>
    <p:sldLayoutId id="2147484139" r:id="rId62"/>
    <p:sldLayoutId id="2147484140" r:id="rId63"/>
    <p:sldLayoutId id="2147484141" r:id="rId64"/>
    <p:sldLayoutId id="2147484142" r:id="rId65"/>
    <p:sldLayoutId id="2147484143" r:id="rId66"/>
    <p:sldLayoutId id="2147484144" r:id="rId67"/>
    <p:sldLayoutId id="2147484145" r:id="rId68"/>
    <p:sldLayoutId id="2147484146" r:id="rId69"/>
    <p:sldLayoutId id="2147484147" r:id="rId70"/>
    <p:sldLayoutId id="2147484148" r:id="rId71"/>
    <p:sldLayoutId id="2147484149" r:id="rId72"/>
    <p:sldLayoutId id="2147484150" r:id="rId73"/>
    <p:sldLayoutId id="2147484151" r:id="rId74"/>
    <p:sldLayoutId id="2147484152" r:id="rId75"/>
    <p:sldLayoutId id="2147484153" r:id="rId76"/>
    <p:sldLayoutId id="2147484154" r:id="rId77"/>
    <p:sldLayoutId id="2147484155" r:id="rId78"/>
    <p:sldLayoutId id="2147484156" r:id="rId79"/>
    <p:sldLayoutId id="2147484157" r:id="rId80"/>
    <p:sldLayoutId id="2147484158" r:id="rId81"/>
    <p:sldLayoutId id="2147484159" r:id="rId82"/>
    <p:sldLayoutId id="2147484160" r:id="rId83"/>
    <p:sldLayoutId id="2147484161" r:id="rId84"/>
    <p:sldLayoutId id="2147484162" r:id="rId85"/>
    <p:sldLayoutId id="2147484163" r:id="rId86"/>
    <p:sldLayoutId id="2147484164" r:id="rId87"/>
    <p:sldLayoutId id="2147484165" r:id="rId88"/>
    <p:sldLayoutId id="2147484166" r:id="rId89"/>
    <p:sldLayoutId id="2147484167" r:id="rId90"/>
    <p:sldLayoutId id="2147484168" r:id="rId91"/>
    <p:sldLayoutId id="2147484169" r:id="rId92"/>
    <p:sldLayoutId id="2147484170" r:id="rId93"/>
    <p:sldLayoutId id="2147484171" r:id="rId94"/>
    <p:sldLayoutId id="2147484172" r:id="rId95"/>
    <p:sldLayoutId id="2147484173" r:id="rId96"/>
    <p:sldLayoutId id="2147484174" r:id="rId97"/>
    <p:sldLayoutId id="2147484175" r:id="rId98"/>
    <p:sldLayoutId id="2147484176" r:id="rId99"/>
    <p:sldLayoutId id="2147484177" r:id="rId100"/>
    <p:sldLayoutId id="2147484178" r:id="rId101"/>
    <p:sldLayoutId id="2147484179" r:id="rId102"/>
    <p:sldLayoutId id="2147484180" r:id="rId103"/>
    <p:sldLayoutId id="2147484181" r:id="rId104"/>
    <p:sldLayoutId id="2147484182" r:id="rId105"/>
    <p:sldLayoutId id="2147484183" r:id="rId106"/>
    <p:sldLayoutId id="2147484184" r:id="rId107"/>
    <p:sldLayoutId id="2147484185" r:id="rId108"/>
    <p:sldLayoutId id="2147484186" r:id="rId109"/>
    <p:sldLayoutId id="2147484187" r:id="rId110"/>
    <p:sldLayoutId id="2147484188" r:id="rId111"/>
    <p:sldLayoutId id="2147484189" r:id="rId112"/>
    <p:sldLayoutId id="2147484190" r:id="rId113"/>
    <p:sldLayoutId id="2147484191" r:id="rId114"/>
    <p:sldLayoutId id="2147484192" r:id="rId115"/>
    <p:sldLayoutId id="2147484193" r:id="rId116"/>
    <p:sldLayoutId id="2147484194" r:id="rId117"/>
    <p:sldLayoutId id="2147484195" r:id="rId118"/>
    <p:sldLayoutId id="2147484196" r:id="rId119"/>
    <p:sldLayoutId id="2147484197" r:id="rId120"/>
    <p:sldLayoutId id="2147484198" r:id="rId121"/>
    <p:sldLayoutId id="2147484199" r:id="rId122"/>
    <p:sldLayoutId id="2147484200" r:id="rId123"/>
    <p:sldLayoutId id="2147484201" r:id="rId124"/>
    <p:sldLayoutId id="2147484202" r:id="rId125"/>
    <p:sldLayoutId id="2147484203" r:id="rId126"/>
    <p:sldLayoutId id="2147484204" r:id="rId127"/>
    <p:sldLayoutId id="2147484205" r:id="rId128"/>
    <p:sldLayoutId id="2147484206" r:id="rId129"/>
    <p:sldLayoutId id="2147484207" r:id="rId130"/>
    <p:sldLayoutId id="2147484208" r:id="rId131"/>
    <p:sldLayoutId id="2147484209" r:id="rId132"/>
    <p:sldLayoutId id="2147484210" r:id="rId133"/>
    <p:sldLayoutId id="2147484211" r:id="rId134"/>
    <p:sldLayoutId id="2147484212" r:id="rId135"/>
    <p:sldLayoutId id="2147484213" r:id="rId136"/>
    <p:sldLayoutId id="2147484214" r:id="rId137"/>
    <p:sldLayoutId id="2147484215" r:id="rId138"/>
    <p:sldLayoutId id="2147484216" r:id="rId139"/>
    <p:sldLayoutId id="2147484217" r:id="rId140"/>
    <p:sldLayoutId id="2147484218" r:id="rId141"/>
    <p:sldLayoutId id="2147484219" r:id="rId142"/>
    <p:sldLayoutId id="2147484220" r:id="rId143"/>
    <p:sldLayoutId id="2147484221" r:id="rId144"/>
    <p:sldLayoutId id="2147484222" r:id="rId145"/>
    <p:sldLayoutId id="2147484223" r:id="rId146"/>
    <p:sldLayoutId id="2147484224" r:id="rId147"/>
    <p:sldLayoutId id="2147484225" r:id="rId148"/>
    <p:sldLayoutId id="2147484226" r:id="rId149"/>
    <p:sldLayoutId id="2147484227" r:id="rId150"/>
    <p:sldLayoutId id="2147484228" r:id="rId151"/>
    <p:sldLayoutId id="2147484229" r:id="rId152"/>
    <p:sldLayoutId id="2147484230" r:id="rId153"/>
    <p:sldLayoutId id="2147484231" r:id="rId154"/>
    <p:sldLayoutId id="2147484232" r:id="rId155"/>
    <p:sldLayoutId id="2147484233" r:id="rId156"/>
    <p:sldLayoutId id="2147484234" r:id="rId157"/>
    <p:sldLayoutId id="2147484235" r:id="rId158"/>
    <p:sldLayoutId id="2147484236" r:id="rId159"/>
    <p:sldLayoutId id="2147484237" r:id="rId160"/>
    <p:sldLayoutId id="2147484238" r:id="rId161"/>
    <p:sldLayoutId id="2147484239" r:id="rId162"/>
    <p:sldLayoutId id="2147484240" r:id="rId163"/>
    <p:sldLayoutId id="2147484241" r:id="rId164"/>
    <p:sldLayoutId id="2147484242" r:id="rId165"/>
    <p:sldLayoutId id="2147484243" r:id="rId166"/>
    <p:sldLayoutId id="2147484244" r:id="rId167"/>
    <p:sldLayoutId id="2147484245" r:id="rId168"/>
    <p:sldLayoutId id="2147484246" r:id="rId169"/>
    <p:sldLayoutId id="2147484247" r:id="rId170"/>
    <p:sldLayoutId id="2147484248" r:id="rId171"/>
    <p:sldLayoutId id="2147484249" r:id="rId172"/>
    <p:sldLayoutId id="2147484250" r:id="rId173"/>
    <p:sldLayoutId id="2147484251" r:id="rId174"/>
    <p:sldLayoutId id="2147484252" r:id="rId175"/>
    <p:sldLayoutId id="2147484253" r:id="rId176"/>
    <p:sldLayoutId id="2147484254" r:id="rId177"/>
    <p:sldLayoutId id="2147484255" r:id="rId178"/>
    <p:sldLayoutId id="2147484256" r:id="rId179"/>
    <p:sldLayoutId id="2147484257" r:id="rId180"/>
    <p:sldLayoutId id="2147484258" r:id="rId181"/>
    <p:sldLayoutId id="2147484259" r:id="rId182"/>
    <p:sldLayoutId id="2147484260" r:id="rId183"/>
    <p:sldLayoutId id="2147484261" r:id="rId184"/>
    <p:sldLayoutId id="2147484262" r:id="rId185"/>
    <p:sldLayoutId id="2147484263" r:id="rId186"/>
    <p:sldLayoutId id="2147484264" r:id="rId187"/>
    <p:sldLayoutId id="2147484265" r:id="rId188"/>
    <p:sldLayoutId id="2147484266" r:id="rId189"/>
    <p:sldLayoutId id="2147484267" r:id="rId190"/>
    <p:sldLayoutId id="2147484268" r:id="rId191"/>
    <p:sldLayoutId id="2147484269" r:id="rId192"/>
    <p:sldLayoutId id="2147484270" r:id="rId193"/>
    <p:sldLayoutId id="2147484271" r:id="rId194"/>
    <p:sldLayoutId id="2147484272" r:id="rId195"/>
    <p:sldLayoutId id="2147484273" r:id="rId196"/>
    <p:sldLayoutId id="2147484274" r:id="rId197"/>
    <p:sldLayoutId id="2147484275" r:id="rId198"/>
    <p:sldLayoutId id="2147484276" r:id="rId199"/>
    <p:sldLayoutId id="2147484277" r:id="rId200"/>
    <p:sldLayoutId id="2147484278" r:id="rId201"/>
    <p:sldLayoutId id="2147484279" r:id="rId202"/>
    <p:sldLayoutId id="2147484280" r:id="rId203"/>
    <p:sldLayoutId id="2147484281" r:id="rId204"/>
    <p:sldLayoutId id="2147484282" r:id="rId205"/>
    <p:sldLayoutId id="2147484283" r:id="rId206"/>
    <p:sldLayoutId id="2147484284" r:id="rId207"/>
    <p:sldLayoutId id="2147484285" r:id="rId208"/>
    <p:sldLayoutId id="2147484286" r:id="rId209"/>
    <p:sldLayoutId id="2147484287" r:id="rId210"/>
    <p:sldLayoutId id="2147484288" r:id="rId211"/>
    <p:sldLayoutId id="2147484289" r:id="rId212"/>
    <p:sldLayoutId id="2147484290" r:id="rId213"/>
    <p:sldLayoutId id="2147484291" r:id="rId214"/>
    <p:sldLayoutId id="2147484292" r:id="rId215"/>
    <p:sldLayoutId id="2147484293" r:id="rId216"/>
    <p:sldLayoutId id="2147484294" r:id="rId217"/>
    <p:sldLayoutId id="2147484295" r:id="rId218"/>
    <p:sldLayoutId id="2147484296" r:id="rId219"/>
    <p:sldLayoutId id="2147484297" r:id="rId220"/>
    <p:sldLayoutId id="2147484298" r:id="rId221"/>
    <p:sldLayoutId id="2147484299" r:id="rId222"/>
    <p:sldLayoutId id="2147484300" r:id="rId223"/>
    <p:sldLayoutId id="2147484301" r:id="rId224"/>
    <p:sldLayoutId id="2147484302" r:id="rId225"/>
    <p:sldLayoutId id="2147484303" r:id="rId226"/>
    <p:sldLayoutId id="2147484304" r:id="rId227"/>
    <p:sldLayoutId id="2147484305" r:id="rId228"/>
    <p:sldLayoutId id="2147484306" r:id="rId229"/>
    <p:sldLayoutId id="2147484307" r:id="rId230"/>
    <p:sldLayoutId id="2147484308" r:id="rId231"/>
    <p:sldLayoutId id="2147484309" r:id="rId232"/>
    <p:sldLayoutId id="2147484310" r:id="rId233"/>
    <p:sldLayoutId id="2147484311" r:id="rId234"/>
    <p:sldLayoutId id="2147484312" r:id="rId235"/>
    <p:sldLayoutId id="2147484313" r:id="rId236"/>
    <p:sldLayoutId id="2147484314" r:id="rId237"/>
    <p:sldLayoutId id="2147484315" r:id="rId238"/>
    <p:sldLayoutId id="2147484316" r:id="rId239"/>
    <p:sldLayoutId id="2147484317" r:id="rId240"/>
    <p:sldLayoutId id="2147484318" r:id="rId241"/>
    <p:sldLayoutId id="2147484319" r:id="rId242"/>
    <p:sldLayoutId id="2147484320" r:id="rId243"/>
    <p:sldLayoutId id="2147484321" r:id="rId244"/>
    <p:sldLayoutId id="2147484322" r:id="rId245"/>
    <p:sldLayoutId id="2147484323" r:id="rId246"/>
    <p:sldLayoutId id="2147484324" r:id="rId247"/>
    <p:sldLayoutId id="2147484325" r:id="rId248"/>
    <p:sldLayoutId id="2147484326" r:id="rId249"/>
    <p:sldLayoutId id="2147484327" r:id="rId250"/>
    <p:sldLayoutId id="2147484328" r:id="rId251"/>
    <p:sldLayoutId id="2147484329" r:id="rId252"/>
    <p:sldLayoutId id="2147484330" r:id="rId253"/>
    <p:sldLayoutId id="2147484331" r:id="rId254"/>
    <p:sldLayoutId id="2147484332" r:id="rId255"/>
    <p:sldLayoutId id="2147484333" r:id="rId256"/>
    <p:sldLayoutId id="2147484334" r:id="rId257"/>
    <p:sldLayoutId id="2147484335" r:id="rId258"/>
    <p:sldLayoutId id="2147484336" r:id="rId259"/>
    <p:sldLayoutId id="2147484337" r:id="rId260"/>
    <p:sldLayoutId id="2147484338" r:id="rId261"/>
    <p:sldLayoutId id="2147484339" r:id="rId262"/>
    <p:sldLayoutId id="2147484340" r:id="rId263"/>
    <p:sldLayoutId id="2147484341" r:id="rId264"/>
    <p:sldLayoutId id="2147484342" r:id="rId265"/>
    <p:sldLayoutId id="2147484343" r:id="rId266"/>
    <p:sldLayoutId id="2147484344" r:id="rId267"/>
    <p:sldLayoutId id="2147484345" r:id="rId268"/>
    <p:sldLayoutId id="2147484346" r:id="rId269"/>
    <p:sldLayoutId id="2147484347" r:id="rId270"/>
    <p:sldLayoutId id="2147484348" r:id="rId271"/>
    <p:sldLayoutId id="2147484349" r:id="rId272"/>
    <p:sldLayoutId id="2147484350" r:id="rId273"/>
    <p:sldLayoutId id="2147484351" r:id="rId274"/>
    <p:sldLayoutId id="2147484352" r:id="rId275"/>
    <p:sldLayoutId id="2147484353" r:id="rId276"/>
    <p:sldLayoutId id="2147484354" r:id="rId277"/>
    <p:sldLayoutId id="2147484355" r:id="rId278"/>
    <p:sldLayoutId id="2147484356" r:id="rId279"/>
    <p:sldLayoutId id="2147484357" r:id="rId280"/>
    <p:sldLayoutId id="2147484358" r:id="rId281"/>
    <p:sldLayoutId id="2147484359" r:id="rId282"/>
    <p:sldLayoutId id="2147484360" r:id="rId283"/>
    <p:sldLayoutId id="2147484361" r:id="rId284"/>
    <p:sldLayoutId id="2147484362" r:id="rId285"/>
    <p:sldLayoutId id="2147484363" r:id="rId286"/>
    <p:sldLayoutId id="2147484364" r:id="rId287"/>
    <p:sldLayoutId id="2147484365" r:id="rId288"/>
    <p:sldLayoutId id="2147484366" r:id="rId289"/>
    <p:sldLayoutId id="2147484367" r:id="rId290"/>
    <p:sldLayoutId id="2147484368" r:id="rId291"/>
    <p:sldLayoutId id="2147484369" r:id="rId292"/>
    <p:sldLayoutId id="2147484370" r:id="rId293"/>
    <p:sldLayoutId id="2147484371" r:id="rId294"/>
    <p:sldLayoutId id="2147484372" r:id="rId295"/>
    <p:sldLayoutId id="2147484373" r:id="rId296"/>
    <p:sldLayoutId id="2147484374" r:id="rId297"/>
    <p:sldLayoutId id="2147484375" r:id="rId298"/>
    <p:sldLayoutId id="2147484376" r:id="rId299"/>
    <p:sldLayoutId id="2147484377" r:id="rId300"/>
    <p:sldLayoutId id="2147484378" r:id="rId301"/>
    <p:sldLayoutId id="2147484379" r:id="rId302"/>
    <p:sldLayoutId id="2147484380" r:id="rId303"/>
    <p:sldLayoutId id="2147484381" r:id="rId304"/>
    <p:sldLayoutId id="2147484382" r:id="rId305"/>
    <p:sldLayoutId id="2147484383" r:id="rId306"/>
    <p:sldLayoutId id="2147484384" r:id="rId307"/>
    <p:sldLayoutId id="2147484385" r:id="rId308"/>
    <p:sldLayoutId id="2147484386" r:id="rId309"/>
    <p:sldLayoutId id="2147484387" r:id="rId310"/>
    <p:sldLayoutId id="2147484388" r:id="rId311"/>
    <p:sldLayoutId id="2147484389" r:id="rId312"/>
    <p:sldLayoutId id="2147484390" r:id="rId313"/>
    <p:sldLayoutId id="2147484391" r:id="rId314"/>
    <p:sldLayoutId id="2147484392" r:id="rId315"/>
    <p:sldLayoutId id="2147484393" r:id="rId316"/>
    <p:sldLayoutId id="2147484394" r:id="rId317"/>
    <p:sldLayoutId id="2147484395" r:id="rId318"/>
    <p:sldLayoutId id="2147484396" r:id="rId319"/>
    <p:sldLayoutId id="2147484397" r:id="rId320"/>
    <p:sldLayoutId id="2147484398" r:id="rId321"/>
    <p:sldLayoutId id="2147484399" r:id="rId322"/>
    <p:sldLayoutId id="2147484400" r:id="rId323"/>
    <p:sldLayoutId id="2147484401" r:id="rId324"/>
    <p:sldLayoutId id="2147484402" r:id="rId325"/>
    <p:sldLayoutId id="2147484403" r:id="rId326"/>
    <p:sldLayoutId id="2147484404" r:id="rId327"/>
    <p:sldLayoutId id="2147484405" r:id="rId328"/>
    <p:sldLayoutId id="2147484406" r:id="rId329"/>
    <p:sldLayoutId id="2147484407" r:id="rId330"/>
    <p:sldLayoutId id="2147484408" r:id="rId331"/>
    <p:sldLayoutId id="2147484409" r:id="rId332"/>
    <p:sldLayoutId id="2147484410" r:id="rId333"/>
    <p:sldLayoutId id="2147484411" r:id="rId334"/>
    <p:sldLayoutId id="2147484412" r:id="rId335"/>
    <p:sldLayoutId id="2147484413" r:id="rId336"/>
    <p:sldLayoutId id="2147484414" r:id="rId337"/>
    <p:sldLayoutId id="2147484415" r:id="rId338"/>
    <p:sldLayoutId id="2147484416" r:id="rId339"/>
    <p:sldLayoutId id="2147484417" r:id="rId340"/>
    <p:sldLayoutId id="2147484418" r:id="rId341"/>
    <p:sldLayoutId id="2147484419" r:id="rId342"/>
    <p:sldLayoutId id="2147484420" r:id="rId343"/>
    <p:sldLayoutId id="2147484421" r:id="rId344"/>
    <p:sldLayoutId id="2147484422" r:id="rId345"/>
    <p:sldLayoutId id="2147484423" r:id="rId346"/>
    <p:sldLayoutId id="2147484424" r:id="rId347"/>
    <p:sldLayoutId id="2147484425" r:id="rId348"/>
    <p:sldLayoutId id="2147484426" r:id="rId349"/>
    <p:sldLayoutId id="2147484427" r:id="rId350"/>
    <p:sldLayoutId id="2147484428" r:id="rId351"/>
    <p:sldLayoutId id="2147484429" r:id="rId352"/>
    <p:sldLayoutId id="2147484430" r:id="rId353"/>
    <p:sldLayoutId id="2147484431" r:id="rId354"/>
    <p:sldLayoutId id="2147484432" r:id="rId355"/>
    <p:sldLayoutId id="2147484433" r:id="rId356"/>
    <p:sldLayoutId id="2147484434" r:id="rId357"/>
    <p:sldLayoutId id="2147484435" r:id="rId358"/>
    <p:sldLayoutId id="2147484436" r:id="rId359"/>
    <p:sldLayoutId id="2147484437" r:id="rId360"/>
    <p:sldLayoutId id="2147484438" r:id="rId361"/>
    <p:sldLayoutId id="2147484439" r:id="rId362"/>
    <p:sldLayoutId id="2147484440" r:id="rId363"/>
    <p:sldLayoutId id="2147484441" r:id="rId364"/>
    <p:sldLayoutId id="2147484442" r:id="rId365"/>
    <p:sldLayoutId id="2147484443" r:id="rId366"/>
    <p:sldLayoutId id="2147484444" r:id="rId367"/>
    <p:sldLayoutId id="2147484445" r:id="rId368"/>
    <p:sldLayoutId id="2147484446" r:id="rId369"/>
    <p:sldLayoutId id="2147484447" r:id="rId370"/>
    <p:sldLayoutId id="2147484448" r:id="rId371"/>
    <p:sldLayoutId id="2147484449" r:id="rId372"/>
    <p:sldLayoutId id="2147484450" r:id="rId373"/>
    <p:sldLayoutId id="2147484451" r:id="rId374"/>
    <p:sldLayoutId id="2147484452" r:id="rId375"/>
    <p:sldLayoutId id="2147484453" r:id="rId376"/>
    <p:sldLayoutId id="2147484454" r:id="rId377"/>
    <p:sldLayoutId id="2147484455" r:id="rId378"/>
    <p:sldLayoutId id="2147484456" r:id="rId379"/>
    <p:sldLayoutId id="2147484457" r:id="rId380"/>
    <p:sldLayoutId id="2147484458" r:id="rId381"/>
    <p:sldLayoutId id="2147484459" r:id="rId382"/>
    <p:sldLayoutId id="2147484460" r:id="rId383"/>
    <p:sldLayoutId id="2147484461" r:id="rId384"/>
    <p:sldLayoutId id="2147484462" r:id="rId385"/>
    <p:sldLayoutId id="2147484463" r:id="rId386"/>
    <p:sldLayoutId id="2147484464" r:id="rId387"/>
    <p:sldLayoutId id="2147484465" r:id="rId388"/>
    <p:sldLayoutId id="2147484466" r:id="rId389"/>
    <p:sldLayoutId id="2147484467" r:id="rId390"/>
    <p:sldLayoutId id="2147484468" r:id="rId391"/>
    <p:sldLayoutId id="2147484469" r:id="rId392"/>
    <p:sldLayoutId id="2147484470" r:id="rId393"/>
    <p:sldLayoutId id="2147484471" r:id="rId394"/>
    <p:sldLayoutId id="2147484472" r:id="rId395"/>
    <p:sldLayoutId id="2147484473" r:id="rId396"/>
    <p:sldLayoutId id="2147484474" r:id="rId397"/>
    <p:sldLayoutId id="2147484475" r:id="rId398"/>
    <p:sldLayoutId id="2147484476" r:id="rId399"/>
    <p:sldLayoutId id="2147484477" r:id="rId400"/>
    <p:sldLayoutId id="2147484478" r:id="rId401"/>
    <p:sldLayoutId id="2147484479" r:id="rId402"/>
    <p:sldLayoutId id="2147484480" r:id="rId403"/>
    <p:sldLayoutId id="2147484481" r:id="rId404"/>
    <p:sldLayoutId id="2147484482" r:id="rId405"/>
    <p:sldLayoutId id="2147484483" r:id="rId406"/>
    <p:sldLayoutId id="2147484484" r:id="rId407"/>
    <p:sldLayoutId id="2147484485" r:id="rId408"/>
    <p:sldLayoutId id="2147484486" r:id="rId409"/>
    <p:sldLayoutId id="2147484487" r:id="rId410"/>
    <p:sldLayoutId id="2147484488" r:id="rId411"/>
    <p:sldLayoutId id="2147484489" r:id="rId412"/>
    <p:sldLayoutId id="2147484490" r:id="rId413"/>
    <p:sldLayoutId id="2147484491" r:id="rId414"/>
    <p:sldLayoutId id="2147484492" r:id="rId415"/>
    <p:sldLayoutId id="2147484493" r:id="rId416"/>
    <p:sldLayoutId id="2147484494" r:id="rId417"/>
    <p:sldLayoutId id="2147484495" r:id="rId418"/>
    <p:sldLayoutId id="2147484496" r:id="rId419"/>
    <p:sldLayoutId id="2147484497" r:id="rId420"/>
    <p:sldLayoutId id="2147484498" r:id="rId421"/>
    <p:sldLayoutId id="2147484499" r:id="rId422"/>
    <p:sldLayoutId id="2147484500" r:id="rId423"/>
    <p:sldLayoutId id="2147484501" r:id="rId424"/>
    <p:sldLayoutId id="2147484502" r:id="rId425"/>
    <p:sldLayoutId id="2147484503" r:id="rId426"/>
    <p:sldLayoutId id="2147484504" r:id="rId427"/>
    <p:sldLayoutId id="2147484505" r:id="rId428"/>
    <p:sldLayoutId id="2147484506" r:id="rId429"/>
    <p:sldLayoutId id="2147484507" r:id="rId430"/>
    <p:sldLayoutId id="2147484508" r:id="rId431"/>
    <p:sldLayoutId id="2147484509" r:id="rId432"/>
    <p:sldLayoutId id="2147484510" r:id="rId433"/>
    <p:sldLayoutId id="2147484511" r:id="rId434"/>
    <p:sldLayoutId id="2147484512" r:id="rId435"/>
    <p:sldLayoutId id="2147484513" r:id="rId436"/>
    <p:sldLayoutId id="2147484514" r:id="rId437"/>
    <p:sldLayoutId id="2147484515" r:id="rId438"/>
    <p:sldLayoutId id="2147484516" r:id="rId439"/>
    <p:sldLayoutId id="2147484517" r:id="rId440"/>
    <p:sldLayoutId id="2147484518" r:id="rId441"/>
    <p:sldLayoutId id="2147484519" r:id="rId442"/>
    <p:sldLayoutId id="2147484520" r:id="rId443"/>
    <p:sldLayoutId id="2147484521" r:id="rId444"/>
    <p:sldLayoutId id="2147484522" r:id="rId445"/>
    <p:sldLayoutId id="2147484523" r:id="rId446"/>
    <p:sldLayoutId id="2147484524" r:id="rId447"/>
    <p:sldLayoutId id="2147484525" r:id="rId448"/>
    <p:sldLayoutId id="2147484526" r:id="rId449"/>
    <p:sldLayoutId id="2147484527" r:id="rId450"/>
    <p:sldLayoutId id="2147484528" r:id="rId451"/>
    <p:sldLayoutId id="2147484529" r:id="rId452"/>
    <p:sldLayoutId id="2147484530" r:id="rId453"/>
    <p:sldLayoutId id="2147484531" r:id="rId454"/>
    <p:sldLayoutId id="2147484532" r:id="rId455"/>
    <p:sldLayoutId id="2147484533" r:id="rId456"/>
    <p:sldLayoutId id="2147484534" r:id="rId457"/>
    <p:sldLayoutId id="2147484535" r:id="rId458"/>
    <p:sldLayoutId id="2147484536" r:id="rId459"/>
    <p:sldLayoutId id="2147484537" r:id="rId460"/>
    <p:sldLayoutId id="2147484538" r:id="rId461"/>
    <p:sldLayoutId id="2147484539" r:id="rId462"/>
    <p:sldLayoutId id="2147484540" r:id="rId463"/>
    <p:sldLayoutId id="2147484541" r:id="rId464"/>
    <p:sldLayoutId id="2147484542" r:id="rId465"/>
    <p:sldLayoutId id="2147484543" r:id="rId466"/>
    <p:sldLayoutId id="2147484544" r:id="rId467"/>
    <p:sldLayoutId id="2147484545" r:id="rId468"/>
    <p:sldLayoutId id="2147484546" r:id="rId469"/>
    <p:sldLayoutId id="2147484547" r:id="rId470"/>
    <p:sldLayoutId id="2147484548" r:id="rId471"/>
    <p:sldLayoutId id="2147484549" r:id="rId472"/>
    <p:sldLayoutId id="2147484550" r:id="rId473"/>
    <p:sldLayoutId id="2147484551" r:id="rId474"/>
    <p:sldLayoutId id="2147484552" r:id="rId475"/>
    <p:sldLayoutId id="2147484553" r:id="rId476"/>
    <p:sldLayoutId id="2147484554" r:id="rId477"/>
    <p:sldLayoutId id="2147484555" r:id="rId478"/>
    <p:sldLayoutId id="2147484556" r:id="rId479"/>
    <p:sldLayoutId id="2147484557" r:id="rId480"/>
    <p:sldLayoutId id="2147484558" r:id="rId481"/>
    <p:sldLayoutId id="2147484559" r:id="rId482"/>
    <p:sldLayoutId id="2147484560" r:id="rId483"/>
    <p:sldLayoutId id="2147484561" r:id="rId484"/>
    <p:sldLayoutId id="2147484562" r:id="rId485"/>
    <p:sldLayoutId id="2147484563" r:id="rId486"/>
    <p:sldLayoutId id="2147484564" r:id="rId487"/>
    <p:sldLayoutId id="2147484565" r:id="rId488"/>
    <p:sldLayoutId id="2147484566" r:id="rId489"/>
    <p:sldLayoutId id="2147484567" r:id="rId490"/>
    <p:sldLayoutId id="2147484568" r:id="rId491"/>
    <p:sldLayoutId id="2147484569" r:id="rId492"/>
    <p:sldLayoutId id="2147484570" r:id="rId493"/>
    <p:sldLayoutId id="2147484571" r:id="rId494"/>
    <p:sldLayoutId id="2147484572" r:id="rId495"/>
    <p:sldLayoutId id="2147484573" r:id="rId496"/>
    <p:sldLayoutId id="2147484574" r:id="rId497"/>
    <p:sldLayoutId id="2147484575" r:id="rId498"/>
    <p:sldLayoutId id="2147484576" r:id="rId499"/>
    <p:sldLayoutId id="2147484577" r:id="rId500"/>
    <p:sldLayoutId id="2147484578" r:id="rId501"/>
    <p:sldLayoutId id="2147484579" r:id="rId502"/>
    <p:sldLayoutId id="2147484580" r:id="rId503"/>
    <p:sldLayoutId id="2147484581" r:id="rId504"/>
    <p:sldLayoutId id="2147484582" r:id="rId505"/>
    <p:sldLayoutId id="2147484583" r:id="rId506"/>
    <p:sldLayoutId id="2147484584" r:id="rId507"/>
    <p:sldLayoutId id="2147484585" r:id="rId508"/>
    <p:sldLayoutId id="2147484586" r:id="rId509"/>
    <p:sldLayoutId id="2147484587" r:id="rId510"/>
    <p:sldLayoutId id="2147484588" r:id="rId511"/>
    <p:sldLayoutId id="2147484589" r:id="rId512"/>
    <p:sldLayoutId id="2147484590" r:id="rId513"/>
    <p:sldLayoutId id="2147484591" r:id="rId514"/>
    <p:sldLayoutId id="2147484592" r:id="rId515"/>
    <p:sldLayoutId id="2147484593" r:id="rId516"/>
    <p:sldLayoutId id="2147484594" r:id="rId517"/>
    <p:sldLayoutId id="2147484595" r:id="rId518"/>
    <p:sldLayoutId id="2147484596" r:id="rId519"/>
    <p:sldLayoutId id="2147484597" r:id="rId520"/>
    <p:sldLayoutId id="2147484598" r:id="rId521"/>
    <p:sldLayoutId id="2147484599" r:id="rId522"/>
    <p:sldLayoutId id="2147484600" r:id="rId523"/>
    <p:sldLayoutId id="2147484601" r:id="rId524"/>
    <p:sldLayoutId id="2147484602" r:id="rId525"/>
    <p:sldLayoutId id="2147484603" r:id="rId526"/>
    <p:sldLayoutId id="2147484604" r:id="rId527"/>
    <p:sldLayoutId id="2147484605" r:id="rId528"/>
    <p:sldLayoutId id="2147484606" r:id="rId529"/>
    <p:sldLayoutId id="2147484607" r:id="rId530"/>
    <p:sldLayoutId id="2147484608" r:id="rId531"/>
    <p:sldLayoutId id="2147484609" r:id="rId532"/>
    <p:sldLayoutId id="2147484610" r:id="rId533"/>
    <p:sldLayoutId id="2147484611" r:id="rId534"/>
    <p:sldLayoutId id="2147484612" r:id="rId535"/>
    <p:sldLayoutId id="2147484613" r:id="rId536"/>
    <p:sldLayoutId id="2147484614" r:id="rId537"/>
    <p:sldLayoutId id="2147484615" r:id="rId538"/>
    <p:sldLayoutId id="2147484616" r:id="rId539"/>
    <p:sldLayoutId id="2147484617" r:id="rId540"/>
    <p:sldLayoutId id="2147484618" r:id="rId541"/>
    <p:sldLayoutId id="2147484619" r:id="rId542"/>
    <p:sldLayoutId id="2147484620" r:id="rId543"/>
    <p:sldLayoutId id="2147484621" r:id="rId544"/>
    <p:sldLayoutId id="2147484622" r:id="rId545"/>
    <p:sldLayoutId id="2147484623" r:id="rId546"/>
    <p:sldLayoutId id="2147484624" r:id="rId547"/>
    <p:sldLayoutId id="2147484625" r:id="rId548"/>
    <p:sldLayoutId id="2147484626" r:id="rId549"/>
    <p:sldLayoutId id="2147484627" r:id="rId550"/>
    <p:sldLayoutId id="2147484628" r:id="rId551"/>
    <p:sldLayoutId id="2147484629" r:id="rId552"/>
    <p:sldLayoutId id="2147484630" r:id="rId553"/>
    <p:sldLayoutId id="2147484631" r:id="rId554"/>
    <p:sldLayoutId id="2147484632" r:id="rId555"/>
    <p:sldLayoutId id="2147484633" r:id="rId556"/>
    <p:sldLayoutId id="2147484634" r:id="rId557"/>
    <p:sldLayoutId id="2147484635" r:id="rId558"/>
    <p:sldLayoutId id="2147484636" r:id="rId559"/>
    <p:sldLayoutId id="2147484637" r:id="rId560"/>
    <p:sldLayoutId id="2147484638" r:id="rId561"/>
    <p:sldLayoutId id="2147484639" r:id="rId562"/>
    <p:sldLayoutId id="2147484640" r:id="rId563"/>
    <p:sldLayoutId id="2147484641" r:id="rId564"/>
    <p:sldLayoutId id="2147484642" r:id="rId565"/>
    <p:sldLayoutId id="2147484643" r:id="rId566"/>
    <p:sldLayoutId id="2147484644" r:id="rId567"/>
    <p:sldLayoutId id="2147484645" r:id="rId568"/>
    <p:sldLayoutId id="2147484646" r:id="rId569"/>
    <p:sldLayoutId id="2147484647" r:id="rId570"/>
    <p:sldLayoutId id="2147484648" r:id="rId571"/>
    <p:sldLayoutId id="2147484649" r:id="rId572"/>
    <p:sldLayoutId id="2147484650" r:id="rId573"/>
    <p:sldLayoutId id="2147484651" r:id="rId574"/>
    <p:sldLayoutId id="2147484652" r:id="rId575"/>
    <p:sldLayoutId id="2147484653" r:id="rId576"/>
    <p:sldLayoutId id="2147484654" r:id="rId577"/>
    <p:sldLayoutId id="2147484655" r:id="rId578"/>
    <p:sldLayoutId id="2147484656" r:id="rId579"/>
    <p:sldLayoutId id="2147484657" r:id="rId580"/>
    <p:sldLayoutId id="2147484658" r:id="rId581"/>
    <p:sldLayoutId id="2147484659" r:id="rId582"/>
    <p:sldLayoutId id="2147484660" r:id="rId583"/>
    <p:sldLayoutId id="2147484661" r:id="rId584"/>
    <p:sldLayoutId id="2147484662" r:id="rId585"/>
    <p:sldLayoutId id="2147484663" r:id="rId586"/>
    <p:sldLayoutId id="2147484664" r:id="rId587"/>
    <p:sldLayoutId id="2147484665" r:id="rId588"/>
    <p:sldLayoutId id="2147484666" r:id="rId589"/>
    <p:sldLayoutId id="2147484667" r:id="rId590"/>
    <p:sldLayoutId id="2147484668" r:id="rId591"/>
    <p:sldLayoutId id="2147484669" r:id="rId592"/>
    <p:sldLayoutId id="2147484670" r:id="rId593"/>
    <p:sldLayoutId id="2147484671" r:id="rId594"/>
    <p:sldLayoutId id="2147484672" r:id="rId595"/>
    <p:sldLayoutId id="2147484673" r:id="rId596"/>
    <p:sldLayoutId id="2147484674" r:id="rId597"/>
    <p:sldLayoutId id="2147484675" r:id="rId598"/>
    <p:sldLayoutId id="2147484676" r:id="rId599"/>
    <p:sldLayoutId id="2147484677" r:id="rId600"/>
    <p:sldLayoutId id="2147484678" r:id="rId601"/>
    <p:sldLayoutId id="2147484679" r:id="rId602"/>
    <p:sldLayoutId id="2147484680" r:id="rId603"/>
    <p:sldLayoutId id="2147484681" r:id="rId604"/>
    <p:sldLayoutId id="2147484682" r:id="rId605"/>
    <p:sldLayoutId id="2147484683" r:id="rId606"/>
    <p:sldLayoutId id="2147484684" r:id="rId607"/>
    <p:sldLayoutId id="2147484685" r:id="rId608"/>
    <p:sldLayoutId id="2147484686" r:id="rId609"/>
    <p:sldLayoutId id="2147484687" r:id="rId610"/>
    <p:sldLayoutId id="2147484688" r:id="rId611"/>
    <p:sldLayoutId id="2147484689" r:id="rId612"/>
    <p:sldLayoutId id="2147484690" r:id="rId613"/>
    <p:sldLayoutId id="2147484691" r:id="rId614"/>
    <p:sldLayoutId id="2147484692" r:id="rId615"/>
    <p:sldLayoutId id="2147484693" r:id="rId616"/>
    <p:sldLayoutId id="2147484694" r:id="rId617"/>
    <p:sldLayoutId id="2147484695" r:id="rId618"/>
    <p:sldLayoutId id="2147484696" r:id="rId619"/>
    <p:sldLayoutId id="2147484697" r:id="rId620"/>
    <p:sldLayoutId id="2147484698" r:id="rId621"/>
    <p:sldLayoutId id="2147484699" r:id="rId622"/>
    <p:sldLayoutId id="2147484700" r:id="rId623"/>
    <p:sldLayoutId id="2147484701" r:id="rId624"/>
    <p:sldLayoutId id="2147484702" r:id="rId625"/>
    <p:sldLayoutId id="2147484703" r:id="rId626"/>
    <p:sldLayoutId id="2147484704" r:id="rId627"/>
    <p:sldLayoutId id="2147484705" r:id="rId628"/>
    <p:sldLayoutId id="2147484706" r:id="rId629"/>
    <p:sldLayoutId id="2147484707" r:id="rId630"/>
    <p:sldLayoutId id="2147484708" r:id="rId631"/>
    <p:sldLayoutId id="2147484709" r:id="rId632"/>
    <p:sldLayoutId id="2147484710" r:id="rId633"/>
    <p:sldLayoutId id="2147484711" r:id="rId634"/>
    <p:sldLayoutId id="2147484712" r:id="rId635"/>
    <p:sldLayoutId id="2147484713" r:id="rId636"/>
    <p:sldLayoutId id="2147484714" r:id="rId637"/>
    <p:sldLayoutId id="2147484715" r:id="rId638"/>
    <p:sldLayoutId id="2147484716" r:id="rId639"/>
    <p:sldLayoutId id="2147484717" r:id="rId640"/>
    <p:sldLayoutId id="2147484718" r:id="rId641"/>
    <p:sldLayoutId id="2147484719" r:id="rId642"/>
    <p:sldLayoutId id="2147484720" r:id="rId643"/>
    <p:sldLayoutId id="2147484721" r:id="rId644"/>
    <p:sldLayoutId id="2147484722" r:id="rId645"/>
    <p:sldLayoutId id="2147484723" r:id="rId646"/>
    <p:sldLayoutId id="2147484724" r:id="rId647"/>
    <p:sldLayoutId id="2147484725" r:id="rId648"/>
    <p:sldLayoutId id="2147484726" r:id="rId649"/>
    <p:sldLayoutId id="2147484727" r:id="rId650"/>
    <p:sldLayoutId id="2147484728" r:id="rId651"/>
    <p:sldLayoutId id="2147484729" r:id="rId652"/>
    <p:sldLayoutId id="2147484730" r:id="rId653"/>
    <p:sldLayoutId id="2147484731" r:id="rId654"/>
    <p:sldLayoutId id="2147484732" r:id="rId655"/>
    <p:sldLayoutId id="2147484733" r:id="rId656"/>
    <p:sldLayoutId id="2147484734" r:id="rId657"/>
    <p:sldLayoutId id="2147484735" r:id="rId658"/>
    <p:sldLayoutId id="2147484736" r:id="rId659"/>
    <p:sldLayoutId id="2147484737" r:id="rId660"/>
    <p:sldLayoutId id="2147484738" r:id="rId661"/>
    <p:sldLayoutId id="2147484739" r:id="rId662"/>
    <p:sldLayoutId id="2147484740" r:id="rId663"/>
    <p:sldLayoutId id="2147484741" r:id="rId664"/>
    <p:sldLayoutId id="2147484742" r:id="rId665"/>
    <p:sldLayoutId id="2147484743" r:id="rId666"/>
    <p:sldLayoutId id="2147484744" r:id="rId667"/>
    <p:sldLayoutId id="2147484745" r:id="rId668"/>
    <p:sldLayoutId id="2147484746" r:id="rId669"/>
    <p:sldLayoutId id="2147484747" r:id="rId670"/>
    <p:sldLayoutId id="2147484748" r:id="rId671"/>
    <p:sldLayoutId id="2147484749" r:id="rId672"/>
    <p:sldLayoutId id="2147484750" r:id="rId673"/>
    <p:sldLayoutId id="2147484751" r:id="rId674"/>
    <p:sldLayoutId id="2147484752" r:id="rId675"/>
    <p:sldLayoutId id="2147484753" r:id="rId676"/>
    <p:sldLayoutId id="2147484754" r:id="rId677"/>
    <p:sldLayoutId id="2147484755" r:id="rId678"/>
    <p:sldLayoutId id="2147484756" r:id="rId679"/>
    <p:sldLayoutId id="2147484757" r:id="rId680"/>
    <p:sldLayoutId id="2147484758" r:id="rId681"/>
    <p:sldLayoutId id="2147484759" r:id="rId682"/>
    <p:sldLayoutId id="2147484760" r:id="rId683"/>
    <p:sldLayoutId id="2147484761" r:id="rId684"/>
    <p:sldLayoutId id="2147484762" r:id="rId685"/>
    <p:sldLayoutId id="2147484763" r:id="rId686"/>
    <p:sldLayoutId id="2147484764" r:id="rId687"/>
    <p:sldLayoutId id="2147484765" r:id="rId688"/>
    <p:sldLayoutId id="2147484766" r:id="rId689"/>
  </p:sldLayoutIdLst>
  <p:transition spd="med"/>
  <p:txStyles>
    <p:titleStyle>
      <a:lvl1pPr marL="0" marR="0" indent="0" algn="l" defTabSz="914400" rtl="0" latinLnBrk="0">
        <a:lnSpc>
          <a:spcPct val="100000"/>
        </a:lnSpc>
        <a:spcBef>
          <a:spcPts val="0"/>
        </a:spcBef>
        <a:spcAft>
          <a:spcPts val="0"/>
        </a:spcAft>
        <a:buClrTx/>
        <a:buSzTx/>
        <a:buFontTx/>
        <a:buNone/>
        <a:tabLst/>
        <a:defRPr sz="4400" b="0" i="0" u="none" strike="noStrike" cap="none" spc="0" baseline="0">
          <a:solidFill>
            <a:srgbClr val="482400"/>
          </a:solidFill>
          <a:uFillTx/>
          <a:latin typeface="+mn-lt"/>
          <a:ea typeface="+mn-ea"/>
          <a:cs typeface="+mn-cs"/>
          <a:sym typeface="Times New Roman"/>
        </a:defRPr>
      </a:lvl1pPr>
      <a:lvl2pPr marL="0" marR="0" indent="0" algn="l" defTabSz="914400" rtl="0" latinLnBrk="0">
        <a:lnSpc>
          <a:spcPct val="100000"/>
        </a:lnSpc>
        <a:spcBef>
          <a:spcPts val="0"/>
        </a:spcBef>
        <a:spcAft>
          <a:spcPts val="0"/>
        </a:spcAft>
        <a:buClrTx/>
        <a:buSzTx/>
        <a:buFontTx/>
        <a:buNone/>
        <a:tabLst/>
        <a:defRPr sz="4400" b="0" i="0" u="none" strike="noStrike" cap="none" spc="0" baseline="0">
          <a:solidFill>
            <a:srgbClr val="482400"/>
          </a:solidFill>
          <a:uFillTx/>
          <a:latin typeface="+mn-lt"/>
          <a:ea typeface="+mn-ea"/>
          <a:cs typeface="+mn-cs"/>
          <a:sym typeface="Times New Roman"/>
        </a:defRPr>
      </a:lvl2pPr>
      <a:lvl3pPr marL="0" marR="0" indent="0" algn="l" defTabSz="914400" rtl="0" latinLnBrk="0">
        <a:lnSpc>
          <a:spcPct val="100000"/>
        </a:lnSpc>
        <a:spcBef>
          <a:spcPts val="0"/>
        </a:spcBef>
        <a:spcAft>
          <a:spcPts val="0"/>
        </a:spcAft>
        <a:buClrTx/>
        <a:buSzTx/>
        <a:buFontTx/>
        <a:buNone/>
        <a:tabLst/>
        <a:defRPr sz="4400" b="0" i="0" u="none" strike="noStrike" cap="none" spc="0" baseline="0">
          <a:solidFill>
            <a:srgbClr val="482400"/>
          </a:solidFill>
          <a:uFillTx/>
          <a:latin typeface="+mn-lt"/>
          <a:ea typeface="+mn-ea"/>
          <a:cs typeface="+mn-cs"/>
          <a:sym typeface="Times New Roman"/>
        </a:defRPr>
      </a:lvl3pPr>
      <a:lvl4pPr marL="0" marR="0" indent="0" algn="l" defTabSz="914400" rtl="0" latinLnBrk="0">
        <a:lnSpc>
          <a:spcPct val="100000"/>
        </a:lnSpc>
        <a:spcBef>
          <a:spcPts val="0"/>
        </a:spcBef>
        <a:spcAft>
          <a:spcPts val="0"/>
        </a:spcAft>
        <a:buClrTx/>
        <a:buSzTx/>
        <a:buFontTx/>
        <a:buNone/>
        <a:tabLst/>
        <a:defRPr sz="4400" b="0" i="0" u="none" strike="noStrike" cap="none" spc="0" baseline="0">
          <a:solidFill>
            <a:srgbClr val="482400"/>
          </a:solidFill>
          <a:uFillTx/>
          <a:latin typeface="+mn-lt"/>
          <a:ea typeface="+mn-ea"/>
          <a:cs typeface="+mn-cs"/>
          <a:sym typeface="Times New Roman"/>
        </a:defRPr>
      </a:lvl4pPr>
      <a:lvl5pPr marL="0" marR="0" indent="0" algn="l" defTabSz="914400" rtl="0" latinLnBrk="0">
        <a:lnSpc>
          <a:spcPct val="100000"/>
        </a:lnSpc>
        <a:spcBef>
          <a:spcPts val="0"/>
        </a:spcBef>
        <a:spcAft>
          <a:spcPts val="0"/>
        </a:spcAft>
        <a:buClrTx/>
        <a:buSzTx/>
        <a:buFontTx/>
        <a:buNone/>
        <a:tabLst/>
        <a:defRPr sz="4400" b="0" i="0" u="none" strike="noStrike" cap="none" spc="0" baseline="0">
          <a:solidFill>
            <a:srgbClr val="482400"/>
          </a:solidFill>
          <a:uFillTx/>
          <a:latin typeface="+mn-lt"/>
          <a:ea typeface="+mn-ea"/>
          <a:cs typeface="+mn-cs"/>
          <a:sym typeface="Times New Roman"/>
        </a:defRPr>
      </a:lvl5pPr>
      <a:lvl6pPr marL="0" marR="0" indent="457200" algn="l" defTabSz="914400" rtl="0" latinLnBrk="0">
        <a:lnSpc>
          <a:spcPct val="100000"/>
        </a:lnSpc>
        <a:spcBef>
          <a:spcPts val="0"/>
        </a:spcBef>
        <a:spcAft>
          <a:spcPts val="0"/>
        </a:spcAft>
        <a:buClrTx/>
        <a:buSzTx/>
        <a:buFontTx/>
        <a:buNone/>
        <a:tabLst/>
        <a:defRPr sz="4400" b="0" i="0" u="none" strike="noStrike" cap="none" spc="0" baseline="0">
          <a:solidFill>
            <a:srgbClr val="482400"/>
          </a:solidFill>
          <a:uFillTx/>
          <a:latin typeface="+mn-lt"/>
          <a:ea typeface="+mn-ea"/>
          <a:cs typeface="+mn-cs"/>
          <a:sym typeface="Times New Roman"/>
        </a:defRPr>
      </a:lvl6pPr>
      <a:lvl7pPr marL="0" marR="0" indent="914400" algn="l" defTabSz="914400" rtl="0" latinLnBrk="0">
        <a:lnSpc>
          <a:spcPct val="100000"/>
        </a:lnSpc>
        <a:spcBef>
          <a:spcPts val="0"/>
        </a:spcBef>
        <a:spcAft>
          <a:spcPts val="0"/>
        </a:spcAft>
        <a:buClrTx/>
        <a:buSzTx/>
        <a:buFontTx/>
        <a:buNone/>
        <a:tabLst/>
        <a:defRPr sz="4400" b="0" i="0" u="none" strike="noStrike" cap="none" spc="0" baseline="0">
          <a:solidFill>
            <a:srgbClr val="482400"/>
          </a:solidFill>
          <a:uFillTx/>
          <a:latin typeface="+mn-lt"/>
          <a:ea typeface="+mn-ea"/>
          <a:cs typeface="+mn-cs"/>
          <a:sym typeface="Times New Roman"/>
        </a:defRPr>
      </a:lvl7pPr>
      <a:lvl8pPr marL="0" marR="0" indent="1371600" algn="l" defTabSz="914400" rtl="0" latinLnBrk="0">
        <a:lnSpc>
          <a:spcPct val="100000"/>
        </a:lnSpc>
        <a:spcBef>
          <a:spcPts val="0"/>
        </a:spcBef>
        <a:spcAft>
          <a:spcPts val="0"/>
        </a:spcAft>
        <a:buClrTx/>
        <a:buSzTx/>
        <a:buFontTx/>
        <a:buNone/>
        <a:tabLst/>
        <a:defRPr sz="4400" b="0" i="0" u="none" strike="noStrike" cap="none" spc="0" baseline="0">
          <a:solidFill>
            <a:srgbClr val="482400"/>
          </a:solidFill>
          <a:uFillTx/>
          <a:latin typeface="+mn-lt"/>
          <a:ea typeface="+mn-ea"/>
          <a:cs typeface="+mn-cs"/>
          <a:sym typeface="Times New Roman"/>
        </a:defRPr>
      </a:lvl8pPr>
      <a:lvl9pPr marL="0" marR="0" indent="1828800" algn="l" defTabSz="914400" rtl="0" latinLnBrk="0">
        <a:lnSpc>
          <a:spcPct val="100000"/>
        </a:lnSpc>
        <a:spcBef>
          <a:spcPts val="0"/>
        </a:spcBef>
        <a:spcAft>
          <a:spcPts val="0"/>
        </a:spcAft>
        <a:buClrTx/>
        <a:buSzTx/>
        <a:buFontTx/>
        <a:buNone/>
        <a:tabLst/>
        <a:defRPr sz="4400" b="0" i="0" u="none" strike="noStrike" cap="none" spc="0" baseline="0">
          <a:solidFill>
            <a:srgbClr val="482400"/>
          </a:solidFill>
          <a:uFillTx/>
          <a:latin typeface="+mn-lt"/>
          <a:ea typeface="+mn-ea"/>
          <a:cs typeface="+mn-cs"/>
          <a:sym typeface="Times New Roman"/>
        </a:defRPr>
      </a:lvl9pPr>
    </p:titleStyle>
    <p:bodyStyle>
      <a:lvl1pPr marL="342900" marR="0" indent="-342900" algn="l" defTabSz="914400" rtl="0" latinLnBrk="0">
        <a:lnSpc>
          <a:spcPct val="100000"/>
        </a:lnSpc>
        <a:spcBef>
          <a:spcPts val="700"/>
        </a:spcBef>
        <a:spcAft>
          <a:spcPts val="0"/>
        </a:spcAft>
        <a:buClrTx/>
        <a:buSzPct val="100000"/>
        <a:buFontTx/>
        <a:buBlip>
          <a:blip r:embed="rId694"/>
        </a:buBlip>
        <a:tabLst/>
        <a:defRPr sz="3200" b="0" i="0" u="none" strike="noStrike" cap="none" spc="0" baseline="0">
          <a:solidFill>
            <a:srgbClr val="000000"/>
          </a:solidFill>
          <a:uFillTx/>
          <a:latin typeface="+mn-lt"/>
          <a:ea typeface="+mn-ea"/>
          <a:cs typeface="+mn-cs"/>
          <a:sym typeface="Times New Roman"/>
        </a:defRPr>
      </a:lvl1pPr>
      <a:lvl2pPr marL="783771" marR="0" indent="-326571" algn="l" defTabSz="914400" rtl="0" latinLnBrk="0">
        <a:lnSpc>
          <a:spcPct val="100000"/>
        </a:lnSpc>
        <a:spcBef>
          <a:spcPts val="700"/>
        </a:spcBef>
        <a:spcAft>
          <a:spcPts val="0"/>
        </a:spcAft>
        <a:buClrTx/>
        <a:buSzPct val="100000"/>
        <a:buFontTx/>
        <a:buBlip>
          <a:blip r:embed="rId695"/>
        </a:buBlip>
        <a:tabLst/>
        <a:defRPr sz="3200" b="0" i="0" u="none" strike="noStrike" cap="none" spc="0" baseline="0">
          <a:solidFill>
            <a:srgbClr val="000000"/>
          </a:solidFill>
          <a:uFillTx/>
          <a:latin typeface="+mn-lt"/>
          <a:ea typeface="+mn-ea"/>
          <a:cs typeface="+mn-cs"/>
          <a:sym typeface="Times New Roman"/>
        </a:defRPr>
      </a:lvl2pPr>
      <a:lvl3pPr marL="1219200" marR="0" indent="-304800" algn="l" defTabSz="914400" rtl="0" latinLnBrk="0">
        <a:lnSpc>
          <a:spcPct val="100000"/>
        </a:lnSpc>
        <a:spcBef>
          <a:spcPts val="700"/>
        </a:spcBef>
        <a:spcAft>
          <a:spcPts val="0"/>
        </a:spcAft>
        <a:buClrTx/>
        <a:buSzPct val="100000"/>
        <a:buFontTx/>
        <a:buChar char="•"/>
        <a:tabLst/>
        <a:defRPr sz="3200" b="0" i="0" u="none" strike="noStrike" cap="none" spc="0" baseline="0">
          <a:solidFill>
            <a:srgbClr val="000000"/>
          </a:solidFill>
          <a:uFillTx/>
          <a:latin typeface="+mn-lt"/>
          <a:ea typeface="+mn-ea"/>
          <a:cs typeface="+mn-cs"/>
          <a:sym typeface="Times New Roman"/>
        </a:defRPr>
      </a:lvl3pPr>
      <a:lvl4pPr marL="1737360" marR="0" indent="-365760" algn="l" defTabSz="914400" rtl="0" latinLnBrk="0">
        <a:lnSpc>
          <a:spcPct val="100000"/>
        </a:lnSpc>
        <a:spcBef>
          <a:spcPts val="700"/>
        </a:spcBef>
        <a:spcAft>
          <a:spcPts val="0"/>
        </a:spcAft>
        <a:buClrTx/>
        <a:buSzPct val="100000"/>
        <a:buFontTx/>
        <a:buChar char="⬧"/>
        <a:tabLst/>
        <a:defRPr sz="3200" b="0" i="0" u="none" strike="noStrike" cap="none" spc="0" baseline="0">
          <a:solidFill>
            <a:srgbClr val="000000"/>
          </a:solidFill>
          <a:uFillTx/>
          <a:latin typeface="+mn-lt"/>
          <a:ea typeface="+mn-ea"/>
          <a:cs typeface="+mn-cs"/>
          <a:sym typeface="Times New Roman"/>
        </a:defRPr>
      </a:lvl4pPr>
      <a:lvl5pPr marL="2194560" marR="0" indent="-365760" algn="l" defTabSz="914400" rtl="0" latinLnBrk="0">
        <a:lnSpc>
          <a:spcPct val="100000"/>
        </a:lnSpc>
        <a:spcBef>
          <a:spcPts val="700"/>
        </a:spcBef>
        <a:spcAft>
          <a:spcPts val="0"/>
        </a:spcAft>
        <a:buClrTx/>
        <a:buSzPct val="100000"/>
        <a:buFontTx/>
        <a:buChar char="⬧"/>
        <a:tabLst/>
        <a:defRPr sz="3200" b="0" i="0" u="none" strike="noStrike" cap="none" spc="0" baseline="0">
          <a:solidFill>
            <a:srgbClr val="000000"/>
          </a:solidFill>
          <a:uFillTx/>
          <a:latin typeface="+mn-lt"/>
          <a:ea typeface="+mn-ea"/>
          <a:cs typeface="+mn-cs"/>
          <a:sym typeface="Times New Roman"/>
        </a:defRPr>
      </a:lvl5pPr>
      <a:lvl6pPr marL="2651760" marR="0" indent="-365760" algn="l" defTabSz="914400" rtl="0" latinLnBrk="0">
        <a:lnSpc>
          <a:spcPct val="100000"/>
        </a:lnSpc>
        <a:spcBef>
          <a:spcPts val="700"/>
        </a:spcBef>
        <a:spcAft>
          <a:spcPts val="0"/>
        </a:spcAft>
        <a:buClrTx/>
        <a:buSzPct val="100000"/>
        <a:buFontTx/>
        <a:buChar char="⬧"/>
        <a:tabLst/>
        <a:defRPr sz="3200" b="0" i="0" u="none" strike="noStrike" cap="none" spc="0" baseline="0">
          <a:solidFill>
            <a:srgbClr val="000000"/>
          </a:solidFill>
          <a:uFillTx/>
          <a:latin typeface="+mn-lt"/>
          <a:ea typeface="+mn-ea"/>
          <a:cs typeface="+mn-cs"/>
          <a:sym typeface="Times New Roman"/>
        </a:defRPr>
      </a:lvl6pPr>
      <a:lvl7pPr marL="3108960" marR="0" indent="-365760" algn="l" defTabSz="914400" rtl="0" latinLnBrk="0">
        <a:lnSpc>
          <a:spcPct val="100000"/>
        </a:lnSpc>
        <a:spcBef>
          <a:spcPts val="700"/>
        </a:spcBef>
        <a:spcAft>
          <a:spcPts val="0"/>
        </a:spcAft>
        <a:buClrTx/>
        <a:buSzPct val="100000"/>
        <a:buFontTx/>
        <a:buChar char="⬧"/>
        <a:tabLst/>
        <a:defRPr sz="3200" b="0" i="0" u="none" strike="noStrike" cap="none" spc="0" baseline="0">
          <a:solidFill>
            <a:srgbClr val="000000"/>
          </a:solidFill>
          <a:uFillTx/>
          <a:latin typeface="+mn-lt"/>
          <a:ea typeface="+mn-ea"/>
          <a:cs typeface="+mn-cs"/>
          <a:sym typeface="Times New Roman"/>
        </a:defRPr>
      </a:lvl7pPr>
      <a:lvl8pPr marL="3566159" marR="0" indent="-365759" algn="l" defTabSz="914400" rtl="0" latinLnBrk="0">
        <a:lnSpc>
          <a:spcPct val="100000"/>
        </a:lnSpc>
        <a:spcBef>
          <a:spcPts val="700"/>
        </a:spcBef>
        <a:spcAft>
          <a:spcPts val="0"/>
        </a:spcAft>
        <a:buClrTx/>
        <a:buSzPct val="100000"/>
        <a:buFontTx/>
        <a:buChar char="⬧"/>
        <a:tabLst/>
        <a:defRPr sz="3200" b="0" i="0" u="none" strike="noStrike" cap="none" spc="0" baseline="0">
          <a:solidFill>
            <a:srgbClr val="000000"/>
          </a:solidFill>
          <a:uFillTx/>
          <a:latin typeface="+mn-lt"/>
          <a:ea typeface="+mn-ea"/>
          <a:cs typeface="+mn-cs"/>
          <a:sym typeface="Times New Roman"/>
        </a:defRPr>
      </a:lvl8pPr>
      <a:lvl9pPr marL="4023359" marR="0" indent="-365759" algn="l" defTabSz="914400" rtl="0" latinLnBrk="0">
        <a:lnSpc>
          <a:spcPct val="100000"/>
        </a:lnSpc>
        <a:spcBef>
          <a:spcPts val="700"/>
        </a:spcBef>
        <a:spcAft>
          <a:spcPts val="0"/>
        </a:spcAft>
        <a:buClrTx/>
        <a:buSzPct val="100000"/>
        <a:buFontTx/>
        <a:buChar char="⬧"/>
        <a:tabLst/>
        <a:defRPr sz="3200" b="0" i="0" u="none" strike="noStrike" cap="none" spc="0" baseline="0">
          <a:solidFill>
            <a:srgbClr val="000000"/>
          </a:solidFill>
          <a:uFillTx/>
          <a:latin typeface="+mn-lt"/>
          <a:ea typeface="+mn-ea"/>
          <a:cs typeface="+mn-cs"/>
          <a:sym typeface="Times New Roman"/>
        </a:defRPr>
      </a:lvl9pPr>
    </p:bodyStyle>
    <p:otherStyle>
      <a:lvl1pPr marL="0" marR="0" indent="0" algn="ct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a:defRPr>
      </a:lvl1pPr>
      <a:lvl2pPr marL="0" marR="0" indent="457200" algn="ct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a:defRPr>
      </a:lvl2pPr>
      <a:lvl3pPr marL="0" marR="0" indent="914400" algn="ct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a:defRPr>
      </a:lvl3pPr>
      <a:lvl4pPr marL="0" marR="0" indent="1371600" algn="ct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a:defRPr>
      </a:lvl4pPr>
      <a:lvl5pPr marL="0" marR="0" indent="1828800" algn="ct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a:defRPr>
      </a:lvl5pPr>
      <a:lvl6pPr marL="0" marR="0" indent="2286000" algn="ct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a:defRPr>
      </a:lvl6pPr>
      <a:lvl7pPr marL="0" marR="0" indent="2743200" algn="ct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a:defRPr>
      </a:lvl7pPr>
      <a:lvl8pPr marL="0" marR="0" indent="3200400" algn="ct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a:defRPr>
      </a:lvl8pPr>
      <a:lvl9pPr marL="0" marR="0" indent="3657600" algn="ct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a:defRPr>
      </a:lvl9pPr>
    </p:otherStyle>
  </p:txStyles>
</p:sldMaster>
</file>

<file path=ppt/slideMasters/slideMaster1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90146" name="Rectangle 2"/>
          <p:cNvSpPr>
            <a:spLocks noGrp="1" noChangeArrowheads="1"/>
          </p:cNvSpPr>
          <p:nvPr>
            <p:ph type="title"/>
          </p:nvPr>
        </p:nvSpPr>
        <p:spPr bwMode="auto">
          <a:xfrm>
            <a:off x="685800" y="609600"/>
            <a:ext cx="77724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390147" name="Rectangle 3"/>
          <p:cNvSpPr>
            <a:spLocks noGrp="1" noChangeArrowheads="1"/>
          </p:cNvSpPr>
          <p:nvPr>
            <p:ph type="body" idx="1"/>
          </p:nvPr>
        </p:nvSpPr>
        <p:spPr bwMode="auto">
          <a:xfrm>
            <a:off x="685800" y="1981200"/>
            <a:ext cx="7772400" cy="4114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a:noFill/>
          </a:ln>
        </p:spPr>
        <p:txBody>
          <a:bodyPr vert="horz" wrap="square" lIns="91440" tIns="45720" rIns="91440" bIns="45720" numCol="1" anchor="t" anchorCtr="0" compatLnSpc="1">
            <a:prstTxWarp prst="textNoShape">
              <a:avLst/>
            </a:prstTxWarp>
          </a:bodyPr>
          <a:lstStyle>
            <a:lvl1pPr eaLnBrk="0" hangingPunct="0">
              <a:defRPr sz="1400">
                <a:solidFill>
                  <a:srgbClr val="000000"/>
                </a:solidFill>
                <a:latin typeface="Arial" charset="0"/>
                <a:ea typeface="ヒラギノ角ゴ Pro W3" charset="0"/>
                <a:cs typeface="ヒラギノ角ゴ Pro W3" charset="0"/>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a:noFill/>
          </a:ln>
        </p:spPr>
        <p:txBody>
          <a:bodyPr vert="horz" wrap="square" lIns="91440" tIns="45720" rIns="91440" bIns="45720" numCol="1" anchor="t" anchorCtr="0" compatLnSpc="1">
            <a:prstTxWarp prst="textNoShape">
              <a:avLst/>
            </a:prstTxWarp>
          </a:bodyPr>
          <a:lstStyle>
            <a:lvl1pPr algn="ctr" eaLnBrk="0" hangingPunct="0">
              <a:defRPr sz="1400">
                <a:solidFill>
                  <a:srgbClr val="000000"/>
                </a:solidFill>
                <a:latin typeface="Arial" charset="0"/>
                <a:ea typeface="ヒラギノ角ゴ Pro W3" charset="0"/>
                <a:cs typeface="ヒラギノ角ゴ Pro W3" charset="0"/>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a:noFill/>
          </a:ln>
        </p:spPr>
        <p:txBody>
          <a:bodyPr vert="horz" wrap="square" lIns="91440" tIns="45720" rIns="91440" bIns="45720" numCol="1" anchor="t" anchorCtr="0" compatLnSpc="1">
            <a:prstTxWarp prst="textNoShape">
              <a:avLst/>
            </a:prstTxWarp>
          </a:bodyPr>
          <a:lstStyle>
            <a:lvl1pPr algn="r" eaLnBrk="0" hangingPunct="0">
              <a:defRPr sz="1400">
                <a:solidFill>
                  <a:srgbClr val="000000"/>
                </a:solidFill>
                <a:latin typeface="Arial" charset="0"/>
                <a:ea typeface="ヒラギノ角ゴ Pro W3" charset="-128"/>
                <a:cs typeface="ヒラギノ角ゴ Pro W3" charset="-128"/>
              </a:defRPr>
            </a:lvl1pPr>
          </a:lstStyle>
          <a:p>
            <a:pPr>
              <a:defRPr/>
            </a:pPr>
            <a:fld id="{8EC6460A-C5DC-1343-893F-0646293802DB}" type="slidenum">
              <a:rPr lang="en-US"/>
              <a:pPr>
                <a:defRPr/>
              </a:pPr>
              <a:t>‹#›</a:t>
            </a:fld>
            <a:endParaRPr lang="en-US"/>
          </a:p>
        </p:txBody>
      </p:sp>
    </p:spTree>
    <p:extLst>
      <p:ext uri="{BB962C8B-B14F-4D97-AF65-F5344CB8AC3E}">
        <p14:creationId xmlns:p14="http://schemas.microsoft.com/office/powerpoint/2010/main" val="3683139322"/>
      </p:ext>
    </p:extLst>
  </p:cSld>
  <p:clrMap bg1="lt1" tx1="dk1" bg2="lt2" tx2="dk2" accent1="accent1" accent2="accent2" accent3="accent3" accent4="accent4" accent5="accent5" accent6="accent6" hlink="hlink" folHlink="folHlink"/>
  <p:sldLayoutIdLst>
    <p:sldLayoutId id="2147484768" r:id="rId1"/>
    <p:sldLayoutId id="2147484769" r:id="rId2"/>
    <p:sldLayoutId id="2147484770" r:id="rId3"/>
    <p:sldLayoutId id="2147484771" r:id="rId4"/>
    <p:sldLayoutId id="2147484772" r:id="rId5"/>
    <p:sldLayoutId id="2147484773" r:id="rId6"/>
    <p:sldLayoutId id="2147484774" r:id="rId7"/>
    <p:sldLayoutId id="2147484775" r:id="rId8"/>
    <p:sldLayoutId id="2147484776" r:id="rId9"/>
    <p:sldLayoutId id="2147484777" r:id="rId10"/>
    <p:sldLayoutId id="2147484778" r:id="rId11"/>
  </p:sldLayoutIdLst>
  <p:transition/>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2pPr>
      <a:lvl3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3pPr>
      <a:lvl4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4pPr>
      <a:lvl5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5pPr>
      <a:lvl6pPr marL="457200" algn="ctr" rtl="0" fontAlgn="base">
        <a:spcBef>
          <a:spcPct val="0"/>
        </a:spcBef>
        <a:spcAft>
          <a:spcPct val="0"/>
        </a:spcAft>
        <a:defRPr sz="4400">
          <a:solidFill>
            <a:schemeClr val="tx2"/>
          </a:solidFill>
          <a:latin typeface="Arial" charset="0"/>
          <a:ea typeface="ヒラギノ角ゴ Pro W3" charset="0"/>
          <a:cs typeface="ヒラギノ角ゴ Pro W3" charset="0"/>
        </a:defRPr>
      </a:lvl6pPr>
      <a:lvl7pPr marL="914400" algn="ctr" rtl="0" fontAlgn="base">
        <a:spcBef>
          <a:spcPct val="0"/>
        </a:spcBef>
        <a:spcAft>
          <a:spcPct val="0"/>
        </a:spcAft>
        <a:defRPr sz="4400">
          <a:solidFill>
            <a:schemeClr val="tx2"/>
          </a:solidFill>
          <a:latin typeface="Arial" charset="0"/>
          <a:ea typeface="ヒラギノ角ゴ Pro W3" charset="0"/>
          <a:cs typeface="ヒラギノ角ゴ Pro W3" charset="0"/>
        </a:defRPr>
      </a:lvl7pPr>
      <a:lvl8pPr marL="1371600" algn="ctr" rtl="0" fontAlgn="base">
        <a:spcBef>
          <a:spcPct val="0"/>
        </a:spcBef>
        <a:spcAft>
          <a:spcPct val="0"/>
        </a:spcAft>
        <a:defRPr sz="4400">
          <a:solidFill>
            <a:schemeClr val="tx2"/>
          </a:solidFill>
          <a:latin typeface="Arial" charset="0"/>
          <a:ea typeface="ヒラギノ角ゴ Pro W3" charset="0"/>
          <a:cs typeface="ヒラギノ角ゴ Pro W3" charset="0"/>
        </a:defRPr>
      </a:lvl8pPr>
      <a:lvl9pPr marL="1828800" algn="ctr" rtl="0" fontAlgn="base">
        <a:spcBef>
          <a:spcPct val="0"/>
        </a:spcBef>
        <a:spcAft>
          <a:spcPct val="0"/>
        </a:spcAft>
        <a:defRPr sz="4400">
          <a:solidFill>
            <a:schemeClr val="tx2"/>
          </a:solidFill>
          <a:latin typeface="Arial" charset="0"/>
          <a:ea typeface="ヒラギノ角ゴ Pro W3" charset="0"/>
          <a:cs typeface="ヒラギノ角ゴ Pro W3"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9.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extLst>
              <a:ext uri="{28A0092B-C50C-407E-A947-70E740481C1C}">
                <a14:useLocalDpi xmlns:a14="http://schemas.microsoft.com/office/drawing/2010/main"/>
              </a:ext>
            </a:extLst>
          </a:blip>
          <a:srcRect/>
          <a:stretch>
            <a:fillRect/>
          </a:stretch>
        </a:blipFill>
        <a:effectLst/>
      </p:bgPr>
    </p:bg>
    <p:spTree>
      <p:nvGrpSpPr>
        <p:cNvPr id="1" name=""/>
        <p:cNvGrpSpPr/>
        <p:nvPr/>
      </p:nvGrpSpPr>
      <p:grpSpPr>
        <a:xfrm>
          <a:off x="0" y="0"/>
          <a:ext cx="0" cy="0"/>
          <a:chOff x="0" y="0"/>
          <a:chExt cx="0" cy="0"/>
        </a:xfrm>
      </p:grpSpPr>
      <p:sp>
        <p:nvSpPr>
          <p:cNvPr id="86018" name="Rectangle 2"/>
          <p:cNvSpPr>
            <a:spLocks noGrp="1" noChangeArrowheads="1"/>
          </p:cNvSpPr>
          <p:nvPr>
            <p:ph type="title"/>
          </p:nvPr>
        </p:nvSpPr>
        <p:spPr bwMode="auto">
          <a:xfrm>
            <a:off x="685800" y="609600"/>
            <a:ext cx="7772400" cy="1143000"/>
          </a:xfrm>
          <a:prstGeom prst="rect">
            <a:avLst/>
          </a:prstGeom>
          <a:noFill/>
          <a:ln w="9525">
            <a:noFill/>
            <a:miter lim="800000"/>
            <a:headEnd/>
            <a:tailEnd/>
          </a:ln>
          <a:effectLst>
            <a:outerShdw blurRad="63500" dist="38099" dir="2700000" algn="ctr" rotWithShape="0">
              <a:srgbClr val="000000">
                <a:alpha val="75000"/>
              </a:srgbClr>
            </a:outerShdw>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86019" name="Rectangle 3"/>
          <p:cNvSpPr>
            <a:spLocks noGrp="1" noChangeArrowheads="1"/>
          </p:cNvSpPr>
          <p:nvPr>
            <p:ph type="body" idx="1"/>
          </p:nvPr>
        </p:nvSpPr>
        <p:spPr bwMode="auto">
          <a:xfrm>
            <a:off x="685800" y="1981200"/>
            <a:ext cx="7772400" cy="4114800"/>
          </a:xfrm>
          <a:prstGeom prst="rect">
            <a:avLst/>
          </a:prstGeom>
          <a:noFill/>
          <a:ln w="9525">
            <a:noFill/>
            <a:miter lim="800000"/>
            <a:headEnd/>
            <a:tailEnd/>
          </a:ln>
          <a:effectLst>
            <a:outerShdw blurRad="63500" dist="38099" dir="2700000" algn="ctr" rotWithShape="0">
              <a:srgbClr val="000000">
                <a:alpha val="75000"/>
              </a:srgbClr>
            </a:outerShdw>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6020"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a:latin typeface="Trebuchet MS" pitchFamily="-112" charset="0"/>
                <a:ea typeface="+mn-ea"/>
                <a:cs typeface="+mn-cs"/>
              </a:defRPr>
            </a:lvl1pPr>
          </a:lstStyle>
          <a:p>
            <a:pPr>
              <a:defRPr/>
            </a:pPr>
            <a:endParaRPr lang="en-US"/>
          </a:p>
        </p:txBody>
      </p:sp>
      <p:sp>
        <p:nvSpPr>
          <p:cNvPr id="86021"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0" hangingPunct="0">
              <a:defRPr sz="1400">
                <a:latin typeface="Trebuchet MS" pitchFamily="-112" charset="0"/>
                <a:ea typeface="+mn-ea"/>
                <a:cs typeface="+mn-cs"/>
              </a:defRPr>
            </a:lvl1pPr>
          </a:lstStyle>
          <a:p>
            <a:pPr>
              <a:defRPr/>
            </a:pPr>
            <a:endParaRPr lang="en-US"/>
          </a:p>
        </p:txBody>
      </p:sp>
      <p:sp>
        <p:nvSpPr>
          <p:cNvPr id="86022"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a:latin typeface="Trebuchet MS" charset="0"/>
                <a:ea typeface="ヒラギノ角ゴ Pro W3" charset="-128"/>
                <a:cs typeface="ヒラギノ角ゴ Pro W3" charset="-128"/>
              </a:defRPr>
            </a:lvl1pPr>
          </a:lstStyle>
          <a:p>
            <a:pPr>
              <a:defRPr/>
            </a:pPr>
            <a:fld id="{99AFBCBD-F35F-7045-82F4-6406B9474C8E}" type="slidenum">
              <a:rPr lang="en-US"/>
              <a:pPr>
                <a:defRPr/>
              </a:pPr>
              <a:t>‹#›</a:t>
            </a:fld>
            <a:endParaRPr lang="en-US"/>
          </a:p>
        </p:txBody>
      </p:sp>
    </p:spTree>
    <p:extLst>
      <p:ext uri="{BB962C8B-B14F-4D97-AF65-F5344CB8AC3E}">
        <p14:creationId xmlns:p14="http://schemas.microsoft.com/office/powerpoint/2010/main" val="664843154"/>
      </p:ext>
    </p:extLst>
  </p:cSld>
  <p:clrMap bg1="dk2" tx1="lt1" bg2="dk1" tx2="lt2" accent1="accent1" accent2="accent2" accent3="accent3" accent4="accent4" accent5="accent5" accent6="accent6" hlink="hlink" folHlink="folHlink"/>
  <p:sldLayoutIdLst>
    <p:sldLayoutId id="2147484780" r:id="rId1"/>
    <p:sldLayoutId id="2147484781" r:id="rId2"/>
    <p:sldLayoutId id="2147484782" r:id="rId3"/>
    <p:sldLayoutId id="2147484783" r:id="rId4"/>
    <p:sldLayoutId id="2147484784" r:id="rId5"/>
    <p:sldLayoutId id="2147484785" r:id="rId6"/>
    <p:sldLayoutId id="2147484786" r:id="rId7"/>
    <p:sldLayoutId id="2147484787" r:id="rId8"/>
    <p:sldLayoutId id="2147484788" r:id="rId9"/>
    <p:sldLayoutId id="2147484789" r:id="rId10"/>
    <p:sldLayoutId id="2147484790" r:id="rId11"/>
  </p:sldLayoutIdLst>
  <p:transition/>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rebuchet MS" pitchFamily="-111" charset="0"/>
          <a:ea typeface="ヒラギノ角ゴ Pro W3" pitchFamily="-111" charset="-128"/>
          <a:cs typeface="ヒラギノ角ゴ Pro W3" pitchFamily="-111" charset="-128"/>
        </a:defRPr>
      </a:lvl2pPr>
      <a:lvl3pPr algn="ctr" rtl="0" eaLnBrk="0" fontAlgn="base" hangingPunct="0">
        <a:spcBef>
          <a:spcPct val="0"/>
        </a:spcBef>
        <a:spcAft>
          <a:spcPct val="0"/>
        </a:spcAft>
        <a:defRPr sz="4400">
          <a:solidFill>
            <a:schemeClr val="tx2"/>
          </a:solidFill>
          <a:latin typeface="Trebuchet MS" pitchFamily="-111" charset="0"/>
          <a:ea typeface="ヒラギノ角ゴ Pro W3" pitchFamily="-111" charset="-128"/>
          <a:cs typeface="ヒラギノ角ゴ Pro W3" pitchFamily="-111" charset="-128"/>
        </a:defRPr>
      </a:lvl3pPr>
      <a:lvl4pPr algn="ctr" rtl="0" eaLnBrk="0" fontAlgn="base" hangingPunct="0">
        <a:spcBef>
          <a:spcPct val="0"/>
        </a:spcBef>
        <a:spcAft>
          <a:spcPct val="0"/>
        </a:spcAft>
        <a:defRPr sz="4400">
          <a:solidFill>
            <a:schemeClr val="tx2"/>
          </a:solidFill>
          <a:latin typeface="Trebuchet MS" pitchFamily="-111" charset="0"/>
          <a:ea typeface="ヒラギノ角ゴ Pro W3" pitchFamily="-111" charset="-128"/>
          <a:cs typeface="ヒラギノ角ゴ Pro W3" pitchFamily="-111" charset="-128"/>
        </a:defRPr>
      </a:lvl4pPr>
      <a:lvl5pPr algn="ctr" rtl="0" eaLnBrk="0" fontAlgn="base" hangingPunct="0">
        <a:spcBef>
          <a:spcPct val="0"/>
        </a:spcBef>
        <a:spcAft>
          <a:spcPct val="0"/>
        </a:spcAft>
        <a:defRPr sz="4400">
          <a:solidFill>
            <a:schemeClr val="tx2"/>
          </a:solidFill>
          <a:latin typeface="Trebuchet MS" pitchFamily="-111" charset="0"/>
          <a:ea typeface="ヒラギノ角ゴ Pro W3" pitchFamily="-111" charset="-128"/>
          <a:cs typeface="ヒラギノ角ゴ Pro W3" pitchFamily="-111" charset="-128"/>
        </a:defRPr>
      </a:lvl5pPr>
      <a:lvl6pPr marL="457200" algn="ctr" rtl="0" fontAlgn="base">
        <a:spcBef>
          <a:spcPct val="0"/>
        </a:spcBef>
        <a:spcAft>
          <a:spcPct val="0"/>
        </a:spcAft>
        <a:defRPr sz="4400">
          <a:solidFill>
            <a:schemeClr val="tx2"/>
          </a:solidFill>
          <a:latin typeface="Trebuchet MS" pitchFamily="-111" charset="0"/>
          <a:ea typeface="ヒラギノ角ゴ Pro W3" pitchFamily="-111" charset="-128"/>
          <a:cs typeface="ヒラギノ角ゴ Pro W3" pitchFamily="-111" charset="-128"/>
        </a:defRPr>
      </a:lvl6pPr>
      <a:lvl7pPr marL="914400" algn="ctr" rtl="0" fontAlgn="base">
        <a:spcBef>
          <a:spcPct val="0"/>
        </a:spcBef>
        <a:spcAft>
          <a:spcPct val="0"/>
        </a:spcAft>
        <a:defRPr sz="4400">
          <a:solidFill>
            <a:schemeClr val="tx2"/>
          </a:solidFill>
          <a:latin typeface="Trebuchet MS" pitchFamily="-111" charset="0"/>
          <a:ea typeface="ヒラギノ角ゴ Pro W3" pitchFamily="-111" charset="-128"/>
          <a:cs typeface="ヒラギノ角ゴ Pro W3" pitchFamily="-111" charset="-128"/>
        </a:defRPr>
      </a:lvl7pPr>
      <a:lvl8pPr marL="1371600" algn="ctr" rtl="0" fontAlgn="base">
        <a:spcBef>
          <a:spcPct val="0"/>
        </a:spcBef>
        <a:spcAft>
          <a:spcPct val="0"/>
        </a:spcAft>
        <a:defRPr sz="4400">
          <a:solidFill>
            <a:schemeClr val="tx2"/>
          </a:solidFill>
          <a:latin typeface="Trebuchet MS" pitchFamily="-111" charset="0"/>
          <a:ea typeface="ヒラギノ角ゴ Pro W3" pitchFamily="-111" charset="-128"/>
          <a:cs typeface="ヒラギノ角ゴ Pro W3" pitchFamily="-111" charset="-128"/>
        </a:defRPr>
      </a:lvl8pPr>
      <a:lvl9pPr marL="1828800" algn="ctr" rtl="0" fontAlgn="base">
        <a:spcBef>
          <a:spcPct val="0"/>
        </a:spcBef>
        <a:spcAft>
          <a:spcPct val="0"/>
        </a:spcAft>
        <a:defRPr sz="4400">
          <a:solidFill>
            <a:schemeClr val="tx2"/>
          </a:solidFill>
          <a:latin typeface="Trebuchet MS" pitchFamily="-111" charset="0"/>
          <a:ea typeface="ヒラギノ角ゴ Pro W3" pitchFamily="-111" charset="-128"/>
          <a:cs typeface="ヒラギノ角ゴ Pro W3" pitchFamily="-111" charset="-128"/>
        </a:defRPr>
      </a:lvl9pPr>
    </p:titleStyle>
    <p:bodyStyle>
      <a:lvl1pPr marL="342900" indent="-342900" algn="l" rtl="0" eaLnBrk="0" fontAlgn="base" hangingPunct="0">
        <a:spcBef>
          <a:spcPct val="20000"/>
        </a:spcBef>
        <a:spcAft>
          <a:spcPct val="0"/>
        </a:spcAft>
        <a:buSzPct val="95000"/>
        <a:buFont typeface="Monotype Sorts" charset="2"/>
        <a:buChar char="G"/>
        <a:defRPr sz="3200">
          <a:solidFill>
            <a:schemeClr val="tx1"/>
          </a:solidFill>
          <a:latin typeface="+mn-lt"/>
          <a:ea typeface="+mn-ea"/>
          <a:cs typeface="+mn-cs"/>
        </a:defRPr>
      </a:lvl1pPr>
      <a:lvl2pPr marL="742950" indent="-285750" algn="l" rtl="0" eaLnBrk="0" fontAlgn="base" hangingPunct="0">
        <a:spcBef>
          <a:spcPct val="20000"/>
        </a:spcBef>
        <a:spcAft>
          <a:spcPct val="0"/>
        </a:spcAft>
        <a:buSzPct val="95000"/>
        <a:buFont typeface="Monotype Sorts" charset="2"/>
        <a:buChar char="G"/>
        <a:defRPr sz="2800">
          <a:solidFill>
            <a:schemeClr val="tx1"/>
          </a:solidFill>
          <a:latin typeface="+mn-lt"/>
          <a:ea typeface="+mn-ea"/>
          <a:cs typeface="+mn-cs"/>
        </a:defRPr>
      </a:lvl2pPr>
      <a:lvl3pPr marL="1143000" indent="-228600" algn="l" rtl="0" eaLnBrk="0" fontAlgn="base" hangingPunct="0">
        <a:spcBef>
          <a:spcPct val="20000"/>
        </a:spcBef>
        <a:spcAft>
          <a:spcPct val="0"/>
        </a:spcAft>
        <a:buSzPct val="95000"/>
        <a:buFont typeface="Monotype Sorts" charset="2"/>
        <a:buChar char="G"/>
        <a:defRPr sz="2400">
          <a:solidFill>
            <a:schemeClr val="tx1"/>
          </a:solidFill>
          <a:latin typeface="+mn-lt"/>
          <a:ea typeface="+mn-ea"/>
          <a:cs typeface="+mn-cs"/>
        </a:defRPr>
      </a:lvl3pPr>
      <a:lvl4pPr marL="1600200" indent="-228600" algn="l" rtl="0" eaLnBrk="0" fontAlgn="base" hangingPunct="0">
        <a:spcBef>
          <a:spcPct val="20000"/>
        </a:spcBef>
        <a:spcAft>
          <a:spcPct val="0"/>
        </a:spcAft>
        <a:buSzPct val="95000"/>
        <a:buFont typeface="Monotype Sorts" charset="2"/>
        <a:buChar char="G"/>
        <a:defRPr sz="2000">
          <a:solidFill>
            <a:schemeClr val="tx1"/>
          </a:solidFill>
          <a:latin typeface="+mn-lt"/>
          <a:ea typeface="+mn-ea"/>
          <a:cs typeface="+mn-cs"/>
        </a:defRPr>
      </a:lvl4pPr>
      <a:lvl5pPr marL="2057400" indent="-228600" algn="l" rtl="0" eaLnBrk="0" fontAlgn="base" hangingPunct="0">
        <a:spcBef>
          <a:spcPct val="20000"/>
        </a:spcBef>
        <a:spcAft>
          <a:spcPct val="0"/>
        </a:spcAft>
        <a:buSzPct val="95000"/>
        <a:buFont typeface="Monotype Sorts" charset="2"/>
        <a:buChar char="G"/>
        <a:defRPr sz="2000">
          <a:solidFill>
            <a:schemeClr val="tx1"/>
          </a:solidFill>
          <a:latin typeface="+mn-lt"/>
          <a:ea typeface="+mn-ea"/>
          <a:cs typeface="+mn-cs"/>
        </a:defRPr>
      </a:lvl5pPr>
      <a:lvl6pPr marL="2514600" indent="-228600" algn="l" rtl="0" fontAlgn="base">
        <a:spcBef>
          <a:spcPct val="20000"/>
        </a:spcBef>
        <a:spcAft>
          <a:spcPct val="0"/>
        </a:spcAft>
        <a:buSzPct val="95000"/>
        <a:buFont typeface="Monotype Sorts" pitchFamily="-111" charset="2"/>
        <a:buChar char="G"/>
        <a:defRPr sz="2000">
          <a:solidFill>
            <a:schemeClr val="tx1"/>
          </a:solidFill>
          <a:latin typeface="+mn-lt"/>
          <a:ea typeface="+mn-ea"/>
          <a:cs typeface="+mn-cs"/>
        </a:defRPr>
      </a:lvl6pPr>
      <a:lvl7pPr marL="2971800" indent="-228600" algn="l" rtl="0" fontAlgn="base">
        <a:spcBef>
          <a:spcPct val="20000"/>
        </a:spcBef>
        <a:spcAft>
          <a:spcPct val="0"/>
        </a:spcAft>
        <a:buSzPct val="95000"/>
        <a:buFont typeface="Monotype Sorts" pitchFamily="-111" charset="2"/>
        <a:buChar char="G"/>
        <a:defRPr sz="2000">
          <a:solidFill>
            <a:schemeClr val="tx1"/>
          </a:solidFill>
          <a:latin typeface="+mn-lt"/>
          <a:ea typeface="+mn-ea"/>
          <a:cs typeface="+mn-cs"/>
        </a:defRPr>
      </a:lvl7pPr>
      <a:lvl8pPr marL="3429000" indent="-228600" algn="l" rtl="0" fontAlgn="base">
        <a:spcBef>
          <a:spcPct val="20000"/>
        </a:spcBef>
        <a:spcAft>
          <a:spcPct val="0"/>
        </a:spcAft>
        <a:buSzPct val="95000"/>
        <a:buFont typeface="Monotype Sorts" pitchFamily="-111" charset="2"/>
        <a:buChar char="G"/>
        <a:defRPr sz="2000">
          <a:solidFill>
            <a:schemeClr val="tx1"/>
          </a:solidFill>
          <a:latin typeface="+mn-lt"/>
          <a:ea typeface="+mn-ea"/>
          <a:cs typeface="+mn-cs"/>
        </a:defRPr>
      </a:lvl8pPr>
      <a:lvl9pPr marL="3886200" indent="-228600" algn="l" rtl="0" fontAlgn="base">
        <a:spcBef>
          <a:spcPct val="20000"/>
        </a:spcBef>
        <a:spcAft>
          <a:spcPct val="0"/>
        </a:spcAft>
        <a:buSzPct val="95000"/>
        <a:buFont typeface="Monotype Sorts" pitchFamily="-111" charset="2"/>
        <a:buChar char="G"/>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3314"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3315"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85348"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Arial" pitchFamily="-105" charset="0"/>
                <a:ea typeface="Arial" pitchFamily="-105" charset="0"/>
                <a:cs typeface="Arial" pitchFamily="-105" charset="0"/>
              </a:defRPr>
            </a:lvl1pPr>
          </a:lstStyle>
          <a:p>
            <a:pPr defTabSz="914400" fontAlgn="base">
              <a:spcBef>
                <a:spcPct val="0"/>
              </a:spcBef>
              <a:spcAft>
                <a:spcPct val="0"/>
              </a:spcAft>
              <a:defRPr/>
            </a:pPr>
            <a:endParaRPr lang="en-US">
              <a:solidFill>
                <a:srgbClr val="000000"/>
              </a:solidFill>
            </a:endParaRPr>
          </a:p>
        </p:txBody>
      </p:sp>
      <p:sp>
        <p:nvSpPr>
          <p:cNvPr id="185349"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Arial" pitchFamily="-105" charset="0"/>
                <a:ea typeface="Arial" pitchFamily="-105" charset="0"/>
                <a:cs typeface="Arial" pitchFamily="-105" charset="0"/>
              </a:defRPr>
            </a:lvl1pPr>
          </a:lstStyle>
          <a:p>
            <a:pPr defTabSz="914400" fontAlgn="base">
              <a:spcBef>
                <a:spcPct val="0"/>
              </a:spcBef>
              <a:spcAft>
                <a:spcPct val="0"/>
              </a:spcAft>
              <a:defRPr/>
            </a:pPr>
            <a:endParaRPr lang="en-US">
              <a:solidFill>
                <a:srgbClr val="000000"/>
              </a:solidFill>
            </a:endParaRPr>
          </a:p>
        </p:txBody>
      </p:sp>
      <p:sp>
        <p:nvSpPr>
          <p:cNvPr id="185350"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cs typeface="Arial" charset="0"/>
              </a:defRPr>
            </a:lvl1pPr>
          </a:lstStyle>
          <a:p>
            <a:pPr defTabSz="914400" fontAlgn="base">
              <a:spcBef>
                <a:spcPct val="0"/>
              </a:spcBef>
              <a:spcAft>
                <a:spcPct val="0"/>
              </a:spcAft>
              <a:defRPr/>
            </a:pPr>
            <a:fld id="{88DA06C0-C171-FF48-AFE1-9F4272ADE0E0}" type="slidenum">
              <a:rPr lang="en-US">
                <a:solidFill>
                  <a:srgbClr val="000000"/>
                </a:solidFill>
                <a:latin typeface="Arial" charset="0"/>
                <a:ea typeface="ＭＳ Ｐゴシック" charset="0"/>
              </a:rPr>
              <a:pPr defTabSz="914400" fontAlgn="base">
                <a:spcBef>
                  <a:spcPct val="0"/>
                </a:spcBef>
                <a:spcAft>
                  <a:spcPct val="0"/>
                </a:spcAft>
                <a:defRPr/>
              </a:pPr>
              <a:t>‹#›</a:t>
            </a:fld>
            <a:endParaRPr lang="en-US">
              <a:solidFill>
                <a:srgbClr val="000000"/>
              </a:solidFill>
              <a:latin typeface="Arial" charset="0"/>
              <a:ea typeface="ＭＳ Ｐゴシック" charset="0"/>
            </a:endParaRPr>
          </a:p>
        </p:txBody>
      </p:sp>
    </p:spTree>
    <p:extLst>
      <p:ext uri="{BB962C8B-B14F-4D97-AF65-F5344CB8AC3E}">
        <p14:creationId xmlns:p14="http://schemas.microsoft.com/office/powerpoint/2010/main" val="2648699382"/>
      </p:ext>
    </p:extLst>
  </p:cSld>
  <p:clrMap bg1="lt1" tx1="dk1" bg2="lt2" tx2="dk2" accent1="accent1" accent2="accent2" accent3="accent3" accent4="accent4" accent5="accent5" accent6="accent6" hlink="hlink" folHlink="folHlink"/>
  <p:sldLayoutIdLst>
    <p:sldLayoutId id="2147483661" r:id="rId1"/>
    <p:sldLayoutId id="2147483662" r:id="rId2"/>
    <p:sldLayoutId id="2147483663" r:id="rId3"/>
    <p:sldLayoutId id="2147483664" r:id="rId4"/>
    <p:sldLayoutId id="2147483665" r:id="rId5"/>
    <p:sldLayoutId id="2147483666" r:id="rId6"/>
    <p:sldLayoutId id="2147483667" r:id="rId7"/>
    <p:sldLayoutId id="2147483668" r:id="rId8"/>
    <p:sldLayoutId id="2147483669" r:id="rId9"/>
    <p:sldLayoutId id="2147483670" r:id="rId10"/>
    <p:sldLayoutId id="2147483671" r:id="rId11"/>
    <p:sldLayoutId id="2147483672" r:id="rId12"/>
  </p:sldLayoutIdLst>
  <p:txStyles>
    <p:titleStyle>
      <a:lvl1pPr algn="ctr" rtl="0" eaLnBrk="0" fontAlgn="base" hangingPunct="0">
        <a:spcBef>
          <a:spcPct val="0"/>
        </a:spcBef>
        <a:spcAft>
          <a:spcPct val="0"/>
        </a:spcAft>
        <a:defRPr sz="4400">
          <a:solidFill>
            <a:schemeClr val="tx2"/>
          </a:solidFill>
          <a:latin typeface="+mj-lt"/>
          <a:ea typeface="ＭＳ Ｐゴシック" charset="0"/>
          <a:cs typeface="+mj-cs"/>
        </a:defRPr>
      </a:lvl1pPr>
      <a:lvl2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2pPr>
      <a:lvl3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3pPr>
      <a:lvl4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4pPr>
      <a:lvl5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5pPr>
      <a:lvl6pPr marL="4572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6pPr>
      <a:lvl7pPr marL="9144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7pPr>
      <a:lvl8pPr marL="13716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8pPr>
      <a:lvl9pPr marL="18288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charset="0"/>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0.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404482"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40448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a:solidFill>
                  <a:srgbClr val="000000"/>
                </a:solidFill>
                <a:latin typeface="Times New Roman" pitchFamily="-111" charset="0"/>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0" hangingPunct="0">
              <a:defRPr sz="1400">
                <a:solidFill>
                  <a:srgbClr val="000000"/>
                </a:solidFill>
                <a:latin typeface="Times New Roman" pitchFamily="-111" charset="0"/>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a:solidFill>
                  <a:srgbClr val="000000"/>
                </a:solidFill>
                <a:latin typeface="Times New Roman" charset="0"/>
              </a:defRPr>
            </a:lvl1pPr>
          </a:lstStyle>
          <a:p>
            <a:pPr>
              <a:defRPr/>
            </a:pPr>
            <a:fld id="{118A8791-A0D0-CE49-9DEA-6760510D96AA}" type="slidenum">
              <a:rPr lang="en-US">
                <a:ea typeface="ＭＳ Ｐゴシック" charset="0"/>
                <a:cs typeface="ＭＳ Ｐゴシック" charset="0"/>
              </a:rPr>
              <a:pPr>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1552326399"/>
      </p:ext>
    </p:extLst>
  </p:cSld>
  <p:clrMap bg1="lt1" tx1="dk1" bg2="lt2" tx2="dk2" accent1="accent1" accent2="accent2" accent3="accent3" accent4="accent4" accent5="accent5" accent6="accent6" hlink="hlink" folHlink="folHlink"/>
  <p:sldLayoutIdLst>
    <p:sldLayoutId id="2147484792" r:id="rId1"/>
    <p:sldLayoutId id="2147484793" r:id="rId2"/>
    <p:sldLayoutId id="2147484794" r:id="rId3"/>
    <p:sldLayoutId id="2147484795" r:id="rId4"/>
    <p:sldLayoutId id="2147484796" r:id="rId5"/>
    <p:sldLayoutId id="2147484797" r:id="rId6"/>
    <p:sldLayoutId id="2147484798" r:id="rId7"/>
    <p:sldLayoutId id="2147484799" r:id="rId8"/>
    <p:sldLayoutId id="2147484800" r:id="rId9"/>
    <p:sldLayoutId id="2147484801" r:id="rId10"/>
    <p:sldLayoutId id="2147484802" r:id="rId11"/>
    <p:sldLayoutId id="2147484803" r:id="rId12"/>
    <p:sldLayoutId id="2147484804" r:id="rId13"/>
  </p:sldLayoutIdLst>
  <p:hf sldNum="0" hdr="0" ftr="0" dt="0"/>
  <p:txStyles>
    <p:title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ＭＳ Ｐゴシック" pitchFamily="-108" charset="-128"/>
          <a:cs typeface="Arial"/>
        </a:defRPr>
      </a:lvl1pPr>
      <a:lvl2pPr marL="742950" indent="-285750" algn="l" rtl="0" eaLnBrk="0" fontAlgn="base" hangingPunct="0">
        <a:spcBef>
          <a:spcPct val="20000"/>
        </a:spcBef>
        <a:spcAft>
          <a:spcPct val="0"/>
        </a:spcAft>
        <a:buChar char="–"/>
        <a:defRPr sz="2800">
          <a:solidFill>
            <a:schemeClr val="bg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1.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57647"/>
                <a:invGamma/>
              </a:schemeClr>
            </a:gs>
            <a:gs pos="100000">
              <a:schemeClr val="bg1"/>
            </a:gs>
          </a:gsLst>
          <a:lin ang="2700000" scaled="1"/>
        </a:gradFill>
        <a:effectLst/>
      </p:bgPr>
    </p:bg>
    <p:spTree>
      <p:nvGrpSpPr>
        <p:cNvPr id="1" name=""/>
        <p:cNvGrpSpPr/>
        <p:nvPr/>
      </p:nvGrpSpPr>
      <p:grpSpPr>
        <a:xfrm>
          <a:off x="0" y="0"/>
          <a:ext cx="0" cy="0"/>
          <a:chOff x="0" y="0"/>
          <a:chExt cx="0" cy="0"/>
        </a:xfrm>
      </p:grpSpPr>
      <p:grpSp>
        <p:nvGrpSpPr>
          <p:cNvPr id="109570" name="Group 2"/>
          <p:cNvGrpSpPr>
            <a:grpSpLocks/>
          </p:cNvGrpSpPr>
          <p:nvPr/>
        </p:nvGrpSpPr>
        <p:grpSpPr bwMode="auto">
          <a:xfrm>
            <a:off x="0" y="0"/>
            <a:ext cx="9144000" cy="6856413"/>
            <a:chOff x="0" y="0"/>
            <a:chExt cx="5760" cy="4319"/>
          </a:xfrm>
        </p:grpSpPr>
        <p:sp>
          <p:nvSpPr>
            <p:cNvPr id="541699" name="Freeform 3"/>
            <p:cNvSpPr>
              <a:spLocks/>
            </p:cNvSpPr>
            <p:nvPr/>
          </p:nvSpPr>
          <p:spPr bwMode="hidden">
            <a:xfrm>
              <a:off x="0" y="12"/>
              <a:ext cx="5758" cy="3273"/>
            </a:xfrm>
            <a:custGeom>
              <a:avLst/>
              <a:gdLst/>
              <a:ahLst/>
              <a:cxnLst>
                <a:cxn ang="0">
                  <a:pos x="3193" y="1816"/>
                </a:cxn>
                <a:cxn ang="0">
                  <a:pos x="0" y="0"/>
                </a:cxn>
                <a:cxn ang="0">
                  <a:pos x="0" y="522"/>
                </a:cxn>
                <a:cxn ang="0">
                  <a:pos x="3037" y="1978"/>
                </a:cxn>
                <a:cxn ang="0">
                  <a:pos x="5740" y="3273"/>
                </a:cxn>
                <a:cxn ang="0">
                  <a:pos x="5740" y="3267"/>
                </a:cxn>
                <a:cxn ang="0">
                  <a:pos x="3193" y="1816"/>
                </a:cxn>
                <a:cxn ang="0">
                  <a:pos x="3193" y="1816"/>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w="9525">
              <a:noFill/>
              <a:round/>
              <a:headEnd/>
              <a:tailEnd/>
            </a:ln>
          </p:spPr>
          <p:txBody>
            <a:bodyPr/>
            <a:lstStyle/>
            <a:p>
              <a:pPr>
                <a:defRPr/>
              </a:pPr>
              <a:endParaRPr lang="en-US">
                <a:latin typeface="Times New Roman" pitchFamily="-112" charset="0"/>
                <a:ea typeface="+mn-ea"/>
                <a:cs typeface="+mn-cs"/>
              </a:endParaRPr>
            </a:p>
          </p:txBody>
        </p:sp>
        <p:sp>
          <p:nvSpPr>
            <p:cNvPr id="541700" name="Freeform 4"/>
            <p:cNvSpPr>
              <a:spLocks/>
            </p:cNvSpPr>
            <p:nvPr/>
          </p:nvSpPr>
          <p:spPr bwMode="hidden">
            <a:xfrm>
              <a:off x="149" y="0"/>
              <a:ext cx="5609" cy="3243"/>
            </a:xfrm>
            <a:custGeom>
              <a:avLst/>
              <a:gdLst/>
              <a:ahLst/>
              <a:cxnLst>
                <a:cxn ang="0">
                  <a:pos x="3163" y="1714"/>
                </a:cxn>
                <a:cxn ang="0">
                  <a:pos x="431" y="0"/>
                </a:cxn>
                <a:cxn ang="0">
                  <a:pos x="0" y="0"/>
                </a:cxn>
                <a:cxn ang="0">
                  <a:pos x="3086" y="1786"/>
                </a:cxn>
                <a:cxn ang="0">
                  <a:pos x="5591" y="3243"/>
                </a:cxn>
                <a:cxn ang="0">
                  <a:pos x="5591" y="3237"/>
                </a:cxn>
                <a:cxn ang="0">
                  <a:pos x="3163" y="1714"/>
                </a:cxn>
                <a:cxn ang="0">
                  <a:pos x="3163" y="1714"/>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a:defRPr/>
              </a:pPr>
              <a:endParaRPr lang="en-US">
                <a:latin typeface="Times New Roman" pitchFamily="-112" charset="0"/>
                <a:ea typeface="+mn-ea"/>
                <a:cs typeface="+mn-cs"/>
              </a:endParaRPr>
            </a:p>
          </p:txBody>
        </p:sp>
        <p:sp>
          <p:nvSpPr>
            <p:cNvPr id="541701" name="Freeform 5"/>
            <p:cNvSpPr>
              <a:spLocks/>
            </p:cNvSpPr>
            <p:nvPr/>
          </p:nvSpPr>
          <p:spPr bwMode="hidden">
            <a:xfrm>
              <a:off x="0" y="3433"/>
              <a:ext cx="4038" cy="191"/>
            </a:xfrm>
            <a:custGeom>
              <a:avLst/>
              <a:gdLst/>
              <a:ahLst/>
              <a:cxnLst>
                <a:cxn ang="0">
                  <a:pos x="0" y="156"/>
                </a:cxn>
                <a:cxn ang="0">
                  <a:pos x="4042" y="192"/>
                </a:cxn>
                <a:cxn ang="0">
                  <a:pos x="4042" y="144"/>
                </a:cxn>
                <a:cxn ang="0">
                  <a:pos x="0" y="0"/>
                </a:cxn>
                <a:cxn ang="0">
                  <a:pos x="0" y="156"/>
                </a:cxn>
                <a:cxn ang="0">
                  <a:pos x="0" y="156"/>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w="9525">
              <a:noFill/>
              <a:round/>
              <a:headEnd/>
              <a:tailEnd/>
            </a:ln>
          </p:spPr>
          <p:txBody>
            <a:bodyPr/>
            <a:lstStyle/>
            <a:p>
              <a:pPr>
                <a:defRPr/>
              </a:pPr>
              <a:endParaRPr lang="en-US">
                <a:latin typeface="Times New Roman" pitchFamily="-112" charset="0"/>
                <a:ea typeface="+mn-ea"/>
                <a:cs typeface="+mn-cs"/>
              </a:endParaRPr>
            </a:p>
          </p:txBody>
        </p:sp>
        <p:sp>
          <p:nvSpPr>
            <p:cNvPr id="87051" name="Freeform 6"/>
            <p:cNvSpPr>
              <a:spLocks/>
            </p:cNvSpPr>
            <p:nvPr/>
          </p:nvSpPr>
          <p:spPr bwMode="hidden">
            <a:xfrm>
              <a:off x="4038" y="3577"/>
              <a:ext cx="1720" cy="65"/>
            </a:xfrm>
            <a:custGeom>
              <a:avLst/>
              <a:gdLst>
                <a:gd name="T0" fmla="*/ 1692 w 1722"/>
                <a:gd name="T1" fmla="*/ 51 h 66"/>
                <a:gd name="T2" fmla="*/ 1692 w 1722"/>
                <a:gd name="T3" fmla="*/ 45 h 66"/>
                <a:gd name="T4" fmla="*/ 0 w 1722"/>
                <a:gd name="T5" fmla="*/ 0 h 66"/>
                <a:gd name="T6" fmla="*/ 0 w 1722"/>
                <a:gd name="T7" fmla="*/ 33 h 66"/>
                <a:gd name="T8" fmla="*/ 1692 w 1722"/>
                <a:gd name="T9" fmla="*/ 51 h 66"/>
                <a:gd name="T10" fmla="*/ 1692 w 1722"/>
                <a:gd name="T11" fmla="*/ 51 h 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22" h="66">
                  <a:moveTo>
                    <a:pt x="1722" y="66"/>
                  </a:moveTo>
                  <a:lnTo>
                    <a:pt x="1722" y="60"/>
                  </a:lnTo>
                  <a:lnTo>
                    <a:pt x="0" y="0"/>
                  </a:lnTo>
                  <a:lnTo>
                    <a:pt x="0" y="48"/>
                  </a:lnTo>
                  <a:lnTo>
                    <a:pt x="1722" y="66"/>
                  </a:lnTo>
                  <a:close/>
                </a:path>
              </a:pathLst>
            </a:custGeom>
            <a:gradFill rotWithShape="0">
              <a:gsLst>
                <a:gs pos="0">
                  <a:schemeClr val="bg2"/>
                </a:gs>
                <a:gs pos="100000">
                  <a:schemeClr val="bg1"/>
                </a:gs>
              </a:gsLst>
              <a:lin ang="0" scaled="1"/>
            </a:gradFill>
            <a:ln w="9525">
              <a:noFill/>
              <a:round/>
              <a:headEnd/>
              <a:tailEnd/>
            </a:ln>
          </p:spPr>
          <p:txBody>
            <a:bodyPr>
              <a:prstTxWarp prst="textNoShape">
                <a:avLst/>
              </a:prstTxWarp>
            </a:bodyPr>
            <a:lstStyle/>
            <a:p>
              <a:pPr>
                <a:defRPr/>
              </a:pPr>
              <a:endParaRPr lang="en-US"/>
            </a:p>
          </p:txBody>
        </p:sp>
        <p:sp>
          <p:nvSpPr>
            <p:cNvPr id="541703" name="Freeform 7"/>
            <p:cNvSpPr>
              <a:spLocks/>
            </p:cNvSpPr>
            <p:nvPr/>
          </p:nvSpPr>
          <p:spPr bwMode="hidden">
            <a:xfrm>
              <a:off x="0" y="3726"/>
              <a:ext cx="4784" cy="329"/>
            </a:xfrm>
            <a:custGeom>
              <a:avLst/>
              <a:gdLst/>
              <a:ahLst/>
              <a:cxnLst>
                <a:cxn ang="0">
                  <a:pos x="0" y="329"/>
                </a:cxn>
                <a:cxn ang="0">
                  <a:pos x="4789" y="77"/>
                </a:cxn>
                <a:cxn ang="0">
                  <a:pos x="4789" y="0"/>
                </a:cxn>
                <a:cxn ang="0">
                  <a:pos x="0" y="107"/>
                </a:cxn>
                <a:cxn ang="0">
                  <a:pos x="0" y="329"/>
                </a:cxn>
                <a:cxn ang="0">
                  <a:pos x="0" y="329"/>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w="9525" cap="flat" cmpd="sng">
              <a:noFill/>
              <a:prstDash val="solid"/>
              <a:round/>
              <a:headEnd type="none" w="med" len="med"/>
              <a:tailEnd type="none" w="med" len="med"/>
            </a:ln>
            <a:effectLst/>
          </p:spPr>
          <p:txBody>
            <a:bodyPr/>
            <a:lstStyle/>
            <a:p>
              <a:pPr>
                <a:defRPr/>
              </a:pPr>
              <a:endParaRPr lang="en-US">
                <a:latin typeface="Times New Roman" pitchFamily="-112" charset="0"/>
                <a:ea typeface="+mn-ea"/>
                <a:cs typeface="+mn-cs"/>
              </a:endParaRPr>
            </a:p>
          </p:txBody>
        </p:sp>
        <p:sp>
          <p:nvSpPr>
            <p:cNvPr id="87053" name="Freeform 8"/>
            <p:cNvSpPr>
              <a:spLocks/>
            </p:cNvSpPr>
            <p:nvPr/>
          </p:nvSpPr>
          <p:spPr bwMode="hidden">
            <a:xfrm>
              <a:off x="4784" y="3702"/>
              <a:ext cx="974" cy="101"/>
            </a:xfrm>
            <a:custGeom>
              <a:avLst/>
              <a:gdLst>
                <a:gd name="T0" fmla="*/ 960 w 975"/>
                <a:gd name="T1" fmla="*/ 48 h 101"/>
                <a:gd name="T2" fmla="*/ 960 w 975"/>
                <a:gd name="T3" fmla="*/ 0 h 101"/>
                <a:gd name="T4" fmla="*/ 0 w 975"/>
                <a:gd name="T5" fmla="*/ 24 h 101"/>
                <a:gd name="T6" fmla="*/ 0 w 975"/>
                <a:gd name="T7" fmla="*/ 101 h 101"/>
                <a:gd name="T8" fmla="*/ 960 w 975"/>
                <a:gd name="T9" fmla="*/ 48 h 101"/>
                <a:gd name="T10" fmla="*/ 960 w 975"/>
                <a:gd name="T11" fmla="*/ 48 h 10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75" h="101">
                  <a:moveTo>
                    <a:pt x="975" y="48"/>
                  </a:moveTo>
                  <a:lnTo>
                    <a:pt x="975" y="0"/>
                  </a:lnTo>
                  <a:lnTo>
                    <a:pt x="0" y="24"/>
                  </a:lnTo>
                  <a:lnTo>
                    <a:pt x="0" y="101"/>
                  </a:lnTo>
                  <a:lnTo>
                    <a:pt x="975" y="48"/>
                  </a:lnTo>
                  <a:close/>
                </a:path>
              </a:pathLst>
            </a:custGeom>
            <a:solidFill>
              <a:schemeClr val="bg1"/>
            </a:solidFill>
            <a:ln w="9525">
              <a:noFill/>
              <a:round/>
              <a:headEnd/>
              <a:tailEnd/>
            </a:ln>
          </p:spPr>
          <p:txBody>
            <a:bodyPr>
              <a:prstTxWarp prst="textNoShape">
                <a:avLst/>
              </a:prstTxWarp>
            </a:bodyPr>
            <a:lstStyle/>
            <a:p>
              <a:pPr>
                <a:defRPr/>
              </a:pPr>
              <a:endParaRPr lang="en-US"/>
            </a:p>
          </p:txBody>
        </p:sp>
        <p:sp>
          <p:nvSpPr>
            <p:cNvPr id="87054" name="Freeform 9"/>
            <p:cNvSpPr>
              <a:spLocks/>
            </p:cNvSpPr>
            <p:nvPr/>
          </p:nvSpPr>
          <p:spPr bwMode="hidden">
            <a:xfrm>
              <a:off x="3619" y="3815"/>
              <a:ext cx="2139" cy="198"/>
            </a:xfrm>
            <a:custGeom>
              <a:avLst/>
              <a:gdLst>
                <a:gd name="T0" fmla="*/ 2111 w 2141"/>
                <a:gd name="T1" fmla="*/ 0 h 198"/>
                <a:gd name="T2" fmla="*/ 0 w 2141"/>
                <a:gd name="T3" fmla="*/ 156 h 198"/>
                <a:gd name="T4" fmla="*/ 0 w 2141"/>
                <a:gd name="T5" fmla="*/ 198 h 198"/>
                <a:gd name="T6" fmla="*/ 2111 w 2141"/>
                <a:gd name="T7" fmla="*/ 0 h 198"/>
                <a:gd name="T8" fmla="*/ 2111 w 2141"/>
                <a:gd name="T9" fmla="*/ 0 h 1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41" h="198">
                  <a:moveTo>
                    <a:pt x="2141" y="0"/>
                  </a:moveTo>
                  <a:lnTo>
                    <a:pt x="0" y="156"/>
                  </a:lnTo>
                  <a:lnTo>
                    <a:pt x="0" y="198"/>
                  </a:lnTo>
                  <a:lnTo>
                    <a:pt x="2141" y="0"/>
                  </a:lnTo>
                  <a:close/>
                </a:path>
              </a:pathLst>
            </a:custGeom>
            <a:solidFill>
              <a:schemeClr val="bg1"/>
            </a:solidFill>
            <a:ln w="9525">
              <a:noFill/>
              <a:round/>
              <a:headEnd/>
              <a:tailEnd/>
            </a:ln>
          </p:spPr>
          <p:txBody>
            <a:bodyPr>
              <a:prstTxWarp prst="textNoShape">
                <a:avLst/>
              </a:prstTxWarp>
            </a:bodyPr>
            <a:lstStyle/>
            <a:p>
              <a:pPr>
                <a:defRPr/>
              </a:pPr>
              <a:endParaRPr lang="en-US"/>
            </a:p>
          </p:txBody>
        </p:sp>
        <p:sp>
          <p:nvSpPr>
            <p:cNvPr id="541706" name="Freeform 10"/>
            <p:cNvSpPr>
              <a:spLocks/>
            </p:cNvSpPr>
            <p:nvPr/>
          </p:nvSpPr>
          <p:spPr bwMode="hidden">
            <a:xfrm>
              <a:off x="0" y="3971"/>
              <a:ext cx="3619" cy="348"/>
            </a:xfrm>
            <a:custGeom>
              <a:avLst/>
              <a:gdLst/>
              <a:ahLst/>
              <a:cxnLst>
                <a:cxn ang="0">
                  <a:pos x="0" y="348"/>
                </a:cxn>
                <a:cxn ang="0">
                  <a:pos x="311" y="348"/>
                </a:cxn>
                <a:cxn ang="0">
                  <a:pos x="3623" y="42"/>
                </a:cxn>
                <a:cxn ang="0">
                  <a:pos x="3623" y="0"/>
                </a:cxn>
                <a:cxn ang="0">
                  <a:pos x="0" y="264"/>
                </a:cxn>
                <a:cxn ang="0">
                  <a:pos x="0" y="348"/>
                </a:cxn>
                <a:cxn ang="0">
                  <a:pos x="0" y="348"/>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a:defRPr/>
              </a:pPr>
              <a:endParaRPr lang="en-US">
                <a:latin typeface="Times New Roman" pitchFamily="-112" charset="0"/>
                <a:ea typeface="+mn-ea"/>
                <a:cs typeface="+mn-cs"/>
              </a:endParaRPr>
            </a:p>
          </p:txBody>
        </p:sp>
        <p:sp>
          <p:nvSpPr>
            <p:cNvPr id="87056" name="Freeform 11"/>
            <p:cNvSpPr>
              <a:spLocks/>
            </p:cNvSpPr>
            <p:nvPr/>
          </p:nvSpPr>
          <p:spPr bwMode="hidden">
            <a:xfrm>
              <a:off x="2097" y="4043"/>
              <a:ext cx="2514" cy="276"/>
            </a:xfrm>
            <a:custGeom>
              <a:avLst/>
              <a:gdLst>
                <a:gd name="T0" fmla="*/ 2137 w 2517"/>
                <a:gd name="T1" fmla="*/ 276 h 276"/>
                <a:gd name="T2" fmla="*/ 2472 w 2517"/>
                <a:gd name="T3" fmla="*/ 204 h 276"/>
                <a:gd name="T4" fmla="*/ 2215 w 2517"/>
                <a:gd name="T5" fmla="*/ 0 h 276"/>
                <a:gd name="T6" fmla="*/ 0 w 2517"/>
                <a:gd name="T7" fmla="*/ 276 h 276"/>
                <a:gd name="T8" fmla="*/ 2137 w 2517"/>
                <a:gd name="T9" fmla="*/ 276 h 276"/>
                <a:gd name="T10" fmla="*/ 2137 w 2517"/>
                <a:gd name="T11" fmla="*/ 276 h 27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7" h="276">
                  <a:moveTo>
                    <a:pt x="2182" y="276"/>
                  </a:moveTo>
                  <a:lnTo>
                    <a:pt x="2517" y="204"/>
                  </a:lnTo>
                  <a:lnTo>
                    <a:pt x="2260" y="0"/>
                  </a:lnTo>
                  <a:lnTo>
                    <a:pt x="0" y="276"/>
                  </a:lnTo>
                  <a:lnTo>
                    <a:pt x="2182" y="276"/>
                  </a:lnTo>
                  <a:close/>
                </a:path>
              </a:pathLst>
            </a:custGeom>
            <a:solidFill>
              <a:schemeClr val="bg1"/>
            </a:solidFill>
            <a:ln w="9525">
              <a:noFill/>
              <a:round/>
              <a:headEnd/>
              <a:tailEnd/>
            </a:ln>
          </p:spPr>
          <p:txBody>
            <a:bodyPr>
              <a:prstTxWarp prst="textNoShape">
                <a:avLst/>
              </a:prstTxWarp>
            </a:bodyPr>
            <a:lstStyle/>
            <a:p>
              <a:pPr>
                <a:defRPr/>
              </a:pPr>
              <a:endParaRPr lang="en-US"/>
            </a:p>
          </p:txBody>
        </p:sp>
        <p:sp>
          <p:nvSpPr>
            <p:cNvPr id="541708" name="Freeform 12"/>
            <p:cNvSpPr>
              <a:spLocks/>
            </p:cNvSpPr>
            <p:nvPr/>
          </p:nvSpPr>
          <p:spPr bwMode="hidden">
            <a:xfrm>
              <a:off x="4354" y="3869"/>
              <a:ext cx="1404" cy="378"/>
            </a:xfrm>
            <a:custGeom>
              <a:avLst/>
              <a:gdLst/>
              <a:ahLst/>
              <a:cxnLst>
                <a:cxn ang="0">
                  <a:pos x="1405" y="126"/>
                </a:cxn>
                <a:cxn ang="0">
                  <a:pos x="1405" y="0"/>
                </a:cxn>
                <a:cxn ang="0">
                  <a:pos x="0" y="174"/>
                </a:cxn>
                <a:cxn ang="0">
                  <a:pos x="257" y="378"/>
                </a:cxn>
                <a:cxn ang="0">
                  <a:pos x="1405" y="126"/>
                </a:cxn>
                <a:cxn ang="0">
                  <a:pos x="1405" y="126"/>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w="9525">
              <a:noFill/>
              <a:round/>
              <a:headEnd/>
              <a:tailEnd/>
            </a:ln>
          </p:spPr>
          <p:txBody>
            <a:bodyPr/>
            <a:lstStyle/>
            <a:p>
              <a:pPr>
                <a:defRPr/>
              </a:pPr>
              <a:endParaRPr lang="en-US">
                <a:latin typeface="Times New Roman" pitchFamily="-112" charset="0"/>
                <a:ea typeface="+mn-ea"/>
                <a:cs typeface="+mn-cs"/>
              </a:endParaRPr>
            </a:p>
          </p:txBody>
        </p:sp>
        <p:sp>
          <p:nvSpPr>
            <p:cNvPr id="87058" name="Freeform 13"/>
            <p:cNvSpPr>
              <a:spLocks/>
            </p:cNvSpPr>
            <p:nvPr/>
          </p:nvSpPr>
          <p:spPr bwMode="hidden">
            <a:xfrm>
              <a:off x="5030" y="3151"/>
              <a:ext cx="728" cy="240"/>
            </a:xfrm>
            <a:custGeom>
              <a:avLst/>
              <a:gdLst>
                <a:gd name="T0" fmla="*/ 714 w 729"/>
                <a:gd name="T1" fmla="*/ 240 h 240"/>
                <a:gd name="T2" fmla="*/ 0 w 729"/>
                <a:gd name="T3" fmla="*/ 0 h 240"/>
                <a:gd name="T4" fmla="*/ 0 w 729"/>
                <a:gd name="T5" fmla="*/ 6 h 240"/>
                <a:gd name="T6" fmla="*/ 714 w 729"/>
                <a:gd name="T7" fmla="*/ 240 h 240"/>
                <a:gd name="T8" fmla="*/ 714 w 729"/>
                <a:gd name="T9" fmla="*/ 240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9" h="240">
                  <a:moveTo>
                    <a:pt x="729" y="240"/>
                  </a:moveTo>
                  <a:lnTo>
                    <a:pt x="0" y="0"/>
                  </a:lnTo>
                  <a:lnTo>
                    <a:pt x="0" y="6"/>
                  </a:lnTo>
                  <a:lnTo>
                    <a:pt x="729" y="240"/>
                  </a:lnTo>
                  <a:close/>
                </a:path>
              </a:pathLst>
            </a:custGeom>
            <a:solidFill>
              <a:schemeClr val="bg1"/>
            </a:solidFill>
            <a:ln w="9525">
              <a:noFill/>
              <a:round/>
              <a:headEnd/>
              <a:tailEnd/>
            </a:ln>
          </p:spPr>
          <p:txBody>
            <a:bodyPr>
              <a:prstTxWarp prst="textNoShape">
                <a:avLst/>
              </a:prstTxWarp>
            </a:bodyPr>
            <a:lstStyle/>
            <a:p>
              <a:pPr>
                <a:defRPr/>
              </a:pPr>
              <a:endParaRPr lang="en-US"/>
            </a:p>
          </p:txBody>
        </p:sp>
        <p:sp>
          <p:nvSpPr>
            <p:cNvPr id="541710" name="Freeform 14"/>
            <p:cNvSpPr>
              <a:spLocks/>
            </p:cNvSpPr>
            <p:nvPr/>
          </p:nvSpPr>
          <p:spPr bwMode="hidden">
            <a:xfrm>
              <a:off x="0" y="1486"/>
              <a:ext cx="5030" cy="1671"/>
            </a:xfrm>
            <a:custGeom>
              <a:avLst/>
              <a:gdLst/>
              <a:ahLst/>
              <a:cxnLst>
                <a:cxn ang="0">
                  <a:pos x="0" y="72"/>
                </a:cxn>
                <a:cxn ang="0">
                  <a:pos x="5035" y="1672"/>
                </a:cxn>
                <a:cxn ang="0">
                  <a:pos x="5035" y="1666"/>
                </a:cxn>
                <a:cxn ang="0">
                  <a:pos x="0" y="0"/>
                </a:cxn>
                <a:cxn ang="0">
                  <a:pos x="0" y="72"/>
                </a:cxn>
                <a:cxn ang="0">
                  <a:pos x="0" y="72"/>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w="9525">
              <a:noFill/>
              <a:round/>
              <a:headEnd/>
              <a:tailEnd/>
            </a:ln>
          </p:spPr>
          <p:txBody>
            <a:bodyPr/>
            <a:lstStyle/>
            <a:p>
              <a:pPr>
                <a:defRPr/>
              </a:pPr>
              <a:endParaRPr lang="en-US">
                <a:latin typeface="Times New Roman" pitchFamily="-112" charset="0"/>
                <a:ea typeface="+mn-ea"/>
                <a:cs typeface="+mn-cs"/>
              </a:endParaRPr>
            </a:p>
          </p:txBody>
        </p:sp>
        <p:sp>
          <p:nvSpPr>
            <p:cNvPr id="87060" name="Freeform 15"/>
            <p:cNvSpPr>
              <a:spLocks/>
            </p:cNvSpPr>
            <p:nvPr/>
          </p:nvSpPr>
          <p:spPr bwMode="hidden">
            <a:xfrm>
              <a:off x="5030" y="3049"/>
              <a:ext cx="728" cy="318"/>
            </a:xfrm>
            <a:custGeom>
              <a:avLst/>
              <a:gdLst>
                <a:gd name="T0" fmla="*/ 714 w 729"/>
                <a:gd name="T1" fmla="*/ 318 h 318"/>
                <a:gd name="T2" fmla="*/ 714 w 729"/>
                <a:gd name="T3" fmla="*/ 312 h 318"/>
                <a:gd name="T4" fmla="*/ 0 w 729"/>
                <a:gd name="T5" fmla="*/ 0 h 318"/>
                <a:gd name="T6" fmla="*/ 0 w 729"/>
                <a:gd name="T7" fmla="*/ 54 h 318"/>
                <a:gd name="T8" fmla="*/ 714 w 729"/>
                <a:gd name="T9" fmla="*/ 318 h 318"/>
                <a:gd name="T10" fmla="*/ 714 w 729"/>
                <a:gd name="T11" fmla="*/ 318 h 3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29" h="318">
                  <a:moveTo>
                    <a:pt x="729" y="318"/>
                  </a:moveTo>
                  <a:lnTo>
                    <a:pt x="729" y="312"/>
                  </a:lnTo>
                  <a:lnTo>
                    <a:pt x="0" y="0"/>
                  </a:lnTo>
                  <a:lnTo>
                    <a:pt x="0" y="54"/>
                  </a:lnTo>
                  <a:lnTo>
                    <a:pt x="729" y="318"/>
                  </a:lnTo>
                  <a:close/>
                </a:path>
              </a:pathLst>
            </a:custGeom>
            <a:gradFill rotWithShape="0">
              <a:gsLst>
                <a:gs pos="0">
                  <a:schemeClr val="bg2"/>
                </a:gs>
                <a:gs pos="100000">
                  <a:schemeClr val="bg1"/>
                </a:gs>
              </a:gsLst>
              <a:lin ang="0" scaled="1"/>
            </a:gradFill>
            <a:ln w="9525">
              <a:noFill/>
              <a:round/>
              <a:headEnd/>
              <a:tailEnd/>
            </a:ln>
          </p:spPr>
          <p:txBody>
            <a:bodyPr>
              <a:prstTxWarp prst="textNoShape">
                <a:avLst/>
              </a:prstTxWarp>
            </a:bodyPr>
            <a:lstStyle/>
            <a:p>
              <a:pPr>
                <a:defRPr/>
              </a:pPr>
              <a:endParaRPr lang="en-US"/>
            </a:p>
          </p:txBody>
        </p:sp>
        <p:sp>
          <p:nvSpPr>
            <p:cNvPr id="541712" name="Freeform 16"/>
            <p:cNvSpPr>
              <a:spLocks/>
            </p:cNvSpPr>
            <p:nvPr/>
          </p:nvSpPr>
          <p:spPr bwMode="hidden">
            <a:xfrm>
              <a:off x="0" y="916"/>
              <a:ext cx="5030" cy="2187"/>
            </a:xfrm>
            <a:custGeom>
              <a:avLst/>
              <a:gdLst/>
              <a:ahLst/>
              <a:cxnLst>
                <a:cxn ang="0">
                  <a:pos x="0" y="396"/>
                </a:cxn>
                <a:cxn ang="0">
                  <a:pos x="5035" y="2188"/>
                </a:cxn>
                <a:cxn ang="0">
                  <a:pos x="5035" y="2134"/>
                </a:cxn>
                <a:cxn ang="0">
                  <a:pos x="0" y="0"/>
                </a:cxn>
                <a:cxn ang="0">
                  <a:pos x="0" y="396"/>
                </a:cxn>
                <a:cxn ang="0">
                  <a:pos x="0" y="396"/>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w="9525">
              <a:noFill/>
              <a:round/>
              <a:headEnd/>
              <a:tailEnd/>
            </a:ln>
          </p:spPr>
          <p:txBody>
            <a:bodyPr/>
            <a:lstStyle/>
            <a:p>
              <a:pPr>
                <a:defRPr/>
              </a:pPr>
              <a:endParaRPr lang="en-US">
                <a:latin typeface="Times New Roman" pitchFamily="-112" charset="0"/>
                <a:ea typeface="+mn-ea"/>
                <a:cs typeface="+mn-cs"/>
              </a:endParaRPr>
            </a:p>
          </p:txBody>
        </p:sp>
        <p:sp>
          <p:nvSpPr>
            <p:cNvPr id="541713" name="Freeform 17"/>
            <p:cNvSpPr>
              <a:spLocks/>
            </p:cNvSpPr>
            <p:nvPr/>
          </p:nvSpPr>
          <p:spPr bwMode="hidden">
            <a:xfrm>
              <a:off x="2294" y="0"/>
              <a:ext cx="3159" cy="2725"/>
            </a:xfrm>
            <a:custGeom>
              <a:avLst/>
              <a:gdLst/>
              <a:ahLst/>
              <a:cxnLst>
                <a:cxn ang="0">
                  <a:pos x="0" y="0"/>
                </a:cxn>
                <a:cxn ang="0">
                  <a:pos x="3145" y="2727"/>
                </a:cxn>
                <a:cxn ang="0">
                  <a:pos x="3163" y="2704"/>
                </a:cxn>
                <a:cxn ang="0">
                  <a:pos x="102" y="0"/>
                </a:cxn>
                <a:cxn ang="0">
                  <a:pos x="0" y="0"/>
                </a:cxn>
                <a:cxn ang="0">
                  <a:pos x="0" y="0"/>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w="9525">
              <a:noFill/>
              <a:round/>
              <a:headEnd/>
              <a:tailEnd/>
            </a:ln>
          </p:spPr>
          <p:txBody>
            <a:bodyPr/>
            <a:lstStyle/>
            <a:p>
              <a:pPr>
                <a:defRPr/>
              </a:pPr>
              <a:endParaRPr lang="en-US">
                <a:latin typeface="Times New Roman" pitchFamily="-112" charset="0"/>
                <a:ea typeface="+mn-ea"/>
                <a:cs typeface="+mn-cs"/>
              </a:endParaRPr>
            </a:p>
          </p:txBody>
        </p:sp>
        <p:sp>
          <p:nvSpPr>
            <p:cNvPr id="541714" name="Freeform 18"/>
            <p:cNvSpPr>
              <a:spLocks/>
            </p:cNvSpPr>
            <p:nvPr/>
          </p:nvSpPr>
          <p:spPr bwMode="hidden">
            <a:xfrm>
              <a:off x="5435" y="2702"/>
              <a:ext cx="323" cy="299"/>
            </a:xfrm>
            <a:custGeom>
              <a:avLst/>
              <a:gdLst/>
              <a:ahLst/>
              <a:cxnLst>
                <a:cxn ang="0">
                  <a:pos x="323" y="299"/>
                </a:cxn>
                <a:cxn ang="0">
                  <a:pos x="323" y="263"/>
                </a:cxn>
                <a:cxn ang="0">
                  <a:pos x="18" y="0"/>
                </a:cxn>
                <a:cxn ang="0">
                  <a:pos x="0" y="23"/>
                </a:cxn>
                <a:cxn ang="0">
                  <a:pos x="323" y="299"/>
                </a:cxn>
                <a:cxn ang="0">
                  <a:pos x="323" y="299"/>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w="9525">
              <a:noFill/>
              <a:round/>
              <a:headEnd/>
              <a:tailEnd/>
            </a:ln>
          </p:spPr>
          <p:txBody>
            <a:bodyPr/>
            <a:lstStyle/>
            <a:p>
              <a:pPr>
                <a:defRPr/>
              </a:pPr>
              <a:endParaRPr lang="en-US">
                <a:latin typeface="Times New Roman" pitchFamily="-112" charset="0"/>
                <a:ea typeface="+mn-ea"/>
                <a:cs typeface="+mn-cs"/>
              </a:endParaRPr>
            </a:p>
          </p:txBody>
        </p:sp>
        <p:sp>
          <p:nvSpPr>
            <p:cNvPr id="87064" name="Freeform 19"/>
            <p:cNvSpPr>
              <a:spLocks/>
            </p:cNvSpPr>
            <p:nvPr/>
          </p:nvSpPr>
          <p:spPr bwMode="hidden">
            <a:xfrm>
              <a:off x="5477" y="2588"/>
              <a:ext cx="281" cy="335"/>
            </a:xfrm>
            <a:custGeom>
              <a:avLst/>
              <a:gdLst>
                <a:gd name="T0" fmla="*/ 281 w 281"/>
                <a:gd name="T1" fmla="*/ 335 h 335"/>
                <a:gd name="T2" fmla="*/ 281 w 281"/>
                <a:gd name="T3" fmla="*/ 173 h 335"/>
                <a:gd name="T4" fmla="*/ 96 w 281"/>
                <a:gd name="T5" fmla="*/ 0 h 335"/>
                <a:gd name="T6" fmla="*/ 0 w 281"/>
                <a:gd name="T7" fmla="*/ 90 h 335"/>
                <a:gd name="T8" fmla="*/ 281 w 281"/>
                <a:gd name="T9" fmla="*/ 335 h 335"/>
                <a:gd name="T10" fmla="*/ 281 w 281"/>
                <a:gd name="T11" fmla="*/ 335 h 3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1" h="335">
                  <a:moveTo>
                    <a:pt x="281" y="335"/>
                  </a:moveTo>
                  <a:lnTo>
                    <a:pt x="281" y="173"/>
                  </a:lnTo>
                  <a:lnTo>
                    <a:pt x="96" y="0"/>
                  </a:lnTo>
                  <a:lnTo>
                    <a:pt x="0" y="90"/>
                  </a:lnTo>
                  <a:lnTo>
                    <a:pt x="281" y="335"/>
                  </a:lnTo>
                  <a:close/>
                </a:path>
              </a:pathLst>
            </a:custGeom>
            <a:solidFill>
              <a:schemeClr val="bg1"/>
            </a:solidFill>
            <a:ln w="9525">
              <a:noFill/>
              <a:round/>
              <a:headEnd/>
              <a:tailEnd/>
            </a:ln>
          </p:spPr>
          <p:txBody>
            <a:bodyPr>
              <a:prstTxWarp prst="textNoShape">
                <a:avLst/>
              </a:prstTxWarp>
            </a:bodyPr>
            <a:lstStyle/>
            <a:p>
              <a:pPr>
                <a:defRPr/>
              </a:pPr>
              <a:endParaRPr lang="en-US"/>
            </a:p>
          </p:txBody>
        </p:sp>
        <p:sp>
          <p:nvSpPr>
            <p:cNvPr id="541716" name="Freeform 20"/>
            <p:cNvSpPr>
              <a:spLocks/>
            </p:cNvSpPr>
            <p:nvPr/>
          </p:nvSpPr>
          <p:spPr bwMode="hidden">
            <a:xfrm>
              <a:off x="2454" y="0"/>
              <a:ext cx="3119" cy="2678"/>
            </a:xfrm>
            <a:custGeom>
              <a:avLst/>
              <a:gdLst/>
              <a:ahLst/>
              <a:cxnLst>
                <a:cxn ang="0">
                  <a:pos x="0" y="0"/>
                </a:cxn>
                <a:cxn ang="0">
                  <a:pos x="3026" y="2680"/>
                </a:cxn>
                <a:cxn ang="0">
                  <a:pos x="3122" y="2590"/>
                </a:cxn>
                <a:cxn ang="0">
                  <a:pos x="383" y="0"/>
                </a:cxn>
                <a:cxn ang="0">
                  <a:pos x="0" y="0"/>
                </a:cxn>
                <a:cxn ang="0">
                  <a:pos x="0" y="0"/>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w="9525">
              <a:noFill/>
              <a:round/>
              <a:headEnd/>
              <a:tailEnd/>
            </a:ln>
          </p:spPr>
          <p:txBody>
            <a:bodyPr/>
            <a:lstStyle/>
            <a:p>
              <a:pPr>
                <a:defRPr/>
              </a:pPr>
              <a:endParaRPr lang="en-US">
                <a:latin typeface="Times New Roman" pitchFamily="-112" charset="0"/>
                <a:ea typeface="+mn-ea"/>
                <a:cs typeface="+mn-cs"/>
              </a:endParaRPr>
            </a:p>
          </p:txBody>
        </p:sp>
        <p:sp>
          <p:nvSpPr>
            <p:cNvPr id="87066" name="Freeform 21"/>
            <p:cNvSpPr>
              <a:spLocks/>
            </p:cNvSpPr>
            <p:nvPr/>
          </p:nvSpPr>
          <p:spPr bwMode="hidden">
            <a:xfrm>
              <a:off x="5626" y="2534"/>
              <a:ext cx="132" cy="132"/>
            </a:xfrm>
            <a:custGeom>
              <a:avLst/>
              <a:gdLst>
                <a:gd name="T0" fmla="*/ 132 w 132"/>
                <a:gd name="T1" fmla="*/ 132 h 132"/>
                <a:gd name="T2" fmla="*/ 0 w 132"/>
                <a:gd name="T3" fmla="*/ 0 h 132"/>
                <a:gd name="T4" fmla="*/ 0 w 132"/>
                <a:gd name="T5" fmla="*/ 0 h 132"/>
                <a:gd name="T6" fmla="*/ 132 w 132"/>
                <a:gd name="T7" fmla="*/ 132 h 132"/>
                <a:gd name="T8" fmla="*/ 132 w 132"/>
                <a:gd name="T9" fmla="*/ 132 h 1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2" h="132">
                  <a:moveTo>
                    <a:pt x="132" y="132"/>
                  </a:moveTo>
                  <a:lnTo>
                    <a:pt x="0" y="0"/>
                  </a:lnTo>
                  <a:lnTo>
                    <a:pt x="132" y="132"/>
                  </a:lnTo>
                  <a:close/>
                </a:path>
              </a:pathLst>
            </a:custGeom>
            <a:solidFill>
              <a:srgbClr val="FF9999"/>
            </a:solidFill>
            <a:ln w="9525">
              <a:noFill/>
              <a:round/>
              <a:headEnd/>
              <a:tailEnd/>
            </a:ln>
          </p:spPr>
          <p:txBody>
            <a:bodyPr>
              <a:prstTxWarp prst="textNoShape">
                <a:avLst/>
              </a:prstTxWarp>
            </a:bodyPr>
            <a:lstStyle/>
            <a:p>
              <a:pPr>
                <a:defRPr/>
              </a:pPr>
              <a:endParaRPr lang="en-US"/>
            </a:p>
          </p:txBody>
        </p:sp>
        <p:sp>
          <p:nvSpPr>
            <p:cNvPr id="541718" name="Freeform 22"/>
            <p:cNvSpPr>
              <a:spLocks/>
            </p:cNvSpPr>
            <p:nvPr/>
          </p:nvSpPr>
          <p:spPr bwMode="hidden">
            <a:xfrm>
              <a:off x="3112" y="0"/>
              <a:ext cx="2514" cy="2534"/>
            </a:xfrm>
            <a:custGeom>
              <a:avLst/>
              <a:gdLst/>
              <a:ahLst/>
              <a:cxnLst>
                <a:cxn ang="0">
                  <a:pos x="0" y="0"/>
                </a:cxn>
                <a:cxn ang="0">
                  <a:pos x="2517" y="2536"/>
                </a:cxn>
                <a:cxn ang="0">
                  <a:pos x="2517" y="2536"/>
                </a:cxn>
                <a:cxn ang="0">
                  <a:pos x="66" y="0"/>
                </a:cxn>
                <a:cxn ang="0">
                  <a:pos x="0" y="0"/>
                </a:cxn>
                <a:cxn ang="0">
                  <a:pos x="0" y="0"/>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w="9525">
              <a:noFill/>
              <a:round/>
              <a:headEnd/>
              <a:tailEnd/>
            </a:ln>
          </p:spPr>
          <p:txBody>
            <a:bodyPr/>
            <a:lstStyle/>
            <a:p>
              <a:pPr>
                <a:defRPr/>
              </a:pPr>
              <a:endParaRPr lang="en-US">
                <a:latin typeface="Times New Roman" pitchFamily="-112" charset="0"/>
                <a:ea typeface="+mn-ea"/>
                <a:cs typeface="+mn-cs"/>
              </a:endParaRPr>
            </a:p>
          </p:txBody>
        </p:sp>
        <p:sp>
          <p:nvSpPr>
            <p:cNvPr id="541719" name="Freeform 23"/>
            <p:cNvSpPr>
              <a:spLocks/>
            </p:cNvSpPr>
            <p:nvPr/>
          </p:nvSpPr>
          <p:spPr bwMode="hidden">
            <a:xfrm>
              <a:off x="3488" y="0"/>
              <a:ext cx="2198" cy="2480"/>
            </a:xfrm>
            <a:custGeom>
              <a:avLst/>
              <a:gdLst/>
              <a:ahLst/>
              <a:cxnLst>
                <a:cxn ang="0">
                  <a:pos x="0" y="0"/>
                </a:cxn>
                <a:cxn ang="0">
                  <a:pos x="2188" y="2482"/>
                </a:cxn>
                <a:cxn ang="0">
                  <a:pos x="2200" y="2476"/>
                </a:cxn>
                <a:cxn ang="0">
                  <a:pos x="317" y="0"/>
                </a:cxn>
                <a:cxn ang="0">
                  <a:pos x="0" y="0"/>
                </a:cxn>
                <a:cxn ang="0">
                  <a:pos x="0" y="0"/>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w="9525" cap="flat" cmpd="sng">
              <a:noFill/>
              <a:prstDash val="solid"/>
              <a:round/>
              <a:headEnd type="none" w="med" len="med"/>
              <a:tailEnd type="none" w="med" len="med"/>
            </a:ln>
            <a:effectLst/>
          </p:spPr>
          <p:txBody>
            <a:bodyPr/>
            <a:lstStyle/>
            <a:p>
              <a:pPr>
                <a:defRPr/>
              </a:pPr>
              <a:endParaRPr lang="en-US">
                <a:latin typeface="Times New Roman" pitchFamily="-112" charset="0"/>
                <a:ea typeface="+mn-ea"/>
                <a:cs typeface="+mn-cs"/>
              </a:endParaRPr>
            </a:p>
          </p:txBody>
        </p:sp>
        <p:sp>
          <p:nvSpPr>
            <p:cNvPr id="541720" name="Freeform 24"/>
            <p:cNvSpPr>
              <a:spLocks/>
            </p:cNvSpPr>
            <p:nvPr/>
          </p:nvSpPr>
          <p:spPr bwMode="hidden">
            <a:xfrm>
              <a:off x="5674" y="2474"/>
              <a:ext cx="84" cy="96"/>
            </a:xfrm>
            <a:custGeom>
              <a:avLst/>
              <a:gdLst/>
              <a:ahLst/>
              <a:cxnLst>
                <a:cxn ang="0">
                  <a:pos x="84" y="96"/>
                </a:cxn>
                <a:cxn ang="0">
                  <a:pos x="84" y="90"/>
                </a:cxn>
                <a:cxn ang="0">
                  <a:pos x="12" y="0"/>
                </a:cxn>
                <a:cxn ang="0">
                  <a:pos x="0" y="6"/>
                </a:cxn>
                <a:cxn ang="0">
                  <a:pos x="84" y="96"/>
                </a:cxn>
                <a:cxn ang="0">
                  <a:pos x="84" y="96"/>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w="9525">
              <a:noFill/>
              <a:round/>
              <a:headEnd/>
              <a:tailEnd/>
            </a:ln>
          </p:spPr>
          <p:txBody>
            <a:bodyPr/>
            <a:lstStyle/>
            <a:p>
              <a:pPr>
                <a:defRPr/>
              </a:pPr>
              <a:endParaRPr lang="en-US">
                <a:latin typeface="Times New Roman" pitchFamily="-112" charset="0"/>
                <a:ea typeface="+mn-ea"/>
                <a:cs typeface="+mn-cs"/>
              </a:endParaRPr>
            </a:p>
          </p:txBody>
        </p:sp>
        <p:sp>
          <p:nvSpPr>
            <p:cNvPr id="87070" name="Freeform 25"/>
            <p:cNvSpPr>
              <a:spLocks/>
            </p:cNvSpPr>
            <p:nvPr/>
          </p:nvSpPr>
          <p:spPr bwMode="hidden">
            <a:xfrm>
              <a:off x="5603" y="850"/>
              <a:ext cx="155" cy="516"/>
            </a:xfrm>
            <a:custGeom>
              <a:avLst/>
              <a:gdLst>
                <a:gd name="T0" fmla="*/ 155 w 155"/>
                <a:gd name="T1" fmla="*/ 516 h 516"/>
                <a:gd name="T2" fmla="*/ 155 w 155"/>
                <a:gd name="T3" fmla="*/ 204 h 516"/>
                <a:gd name="T4" fmla="*/ 77 w 155"/>
                <a:gd name="T5" fmla="*/ 0 h 516"/>
                <a:gd name="T6" fmla="*/ 0 w 155"/>
                <a:gd name="T7" fmla="*/ 192 h 516"/>
                <a:gd name="T8" fmla="*/ 155 w 155"/>
                <a:gd name="T9" fmla="*/ 516 h 516"/>
                <a:gd name="T10" fmla="*/ 155 w 155"/>
                <a:gd name="T11" fmla="*/ 516 h 5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5" h="516">
                  <a:moveTo>
                    <a:pt x="155" y="516"/>
                  </a:moveTo>
                  <a:lnTo>
                    <a:pt x="155" y="204"/>
                  </a:lnTo>
                  <a:lnTo>
                    <a:pt x="77" y="0"/>
                  </a:lnTo>
                  <a:lnTo>
                    <a:pt x="0" y="192"/>
                  </a:lnTo>
                  <a:lnTo>
                    <a:pt x="155" y="516"/>
                  </a:lnTo>
                  <a:close/>
                </a:path>
              </a:pathLst>
            </a:custGeom>
            <a:solidFill>
              <a:schemeClr val="bg2"/>
            </a:solidFill>
            <a:ln w="9525">
              <a:noFill/>
              <a:round/>
              <a:headEnd/>
              <a:tailEnd/>
            </a:ln>
          </p:spPr>
          <p:txBody>
            <a:bodyPr>
              <a:prstTxWarp prst="textNoShape">
                <a:avLst/>
              </a:prstTxWarp>
            </a:bodyPr>
            <a:lstStyle/>
            <a:p>
              <a:pPr>
                <a:defRPr/>
              </a:pPr>
              <a:endParaRPr lang="en-US"/>
            </a:p>
          </p:txBody>
        </p:sp>
        <p:sp>
          <p:nvSpPr>
            <p:cNvPr id="541722" name="Freeform 26"/>
            <p:cNvSpPr>
              <a:spLocks/>
            </p:cNvSpPr>
            <p:nvPr/>
          </p:nvSpPr>
          <p:spPr bwMode="hidden">
            <a:xfrm>
              <a:off x="5107" y="0"/>
              <a:ext cx="573" cy="1042"/>
            </a:xfrm>
            <a:custGeom>
              <a:avLst/>
              <a:gdLst/>
              <a:ahLst/>
              <a:cxnLst>
                <a:cxn ang="0">
                  <a:pos x="0" y="0"/>
                </a:cxn>
                <a:cxn ang="0">
                  <a:pos x="497" y="1043"/>
                </a:cxn>
                <a:cxn ang="0">
                  <a:pos x="574" y="851"/>
                </a:cxn>
                <a:cxn ang="0">
                  <a:pos x="251" y="0"/>
                </a:cxn>
                <a:cxn ang="0">
                  <a:pos x="0" y="0"/>
                </a:cxn>
                <a:cxn ang="0">
                  <a:pos x="0" y="0"/>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w="9525">
              <a:noFill/>
              <a:round/>
              <a:headEnd/>
              <a:tailEnd/>
            </a:ln>
          </p:spPr>
          <p:txBody>
            <a:bodyPr/>
            <a:lstStyle/>
            <a:p>
              <a:pPr>
                <a:defRPr/>
              </a:pPr>
              <a:endParaRPr lang="en-US">
                <a:latin typeface="Times New Roman" pitchFamily="-112" charset="0"/>
                <a:ea typeface="+mn-ea"/>
                <a:cs typeface="+mn-cs"/>
              </a:endParaRPr>
            </a:p>
          </p:txBody>
        </p:sp>
        <p:sp>
          <p:nvSpPr>
            <p:cNvPr id="541723" name="Freeform 27"/>
            <p:cNvSpPr>
              <a:spLocks/>
            </p:cNvSpPr>
            <p:nvPr/>
          </p:nvSpPr>
          <p:spPr bwMode="hidden">
            <a:xfrm>
              <a:off x="5411" y="0"/>
              <a:ext cx="341" cy="796"/>
            </a:xfrm>
            <a:custGeom>
              <a:avLst/>
              <a:gdLst/>
              <a:ahLst/>
              <a:cxnLst>
                <a:cxn ang="0">
                  <a:pos x="144" y="0"/>
                </a:cxn>
                <a:cxn ang="0">
                  <a:pos x="0" y="0"/>
                </a:cxn>
                <a:cxn ang="0">
                  <a:pos x="287" y="797"/>
                </a:cxn>
                <a:cxn ang="0">
                  <a:pos x="341" y="653"/>
                </a:cxn>
                <a:cxn ang="0">
                  <a:pos x="144" y="0"/>
                </a:cxn>
                <a:cxn ang="0">
                  <a:pos x="144" y="0"/>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w="9525">
              <a:noFill/>
              <a:round/>
              <a:headEnd/>
              <a:tailEnd/>
            </a:ln>
          </p:spPr>
          <p:txBody>
            <a:bodyPr/>
            <a:lstStyle/>
            <a:p>
              <a:pPr>
                <a:defRPr/>
              </a:pPr>
              <a:endParaRPr lang="en-US">
                <a:latin typeface="Times New Roman" pitchFamily="-112" charset="0"/>
                <a:ea typeface="+mn-ea"/>
                <a:cs typeface="+mn-cs"/>
              </a:endParaRPr>
            </a:p>
          </p:txBody>
        </p:sp>
        <p:sp>
          <p:nvSpPr>
            <p:cNvPr id="87073" name="Freeform 28"/>
            <p:cNvSpPr>
              <a:spLocks/>
            </p:cNvSpPr>
            <p:nvPr/>
          </p:nvSpPr>
          <p:spPr bwMode="hidden">
            <a:xfrm>
              <a:off x="5698" y="653"/>
              <a:ext cx="60" cy="311"/>
            </a:xfrm>
            <a:custGeom>
              <a:avLst/>
              <a:gdLst>
                <a:gd name="T0" fmla="*/ 0 w 60"/>
                <a:gd name="T1" fmla="*/ 144 h 312"/>
                <a:gd name="T2" fmla="*/ 60 w 60"/>
                <a:gd name="T3" fmla="*/ 297 h 312"/>
                <a:gd name="T4" fmla="*/ 60 w 60"/>
                <a:gd name="T5" fmla="*/ 6 h 312"/>
                <a:gd name="T6" fmla="*/ 54 w 60"/>
                <a:gd name="T7" fmla="*/ 0 h 312"/>
                <a:gd name="T8" fmla="*/ 0 w 60"/>
                <a:gd name="T9" fmla="*/ 144 h 312"/>
                <a:gd name="T10" fmla="*/ 0 w 60"/>
                <a:gd name="T11" fmla="*/ 144 h 3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 h="312">
                  <a:moveTo>
                    <a:pt x="0" y="144"/>
                  </a:moveTo>
                  <a:lnTo>
                    <a:pt x="60" y="312"/>
                  </a:lnTo>
                  <a:lnTo>
                    <a:pt x="60" y="6"/>
                  </a:lnTo>
                  <a:lnTo>
                    <a:pt x="54" y="0"/>
                  </a:lnTo>
                  <a:lnTo>
                    <a:pt x="0" y="144"/>
                  </a:lnTo>
                  <a:close/>
                </a:path>
              </a:pathLst>
            </a:custGeom>
            <a:solidFill>
              <a:schemeClr val="bg2"/>
            </a:solidFill>
            <a:ln w="9525">
              <a:noFill/>
              <a:round/>
              <a:headEnd/>
              <a:tailEnd/>
            </a:ln>
          </p:spPr>
          <p:txBody>
            <a:bodyPr>
              <a:prstTxWarp prst="textNoShape">
                <a:avLst/>
              </a:prstTxWarp>
            </a:bodyPr>
            <a:lstStyle/>
            <a:p>
              <a:pPr>
                <a:defRPr/>
              </a:pPr>
              <a:endParaRPr lang="en-US"/>
            </a:p>
          </p:txBody>
        </p:sp>
        <p:sp>
          <p:nvSpPr>
            <p:cNvPr id="541725" name="Freeform 29"/>
            <p:cNvSpPr>
              <a:spLocks/>
            </p:cNvSpPr>
            <p:nvPr/>
          </p:nvSpPr>
          <p:spPr bwMode="hidden">
            <a:xfrm>
              <a:off x="2" y="1601"/>
              <a:ext cx="5752" cy="1864"/>
            </a:xfrm>
            <a:custGeom>
              <a:avLst/>
              <a:gdLst/>
              <a:ahLst/>
              <a:cxnLst>
                <a:cxn ang="0">
                  <a:pos x="0" y="371"/>
                </a:cxn>
                <a:cxn ang="0">
                  <a:pos x="5740" y="1864"/>
                </a:cxn>
                <a:cxn ang="0">
                  <a:pos x="5740" y="1834"/>
                </a:cxn>
                <a:cxn ang="0">
                  <a:pos x="0" y="0"/>
                </a:cxn>
                <a:cxn ang="0">
                  <a:pos x="0" y="371"/>
                </a:cxn>
                <a:cxn ang="0">
                  <a:pos x="0" y="37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w="9525">
              <a:noFill/>
              <a:round/>
              <a:headEnd/>
              <a:tailEnd/>
            </a:ln>
          </p:spPr>
          <p:txBody>
            <a:bodyPr/>
            <a:lstStyle/>
            <a:p>
              <a:pPr>
                <a:defRPr/>
              </a:pPr>
              <a:endParaRPr lang="en-US">
                <a:latin typeface="Times New Roman" pitchFamily="-112" charset="0"/>
                <a:ea typeface="+mn-ea"/>
                <a:cs typeface="+mn-cs"/>
              </a:endParaRPr>
            </a:p>
          </p:txBody>
        </p:sp>
        <p:sp>
          <p:nvSpPr>
            <p:cNvPr id="87075" name="Freeform 30"/>
            <p:cNvSpPr>
              <a:spLocks/>
            </p:cNvSpPr>
            <p:nvPr/>
          </p:nvSpPr>
          <p:spPr bwMode="hidden">
            <a:xfrm>
              <a:off x="5754" y="3483"/>
              <a:ext cx="6" cy="6"/>
            </a:xfrm>
            <a:custGeom>
              <a:avLst/>
              <a:gdLst>
                <a:gd name="T0" fmla="*/ 6 w 6"/>
                <a:gd name="T1" fmla="*/ 6 h 6"/>
                <a:gd name="T2" fmla="*/ 0 w 6"/>
                <a:gd name="T3" fmla="*/ 0 h 6"/>
                <a:gd name="T4" fmla="*/ 0 w 6"/>
                <a:gd name="T5" fmla="*/ 6 h 6"/>
                <a:gd name="T6" fmla="*/ 6 w 6"/>
                <a:gd name="T7" fmla="*/ 6 h 6"/>
                <a:gd name="T8" fmla="*/ 6 w 6"/>
                <a:gd name="T9" fmla="*/ 6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6">
                  <a:moveTo>
                    <a:pt x="6" y="6"/>
                  </a:moveTo>
                  <a:lnTo>
                    <a:pt x="0" y="0"/>
                  </a:lnTo>
                  <a:lnTo>
                    <a:pt x="0" y="6"/>
                  </a:lnTo>
                  <a:lnTo>
                    <a:pt x="6" y="6"/>
                  </a:lnTo>
                  <a:close/>
                </a:path>
              </a:pathLst>
            </a:custGeom>
            <a:solidFill>
              <a:srgbClr val="18FF00"/>
            </a:solidFill>
            <a:ln w="9525">
              <a:noFill/>
              <a:round/>
              <a:headEnd/>
              <a:tailEnd/>
            </a:ln>
          </p:spPr>
          <p:txBody>
            <a:bodyPr>
              <a:prstTxWarp prst="textNoShape">
                <a:avLst/>
              </a:prstTxWarp>
            </a:bodyPr>
            <a:lstStyle/>
            <a:p>
              <a:pPr>
                <a:defRPr/>
              </a:pPr>
              <a:endParaRPr lang="en-US"/>
            </a:p>
          </p:txBody>
        </p:sp>
        <p:sp>
          <p:nvSpPr>
            <p:cNvPr id="541727" name="Freeform 31"/>
            <p:cNvSpPr>
              <a:spLocks/>
            </p:cNvSpPr>
            <p:nvPr/>
          </p:nvSpPr>
          <p:spPr bwMode="hidden">
            <a:xfrm>
              <a:off x="2" y="2152"/>
              <a:ext cx="5752" cy="1337"/>
            </a:xfrm>
            <a:custGeom>
              <a:avLst/>
              <a:gdLst/>
              <a:ahLst/>
              <a:cxnLst>
                <a:cxn ang="0">
                  <a:pos x="0" y="366"/>
                </a:cxn>
                <a:cxn ang="0">
                  <a:pos x="5740" y="1337"/>
                </a:cxn>
                <a:cxn ang="0">
                  <a:pos x="5740" y="1331"/>
                </a:cxn>
                <a:cxn ang="0">
                  <a:pos x="0" y="0"/>
                </a:cxn>
                <a:cxn ang="0">
                  <a:pos x="0" y="366"/>
                </a:cxn>
                <a:cxn ang="0">
                  <a:pos x="0" y="366"/>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a:defRPr/>
              </a:pPr>
              <a:endParaRPr lang="en-US">
                <a:latin typeface="Times New Roman" pitchFamily="-112" charset="0"/>
                <a:ea typeface="+mn-ea"/>
                <a:cs typeface="+mn-cs"/>
              </a:endParaRPr>
            </a:p>
          </p:txBody>
        </p:sp>
        <p:sp>
          <p:nvSpPr>
            <p:cNvPr id="541728" name="Freeform 32"/>
            <p:cNvSpPr>
              <a:spLocks/>
            </p:cNvSpPr>
            <p:nvPr/>
          </p:nvSpPr>
          <p:spPr bwMode="hidden">
            <a:xfrm>
              <a:off x="2" y="3177"/>
              <a:ext cx="5752" cy="414"/>
            </a:xfrm>
            <a:custGeom>
              <a:avLst/>
              <a:gdLst/>
              <a:ahLst/>
              <a:cxnLst>
                <a:cxn ang="0">
                  <a:pos x="0" y="48"/>
                </a:cxn>
                <a:cxn ang="0">
                  <a:pos x="5740" y="414"/>
                </a:cxn>
                <a:cxn ang="0">
                  <a:pos x="5740" y="402"/>
                </a:cxn>
                <a:cxn ang="0">
                  <a:pos x="0" y="0"/>
                </a:cxn>
                <a:cxn ang="0">
                  <a:pos x="0" y="48"/>
                </a:cxn>
                <a:cxn ang="0">
                  <a:pos x="0" y="48"/>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w="9525">
              <a:noFill/>
              <a:round/>
              <a:headEnd/>
              <a:tailEnd/>
            </a:ln>
          </p:spPr>
          <p:txBody>
            <a:bodyPr/>
            <a:lstStyle/>
            <a:p>
              <a:pPr>
                <a:defRPr/>
              </a:pPr>
              <a:endParaRPr lang="en-US">
                <a:latin typeface="Times New Roman" pitchFamily="-112" charset="0"/>
                <a:ea typeface="+mn-ea"/>
                <a:cs typeface="+mn-cs"/>
              </a:endParaRPr>
            </a:p>
          </p:txBody>
        </p:sp>
        <p:sp>
          <p:nvSpPr>
            <p:cNvPr id="541729" name="Freeform 33"/>
            <p:cNvSpPr>
              <a:spLocks/>
            </p:cNvSpPr>
            <p:nvPr/>
          </p:nvSpPr>
          <p:spPr bwMode="hidden">
            <a:xfrm>
              <a:off x="1297" y="0"/>
              <a:ext cx="4457" cy="3177"/>
            </a:xfrm>
            <a:custGeom>
              <a:avLst/>
              <a:gdLst/>
              <a:ahLst/>
              <a:cxnLst>
                <a:cxn ang="0">
                  <a:pos x="0" y="0"/>
                </a:cxn>
                <a:cxn ang="0">
                  <a:pos x="4448" y="3177"/>
                </a:cxn>
                <a:cxn ang="0">
                  <a:pos x="4448" y="3153"/>
                </a:cxn>
                <a:cxn ang="0">
                  <a:pos x="125" y="0"/>
                </a:cxn>
                <a:cxn ang="0">
                  <a:pos x="0" y="0"/>
                </a:cxn>
                <a:cxn ang="0">
                  <a:pos x="0" y="0"/>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w="9525">
              <a:noFill/>
              <a:round/>
              <a:headEnd/>
              <a:tailEnd/>
            </a:ln>
          </p:spPr>
          <p:txBody>
            <a:bodyPr/>
            <a:lstStyle/>
            <a:p>
              <a:pPr>
                <a:defRPr/>
              </a:pPr>
              <a:endParaRPr lang="en-US">
                <a:latin typeface="Times New Roman" pitchFamily="-112" charset="0"/>
                <a:ea typeface="+mn-ea"/>
                <a:cs typeface="+mn-cs"/>
              </a:endParaRPr>
            </a:p>
          </p:txBody>
        </p:sp>
        <p:sp>
          <p:nvSpPr>
            <p:cNvPr id="541730" name="Freeform 34"/>
            <p:cNvSpPr>
              <a:spLocks/>
            </p:cNvSpPr>
            <p:nvPr/>
          </p:nvSpPr>
          <p:spPr bwMode="hidden">
            <a:xfrm>
              <a:off x="3321" y="0"/>
              <a:ext cx="2433" cy="2614"/>
            </a:xfrm>
            <a:custGeom>
              <a:avLst/>
              <a:gdLst/>
              <a:ahLst/>
              <a:cxnLst>
                <a:cxn ang="0">
                  <a:pos x="0" y="0"/>
                </a:cxn>
                <a:cxn ang="0">
                  <a:pos x="2428" y="2614"/>
                </a:cxn>
                <a:cxn ang="0">
                  <a:pos x="2428" y="2608"/>
                </a:cxn>
                <a:cxn ang="0">
                  <a:pos x="66" y="0"/>
                </a:cxn>
                <a:cxn ang="0">
                  <a:pos x="0" y="0"/>
                </a:cxn>
                <a:cxn ang="0">
                  <a:pos x="0" y="0"/>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a:defRPr/>
              </a:pPr>
              <a:endParaRPr lang="en-US">
                <a:latin typeface="Times New Roman" pitchFamily="-112" charset="0"/>
                <a:ea typeface="+mn-ea"/>
                <a:cs typeface="+mn-cs"/>
              </a:endParaRPr>
            </a:p>
          </p:txBody>
        </p:sp>
        <p:sp>
          <p:nvSpPr>
            <p:cNvPr id="541731" name="Freeform 35"/>
            <p:cNvSpPr>
              <a:spLocks/>
            </p:cNvSpPr>
            <p:nvPr/>
          </p:nvSpPr>
          <p:spPr bwMode="hidden">
            <a:xfrm>
              <a:off x="3950" y="0"/>
              <a:ext cx="1804" cy="2464"/>
            </a:xfrm>
            <a:custGeom>
              <a:avLst/>
              <a:gdLst/>
              <a:ahLst/>
              <a:cxnLst>
                <a:cxn ang="0">
                  <a:pos x="485" y="0"/>
                </a:cxn>
                <a:cxn ang="0">
                  <a:pos x="0" y="0"/>
                </a:cxn>
                <a:cxn ang="0">
                  <a:pos x="1800" y="2464"/>
                </a:cxn>
                <a:cxn ang="0">
                  <a:pos x="1800" y="2248"/>
                </a:cxn>
                <a:cxn ang="0">
                  <a:pos x="1794" y="2248"/>
                </a:cxn>
                <a:cxn ang="0">
                  <a:pos x="485" y="0"/>
                </a:cxn>
                <a:cxn ang="0">
                  <a:pos x="485" y="0"/>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w="9525">
              <a:noFill/>
              <a:round/>
              <a:headEnd/>
              <a:tailEnd/>
            </a:ln>
          </p:spPr>
          <p:txBody>
            <a:bodyPr/>
            <a:lstStyle/>
            <a:p>
              <a:pPr>
                <a:defRPr/>
              </a:pPr>
              <a:endParaRPr lang="en-US">
                <a:latin typeface="Times New Roman" pitchFamily="-112" charset="0"/>
                <a:ea typeface="+mn-ea"/>
                <a:cs typeface="+mn-cs"/>
              </a:endParaRPr>
            </a:p>
          </p:txBody>
        </p:sp>
        <p:sp>
          <p:nvSpPr>
            <p:cNvPr id="541732" name="Freeform 36"/>
            <p:cNvSpPr>
              <a:spLocks/>
            </p:cNvSpPr>
            <p:nvPr/>
          </p:nvSpPr>
          <p:spPr bwMode="hidden">
            <a:xfrm>
              <a:off x="4519" y="0"/>
              <a:ext cx="1235" cy="2074"/>
            </a:xfrm>
            <a:custGeom>
              <a:avLst/>
              <a:gdLst/>
              <a:ahLst/>
              <a:cxnLst>
                <a:cxn ang="0">
                  <a:pos x="0" y="0"/>
                </a:cxn>
                <a:cxn ang="0">
                  <a:pos x="1232" y="2074"/>
                </a:cxn>
                <a:cxn ang="0">
                  <a:pos x="1232" y="2038"/>
                </a:cxn>
                <a:cxn ang="0">
                  <a:pos x="42" y="0"/>
                </a:cxn>
                <a:cxn ang="0">
                  <a:pos x="0" y="0"/>
                </a:cxn>
                <a:cxn ang="0">
                  <a:pos x="0" y="0"/>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w="9525">
              <a:noFill/>
              <a:round/>
              <a:headEnd/>
              <a:tailEnd/>
            </a:ln>
          </p:spPr>
          <p:txBody>
            <a:bodyPr/>
            <a:lstStyle/>
            <a:p>
              <a:pPr>
                <a:defRPr/>
              </a:pPr>
              <a:endParaRPr lang="en-US">
                <a:latin typeface="Times New Roman" pitchFamily="-112" charset="0"/>
                <a:ea typeface="+mn-ea"/>
                <a:cs typeface="+mn-cs"/>
              </a:endParaRPr>
            </a:p>
          </p:txBody>
        </p:sp>
        <p:sp>
          <p:nvSpPr>
            <p:cNvPr id="541733" name="Freeform 37"/>
            <p:cNvSpPr>
              <a:spLocks/>
            </p:cNvSpPr>
            <p:nvPr/>
          </p:nvSpPr>
          <p:spPr bwMode="hidden">
            <a:xfrm>
              <a:off x="4694" y="0"/>
              <a:ext cx="1060" cy="1936"/>
            </a:xfrm>
            <a:custGeom>
              <a:avLst/>
              <a:gdLst/>
              <a:ahLst/>
              <a:cxnLst>
                <a:cxn ang="0">
                  <a:pos x="0" y="0"/>
                </a:cxn>
                <a:cxn ang="0">
                  <a:pos x="1058" y="1936"/>
                </a:cxn>
                <a:cxn ang="0">
                  <a:pos x="1058" y="1930"/>
                </a:cxn>
                <a:cxn ang="0">
                  <a:pos x="54" y="0"/>
                </a:cxn>
                <a:cxn ang="0">
                  <a:pos x="0" y="0"/>
                </a:cxn>
                <a:cxn ang="0">
                  <a:pos x="0" y="0"/>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w="9525">
              <a:noFill/>
              <a:round/>
              <a:headEnd/>
              <a:tailEnd/>
            </a:ln>
          </p:spPr>
          <p:txBody>
            <a:bodyPr/>
            <a:lstStyle/>
            <a:p>
              <a:pPr>
                <a:defRPr/>
              </a:pPr>
              <a:endParaRPr lang="en-US">
                <a:latin typeface="Times New Roman" pitchFamily="-112" charset="0"/>
                <a:ea typeface="+mn-ea"/>
                <a:cs typeface="+mn-cs"/>
              </a:endParaRPr>
            </a:p>
          </p:txBody>
        </p:sp>
        <p:sp>
          <p:nvSpPr>
            <p:cNvPr id="541734" name="Freeform 38"/>
            <p:cNvSpPr>
              <a:spLocks/>
            </p:cNvSpPr>
            <p:nvPr/>
          </p:nvSpPr>
          <p:spPr bwMode="hidden">
            <a:xfrm>
              <a:off x="4981" y="0"/>
              <a:ext cx="773" cy="1487"/>
            </a:xfrm>
            <a:custGeom>
              <a:avLst/>
              <a:gdLst/>
              <a:ahLst/>
              <a:cxnLst>
                <a:cxn ang="0">
                  <a:pos x="771" y="1433"/>
                </a:cxn>
                <a:cxn ang="0">
                  <a:pos x="42" y="0"/>
                </a:cxn>
                <a:cxn ang="0">
                  <a:pos x="0" y="0"/>
                </a:cxn>
                <a:cxn ang="0">
                  <a:pos x="771" y="1487"/>
                </a:cxn>
                <a:cxn ang="0">
                  <a:pos x="771" y="1433"/>
                </a:cxn>
                <a:cxn ang="0">
                  <a:pos x="771" y="1433"/>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w="9525">
              <a:noFill/>
              <a:round/>
              <a:headEnd/>
              <a:tailEnd/>
            </a:ln>
          </p:spPr>
          <p:txBody>
            <a:bodyPr/>
            <a:lstStyle/>
            <a:p>
              <a:pPr>
                <a:defRPr/>
              </a:pPr>
              <a:endParaRPr lang="en-US">
                <a:latin typeface="Times New Roman" pitchFamily="-112" charset="0"/>
                <a:ea typeface="+mn-ea"/>
                <a:cs typeface="+mn-cs"/>
              </a:endParaRPr>
            </a:p>
          </p:txBody>
        </p:sp>
        <p:grpSp>
          <p:nvGrpSpPr>
            <p:cNvPr id="109612" name="Group 39"/>
            <p:cNvGrpSpPr>
              <a:grpSpLocks/>
            </p:cNvGrpSpPr>
            <p:nvPr userDrawn="1"/>
          </p:nvGrpSpPr>
          <p:grpSpPr bwMode="auto">
            <a:xfrm>
              <a:off x="0" y="1632"/>
              <a:ext cx="5758" cy="1858"/>
              <a:chOff x="0" y="1632"/>
              <a:chExt cx="5758" cy="1858"/>
            </a:xfrm>
          </p:grpSpPr>
          <p:sp>
            <p:nvSpPr>
              <p:cNvPr id="541736" name="Freeform 40"/>
              <p:cNvSpPr>
                <a:spLocks/>
              </p:cNvSpPr>
              <p:nvPr/>
            </p:nvSpPr>
            <p:spPr bwMode="hidden">
              <a:xfrm>
                <a:off x="0" y="1632"/>
                <a:ext cx="3670" cy="1313"/>
              </a:xfrm>
              <a:custGeom>
                <a:avLst/>
                <a:gdLst/>
                <a:ahLst/>
                <a:cxnLst>
                  <a:cxn ang="0">
                    <a:pos x="0" y="0"/>
                  </a:cxn>
                  <a:cxn ang="0">
                    <a:pos x="0" y="366"/>
                  </a:cxn>
                  <a:cxn ang="0">
                    <a:pos x="3635" y="1313"/>
                  </a:cxn>
                  <a:cxn ang="0">
                    <a:pos x="3647" y="1235"/>
                  </a:cxn>
                  <a:cxn ang="0">
                    <a:pos x="3659" y="1163"/>
                  </a:cxn>
                  <a:cxn ang="0">
                    <a:pos x="0" y="0"/>
                  </a:cxn>
                  <a:cxn ang="0">
                    <a:pos x="0" y="0"/>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a:defRPr/>
                </a:pPr>
                <a:endParaRPr lang="en-US">
                  <a:latin typeface="Times New Roman" pitchFamily="-112" charset="0"/>
                  <a:ea typeface="+mn-ea"/>
                  <a:cs typeface="+mn-cs"/>
                </a:endParaRPr>
              </a:p>
            </p:txBody>
          </p:sp>
          <p:sp>
            <p:nvSpPr>
              <p:cNvPr id="541737" name="Freeform 41"/>
              <p:cNvSpPr>
                <a:spLocks/>
              </p:cNvSpPr>
              <p:nvPr/>
            </p:nvSpPr>
            <p:spPr bwMode="hidden">
              <a:xfrm>
                <a:off x="3646" y="2795"/>
                <a:ext cx="2112" cy="695"/>
              </a:xfrm>
              <a:custGeom>
                <a:avLst/>
                <a:gdLst/>
                <a:ahLst/>
                <a:cxnLst>
                  <a:cxn ang="0">
                    <a:pos x="2105" y="665"/>
                  </a:cxn>
                  <a:cxn ang="0">
                    <a:pos x="24" y="0"/>
                  </a:cxn>
                  <a:cxn ang="0">
                    <a:pos x="12" y="72"/>
                  </a:cxn>
                  <a:cxn ang="0">
                    <a:pos x="0" y="150"/>
                  </a:cxn>
                  <a:cxn ang="0">
                    <a:pos x="2105" y="695"/>
                  </a:cxn>
                  <a:cxn ang="0">
                    <a:pos x="2105" y="665"/>
                  </a:cxn>
                  <a:cxn ang="0">
                    <a:pos x="2105" y="665"/>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w="9525">
                <a:noFill/>
                <a:round/>
                <a:headEnd/>
                <a:tailEnd/>
              </a:ln>
            </p:spPr>
            <p:txBody>
              <a:bodyPr/>
              <a:lstStyle/>
              <a:p>
                <a:pPr>
                  <a:defRPr/>
                </a:pPr>
                <a:endParaRPr lang="en-US">
                  <a:latin typeface="Times New Roman" pitchFamily="-112" charset="0"/>
                  <a:ea typeface="+mn-ea"/>
                  <a:cs typeface="+mn-cs"/>
                </a:endParaRPr>
              </a:p>
            </p:txBody>
          </p:sp>
        </p:grpSp>
      </p:grpSp>
      <p:sp>
        <p:nvSpPr>
          <p:cNvPr id="541738" name="Rectangle 42"/>
          <p:cNvSpPr>
            <a:spLocks noGrp="1" noChangeArrowheads="1"/>
          </p:cNvSpPr>
          <p:nvPr>
            <p:ph type="title"/>
          </p:nvPr>
        </p:nvSpPr>
        <p:spPr bwMode="auto">
          <a:xfrm>
            <a:off x="457200" y="277813"/>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541739" name="Rectangle 43"/>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41740" name="Rectangle 44"/>
          <p:cNvSpPr>
            <a:spLocks noGrp="1" noChangeArrowheads="1"/>
          </p:cNvSpPr>
          <p:nvPr>
            <p:ph type="dt" sz="half" idx="2"/>
          </p:nvPr>
        </p:nvSpPr>
        <p:spPr bwMode="auto">
          <a:xfrm>
            <a:off x="457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effectLst>
                  <a:outerShdw blurRad="38100" dist="38100" dir="2700000" algn="tl">
                    <a:srgbClr val="000000"/>
                  </a:outerShdw>
                </a:effectLst>
                <a:latin typeface="Arial" pitchFamily="-112" charset="0"/>
                <a:ea typeface="+mn-ea"/>
                <a:cs typeface="+mn-cs"/>
              </a:defRPr>
            </a:lvl1pPr>
          </a:lstStyle>
          <a:p>
            <a:pPr>
              <a:defRPr/>
            </a:pPr>
            <a:endParaRPr lang="en-US"/>
          </a:p>
        </p:txBody>
      </p:sp>
      <p:sp>
        <p:nvSpPr>
          <p:cNvPr id="541741" name="Rectangle 4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effectLst>
                  <a:outerShdw blurRad="38100" dist="38100" dir="2700000" algn="tl">
                    <a:srgbClr val="000000"/>
                  </a:outerShdw>
                </a:effectLst>
                <a:latin typeface="Arial" pitchFamily="-112" charset="0"/>
                <a:ea typeface="+mn-ea"/>
                <a:cs typeface="+mn-cs"/>
              </a:defRPr>
            </a:lvl1pPr>
          </a:lstStyle>
          <a:p>
            <a:pPr>
              <a:defRPr/>
            </a:pPr>
            <a:endParaRPr lang="en-US"/>
          </a:p>
        </p:txBody>
      </p:sp>
      <p:sp>
        <p:nvSpPr>
          <p:cNvPr id="541742" name="Rectangle 46"/>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effectLst>
                  <a:outerShdw blurRad="38100" dist="38100" dir="2700000" algn="tl">
                    <a:srgbClr val="000000"/>
                  </a:outerShdw>
                </a:effectLst>
                <a:latin typeface="Arial" charset="0"/>
              </a:defRPr>
            </a:lvl1pPr>
          </a:lstStyle>
          <a:p>
            <a:pPr>
              <a:defRPr/>
            </a:pPr>
            <a:fld id="{BEF5479D-A10D-6F44-A44D-983FD11FB4DF}" type="slidenum">
              <a:rPr lang="en-US"/>
              <a:pPr>
                <a:defRPr/>
              </a:pPr>
              <a:t>‹#›</a:t>
            </a:fld>
            <a:endParaRPr lang="en-US"/>
          </a:p>
        </p:txBody>
      </p:sp>
    </p:spTree>
    <p:extLst>
      <p:ext uri="{BB962C8B-B14F-4D97-AF65-F5344CB8AC3E}">
        <p14:creationId xmlns:p14="http://schemas.microsoft.com/office/powerpoint/2010/main" val="1258560744"/>
      </p:ext>
    </p:extLst>
  </p:cSld>
  <p:clrMap bg1="dk2" tx1="lt1" bg2="dk1" tx2="lt2" accent1="accent1" accent2="accent2" accent3="accent3" accent4="accent4" accent5="accent5" accent6="accent6" hlink="hlink" folHlink="folHlink"/>
  <p:sldLayoutIdLst>
    <p:sldLayoutId id="2147484806" r:id="rId1"/>
    <p:sldLayoutId id="2147484807" r:id="rId2"/>
    <p:sldLayoutId id="2147484808" r:id="rId3"/>
    <p:sldLayoutId id="2147484809" r:id="rId4"/>
    <p:sldLayoutId id="2147484810" r:id="rId5"/>
    <p:sldLayoutId id="2147484811" r:id="rId6"/>
    <p:sldLayoutId id="2147484812" r:id="rId7"/>
    <p:sldLayoutId id="2147484813" r:id="rId8"/>
    <p:sldLayoutId id="2147484814" r:id="rId9"/>
    <p:sldLayoutId id="2147484815" r:id="rId10"/>
  </p:sldLayoutIdLst>
  <p:transition/>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9pPr>
    </p:titleStyle>
    <p:bodyStyle>
      <a:lvl1pPr marL="342900" indent="-342900" algn="l" rtl="0" eaLnBrk="0" fontAlgn="base" hangingPunct="0">
        <a:spcBef>
          <a:spcPct val="20000"/>
        </a:spcBef>
        <a:spcAft>
          <a:spcPct val="0"/>
        </a:spcAft>
        <a:buClr>
          <a:schemeClr val="hlink"/>
        </a:buClr>
        <a:buSzPct val="90000"/>
        <a:buFont typeface="Wingdings" charset="2"/>
        <a:buBlip>
          <a:blip r:embed="rId12"/>
        </a:buBlip>
        <a:defRPr sz="3200">
          <a:solidFill>
            <a:schemeClr val="tx1"/>
          </a:solidFill>
          <a:effectLst>
            <a:outerShdw blurRad="38100" dist="38100" dir="2700000" algn="tl">
              <a:srgbClr val="000000"/>
            </a:outerShdw>
          </a:effectLst>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har char="–"/>
        <a:defRPr sz="2800">
          <a:solidFill>
            <a:schemeClr val="tx1"/>
          </a:solidFill>
          <a:effectLst>
            <a:outerShdw blurRad="38100" dist="38100" dir="2700000" algn="tl">
              <a:srgbClr val="000000"/>
            </a:outerShdw>
          </a:effectLst>
          <a:latin typeface="+mn-lt"/>
          <a:ea typeface="ＭＳ Ｐゴシック" pitchFamily="-111" charset="-128"/>
        </a:defRPr>
      </a:lvl2pPr>
      <a:lvl3pPr marL="1143000" indent="-228600" algn="l" rtl="0" eaLnBrk="0" fontAlgn="base" hangingPunct="0">
        <a:spcBef>
          <a:spcPct val="20000"/>
        </a:spcBef>
        <a:spcAft>
          <a:spcPct val="0"/>
        </a:spcAft>
        <a:buClr>
          <a:schemeClr val="accent2"/>
        </a:buClr>
        <a:buSzPct val="90000"/>
        <a:buFont typeface="Wingdings" charset="2"/>
        <a:buBlip>
          <a:blip r:embed="rId13"/>
        </a:buBlip>
        <a:defRPr sz="2400">
          <a:solidFill>
            <a:schemeClr val="tx1"/>
          </a:solidFill>
          <a:effectLst>
            <a:outerShdw blurRad="38100" dist="38100" dir="2700000" algn="tl">
              <a:srgbClr val="000000"/>
            </a:outerShdw>
          </a:effectLst>
          <a:latin typeface="+mn-lt"/>
          <a:ea typeface="ＭＳ Ｐゴシック" charset="0"/>
          <a:cs typeface="Geneva" charset="0"/>
        </a:defRPr>
      </a:lvl3pPr>
      <a:lvl4pPr marL="1600200" indent="-228600" algn="l" rtl="0" eaLnBrk="0" fontAlgn="base" hangingPunct="0">
        <a:spcBef>
          <a:spcPct val="20000"/>
        </a:spcBef>
        <a:spcAft>
          <a:spcPct val="0"/>
        </a:spcAft>
        <a:buChar char="–"/>
        <a:defRPr sz="2000">
          <a:solidFill>
            <a:schemeClr val="tx1"/>
          </a:solidFill>
          <a:effectLst>
            <a:outerShdw blurRad="38100" dist="38100" dir="2700000" algn="tl">
              <a:srgbClr val="000000"/>
            </a:outerShdw>
          </a:effectLst>
          <a:latin typeface="+mn-lt"/>
          <a:ea typeface="Geneva" charset="-128"/>
          <a:cs typeface="Geneva" charset="0"/>
        </a:defRPr>
      </a:lvl4pPr>
      <a:lvl5pPr marL="2057400" indent="-228600" algn="l" rtl="0" eaLnBrk="0" fontAlgn="base" hangingPunct="0">
        <a:spcBef>
          <a:spcPct val="20000"/>
        </a:spcBef>
        <a:spcAft>
          <a:spcPct val="0"/>
        </a:spcAft>
        <a:buClr>
          <a:schemeClr val="folHlink"/>
        </a:buClr>
        <a:buSzPct val="90000"/>
        <a:buFont typeface="Wingdings" charset="2"/>
        <a:buBlip>
          <a:blip r:embed="rId14"/>
        </a:buBlip>
        <a:defRPr sz="2000">
          <a:solidFill>
            <a:schemeClr val="tx1"/>
          </a:solidFill>
          <a:effectLst>
            <a:outerShdw blurRad="38100" dist="38100" dir="2700000" algn="tl">
              <a:srgbClr val="000000"/>
            </a:outerShdw>
          </a:effectLst>
          <a:latin typeface="+mn-lt"/>
          <a:ea typeface="Geneva" charset="-128"/>
          <a:cs typeface="Geneva" charset="0"/>
        </a:defRPr>
      </a:lvl5pPr>
      <a:lvl6pPr marL="2514600" indent="-228600" algn="l" rtl="0" fontAlgn="base">
        <a:spcBef>
          <a:spcPct val="20000"/>
        </a:spcBef>
        <a:spcAft>
          <a:spcPct val="0"/>
        </a:spcAft>
        <a:buClr>
          <a:schemeClr val="folHlink"/>
        </a:buClr>
        <a:buSzPct val="90000"/>
        <a:buFont typeface="Wingdings" pitchFamily="-111" charset="2"/>
        <a:buBlip>
          <a:blip r:embed="rId14"/>
        </a:buBlip>
        <a:defRPr sz="2000">
          <a:solidFill>
            <a:schemeClr val="tx1"/>
          </a:solidFill>
          <a:effectLst>
            <a:outerShdw blurRad="38100" dist="38100" dir="2700000" algn="tl">
              <a:srgbClr val="000000"/>
            </a:outerShdw>
          </a:effectLst>
          <a:latin typeface="+mn-lt"/>
          <a:ea typeface="ＭＳ Ｐゴシック" pitchFamily="-111" charset="-128"/>
        </a:defRPr>
      </a:lvl6pPr>
      <a:lvl7pPr marL="2971800" indent="-228600" algn="l" rtl="0" fontAlgn="base">
        <a:spcBef>
          <a:spcPct val="20000"/>
        </a:spcBef>
        <a:spcAft>
          <a:spcPct val="0"/>
        </a:spcAft>
        <a:buClr>
          <a:schemeClr val="folHlink"/>
        </a:buClr>
        <a:buSzPct val="90000"/>
        <a:buFont typeface="Wingdings" pitchFamily="-111" charset="2"/>
        <a:buBlip>
          <a:blip r:embed="rId14"/>
        </a:buBlip>
        <a:defRPr sz="2000">
          <a:solidFill>
            <a:schemeClr val="tx1"/>
          </a:solidFill>
          <a:effectLst>
            <a:outerShdw blurRad="38100" dist="38100" dir="2700000" algn="tl">
              <a:srgbClr val="000000"/>
            </a:outerShdw>
          </a:effectLst>
          <a:latin typeface="+mn-lt"/>
          <a:ea typeface="ＭＳ Ｐゴシック" pitchFamily="-111" charset="-128"/>
        </a:defRPr>
      </a:lvl7pPr>
      <a:lvl8pPr marL="3429000" indent="-228600" algn="l" rtl="0" fontAlgn="base">
        <a:spcBef>
          <a:spcPct val="20000"/>
        </a:spcBef>
        <a:spcAft>
          <a:spcPct val="0"/>
        </a:spcAft>
        <a:buClr>
          <a:schemeClr val="folHlink"/>
        </a:buClr>
        <a:buSzPct val="90000"/>
        <a:buFont typeface="Wingdings" pitchFamily="-111" charset="2"/>
        <a:buBlip>
          <a:blip r:embed="rId14"/>
        </a:buBlip>
        <a:defRPr sz="2000">
          <a:solidFill>
            <a:schemeClr val="tx1"/>
          </a:solidFill>
          <a:effectLst>
            <a:outerShdw blurRad="38100" dist="38100" dir="2700000" algn="tl">
              <a:srgbClr val="000000"/>
            </a:outerShdw>
          </a:effectLst>
          <a:latin typeface="+mn-lt"/>
          <a:ea typeface="ＭＳ Ｐゴシック" pitchFamily="-111" charset="-128"/>
        </a:defRPr>
      </a:lvl8pPr>
      <a:lvl9pPr marL="3886200" indent="-228600" algn="l" rtl="0" fontAlgn="base">
        <a:spcBef>
          <a:spcPct val="20000"/>
        </a:spcBef>
        <a:spcAft>
          <a:spcPct val="0"/>
        </a:spcAft>
        <a:buClr>
          <a:schemeClr val="folHlink"/>
        </a:buClr>
        <a:buSzPct val="90000"/>
        <a:buFont typeface="Wingdings" pitchFamily="-111" charset="2"/>
        <a:buBlip>
          <a:blip r:embed="rId14"/>
        </a:buBlip>
        <a:defRPr sz="2000">
          <a:solidFill>
            <a:schemeClr val="tx1"/>
          </a:solidFill>
          <a:effectLst>
            <a:outerShdw blurRad="38100" dist="38100" dir="2700000" algn="tl">
              <a:srgbClr val="000000"/>
            </a:outerShdw>
          </a:effectLst>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47106" name="Rectangle 2"/>
          <p:cNvSpPr>
            <a:spLocks noGrp="1" noChangeArrowheads="1"/>
          </p:cNvSpPr>
          <p:nvPr>
            <p:ph type="title"/>
          </p:nvPr>
        </p:nvSpPr>
        <p:spPr bwMode="auto">
          <a:xfrm>
            <a:off x="0" y="44450"/>
            <a:ext cx="9144000" cy="1143000"/>
          </a:xfrm>
          <a:prstGeom prst="rect">
            <a:avLst/>
          </a:prstGeom>
          <a:noFill/>
          <a:ln w="9525">
            <a:noFill/>
            <a:miter lim="800000"/>
            <a:headEnd/>
            <a:tailEnd/>
          </a:ln>
        </p:spPr>
        <p:txBody>
          <a:bodyPr vert="horz" wrap="square" lIns="91429" tIns="45714" rIns="91429" bIns="45714" numCol="1" anchor="ctr" anchorCtr="0" compatLnSpc="1">
            <a:prstTxWarp prst="textNoShape">
              <a:avLst/>
            </a:prstTxWarp>
          </a:bodyPr>
          <a:lstStyle/>
          <a:p>
            <a:pPr lvl="0"/>
            <a:r>
              <a:rPr lang="en-US" dirty="0"/>
              <a:t>Click to edit Master title style</a:t>
            </a:r>
          </a:p>
        </p:txBody>
      </p:sp>
      <p:sp>
        <p:nvSpPr>
          <p:cNvPr id="4710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9" tIns="45714" rIns="91429" bIns="45714"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29" tIns="45714" rIns="91429" bIns="45714" numCol="1" anchor="t" anchorCtr="0" compatLnSpc="1">
            <a:prstTxWarp prst="textNoShape">
              <a:avLst/>
            </a:prstTxWarp>
          </a:bodyPr>
          <a:lstStyle>
            <a:lvl1pPr eaLnBrk="0" hangingPunct="0">
              <a:defRPr sz="1400">
                <a:solidFill>
                  <a:srgbClr val="FFFFFF"/>
                </a:solidFill>
                <a:latin typeface="Arial Black"/>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29" tIns="45714" rIns="91429" bIns="45714" numCol="1" anchor="t" anchorCtr="0" compatLnSpc="1">
            <a:prstTxWarp prst="textNoShape">
              <a:avLst/>
            </a:prstTxWarp>
          </a:bodyPr>
          <a:lstStyle>
            <a:lvl1pPr algn="ctr" eaLnBrk="0" hangingPunct="0">
              <a:defRPr sz="1400">
                <a:solidFill>
                  <a:srgbClr val="FFFFFF"/>
                </a:solidFill>
                <a:latin typeface="Arial Black"/>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29" tIns="45714" rIns="91429" bIns="45714" numCol="1" anchor="t" anchorCtr="0" compatLnSpc="1">
            <a:prstTxWarp prst="textNoShape">
              <a:avLst/>
            </a:prstTxWarp>
          </a:bodyPr>
          <a:lstStyle>
            <a:lvl1pPr algn="r" eaLnBrk="0" hangingPunct="0">
              <a:defRPr sz="1400">
                <a:solidFill>
                  <a:srgbClr val="FFFFFF"/>
                </a:solidFill>
                <a:latin typeface="Arial Black" charset="0"/>
              </a:defRPr>
            </a:lvl1pPr>
          </a:lstStyle>
          <a:p>
            <a:pPr>
              <a:defRPr/>
            </a:pPr>
            <a:fld id="{E5D7FF73-F49E-2248-AB4A-92609E495C62}" type="slidenum">
              <a:rPr lang="en-US"/>
              <a:pPr>
                <a:defRPr/>
              </a:pPr>
              <a:t>‹#›</a:t>
            </a:fld>
            <a:endParaRPr lang="en-US"/>
          </a:p>
        </p:txBody>
      </p:sp>
    </p:spTree>
    <p:extLst>
      <p:ext uri="{BB962C8B-B14F-4D97-AF65-F5344CB8AC3E}">
        <p14:creationId xmlns:p14="http://schemas.microsoft.com/office/powerpoint/2010/main" val="700406710"/>
      </p:ext>
    </p:extLst>
  </p:cSld>
  <p:clrMap bg1="dk2" tx1="lt1" bg2="dk1" tx2="lt2" accent1="accent1" accent2="accent2" accent3="accent3" accent4="accent4" accent5="accent5" accent6="accent6" hlink="hlink" folHlink="folHlink"/>
  <p:sldLayoutIdLst>
    <p:sldLayoutId id="2147484817" r:id="rId1"/>
    <p:sldLayoutId id="2147484818" r:id="rId2"/>
    <p:sldLayoutId id="2147484819" r:id="rId3"/>
    <p:sldLayoutId id="2147484820" r:id="rId4"/>
    <p:sldLayoutId id="2147484821" r:id="rId5"/>
    <p:sldLayoutId id="2147484822" r:id="rId6"/>
    <p:sldLayoutId id="2147484823" r:id="rId7"/>
    <p:sldLayoutId id="2147484824" r:id="rId8"/>
    <p:sldLayoutId id="2147484825" r:id="rId9"/>
    <p:sldLayoutId id="2147484826" r:id="rId10"/>
    <p:sldLayoutId id="2147484827" r:id="rId11"/>
    <p:sldLayoutId id="2147484828" r:id="rId12"/>
  </p:sldLayoutIdLst>
  <p:txStyles>
    <p:titleStyle>
      <a:lvl1pPr algn="ctr" rtl="0" eaLnBrk="0" fontAlgn="base" hangingPunct="0">
        <a:spcBef>
          <a:spcPct val="0"/>
        </a:spcBef>
        <a:spcAft>
          <a:spcPct val="0"/>
        </a:spcAft>
        <a:defRPr sz="4000">
          <a:solidFill>
            <a:schemeClr val="tx2"/>
          </a:solidFill>
          <a:effectLst>
            <a:outerShdw blurRad="38100" dist="38100" dir="2700000" algn="tl">
              <a:srgbClr val="000000">
                <a:alpha val="43137"/>
              </a:srgbClr>
            </a:outerShdw>
          </a:effectLst>
          <a:latin typeface="+mj-lt"/>
          <a:ea typeface="ＭＳ Ｐゴシック" pitchFamily="-105" charset="-128"/>
          <a:cs typeface="ＭＳ Ｐゴシック" pitchFamily="-105" charset="-128"/>
        </a:defRPr>
      </a:lvl1pPr>
      <a:lvl2pPr algn="ctr" rtl="0" eaLnBrk="0" fontAlgn="base" hangingPunct="0">
        <a:spcBef>
          <a:spcPct val="0"/>
        </a:spcBef>
        <a:spcAft>
          <a:spcPct val="0"/>
        </a:spcAft>
        <a:defRPr sz="4000">
          <a:solidFill>
            <a:schemeClr val="tx2"/>
          </a:solidFill>
          <a:latin typeface="Arial Black" pitchFamily="-105" charset="0"/>
          <a:ea typeface="ＭＳ Ｐゴシック" pitchFamily="-105" charset="-128"/>
          <a:cs typeface="ＭＳ Ｐゴシック" pitchFamily="-105" charset="-128"/>
        </a:defRPr>
      </a:lvl2pPr>
      <a:lvl3pPr algn="ctr" rtl="0" eaLnBrk="0" fontAlgn="base" hangingPunct="0">
        <a:spcBef>
          <a:spcPct val="0"/>
        </a:spcBef>
        <a:spcAft>
          <a:spcPct val="0"/>
        </a:spcAft>
        <a:defRPr sz="4000">
          <a:solidFill>
            <a:schemeClr val="tx2"/>
          </a:solidFill>
          <a:latin typeface="Arial Black" pitchFamily="-105" charset="0"/>
          <a:ea typeface="ＭＳ Ｐゴシック" pitchFamily="-105" charset="-128"/>
          <a:cs typeface="ＭＳ Ｐゴシック" pitchFamily="-105" charset="-128"/>
        </a:defRPr>
      </a:lvl3pPr>
      <a:lvl4pPr algn="ctr" rtl="0" eaLnBrk="0" fontAlgn="base" hangingPunct="0">
        <a:spcBef>
          <a:spcPct val="0"/>
        </a:spcBef>
        <a:spcAft>
          <a:spcPct val="0"/>
        </a:spcAft>
        <a:defRPr sz="4000">
          <a:solidFill>
            <a:schemeClr val="tx2"/>
          </a:solidFill>
          <a:latin typeface="Arial Black" pitchFamily="-105" charset="0"/>
          <a:ea typeface="ＭＳ Ｐゴシック" pitchFamily="-105" charset="-128"/>
          <a:cs typeface="ＭＳ Ｐゴシック" pitchFamily="-105" charset="-128"/>
        </a:defRPr>
      </a:lvl4pPr>
      <a:lvl5pPr algn="ctr" rtl="0" eaLnBrk="0" fontAlgn="base" hangingPunct="0">
        <a:spcBef>
          <a:spcPct val="0"/>
        </a:spcBef>
        <a:spcAft>
          <a:spcPct val="0"/>
        </a:spcAft>
        <a:defRPr sz="4000">
          <a:solidFill>
            <a:schemeClr val="tx2"/>
          </a:solidFill>
          <a:latin typeface="Arial Black" pitchFamily="-105" charset="0"/>
          <a:ea typeface="ＭＳ Ｐゴシック" pitchFamily="-105" charset="-128"/>
          <a:cs typeface="ＭＳ Ｐゴシック" pitchFamily="-105" charset="-128"/>
        </a:defRPr>
      </a:lvl5pPr>
      <a:lvl6pPr marL="457146" algn="ctr" rtl="0" fontAlgn="base">
        <a:spcBef>
          <a:spcPct val="0"/>
        </a:spcBef>
        <a:spcAft>
          <a:spcPct val="0"/>
        </a:spcAft>
        <a:defRPr sz="4400">
          <a:solidFill>
            <a:schemeClr val="tx2"/>
          </a:solidFill>
          <a:latin typeface="Arial Black" pitchFamily="-105" charset="0"/>
        </a:defRPr>
      </a:lvl6pPr>
      <a:lvl7pPr marL="914293" algn="ctr" rtl="0" fontAlgn="base">
        <a:spcBef>
          <a:spcPct val="0"/>
        </a:spcBef>
        <a:spcAft>
          <a:spcPct val="0"/>
        </a:spcAft>
        <a:defRPr sz="4400">
          <a:solidFill>
            <a:schemeClr val="tx2"/>
          </a:solidFill>
          <a:latin typeface="Arial Black" pitchFamily="-105" charset="0"/>
        </a:defRPr>
      </a:lvl7pPr>
      <a:lvl8pPr marL="1371440" algn="ctr" rtl="0" fontAlgn="base">
        <a:spcBef>
          <a:spcPct val="0"/>
        </a:spcBef>
        <a:spcAft>
          <a:spcPct val="0"/>
        </a:spcAft>
        <a:defRPr sz="4400">
          <a:solidFill>
            <a:schemeClr val="tx2"/>
          </a:solidFill>
          <a:latin typeface="Arial Black" pitchFamily="-105" charset="0"/>
        </a:defRPr>
      </a:lvl8pPr>
      <a:lvl9pPr marL="1828586" algn="ctr" rtl="0" fontAlgn="base">
        <a:spcBef>
          <a:spcPct val="0"/>
        </a:spcBef>
        <a:spcAft>
          <a:spcPct val="0"/>
        </a:spcAft>
        <a:defRPr sz="4400">
          <a:solidFill>
            <a:schemeClr val="tx2"/>
          </a:solidFill>
          <a:latin typeface="Arial Black" pitchFamily="-105" charset="0"/>
        </a:defRPr>
      </a:lvl9pPr>
    </p:titleStyle>
    <p:bodyStyle>
      <a:lvl1pPr marL="341313" indent="-341313" algn="l" rtl="0" eaLnBrk="0" fontAlgn="base" hangingPunct="0">
        <a:spcBef>
          <a:spcPct val="20000"/>
        </a:spcBef>
        <a:spcAft>
          <a:spcPct val="0"/>
        </a:spcAft>
        <a:buChar char="•"/>
        <a:defRPr sz="3200">
          <a:solidFill>
            <a:schemeClr val="tx1"/>
          </a:solidFill>
          <a:latin typeface="+mn-lt"/>
          <a:ea typeface="ＭＳ Ｐゴシック" pitchFamily="-105" charset="-128"/>
          <a:cs typeface="ＭＳ Ｐゴシック" pitchFamily="-105" charset="-128"/>
        </a:defRPr>
      </a:lvl1pPr>
      <a:lvl2pPr marL="741363" indent="-284163" algn="l" rtl="0" eaLnBrk="0" fontAlgn="base" hangingPunct="0">
        <a:spcBef>
          <a:spcPct val="20000"/>
        </a:spcBef>
        <a:spcAft>
          <a:spcPct val="0"/>
        </a:spcAft>
        <a:buChar char="–"/>
        <a:defRPr sz="2800">
          <a:solidFill>
            <a:schemeClr val="tx1"/>
          </a:solidFill>
          <a:latin typeface="+mn-lt"/>
          <a:ea typeface="ＭＳ Ｐゴシック" pitchFamily="-105" charset="-128"/>
        </a:defRPr>
      </a:lvl2pPr>
      <a:lvl3pPr marL="1141413" indent="-227013" algn="l" rtl="0" eaLnBrk="0" fontAlgn="base" hangingPunct="0">
        <a:spcBef>
          <a:spcPct val="20000"/>
        </a:spcBef>
        <a:spcAft>
          <a:spcPct val="0"/>
        </a:spcAft>
        <a:buChar char="•"/>
        <a:defRPr sz="2400">
          <a:solidFill>
            <a:schemeClr val="tx1"/>
          </a:solidFill>
          <a:latin typeface="+mn-lt"/>
          <a:ea typeface="ＭＳ Ｐゴシック" pitchFamily="-105" charset="-128"/>
        </a:defRPr>
      </a:lvl3pPr>
      <a:lvl4pPr marL="1598613" indent="-227013" algn="l" rtl="0" eaLnBrk="0" fontAlgn="base" hangingPunct="0">
        <a:spcBef>
          <a:spcPct val="20000"/>
        </a:spcBef>
        <a:spcAft>
          <a:spcPct val="0"/>
        </a:spcAft>
        <a:buChar char="–"/>
        <a:defRPr sz="2000">
          <a:solidFill>
            <a:schemeClr val="tx1"/>
          </a:solidFill>
          <a:latin typeface="+mn-lt"/>
          <a:ea typeface="ＭＳ Ｐゴシック" pitchFamily="-105" charset="-128"/>
        </a:defRPr>
      </a:lvl4pPr>
      <a:lvl5pPr marL="2055813" indent="-227013" algn="l" rtl="0" eaLnBrk="0" fontAlgn="base" hangingPunct="0">
        <a:spcBef>
          <a:spcPct val="20000"/>
        </a:spcBef>
        <a:spcAft>
          <a:spcPct val="0"/>
        </a:spcAft>
        <a:buChar char="»"/>
        <a:defRPr sz="2000">
          <a:solidFill>
            <a:schemeClr val="tx1"/>
          </a:solidFill>
          <a:latin typeface="+mn-lt"/>
          <a:ea typeface="ＭＳ Ｐゴシック" pitchFamily="-105" charset="-128"/>
        </a:defRPr>
      </a:lvl5pPr>
      <a:lvl6pPr marL="2514306" indent="-228573" algn="l" rtl="0" fontAlgn="base">
        <a:spcBef>
          <a:spcPct val="20000"/>
        </a:spcBef>
        <a:spcAft>
          <a:spcPct val="0"/>
        </a:spcAft>
        <a:buChar char="»"/>
        <a:defRPr sz="2000">
          <a:solidFill>
            <a:schemeClr val="tx1"/>
          </a:solidFill>
          <a:latin typeface="+mn-lt"/>
          <a:ea typeface="ＭＳ Ｐゴシック" pitchFamily="-105" charset="-128"/>
        </a:defRPr>
      </a:lvl6pPr>
      <a:lvl7pPr marL="2971453" indent="-228573" algn="l" rtl="0" fontAlgn="base">
        <a:spcBef>
          <a:spcPct val="20000"/>
        </a:spcBef>
        <a:spcAft>
          <a:spcPct val="0"/>
        </a:spcAft>
        <a:buChar char="»"/>
        <a:defRPr sz="2000">
          <a:solidFill>
            <a:schemeClr val="tx1"/>
          </a:solidFill>
          <a:latin typeface="+mn-lt"/>
          <a:ea typeface="ＭＳ Ｐゴシック" pitchFamily="-105" charset="-128"/>
        </a:defRPr>
      </a:lvl7pPr>
      <a:lvl8pPr marL="3428599" indent="-228573" algn="l" rtl="0" fontAlgn="base">
        <a:spcBef>
          <a:spcPct val="20000"/>
        </a:spcBef>
        <a:spcAft>
          <a:spcPct val="0"/>
        </a:spcAft>
        <a:buChar char="»"/>
        <a:defRPr sz="2000">
          <a:solidFill>
            <a:schemeClr val="tx1"/>
          </a:solidFill>
          <a:latin typeface="+mn-lt"/>
          <a:ea typeface="ＭＳ Ｐゴシック" pitchFamily="-105" charset="-128"/>
        </a:defRPr>
      </a:lvl8pPr>
      <a:lvl9pPr marL="3885746" indent="-228573" algn="l" rtl="0" fontAlgn="base">
        <a:spcBef>
          <a:spcPct val="20000"/>
        </a:spcBef>
        <a:spcAft>
          <a:spcPct val="0"/>
        </a:spcAft>
        <a:buChar char="»"/>
        <a:defRPr sz="2000">
          <a:solidFill>
            <a:schemeClr val="tx1"/>
          </a:solidFill>
          <a:latin typeface="+mn-lt"/>
          <a:ea typeface="ＭＳ Ｐゴシック" pitchFamily="-105" charset="-128"/>
        </a:defRPr>
      </a:lvl9pPr>
    </p:bodyStyle>
    <p:otherStyle>
      <a:defPPr>
        <a:defRPr lang="en-US"/>
      </a:defPPr>
      <a:lvl1pPr marL="0" algn="l" defTabSz="457146" rtl="0" eaLnBrk="1" latinLnBrk="0" hangingPunct="1">
        <a:defRPr sz="1800" kern="1200">
          <a:solidFill>
            <a:schemeClr val="tx1"/>
          </a:solidFill>
          <a:latin typeface="+mn-lt"/>
          <a:ea typeface="+mn-ea"/>
          <a:cs typeface="+mn-cs"/>
        </a:defRPr>
      </a:lvl1pPr>
      <a:lvl2pPr marL="457146" algn="l" defTabSz="457146" rtl="0" eaLnBrk="1" latinLnBrk="0" hangingPunct="1">
        <a:defRPr sz="1800" kern="1200">
          <a:solidFill>
            <a:schemeClr val="tx1"/>
          </a:solidFill>
          <a:latin typeface="+mn-lt"/>
          <a:ea typeface="+mn-ea"/>
          <a:cs typeface="+mn-cs"/>
        </a:defRPr>
      </a:lvl2pPr>
      <a:lvl3pPr marL="914293" algn="l" defTabSz="457146" rtl="0" eaLnBrk="1" latinLnBrk="0" hangingPunct="1">
        <a:defRPr sz="1800" kern="1200">
          <a:solidFill>
            <a:schemeClr val="tx1"/>
          </a:solidFill>
          <a:latin typeface="+mn-lt"/>
          <a:ea typeface="+mn-ea"/>
          <a:cs typeface="+mn-cs"/>
        </a:defRPr>
      </a:lvl3pPr>
      <a:lvl4pPr marL="1371440" algn="l" defTabSz="457146" rtl="0" eaLnBrk="1" latinLnBrk="0" hangingPunct="1">
        <a:defRPr sz="1800" kern="1200">
          <a:solidFill>
            <a:schemeClr val="tx1"/>
          </a:solidFill>
          <a:latin typeface="+mn-lt"/>
          <a:ea typeface="+mn-ea"/>
          <a:cs typeface="+mn-cs"/>
        </a:defRPr>
      </a:lvl4pPr>
      <a:lvl5pPr marL="1828586" algn="l" defTabSz="457146" rtl="0" eaLnBrk="1" latinLnBrk="0" hangingPunct="1">
        <a:defRPr sz="1800" kern="1200">
          <a:solidFill>
            <a:schemeClr val="tx1"/>
          </a:solidFill>
          <a:latin typeface="+mn-lt"/>
          <a:ea typeface="+mn-ea"/>
          <a:cs typeface="+mn-cs"/>
        </a:defRPr>
      </a:lvl5pPr>
      <a:lvl6pPr marL="2285733" algn="l" defTabSz="457146" rtl="0" eaLnBrk="1" latinLnBrk="0" hangingPunct="1">
        <a:defRPr sz="1800" kern="1200">
          <a:solidFill>
            <a:schemeClr val="tx1"/>
          </a:solidFill>
          <a:latin typeface="+mn-lt"/>
          <a:ea typeface="+mn-ea"/>
          <a:cs typeface="+mn-cs"/>
        </a:defRPr>
      </a:lvl6pPr>
      <a:lvl7pPr marL="2742879" algn="l" defTabSz="457146" rtl="0" eaLnBrk="1" latinLnBrk="0" hangingPunct="1">
        <a:defRPr sz="1800" kern="1200">
          <a:solidFill>
            <a:schemeClr val="tx1"/>
          </a:solidFill>
          <a:latin typeface="+mn-lt"/>
          <a:ea typeface="+mn-ea"/>
          <a:cs typeface="+mn-cs"/>
        </a:defRPr>
      </a:lvl7pPr>
      <a:lvl8pPr marL="3200026" algn="l" defTabSz="457146" rtl="0" eaLnBrk="1" latinLnBrk="0" hangingPunct="1">
        <a:defRPr sz="1800" kern="1200">
          <a:solidFill>
            <a:schemeClr val="tx1"/>
          </a:solidFill>
          <a:latin typeface="+mn-lt"/>
          <a:ea typeface="+mn-ea"/>
          <a:cs typeface="+mn-cs"/>
        </a:defRPr>
      </a:lvl8pPr>
      <a:lvl9pPr marL="3657172" algn="l" defTabSz="457146" rtl="0" eaLnBrk="1" latinLnBrk="0" hangingPunct="1">
        <a:defRPr sz="1800" kern="1200">
          <a:solidFill>
            <a:schemeClr val="tx1"/>
          </a:solidFill>
          <a:latin typeface="+mn-lt"/>
          <a:ea typeface="+mn-ea"/>
          <a:cs typeface="+mn-cs"/>
        </a:defRPr>
      </a:lvl9pPr>
    </p:otherStyle>
  </p:txStyles>
</p:sldMaster>
</file>

<file path=ppt/slideMasters/slideMaster2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31074" name="Rectangle 2"/>
          <p:cNvSpPr>
            <a:spLocks noGrp="1" noChangeArrowheads="1"/>
          </p:cNvSpPr>
          <p:nvPr>
            <p:ph type="title"/>
          </p:nvPr>
        </p:nvSpPr>
        <p:spPr bwMode="auto">
          <a:xfrm>
            <a:off x="0" y="4445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9" tIns="45714" rIns="91429" bIns="45714" numCol="1" anchor="ctr" anchorCtr="0" compatLnSpc="1">
            <a:prstTxWarp prst="textNoShape">
              <a:avLst/>
            </a:prstTxWarp>
          </a:bodyPr>
          <a:lstStyle/>
          <a:p>
            <a:pPr lvl="0"/>
            <a:r>
              <a:rPr lang="en-US"/>
              <a:t>Click to edit Master title style</a:t>
            </a:r>
          </a:p>
        </p:txBody>
      </p:sp>
      <p:sp>
        <p:nvSpPr>
          <p:cNvPr id="131075"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9" tIns="45714" rIns="91429" bIns="45714"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29" tIns="45714" rIns="91429" bIns="45714" numCol="1" anchor="t" anchorCtr="0" compatLnSpc="1">
            <a:prstTxWarp prst="textNoShape">
              <a:avLst/>
            </a:prstTxWarp>
          </a:bodyPr>
          <a:lstStyle>
            <a:lvl1pPr eaLnBrk="0" hangingPunct="0">
              <a:defRPr sz="1400">
                <a:solidFill>
                  <a:srgbClr val="FFFFFF"/>
                </a:solidFill>
                <a:latin typeface="Arial Black"/>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29" tIns="45714" rIns="91429" bIns="45714" numCol="1" anchor="t" anchorCtr="0" compatLnSpc="1">
            <a:prstTxWarp prst="textNoShape">
              <a:avLst/>
            </a:prstTxWarp>
          </a:bodyPr>
          <a:lstStyle>
            <a:lvl1pPr algn="ctr" eaLnBrk="0" hangingPunct="0">
              <a:defRPr sz="1400">
                <a:solidFill>
                  <a:srgbClr val="FFFFFF"/>
                </a:solidFill>
                <a:latin typeface="Arial Black"/>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29" tIns="45714" rIns="91429" bIns="45714" numCol="1" anchor="t" anchorCtr="0" compatLnSpc="1">
            <a:prstTxWarp prst="textNoShape">
              <a:avLst/>
            </a:prstTxWarp>
          </a:bodyPr>
          <a:lstStyle>
            <a:lvl1pPr algn="r" eaLnBrk="0" hangingPunct="0">
              <a:defRPr sz="1400">
                <a:solidFill>
                  <a:srgbClr val="FFFFFF"/>
                </a:solidFill>
                <a:latin typeface="Arial Black" charset="0"/>
              </a:defRPr>
            </a:lvl1pPr>
          </a:lstStyle>
          <a:p>
            <a:pPr>
              <a:defRPr/>
            </a:pPr>
            <a:fld id="{37B10CF8-03F4-D940-92AA-6CBA4DFFE94C}" type="slidenum">
              <a:rPr lang="en-US"/>
              <a:pPr>
                <a:defRPr/>
              </a:pPr>
              <a:t>‹#›</a:t>
            </a:fld>
            <a:endParaRPr lang="en-US"/>
          </a:p>
        </p:txBody>
      </p:sp>
    </p:spTree>
    <p:extLst>
      <p:ext uri="{BB962C8B-B14F-4D97-AF65-F5344CB8AC3E}">
        <p14:creationId xmlns:p14="http://schemas.microsoft.com/office/powerpoint/2010/main" val="3189978165"/>
      </p:ext>
    </p:extLst>
  </p:cSld>
  <p:clrMap bg1="dk2" tx1="lt1" bg2="dk1" tx2="lt2" accent1="accent1" accent2="accent2" accent3="accent3" accent4="accent4" accent5="accent5" accent6="accent6" hlink="hlink" folHlink="folHlink"/>
  <p:sldLayoutIdLst>
    <p:sldLayoutId id="2147484830" r:id="rId1"/>
  </p:sldLayoutIdLst>
  <p:txStyles>
    <p:titleStyle>
      <a:lvl1pPr algn="ctr" rtl="0" eaLnBrk="0" fontAlgn="base" hangingPunct="0">
        <a:spcBef>
          <a:spcPct val="0"/>
        </a:spcBef>
        <a:spcAft>
          <a:spcPct val="0"/>
        </a:spcAft>
        <a:defRPr sz="4000">
          <a:solidFill>
            <a:schemeClr val="tx2"/>
          </a:solidFill>
          <a:latin typeface="+mj-lt"/>
          <a:ea typeface="ＭＳ Ｐゴシック" pitchFamily="-105" charset="-128"/>
          <a:cs typeface="ＭＳ Ｐゴシック" pitchFamily="-105" charset="-128"/>
        </a:defRPr>
      </a:lvl1pPr>
      <a:lvl2pPr algn="ctr" rtl="0" eaLnBrk="0" fontAlgn="base" hangingPunct="0">
        <a:spcBef>
          <a:spcPct val="0"/>
        </a:spcBef>
        <a:spcAft>
          <a:spcPct val="0"/>
        </a:spcAft>
        <a:defRPr sz="4000">
          <a:solidFill>
            <a:schemeClr val="tx2"/>
          </a:solidFill>
          <a:latin typeface="Arial Black" pitchFamily="-105" charset="0"/>
          <a:ea typeface="ＭＳ Ｐゴシック" pitchFamily="-105" charset="-128"/>
          <a:cs typeface="ＭＳ Ｐゴシック" pitchFamily="-105" charset="-128"/>
        </a:defRPr>
      </a:lvl2pPr>
      <a:lvl3pPr algn="ctr" rtl="0" eaLnBrk="0" fontAlgn="base" hangingPunct="0">
        <a:spcBef>
          <a:spcPct val="0"/>
        </a:spcBef>
        <a:spcAft>
          <a:spcPct val="0"/>
        </a:spcAft>
        <a:defRPr sz="4000">
          <a:solidFill>
            <a:schemeClr val="tx2"/>
          </a:solidFill>
          <a:latin typeface="Arial Black" pitchFamily="-105" charset="0"/>
          <a:ea typeface="ＭＳ Ｐゴシック" pitchFamily="-105" charset="-128"/>
          <a:cs typeface="ＭＳ Ｐゴシック" pitchFamily="-105" charset="-128"/>
        </a:defRPr>
      </a:lvl3pPr>
      <a:lvl4pPr algn="ctr" rtl="0" eaLnBrk="0" fontAlgn="base" hangingPunct="0">
        <a:spcBef>
          <a:spcPct val="0"/>
        </a:spcBef>
        <a:spcAft>
          <a:spcPct val="0"/>
        </a:spcAft>
        <a:defRPr sz="4000">
          <a:solidFill>
            <a:schemeClr val="tx2"/>
          </a:solidFill>
          <a:latin typeface="Arial Black" pitchFamily="-105" charset="0"/>
          <a:ea typeface="ＭＳ Ｐゴシック" pitchFamily="-105" charset="-128"/>
          <a:cs typeface="ＭＳ Ｐゴシック" pitchFamily="-105" charset="-128"/>
        </a:defRPr>
      </a:lvl4pPr>
      <a:lvl5pPr algn="ctr" rtl="0" eaLnBrk="0" fontAlgn="base" hangingPunct="0">
        <a:spcBef>
          <a:spcPct val="0"/>
        </a:spcBef>
        <a:spcAft>
          <a:spcPct val="0"/>
        </a:spcAft>
        <a:defRPr sz="4000">
          <a:solidFill>
            <a:schemeClr val="tx2"/>
          </a:solidFill>
          <a:latin typeface="Arial Black" pitchFamily="-105" charset="0"/>
          <a:ea typeface="ＭＳ Ｐゴシック" pitchFamily="-105" charset="-128"/>
          <a:cs typeface="ＭＳ Ｐゴシック" pitchFamily="-105" charset="-128"/>
        </a:defRPr>
      </a:lvl5pPr>
      <a:lvl6pPr marL="457146" algn="ctr" rtl="0" fontAlgn="base">
        <a:spcBef>
          <a:spcPct val="0"/>
        </a:spcBef>
        <a:spcAft>
          <a:spcPct val="0"/>
        </a:spcAft>
        <a:defRPr sz="4400">
          <a:solidFill>
            <a:schemeClr val="tx2"/>
          </a:solidFill>
          <a:latin typeface="Arial Black" pitchFamily="-105" charset="0"/>
        </a:defRPr>
      </a:lvl6pPr>
      <a:lvl7pPr marL="914293" algn="ctr" rtl="0" fontAlgn="base">
        <a:spcBef>
          <a:spcPct val="0"/>
        </a:spcBef>
        <a:spcAft>
          <a:spcPct val="0"/>
        </a:spcAft>
        <a:defRPr sz="4400">
          <a:solidFill>
            <a:schemeClr val="tx2"/>
          </a:solidFill>
          <a:latin typeface="Arial Black" pitchFamily="-105" charset="0"/>
        </a:defRPr>
      </a:lvl7pPr>
      <a:lvl8pPr marL="1371440" algn="ctr" rtl="0" fontAlgn="base">
        <a:spcBef>
          <a:spcPct val="0"/>
        </a:spcBef>
        <a:spcAft>
          <a:spcPct val="0"/>
        </a:spcAft>
        <a:defRPr sz="4400">
          <a:solidFill>
            <a:schemeClr val="tx2"/>
          </a:solidFill>
          <a:latin typeface="Arial Black" pitchFamily="-105" charset="0"/>
        </a:defRPr>
      </a:lvl8pPr>
      <a:lvl9pPr marL="1828586" algn="ctr" rtl="0" fontAlgn="base">
        <a:spcBef>
          <a:spcPct val="0"/>
        </a:spcBef>
        <a:spcAft>
          <a:spcPct val="0"/>
        </a:spcAft>
        <a:defRPr sz="4400">
          <a:solidFill>
            <a:schemeClr val="tx2"/>
          </a:solidFill>
          <a:latin typeface="Arial Black" pitchFamily="-105" charset="0"/>
        </a:defRPr>
      </a:lvl9pPr>
    </p:titleStyle>
    <p:bodyStyle>
      <a:lvl1pPr marL="341313" indent="-341313" algn="l" rtl="0" eaLnBrk="0" fontAlgn="base" hangingPunct="0">
        <a:spcBef>
          <a:spcPct val="20000"/>
        </a:spcBef>
        <a:spcAft>
          <a:spcPct val="0"/>
        </a:spcAft>
        <a:buChar char="•"/>
        <a:defRPr sz="3200">
          <a:solidFill>
            <a:schemeClr val="tx1"/>
          </a:solidFill>
          <a:latin typeface="+mn-lt"/>
          <a:ea typeface="ＭＳ Ｐゴシック" pitchFamily="-105" charset="-128"/>
          <a:cs typeface="ＭＳ Ｐゴシック" pitchFamily="-105" charset="-128"/>
        </a:defRPr>
      </a:lvl1pPr>
      <a:lvl2pPr marL="741363" indent="-284163" algn="l" rtl="0" eaLnBrk="0" fontAlgn="base" hangingPunct="0">
        <a:spcBef>
          <a:spcPct val="20000"/>
        </a:spcBef>
        <a:spcAft>
          <a:spcPct val="0"/>
        </a:spcAft>
        <a:buChar char="–"/>
        <a:defRPr sz="2800">
          <a:solidFill>
            <a:schemeClr val="tx1"/>
          </a:solidFill>
          <a:latin typeface="+mn-lt"/>
          <a:ea typeface="ＭＳ Ｐゴシック" pitchFamily="-105" charset="-128"/>
        </a:defRPr>
      </a:lvl2pPr>
      <a:lvl3pPr marL="1141413" indent="-227013" algn="l" rtl="0" eaLnBrk="0" fontAlgn="base" hangingPunct="0">
        <a:spcBef>
          <a:spcPct val="20000"/>
        </a:spcBef>
        <a:spcAft>
          <a:spcPct val="0"/>
        </a:spcAft>
        <a:buChar char="•"/>
        <a:defRPr sz="2400">
          <a:solidFill>
            <a:schemeClr val="tx1"/>
          </a:solidFill>
          <a:latin typeface="+mn-lt"/>
          <a:ea typeface="ＭＳ Ｐゴシック" pitchFamily="-105" charset="-128"/>
        </a:defRPr>
      </a:lvl3pPr>
      <a:lvl4pPr marL="1598613" indent="-227013" algn="l" rtl="0" eaLnBrk="0" fontAlgn="base" hangingPunct="0">
        <a:spcBef>
          <a:spcPct val="20000"/>
        </a:spcBef>
        <a:spcAft>
          <a:spcPct val="0"/>
        </a:spcAft>
        <a:buChar char="–"/>
        <a:defRPr sz="2000">
          <a:solidFill>
            <a:schemeClr val="tx1"/>
          </a:solidFill>
          <a:latin typeface="+mn-lt"/>
          <a:ea typeface="ＭＳ Ｐゴシック" pitchFamily="-105" charset="-128"/>
        </a:defRPr>
      </a:lvl4pPr>
      <a:lvl5pPr marL="2055813" indent="-227013" algn="l" rtl="0" eaLnBrk="0" fontAlgn="base" hangingPunct="0">
        <a:spcBef>
          <a:spcPct val="20000"/>
        </a:spcBef>
        <a:spcAft>
          <a:spcPct val="0"/>
        </a:spcAft>
        <a:buChar char="»"/>
        <a:defRPr sz="2000">
          <a:solidFill>
            <a:schemeClr val="tx1"/>
          </a:solidFill>
          <a:latin typeface="+mn-lt"/>
          <a:ea typeface="ＭＳ Ｐゴシック" pitchFamily="-105" charset="-128"/>
        </a:defRPr>
      </a:lvl5pPr>
      <a:lvl6pPr marL="2514306" indent="-228573" algn="l" rtl="0" fontAlgn="base">
        <a:spcBef>
          <a:spcPct val="20000"/>
        </a:spcBef>
        <a:spcAft>
          <a:spcPct val="0"/>
        </a:spcAft>
        <a:buChar char="»"/>
        <a:defRPr sz="2000">
          <a:solidFill>
            <a:schemeClr val="tx1"/>
          </a:solidFill>
          <a:latin typeface="+mn-lt"/>
          <a:ea typeface="ＭＳ Ｐゴシック" pitchFamily="-105" charset="-128"/>
        </a:defRPr>
      </a:lvl6pPr>
      <a:lvl7pPr marL="2971453" indent="-228573" algn="l" rtl="0" fontAlgn="base">
        <a:spcBef>
          <a:spcPct val="20000"/>
        </a:spcBef>
        <a:spcAft>
          <a:spcPct val="0"/>
        </a:spcAft>
        <a:buChar char="»"/>
        <a:defRPr sz="2000">
          <a:solidFill>
            <a:schemeClr val="tx1"/>
          </a:solidFill>
          <a:latin typeface="+mn-lt"/>
          <a:ea typeface="ＭＳ Ｐゴシック" pitchFamily="-105" charset="-128"/>
        </a:defRPr>
      </a:lvl7pPr>
      <a:lvl8pPr marL="3428599" indent="-228573" algn="l" rtl="0" fontAlgn="base">
        <a:spcBef>
          <a:spcPct val="20000"/>
        </a:spcBef>
        <a:spcAft>
          <a:spcPct val="0"/>
        </a:spcAft>
        <a:buChar char="»"/>
        <a:defRPr sz="2000">
          <a:solidFill>
            <a:schemeClr val="tx1"/>
          </a:solidFill>
          <a:latin typeface="+mn-lt"/>
          <a:ea typeface="ＭＳ Ｐゴシック" pitchFamily="-105" charset="-128"/>
        </a:defRPr>
      </a:lvl8pPr>
      <a:lvl9pPr marL="3885746" indent="-228573" algn="l" rtl="0" fontAlgn="base">
        <a:spcBef>
          <a:spcPct val="20000"/>
        </a:spcBef>
        <a:spcAft>
          <a:spcPct val="0"/>
        </a:spcAft>
        <a:buChar char="»"/>
        <a:defRPr sz="2000">
          <a:solidFill>
            <a:schemeClr val="tx1"/>
          </a:solidFill>
          <a:latin typeface="+mn-lt"/>
          <a:ea typeface="ＭＳ Ｐゴシック" pitchFamily="-105" charset="-128"/>
        </a:defRPr>
      </a:lvl9pPr>
    </p:bodyStyle>
    <p:otherStyle>
      <a:defPPr>
        <a:defRPr lang="en-US"/>
      </a:defPPr>
      <a:lvl1pPr marL="0" algn="l" defTabSz="457146" rtl="0" eaLnBrk="1" latinLnBrk="0" hangingPunct="1">
        <a:defRPr sz="1800" kern="1200">
          <a:solidFill>
            <a:schemeClr val="tx1"/>
          </a:solidFill>
          <a:latin typeface="+mn-lt"/>
          <a:ea typeface="+mn-ea"/>
          <a:cs typeface="+mn-cs"/>
        </a:defRPr>
      </a:lvl1pPr>
      <a:lvl2pPr marL="457146" algn="l" defTabSz="457146" rtl="0" eaLnBrk="1" latinLnBrk="0" hangingPunct="1">
        <a:defRPr sz="1800" kern="1200">
          <a:solidFill>
            <a:schemeClr val="tx1"/>
          </a:solidFill>
          <a:latin typeface="+mn-lt"/>
          <a:ea typeface="+mn-ea"/>
          <a:cs typeface="+mn-cs"/>
        </a:defRPr>
      </a:lvl2pPr>
      <a:lvl3pPr marL="914293" algn="l" defTabSz="457146" rtl="0" eaLnBrk="1" latinLnBrk="0" hangingPunct="1">
        <a:defRPr sz="1800" kern="1200">
          <a:solidFill>
            <a:schemeClr val="tx1"/>
          </a:solidFill>
          <a:latin typeface="+mn-lt"/>
          <a:ea typeface="+mn-ea"/>
          <a:cs typeface="+mn-cs"/>
        </a:defRPr>
      </a:lvl3pPr>
      <a:lvl4pPr marL="1371440" algn="l" defTabSz="457146" rtl="0" eaLnBrk="1" latinLnBrk="0" hangingPunct="1">
        <a:defRPr sz="1800" kern="1200">
          <a:solidFill>
            <a:schemeClr val="tx1"/>
          </a:solidFill>
          <a:latin typeface="+mn-lt"/>
          <a:ea typeface="+mn-ea"/>
          <a:cs typeface="+mn-cs"/>
        </a:defRPr>
      </a:lvl4pPr>
      <a:lvl5pPr marL="1828586" algn="l" defTabSz="457146" rtl="0" eaLnBrk="1" latinLnBrk="0" hangingPunct="1">
        <a:defRPr sz="1800" kern="1200">
          <a:solidFill>
            <a:schemeClr val="tx1"/>
          </a:solidFill>
          <a:latin typeface="+mn-lt"/>
          <a:ea typeface="+mn-ea"/>
          <a:cs typeface="+mn-cs"/>
        </a:defRPr>
      </a:lvl5pPr>
      <a:lvl6pPr marL="2285733" algn="l" defTabSz="457146" rtl="0" eaLnBrk="1" latinLnBrk="0" hangingPunct="1">
        <a:defRPr sz="1800" kern="1200">
          <a:solidFill>
            <a:schemeClr val="tx1"/>
          </a:solidFill>
          <a:latin typeface="+mn-lt"/>
          <a:ea typeface="+mn-ea"/>
          <a:cs typeface="+mn-cs"/>
        </a:defRPr>
      </a:lvl6pPr>
      <a:lvl7pPr marL="2742879" algn="l" defTabSz="457146" rtl="0" eaLnBrk="1" latinLnBrk="0" hangingPunct="1">
        <a:defRPr sz="1800" kern="1200">
          <a:solidFill>
            <a:schemeClr val="tx1"/>
          </a:solidFill>
          <a:latin typeface="+mn-lt"/>
          <a:ea typeface="+mn-ea"/>
          <a:cs typeface="+mn-cs"/>
        </a:defRPr>
      </a:lvl7pPr>
      <a:lvl8pPr marL="3200026" algn="l" defTabSz="457146" rtl="0" eaLnBrk="1" latinLnBrk="0" hangingPunct="1">
        <a:defRPr sz="1800" kern="1200">
          <a:solidFill>
            <a:schemeClr val="tx1"/>
          </a:solidFill>
          <a:latin typeface="+mn-lt"/>
          <a:ea typeface="+mn-ea"/>
          <a:cs typeface="+mn-cs"/>
        </a:defRPr>
      </a:lvl8pPr>
      <a:lvl9pPr marL="3657172" algn="l" defTabSz="457146" rtl="0" eaLnBrk="1" latinLnBrk="0" hangingPunct="1">
        <a:defRPr sz="1800" kern="1200">
          <a:solidFill>
            <a:schemeClr val="tx1"/>
          </a:solidFill>
          <a:latin typeface="+mn-lt"/>
          <a:ea typeface="+mn-ea"/>
          <a:cs typeface="+mn-cs"/>
        </a:defRPr>
      </a:lvl9pPr>
    </p:otherStyle>
  </p:txStyles>
</p:sldMaster>
</file>

<file path=ppt/slideMasters/slideMaster24.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8194" name="Rectangle 2"/>
          <p:cNvSpPr>
            <a:spLocks noGrp="1" noChangeArrowheads="1"/>
          </p:cNvSpPr>
          <p:nvPr>
            <p:ph type="title"/>
          </p:nvPr>
        </p:nvSpPr>
        <p:spPr bwMode="auto">
          <a:xfrm>
            <a:off x="228600" y="457200"/>
            <a:ext cx="7772400" cy="1143000"/>
          </a:xfrm>
          <a:prstGeom prst="rect">
            <a:avLst/>
          </a:prstGeom>
          <a:noFill/>
          <a:ln w="9525">
            <a:noFill/>
            <a:miter lim="800000"/>
            <a:headEnd/>
            <a:tailEnd/>
          </a:ln>
        </p:spPr>
        <p:txBody>
          <a:bodyPr vert="horz" wrap="square" lIns="91440" tIns="45720" rIns="91440" bIns="45720" numCol="1" anchor="b" anchorCtr="0" compatLnSpc="1">
            <a:prstTxWarp prst="textNoShape">
              <a:avLst/>
            </a:prstTxWarp>
          </a:bodyPr>
          <a:lstStyle/>
          <a:p>
            <a:pPr lvl="0"/>
            <a:r>
              <a:rPr lang="en-US"/>
              <a:t>Click to edit Master title style</a:t>
            </a:r>
          </a:p>
        </p:txBody>
      </p:sp>
      <p:sp>
        <p:nvSpPr>
          <p:cNvPr id="8195" name="Rectangle 3"/>
          <p:cNvSpPr>
            <a:spLocks noGrp="1" noChangeArrowheads="1"/>
          </p:cNvSpPr>
          <p:nvPr>
            <p:ph type="body" idx="1"/>
          </p:nvPr>
        </p:nvSpPr>
        <p:spPr bwMode="auto">
          <a:xfrm>
            <a:off x="685800" y="1981200"/>
            <a:ext cx="7772400" cy="4114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1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spcBef>
                <a:spcPct val="50000"/>
              </a:spcBef>
              <a:defRPr sz="1400">
                <a:latin typeface="Times New Roman" pitchFamily="-112" charset="0"/>
                <a:ea typeface="+mn-ea"/>
                <a:cs typeface="+mn-cs"/>
              </a:defRPr>
            </a:lvl1pPr>
          </a:lstStyle>
          <a:p>
            <a:pPr>
              <a:defRPr/>
            </a:pPr>
            <a:endParaRPr lang="en-US"/>
          </a:p>
        </p:txBody>
      </p:sp>
      <p:sp>
        <p:nvSpPr>
          <p:cNvPr id="81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spcBef>
                <a:spcPct val="50000"/>
              </a:spcBef>
              <a:defRPr sz="1400">
                <a:latin typeface="Times New Roman" pitchFamily="-112" charset="0"/>
                <a:ea typeface="+mn-ea"/>
                <a:cs typeface="+mn-cs"/>
              </a:defRPr>
            </a:lvl1pPr>
          </a:lstStyle>
          <a:p>
            <a:pPr>
              <a:defRPr/>
            </a:pPr>
            <a:endParaRPr lang="en-US"/>
          </a:p>
        </p:txBody>
      </p:sp>
      <p:sp>
        <p:nvSpPr>
          <p:cNvPr id="81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spcBef>
                <a:spcPct val="50000"/>
              </a:spcBef>
              <a:defRPr sz="1400"/>
            </a:lvl1pPr>
          </a:lstStyle>
          <a:p>
            <a:pPr>
              <a:defRPr/>
            </a:pPr>
            <a:fld id="{9056C987-BD4C-0D48-8455-A2F1B4404BA3}" type="slidenum">
              <a:rPr lang="en-US"/>
              <a:pPr>
                <a:defRPr/>
              </a:pPr>
              <a:t>‹#›</a:t>
            </a:fld>
            <a:endParaRPr lang="en-US"/>
          </a:p>
        </p:txBody>
      </p:sp>
      <p:sp>
        <p:nvSpPr>
          <p:cNvPr id="1031" name="Rectangle 7"/>
          <p:cNvSpPr>
            <a:spLocks noChangeArrowheads="1"/>
          </p:cNvSpPr>
          <p:nvPr/>
        </p:nvSpPr>
        <p:spPr bwMode="gray">
          <a:xfrm>
            <a:off x="0" y="1638300"/>
            <a:ext cx="3343275" cy="122238"/>
          </a:xfrm>
          <a:prstGeom prst="rect">
            <a:avLst/>
          </a:prstGeom>
          <a:solidFill>
            <a:schemeClr val="bg2">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kumimoji="1" lang="en-US"/>
          </a:p>
        </p:txBody>
      </p:sp>
    </p:spTree>
    <p:extLst>
      <p:ext uri="{BB962C8B-B14F-4D97-AF65-F5344CB8AC3E}">
        <p14:creationId xmlns:p14="http://schemas.microsoft.com/office/powerpoint/2010/main" val="1368676489"/>
      </p:ext>
    </p:extLst>
  </p:cSld>
  <p:clrMap bg1="dk2" tx1="lt1" bg2="dk1" tx2="lt2" accent1="accent1" accent2="accent2" accent3="accent3" accent4="accent4" accent5="accent5" accent6="accent6" hlink="hlink" folHlink="folHlink"/>
  <p:sldLayoutIdLst>
    <p:sldLayoutId id="2147484832" r:id="rId1"/>
    <p:sldLayoutId id="2147484833" r:id="rId2"/>
    <p:sldLayoutId id="2147484834" r:id="rId3"/>
    <p:sldLayoutId id="2147484835" r:id="rId4"/>
    <p:sldLayoutId id="2147484836" r:id="rId5"/>
    <p:sldLayoutId id="2147484837" r:id="rId6"/>
    <p:sldLayoutId id="2147484838" r:id="rId7"/>
    <p:sldLayoutId id="2147484839" r:id="rId8"/>
    <p:sldLayoutId id="2147484840" r:id="rId9"/>
    <p:sldLayoutId id="2147484841" r:id="rId10"/>
    <p:sldLayoutId id="2147484842" r:id="rId11"/>
  </p:sldLayoutIdLst>
  <p:txStyles>
    <p:titleStyle>
      <a:lvl1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charset="-128"/>
          <a:cs typeface="ＭＳ Ｐゴシック" charset="-128"/>
        </a:defRPr>
      </a:lvl1pPr>
      <a:lvl2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2" charset="-52"/>
          <a:ea typeface="ＭＳ Ｐゴシック" charset="-128"/>
          <a:cs typeface="ＭＳ Ｐゴシック" charset="-128"/>
        </a:defRPr>
      </a:lvl2pPr>
      <a:lvl3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2" charset="-52"/>
          <a:ea typeface="ＭＳ Ｐゴシック" charset="-128"/>
          <a:cs typeface="ＭＳ Ｐゴシック" charset="-128"/>
        </a:defRPr>
      </a:lvl3pPr>
      <a:lvl4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2" charset="-52"/>
          <a:ea typeface="ＭＳ Ｐゴシック" charset="-128"/>
          <a:cs typeface="ＭＳ Ｐゴシック" charset="-128"/>
        </a:defRPr>
      </a:lvl4pPr>
      <a:lvl5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2" charset="-52"/>
          <a:ea typeface="ＭＳ Ｐゴシック" charset="-128"/>
          <a:cs typeface="ＭＳ Ｐゴシック" charset="-128"/>
        </a:defRPr>
      </a:lvl5pPr>
      <a:lvl6pPr marL="457200" algn="l" rtl="0" fontAlgn="base">
        <a:spcBef>
          <a:spcPct val="0"/>
        </a:spcBef>
        <a:spcAft>
          <a:spcPct val="0"/>
        </a:spcAft>
        <a:defRPr sz="4400">
          <a:solidFill>
            <a:schemeClr val="tx2"/>
          </a:solidFill>
          <a:effectLst>
            <a:outerShdw blurRad="38100" dist="38100" dir="2700000" algn="tl">
              <a:srgbClr val="000000"/>
            </a:outerShdw>
          </a:effectLst>
          <a:latin typeface="Tahoma" pitchFamily="-112" charset="-52"/>
        </a:defRPr>
      </a:lvl6pPr>
      <a:lvl7pPr marL="914400" algn="l" rtl="0" fontAlgn="base">
        <a:spcBef>
          <a:spcPct val="0"/>
        </a:spcBef>
        <a:spcAft>
          <a:spcPct val="0"/>
        </a:spcAft>
        <a:defRPr sz="4400">
          <a:solidFill>
            <a:schemeClr val="tx2"/>
          </a:solidFill>
          <a:effectLst>
            <a:outerShdw blurRad="38100" dist="38100" dir="2700000" algn="tl">
              <a:srgbClr val="000000"/>
            </a:outerShdw>
          </a:effectLst>
          <a:latin typeface="Tahoma" pitchFamily="-112" charset="-52"/>
        </a:defRPr>
      </a:lvl7pPr>
      <a:lvl8pPr marL="1371600" algn="l" rtl="0" fontAlgn="base">
        <a:spcBef>
          <a:spcPct val="0"/>
        </a:spcBef>
        <a:spcAft>
          <a:spcPct val="0"/>
        </a:spcAft>
        <a:defRPr sz="4400">
          <a:solidFill>
            <a:schemeClr val="tx2"/>
          </a:solidFill>
          <a:effectLst>
            <a:outerShdw blurRad="38100" dist="38100" dir="2700000" algn="tl">
              <a:srgbClr val="000000"/>
            </a:outerShdw>
          </a:effectLst>
          <a:latin typeface="Tahoma" pitchFamily="-112" charset="-52"/>
        </a:defRPr>
      </a:lvl8pPr>
      <a:lvl9pPr marL="1828800" algn="l" rtl="0" fontAlgn="base">
        <a:spcBef>
          <a:spcPct val="0"/>
        </a:spcBef>
        <a:spcAft>
          <a:spcPct val="0"/>
        </a:spcAft>
        <a:defRPr sz="4400">
          <a:solidFill>
            <a:schemeClr val="tx2"/>
          </a:solidFill>
          <a:effectLst>
            <a:outerShdw blurRad="38100" dist="38100" dir="2700000" algn="tl">
              <a:srgbClr val="000000"/>
            </a:outerShdw>
          </a:effectLst>
          <a:latin typeface="Tahoma" pitchFamily="-112" charset="-52"/>
        </a:defRPr>
      </a:lvl9pPr>
    </p:titleStyle>
    <p:bodyStyle>
      <a:lvl1pPr marL="342900" indent="-342900" algn="l" rtl="0" eaLnBrk="0" fontAlgn="base" hangingPunct="0">
        <a:spcBef>
          <a:spcPct val="20000"/>
        </a:spcBef>
        <a:spcAft>
          <a:spcPct val="0"/>
        </a:spcAft>
        <a:buClr>
          <a:schemeClr val="accent1"/>
        </a:buClr>
        <a:buSzPct val="80000"/>
        <a:buFont typeface="Wingdings" charset="0"/>
        <a:buChar char="n"/>
        <a:defRPr sz="3200">
          <a:solidFill>
            <a:schemeClr val="tx1"/>
          </a:solidFill>
          <a:effectLst>
            <a:outerShdw blurRad="38100" dist="38100" dir="2700000" algn="tl">
              <a:srgbClr val="000000"/>
            </a:outerShdw>
          </a:effectLst>
          <a:latin typeface="+mn-lt"/>
          <a:ea typeface="ＭＳ Ｐゴシック" charset="-128"/>
          <a:cs typeface="ＭＳ Ｐゴシック" charset="-128"/>
        </a:defRPr>
      </a:lvl1pPr>
      <a:lvl2pPr marL="742950" indent="-285750" algn="l" rtl="0" eaLnBrk="0" fontAlgn="base" hangingPunct="0">
        <a:spcBef>
          <a:spcPct val="20000"/>
        </a:spcBef>
        <a:spcAft>
          <a:spcPct val="0"/>
        </a:spcAft>
        <a:buClr>
          <a:schemeClr val="tx2"/>
        </a:buClr>
        <a:buSzPct val="70000"/>
        <a:buFont typeface="Wingdings" charset="0"/>
        <a:buChar char="n"/>
        <a:defRPr sz="2800">
          <a:solidFill>
            <a:schemeClr val="tx1"/>
          </a:solidFill>
          <a:effectLst>
            <a:outerShdw blurRad="38100" dist="38100" dir="2700000" algn="tl">
              <a:srgbClr val="000000"/>
            </a:outerShdw>
          </a:effectLst>
          <a:latin typeface="+mn-lt"/>
          <a:ea typeface="ＭＳ Ｐゴシック" pitchFamily="-112" charset="-128"/>
        </a:defRPr>
      </a:lvl2pPr>
      <a:lvl3pPr marL="1143000" indent="-228600" algn="l" rtl="0" eaLnBrk="0" fontAlgn="base" hangingPunct="0">
        <a:spcBef>
          <a:spcPct val="20000"/>
        </a:spcBef>
        <a:spcAft>
          <a:spcPct val="0"/>
        </a:spcAft>
        <a:buClr>
          <a:schemeClr val="accent1"/>
        </a:buClr>
        <a:buSzPct val="65000"/>
        <a:buFont typeface="Wingdings" charset="0"/>
        <a:buChar char="n"/>
        <a:defRPr sz="2400">
          <a:solidFill>
            <a:schemeClr val="tx1"/>
          </a:solidFill>
          <a:effectLst>
            <a:outerShdw blurRad="38100" dist="38100" dir="2700000" algn="tl">
              <a:srgbClr val="000000"/>
            </a:outerShdw>
          </a:effectLst>
          <a:latin typeface="+mn-lt"/>
          <a:ea typeface="ＭＳ Ｐゴシック" pitchFamily="-112" charset="-128"/>
        </a:defRPr>
      </a:lvl3pPr>
      <a:lvl4pPr marL="1600200" indent="-228600" algn="l" rtl="0" eaLnBrk="0" fontAlgn="base" hangingPunct="0">
        <a:spcBef>
          <a:spcPct val="20000"/>
        </a:spcBef>
        <a:spcAft>
          <a:spcPct val="0"/>
        </a:spcAft>
        <a:buChar char="–"/>
        <a:defRPr sz="2000">
          <a:solidFill>
            <a:schemeClr val="tx1"/>
          </a:solidFill>
          <a:effectLst>
            <a:outerShdw blurRad="38100" dist="38100" dir="2700000" algn="tl">
              <a:srgbClr val="000000"/>
            </a:outerShdw>
          </a:effectLst>
          <a:latin typeface="+mn-lt"/>
          <a:ea typeface="ＭＳ Ｐゴシック" pitchFamily="-112" charset="-128"/>
        </a:defRPr>
      </a:lvl4pPr>
      <a:lvl5pPr marL="2057400" indent="-228600" algn="l" rtl="0" eaLnBrk="0" fontAlgn="base" hangingPunct="0">
        <a:spcBef>
          <a:spcPct val="20000"/>
        </a:spcBef>
        <a:spcAft>
          <a:spcPct val="0"/>
        </a:spcAft>
        <a:buClr>
          <a:schemeClr val="tx2"/>
        </a:buClr>
        <a:buSzPct val="55000"/>
        <a:buFont typeface="Wingdings" charset="0"/>
        <a:buChar char="n"/>
        <a:defRPr sz="2000">
          <a:solidFill>
            <a:schemeClr val="tx1"/>
          </a:solidFill>
          <a:effectLst>
            <a:outerShdw blurRad="38100" dist="38100" dir="2700000" algn="tl">
              <a:srgbClr val="000000"/>
            </a:outerShdw>
          </a:effectLst>
          <a:latin typeface="+mn-lt"/>
          <a:ea typeface="ＭＳ Ｐゴシック" pitchFamily="-112" charset="-128"/>
        </a:defRPr>
      </a:lvl5pPr>
      <a:lvl6pPr marL="2514600" indent="-228600" algn="l" rtl="0" fontAlgn="base">
        <a:spcBef>
          <a:spcPct val="20000"/>
        </a:spcBef>
        <a:spcAft>
          <a:spcPct val="0"/>
        </a:spcAft>
        <a:buClr>
          <a:schemeClr val="tx2"/>
        </a:buClr>
        <a:buSzPct val="55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6pPr>
      <a:lvl7pPr marL="2971800" indent="-228600" algn="l" rtl="0" fontAlgn="base">
        <a:spcBef>
          <a:spcPct val="20000"/>
        </a:spcBef>
        <a:spcAft>
          <a:spcPct val="0"/>
        </a:spcAft>
        <a:buClr>
          <a:schemeClr val="tx2"/>
        </a:buClr>
        <a:buSzPct val="55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7pPr>
      <a:lvl8pPr marL="3429000" indent="-228600" algn="l" rtl="0" fontAlgn="base">
        <a:spcBef>
          <a:spcPct val="20000"/>
        </a:spcBef>
        <a:spcAft>
          <a:spcPct val="0"/>
        </a:spcAft>
        <a:buClr>
          <a:schemeClr val="tx2"/>
        </a:buClr>
        <a:buSzPct val="55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8pPr>
      <a:lvl9pPr marL="3886200" indent="-228600" algn="l" rtl="0" fontAlgn="base">
        <a:spcBef>
          <a:spcPct val="20000"/>
        </a:spcBef>
        <a:spcAft>
          <a:spcPct val="0"/>
        </a:spcAft>
        <a:buClr>
          <a:schemeClr val="tx2"/>
        </a:buClr>
        <a:buSzPct val="55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25602" name="Group 2"/>
          <p:cNvGrpSpPr>
            <a:grpSpLocks/>
          </p:cNvGrpSpPr>
          <p:nvPr/>
        </p:nvGrpSpPr>
        <p:grpSpPr bwMode="auto">
          <a:xfrm>
            <a:off x="0" y="2286000"/>
            <a:ext cx="9144000" cy="3581400"/>
            <a:chOff x="0" y="1968"/>
            <a:chExt cx="5760" cy="2256"/>
          </a:xfrm>
        </p:grpSpPr>
        <p:sp>
          <p:nvSpPr>
            <p:cNvPr id="25609" name="Rectangle 3"/>
            <p:cNvSpPr>
              <a:spLocks noChangeArrowheads="1"/>
            </p:cNvSpPr>
            <p:nvPr/>
          </p:nvSpPr>
          <p:spPr bwMode="auto">
            <a:xfrm>
              <a:off x="0" y="2160"/>
              <a:ext cx="5760" cy="528"/>
            </a:xfrm>
            <a:prstGeom prst="rect">
              <a:avLst/>
            </a:prstGeom>
            <a:gradFill rotWithShape="0">
              <a:gsLst>
                <a:gs pos="0">
                  <a:schemeClr val="bg1"/>
                </a:gs>
                <a:gs pos="100000">
                  <a:srgbClr val="262626"/>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25610" name="Rectangle 4"/>
            <p:cNvSpPr>
              <a:spLocks noChangeArrowheads="1"/>
            </p:cNvSpPr>
            <p:nvPr/>
          </p:nvSpPr>
          <p:spPr bwMode="auto">
            <a:xfrm>
              <a:off x="0" y="2688"/>
              <a:ext cx="5760" cy="1152"/>
            </a:xfrm>
            <a:prstGeom prst="rect">
              <a:avLst/>
            </a:prstGeom>
            <a:gradFill rotWithShape="0">
              <a:gsLst>
                <a:gs pos="0">
                  <a:srgbClr val="262626"/>
                </a:gs>
                <a:gs pos="100000">
                  <a:schemeClr val="bg1"/>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25611" name="Rectangle 5"/>
            <p:cNvSpPr>
              <a:spLocks noChangeArrowheads="1"/>
            </p:cNvSpPr>
            <p:nvPr/>
          </p:nvSpPr>
          <p:spPr bwMode="auto">
            <a:xfrm>
              <a:off x="9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25612" name="Rectangle 6"/>
            <p:cNvSpPr>
              <a:spLocks noChangeArrowheads="1"/>
            </p:cNvSpPr>
            <p:nvPr/>
          </p:nvSpPr>
          <p:spPr bwMode="auto">
            <a:xfrm>
              <a:off x="19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25613" name="Rectangle 7"/>
            <p:cNvSpPr>
              <a:spLocks noChangeArrowheads="1"/>
            </p:cNvSpPr>
            <p:nvPr/>
          </p:nvSpPr>
          <p:spPr bwMode="auto">
            <a:xfrm>
              <a:off x="28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25614" name="Rectangle 8"/>
            <p:cNvSpPr>
              <a:spLocks noChangeArrowheads="1"/>
            </p:cNvSpPr>
            <p:nvPr/>
          </p:nvSpPr>
          <p:spPr bwMode="auto">
            <a:xfrm>
              <a:off x="38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25615" name="Rectangle 9"/>
            <p:cNvSpPr>
              <a:spLocks noChangeArrowheads="1"/>
            </p:cNvSpPr>
            <p:nvPr/>
          </p:nvSpPr>
          <p:spPr bwMode="auto">
            <a:xfrm>
              <a:off x="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25616" name="Rectangle 10"/>
            <p:cNvSpPr>
              <a:spLocks noChangeArrowheads="1"/>
            </p:cNvSpPr>
            <p:nvPr/>
          </p:nvSpPr>
          <p:spPr bwMode="auto">
            <a:xfrm>
              <a:off x="48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25617" name="Rectangle 11"/>
            <p:cNvSpPr>
              <a:spLocks noChangeArrowheads="1"/>
            </p:cNvSpPr>
            <p:nvPr/>
          </p:nvSpPr>
          <p:spPr bwMode="auto">
            <a:xfrm>
              <a:off x="57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25618" name="Rectangle 12"/>
            <p:cNvSpPr>
              <a:spLocks noChangeArrowheads="1"/>
            </p:cNvSpPr>
            <p:nvPr/>
          </p:nvSpPr>
          <p:spPr bwMode="auto">
            <a:xfrm>
              <a:off x="67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25619" name="Rectangle 13"/>
            <p:cNvSpPr>
              <a:spLocks noChangeArrowheads="1"/>
            </p:cNvSpPr>
            <p:nvPr/>
          </p:nvSpPr>
          <p:spPr bwMode="auto">
            <a:xfrm>
              <a:off x="76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25620" name="Rectangle 14"/>
            <p:cNvSpPr>
              <a:spLocks noChangeArrowheads="1"/>
            </p:cNvSpPr>
            <p:nvPr/>
          </p:nvSpPr>
          <p:spPr bwMode="auto">
            <a:xfrm>
              <a:off x="86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25621" name="Rectangle 15"/>
            <p:cNvSpPr>
              <a:spLocks noChangeArrowheads="1"/>
            </p:cNvSpPr>
            <p:nvPr/>
          </p:nvSpPr>
          <p:spPr bwMode="auto">
            <a:xfrm>
              <a:off x="96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25622" name="Rectangle 16"/>
            <p:cNvSpPr>
              <a:spLocks noChangeArrowheads="1"/>
            </p:cNvSpPr>
            <p:nvPr/>
          </p:nvSpPr>
          <p:spPr bwMode="auto">
            <a:xfrm>
              <a:off x="105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25623" name="Rectangle 17"/>
            <p:cNvSpPr>
              <a:spLocks noChangeArrowheads="1"/>
            </p:cNvSpPr>
            <p:nvPr/>
          </p:nvSpPr>
          <p:spPr bwMode="auto">
            <a:xfrm>
              <a:off x="115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25624" name="Rectangle 18"/>
            <p:cNvSpPr>
              <a:spLocks noChangeArrowheads="1"/>
            </p:cNvSpPr>
            <p:nvPr/>
          </p:nvSpPr>
          <p:spPr bwMode="auto">
            <a:xfrm>
              <a:off x="124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25625" name="Rectangle 19"/>
            <p:cNvSpPr>
              <a:spLocks noChangeArrowheads="1"/>
            </p:cNvSpPr>
            <p:nvPr/>
          </p:nvSpPr>
          <p:spPr bwMode="auto">
            <a:xfrm>
              <a:off x="134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25626" name="Rectangle 20"/>
            <p:cNvSpPr>
              <a:spLocks noChangeArrowheads="1"/>
            </p:cNvSpPr>
            <p:nvPr/>
          </p:nvSpPr>
          <p:spPr bwMode="auto">
            <a:xfrm>
              <a:off x="144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25627" name="Rectangle 21"/>
            <p:cNvSpPr>
              <a:spLocks noChangeArrowheads="1"/>
            </p:cNvSpPr>
            <p:nvPr/>
          </p:nvSpPr>
          <p:spPr bwMode="auto">
            <a:xfrm>
              <a:off x="153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25628" name="Rectangle 22"/>
            <p:cNvSpPr>
              <a:spLocks noChangeArrowheads="1"/>
            </p:cNvSpPr>
            <p:nvPr/>
          </p:nvSpPr>
          <p:spPr bwMode="auto">
            <a:xfrm>
              <a:off x="1632" y="1968"/>
              <a:ext cx="96"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25629" name="Rectangle 23"/>
            <p:cNvSpPr>
              <a:spLocks noChangeArrowheads="1"/>
            </p:cNvSpPr>
            <p:nvPr/>
          </p:nvSpPr>
          <p:spPr bwMode="auto">
            <a:xfrm>
              <a:off x="172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25630" name="Rectangle 24"/>
            <p:cNvSpPr>
              <a:spLocks noChangeArrowheads="1"/>
            </p:cNvSpPr>
            <p:nvPr/>
          </p:nvSpPr>
          <p:spPr bwMode="auto">
            <a:xfrm>
              <a:off x="182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25631" name="Rectangle 25"/>
            <p:cNvSpPr>
              <a:spLocks noChangeArrowheads="1"/>
            </p:cNvSpPr>
            <p:nvPr/>
          </p:nvSpPr>
          <p:spPr bwMode="auto">
            <a:xfrm>
              <a:off x="192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25632" name="Rectangle 26"/>
            <p:cNvSpPr>
              <a:spLocks noChangeArrowheads="1"/>
            </p:cNvSpPr>
            <p:nvPr/>
          </p:nvSpPr>
          <p:spPr bwMode="auto">
            <a:xfrm>
              <a:off x="201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25633" name="Rectangle 27"/>
            <p:cNvSpPr>
              <a:spLocks noChangeArrowheads="1"/>
            </p:cNvSpPr>
            <p:nvPr/>
          </p:nvSpPr>
          <p:spPr bwMode="auto">
            <a:xfrm>
              <a:off x="211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25634" name="Rectangle 28"/>
            <p:cNvSpPr>
              <a:spLocks noChangeArrowheads="1"/>
            </p:cNvSpPr>
            <p:nvPr/>
          </p:nvSpPr>
          <p:spPr bwMode="auto">
            <a:xfrm>
              <a:off x="220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25635" name="Rectangle 29"/>
            <p:cNvSpPr>
              <a:spLocks noChangeArrowheads="1"/>
            </p:cNvSpPr>
            <p:nvPr/>
          </p:nvSpPr>
          <p:spPr bwMode="auto">
            <a:xfrm>
              <a:off x="230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25636" name="Rectangle 30"/>
            <p:cNvSpPr>
              <a:spLocks noChangeArrowheads="1"/>
            </p:cNvSpPr>
            <p:nvPr/>
          </p:nvSpPr>
          <p:spPr bwMode="auto">
            <a:xfrm>
              <a:off x="240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25637" name="Rectangle 31"/>
            <p:cNvSpPr>
              <a:spLocks noChangeArrowheads="1"/>
            </p:cNvSpPr>
            <p:nvPr/>
          </p:nvSpPr>
          <p:spPr bwMode="auto">
            <a:xfrm>
              <a:off x="249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25638" name="Rectangle 32"/>
            <p:cNvSpPr>
              <a:spLocks noChangeArrowheads="1"/>
            </p:cNvSpPr>
            <p:nvPr/>
          </p:nvSpPr>
          <p:spPr bwMode="auto">
            <a:xfrm>
              <a:off x="259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25639" name="Rectangle 33"/>
            <p:cNvSpPr>
              <a:spLocks noChangeArrowheads="1"/>
            </p:cNvSpPr>
            <p:nvPr/>
          </p:nvSpPr>
          <p:spPr bwMode="auto">
            <a:xfrm>
              <a:off x="268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25640" name="Rectangle 34"/>
            <p:cNvSpPr>
              <a:spLocks noChangeArrowheads="1"/>
            </p:cNvSpPr>
            <p:nvPr/>
          </p:nvSpPr>
          <p:spPr bwMode="auto">
            <a:xfrm>
              <a:off x="278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25641" name="Rectangle 35"/>
            <p:cNvSpPr>
              <a:spLocks noChangeArrowheads="1"/>
            </p:cNvSpPr>
            <p:nvPr/>
          </p:nvSpPr>
          <p:spPr bwMode="auto">
            <a:xfrm>
              <a:off x="288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25642" name="Rectangle 36"/>
            <p:cNvSpPr>
              <a:spLocks noChangeArrowheads="1"/>
            </p:cNvSpPr>
            <p:nvPr/>
          </p:nvSpPr>
          <p:spPr bwMode="auto">
            <a:xfrm>
              <a:off x="297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25643" name="Rectangle 37"/>
            <p:cNvSpPr>
              <a:spLocks noChangeArrowheads="1"/>
            </p:cNvSpPr>
            <p:nvPr/>
          </p:nvSpPr>
          <p:spPr bwMode="auto">
            <a:xfrm>
              <a:off x="307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25644" name="Rectangle 38"/>
            <p:cNvSpPr>
              <a:spLocks noChangeArrowheads="1"/>
            </p:cNvSpPr>
            <p:nvPr/>
          </p:nvSpPr>
          <p:spPr bwMode="auto">
            <a:xfrm>
              <a:off x="316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25645" name="Rectangle 39"/>
            <p:cNvSpPr>
              <a:spLocks noChangeArrowheads="1"/>
            </p:cNvSpPr>
            <p:nvPr/>
          </p:nvSpPr>
          <p:spPr bwMode="auto">
            <a:xfrm>
              <a:off x="326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25646" name="Rectangle 40"/>
            <p:cNvSpPr>
              <a:spLocks noChangeArrowheads="1"/>
            </p:cNvSpPr>
            <p:nvPr/>
          </p:nvSpPr>
          <p:spPr bwMode="auto">
            <a:xfrm>
              <a:off x="336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25647" name="Rectangle 41"/>
            <p:cNvSpPr>
              <a:spLocks noChangeArrowheads="1"/>
            </p:cNvSpPr>
            <p:nvPr/>
          </p:nvSpPr>
          <p:spPr bwMode="auto">
            <a:xfrm>
              <a:off x="345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25648" name="Rectangle 42"/>
            <p:cNvSpPr>
              <a:spLocks noChangeArrowheads="1"/>
            </p:cNvSpPr>
            <p:nvPr/>
          </p:nvSpPr>
          <p:spPr bwMode="auto">
            <a:xfrm>
              <a:off x="355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25649" name="Rectangle 43"/>
            <p:cNvSpPr>
              <a:spLocks noChangeArrowheads="1"/>
            </p:cNvSpPr>
            <p:nvPr/>
          </p:nvSpPr>
          <p:spPr bwMode="auto">
            <a:xfrm>
              <a:off x="364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25650" name="Rectangle 44"/>
            <p:cNvSpPr>
              <a:spLocks noChangeArrowheads="1"/>
            </p:cNvSpPr>
            <p:nvPr/>
          </p:nvSpPr>
          <p:spPr bwMode="auto">
            <a:xfrm>
              <a:off x="374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25651" name="Rectangle 45"/>
            <p:cNvSpPr>
              <a:spLocks noChangeArrowheads="1"/>
            </p:cNvSpPr>
            <p:nvPr/>
          </p:nvSpPr>
          <p:spPr bwMode="auto">
            <a:xfrm>
              <a:off x="3792" y="1968"/>
              <a:ext cx="96"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25652" name="Rectangle 46"/>
            <p:cNvSpPr>
              <a:spLocks noChangeArrowheads="1"/>
            </p:cNvSpPr>
            <p:nvPr/>
          </p:nvSpPr>
          <p:spPr bwMode="auto">
            <a:xfrm>
              <a:off x="393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25653" name="Rectangle 47"/>
            <p:cNvSpPr>
              <a:spLocks noChangeArrowheads="1"/>
            </p:cNvSpPr>
            <p:nvPr/>
          </p:nvSpPr>
          <p:spPr bwMode="auto">
            <a:xfrm>
              <a:off x="403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25654" name="Rectangle 48"/>
            <p:cNvSpPr>
              <a:spLocks noChangeArrowheads="1"/>
            </p:cNvSpPr>
            <p:nvPr/>
          </p:nvSpPr>
          <p:spPr bwMode="auto">
            <a:xfrm>
              <a:off x="412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25655" name="Rectangle 49"/>
            <p:cNvSpPr>
              <a:spLocks noChangeArrowheads="1"/>
            </p:cNvSpPr>
            <p:nvPr/>
          </p:nvSpPr>
          <p:spPr bwMode="auto">
            <a:xfrm>
              <a:off x="422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25656" name="Rectangle 50"/>
            <p:cNvSpPr>
              <a:spLocks noChangeArrowheads="1"/>
            </p:cNvSpPr>
            <p:nvPr/>
          </p:nvSpPr>
          <p:spPr bwMode="auto">
            <a:xfrm>
              <a:off x="432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25657" name="Rectangle 51"/>
            <p:cNvSpPr>
              <a:spLocks noChangeArrowheads="1"/>
            </p:cNvSpPr>
            <p:nvPr/>
          </p:nvSpPr>
          <p:spPr bwMode="auto">
            <a:xfrm>
              <a:off x="441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25658" name="Rectangle 52"/>
            <p:cNvSpPr>
              <a:spLocks noChangeArrowheads="1"/>
            </p:cNvSpPr>
            <p:nvPr/>
          </p:nvSpPr>
          <p:spPr bwMode="auto">
            <a:xfrm>
              <a:off x="451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25659" name="Rectangle 53"/>
            <p:cNvSpPr>
              <a:spLocks noChangeArrowheads="1"/>
            </p:cNvSpPr>
            <p:nvPr/>
          </p:nvSpPr>
          <p:spPr bwMode="auto">
            <a:xfrm>
              <a:off x="460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25660" name="Rectangle 54"/>
            <p:cNvSpPr>
              <a:spLocks noChangeArrowheads="1"/>
            </p:cNvSpPr>
            <p:nvPr/>
          </p:nvSpPr>
          <p:spPr bwMode="auto">
            <a:xfrm>
              <a:off x="470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25661" name="Rectangle 55"/>
            <p:cNvSpPr>
              <a:spLocks noChangeArrowheads="1"/>
            </p:cNvSpPr>
            <p:nvPr/>
          </p:nvSpPr>
          <p:spPr bwMode="auto">
            <a:xfrm>
              <a:off x="480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25662" name="Rectangle 56"/>
            <p:cNvSpPr>
              <a:spLocks noChangeArrowheads="1"/>
            </p:cNvSpPr>
            <p:nvPr/>
          </p:nvSpPr>
          <p:spPr bwMode="auto">
            <a:xfrm>
              <a:off x="489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25663" name="Rectangle 57"/>
            <p:cNvSpPr>
              <a:spLocks noChangeArrowheads="1"/>
            </p:cNvSpPr>
            <p:nvPr/>
          </p:nvSpPr>
          <p:spPr bwMode="auto">
            <a:xfrm>
              <a:off x="499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25664" name="Rectangle 58"/>
            <p:cNvSpPr>
              <a:spLocks noChangeArrowheads="1"/>
            </p:cNvSpPr>
            <p:nvPr/>
          </p:nvSpPr>
          <p:spPr bwMode="auto">
            <a:xfrm>
              <a:off x="508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25665" name="Rectangle 59"/>
            <p:cNvSpPr>
              <a:spLocks noChangeArrowheads="1"/>
            </p:cNvSpPr>
            <p:nvPr/>
          </p:nvSpPr>
          <p:spPr bwMode="auto">
            <a:xfrm>
              <a:off x="518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25666" name="Rectangle 60"/>
            <p:cNvSpPr>
              <a:spLocks noChangeArrowheads="1"/>
            </p:cNvSpPr>
            <p:nvPr/>
          </p:nvSpPr>
          <p:spPr bwMode="auto">
            <a:xfrm>
              <a:off x="528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25667" name="Rectangle 61"/>
            <p:cNvSpPr>
              <a:spLocks noChangeArrowheads="1"/>
            </p:cNvSpPr>
            <p:nvPr/>
          </p:nvSpPr>
          <p:spPr bwMode="auto">
            <a:xfrm>
              <a:off x="537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25668" name="Rectangle 62"/>
            <p:cNvSpPr>
              <a:spLocks noChangeArrowheads="1"/>
            </p:cNvSpPr>
            <p:nvPr/>
          </p:nvSpPr>
          <p:spPr bwMode="auto">
            <a:xfrm>
              <a:off x="547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25669" name="Rectangle 63"/>
            <p:cNvSpPr>
              <a:spLocks noChangeArrowheads="1"/>
            </p:cNvSpPr>
            <p:nvPr/>
          </p:nvSpPr>
          <p:spPr bwMode="auto">
            <a:xfrm>
              <a:off x="556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25670" name="Rectangle 64"/>
            <p:cNvSpPr>
              <a:spLocks noChangeArrowheads="1"/>
            </p:cNvSpPr>
            <p:nvPr/>
          </p:nvSpPr>
          <p:spPr bwMode="auto">
            <a:xfrm>
              <a:off x="566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25671" name="Rectangle 65"/>
            <p:cNvSpPr>
              <a:spLocks noChangeArrowheads="1"/>
            </p:cNvSpPr>
            <p:nvPr/>
          </p:nvSpPr>
          <p:spPr bwMode="auto">
            <a:xfrm>
              <a:off x="0" y="2736"/>
              <a:ext cx="5760" cy="48"/>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grpSp>
      <p:sp>
        <p:nvSpPr>
          <p:cNvPr id="25603" name="Rectangle 66"/>
          <p:cNvSpPr>
            <a:spLocks noGrp="1" noChangeArrowheads="1"/>
          </p:cNvSpPr>
          <p:nvPr>
            <p:ph type="title"/>
          </p:nvPr>
        </p:nvSpPr>
        <p:spPr bwMode="auto">
          <a:xfrm>
            <a:off x="571500" y="685800"/>
            <a:ext cx="8001000" cy="914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ltLang="ja-JP" dirty="0"/>
              <a:t>Click to edit Master title style</a:t>
            </a:r>
          </a:p>
        </p:txBody>
      </p:sp>
      <p:sp>
        <p:nvSpPr>
          <p:cNvPr id="25604" name="Rectangle 67"/>
          <p:cNvSpPr>
            <a:spLocks noGrp="1" noChangeArrowheads="1"/>
          </p:cNvSpPr>
          <p:nvPr>
            <p:ph type="body" idx="1"/>
          </p:nvPr>
        </p:nvSpPr>
        <p:spPr bwMode="auto">
          <a:xfrm>
            <a:off x="571500" y="1981200"/>
            <a:ext cx="8001000" cy="3810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ltLang="ja-JP" dirty="0"/>
              <a:t>Click to edit Master text styles</a:t>
            </a:r>
          </a:p>
          <a:p>
            <a:pPr lvl="1"/>
            <a:r>
              <a:rPr lang="en-US" altLang="ja-JP" dirty="0"/>
              <a:t>Second level</a:t>
            </a:r>
          </a:p>
          <a:p>
            <a:pPr lvl="2"/>
            <a:r>
              <a:rPr lang="en-US" altLang="ja-JP" dirty="0"/>
              <a:t>Third level</a:t>
            </a:r>
          </a:p>
          <a:p>
            <a:pPr lvl="3"/>
            <a:r>
              <a:rPr lang="en-US" altLang="ja-JP" dirty="0"/>
              <a:t>Fourth level</a:t>
            </a:r>
          </a:p>
          <a:p>
            <a:pPr lvl="4"/>
            <a:r>
              <a:rPr lang="en-US" altLang="ja-JP" dirty="0"/>
              <a:t>Fifth level</a:t>
            </a:r>
          </a:p>
        </p:txBody>
      </p:sp>
      <p:sp>
        <p:nvSpPr>
          <p:cNvPr id="194628" name="Rectangle 68"/>
          <p:cNvSpPr>
            <a:spLocks noGrp="1" noChangeArrowheads="1"/>
          </p:cNvSpPr>
          <p:nvPr>
            <p:ph type="dt" sz="half" idx="2"/>
          </p:nvPr>
        </p:nvSpPr>
        <p:spPr bwMode="auto">
          <a:xfrm>
            <a:off x="152400" y="6248400"/>
            <a:ext cx="1752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kumimoji="1" sz="1400" b="0" i="0">
                <a:latin typeface="Arial" panose="020B0604020202020204" pitchFamily="34" charset="0"/>
                <a:ea typeface="Osaka" charset="-128"/>
                <a:cs typeface="Osaka" charset="-128"/>
              </a:defRPr>
            </a:lvl1pPr>
          </a:lstStyle>
          <a:p>
            <a:pPr>
              <a:defRPr/>
            </a:pPr>
            <a:endParaRPr lang="en-US" altLang="ja-JP" dirty="0"/>
          </a:p>
        </p:txBody>
      </p:sp>
      <p:sp>
        <p:nvSpPr>
          <p:cNvPr id="194629" name="Rectangle 69"/>
          <p:cNvSpPr>
            <a:spLocks noGrp="1" noChangeArrowheads="1"/>
          </p:cNvSpPr>
          <p:nvPr>
            <p:ph type="ftr" sz="quarter" idx="3"/>
          </p:nvPr>
        </p:nvSpPr>
        <p:spPr bwMode="auto">
          <a:xfrm>
            <a:off x="2057400" y="6248400"/>
            <a:ext cx="5237163"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kumimoji="1" sz="1400" b="0" i="0">
                <a:latin typeface="Arial" panose="020B0604020202020204" pitchFamily="34" charset="0"/>
                <a:ea typeface="Osaka" charset="-128"/>
                <a:cs typeface="Osaka" charset="-128"/>
              </a:defRPr>
            </a:lvl1pPr>
          </a:lstStyle>
          <a:p>
            <a:pPr>
              <a:defRPr/>
            </a:pPr>
            <a:endParaRPr lang="en-US" altLang="ja-JP" dirty="0"/>
          </a:p>
        </p:txBody>
      </p:sp>
      <p:sp>
        <p:nvSpPr>
          <p:cNvPr id="194630" name="Rectangle 70"/>
          <p:cNvSpPr>
            <a:spLocks noGrp="1" noChangeArrowheads="1"/>
          </p:cNvSpPr>
          <p:nvPr>
            <p:ph type="sldNum" sz="quarter" idx="4"/>
          </p:nvPr>
        </p:nvSpPr>
        <p:spPr bwMode="auto">
          <a:xfrm>
            <a:off x="7467600" y="6248400"/>
            <a:ext cx="14478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kumimoji="1" sz="1400" b="0" i="0">
                <a:latin typeface="Arial" panose="020B0604020202020204" pitchFamily="34" charset="0"/>
                <a:ea typeface="Osaka" charset="0"/>
                <a:cs typeface="Osaka" charset="0"/>
              </a:defRPr>
            </a:lvl1pPr>
          </a:lstStyle>
          <a:p>
            <a:pPr>
              <a:defRPr/>
            </a:pPr>
            <a:fld id="{85631FB1-4118-E540-9A35-19FECE8475C4}" type="slidenum">
              <a:rPr lang="en-US" altLang="ja-JP" smtClean="0"/>
              <a:pPr>
                <a:defRPr/>
              </a:pPr>
              <a:t>‹#›</a:t>
            </a:fld>
            <a:endParaRPr lang="en-US" altLang="ja-JP" dirty="0"/>
          </a:p>
        </p:txBody>
      </p:sp>
      <p:pic>
        <p:nvPicPr>
          <p:cNvPr id="25608" name="Picture 71"/>
          <p:cNvPicPr>
            <a:picLocks noChangeAspect="1" noChangeArrowheads="1"/>
          </p:cNvPicPr>
          <p:nvPr/>
        </p:nvPicPr>
        <p:blipFill>
          <a:blip r:embed="rId13">
            <a:extLst>
              <a:ext uri="{28A0092B-C50C-407E-A947-70E740481C1C}">
                <a14:useLocalDpi xmlns:a14="http://schemas.microsoft.com/office/drawing/2010/main"/>
              </a:ext>
            </a:extLst>
          </a:blip>
          <a:srcRect/>
          <a:stretch>
            <a:fillRect/>
          </a:stretch>
        </p:blipFill>
        <p:spPr bwMode="auto">
          <a:xfrm>
            <a:off x="685800" y="1652588"/>
            <a:ext cx="914400" cy="1762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705138152"/>
      </p:ext>
    </p:extLst>
  </p:cSld>
  <p:clrMap bg1="dk2" tx1="lt1" bg2="dk1" tx2="lt2" accent1="accent1" accent2="accent2" accent3="accent3" accent4="accent4" accent5="accent5" accent6="accent6" hlink="hlink" folHlink="folHlink"/>
  <p:sldLayoutIdLst>
    <p:sldLayoutId id="2147484844" r:id="rId1"/>
    <p:sldLayoutId id="2147484845" r:id="rId2"/>
    <p:sldLayoutId id="2147484846" r:id="rId3"/>
    <p:sldLayoutId id="2147484847" r:id="rId4"/>
    <p:sldLayoutId id="2147484848" r:id="rId5"/>
    <p:sldLayoutId id="2147484849" r:id="rId6"/>
    <p:sldLayoutId id="2147484850" r:id="rId7"/>
    <p:sldLayoutId id="2147484851" r:id="rId8"/>
    <p:sldLayoutId id="2147484852" r:id="rId9"/>
    <p:sldLayoutId id="2147484853" r:id="rId10"/>
    <p:sldLayoutId id="2147484854" r:id="rId11"/>
  </p:sldLayoutIdLst>
  <p:txStyles>
    <p:titleStyle>
      <a:lvl1pPr algn="l" rtl="0" eaLnBrk="0" fontAlgn="base" hangingPunct="0">
        <a:spcBef>
          <a:spcPct val="0"/>
        </a:spcBef>
        <a:spcAft>
          <a:spcPct val="0"/>
        </a:spcAft>
        <a:defRPr kumimoji="1" sz="4000" b="0" i="0">
          <a:solidFill>
            <a:schemeClr val="tx2"/>
          </a:solidFill>
          <a:latin typeface="Arial" panose="020B0604020202020204" pitchFamily="34" charset="0"/>
          <a:ea typeface="+mj-ea"/>
          <a:cs typeface="+mj-cs"/>
        </a:defRPr>
      </a:lvl1pPr>
      <a:lvl2pPr algn="l" rtl="0" eaLnBrk="0" fontAlgn="base" hangingPunct="0">
        <a:spcBef>
          <a:spcPct val="0"/>
        </a:spcBef>
        <a:spcAft>
          <a:spcPct val="0"/>
        </a:spcAft>
        <a:defRPr kumimoji="1" sz="4000">
          <a:solidFill>
            <a:schemeClr val="tx2"/>
          </a:solidFill>
          <a:latin typeface="Helvetica" pitchFamily="-112" charset="0"/>
          <a:ea typeface="Osaka" pitchFamily="-112" charset="-128"/>
          <a:cs typeface="Osaka" pitchFamily="-112" charset="-128"/>
        </a:defRPr>
      </a:lvl2pPr>
      <a:lvl3pPr algn="l" rtl="0" eaLnBrk="0" fontAlgn="base" hangingPunct="0">
        <a:spcBef>
          <a:spcPct val="0"/>
        </a:spcBef>
        <a:spcAft>
          <a:spcPct val="0"/>
        </a:spcAft>
        <a:defRPr kumimoji="1" sz="4000">
          <a:solidFill>
            <a:schemeClr val="tx2"/>
          </a:solidFill>
          <a:latin typeface="Helvetica" pitchFamily="-112" charset="0"/>
          <a:ea typeface="Osaka" pitchFamily="-112" charset="-128"/>
          <a:cs typeface="Osaka" pitchFamily="-112" charset="-128"/>
        </a:defRPr>
      </a:lvl3pPr>
      <a:lvl4pPr algn="l" rtl="0" eaLnBrk="0" fontAlgn="base" hangingPunct="0">
        <a:spcBef>
          <a:spcPct val="0"/>
        </a:spcBef>
        <a:spcAft>
          <a:spcPct val="0"/>
        </a:spcAft>
        <a:defRPr kumimoji="1" sz="4000">
          <a:solidFill>
            <a:schemeClr val="tx2"/>
          </a:solidFill>
          <a:latin typeface="Helvetica" pitchFamily="-112" charset="0"/>
          <a:ea typeface="Osaka" pitchFamily="-112" charset="-128"/>
          <a:cs typeface="Osaka" pitchFamily="-112" charset="-128"/>
        </a:defRPr>
      </a:lvl4pPr>
      <a:lvl5pPr algn="l" rtl="0" eaLnBrk="0" fontAlgn="base" hangingPunct="0">
        <a:spcBef>
          <a:spcPct val="0"/>
        </a:spcBef>
        <a:spcAft>
          <a:spcPct val="0"/>
        </a:spcAft>
        <a:defRPr kumimoji="1" sz="4000">
          <a:solidFill>
            <a:schemeClr val="tx2"/>
          </a:solidFill>
          <a:latin typeface="Helvetica" pitchFamily="-112" charset="0"/>
          <a:ea typeface="Osaka" pitchFamily="-112" charset="-128"/>
          <a:cs typeface="Osaka" pitchFamily="-112" charset="-128"/>
        </a:defRPr>
      </a:lvl5pPr>
      <a:lvl6pPr marL="457200" algn="l" rtl="0" fontAlgn="base">
        <a:spcBef>
          <a:spcPct val="0"/>
        </a:spcBef>
        <a:spcAft>
          <a:spcPct val="0"/>
        </a:spcAft>
        <a:defRPr kumimoji="1" sz="4000">
          <a:solidFill>
            <a:schemeClr val="tx2"/>
          </a:solidFill>
          <a:latin typeface="Helvetica" pitchFamily="-112" charset="0"/>
          <a:ea typeface="Osaka" pitchFamily="-112" charset="-128"/>
          <a:cs typeface="Osaka" pitchFamily="-112" charset="-128"/>
        </a:defRPr>
      </a:lvl6pPr>
      <a:lvl7pPr marL="914400" algn="l" rtl="0" fontAlgn="base">
        <a:spcBef>
          <a:spcPct val="0"/>
        </a:spcBef>
        <a:spcAft>
          <a:spcPct val="0"/>
        </a:spcAft>
        <a:defRPr kumimoji="1" sz="4000">
          <a:solidFill>
            <a:schemeClr val="tx2"/>
          </a:solidFill>
          <a:latin typeface="Helvetica" pitchFamily="-112" charset="0"/>
          <a:ea typeface="Osaka" pitchFamily="-112" charset="-128"/>
          <a:cs typeface="Osaka" pitchFamily="-112" charset="-128"/>
        </a:defRPr>
      </a:lvl7pPr>
      <a:lvl8pPr marL="1371600" algn="l" rtl="0" fontAlgn="base">
        <a:spcBef>
          <a:spcPct val="0"/>
        </a:spcBef>
        <a:spcAft>
          <a:spcPct val="0"/>
        </a:spcAft>
        <a:defRPr kumimoji="1" sz="4000">
          <a:solidFill>
            <a:schemeClr val="tx2"/>
          </a:solidFill>
          <a:latin typeface="Helvetica" pitchFamily="-112" charset="0"/>
          <a:ea typeface="Osaka" pitchFamily="-112" charset="-128"/>
          <a:cs typeface="Osaka" pitchFamily="-112" charset="-128"/>
        </a:defRPr>
      </a:lvl8pPr>
      <a:lvl9pPr marL="1828800" algn="l" rtl="0" fontAlgn="base">
        <a:spcBef>
          <a:spcPct val="0"/>
        </a:spcBef>
        <a:spcAft>
          <a:spcPct val="0"/>
        </a:spcAft>
        <a:defRPr kumimoji="1" sz="4000">
          <a:solidFill>
            <a:schemeClr val="tx2"/>
          </a:solidFill>
          <a:latin typeface="Helvetica" pitchFamily="-112" charset="0"/>
          <a:ea typeface="Osaka" pitchFamily="-112" charset="-128"/>
          <a:cs typeface="Osaka" pitchFamily="-112" charset="-128"/>
        </a:defRPr>
      </a:lvl9pPr>
    </p:titleStyle>
    <p:bodyStyle>
      <a:lvl1pPr marL="454025" indent="-352425" algn="l" rtl="0" eaLnBrk="0" fontAlgn="base" hangingPunct="0">
        <a:lnSpc>
          <a:spcPct val="110000"/>
        </a:lnSpc>
        <a:spcBef>
          <a:spcPct val="20000"/>
        </a:spcBef>
        <a:spcAft>
          <a:spcPct val="0"/>
        </a:spcAft>
        <a:buClr>
          <a:schemeClr val="hlink"/>
        </a:buClr>
        <a:buSzPct val="100000"/>
        <a:buFont typeface="Wingdings" charset="0"/>
        <a:buChar char="ü"/>
        <a:defRPr kumimoji="1" sz="3200" b="0" i="0">
          <a:solidFill>
            <a:schemeClr val="tx1"/>
          </a:solidFill>
          <a:latin typeface="Arial" panose="020B0604020202020204" pitchFamily="34" charset="0"/>
          <a:ea typeface="+mn-ea"/>
          <a:cs typeface="+mn-cs"/>
        </a:defRPr>
      </a:lvl1pPr>
      <a:lvl2pPr marL="919163" indent="-350838" algn="l" rtl="0" eaLnBrk="0" fontAlgn="base" hangingPunct="0">
        <a:spcBef>
          <a:spcPct val="20000"/>
        </a:spcBef>
        <a:spcAft>
          <a:spcPct val="0"/>
        </a:spcAft>
        <a:buClr>
          <a:srgbClr val="FF8000"/>
        </a:buClr>
        <a:buSzPct val="100000"/>
        <a:buFont typeface="Wingdings" charset="0"/>
        <a:buChar char="ü"/>
        <a:defRPr kumimoji="1" sz="2800" b="0" i="0">
          <a:solidFill>
            <a:schemeClr val="tx1"/>
          </a:solidFill>
          <a:latin typeface="Arial" panose="020B0604020202020204" pitchFamily="34" charset="0"/>
          <a:ea typeface="+mn-ea"/>
          <a:cs typeface="+mn-cs"/>
        </a:defRPr>
      </a:lvl2pPr>
      <a:lvl3pPr marL="1371600" indent="-317500" algn="l" rtl="0" eaLnBrk="0" fontAlgn="base" hangingPunct="0">
        <a:spcBef>
          <a:spcPct val="20000"/>
        </a:spcBef>
        <a:spcAft>
          <a:spcPct val="0"/>
        </a:spcAft>
        <a:buClr>
          <a:schemeClr val="accent2"/>
        </a:buClr>
        <a:buFont typeface="Wingdings" charset="0"/>
        <a:buChar char="ü"/>
        <a:defRPr kumimoji="1" sz="2400" b="0" i="0">
          <a:solidFill>
            <a:schemeClr val="tx1"/>
          </a:solidFill>
          <a:latin typeface="Arial" panose="020B0604020202020204" pitchFamily="34" charset="0"/>
          <a:ea typeface="+mn-ea"/>
          <a:cs typeface="+mn-cs"/>
        </a:defRPr>
      </a:lvl3pPr>
      <a:lvl4pPr marL="1844675" indent="-301625" algn="l" rtl="0" eaLnBrk="0" fontAlgn="base" hangingPunct="0">
        <a:spcBef>
          <a:spcPct val="20000"/>
        </a:spcBef>
        <a:spcAft>
          <a:spcPct val="0"/>
        </a:spcAft>
        <a:buClr>
          <a:schemeClr val="folHlink"/>
        </a:buClr>
        <a:buFont typeface="Wingdings" charset="0"/>
        <a:buChar char="ü"/>
        <a:defRPr kumimoji="1" sz="2000" b="0" i="0">
          <a:solidFill>
            <a:schemeClr val="tx1"/>
          </a:solidFill>
          <a:latin typeface="Arial" panose="020B0604020202020204" pitchFamily="34" charset="0"/>
          <a:ea typeface="+mn-ea"/>
          <a:cs typeface="+mn-cs"/>
        </a:defRPr>
      </a:lvl4pPr>
      <a:lvl5pPr marL="2347913" indent="-295275" algn="l" rtl="0" eaLnBrk="0" fontAlgn="base" hangingPunct="0">
        <a:spcBef>
          <a:spcPct val="20000"/>
        </a:spcBef>
        <a:spcAft>
          <a:spcPct val="0"/>
        </a:spcAft>
        <a:buFont typeface="Wingdings" charset="0"/>
        <a:buChar char="ü"/>
        <a:defRPr kumimoji="1" sz="2000" b="0" i="0">
          <a:solidFill>
            <a:schemeClr val="tx1"/>
          </a:solidFill>
          <a:latin typeface="Arial" panose="020B0604020202020204" pitchFamily="34" charset="0"/>
          <a:ea typeface="+mn-ea"/>
          <a:cs typeface="+mn-cs"/>
        </a:defRPr>
      </a:lvl5pPr>
      <a:lvl6pPr marL="2805113" indent="-295275" algn="l" rtl="0" fontAlgn="base">
        <a:spcBef>
          <a:spcPct val="20000"/>
        </a:spcBef>
        <a:spcAft>
          <a:spcPct val="0"/>
        </a:spcAft>
        <a:buFont typeface="Wingdings" pitchFamily="-112" charset="2"/>
        <a:buChar char="ü"/>
        <a:defRPr kumimoji="1" sz="2000">
          <a:solidFill>
            <a:schemeClr val="tx1"/>
          </a:solidFill>
          <a:latin typeface="+mn-lt"/>
          <a:ea typeface="+mn-ea"/>
          <a:cs typeface="+mn-cs"/>
        </a:defRPr>
      </a:lvl6pPr>
      <a:lvl7pPr marL="3262313" indent="-295275" algn="l" rtl="0" fontAlgn="base">
        <a:spcBef>
          <a:spcPct val="20000"/>
        </a:spcBef>
        <a:spcAft>
          <a:spcPct val="0"/>
        </a:spcAft>
        <a:buFont typeface="Wingdings" pitchFamily="-112" charset="2"/>
        <a:buChar char="ü"/>
        <a:defRPr kumimoji="1" sz="2000">
          <a:solidFill>
            <a:schemeClr val="tx1"/>
          </a:solidFill>
          <a:latin typeface="+mn-lt"/>
          <a:ea typeface="+mn-ea"/>
          <a:cs typeface="+mn-cs"/>
        </a:defRPr>
      </a:lvl7pPr>
      <a:lvl8pPr marL="3719513" indent="-295275" algn="l" rtl="0" fontAlgn="base">
        <a:spcBef>
          <a:spcPct val="20000"/>
        </a:spcBef>
        <a:spcAft>
          <a:spcPct val="0"/>
        </a:spcAft>
        <a:buFont typeface="Wingdings" pitchFamily="-112" charset="2"/>
        <a:buChar char="ü"/>
        <a:defRPr kumimoji="1" sz="2000">
          <a:solidFill>
            <a:schemeClr val="tx1"/>
          </a:solidFill>
          <a:latin typeface="+mn-lt"/>
          <a:ea typeface="+mn-ea"/>
          <a:cs typeface="+mn-cs"/>
        </a:defRPr>
      </a:lvl8pPr>
      <a:lvl9pPr marL="4176713" indent="-295275" algn="l" rtl="0" fontAlgn="base">
        <a:spcBef>
          <a:spcPct val="20000"/>
        </a:spcBef>
        <a:spcAft>
          <a:spcPct val="0"/>
        </a:spcAft>
        <a:buFont typeface="Wingdings" pitchFamily="-112" charset="2"/>
        <a:buChar char="ü"/>
        <a:defRPr kumimoji="1"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1266" name="Rectangle 2"/>
          <p:cNvSpPr>
            <a:spLocks noGrp="1" noChangeArrowheads="1"/>
          </p:cNvSpPr>
          <p:nvPr>
            <p:ph type="dt" sz="half" idx="2"/>
          </p:nvPr>
        </p:nvSpPr>
        <p:spPr bwMode="auto">
          <a:xfrm>
            <a:off x="457200" y="6251575"/>
            <a:ext cx="2133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l">
              <a:defRPr sz="1200" b="0">
                <a:solidFill>
                  <a:srgbClr val="FFFFFF"/>
                </a:solidFill>
                <a:latin typeface="Arial" pitchFamily="-111" charset="0"/>
                <a:ea typeface="+mn-ea"/>
                <a:cs typeface="+mn-cs"/>
              </a:defRPr>
            </a:lvl1pPr>
          </a:lstStyle>
          <a:p>
            <a:pPr>
              <a:defRPr/>
            </a:pPr>
            <a:endParaRPr lang="en-US"/>
          </a:p>
        </p:txBody>
      </p:sp>
      <p:sp>
        <p:nvSpPr>
          <p:cNvPr id="11267" name="Rectangle 3"/>
          <p:cNvSpPr>
            <a:spLocks noGrp="1" noChangeArrowheads="1"/>
          </p:cNvSpPr>
          <p:nvPr>
            <p:ph type="sldNum" sz="quarter" idx="4"/>
          </p:nvPr>
        </p:nvSpPr>
        <p:spPr bwMode="auto">
          <a:xfrm>
            <a:off x="6553200" y="6248400"/>
            <a:ext cx="2133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b="0">
                <a:solidFill>
                  <a:srgbClr val="FFFFFF"/>
                </a:solidFill>
                <a:latin typeface="Arial" charset="0"/>
              </a:defRPr>
            </a:lvl1pPr>
          </a:lstStyle>
          <a:p>
            <a:pPr>
              <a:defRPr/>
            </a:pPr>
            <a:fld id="{2DCC4B38-B501-534E-922D-7E4A90123ED4}" type="slidenum">
              <a:rPr lang="en-US"/>
              <a:pPr>
                <a:defRPr/>
              </a:pPr>
              <a:t>‹#›</a:t>
            </a:fld>
            <a:endParaRPr lang="en-US"/>
          </a:p>
        </p:txBody>
      </p:sp>
      <p:grpSp>
        <p:nvGrpSpPr>
          <p:cNvPr id="51204" name="Group 4"/>
          <p:cNvGrpSpPr>
            <a:grpSpLocks/>
          </p:cNvGrpSpPr>
          <p:nvPr/>
        </p:nvGrpSpPr>
        <p:grpSpPr bwMode="auto">
          <a:xfrm>
            <a:off x="0" y="0"/>
            <a:ext cx="9140825" cy="6850063"/>
            <a:chOff x="0" y="0"/>
            <a:chExt cx="5758" cy="4315"/>
          </a:xfrm>
        </p:grpSpPr>
        <p:grpSp>
          <p:nvGrpSpPr>
            <p:cNvPr id="51208" name="Group 5"/>
            <p:cNvGrpSpPr>
              <a:grpSpLocks/>
            </p:cNvGrpSpPr>
            <p:nvPr userDrawn="1"/>
          </p:nvGrpSpPr>
          <p:grpSpPr bwMode="auto">
            <a:xfrm>
              <a:off x="1728" y="2230"/>
              <a:ext cx="4027" cy="2085"/>
              <a:chOff x="1728" y="2230"/>
              <a:chExt cx="4027" cy="2085"/>
            </a:xfrm>
          </p:grpSpPr>
          <p:sp>
            <p:nvSpPr>
              <p:cNvPr id="11270" name="Freeform 6"/>
              <p:cNvSpPr>
                <a:spLocks/>
              </p:cNvSpPr>
              <p:nvPr/>
            </p:nvSpPr>
            <p:spPr bwMode="hidden">
              <a:xfrm>
                <a:off x="1728" y="2644"/>
                <a:ext cx="2882" cy="1671"/>
              </a:xfrm>
              <a:custGeom>
                <a:avLst/>
                <a:gdLst/>
                <a:ahLst/>
                <a:cxnLst>
                  <a:cxn ang="0">
                    <a:pos x="2740" y="528"/>
                  </a:cxn>
                  <a:cxn ang="0">
                    <a:pos x="2632" y="484"/>
                  </a:cxn>
                  <a:cxn ang="0">
                    <a:pos x="2480" y="424"/>
                  </a:cxn>
                  <a:cxn ang="0">
                    <a:pos x="2203" y="343"/>
                  </a:cxn>
                  <a:cxn ang="0">
                    <a:pos x="1970" y="277"/>
                  </a:cxn>
                  <a:cxn ang="0">
                    <a:pos x="1807" y="212"/>
                  </a:cxn>
                  <a:cxn ang="0">
                    <a:pos x="1693" y="152"/>
                  </a:cxn>
                  <a:cxn ang="0">
                    <a:pos x="1628" y="103"/>
                  </a:cxn>
                  <a:cxn ang="0">
                    <a:pos x="1590" y="60"/>
                  </a:cxn>
                  <a:cxn ang="0">
                    <a:pos x="1579" y="27"/>
                  </a:cxn>
                  <a:cxn ang="0">
                    <a:pos x="1585" y="0"/>
                  </a:cxn>
                  <a:cxn ang="0">
                    <a:pos x="1557" y="49"/>
                  </a:cxn>
                  <a:cxn ang="0">
                    <a:pos x="1568" y="98"/>
                  </a:cxn>
                  <a:cxn ang="0">
                    <a:pos x="1617" y="141"/>
                  </a:cxn>
                  <a:cxn ang="0">
                    <a:pos x="1688" y="185"/>
                  </a:cxn>
                  <a:cxn ang="0">
                    <a:pos x="1791" y="228"/>
                  </a:cxn>
                  <a:cxn ang="0">
                    <a:pos x="2040" y="310"/>
                  </a:cxn>
                  <a:cxn ang="0">
                    <a:pos x="2285" y="381"/>
                  </a:cxn>
                  <a:cxn ang="0">
                    <a:pos x="2464" y="435"/>
                  </a:cxn>
                  <a:cxn ang="0">
                    <a:pos x="2605" y="484"/>
                  </a:cxn>
                  <a:cxn ang="0">
                    <a:pos x="2708" y="528"/>
                  </a:cxn>
                  <a:cxn ang="0">
                    <a:pos x="2768" y="560"/>
                  </a:cxn>
                  <a:cxn ang="0">
                    <a:pos x="2795" y="593"/>
                  </a:cxn>
                  <a:cxn ang="0">
                    <a:pos x="2795" y="642"/>
                  </a:cxn>
                  <a:cxn ang="0">
                    <a:pos x="2762" y="691"/>
                  </a:cxn>
                  <a:cxn ang="0">
                    <a:pos x="2692" y="735"/>
                  </a:cxn>
                  <a:cxn ang="0">
                    <a:pos x="2589" y="778"/>
                  </a:cxn>
                  <a:cxn ang="0">
                    <a:pos x="2458" y="822"/>
                  </a:cxn>
                  <a:cxn ang="0">
                    <a:pos x="2301" y="865"/>
                  </a:cxn>
                  <a:cxn ang="0">
                    <a:pos x="2030" y="930"/>
                  </a:cxn>
                  <a:cxn ang="0">
                    <a:pos x="1606" y="1034"/>
                  </a:cxn>
                  <a:cxn ang="0">
                    <a:pos x="1145" y="1164"/>
                  </a:cxn>
                  <a:cxn ang="0">
                    <a:pos x="673" y="1328"/>
                  </a:cxn>
                  <a:cxn ang="0">
                    <a:pos x="217" y="1545"/>
                  </a:cxn>
                  <a:cxn ang="0">
                    <a:pos x="353" y="1671"/>
                  </a:cxn>
                  <a:cxn ang="0">
                    <a:pos x="754" y="1469"/>
                  </a:cxn>
                  <a:cxn ang="0">
                    <a:pos x="1145" y="1311"/>
                  </a:cxn>
                  <a:cxn ang="0">
                    <a:pos x="1519" y="1186"/>
                  </a:cxn>
                  <a:cxn ang="0">
                    <a:pos x="1861" y="1083"/>
                  </a:cxn>
                  <a:cxn ang="0">
                    <a:pos x="2165" y="1007"/>
                  </a:cxn>
                  <a:cxn ang="0">
                    <a:pos x="2426" y="947"/>
                  </a:cxn>
                  <a:cxn ang="0">
                    <a:pos x="2626" y="892"/>
                  </a:cxn>
                  <a:cxn ang="0">
                    <a:pos x="2762" y="838"/>
                  </a:cxn>
                  <a:cxn ang="0">
                    <a:pos x="2827" y="794"/>
                  </a:cxn>
                  <a:cxn ang="0">
                    <a:pos x="2865" y="745"/>
                  </a:cxn>
                  <a:cxn ang="0">
                    <a:pos x="2882" y="702"/>
                  </a:cxn>
                  <a:cxn ang="0">
                    <a:pos x="2854" y="620"/>
                  </a:cxn>
                  <a:cxn ang="0">
                    <a:pos x="2800" y="560"/>
                  </a:cxn>
                  <a:cxn ang="0">
                    <a:pos x="2773" y="544"/>
                  </a:cxn>
                </a:cxnLst>
                <a:rect l="0" t="0" r="r" b="b"/>
                <a:pathLst>
                  <a:path w="2882" h="1671">
                    <a:moveTo>
                      <a:pt x="2773" y="544"/>
                    </a:moveTo>
                    <a:lnTo>
                      <a:pt x="2740" y="528"/>
                    </a:lnTo>
                    <a:lnTo>
                      <a:pt x="2692" y="506"/>
                    </a:lnTo>
                    <a:lnTo>
                      <a:pt x="2632" y="484"/>
                    </a:lnTo>
                    <a:lnTo>
                      <a:pt x="2561" y="457"/>
                    </a:lnTo>
                    <a:lnTo>
                      <a:pt x="2480" y="424"/>
                    </a:lnTo>
                    <a:lnTo>
                      <a:pt x="2388" y="397"/>
                    </a:lnTo>
                    <a:lnTo>
                      <a:pt x="2203" y="343"/>
                    </a:lnTo>
                    <a:lnTo>
                      <a:pt x="2078" y="310"/>
                    </a:lnTo>
                    <a:lnTo>
                      <a:pt x="1970" y="277"/>
                    </a:lnTo>
                    <a:lnTo>
                      <a:pt x="1878" y="245"/>
                    </a:lnTo>
                    <a:lnTo>
                      <a:pt x="1807" y="212"/>
                    </a:lnTo>
                    <a:lnTo>
                      <a:pt x="1742" y="179"/>
                    </a:lnTo>
                    <a:lnTo>
                      <a:pt x="1693" y="152"/>
                    </a:lnTo>
                    <a:lnTo>
                      <a:pt x="1655" y="125"/>
                    </a:lnTo>
                    <a:lnTo>
                      <a:pt x="1628" y="103"/>
                    </a:lnTo>
                    <a:lnTo>
                      <a:pt x="1606" y="81"/>
                    </a:lnTo>
                    <a:lnTo>
                      <a:pt x="1590" y="60"/>
                    </a:lnTo>
                    <a:lnTo>
                      <a:pt x="1585" y="43"/>
                    </a:lnTo>
                    <a:lnTo>
                      <a:pt x="1579" y="27"/>
                    </a:lnTo>
                    <a:lnTo>
                      <a:pt x="1585" y="5"/>
                    </a:lnTo>
                    <a:lnTo>
                      <a:pt x="1585" y="0"/>
                    </a:lnTo>
                    <a:lnTo>
                      <a:pt x="1568" y="27"/>
                    </a:lnTo>
                    <a:lnTo>
                      <a:pt x="1557" y="49"/>
                    </a:lnTo>
                    <a:lnTo>
                      <a:pt x="1557" y="76"/>
                    </a:lnTo>
                    <a:lnTo>
                      <a:pt x="1568" y="98"/>
                    </a:lnTo>
                    <a:lnTo>
                      <a:pt x="1590" y="120"/>
                    </a:lnTo>
                    <a:lnTo>
                      <a:pt x="1617" y="141"/>
                    </a:lnTo>
                    <a:lnTo>
                      <a:pt x="1650" y="163"/>
                    </a:lnTo>
                    <a:lnTo>
                      <a:pt x="1688" y="185"/>
                    </a:lnTo>
                    <a:lnTo>
                      <a:pt x="1737" y="207"/>
                    </a:lnTo>
                    <a:lnTo>
                      <a:pt x="1791" y="228"/>
                    </a:lnTo>
                    <a:lnTo>
                      <a:pt x="1905" y="267"/>
                    </a:lnTo>
                    <a:lnTo>
                      <a:pt x="2040" y="310"/>
                    </a:lnTo>
                    <a:lnTo>
                      <a:pt x="2182" y="348"/>
                    </a:lnTo>
                    <a:lnTo>
                      <a:pt x="2285" y="381"/>
                    </a:lnTo>
                    <a:lnTo>
                      <a:pt x="2382" y="408"/>
                    </a:lnTo>
                    <a:lnTo>
                      <a:pt x="2464" y="435"/>
                    </a:lnTo>
                    <a:lnTo>
                      <a:pt x="2540" y="462"/>
                    </a:lnTo>
                    <a:lnTo>
                      <a:pt x="2605" y="484"/>
                    </a:lnTo>
                    <a:lnTo>
                      <a:pt x="2659" y="506"/>
                    </a:lnTo>
                    <a:lnTo>
                      <a:pt x="2708" y="528"/>
                    </a:lnTo>
                    <a:lnTo>
                      <a:pt x="2740" y="544"/>
                    </a:lnTo>
                    <a:lnTo>
                      <a:pt x="2768" y="560"/>
                    </a:lnTo>
                    <a:lnTo>
                      <a:pt x="2784" y="577"/>
                    </a:lnTo>
                    <a:lnTo>
                      <a:pt x="2795" y="593"/>
                    </a:lnTo>
                    <a:lnTo>
                      <a:pt x="2800" y="615"/>
                    </a:lnTo>
                    <a:lnTo>
                      <a:pt x="2795" y="642"/>
                    </a:lnTo>
                    <a:lnTo>
                      <a:pt x="2784" y="664"/>
                    </a:lnTo>
                    <a:lnTo>
                      <a:pt x="2762" y="691"/>
                    </a:lnTo>
                    <a:lnTo>
                      <a:pt x="2730" y="713"/>
                    </a:lnTo>
                    <a:lnTo>
                      <a:pt x="2692" y="735"/>
                    </a:lnTo>
                    <a:lnTo>
                      <a:pt x="2643" y="756"/>
                    </a:lnTo>
                    <a:lnTo>
                      <a:pt x="2589" y="778"/>
                    </a:lnTo>
                    <a:lnTo>
                      <a:pt x="2529" y="800"/>
                    </a:lnTo>
                    <a:lnTo>
                      <a:pt x="2458" y="822"/>
                    </a:lnTo>
                    <a:lnTo>
                      <a:pt x="2382" y="843"/>
                    </a:lnTo>
                    <a:lnTo>
                      <a:pt x="2301" y="865"/>
                    </a:lnTo>
                    <a:lnTo>
                      <a:pt x="2214" y="887"/>
                    </a:lnTo>
                    <a:lnTo>
                      <a:pt x="2030" y="930"/>
                    </a:lnTo>
                    <a:lnTo>
                      <a:pt x="1823" y="979"/>
                    </a:lnTo>
                    <a:lnTo>
                      <a:pt x="1606" y="1034"/>
                    </a:lnTo>
                    <a:lnTo>
                      <a:pt x="1378" y="1094"/>
                    </a:lnTo>
                    <a:lnTo>
                      <a:pt x="1145" y="1164"/>
                    </a:lnTo>
                    <a:lnTo>
                      <a:pt x="912" y="1241"/>
                    </a:lnTo>
                    <a:lnTo>
                      <a:pt x="673" y="1328"/>
                    </a:lnTo>
                    <a:lnTo>
                      <a:pt x="440" y="1431"/>
                    </a:lnTo>
                    <a:lnTo>
                      <a:pt x="217" y="1545"/>
                    </a:lnTo>
                    <a:lnTo>
                      <a:pt x="0" y="1671"/>
                    </a:lnTo>
                    <a:lnTo>
                      <a:pt x="353" y="1671"/>
                    </a:lnTo>
                    <a:lnTo>
                      <a:pt x="554" y="1567"/>
                    </a:lnTo>
                    <a:lnTo>
                      <a:pt x="754" y="1469"/>
                    </a:lnTo>
                    <a:lnTo>
                      <a:pt x="955" y="1388"/>
                    </a:lnTo>
                    <a:lnTo>
                      <a:pt x="1145" y="1311"/>
                    </a:lnTo>
                    <a:lnTo>
                      <a:pt x="1335" y="1241"/>
                    </a:lnTo>
                    <a:lnTo>
                      <a:pt x="1519" y="1186"/>
                    </a:lnTo>
                    <a:lnTo>
                      <a:pt x="1693" y="1132"/>
                    </a:lnTo>
                    <a:lnTo>
                      <a:pt x="1861" y="1083"/>
                    </a:lnTo>
                    <a:lnTo>
                      <a:pt x="2019" y="1045"/>
                    </a:lnTo>
                    <a:lnTo>
                      <a:pt x="2165" y="1007"/>
                    </a:lnTo>
                    <a:lnTo>
                      <a:pt x="2301" y="974"/>
                    </a:lnTo>
                    <a:lnTo>
                      <a:pt x="2426" y="947"/>
                    </a:lnTo>
                    <a:lnTo>
                      <a:pt x="2534" y="914"/>
                    </a:lnTo>
                    <a:lnTo>
                      <a:pt x="2626" y="892"/>
                    </a:lnTo>
                    <a:lnTo>
                      <a:pt x="2702" y="865"/>
                    </a:lnTo>
                    <a:lnTo>
                      <a:pt x="2762" y="838"/>
                    </a:lnTo>
                    <a:lnTo>
                      <a:pt x="2800" y="816"/>
                    </a:lnTo>
                    <a:lnTo>
                      <a:pt x="2827" y="794"/>
                    </a:lnTo>
                    <a:lnTo>
                      <a:pt x="2849" y="767"/>
                    </a:lnTo>
                    <a:lnTo>
                      <a:pt x="2865" y="745"/>
                    </a:lnTo>
                    <a:lnTo>
                      <a:pt x="2876" y="724"/>
                    </a:lnTo>
                    <a:lnTo>
                      <a:pt x="2882" y="702"/>
                    </a:lnTo>
                    <a:lnTo>
                      <a:pt x="2876" y="658"/>
                    </a:lnTo>
                    <a:lnTo>
                      <a:pt x="2854" y="620"/>
                    </a:lnTo>
                    <a:lnTo>
                      <a:pt x="2833" y="588"/>
                    </a:lnTo>
                    <a:lnTo>
                      <a:pt x="2800" y="560"/>
                    </a:lnTo>
                    <a:lnTo>
                      <a:pt x="2773" y="544"/>
                    </a:lnTo>
                    <a:lnTo>
                      <a:pt x="2773" y="544"/>
                    </a:lnTo>
                    <a:close/>
                  </a:path>
                </a:pathLst>
              </a:custGeom>
              <a:gradFill rotWithShape="0">
                <a:gsLst>
                  <a:gs pos="0">
                    <a:schemeClr val="bg1"/>
                  </a:gs>
                  <a:gs pos="100000">
                    <a:schemeClr val="bg1">
                      <a:gamma/>
                      <a:shade val="90980"/>
                      <a:invGamma/>
                    </a:schemeClr>
                  </a:gs>
                </a:gsLst>
                <a:lin ang="0" scaled="1"/>
              </a:gradFill>
              <a:ln w="9525">
                <a:noFill/>
                <a:round/>
                <a:headEnd/>
                <a:tailEnd/>
              </a:ln>
            </p:spPr>
            <p:txBody>
              <a:bodyPr/>
              <a:lstStyle/>
              <a:p>
                <a:pPr algn="ctr">
                  <a:defRPr/>
                </a:pPr>
                <a:endParaRPr lang="en-US" sz="4400" b="1">
                  <a:solidFill>
                    <a:srgbClr val="E5E5FF"/>
                  </a:solidFill>
                  <a:effectLst>
                    <a:outerShdw blurRad="38100" dist="38100" dir="2700000" algn="tl">
                      <a:srgbClr val="000000"/>
                    </a:outerShdw>
                  </a:effectLst>
                  <a:latin typeface="Garamond" pitchFamily="-111" charset="0"/>
                </a:endParaRPr>
              </a:p>
            </p:txBody>
          </p:sp>
          <p:sp>
            <p:nvSpPr>
              <p:cNvPr id="11271" name="Freeform 7"/>
              <p:cNvSpPr>
                <a:spLocks/>
              </p:cNvSpPr>
              <p:nvPr/>
            </p:nvSpPr>
            <p:spPr bwMode="hidden">
              <a:xfrm>
                <a:off x="4170" y="2671"/>
                <a:ext cx="1259" cy="811"/>
              </a:xfrm>
              <a:custGeom>
                <a:avLst/>
                <a:gdLst/>
                <a:ahLst/>
                <a:cxnLst>
                  <a:cxn ang="0">
                    <a:pos x="1259" y="615"/>
                  </a:cxn>
                  <a:cxn ang="0">
                    <a:pos x="1248" y="588"/>
                  </a:cxn>
                  <a:cxn ang="0">
                    <a:pos x="1237" y="566"/>
                  </a:cxn>
                  <a:cxn ang="0">
                    <a:pos x="1216" y="539"/>
                  </a:cxn>
                  <a:cxn ang="0">
                    <a:pos x="1188" y="517"/>
                  </a:cxn>
                  <a:cxn ang="0">
                    <a:pos x="1123" y="479"/>
                  </a:cxn>
                  <a:cxn ang="0">
                    <a:pos x="1042" y="441"/>
                  </a:cxn>
                  <a:cxn ang="0">
                    <a:pos x="944" y="408"/>
                  </a:cxn>
                  <a:cxn ang="0">
                    <a:pos x="841" y="381"/>
                  </a:cxn>
                  <a:cxn ang="0">
                    <a:pos x="727" y="348"/>
                  </a:cxn>
                  <a:cxn ang="0">
                    <a:pos x="613" y="321"/>
                  </a:cxn>
                  <a:cxn ang="0">
                    <a:pos x="499" y="294"/>
                  </a:cxn>
                  <a:cxn ang="0">
                    <a:pos x="391" y="261"/>
                  </a:cxn>
                  <a:cxn ang="0">
                    <a:pos x="288" y="229"/>
                  </a:cxn>
                  <a:cxn ang="0">
                    <a:pos x="195" y="196"/>
                  </a:cxn>
                  <a:cxn ang="0">
                    <a:pos x="119" y="152"/>
                  </a:cxn>
                  <a:cxn ang="0">
                    <a:pos x="54" y="109"/>
                  </a:cxn>
                  <a:cxn ang="0">
                    <a:pos x="33" y="87"/>
                  </a:cxn>
                  <a:cxn ang="0">
                    <a:pos x="16" y="60"/>
                  </a:cxn>
                  <a:cxn ang="0">
                    <a:pos x="5" y="33"/>
                  </a:cxn>
                  <a:cxn ang="0">
                    <a:pos x="0" y="0"/>
                  </a:cxn>
                  <a:cxn ang="0">
                    <a:pos x="0" y="6"/>
                  </a:cxn>
                  <a:cxn ang="0">
                    <a:pos x="0" y="11"/>
                  </a:cxn>
                  <a:cxn ang="0">
                    <a:pos x="0" y="38"/>
                  </a:cxn>
                  <a:cxn ang="0">
                    <a:pos x="5" y="60"/>
                  </a:cxn>
                  <a:cxn ang="0">
                    <a:pos x="16" y="87"/>
                  </a:cxn>
                  <a:cxn ang="0">
                    <a:pos x="33" y="114"/>
                  </a:cxn>
                  <a:cxn ang="0">
                    <a:pos x="54" y="142"/>
                  </a:cxn>
                  <a:cxn ang="0">
                    <a:pos x="87" y="174"/>
                  </a:cxn>
                  <a:cxn ang="0">
                    <a:pos x="125" y="207"/>
                  </a:cxn>
                  <a:cxn ang="0">
                    <a:pos x="179" y="240"/>
                  </a:cxn>
                  <a:cxn ang="0">
                    <a:pos x="244" y="278"/>
                  </a:cxn>
                  <a:cxn ang="0">
                    <a:pos x="326" y="310"/>
                  </a:cxn>
                  <a:cxn ang="0">
                    <a:pos x="418" y="348"/>
                  </a:cxn>
                  <a:cxn ang="0">
                    <a:pos x="526" y="381"/>
                  </a:cxn>
                  <a:cxn ang="0">
                    <a:pos x="657" y="414"/>
                  </a:cxn>
                  <a:cxn ang="0">
                    <a:pos x="749" y="435"/>
                  </a:cxn>
                  <a:cxn ang="0">
                    <a:pos x="830" y="463"/>
                  </a:cxn>
                  <a:cxn ang="0">
                    <a:pos x="901" y="490"/>
                  </a:cxn>
                  <a:cxn ang="0">
                    <a:pos x="966" y="512"/>
                  </a:cxn>
                  <a:cxn ang="0">
                    <a:pos x="1015" y="539"/>
                  </a:cxn>
                  <a:cxn ang="0">
                    <a:pos x="1053" y="566"/>
                  </a:cxn>
                  <a:cxn ang="0">
                    <a:pos x="1080" y="593"/>
                  </a:cxn>
                  <a:cxn ang="0">
                    <a:pos x="1102" y="620"/>
                  </a:cxn>
                  <a:cxn ang="0">
                    <a:pos x="1112" y="648"/>
                  </a:cxn>
                  <a:cxn ang="0">
                    <a:pos x="1118" y="675"/>
                  </a:cxn>
                  <a:cxn ang="0">
                    <a:pos x="1112" y="697"/>
                  </a:cxn>
                  <a:cxn ang="0">
                    <a:pos x="1096" y="724"/>
                  </a:cxn>
                  <a:cxn ang="0">
                    <a:pos x="1080" y="746"/>
                  </a:cxn>
                  <a:cxn ang="0">
                    <a:pos x="1053" y="767"/>
                  </a:cxn>
                  <a:cxn ang="0">
                    <a:pos x="1015" y="789"/>
                  </a:cxn>
                  <a:cxn ang="0">
                    <a:pos x="977" y="811"/>
                  </a:cxn>
                  <a:cxn ang="0">
                    <a:pos x="1047" y="789"/>
                  </a:cxn>
                  <a:cxn ang="0">
                    <a:pos x="1107" y="767"/>
                  </a:cxn>
                  <a:cxn ang="0">
                    <a:pos x="1156" y="746"/>
                  </a:cxn>
                  <a:cxn ang="0">
                    <a:pos x="1199" y="724"/>
                  </a:cxn>
                  <a:cxn ang="0">
                    <a:pos x="1226" y="702"/>
                  </a:cxn>
                  <a:cxn ang="0">
                    <a:pos x="1248" y="675"/>
                  </a:cxn>
                  <a:cxn ang="0">
                    <a:pos x="1259" y="648"/>
                  </a:cxn>
                  <a:cxn ang="0">
                    <a:pos x="1259" y="615"/>
                  </a:cxn>
                  <a:cxn ang="0">
                    <a:pos x="1259" y="615"/>
                  </a:cxn>
                </a:cxnLst>
                <a:rect l="0" t="0" r="r" b="b"/>
                <a:pathLst>
                  <a:path w="1259" h="811">
                    <a:moveTo>
                      <a:pt x="1259" y="615"/>
                    </a:moveTo>
                    <a:lnTo>
                      <a:pt x="1248" y="588"/>
                    </a:lnTo>
                    <a:lnTo>
                      <a:pt x="1237" y="566"/>
                    </a:lnTo>
                    <a:lnTo>
                      <a:pt x="1216" y="539"/>
                    </a:lnTo>
                    <a:lnTo>
                      <a:pt x="1188" y="517"/>
                    </a:lnTo>
                    <a:lnTo>
                      <a:pt x="1123" y="479"/>
                    </a:lnTo>
                    <a:lnTo>
                      <a:pt x="1042" y="441"/>
                    </a:lnTo>
                    <a:lnTo>
                      <a:pt x="944" y="408"/>
                    </a:lnTo>
                    <a:lnTo>
                      <a:pt x="841" y="381"/>
                    </a:lnTo>
                    <a:lnTo>
                      <a:pt x="727" y="348"/>
                    </a:lnTo>
                    <a:lnTo>
                      <a:pt x="613" y="321"/>
                    </a:lnTo>
                    <a:lnTo>
                      <a:pt x="499" y="294"/>
                    </a:lnTo>
                    <a:lnTo>
                      <a:pt x="391" y="261"/>
                    </a:lnTo>
                    <a:lnTo>
                      <a:pt x="288" y="229"/>
                    </a:lnTo>
                    <a:lnTo>
                      <a:pt x="195" y="196"/>
                    </a:lnTo>
                    <a:lnTo>
                      <a:pt x="119" y="152"/>
                    </a:lnTo>
                    <a:lnTo>
                      <a:pt x="54" y="109"/>
                    </a:lnTo>
                    <a:lnTo>
                      <a:pt x="33" y="87"/>
                    </a:lnTo>
                    <a:lnTo>
                      <a:pt x="16" y="60"/>
                    </a:lnTo>
                    <a:lnTo>
                      <a:pt x="5" y="33"/>
                    </a:lnTo>
                    <a:lnTo>
                      <a:pt x="0" y="0"/>
                    </a:lnTo>
                    <a:lnTo>
                      <a:pt x="0" y="6"/>
                    </a:lnTo>
                    <a:lnTo>
                      <a:pt x="0" y="11"/>
                    </a:lnTo>
                    <a:lnTo>
                      <a:pt x="0" y="38"/>
                    </a:lnTo>
                    <a:lnTo>
                      <a:pt x="5" y="60"/>
                    </a:lnTo>
                    <a:lnTo>
                      <a:pt x="16" y="87"/>
                    </a:lnTo>
                    <a:lnTo>
                      <a:pt x="33" y="114"/>
                    </a:lnTo>
                    <a:lnTo>
                      <a:pt x="54" y="142"/>
                    </a:lnTo>
                    <a:lnTo>
                      <a:pt x="87" y="174"/>
                    </a:lnTo>
                    <a:lnTo>
                      <a:pt x="125" y="207"/>
                    </a:lnTo>
                    <a:lnTo>
                      <a:pt x="179" y="240"/>
                    </a:lnTo>
                    <a:lnTo>
                      <a:pt x="244" y="278"/>
                    </a:lnTo>
                    <a:lnTo>
                      <a:pt x="326" y="310"/>
                    </a:lnTo>
                    <a:lnTo>
                      <a:pt x="418" y="348"/>
                    </a:lnTo>
                    <a:lnTo>
                      <a:pt x="526" y="381"/>
                    </a:lnTo>
                    <a:lnTo>
                      <a:pt x="657" y="414"/>
                    </a:lnTo>
                    <a:lnTo>
                      <a:pt x="749" y="435"/>
                    </a:lnTo>
                    <a:lnTo>
                      <a:pt x="830" y="463"/>
                    </a:lnTo>
                    <a:lnTo>
                      <a:pt x="901" y="490"/>
                    </a:lnTo>
                    <a:lnTo>
                      <a:pt x="966" y="512"/>
                    </a:lnTo>
                    <a:lnTo>
                      <a:pt x="1015" y="539"/>
                    </a:lnTo>
                    <a:lnTo>
                      <a:pt x="1053" y="566"/>
                    </a:lnTo>
                    <a:lnTo>
                      <a:pt x="1080" y="593"/>
                    </a:lnTo>
                    <a:lnTo>
                      <a:pt x="1102" y="620"/>
                    </a:lnTo>
                    <a:lnTo>
                      <a:pt x="1112" y="648"/>
                    </a:lnTo>
                    <a:lnTo>
                      <a:pt x="1118" y="675"/>
                    </a:lnTo>
                    <a:lnTo>
                      <a:pt x="1112" y="697"/>
                    </a:lnTo>
                    <a:lnTo>
                      <a:pt x="1096" y="724"/>
                    </a:lnTo>
                    <a:lnTo>
                      <a:pt x="1080" y="746"/>
                    </a:lnTo>
                    <a:lnTo>
                      <a:pt x="1053" y="767"/>
                    </a:lnTo>
                    <a:lnTo>
                      <a:pt x="1015" y="789"/>
                    </a:lnTo>
                    <a:lnTo>
                      <a:pt x="977" y="811"/>
                    </a:lnTo>
                    <a:lnTo>
                      <a:pt x="1047" y="789"/>
                    </a:lnTo>
                    <a:lnTo>
                      <a:pt x="1107" y="767"/>
                    </a:lnTo>
                    <a:lnTo>
                      <a:pt x="1156" y="746"/>
                    </a:lnTo>
                    <a:lnTo>
                      <a:pt x="1199" y="724"/>
                    </a:lnTo>
                    <a:lnTo>
                      <a:pt x="1226" y="702"/>
                    </a:lnTo>
                    <a:lnTo>
                      <a:pt x="1248" y="675"/>
                    </a:lnTo>
                    <a:lnTo>
                      <a:pt x="1259" y="648"/>
                    </a:lnTo>
                    <a:lnTo>
                      <a:pt x="1259" y="615"/>
                    </a:lnTo>
                    <a:lnTo>
                      <a:pt x="1259" y="615"/>
                    </a:lnTo>
                    <a:close/>
                  </a:path>
                </a:pathLst>
              </a:custGeom>
              <a:gradFill rotWithShape="0">
                <a:gsLst>
                  <a:gs pos="0">
                    <a:schemeClr val="bg1"/>
                  </a:gs>
                  <a:gs pos="100000">
                    <a:schemeClr val="bg1">
                      <a:gamma/>
                      <a:shade val="90980"/>
                      <a:invGamma/>
                    </a:schemeClr>
                  </a:gs>
                </a:gsLst>
                <a:lin ang="2700000" scaled="1"/>
              </a:gradFill>
              <a:ln w="9525">
                <a:noFill/>
                <a:round/>
                <a:headEnd/>
                <a:tailEnd/>
              </a:ln>
            </p:spPr>
            <p:txBody>
              <a:bodyPr/>
              <a:lstStyle/>
              <a:p>
                <a:pPr algn="ctr">
                  <a:defRPr/>
                </a:pPr>
                <a:endParaRPr lang="en-US" sz="4400" b="1">
                  <a:solidFill>
                    <a:srgbClr val="E5E5FF"/>
                  </a:solidFill>
                  <a:effectLst>
                    <a:outerShdw blurRad="38100" dist="38100" dir="2700000" algn="tl">
                      <a:srgbClr val="000000"/>
                    </a:outerShdw>
                  </a:effectLst>
                  <a:latin typeface="Garamond" pitchFamily="-111" charset="0"/>
                </a:endParaRPr>
              </a:p>
            </p:txBody>
          </p:sp>
          <p:sp>
            <p:nvSpPr>
              <p:cNvPr id="11272" name="Freeform 8"/>
              <p:cNvSpPr>
                <a:spLocks/>
              </p:cNvSpPr>
              <p:nvPr/>
            </p:nvSpPr>
            <p:spPr bwMode="hidden">
              <a:xfrm>
                <a:off x="2900" y="3346"/>
                <a:ext cx="2849" cy="969"/>
              </a:xfrm>
              <a:custGeom>
                <a:avLst/>
                <a:gdLst/>
                <a:ahLst/>
                <a:cxnLst>
                  <a:cxn ang="0">
                    <a:pos x="92" y="958"/>
                  </a:cxn>
                  <a:cxn ang="0">
                    <a:pos x="0" y="969"/>
                  </a:cxn>
                  <a:cxn ang="0">
                    <a:pos x="391" y="969"/>
                  </a:cxn>
                  <a:cxn ang="0">
                    <a:pos x="434" y="947"/>
                  </a:cxn>
                  <a:cxn ang="0">
                    <a:pos x="483" y="914"/>
                  </a:cxn>
                  <a:cxn ang="0">
                    <a:pos x="554" y="876"/>
                  </a:cxn>
                  <a:cxn ang="0">
                    <a:pos x="635" y="838"/>
                  </a:cxn>
                  <a:cxn ang="0">
                    <a:pos x="727" y="794"/>
                  </a:cxn>
                  <a:cxn ang="0">
                    <a:pos x="836" y="745"/>
                  </a:cxn>
                  <a:cxn ang="0">
                    <a:pos x="961" y="696"/>
                  </a:cxn>
                  <a:cxn ang="0">
                    <a:pos x="1102" y="642"/>
                  </a:cxn>
                  <a:cxn ang="0">
                    <a:pos x="1259" y="582"/>
                  </a:cxn>
                  <a:cxn ang="0">
                    <a:pos x="1433" y="522"/>
                  </a:cxn>
                  <a:cxn ang="0">
                    <a:pos x="1623" y="462"/>
                  </a:cxn>
                  <a:cxn ang="0">
                    <a:pos x="1829" y="403"/>
                  </a:cxn>
                  <a:cxn ang="0">
                    <a:pos x="2057" y="343"/>
                  </a:cxn>
                  <a:cxn ang="0">
                    <a:pos x="2301" y="283"/>
                  </a:cxn>
                  <a:cxn ang="0">
                    <a:pos x="2567" y="223"/>
                  </a:cxn>
                  <a:cxn ang="0">
                    <a:pos x="2849" y="163"/>
                  </a:cxn>
                  <a:cxn ang="0">
                    <a:pos x="2849" y="0"/>
                  </a:cxn>
                  <a:cxn ang="0">
                    <a:pos x="2817" y="16"/>
                  </a:cxn>
                  <a:cxn ang="0">
                    <a:pos x="2773" y="33"/>
                  </a:cxn>
                  <a:cxn ang="0">
                    <a:pos x="2719" y="54"/>
                  </a:cxn>
                  <a:cxn ang="0">
                    <a:pos x="2648" y="76"/>
                  </a:cxn>
                  <a:cxn ang="0">
                    <a:pos x="2572" y="98"/>
                  </a:cxn>
                  <a:cxn ang="0">
                    <a:pos x="2491" y="120"/>
                  </a:cxn>
                  <a:cxn ang="0">
                    <a:pos x="2399" y="147"/>
                  </a:cxn>
                  <a:cxn ang="0">
                    <a:pos x="2301" y="169"/>
                  </a:cxn>
                  <a:cxn ang="0">
                    <a:pos x="2095" y="223"/>
                  </a:cxn>
                  <a:cxn ang="0">
                    <a:pos x="1889" y="277"/>
                  </a:cxn>
                  <a:cxn ang="0">
                    <a:pos x="1688" y="326"/>
                  </a:cxn>
                  <a:cxn ang="0">
                    <a:pos x="1590" y="354"/>
                  </a:cxn>
                  <a:cxn ang="0">
                    <a:pos x="1503" y="381"/>
                  </a:cxn>
                  <a:cxn ang="0">
                    <a:pos x="1107" y="506"/>
                  </a:cxn>
                  <a:cxn ang="0">
                    <a:pos x="912" y="577"/>
                  </a:cxn>
                  <a:cxn ang="0">
                    <a:pos x="727" y="647"/>
                  </a:cxn>
                  <a:cxn ang="0">
                    <a:pos x="548" y="718"/>
                  </a:cxn>
                  <a:cxn ang="0">
                    <a:pos x="380" y="794"/>
                  </a:cxn>
                  <a:cxn ang="0">
                    <a:pos x="228" y="876"/>
                  </a:cxn>
                  <a:cxn ang="0">
                    <a:pos x="92" y="958"/>
                  </a:cxn>
                  <a:cxn ang="0">
                    <a:pos x="92" y="958"/>
                  </a:cxn>
                </a:cxnLst>
                <a:rect l="0" t="0" r="r" b="b"/>
                <a:pathLst>
                  <a:path w="2849" h="969">
                    <a:moveTo>
                      <a:pt x="92" y="958"/>
                    </a:moveTo>
                    <a:lnTo>
                      <a:pt x="0" y="969"/>
                    </a:lnTo>
                    <a:lnTo>
                      <a:pt x="391" y="969"/>
                    </a:lnTo>
                    <a:lnTo>
                      <a:pt x="434" y="947"/>
                    </a:lnTo>
                    <a:lnTo>
                      <a:pt x="483" y="914"/>
                    </a:lnTo>
                    <a:lnTo>
                      <a:pt x="554" y="876"/>
                    </a:lnTo>
                    <a:lnTo>
                      <a:pt x="635" y="838"/>
                    </a:lnTo>
                    <a:lnTo>
                      <a:pt x="727" y="794"/>
                    </a:lnTo>
                    <a:lnTo>
                      <a:pt x="836" y="745"/>
                    </a:lnTo>
                    <a:lnTo>
                      <a:pt x="961" y="696"/>
                    </a:lnTo>
                    <a:lnTo>
                      <a:pt x="1102" y="642"/>
                    </a:lnTo>
                    <a:lnTo>
                      <a:pt x="1259" y="582"/>
                    </a:lnTo>
                    <a:lnTo>
                      <a:pt x="1433" y="522"/>
                    </a:lnTo>
                    <a:lnTo>
                      <a:pt x="1623" y="462"/>
                    </a:lnTo>
                    <a:lnTo>
                      <a:pt x="1829" y="403"/>
                    </a:lnTo>
                    <a:lnTo>
                      <a:pt x="2057" y="343"/>
                    </a:lnTo>
                    <a:lnTo>
                      <a:pt x="2301" y="283"/>
                    </a:lnTo>
                    <a:lnTo>
                      <a:pt x="2567" y="223"/>
                    </a:lnTo>
                    <a:lnTo>
                      <a:pt x="2849" y="163"/>
                    </a:lnTo>
                    <a:lnTo>
                      <a:pt x="2849" y="0"/>
                    </a:lnTo>
                    <a:lnTo>
                      <a:pt x="2817" y="16"/>
                    </a:lnTo>
                    <a:lnTo>
                      <a:pt x="2773" y="33"/>
                    </a:lnTo>
                    <a:lnTo>
                      <a:pt x="2719" y="54"/>
                    </a:lnTo>
                    <a:lnTo>
                      <a:pt x="2648" y="76"/>
                    </a:lnTo>
                    <a:lnTo>
                      <a:pt x="2572" y="98"/>
                    </a:lnTo>
                    <a:lnTo>
                      <a:pt x="2491" y="120"/>
                    </a:lnTo>
                    <a:lnTo>
                      <a:pt x="2399" y="147"/>
                    </a:lnTo>
                    <a:lnTo>
                      <a:pt x="2301" y="169"/>
                    </a:lnTo>
                    <a:lnTo>
                      <a:pt x="2095" y="223"/>
                    </a:lnTo>
                    <a:lnTo>
                      <a:pt x="1889" y="277"/>
                    </a:lnTo>
                    <a:lnTo>
                      <a:pt x="1688" y="326"/>
                    </a:lnTo>
                    <a:lnTo>
                      <a:pt x="1590" y="354"/>
                    </a:lnTo>
                    <a:lnTo>
                      <a:pt x="1503" y="381"/>
                    </a:lnTo>
                    <a:lnTo>
                      <a:pt x="1107" y="506"/>
                    </a:lnTo>
                    <a:lnTo>
                      <a:pt x="912" y="577"/>
                    </a:lnTo>
                    <a:lnTo>
                      <a:pt x="727" y="647"/>
                    </a:lnTo>
                    <a:lnTo>
                      <a:pt x="548" y="718"/>
                    </a:lnTo>
                    <a:lnTo>
                      <a:pt x="380" y="794"/>
                    </a:lnTo>
                    <a:lnTo>
                      <a:pt x="228" y="876"/>
                    </a:lnTo>
                    <a:lnTo>
                      <a:pt x="92" y="958"/>
                    </a:lnTo>
                    <a:lnTo>
                      <a:pt x="92" y="958"/>
                    </a:lnTo>
                    <a:close/>
                  </a:path>
                </a:pathLst>
              </a:custGeom>
              <a:gradFill rotWithShape="0">
                <a:gsLst>
                  <a:gs pos="0">
                    <a:schemeClr val="bg1">
                      <a:gamma/>
                      <a:shade val="81961"/>
                      <a:invGamma/>
                    </a:schemeClr>
                  </a:gs>
                  <a:gs pos="100000">
                    <a:schemeClr val="bg1"/>
                  </a:gs>
                </a:gsLst>
                <a:lin ang="5400000" scaled="1"/>
              </a:gradFill>
              <a:ln w="9525">
                <a:noFill/>
                <a:round/>
                <a:headEnd/>
                <a:tailEnd/>
              </a:ln>
            </p:spPr>
            <p:txBody>
              <a:bodyPr/>
              <a:lstStyle/>
              <a:p>
                <a:pPr algn="ctr">
                  <a:defRPr/>
                </a:pPr>
                <a:endParaRPr lang="en-US" sz="4400" b="1">
                  <a:solidFill>
                    <a:srgbClr val="E5E5FF"/>
                  </a:solidFill>
                  <a:effectLst>
                    <a:outerShdw blurRad="38100" dist="38100" dir="2700000" algn="tl">
                      <a:srgbClr val="000000"/>
                    </a:outerShdw>
                  </a:effectLst>
                  <a:latin typeface="Garamond" pitchFamily="-111" charset="0"/>
                </a:endParaRPr>
              </a:p>
            </p:txBody>
          </p:sp>
          <p:sp>
            <p:nvSpPr>
              <p:cNvPr id="11273" name="Freeform 9"/>
              <p:cNvSpPr>
                <a:spLocks/>
              </p:cNvSpPr>
              <p:nvPr/>
            </p:nvSpPr>
            <p:spPr bwMode="hidden">
              <a:xfrm>
                <a:off x="2748" y="2230"/>
                <a:ext cx="3007" cy="2085"/>
              </a:xfrm>
              <a:custGeom>
                <a:avLst/>
                <a:gdLst/>
                <a:ahLst/>
                <a:cxnLst>
                  <a:cxn ang="0">
                    <a:pos x="1433" y="474"/>
                  </a:cxn>
                  <a:cxn ang="0">
                    <a:pos x="1460" y="528"/>
                  </a:cxn>
                  <a:cxn ang="0">
                    <a:pos x="1541" y="593"/>
                  </a:cxn>
                  <a:cxn ang="0">
                    <a:pos x="1715" y="670"/>
                  </a:cxn>
                  <a:cxn ang="0">
                    <a:pos x="1927" y="735"/>
                  </a:cxn>
                  <a:cxn ang="0">
                    <a:pos x="2155" y="789"/>
                  </a:cxn>
                  <a:cxn ang="0">
                    <a:pos x="2372" y="849"/>
                  </a:cxn>
                  <a:cxn ang="0">
                    <a:pos x="2551" y="920"/>
                  </a:cxn>
                  <a:cxn ang="0">
                    <a:pos x="2638" y="980"/>
                  </a:cxn>
                  <a:cxn ang="0">
                    <a:pos x="2676" y="1029"/>
                  </a:cxn>
                  <a:cxn ang="0">
                    <a:pos x="2681" y="1083"/>
                  </a:cxn>
                  <a:cxn ang="0">
                    <a:pos x="2665" y="1127"/>
                  </a:cxn>
                  <a:cxn ang="0">
                    <a:pos x="2616" y="1170"/>
                  </a:cxn>
                  <a:cxn ang="0">
                    <a:pos x="2545" y="1208"/>
                  </a:cxn>
                  <a:cxn ang="0">
                    <a:pos x="2448" y="1241"/>
                  </a:cxn>
                  <a:cxn ang="0">
                    <a:pos x="2328" y="1274"/>
                  </a:cxn>
                  <a:cxn ang="0">
                    <a:pos x="2106" y="1328"/>
                  </a:cxn>
                  <a:cxn ang="0">
                    <a:pos x="1742" y="1421"/>
                  </a:cxn>
                  <a:cxn ang="0">
                    <a:pos x="1308" y="1540"/>
                  </a:cxn>
                  <a:cxn ang="0">
                    <a:pos x="820" y="1709"/>
                  </a:cxn>
                  <a:cxn ang="0">
                    <a:pos x="282" y="1943"/>
                  </a:cxn>
                  <a:cxn ang="0">
                    <a:pos x="152" y="2085"/>
                  </a:cxn>
                  <a:cxn ang="0">
                    <a:pos x="386" y="1992"/>
                  </a:cxn>
                  <a:cxn ang="0">
                    <a:pos x="700" y="1834"/>
                  </a:cxn>
                  <a:cxn ang="0">
                    <a:pos x="1064" y="1693"/>
                  </a:cxn>
                  <a:cxn ang="0">
                    <a:pos x="1661" y="1497"/>
                  </a:cxn>
                  <a:cxn ang="0">
                    <a:pos x="1845" y="1442"/>
                  </a:cxn>
                  <a:cxn ang="0">
                    <a:pos x="2252" y="1339"/>
                  </a:cxn>
                  <a:cxn ang="0">
                    <a:pos x="2551" y="1263"/>
                  </a:cxn>
                  <a:cxn ang="0">
                    <a:pos x="2730" y="1214"/>
                  </a:cxn>
                  <a:cxn ang="0">
                    <a:pos x="2876" y="1170"/>
                  </a:cxn>
                  <a:cxn ang="0">
                    <a:pos x="2974" y="1132"/>
                  </a:cxn>
                  <a:cxn ang="0">
                    <a:pos x="3007" y="871"/>
                  </a:cxn>
                  <a:cxn ang="0">
                    <a:pos x="2860" y="844"/>
                  </a:cxn>
                  <a:cxn ang="0">
                    <a:pos x="2670" y="806"/>
                  </a:cxn>
                  <a:cxn ang="0">
                    <a:pos x="2458" y="757"/>
                  </a:cxn>
                  <a:cxn ang="0">
                    <a:pos x="2138" y="670"/>
                  </a:cxn>
                  <a:cxn ang="0">
                    <a:pos x="1959" y="604"/>
                  </a:cxn>
                  <a:cxn ang="0">
                    <a:pos x="1824" y="534"/>
                  </a:cxn>
                  <a:cxn ang="0">
                    <a:pos x="1769" y="474"/>
                  </a:cxn>
                  <a:cxn ang="0">
                    <a:pos x="1753" y="436"/>
                  </a:cxn>
                  <a:cxn ang="0">
                    <a:pos x="1780" y="381"/>
                  </a:cxn>
                  <a:cxn ang="0">
                    <a:pos x="1862" y="316"/>
                  </a:cxn>
                  <a:cxn ang="0">
                    <a:pos x="1986" y="267"/>
                  </a:cxn>
                  <a:cxn ang="0">
                    <a:pos x="2149" y="229"/>
                  </a:cxn>
                  <a:cxn ang="0">
                    <a:pos x="2431" y="180"/>
                  </a:cxn>
                  <a:cxn ang="0">
                    <a:pos x="2827" y="125"/>
                  </a:cxn>
                  <a:cxn ang="0">
                    <a:pos x="3007" y="87"/>
                  </a:cxn>
                  <a:cxn ang="0">
                    <a:pos x="2909" y="22"/>
                  </a:cxn>
                  <a:cxn ang="0">
                    <a:pos x="2676" y="66"/>
                  </a:cxn>
                  <a:cxn ang="0">
                    <a:pos x="2285" y="120"/>
                  </a:cxn>
                  <a:cxn ang="0">
                    <a:pos x="2030" y="158"/>
                  </a:cxn>
                  <a:cxn ang="0">
                    <a:pos x="1791" y="202"/>
                  </a:cxn>
                  <a:cxn ang="0">
                    <a:pos x="1601" y="261"/>
                  </a:cxn>
                  <a:cxn ang="0">
                    <a:pos x="1471" y="338"/>
                  </a:cxn>
                  <a:cxn ang="0">
                    <a:pos x="1438" y="387"/>
                  </a:cxn>
                  <a:cxn ang="0">
                    <a:pos x="1427" y="441"/>
                  </a:cxn>
                </a:cxnLst>
                <a:rect l="0" t="0" r="r" b="b"/>
                <a:pathLst>
                  <a:path w="3007" h="2085">
                    <a:moveTo>
                      <a:pt x="1427" y="441"/>
                    </a:moveTo>
                    <a:lnTo>
                      <a:pt x="1433" y="474"/>
                    </a:lnTo>
                    <a:lnTo>
                      <a:pt x="1444" y="501"/>
                    </a:lnTo>
                    <a:lnTo>
                      <a:pt x="1460" y="528"/>
                    </a:lnTo>
                    <a:lnTo>
                      <a:pt x="1482" y="550"/>
                    </a:lnTo>
                    <a:lnTo>
                      <a:pt x="1541" y="593"/>
                    </a:lnTo>
                    <a:lnTo>
                      <a:pt x="1623" y="637"/>
                    </a:lnTo>
                    <a:lnTo>
                      <a:pt x="1715" y="670"/>
                    </a:lnTo>
                    <a:lnTo>
                      <a:pt x="1818" y="702"/>
                    </a:lnTo>
                    <a:lnTo>
                      <a:pt x="1927" y="735"/>
                    </a:lnTo>
                    <a:lnTo>
                      <a:pt x="2041" y="762"/>
                    </a:lnTo>
                    <a:lnTo>
                      <a:pt x="2155" y="789"/>
                    </a:lnTo>
                    <a:lnTo>
                      <a:pt x="2269" y="822"/>
                    </a:lnTo>
                    <a:lnTo>
                      <a:pt x="2372" y="849"/>
                    </a:lnTo>
                    <a:lnTo>
                      <a:pt x="2464" y="882"/>
                    </a:lnTo>
                    <a:lnTo>
                      <a:pt x="2551" y="920"/>
                    </a:lnTo>
                    <a:lnTo>
                      <a:pt x="2616" y="958"/>
                    </a:lnTo>
                    <a:lnTo>
                      <a:pt x="2638" y="980"/>
                    </a:lnTo>
                    <a:lnTo>
                      <a:pt x="2659" y="1007"/>
                    </a:lnTo>
                    <a:lnTo>
                      <a:pt x="2676" y="1029"/>
                    </a:lnTo>
                    <a:lnTo>
                      <a:pt x="2681" y="1056"/>
                    </a:lnTo>
                    <a:lnTo>
                      <a:pt x="2681" y="1083"/>
                    </a:lnTo>
                    <a:lnTo>
                      <a:pt x="2676" y="1105"/>
                    </a:lnTo>
                    <a:lnTo>
                      <a:pt x="2665" y="1127"/>
                    </a:lnTo>
                    <a:lnTo>
                      <a:pt x="2643" y="1149"/>
                    </a:lnTo>
                    <a:lnTo>
                      <a:pt x="2616" y="1170"/>
                    </a:lnTo>
                    <a:lnTo>
                      <a:pt x="2583" y="1187"/>
                    </a:lnTo>
                    <a:lnTo>
                      <a:pt x="2545" y="1208"/>
                    </a:lnTo>
                    <a:lnTo>
                      <a:pt x="2502" y="1225"/>
                    </a:lnTo>
                    <a:lnTo>
                      <a:pt x="2448" y="1241"/>
                    </a:lnTo>
                    <a:lnTo>
                      <a:pt x="2388" y="1257"/>
                    </a:lnTo>
                    <a:lnTo>
                      <a:pt x="2328" y="1274"/>
                    </a:lnTo>
                    <a:lnTo>
                      <a:pt x="2258" y="1290"/>
                    </a:lnTo>
                    <a:lnTo>
                      <a:pt x="2106" y="1328"/>
                    </a:lnTo>
                    <a:lnTo>
                      <a:pt x="1932" y="1372"/>
                    </a:lnTo>
                    <a:lnTo>
                      <a:pt x="1742" y="1421"/>
                    </a:lnTo>
                    <a:lnTo>
                      <a:pt x="1531" y="1475"/>
                    </a:lnTo>
                    <a:lnTo>
                      <a:pt x="1308" y="1540"/>
                    </a:lnTo>
                    <a:lnTo>
                      <a:pt x="1069" y="1617"/>
                    </a:lnTo>
                    <a:lnTo>
                      <a:pt x="820" y="1709"/>
                    </a:lnTo>
                    <a:lnTo>
                      <a:pt x="554" y="1818"/>
                    </a:lnTo>
                    <a:lnTo>
                      <a:pt x="282" y="1943"/>
                    </a:lnTo>
                    <a:lnTo>
                      <a:pt x="0" y="2085"/>
                    </a:lnTo>
                    <a:lnTo>
                      <a:pt x="152" y="2085"/>
                    </a:lnTo>
                    <a:lnTo>
                      <a:pt x="244" y="2074"/>
                    </a:lnTo>
                    <a:lnTo>
                      <a:pt x="386" y="1992"/>
                    </a:lnTo>
                    <a:lnTo>
                      <a:pt x="537" y="1910"/>
                    </a:lnTo>
                    <a:lnTo>
                      <a:pt x="700" y="1834"/>
                    </a:lnTo>
                    <a:lnTo>
                      <a:pt x="879" y="1763"/>
                    </a:lnTo>
                    <a:lnTo>
                      <a:pt x="1064" y="1693"/>
                    </a:lnTo>
                    <a:lnTo>
                      <a:pt x="1259" y="1622"/>
                    </a:lnTo>
                    <a:lnTo>
                      <a:pt x="1661" y="1497"/>
                    </a:lnTo>
                    <a:lnTo>
                      <a:pt x="1748" y="1470"/>
                    </a:lnTo>
                    <a:lnTo>
                      <a:pt x="1845" y="1442"/>
                    </a:lnTo>
                    <a:lnTo>
                      <a:pt x="2046" y="1393"/>
                    </a:lnTo>
                    <a:lnTo>
                      <a:pt x="2252" y="1339"/>
                    </a:lnTo>
                    <a:lnTo>
                      <a:pt x="2458" y="1285"/>
                    </a:lnTo>
                    <a:lnTo>
                      <a:pt x="2551" y="1263"/>
                    </a:lnTo>
                    <a:lnTo>
                      <a:pt x="2643" y="1236"/>
                    </a:lnTo>
                    <a:lnTo>
                      <a:pt x="2730" y="1214"/>
                    </a:lnTo>
                    <a:lnTo>
                      <a:pt x="2806" y="1192"/>
                    </a:lnTo>
                    <a:lnTo>
                      <a:pt x="2876" y="1170"/>
                    </a:lnTo>
                    <a:lnTo>
                      <a:pt x="2931" y="1149"/>
                    </a:lnTo>
                    <a:lnTo>
                      <a:pt x="2974" y="1132"/>
                    </a:lnTo>
                    <a:lnTo>
                      <a:pt x="3007" y="1116"/>
                    </a:lnTo>
                    <a:lnTo>
                      <a:pt x="3007" y="871"/>
                    </a:lnTo>
                    <a:lnTo>
                      <a:pt x="2941" y="860"/>
                    </a:lnTo>
                    <a:lnTo>
                      <a:pt x="2860" y="844"/>
                    </a:lnTo>
                    <a:lnTo>
                      <a:pt x="2773" y="827"/>
                    </a:lnTo>
                    <a:lnTo>
                      <a:pt x="2670" y="806"/>
                    </a:lnTo>
                    <a:lnTo>
                      <a:pt x="2567" y="784"/>
                    </a:lnTo>
                    <a:lnTo>
                      <a:pt x="2458" y="757"/>
                    </a:lnTo>
                    <a:lnTo>
                      <a:pt x="2241" y="702"/>
                    </a:lnTo>
                    <a:lnTo>
                      <a:pt x="2138" y="670"/>
                    </a:lnTo>
                    <a:lnTo>
                      <a:pt x="2046" y="637"/>
                    </a:lnTo>
                    <a:lnTo>
                      <a:pt x="1959" y="604"/>
                    </a:lnTo>
                    <a:lnTo>
                      <a:pt x="1883" y="566"/>
                    </a:lnTo>
                    <a:lnTo>
                      <a:pt x="1824" y="534"/>
                    </a:lnTo>
                    <a:lnTo>
                      <a:pt x="1780" y="495"/>
                    </a:lnTo>
                    <a:lnTo>
                      <a:pt x="1769" y="474"/>
                    </a:lnTo>
                    <a:lnTo>
                      <a:pt x="1758" y="457"/>
                    </a:lnTo>
                    <a:lnTo>
                      <a:pt x="1753" y="436"/>
                    </a:lnTo>
                    <a:lnTo>
                      <a:pt x="1758" y="419"/>
                    </a:lnTo>
                    <a:lnTo>
                      <a:pt x="1780" y="381"/>
                    </a:lnTo>
                    <a:lnTo>
                      <a:pt x="1813" y="343"/>
                    </a:lnTo>
                    <a:lnTo>
                      <a:pt x="1862" y="316"/>
                    </a:lnTo>
                    <a:lnTo>
                      <a:pt x="1921" y="289"/>
                    </a:lnTo>
                    <a:lnTo>
                      <a:pt x="1986" y="267"/>
                    </a:lnTo>
                    <a:lnTo>
                      <a:pt x="2062" y="245"/>
                    </a:lnTo>
                    <a:lnTo>
                      <a:pt x="2149" y="229"/>
                    </a:lnTo>
                    <a:lnTo>
                      <a:pt x="2236" y="213"/>
                    </a:lnTo>
                    <a:lnTo>
                      <a:pt x="2431" y="180"/>
                    </a:lnTo>
                    <a:lnTo>
                      <a:pt x="2627" y="158"/>
                    </a:lnTo>
                    <a:lnTo>
                      <a:pt x="2827" y="125"/>
                    </a:lnTo>
                    <a:lnTo>
                      <a:pt x="2920" y="109"/>
                    </a:lnTo>
                    <a:lnTo>
                      <a:pt x="3007" y="87"/>
                    </a:lnTo>
                    <a:lnTo>
                      <a:pt x="3007" y="0"/>
                    </a:lnTo>
                    <a:lnTo>
                      <a:pt x="2909" y="22"/>
                    </a:lnTo>
                    <a:lnTo>
                      <a:pt x="2795" y="44"/>
                    </a:lnTo>
                    <a:lnTo>
                      <a:pt x="2676" y="66"/>
                    </a:lnTo>
                    <a:lnTo>
                      <a:pt x="2551" y="82"/>
                    </a:lnTo>
                    <a:lnTo>
                      <a:pt x="2285" y="120"/>
                    </a:lnTo>
                    <a:lnTo>
                      <a:pt x="2155" y="136"/>
                    </a:lnTo>
                    <a:lnTo>
                      <a:pt x="2030" y="158"/>
                    </a:lnTo>
                    <a:lnTo>
                      <a:pt x="1905" y="174"/>
                    </a:lnTo>
                    <a:lnTo>
                      <a:pt x="1791" y="202"/>
                    </a:lnTo>
                    <a:lnTo>
                      <a:pt x="1688" y="229"/>
                    </a:lnTo>
                    <a:lnTo>
                      <a:pt x="1601" y="261"/>
                    </a:lnTo>
                    <a:lnTo>
                      <a:pt x="1525" y="300"/>
                    </a:lnTo>
                    <a:lnTo>
                      <a:pt x="1471" y="338"/>
                    </a:lnTo>
                    <a:lnTo>
                      <a:pt x="1455" y="359"/>
                    </a:lnTo>
                    <a:lnTo>
                      <a:pt x="1438" y="387"/>
                    </a:lnTo>
                    <a:lnTo>
                      <a:pt x="1427" y="414"/>
                    </a:lnTo>
                    <a:lnTo>
                      <a:pt x="1427" y="441"/>
                    </a:lnTo>
                    <a:lnTo>
                      <a:pt x="1427" y="441"/>
                    </a:lnTo>
                    <a:close/>
                  </a:path>
                </a:pathLst>
              </a:custGeom>
              <a:solidFill>
                <a:schemeClr val="bg1"/>
              </a:solidFill>
              <a:ln w="9525">
                <a:noFill/>
                <a:round/>
                <a:headEnd/>
                <a:tailEnd/>
              </a:ln>
            </p:spPr>
            <p:txBody>
              <a:bodyPr/>
              <a:lstStyle/>
              <a:p>
                <a:pPr algn="ctr">
                  <a:defRPr/>
                </a:pPr>
                <a:endParaRPr lang="en-US" sz="4400" b="1">
                  <a:solidFill>
                    <a:srgbClr val="E5E5FF"/>
                  </a:solidFill>
                  <a:effectLst>
                    <a:outerShdw blurRad="38100" dist="38100" dir="2700000" algn="tl">
                      <a:srgbClr val="000000"/>
                    </a:outerShdw>
                  </a:effectLst>
                  <a:latin typeface="Garamond" pitchFamily="-111" charset="0"/>
                </a:endParaRPr>
              </a:p>
            </p:txBody>
          </p:sp>
          <p:sp>
            <p:nvSpPr>
              <p:cNvPr id="11274" name="Freeform 10"/>
              <p:cNvSpPr>
                <a:spLocks/>
              </p:cNvSpPr>
              <p:nvPr/>
            </p:nvSpPr>
            <p:spPr bwMode="hidden">
              <a:xfrm>
                <a:off x="4501" y="2317"/>
                <a:ext cx="1248" cy="539"/>
              </a:xfrm>
              <a:custGeom>
                <a:avLst/>
                <a:gdLst/>
                <a:ahLst/>
                <a:cxnLst>
                  <a:cxn ang="0">
                    <a:pos x="0" y="332"/>
                  </a:cxn>
                  <a:cxn ang="0">
                    <a:pos x="0" y="360"/>
                  </a:cxn>
                  <a:cxn ang="0">
                    <a:pos x="5" y="387"/>
                  </a:cxn>
                  <a:cxn ang="0">
                    <a:pos x="27" y="414"/>
                  </a:cxn>
                  <a:cxn ang="0">
                    <a:pos x="54" y="436"/>
                  </a:cxn>
                  <a:cxn ang="0">
                    <a:pos x="92" y="463"/>
                  </a:cxn>
                  <a:cxn ang="0">
                    <a:pos x="141" y="490"/>
                  </a:cxn>
                  <a:cxn ang="0">
                    <a:pos x="195" y="512"/>
                  </a:cxn>
                  <a:cxn ang="0">
                    <a:pos x="255" y="539"/>
                  </a:cxn>
                  <a:cxn ang="0">
                    <a:pos x="212" y="517"/>
                  </a:cxn>
                  <a:cxn ang="0">
                    <a:pos x="179" y="490"/>
                  </a:cxn>
                  <a:cxn ang="0">
                    <a:pos x="157" y="468"/>
                  </a:cxn>
                  <a:cxn ang="0">
                    <a:pos x="141" y="447"/>
                  </a:cxn>
                  <a:cxn ang="0">
                    <a:pos x="136" y="425"/>
                  </a:cxn>
                  <a:cxn ang="0">
                    <a:pos x="136" y="403"/>
                  </a:cxn>
                  <a:cxn ang="0">
                    <a:pos x="141" y="381"/>
                  </a:cxn>
                  <a:cxn ang="0">
                    <a:pos x="157" y="365"/>
                  </a:cxn>
                  <a:cxn ang="0">
                    <a:pos x="179" y="343"/>
                  </a:cxn>
                  <a:cxn ang="0">
                    <a:pos x="201" y="327"/>
                  </a:cxn>
                  <a:cxn ang="0">
                    <a:pos x="266" y="294"/>
                  </a:cxn>
                  <a:cxn ang="0">
                    <a:pos x="353" y="262"/>
                  </a:cxn>
                  <a:cxn ang="0">
                    <a:pos x="445" y="234"/>
                  </a:cxn>
                  <a:cxn ang="0">
                    <a:pos x="554" y="213"/>
                  </a:cxn>
                  <a:cxn ang="0">
                    <a:pos x="662" y="191"/>
                  </a:cxn>
                  <a:cxn ang="0">
                    <a:pos x="890" y="153"/>
                  </a:cxn>
                  <a:cxn ang="0">
                    <a:pos x="993" y="136"/>
                  </a:cxn>
                  <a:cxn ang="0">
                    <a:pos x="1091" y="120"/>
                  </a:cxn>
                  <a:cxn ang="0">
                    <a:pos x="1178" y="115"/>
                  </a:cxn>
                  <a:cxn ang="0">
                    <a:pos x="1248" y="104"/>
                  </a:cxn>
                  <a:cxn ang="0">
                    <a:pos x="1248" y="0"/>
                  </a:cxn>
                  <a:cxn ang="0">
                    <a:pos x="1161" y="22"/>
                  </a:cxn>
                  <a:cxn ang="0">
                    <a:pos x="1069" y="38"/>
                  </a:cxn>
                  <a:cxn ang="0">
                    <a:pos x="874" y="71"/>
                  </a:cxn>
                  <a:cxn ang="0">
                    <a:pos x="673" y="93"/>
                  </a:cxn>
                  <a:cxn ang="0">
                    <a:pos x="483" y="126"/>
                  </a:cxn>
                  <a:cxn ang="0">
                    <a:pos x="391" y="142"/>
                  </a:cxn>
                  <a:cxn ang="0">
                    <a:pos x="309" y="158"/>
                  </a:cxn>
                  <a:cxn ang="0">
                    <a:pos x="228" y="180"/>
                  </a:cxn>
                  <a:cxn ang="0">
                    <a:pos x="163" y="202"/>
                  </a:cxn>
                  <a:cxn ang="0">
                    <a:pos x="103" y="229"/>
                  </a:cxn>
                  <a:cxn ang="0">
                    <a:pos x="54" y="256"/>
                  </a:cxn>
                  <a:cxn ang="0">
                    <a:pos x="22" y="294"/>
                  </a:cxn>
                  <a:cxn ang="0">
                    <a:pos x="0" y="332"/>
                  </a:cxn>
                  <a:cxn ang="0">
                    <a:pos x="0" y="332"/>
                  </a:cxn>
                </a:cxnLst>
                <a:rect l="0" t="0" r="r" b="b"/>
                <a:pathLst>
                  <a:path w="1248" h="539">
                    <a:moveTo>
                      <a:pt x="0" y="332"/>
                    </a:moveTo>
                    <a:lnTo>
                      <a:pt x="0" y="360"/>
                    </a:lnTo>
                    <a:lnTo>
                      <a:pt x="5" y="387"/>
                    </a:lnTo>
                    <a:lnTo>
                      <a:pt x="27" y="414"/>
                    </a:lnTo>
                    <a:lnTo>
                      <a:pt x="54" y="436"/>
                    </a:lnTo>
                    <a:lnTo>
                      <a:pt x="92" y="463"/>
                    </a:lnTo>
                    <a:lnTo>
                      <a:pt x="141" y="490"/>
                    </a:lnTo>
                    <a:lnTo>
                      <a:pt x="195" y="512"/>
                    </a:lnTo>
                    <a:lnTo>
                      <a:pt x="255" y="539"/>
                    </a:lnTo>
                    <a:lnTo>
                      <a:pt x="212" y="517"/>
                    </a:lnTo>
                    <a:lnTo>
                      <a:pt x="179" y="490"/>
                    </a:lnTo>
                    <a:lnTo>
                      <a:pt x="157" y="468"/>
                    </a:lnTo>
                    <a:lnTo>
                      <a:pt x="141" y="447"/>
                    </a:lnTo>
                    <a:lnTo>
                      <a:pt x="136" y="425"/>
                    </a:lnTo>
                    <a:lnTo>
                      <a:pt x="136" y="403"/>
                    </a:lnTo>
                    <a:lnTo>
                      <a:pt x="141" y="381"/>
                    </a:lnTo>
                    <a:lnTo>
                      <a:pt x="157" y="365"/>
                    </a:lnTo>
                    <a:lnTo>
                      <a:pt x="179" y="343"/>
                    </a:lnTo>
                    <a:lnTo>
                      <a:pt x="201" y="327"/>
                    </a:lnTo>
                    <a:lnTo>
                      <a:pt x="266" y="294"/>
                    </a:lnTo>
                    <a:lnTo>
                      <a:pt x="353" y="262"/>
                    </a:lnTo>
                    <a:lnTo>
                      <a:pt x="445" y="234"/>
                    </a:lnTo>
                    <a:lnTo>
                      <a:pt x="554" y="213"/>
                    </a:lnTo>
                    <a:lnTo>
                      <a:pt x="662" y="191"/>
                    </a:lnTo>
                    <a:lnTo>
                      <a:pt x="890" y="153"/>
                    </a:lnTo>
                    <a:lnTo>
                      <a:pt x="993" y="136"/>
                    </a:lnTo>
                    <a:lnTo>
                      <a:pt x="1091" y="120"/>
                    </a:lnTo>
                    <a:lnTo>
                      <a:pt x="1178" y="115"/>
                    </a:lnTo>
                    <a:lnTo>
                      <a:pt x="1248" y="104"/>
                    </a:lnTo>
                    <a:lnTo>
                      <a:pt x="1248" y="0"/>
                    </a:lnTo>
                    <a:lnTo>
                      <a:pt x="1161" y="22"/>
                    </a:lnTo>
                    <a:lnTo>
                      <a:pt x="1069" y="38"/>
                    </a:lnTo>
                    <a:lnTo>
                      <a:pt x="874" y="71"/>
                    </a:lnTo>
                    <a:lnTo>
                      <a:pt x="673" y="93"/>
                    </a:lnTo>
                    <a:lnTo>
                      <a:pt x="483" y="126"/>
                    </a:lnTo>
                    <a:lnTo>
                      <a:pt x="391" y="142"/>
                    </a:lnTo>
                    <a:lnTo>
                      <a:pt x="309" y="158"/>
                    </a:lnTo>
                    <a:lnTo>
                      <a:pt x="228" y="180"/>
                    </a:lnTo>
                    <a:lnTo>
                      <a:pt x="163" y="202"/>
                    </a:lnTo>
                    <a:lnTo>
                      <a:pt x="103" y="229"/>
                    </a:lnTo>
                    <a:lnTo>
                      <a:pt x="54" y="256"/>
                    </a:lnTo>
                    <a:lnTo>
                      <a:pt x="22" y="294"/>
                    </a:lnTo>
                    <a:lnTo>
                      <a:pt x="0" y="332"/>
                    </a:lnTo>
                    <a:lnTo>
                      <a:pt x="0" y="332"/>
                    </a:lnTo>
                    <a:close/>
                  </a:path>
                </a:pathLst>
              </a:custGeom>
              <a:gradFill rotWithShape="0">
                <a:gsLst>
                  <a:gs pos="0">
                    <a:schemeClr val="bg1">
                      <a:gamma/>
                      <a:shade val="87843"/>
                      <a:invGamma/>
                    </a:schemeClr>
                  </a:gs>
                  <a:gs pos="100000">
                    <a:schemeClr val="bg1"/>
                  </a:gs>
                </a:gsLst>
                <a:lin ang="2700000" scaled="1"/>
              </a:gradFill>
              <a:ln w="9525">
                <a:noFill/>
                <a:round/>
                <a:headEnd/>
                <a:tailEnd/>
              </a:ln>
            </p:spPr>
            <p:txBody>
              <a:bodyPr/>
              <a:lstStyle/>
              <a:p>
                <a:pPr algn="ctr">
                  <a:defRPr/>
                </a:pPr>
                <a:endParaRPr lang="en-US" sz="4400" b="1">
                  <a:solidFill>
                    <a:srgbClr val="E5E5FF"/>
                  </a:solidFill>
                  <a:effectLst>
                    <a:outerShdw blurRad="38100" dist="38100" dir="2700000" algn="tl">
                      <a:srgbClr val="000000"/>
                    </a:outerShdw>
                  </a:effectLst>
                  <a:latin typeface="Garamond" pitchFamily="-111" charset="0"/>
                </a:endParaRPr>
              </a:p>
            </p:txBody>
          </p:sp>
        </p:grpSp>
        <p:sp>
          <p:nvSpPr>
            <p:cNvPr id="11275" name="Freeform 11"/>
            <p:cNvSpPr>
              <a:spLocks/>
            </p:cNvSpPr>
            <p:nvPr/>
          </p:nvSpPr>
          <p:spPr bwMode="hidden">
            <a:xfrm>
              <a:off x="3322" y="1341"/>
              <a:ext cx="1825" cy="1537"/>
            </a:xfrm>
            <a:custGeom>
              <a:avLst/>
              <a:gdLst/>
              <a:ahLst/>
              <a:cxnLst>
                <a:cxn ang="0">
                  <a:pos x="982" y="1061"/>
                </a:cxn>
                <a:cxn ang="0">
                  <a:pos x="1357" y="1012"/>
                </a:cxn>
                <a:cxn ang="0">
                  <a:pos x="1666" y="957"/>
                </a:cxn>
                <a:cxn ang="0">
                  <a:pos x="1916" y="897"/>
                </a:cxn>
                <a:cxn ang="0">
                  <a:pos x="2100" y="832"/>
                </a:cxn>
                <a:cxn ang="0">
                  <a:pos x="2220" y="756"/>
                </a:cxn>
                <a:cxn ang="0">
                  <a:pos x="2285" y="669"/>
                </a:cxn>
                <a:cxn ang="0">
                  <a:pos x="2290" y="560"/>
                </a:cxn>
                <a:cxn ang="0">
                  <a:pos x="2241" y="457"/>
                </a:cxn>
                <a:cxn ang="0">
                  <a:pos x="2144" y="364"/>
                </a:cxn>
                <a:cxn ang="0">
                  <a:pos x="2008" y="277"/>
                </a:cxn>
                <a:cxn ang="0">
                  <a:pos x="1769" y="157"/>
                </a:cxn>
                <a:cxn ang="0">
                  <a:pos x="1612" y="92"/>
                </a:cxn>
                <a:cxn ang="0">
                  <a:pos x="1476" y="43"/>
                </a:cxn>
                <a:cxn ang="0">
                  <a:pos x="1384" y="10"/>
                </a:cxn>
                <a:cxn ang="0">
                  <a:pos x="1346" y="0"/>
                </a:cxn>
                <a:cxn ang="0">
                  <a:pos x="1655" y="119"/>
                </a:cxn>
                <a:cxn ang="0">
                  <a:pos x="1948" y="255"/>
                </a:cxn>
                <a:cxn ang="0">
                  <a:pos x="2068" y="326"/>
                </a:cxn>
                <a:cxn ang="0">
                  <a:pos x="2171" y="402"/>
                </a:cxn>
                <a:cxn ang="0">
                  <a:pos x="2236" y="478"/>
                </a:cxn>
                <a:cxn ang="0">
                  <a:pos x="2263" y="560"/>
                </a:cxn>
                <a:cxn ang="0">
                  <a:pos x="2241" y="636"/>
                </a:cxn>
                <a:cxn ang="0">
                  <a:pos x="2171" y="702"/>
                </a:cxn>
                <a:cxn ang="0">
                  <a:pos x="2062" y="756"/>
                </a:cxn>
                <a:cxn ang="0">
                  <a:pos x="1921" y="800"/>
                </a:cxn>
                <a:cxn ang="0">
                  <a:pos x="1748" y="843"/>
                </a:cxn>
                <a:cxn ang="0">
                  <a:pos x="1351" y="908"/>
                </a:cxn>
                <a:cxn ang="0">
                  <a:pos x="923" y="968"/>
                </a:cxn>
                <a:cxn ang="0">
                  <a:pos x="521" y="1028"/>
                </a:cxn>
                <a:cxn ang="0">
                  <a:pos x="353" y="1066"/>
                </a:cxn>
                <a:cxn ang="0">
                  <a:pos x="206" y="1104"/>
                </a:cxn>
                <a:cxn ang="0">
                  <a:pos x="92" y="1148"/>
                </a:cxn>
                <a:cxn ang="0">
                  <a:pos x="22" y="1202"/>
                </a:cxn>
                <a:cxn ang="0">
                  <a:pos x="0" y="1262"/>
                </a:cxn>
                <a:cxn ang="0">
                  <a:pos x="27" y="1327"/>
                </a:cxn>
                <a:cxn ang="0">
                  <a:pos x="98" y="1382"/>
                </a:cxn>
                <a:cxn ang="0">
                  <a:pos x="196" y="1425"/>
                </a:cxn>
                <a:cxn ang="0">
                  <a:pos x="326" y="1469"/>
                </a:cxn>
                <a:cxn ang="0">
                  <a:pos x="217" y="1414"/>
                </a:cxn>
                <a:cxn ang="0">
                  <a:pos x="147" y="1360"/>
                </a:cxn>
                <a:cxn ang="0">
                  <a:pos x="120" y="1306"/>
                </a:cxn>
                <a:cxn ang="0">
                  <a:pos x="141" y="1257"/>
                </a:cxn>
                <a:cxn ang="0">
                  <a:pos x="212" y="1208"/>
                </a:cxn>
                <a:cxn ang="0">
                  <a:pos x="342" y="1164"/>
                </a:cxn>
                <a:cxn ang="0">
                  <a:pos x="527" y="1121"/>
                </a:cxn>
                <a:cxn ang="0">
                  <a:pos x="771" y="1088"/>
                </a:cxn>
              </a:cxnLst>
              <a:rect l="0" t="0" r="r" b="b"/>
              <a:pathLst>
                <a:path w="2296" h="1469">
                  <a:moveTo>
                    <a:pt x="771" y="1088"/>
                  </a:moveTo>
                  <a:lnTo>
                    <a:pt x="982" y="1061"/>
                  </a:lnTo>
                  <a:lnTo>
                    <a:pt x="1178" y="1034"/>
                  </a:lnTo>
                  <a:lnTo>
                    <a:pt x="1357" y="1012"/>
                  </a:lnTo>
                  <a:lnTo>
                    <a:pt x="1520" y="985"/>
                  </a:lnTo>
                  <a:lnTo>
                    <a:pt x="1666" y="957"/>
                  </a:lnTo>
                  <a:lnTo>
                    <a:pt x="1796" y="930"/>
                  </a:lnTo>
                  <a:lnTo>
                    <a:pt x="1916" y="897"/>
                  </a:lnTo>
                  <a:lnTo>
                    <a:pt x="2013" y="870"/>
                  </a:lnTo>
                  <a:lnTo>
                    <a:pt x="2100" y="832"/>
                  </a:lnTo>
                  <a:lnTo>
                    <a:pt x="2171" y="800"/>
                  </a:lnTo>
                  <a:lnTo>
                    <a:pt x="2220" y="756"/>
                  </a:lnTo>
                  <a:lnTo>
                    <a:pt x="2263" y="712"/>
                  </a:lnTo>
                  <a:lnTo>
                    <a:pt x="2285" y="669"/>
                  </a:lnTo>
                  <a:lnTo>
                    <a:pt x="2296" y="614"/>
                  </a:lnTo>
                  <a:lnTo>
                    <a:pt x="2290" y="560"/>
                  </a:lnTo>
                  <a:lnTo>
                    <a:pt x="2269" y="500"/>
                  </a:lnTo>
                  <a:lnTo>
                    <a:pt x="2241" y="457"/>
                  </a:lnTo>
                  <a:lnTo>
                    <a:pt x="2198" y="408"/>
                  </a:lnTo>
                  <a:lnTo>
                    <a:pt x="2144" y="364"/>
                  </a:lnTo>
                  <a:lnTo>
                    <a:pt x="2079" y="321"/>
                  </a:lnTo>
                  <a:lnTo>
                    <a:pt x="2008" y="277"/>
                  </a:lnTo>
                  <a:lnTo>
                    <a:pt x="1927" y="234"/>
                  </a:lnTo>
                  <a:lnTo>
                    <a:pt x="1769" y="157"/>
                  </a:lnTo>
                  <a:lnTo>
                    <a:pt x="1688" y="125"/>
                  </a:lnTo>
                  <a:lnTo>
                    <a:pt x="1612" y="92"/>
                  </a:lnTo>
                  <a:lnTo>
                    <a:pt x="1536" y="65"/>
                  </a:lnTo>
                  <a:lnTo>
                    <a:pt x="1476" y="43"/>
                  </a:lnTo>
                  <a:lnTo>
                    <a:pt x="1422" y="27"/>
                  </a:lnTo>
                  <a:lnTo>
                    <a:pt x="1384" y="10"/>
                  </a:lnTo>
                  <a:lnTo>
                    <a:pt x="1357" y="5"/>
                  </a:lnTo>
                  <a:lnTo>
                    <a:pt x="1346" y="0"/>
                  </a:lnTo>
                  <a:lnTo>
                    <a:pt x="1498" y="54"/>
                  </a:lnTo>
                  <a:lnTo>
                    <a:pt x="1655" y="119"/>
                  </a:lnTo>
                  <a:lnTo>
                    <a:pt x="1807" y="185"/>
                  </a:lnTo>
                  <a:lnTo>
                    <a:pt x="1948" y="255"/>
                  </a:lnTo>
                  <a:lnTo>
                    <a:pt x="2013" y="288"/>
                  </a:lnTo>
                  <a:lnTo>
                    <a:pt x="2068" y="326"/>
                  </a:lnTo>
                  <a:lnTo>
                    <a:pt x="2122" y="364"/>
                  </a:lnTo>
                  <a:lnTo>
                    <a:pt x="2171" y="402"/>
                  </a:lnTo>
                  <a:lnTo>
                    <a:pt x="2209" y="440"/>
                  </a:lnTo>
                  <a:lnTo>
                    <a:pt x="2236" y="478"/>
                  </a:lnTo>
                  <a:lnTo>
                    <a:pt x="2252" y="522"/>
                  </a:lnTo>
                  <a:lnTo>
                    <a:pt x="2263" y="560"/>
                  </a:lnTo>
                  <a:lnTo>
                    <a:pt x="2258" y="598"/>
                  </a:lnTo>
                  <a:lnTo>
                    <a:pt x="2241" y="636"/>
                  </a:lnTo>
                  <a:lnTo>
                    <a:pt x="2214" y="669"/>
                  </a:lnTo>
                  <a:lnTo>
                    <a:pt x="2171" y="702"/>
                  </a:lnTo>
                  <a:lnTo>
                    <a:pt x="2122" y="729"/>
                  </a:lnTo>
                  <a:lnTo>
                    <a:pt x="2062" y="756"/>
                  </a:lnTo>
                  <a:lnTo>
                    <a:pt x="1997" y="778"/>
                  </a:lnTo>
                  <a:lnTo>
                    <a:pt x="1921" y="800"/>
                  </a:lnTo>
                  <a:lnTo>
                    <a:pt x="1834" y="821"/>
                  </a:lnTo>
                  <a:lnTo>
                    <a:pt x="1748" y="843"/>
                  </a:lnTo>
                  <a:lnTo>
                    <a:pt x="1552" y="876"/>
                  </a:lnTo>
                  <a:lnTo>
                    <a:pt x="1351" y="908"/>
                  </a:lnTo>
                  <a:lnTo>
                    <a:pt x="1134" y="941"/>
                  </a:lnTo>
                  <a:lnTo>
                    <a:pt x="923" y="968"/>
                  </a:lnTo>
                  <a:lnTo>
                    <a:pt x="716" y="995"/>
                  </a:lnTo>
                  <a:lnTo>
                    <a:pt x="521" y="1028"/>
                  </a:lnTo>
                  <a:lnTo>
                    <a:pt x="434" y="1044"/>
                  </a:lnTo>
                  <a:lnTo>
                    <a:pt x="353" y="1066"/>
                  </a:lnTo>
                  <a:lnTo>
                    <a:pt x="277" y="1082"/>
                  </a:lnTo>
                  <a:lnTo>
                    <a:pt x="206" y="1104"/>
                  </a:lnTo>
                  <a:lnTo>
                    <a:pt x="147" y="1126"/>
                  </a:lnTo>
                  <a:lnTo>
                    <a:pt x="92" y="1148"/>
                  </a:lnTo>
                  <a:lnTo>
                    <a:pt x="54" y="1175"/>
                  </a:lnTo>
                  <a:lnTo>
                    <a:pt x="22" y="1202"/>
                  </a:lnTo>
                  <a:lnTo>
                    <a:pt x="6" y="1229"/>
                  </a:lnTo>
                  <a:lnTo>
                    <a:pt x="0" y="1262"/>
                  </a:lnTo>
                  <a:lnTo>
                    <a:pt x="11" y="1295"/>
                  </a:lnTo>
                  <a:lnTo>
                    <a:pt x="27" y="1327"/>
                  </a:lnTo>
                  <a:lnTo>
                    <a:pt x="54" y="1355"/>
                  </a:lnTo>
                  <a:lnTo>
                    <a:pt x="98" y="1382"/>
                  </a:lnTo>
                  <a:lnTo>
                    <a:pt x="141" y="1404"/>
                  </a:lnTo>
                  <a:lnTo>
                    <a:pt x="196" y="1425"/>
                  </a:lnTo>
                  <a:lnTo>
                    <a:pt x="261" y="1447"/>
                  </a:lnTo>
                  <a:lnTo>
                    <a:pt x="326" y="1469"/>
                  </a:lnTo>
                  <a:lnTo>
                    <a:pt x="266" y="1442"/>
                  </a:lnTo>
                  <a:lnTo>
                    <a:pt x="217" y="1414"/>
                  </a:lnTo>
                  <a:lnTo>
                    <a:pt x="174" y="1387"/>
                  </a:lnTo>
                  <a:lnTo>
                    <a:pt x="147" y="1360"/>
                  </a:lnTo>
                  <a:lnTo>
                    <a:pt x="125" y="1333"/>
                  </a:lnTo>
                  <a:lnTo>
                    <a:pt x="120" y="1306"/>
                  </a:lnTo>
                  <a:lnTo>
                    <a:pt x="125" y="1278"/>
                  </a:lnTo>
                  <a:lnTo>
                    <a:pt x="141" y="1257"/>
                  </a:lnTo>
                  <a:lnTo>
                    <a:pt x="174" y="1229"/>
                  </a:lnTo>
                  <a:lnTo>
                    <a:pt x="212" y="1208"/>
                  </a:lnTo>
                  <a:lnTo>
                    <a:pt x="272" y="1186"/>
                  </a:lnTo>
                  <a:lnTo>
                    <a:pt x="342" y="1164"/>
                  </a:lnTo>
                  <a:lnTo>
                    <a:pt x="423" y="1142"/>
                  </a:lnTo>
                  <a:lnTo>
                    <a:pt x="527" y="1121"/>
                  </a:lnTo>
                  <a:lnTo>
                    <a:pt x="641" y="1104"/>
                  </a:lnTo>
                  <a:lnTo>
                    <a:pt x="771" y="1088"/>
                  </a:lnTo>
                  <a:lnTo>
                    <a:pt x="771" y="1088"/>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algn="ctr">
                <a:defRPr/>
              </a:pPr>
              <a:endParaRPr lang="en-US" sz="4400" b="1">
                <a:solidFill>
                  <a:srgbClr val="E5E5FF"/>
                </a:solidFill>
                <a:effectLst>
                  <a:outerShdw blurRad="38100" dist="38100" dir="2700000" algn="tl">
                    <a:srgbClr val="000000"/>
                  </a:outerShdw>
                </a:effectLst>
                <a:latin typeface="Garamond" pitchFamily="-111" charset="0"/>
              </a:endParaRPr>
            </a:p>
          </p:txBody>
        </p:sp>
        <p:sp>
          <p:nvSpPr>
            <p:cNvPr id="11276" name="Freeform 12"/>
            <p:cNvSpPr>
              <a:spLocks/>
            </p:cNvSpPr>
            <p:nvPr/>
          </p:nvSpPr>
          <p:spPr bwMode="hidden">
            <a:xfrm>
              <a:off x="0" y="0"/>
              <a:ext cx="5758" cy="1776"/>
            </a:xfrm>
            <a:custGeom>
              <a:avLst/>
              <a:gdLst/>
              <a:ahLst/>
              <a:cxnLst>
                <a:cxn ang="0">
                  <a:pos x="0" y="0"/>
                </a:cxn>
                <a:cxn ang="0">
                  <a:pos x="0" y="1906"/>
                </a:cxn>
                <a:cxn ang="0">
                  <a:pos x="5740" y="1906"/>
                </a:cxn>
                <a:cxn ang="0">
                  <a:pos x="5740" y="0"/>
                </a:cxn>
                <a:cxn ang="0">
                  <a:pos x="0" y="0"/>
                </a:cxn>
                <a:cxn ang="0">
                  <a:pos x="0" y="0"/>
                </a:cxn>
              </a:cxnLst>
              <a:rect l="0" t="0" r="r" b="b"/>
              <a:pathLst>
                <a:path w="5740" h="1906">
                  <a:moveTo>
                    <a:pt x="0" y="0"/>
                  </a:moveTo>
                  <a:lnTo>
                    <a:pt x="0" y="1906"/>
                  </a:lnTo>
                  <a:lnTo>
                    <a:pt x="5740" y="1906"/>
                  </a:lnTo>
                  <a:lnTo>
                    <a:pt x="5740" y="0"/>
                  </a:lnTo>
                  <a:lnTo>
                    <a:pt x="0" y="0"/>
                  </a:lnTo>
                  <a:lnTo>
                    <a:pt x="0" y="0"/>
                  </a:lnTo>
                  <a:close/>
                </a:path>
              </a:pathLst>
            </a:custGeom>
            <a:gradFill rotWithShape="0">
              <a:gsLst>
                <a:gs pos="0">
                  <a:schemeClr val="bg2"/>
                </a:gs>
                <a:gs pos="100000">
                  <a:schemeClr val="bg1"/>
                </a:gs>
              </a:gsLst>
              <a:lin ang="5400000" scaled="1"/>
            </a:gradFill>
            <a:ln w="9525">
              <a:noFill/>
              <a:round/>
              <a:headEnd/>
              <a:tailEnd/>
            </a:ln>
          </p:spPr>
          <p:txBody>
            <a:bodyPr/>
            <a:lstStyle/>
            <a:p>
              <a:pPr algn="ctr">
                <a:defRPr/>
              </a:pPr>
              <a:endParaRPr lang="en-US" sz="4400" b="1">
                <a:solidFill>
                  <a:srgbClr val="E5E5FF"/>
                </a:solidFill>
                <a:effectLst>
                  <a:outerShdw blurRad="38100" dist="38100" dir="2700000" algn="tl">
                    <a:srgbClr val="000000"/>
                  </a:outerShdw>
                </a:effectLst>
                <a:latin typeface="Garamond" pitchFamily="-111" charset="0"/>
              </a:endParaRPr>
            </a:p>
          </p:txBody>
        </p:sp>
      </p:grpSp>
      <p:sp>
        <p:nvSpPr>
          <p:cNvPr id="11277" name="Rectangle 13"/>
          <p:cNvSpPr>
            <a:spLocks noGrp="1" noRot="1" noChangeArrowheads="1"/>
          </p:cNvSpPr>
          <p:nvPr>
            <p:ph type="title"/>
          </p:nvPr>
        </p:nvSpPr>
        <p:spPr bwMode="auto">
          <a:xfrm>
            <a:off x="457200" y="274638"/>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1278" name="Rectangle 14"/>
          <p:cNvSpPr>
            <a:spLocks noGrp="1" noChangeArrowheads="1"/>
          </p:cNvSpPr>
          <p:nvPr>
            <p:ph type="ftr" sz="quarter" idx="3"/>
          </p:nvPr>
        </p:nvSpPr>
        <p:spPr bwMode="auto">
          <a:xfrm>
            <a:off x="3124200" y="6248400"/>
            <a:ext cx="2895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b="0">
                <a:solidFill>
                  <a:srgbClr val="FFFFFF"/>
                </a:solidFill>
                <a:latin typeface="Arial" pitchFamily="-111" charset="0"/>
                <a:ea typeface="+mn-ea"/>
                <a:cs typeface="+mn-cs"/>
              </a:defRPr>
            </a:lvl1pPr>
          </a:lstStyle>
          <a:p>
            <a:pPr>
              <a:defRPr/>
            </a:pPr>
            <a:endParaRPr lang="en-US"/>
          </a:p>
        </p:txBody>
      </p:sp>
      <p:sp>
        <p:nvSpPr>
          <p:cNvPr id="11279" name="Rectangle 15"/>
          <p:cNvSpPr>
            <a:spLocks noGrp="1" noChangeArrowheads="1"/>
          </p:cNvSpPr>
          <p:nvPr>
            <p:ph type="body" idx="1"/>
          </p:nvPr>
        </p:nvSpPr>
        <p:spPr bwMode="auto">
          <a:xfrm>
            <a:off x="457200" y="1600200"/>
            <a:ext cx="8229600" cy="452596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183880159"/>
      </p:ext>
    </p:extLst>
  </p:cSld>
  <p:clrMap bg1="dk2" tx1="lt1" bg2="dk1" tx2="lt2" accent1="accent1" accent2="accent2" accent3="accent3" accent4="accent4" accent5="accent5" accent6="accent6" hlink="hlink" folHlink="folHlink"/>
  <p:sldLayoutIdLst>
    <p:sldLayoutId id="2147484856" r:id="rId1"/>
    <p:sldLayoutId id="2147484857" r:id="rId2"/>
    <p:sldLayoutId id="2147484858" r:id="rId3"/>
    <p:sldLayoutId id="2147484859" r:id="rId4"/>
    <p:sldLayoutId id="2147484860" r:id="rId5"/>
    <p:sldLayoutId id="2147484861" r:id="rId6"/>
    <p:sldLayoutId id="2147484862" r:id="rId7"/>
    <p:sldLayoutId id="2147484863" r:id="rId8"/>
    <p:sldLayoutId id="2147484864" r:id="rId9"/>
    <p:sldLayoutId id="2147484865" r:id="rId10"/>
    <p:sldLayoutId id="2147484866" r:id="rId11"/>
    <p:sldLayoutId id="2147484867" r:id="rId12"/>
    <p:sldLayoutId id="2147484868" r:id="rId13"/>
  </p:sldLayoutIdLst>
  <p:txStyles>
    <p:titleStyle>
      <a:lvl1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a:ea typeface="ＭＳ Ｐゴシック" pitchFamily="-112" charset="-128"/>
          <a:cs typeface="Arial"/>
        </a:defRPr>
      </a:lvl1pPr>
      <a:lvl2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pitchFamily="-112" charset="-128"/>
          <a:cs typeface="ＭＳ Ｐゴシック" pitchFamily="-112" charset="-128"/>
        </a:defRPr>
      </a:lvl5pPr>
      <a:lvl6pPr marL="4572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2" charset="0"/>
        </a:defRPr>
      </a:lvl6pPr>
      <a:lvl7pPr marL="9144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2" charset="0"/>
        </a:defRPr>
      </a:lvl7pPr>
      <a:lvl8pPr marL="13716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2" charset="0"/>
        </a:defRPr>
      </a:lvl8pPr>
      <a:lvl9pPr marL="18288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2" charset="0"/>
        </a:defRPr>
      </a:lvl9pPr>
    </p:titleStyle>
    <p:bodyStyle>
      <a:lvl1pPr marL="342900" indent="-342900" algn="l" rtl="0" eaLnBrk="0" fontAlgn="base" hangingPunct="0">
        <a:spcBef>
          <a:spcPct val="20000"/>
        </a:spcBef>
        <a:spcAft>
          <a:spcPct val="0"/>
        </a:spcAft>
        <a:buClr>
          <a:schemeClr val="hlink"/>
        </a:buClr>
        <a:buSzPct val="70000"/>
        <a:buFont typeface="Wingdings" charset="0"/>
        <a:buChar char="n"/>
        <a:defRPr sz="3200">
          <a:solidFill>
            <a:schemeClr val="tx1"/>
          </a:solidFill>
          <a:effectLst>
            <a:outerShdw blurRad="38100" dist="38100" dir="2700000" algn="tl">
              <a:srgbClr val="000000"/>
            </a:outerShdw>
          </a:effectLst>
          <a:latin typeface="Arial"/>
          <a:ea typeface="ＭＳ Ｐゴシック" pitchFamily="-112" charset="-128"/>
          <a:cs typeface="Arial"/>
        </a:defRPr>
      </a:lvl1pPr>
      <a:lvl2pPr marL="742950" indent="-285750" algn="l" rtl="0" eaLnBrk="0" fontAlgn="base" hangingPunct="0">
        <a:spcBef>
          <a:spcPct val="20000"/>
        </a:spcBef>
        <a:spcAft>
          <a:spcPct val="0"/>
        </a:spcAft>
        <a:buClr>
          <a:schemeClr val="accent2"/>
        </a:buClr>
        <a:buSzPct val="70000"/>
        <a:buFont typeface="Wingdings" charset="0"/>
        <a:buChar char="n"/>
        <a:defRPr sz="2800">
          <a:solidFill>
            <a:schemeClr val="tx1"/>
          </a:solidFill>
          <a:effectLst>
            <a:outerShdw blurRad="38100" dist="38100" dir="2700000" algn="tl">
              <a:srgbClr val="000000"/>
            </a:outerShdw>
          </a:effectLst>
          <a:latin typeface="Arial"/>
          <a:ea typeface="ＭＳ Ｐゴシック" pitchFamily="-112" charset="-128"/>
          <a:cs typeface="Arial"/>
        </a:defRPr>
      </a:lvl2pPr>
      <a:lvl3pPr marL="1143000" indent="-228600" algn="l" rtl="0" eaLnBrk="0" fontAlgn="base" hangingPunct="0">
        <a:spcBef>
          <a:spcPct val="20000"/>
        </a:spcBef>
        <a:spcAft>
          <a:spcPct val="0"/>
        </a:spcAft>
        <a:buClr>
          <a:schemeClr val="tx2"/>
        </a:buClr>
        <a:buSzPct val="70000"/>
        <a:buFont typeface="Wingdings" charset="0"/>
        <a:buChar char="n"/>
        <a:defRPr sz="2400">
          <a:solidFill>
            <a:schemeClr val="tx1"/>
          </a:solidFill>
          <a:effectLst>
            <a:outerShdw blurRad="38100" dist="38100" dir="2700000" algn="tl">
              <a:srgbClr val="000000"/>
            </a:outerShdw>
          </a:effectLst>
          <a:latin typeface="Arial"/>
          <a:ea typeface="ＭＳ Ｐゴシック" pitchFamily="-112" charset="-128"/>
          <a:cs typeface="Arial"/>
        </a:defRPr>
      </a:lvl3pPr>
      <a:lvl4pPr marL="1600200" indent="-228600" algn="l" rtl="0" eaLnBrk="0" fontAlgn="base" hangingPunct="0">
        <a:spcBef>
          <a:spcPct val="20000"/>
        </a:spcBef>
        <a:spcAft>
          <a:spcPct val="0"/>
        </a:spcAft>
        <a:buClr>
          <a:schemeClr val="accent2"/>
        </a:buClr>
        <a:buSzPct val="70000"/>
        <a:buFont typeface="Wingdings" charset="0"/>
        <a:buChar char="n"/>
        <a:defRPr sz="2000">
          <a:solidFill>
            <a:schemeClr val="tx1"/>
          </a:solidFill>
          <a:effectLst>
            <a:outerShdw blurRad="38100" dist="38100" dir="2700000" algn="tl">
              <a:srgbClr val="000000"/>
            </a:outerShdw>
          </a:effectLst>
          <a:latin typeface="Arial"/>
          <a:ea typeface="ＭＳ Ｐゴシック" pitchFamily="-112" charset="-128"/>
          <a:cs typeface="Arial"/>
        </a:defRPr>
      </a:lvl4pPr>
      <a:lvl5pPr marL="2057400" indent="-228600" algn="l" rtl="0" eaLnBrk="0" fontAlgn="base" hangingPunct="0">
        <a:spcBef>
          <a:spcPct val="20000"/>
        </a:spcBef>
        <a:spcAft>
          <a:spcPct val="0"/>
        </a:spcAft>
        <a:buClr>
          <a:schemeClr val="hlink"/>
        </a:buClr>
        <a:buSzPct val="70000"/>
        <a:buFont typeface="Wingdings" charset="0"/>
        <a:buChar char="n"/>
        <a:defRPr sz="2000">
          <a:solidFill>
            <a:schemeClr val="tx1"/>
          </a:solidFill>
          <a:effectLst>
            <a:outerShdw blurRad="38100" dist="38100" dir="2700000" algn="tl">
              <a:srgbClr val="000000"/>
            </a:outerShdw>
          </a:effectLst>
          <a:latin typeface="Arial"/>
          <a:ea typeface="ＭＳ Ｐゴシック" pitchFamily="-112" charset="-128"/>
          <a:cs typeface="Arial"/>
        </a:defRPr>
      </a:lvl5pPr>
      <a:lvl6pPr marL="2514600" indent="-228600" algn="l" rtl="0" fontAlgn="base">
        <a:spcBef>
          <a:spcPct val="20000"/>
        </a:spcBef>
        <a:spcAft>
          <a:spcPct val="0"/>
        </a:spcAft>
        <a:buClr>
          <a:schemeClr val="hlink"/>
        </a:buClr>
        <a:buSzPct val="70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6pPr>
      <a:lvl7pPr marL="2971800" indent="-228600" algn="l" rtl="0" fontAlgn="base">
        <a:spcBef>
          <a:spcPct val="20000"/>
        </a:spcBef>
        <a:spcAft>
          <a:spcPct val="0"/>
        </a:spcAft>
        <a:buClr>
          <a:schemeClr val="hlink"/>
        </a:buClr>
        <a:buSzPct val="70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7pPr>
      <a:lvl8pPr marL="3429000" indent="-228600" algn="l" rtl="0" fontAlgn="base">
        <a:spcBef>
          <a:spcPct val="20000"/>
        </a:spcBef>
        <a:spcAft>
          <a:spcPct val="0"/>
        </a:spcAft>
        <a:buClr>
          <a:schemeClr val="hlink"/>
        </a:buClr>
        <a:buSzPct val="70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8pPr>
      <a:lvl9pPr marL="3886200" indent="-228600" algn="l" rtl="0" fontAlgn="base">
        <a:spcBef>
          <a:spcPct val="20000"/>
        </a:spcBef>
        <a:spcAft>
          <a:spcPct val="0"/>
        </a:spcAft>
        <a:buClr>
          <a:schemeClr val="hlink"/>
        </a:buClr>
        <a:buSzPct val="70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7.xml><?xml version="1.0" encoding="utf-8"?>
<p:sldMaster xmlns:a="http://schemas.openxmlformats.org/drawingml/2006/main" xmlns:r="http://schemas.openxmlformats.org/officeDocument/2006/relationships" xmlns:p="http://schemas.openxmlformats.org/presentationml/2006/main">
  <p:cSld>
    <p:bg>
      <p:bgPr>
        <a:blipFill dpi="0" rotWithShape="0">
          <a:blip r:embed="rId14"/>
          <a:srcRect/>
          <a:tile tx="0" ty="0" sx="100000" sy="100000" flip="none" algn="tl"/>
        </a:blipFill>
        <a:effectLst/>
      </p:bgPr>
    </p:bg>
    <p:spTree>
      <p:nvGrpSpPr>
        <p:cNvPr id="1" name=""/>
        <p:cNvGrpSpPr/>
        <p:nvPr/>
      </p:nvGrpSpPr>
      <p:grpSpPr>
        <a:xfrm>
          <a:off x="0" y="0"/>
          <a:ext cx="0" cy="0"/>
          <a:chOff x="0" y="0"/>
          <a:chExt cx="0" cy="0"/>
        </a:xfrm>
      </p:grpSpPr>
      <p:pic>
        <p:nvPicPr>
          <p:cNvPr id="1026" name="Picture 2" descr="Expbanna"/>
          <p:cNvPicPr>
            <a:picLocks noChangeAspect="1" noChangeArrowheads="1"/>
          </p:cNvPicPr>
          <p:nvPr/>
        </p:nvPicPr>
        <p:blipFill>
          <a:blip r:embed="rId15">
            <a:extLst>
              <a:ext uri="{28A0092B-C50C-407E-A947-70E740481C1C}">
                <a14:useLocalDpi xmlns:a14="http://schemas.microsoft.com/office/drawing/2010/main"/>
              </a:ext>
            </a:extLst>
          </a:blip>
          <a:srcRect/>
          <a:stretch>
            <a:fillRect/>
          </a:stretch>
        </p:blipFill>
        <p:spPr bwMode="invGray">
          <a:xfrm>
            <a:off x="0" y="0"/>
            <a:ext cx="6858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027" name="Rectangle 3"/>
          <p:cNvSpPr>
            <a:spLocks noGrp="1" noChangeArrowheads="1"/>
          </p:cNvSpPr>
          <p:nvPr>
            <p:ph type="title"/>
          </p:nvPr>
        </p:nvSpPr>
        <p:spPr bwMode="auto">
          <a:xfrm>
            <a:off x="1066800" y="3810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b" anchorCtr="0" compatLnSpc="1">
            <a:prstTxWarp prst="textNoShape">
              <a:avLst/>
            </a:prstTxWarp>
          </a:bodyPr>
          <a:lstStyle/>
          <a:p>
            <a:pPr lvl="0"/>
            <a:r>
              <a:rPr lang="en-US" dirty="0"/>
              <a:t>Click to edit Master title style</a:t>
            </a:r>
          </a:p>
        </p:txBody>
      </p:sp>
      <p:sp>
        <p:nvSpPr>
          <p:cNvPr id="6148" name="Rectangle 4"/>
          <p:cNvSpPr>
            <a:spLocks noGrp="1" noChangeArrowheads="1"/>
          </p:cNvSpPr>
          <p:nvPr>
            <p:ph type="dt" sz="half" idx="2"/>
          </p:nvPr>
        </p:nvSpPr>
        <p:spPr bwMode="auto">
          <a:xfrm>
            <a:off x="838200" y="6400800"/>
            <a:ext cx="1905000" cy="457200"/>
          </a:xfrm>
          <a:prstGeom prst="rect">
            <a:avLst/>
          </a:prstGeom>
          <a:noFill/>
          <a:ln w="9525">
            <a:noFill/>
            <a:miter lim="800000"/>
            <a:headEnd/>
            <a:tailEnd/>
          </a:ln>
          <a:effectLst/>
        </p:spPr>
        <p:txBody>
          <a:bodyPr vert="horz" wrap="square" lIns="91440" tIns="45720" rIns="91440" bIns="45720" numCol="1" anchor="b" anchorCtr="1" compatLnSpc="1">
            <a:prstTxWarp prst="textNoShape">
              <a:avLst/>
            </a:prstTxWarp>
          </a:bodyPr>
          <a:lstStyle>
            <a:lvl1pPr algn="l">
              <a:spcBef>
                <a:spcPct val="0"/>
              </a:spcBef>
              <a:defRPr sz="1400">
                <a:solidFill>
                  <a:schemeClr val="tx2"/>
                </a:solidFill>
                <a:latin typeface="Arial" pitchFamily="-111" charset="0"/>
                <a:ea typeface="+mn-ea"/>
                <a:cs typeface="+mn-cs"/>
              </a:defRPr>
            </a:lvl1pPr>
          </a:lstStyle>
          <a:p>
            <a:pPr defTabSz="914400" fontAlgn="base">
              <a:spcAft>
                <a:spcPct val="0"/>
              </a:spcAft>
              <a:defRPr/>
            </a:pPr>
            <a:endParaRPr lang="en-US">
              <a:solidFill>
                <a:srgbClr val="482400"/>
              </a:solidFill>
            </a:endParaRPr>
          </a:p>
        </p:txBody>
      </p:sp>
      <p:sp>
        <p:nvSpPr>
          <p:cNvPr id="6149" name="Rectangle 5"/>
          <p:cNvSpPr>
            <a:spLocks noGrp="1" noChangeArrowheads="1"/>
          </p:cNvSpPr>
          <p:nvPr>
            <p:ph type="ftr" sz="quarter" idx="3"/>
          </p:nvPr>
        </p:nvSpPr>
        <p:spPr bwMode="auto">
          <a:xfrm>
            <a:off x="3429000" y="6400800"/>
            <a:ext cx="2895600" cy="457200"/>
          </a:xfrm>
          <a:prstGeom prst="rect">
            <a:avLst/>
          </a:prstGeom>
          <a:noFill/>
          <a:ln w="9525">
            <a:noFill/>
            <a:miter lim="800000"/>
            <a:headEnd/>
            <a:tailEnd/>
          </a:ln>
          <a:effectLst/>
        </p:spPr>
        <p:txBody>
          <a:bodyPr vert="horz" wrap="square" lIns="91440" tIns="45720" rIns="91440" bIns="45720" numCol="1" anchor="b" anchorCtr="1" compatLnSpc="1">
            <a:prstTxWarp prst="textNoShape">
              <a:avLst/>
            </a:prstTxWarp>
          </a:bodyPr>
          <a:lstStyle>
            <a:lvl1pPr>
              <a:spcBef>
                <a:spcPct val="0"/>
              </a:spcBef>
              <a:defRPr sz="1400">
                <a:solidFill>
                  <a:schemeClr val="tx2"/>
                </a:solidFill>
                <a:latin typeface="Arial" pitchFamily="-111" charset="0"/>
                <a:ea typeface="+mn-ea"/>
                <a:cs typeface="+mn-cs"/>
              </a:defRPr>
            </a:lvl1pPr>
          </a:lstStyle>
          <a:p>
            <a:pPr algn="ctr" defTabSz="914400" fontAlgn="base">
              <a:spcAft>
                <a:spcPct val="0"/>
              </a:spcAft>
              <a:defRPr/>
            </a:pPr>
            <a:endParaRPr lang="en-US">
              <a:solidFill>
                <a:srgbClr val="482400"/>
              </a:solidFill>
            </a:endParaRPr>
          </a:p>
        </p:txBody>
      </p:sp>
      <p:sp>
        <p:nvSpPr>
          <p:cNvPr id="6150" name="Rectangle 6"/>
          <p:cNvSpPr>
            <a:spLocks noGrp="1" noChangeArrowheads="1"/>
          </p:cNvSpPr>
          <p:nvPr>
            <p:ph type="sldNum" sz="quarter" idx="4"/>
          </p:nvPr>
        </p:nvSpPr>
        <p:spPr bwMode="auto">
          <a:xfrm>
            <a:off x="7010400" y="6400800"/>
            <a:ext cx="1905000" cy="457200"/>
          </a:xfrm>
          <a:prstGeom prst="rect">
            <a:avLst/>
          </a:prstGeom>
          <a:noFill/>
          <a:ln w="9525">
            <a:noFill/>
            <a:miter lim="800000"/>
            <a:headEnd/>
            <a:tailEnd/>
          </a:ln>
          <a:effectLst/>
        </p:spPr>
        <p:txBody>
          <a:bodyPr vert="horz" wrap="square" lIns="91440" tIns="45720" rIns="91440" bIns="45720" numCol="1" anchor="b" anchorCtr="1" compatLnSpc="1">
            <a:prstTxWarp prst="textNoShape">
              <a:avLst/>
            </a:prstTxWarp>
          </a:bodyPr>
          <a:lstStyle>
            <a:lvl1pPr algn="r">
              <a:spcBef>
                <a:spcPct val="0"/>
              </a:spcBef>
              <a:defRPr sz="1400">
                <a:solidFill>
                  <a:schemeClr val="tx2"/>
                </a:solidFill>
                <a:latin typeface="Arial" charset="0"/>
              </a:defRPr>
            </a:lvl1pPr>
          </a:lstStyle>
          <a:p>
            <a:pPr defTabSz="914400" fontAlgn="base">
              <a:spcAft>
                <a:spcPct val="0"/>
              </a:spcAft>
            </a:pPr>
            <a:fld id="{5F27870C-0DD9-CC4B-93BB-D2315362428C}" type="slidenum">
              <a:rPr lang="en-US">
                <a:solidFill>
                  <a:srgbClr val="482400"/>
                </a:solidFill>
                <a:ea typeface="ＭＳ Ｐゴシック" charset="0"/>
                <a:cs typeface="ＭＳ Ｐゴシック" charset="0"/>
              </a:rPr>
              <a:pPr defTabSz="914400" fontAlgn="base">
                <a:spcAft>
                  <a:spcPct val="0"/>
                </a:spcAft>
              </a:pPr>
              <a:t>‹#›</a:t>
            </a:fld>
            <a:endParaRPr lang="en-US">
              <a:solidFill>
                <a:srgbClr val="482400"/>
              </a:solidFill>
              <a:ea typeface="ＭＳ Ｐゴシック" charset="0"/>
              <a:cs typeface="ＭＳ Ｐゴシック" charset="0"/>
            </a:endParaRPr>
          </a:p>
        </p:txBody>
      </p:sp>
      <p:pic>
        <p:nvPicPr>
          <p:cNvPr id="1031" name="Picture 7" descr="EXPHORSA"/>
          <p:cNvPicPr>
            <a:picLocks noChangeAspect="1" noChangeArrowheads="1"/>
          </p:cNvPicPr>
          <p:nvPr/>
        </p:nvPicPr>
        <p:blipFill>
          <a:blip r:embed="rId16">
            <a:extLst>
              <a:ext uri="{28A0092B-C50C-407E-A947-70E740481C1C}">
                <a14:useLocalDpi xmlns:a14="http://schemas.microsoft.com/office/drawing/2010/main"/>
              </a:ext>
            </a:extLst>
          </a:blip>
          <a:srcRect/>
          <a:stretch>
            <a:fillRect/>
          </a:stretch>
        </p:blipFill>
        <p:spPr bwMode="auto">
          <a:xfrm>
            <a:off x="1066800" y="1574800"/>
            <a:ext cx="7772400" cy="130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032" name="Rectangle 8"/>
          <p:cNvSpPr>
            <a:spLocks noGrp="1" noChangeArrowheads="1"/>
          </p:cNvSpPr>
          <p:nvPr>
            <p:ph type="body" idx="1"/>
          </p:nvPr>
        </p:nvSpPr>
        <p:spPr bwMode="auto">
          <a:xfrm>
            <a:off x="1062038" y="1766888"/>
            <a:ext cx="7769225" cy="41132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47004917"/>
      </p:ext>
    </p:extLst>
  </p:cSld>
  <p:clrMap bg1="lt1" tx1="dk1" bg2="lt2" tx2="dk2" accent1="accent1" accent2="accent2" accent3="accent3" accent4="accent4" accent5="accent5" accent6="accent6" hlink="hlink" folHlink="folHlink"/>
  <p:sldLayoutIdLst>
    <p:sldLayoutId id="2147484870" r:id="rId1"/>
    <p:sldLayoutId id="2147484871" r:id="rId2"/>
    <p:sldLayoutId id="2147484872" r:id="rId3"/>
    <p:sldLayoutId id="2147484873" r:id="rId4"/>
    <p:sldLayoutId id="2147484874" r:id="rId5"/>
    <p:sldLayoutId id="2147484875" r:id="rId6"/>
    <p:sldLayoutId id="2147484876" r:id="rId7"/>
    <p:sldLayoutId id="2147484877" r:id="rId8"/>
    <p:sldLayoutId id="2147484878" r:id="rId9"/>
    <p:sldLayoutId id="2147484879" r:id="rId10"/>
    <p:sldLayoutId id="2147484880" r:id="rId11"/>
    <p:sldLayoutId id="2147484881" r:id="rId12"/>
  </p:sldLayoutIdLst>
  <p:txStyles>
    <p:titleStyle>
      <a:lvl1pPr algn="l" rtl="0" eaLnBrk="0" fontAlgn="base" hangingPunct="0">
        <a:spcBef>
          <a:spcPct val="0"/>
        </a:spcBef>
        <a:spcAft>
          <a:spcPct val="0"/>
        </a:spcAft>
        <a:defRPr sz="4400">
          <a:solidFill>
            <a:schemeClr val="tx2"/>
          </a:solidFill>
          <a:latin typeface="Arial"/>
          <a:ea typeface="ＭＳ Ｐゴシック" charset="-128"/>
          <a:cs typeface="Arial"/>
        </a:defRPr>
      </a:lvl1pPr>
      <a:lvl2pPr algn="l"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2pPr>
      <a:lvl3pPr algn="l"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3pPr>
      <a:lvl4pPr algn="l"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4pPr>
      <a:lvl5pPr algn="l"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5pPr>
      <a:lvl6pPr marL="457200" algn="l" rtl="0" fontAlgn="base">
        <a:spcBef>
          <a:spcPct val="0"/>
        </a:spcBef>
        <a:spcAft>
          <a:spcPct val="0"/>
        </a:spcAft>
        <a:defRPr sz="4400">
          <a:solidFill>
            <a:schemeClr val="tx2"/>
          </a:solidFill>
          <a:latin typeface="Times New Roman" pitchFamily="-111" charset="0"/>
        </a:defRPr>
      </a:lvl6pPr>
      <a:lvl7pPr marL="914400" algn="l" rtl="0" fontAlgn="base">
        <a:spcBef>
          <a:spcPct val="0"/>
        </a:spcBef>
        <a:spcAft>
          <a:spcPct val="0"/>
        </a:spcAft>
        <a:defRPr sz="4400">
          <a:solidFill>
            <a:schemeClr val="tx2"/>
          </a:solidFill>
          <a:latin typeface="Times New Roman" pitchFamily="-111" charset="0"/>
        </a:defRPr>
      </a:lvl7pPr>
      <a:lvl8pPr marL="1371600" algn="l" rtl="0" fontAlgn="base">
        <a:spcBef>
          <a:spcPct val="0"/>
        </a:spcBef>
        <a:spcAft>
          <a:spcPct val="0"/>
        </a:spcAft>
        <a:defRPr sz="4400">
          <a:solidFill>
            <a:schemeClr val="tx2"/>
          </a:solidFill>
          <a:latin typeface="Times New Roman" pitchFamily="-111" charset="0"/>
        </a:defRPr>
      </a:lvl8pPr>
      <a:lvl9pPr marL="1828800" algn="l" rtl="0" fontAlgn="base">
        <a:spcBef>
          <a:spcPct val="0"/>
        </a:spcBef>
        <a:spcAft>
          <a:spcPct val="0"/>
        </a:spcAft>
        <a:defRPr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Blip>
          <a:blip r:embed="rId17"/>
        </a:buBlip>
        <a:defRPr sz="3200">
          <a:solidFill>
            <a:schemeClr val="tx1"/>
          </a:solidFill>
          <a:latin typeface="Arial"/>
          <a:ea typeface="ＭＳ Ｐゴシック" charset="-128"/>
          <a:cs typeface="Arial"/>
        </a:defRPr>
      </a:lvl1pPr>
      <a:lvl2pPr marL="742950" indent="-285750" algn="l" rtl="0" eaLnBrk="0" fontAlgn="base" hangingPunct="0">
        <a:spcBef>
          <a:spcPct val="20000"/>
        </a:spcBef>
        <a:spcAft>
          <a:spcPct val="0"/>
        </a:spcAft>
        <a:buClr>
          <a:schemeClr val="accent2"/>
        </a:buClr>
        <a:buFont typeface="Wingdings" charset="0"/>
        <a:buBlip>
          <a:blip r:embed="rId18"/>
        </a:buBlip>
        <a:defRPr sz="2800">
          <a:solidFill>
            <a:schemeClr val="tx1"/>
          </a:solidFill>
          <a:latin typeface="Arial"/>
          <a:ea typeface="ＭＳ Ｐゴシック" pitchFamily="-111"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ＭＳ Ｐゴシック" pitchFamily="-111" charset="-128"/>
          <a:cs typeface="Arial"/>
        </a:defRPr>
      </a:lvl3pPr>
      <a:lvl4pPr marL="1600200" indent="-228600" algn="l" rtl="0" eaLnBrk="0" fontAlgn="base" hangingPunct="0">
        <a:spcBef>
          <a:spcPct val="20000"/>
        </a:spcBef>
        <a:spcAft>
          <a:spcPct val="0"/>
        </a:spcAft>
        <a:buClr>
          <a:schemeClr val="tx2"/>
        </a:buClr>
        <a:buFont typeface="Wingdings" charset="0"/>
        <a:buChar char="s"/>
        <a:defRPr sz="2000">
          <a:solidFill>
            <a:schemeClr val="tx1"/>
          </a:solidFill>
          <a:latin typeface="Arial"/>
          <a:ea typeface="ＭＳ Ｐゴシック" pitchFamily="-111" charset="-128"/>
          <a:cs typeface="Arial"/>
        </a:defRPr>
      </a:lvl4pPr>
      <a:lvl5pPr marL="2057400" indent="-228600" algn="l" rtl="0" eaLnBrk="0" fontAlgn="base" hangingPunct="0">
        <a:spcBef>
          <a:spcPct val="20000"/>
        </a:spcBef>
        <a:spcAft>
          <a:spcPct val="0"/>
        </a:spcAft>
        <a:buClr>
          <a:schemeClr val="tx2"/>
        </a:buClr>
        <a:buFont typeface="Wingdings" charset="0"/>
        <a:buChar char="s"/>
        <a:defRPr sz="2000">
          <a:solidFill>
            <a:schemeClr val="tx1"/>
          </a:solidFill>
          <a:latin typeface="Arial"/>
          <a:ea typeface="ＭＳ Ｐゴシック" pitchFamily="-111" charset="-128"/>
          <a:cs typeface="Arial"/>
        </a:defRPr>
      </a:lvl5pPr>
      <a:lvl6pPr marL="2514600" indent="-228600" algn="l" rtl="0" fontAlgn="base">
        <a:spcBef>
          <a:spcPct val="20000"/>
        </a:spcBef>
        <a:spcAft>
          <a:spcPct val="0"/>
        </a:spcAft>
        <a:buClr>
          <a:schemeClr val="tx2"/>
        </a:buClr>
        <a:buFont typeface="Wingdings" pitchFamily="-111" charset="2"/>
        <a:buChar char="s"/>
        <a:defRPr sz="2000">
          <a:solidFill>
            <a:schemeClr val="tx1"/>
          </a:solidFill>
          <a:latin typeface="+mn-lt"/>
          <a:ea typeface="ＭＳ Ｐゴシック" pitchFamily="-111" charset="-128"/>
        </a:defRPr>
      </a:lvl6pPr>
      <a:lvl7pPr marL="2971800" indent="-228600" algn="l" rtl="0" fontAlgn="base">
        <a:spcBef>
          <a:spcPct val="20000"/>
        </a:spcBef>
        <a:spcAft>
          <a:spcPct val="0"/>
        </a:spcAft>
        <a:buClr>
          <a:schemeClr val="tx2"/>
        </a:buClr>
        <a:buFont typeface="Wingdings" pitchFamily="-111" charset="2"/>
        <a:buChar char="s"/>
        <a:defRPr sz="2000">
          <a:solidFill>
            <a:schemeClr val="tx1"/>
          </a:solidFill>
          <a:latin typeface="+mn-lt"/>
          <a:ea typeface="ＭＳ Ｐゴシック" pitchFamily="-111" charset="-128"/>
        </a:defRPr>
      </a:lvl7pPr>
      <a:lvl8pPr marL="3429000" indent="-228600" algn="l" rtl="0" fontAlgn="base">
        <a:spcBef>
          <a:spcPct val="20000"/>
        </a:spcBef>
        <a:spcAft>
          <a:spcPct val="0"/>
        </a:spcAft>
        <a:buClr>
          <a:schemeClr val="tx2"/>
        </a:buClr>
        <a:buFont typeface="Wingdings" pitchFamily="-111" charset="2"/>
        <a:buChar char="s"/>
        <a:defRPr sz="2000">
          <a:solidFill>
            <a:schemeClr val="tx1"/>
          </a:solidFill>
          <a:latin typeface="+mn-lt"/>
          <a:ea typeface="ＭＳ Ｐゴシック" pitchFamily="-111" charset="-128"/>
        </a:defRPr>
      </a:lvl8pPr>
      <a:lvl9pPr marL="3886200" indent="-228600" algn="l" rtl="0" fontAlgn="base">
        <a:spcBef>
          <a:spcPct val="20000"/>
        </a:spcBef>
        <a:spcAft>
          <a:spcPct val="0"/>
        </a:spcAft>
        <a:buClr>
          <a:schemeClr val="tx2"/>
        </a:buClr>
        <a:buFont typeface="Wingdings" pitchFamily="-111" charset="2"/>
        <a:buChar char="s"/>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8.xml><?xml version="1.0" encoding="utf-8"?>
<p:sldMaster xmlns:a="http://schemas.openxmlformats.org/drawingml/2006/main" xmlns:r="http://schemas.openxmlformats.org/officeDocument/2006/relationships" xmlns:p="http://schemas.openxmlformats.org/presentationml/2006/main">
  <p:cSld>
    <p:bg bwMode="invGray">
      <p:bgPr>
        <a:gradFill rotWithShape="0">
          <a:gsLst>
            <a:gs pos="0">
              <a:srgbClr val="8C3D91"/>
            </a:gs>
            <a:gs pos="6000">
              <a:srgbClr val="7005D4"/>
            </a:gs>
            <a:gs pos="14999">
              <a:srgbClr val="181CC7"/>
            </a:gs>
            <a:gs pos="30000">
              <a:srgbClr val="0A128C"/>
            </a:gs>
            <a:gs pos="50000">
              <a:srgbClr val="000000"/>
            </a:gs>
            <a:gs pos="70000">
              <a:srgbClr val="0A128C"/>
            </a:gs>
            <a:gs pos="85001">
              <a:srgbClr val="181CC7"/>
            </a:gs>
            <a:gs pos="94000">
              <a:srgbClr val="7005D4"/>
            </a:gs>
            <a:gs pos="100000">
              <a:srgbClr val="8C3D91"/>
            </a:gs>
          </a:gsLst>
          <a:lin ang="5400000" scaled="1"/>
        </a:gradFill>
        <a:effectLst/>
      </p:bgPr>
    </p:bg>
    <p:spTree>
      <p:nvGrpSpPr>
        <p:cNvPr id="1" name=""/>
        <p:cNvGrpSpPr/>
        <p:nvPr/>
      </p:nvGrpSpPr>
      <p:grpSpPr>
        <a:xfrm>
          <a:off x="0" y="0"/>
          <a:ext cx="0" cy="0"/>
          <a:chOff x="0" y="0"/>
          <a:chExt cx="0" cy="0"/>
        </a:xfrm>
      </p:grpSpPr>
      <p:sp>
        <p:nvSpPr>
          <p:cNvPr id="1026" name="Text Box 21"/>
          <p:cNvSpPr txBox="1">
            <a:spLocks noChangeArrowheads="1"/>
          </p:cNvSpPr>
          <p:nvPr userDrawn="1"/>
        </p:nvSpPr>
        <p:spPr bwMode="auto">
          <a:xfrm>
            <a:off x="449263" y="6537325"/>
            <a:ext cx="976312"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algn="ctr">
              <a:spcBef>
                <a:spcPct val="50000"/>
              </a:spcBef>
              <a:defRPr/>
            </a:pPr>
            <a:r>
              <a:rPr lang="en-US" sz="900">
                <a:solidFill>
                  <a:srgbClr val="FFFFFF"/>
                </a:solidFill>
                <a:latin typeface="Arial" charset="0"/>
              </a:rPr>
              <a:t>© </a:t>
            </a:r>
            <a:r>
              <a:rPr lang="en-US" sz="1000">
                <a:solidFill>
                  <a:srgbClr val="FFFFFF"/>
                </a:solidFill>
                <a:latin typeface="Arial" charset="0"/>
              </a:rPr>
              <a:t>2006</a:t>
            </a:r>
            <a:r>
              <a:rPr lang="en-US" sz="900">
                <a:solidFill>
                  <a:srgbClr val="FFFFFF"/>
                </a:solidFill>
                <a:latin typeface="Arial" charset="0"/>
              </a:rPr>
              <a:t> TBBMI</a:t>
            </a:r>
          </a:p>
        </p:txBody>
      </p:sp>
      <p:sp>
        <p:nvSpPr>
          <p:cNvPr id="2070" name="Rectangle 22"/>
          <p:cNvSpPr>
            <a:spLocks noChangeArrowheads="1"/>
          </p:cNvSpPr>
          <p:nvPr userDrawn="1"/>
        </p:nvSpPr>
        <p:spPr bwMode="auto">
          <a:xfrm>
            <a:off x="7485063" y="6526213"/>
            <a:ext cx="739775" cy="244475"/>
          </a:xfrm>
          <a:prstGeom prst="rect">
            <a:avLst/>
          </a:prstGeom>
          <a:noFill/>
          <a:ln w="12700">
            <a:noFill/>
            <a:miter lim="800000"/>
            <a:headEnd/>
            <a:tailEnd/>
          </a:ln>
          <a:effectLst/>
        </p:spPr>
        <p:txBody>
          <a:bodyPr wrap="none" anchor="ctr">
            <a:spAutoFit/>
          </a:bodyPr>
          <a:lstStyle/>
          <a:p>
            <a:pPr algn="ctr">
              <a:defRPr/>
            </a:pPr>
            <a:r>
              <a:rPr lang="en-US" sz="1000">
                <a:effectLst>
                  <a:outerShdw blurRad="38100" dist="38100" dir="2700000" algn="tl">
                    <a:srgbClr val="000000"/>
                  </a:outerShdw>
                </a:effectLst>
              </a:rPr>
              <a:t>9.6.05B.</a:t>
            </a:r>
          </a:p>
        </p:txBody>
      </p:sp>
    </p:spTree>
    <p:extLst>
      <p:ext uri="{BB962C8B-B14F-4D97-AF65-F5344CB8AC3E}">
        <p14:creationId xmlns:p14="http://schemas.microsoft.com/office/powerpoint/2010/main" val="3816992823"/>
      </p:ext>
    </p:extLst>
  </p:cSld>
  <p:clrMap bg1="dk2" tx1="lt1" bg2="dk1" tx2="lt2" accent1="accent1" accent2="accent2" accent3="accent3" accent4="accent4" accent5="accent5" accent6="accent6" hlink="hlink" folHlink="folHlink"/>
  <p:sldLayoutIdLst>
    <p:sldLayoutId id="2147484883" r:id="rId1"/>
    <p:sldLayoutId id="2147484884" r:id="rId2"/>
    <p:sldLayoutId id="2147484885" r:id="rId3"/>
    <p:sldLayoutId id="2147484886" r:id="rId4"/>
    <p:sldLayoutId id="2147484887" r:id="rId5"/>
    <p:sldLayoutId id="2147484888" r:id="rId6"/>
    <p:sldLayoutId id="2147484889" r:id="rId7"/>
    <p:sldLayoutId id="2147484890" r:id="rId8"/>
    <p:sldLayoutId id="2147484891" r:id="rId9"/>
    <p:sldLayoutId id="2147484892" r:id="rId10"/>
    <p:sldLayoutId id="2147484893" r:id="rId11"/>
  </p:sldLayoutIdLst>
  <p:transition>
    <p:fade/>
  </p:transition>
  <p:txStyles>
    <p:titleStyle>
      <a:lvl1pPr algn="ctr" rtl="0" eaLnBrk="0" fontAlgn="base" hangingPunct="0">
        <a:spcBef>
          <a:spcPct val="0"/>
        </a:spcBef>
        <a:spcAft>
          <a:spcPct val="0"/>
        </a:spcAft>
        <a:defRPr sz="4400">
          <a:solidFill>
            <a:schemeClr val="tx2"/>
          </a:solidFill>
          <a:latin typeface="+mj-lt"/>
          <a:ea typeface="ＭＳ Ｐゴシック" pitchFamily="-108" charset="-128"/>
          <a:cs typeface="ＭＳ Ｐゴシック" pitchFamily="-108" charset="-128"/>
        </a:defRPr>
      </a:lvl1pPr>
      <a:lvl2pPr algn="ctr" rtl="0" eaLnBrk="0" fontAlgn="base" hangingPunct="0">
        <a:spcBef>
          <a:spcPct val="0"/>
        </a:spcBef>
        <a:spcAft>
          <a:spcPct val="0"/>
        </a:spcAft>
        <a:defRPr sz="4400">
          <a:solidFill>
            <a:schemeClr val="tx2"/>
          </a:solidFill>
          <a:latin typeface="Times New Roman" pitchFamily="-108"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latin typeface="Times New Roman" pitchFamily="-108"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latin typeface="Times New Roman" pitchFamily="-108"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latin typeface="Times New Roman" pitchFamily="-108"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08" charset="0"/>
        </a:defRPr>
      </a:lvl6pPr>
      <a:lvl7pPr marL="914400" algn="ctr" rtl="0" eaLnBrk="0" fontAlgn="base" hangingPunct="0">
        <a:spcBef>
          <a:spcPct val="0"/>
        </a:spcBef>
        <a:spcAft>
          <a:spcPct val="0"/>
        </a:spcAft>
        <a:defRPr sz="4400">
          <a:solidFill>
            <a:schemeClr val="tx2"/>
          </a:solidFill>
          <a:latin typeface="Times New Roman" pitchFamily="-108" charset="0"/>
        </a:defRPr>
      </a:lvl7pPr>
      <a:lvl8pPr marL="1371600" algn="ctr" rtl="0" eaLnBrk="0" fontAlgn="base" hangingPunct="0">
        <a:spcBef>
          <a:spcPct val="0"/>
        </a:spcBef>
        <a:spcAft>
          <a:spcPct val="0"/>
        </a:spcAft>
        <a:defRPr sz="4400">
          <a:solidFill>
            <a:schemeClr val="tx2"/>
          </a:solidFill>
          <a:latin typeface="Times New Roman" pitchFamily="-108" charset="0"/>
        </a:defRPr>
      </a:lvl8pPr>
      <a:lvl9pPr marL="1828800" algn="ctr" rtl="0" eaLnBrk="0" fontAlgn="base" hangingPunct="0">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pitchFamily="-108" charset="-128"/>
          <a:cs typeface="ＭＳ Ｐゴシック" pitchFamily="-108"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08"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08"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08"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108" charset="-128"/>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08"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08"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08"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9.xml><?xml version="1.0" encoding="utf-8"?>
<p:sldMaster xmlns:a="http://schemas.openxmlformats.org/drawingml/2006/main" xmlns:r="http://schemas.openxmlformats.org/officeDocument/2006/relationships" xmlns:p="http://schemas.openxmlformats.org/presentationml/2006/main">
  <p:cSld>
    <p:bg>
      <p:bgPr>
        <a:blipFill dpi="0" rotWithShape="0">
          <a:blip r:embed="rId14"/>
          <a:srcRect/>
          <a:tile tx="0" ty="0" sx="100000" sy="100000" flip="none" algn="tl"/>
        </a:blip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457200" y="1600201"/>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latin typeface="Arial" pitchFamily="-112" charset="0"/>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Arial" pitchFamily="-112" charset="0"/>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vl1pPr>
          </a:lstStyle>
          <a:p>
            <a:pPr>
              <a:defRPr/>
            </a:pPr>
            <a:fld id="{03FA534B-F817-E343-8950-FBAA49A7E2D1}" type="slidenum">
              <a:rPr lang="en-US"/>
              <a:pPr>
                <a:defRPr/>
              </a:pPr>
              <a:t>‹#›</a:t>
            </a:fld>
            <a:endParaRPr lang="en-US"/>
          </a:p>
        </p:txBody>
      </p:sp>
    </p:spTree>
    <p:extLst>
      <p:ext uri="{BB962C8B-B14F-4D97-AF65-F5344CB8AC3E}">
        <p14:creationId xmlns:p14="http://schemas.microsoft.com/office/powerpoint/2010/main" val="2295399222"/>
      </p:ext>
    </p:extLst>
  </p:cSld>
  <p:clrMap bg1="lt1" tx1="dk1" bg2="lt2" tx2="dk2" accent1="accent1" accent2="accent2" accent3="accent3" accent4="accent4" accent5="accent5" accent6="accent6" hlink="hlink" folHlink="folHlink"/>
  <p:sldLayoutIdLst>
    <p:sldLayoutId id="2147484895" r:id="rId1"/>
    <p:sldLayoutId id="2147484896" r:id="rId2"/>
    <p:sldLayoutId id="2147484897" r:id="rId3"/>
    <p:sldLayoutId id="2147484898" r:id="rId4"/>
    <p:sldLayoutId id="2147484899" r:id="rId5"/>
    <p:sldLayoutId id="2147484900" r:id="rId6"/>
    <p:sldLayoutId id="2147484901" r:id="rId7"/>
    <p:sldLayoutId id="2147484902" r:id="rId8"/>
    <p:sldLayoutId id="2147484903" r:id="rId9"/>
    <p:sldLayoutId id="2147484904" r:id="rId10"/>
    <p:sldLayoutId id="2147484905" r:id="rId11"/>
    <p:sldLayoutId id="2147484906" r:id="rId12"/>
  </p:sldLayoutIdLst>
  <p:txStyles>
    <p:titleStyle>
      <a:lvl1pPr algn="ctr" rtl="0" eaLnBrk="0" fontAlgn="base" hangingPunct="0">
        <a:spcBef>
          <a:spcPct val="0"/>
        </a:spcBef>
        <a:spcAft>
          <a:spcPct val="0"/>
        </a:spcAft>
        <a:defRPr sz="4400">
          <a:solidFill>
            <a:schemeClr val="tx2"/>
          </a:solidFill>
          <a:latin typeface="+mj-lt"/>
          <a:ea typeface="ＭＳ Ｐゴシック" pitchFamily="-112" charset="-128"/>
          <a:cs typeface="ＭＳ Ｐゴシック" pitchFamily="-112" charset="-128"/>
        </a:defRPr>
      </a:lvl1pPr>
      <a:lvl2pPr algn="ctr" rtl="0" eaLnBrk="0" fontAlgn="base" hangingPunct="0">
        <a:spcBef>
          <a:spcPct val="0"/>
        </a:spcBef>
        <a:spcAft>
          <a:spcPct val="0"/>
        </a:spcAft>
        <a:defRPr sz="4400">
          <a:solidFill>
            <a:schemeClr val="tx2"/>
          </a:solidFill>
          <a:latin typeface="Arial" pitchFamily="-111"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Arial" pitchFamily="-111"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Arial" pitchFamily="-111"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Arial" pitchFamily="-111"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Arial" pitchFamily="-111" charset="0"/>
        </a:defRPr>
      </a:lvl6pPr>
      <a:lvl7pPr marL="914400" algn="ctr" rtl="0" fontAlgn="base">
        <a:spcBef>
          <a:spcPct val="0"/>
        </a:spcBef>
        <a:spcAft>
          <a:spcPct val="0"/>
        </a:spcAft>
        <a:defRPr sz="4400">
          <a:solidFill>
            <a:schemeClr val="tx2"/>
          </a:solidFill>
          <a:latin typeface="Arial" pitchFamily="-111" charset="0"/>
        </a:defRPr>
      </a:lvl7pPr>
      <a:lvl8pPr marL="1371600" algn="ctr" rtl="0" fontAlgn="base">
        <a:spcBef>
          <a:spcPct val="0"/>
        </a:spcBef>
        <a:spcAft>
          <a:spcPct val="0"/>
        </a:spcAft>
        <a:defRPr sz="4400">
          <a:solidFill>
            <a:schemeClr val="tx2"/>
          </a:solidFill>
          <a:latin typeface="Arial" pitchFamily="-111" charset="0"/>
        </a:defRPr>
      </a:lvl8pPr>
      <a:lvl9pPr marL="1828800" algn="ctr" rtl="0" fontAlgn="base">
        <a:spcBef>
          <a:spcPct val="0"/>
        </a:spcBef>
        <a:spcAft>
          <a:spcPct val="0"/>
        </a:spcAft>
        <a:defRPr sz="4400">
          <a:solidFill>
            <a:schemeClr val="tx2"/>
          </a:solidFill>
          <a:latin typeface="Arial" pitchFamily="-111"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pitchFamily="-112" charset="-128"/>
          <a:cs typeface="ＭＳ Ｐゴシック" pitchFamily="-112"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11"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11"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11"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111"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47106" name="Rectangle 2"/>
          <p:cNvSpPr>
            <a:spLocks noGrp="1" noChangeArrowheads="1"/>
          </p:cNvSpPr>
          <p:nvPr>
            <p:ph type="title"/>
          </p:nvPr>
        </p:nvSpPr>
        <p:spPr bwMode="auto">
          <a:xfrm>
            <a:off x="0" y="44450"/>
            <a:ext cx="9144000" cy="1143000"/>
          </a:xfrm>
          <a:prstGeom prst="rect">
            <a:avLst/>
          </a:prstGeom>
          <a:noFill/>
          <a:ln w="9525">
            <a:noFill/>
            <a:miter lim="800000"/>
            <a:headEnd/>
            <a:tailEnd/>
          </a:ln>
        </p:spPr>
        <p:txBody>
          <a:bodyPr vert="horz" wrap="square" lIns="91429" tIns="45714" rIns="91429" bIns="45714" numCol="1" anchor="ctr" anchorCtr="0" compatLnSpc="1">
            <a:prstTxWarp prst="textNoShape">
              <a:avLst/>
            </a:prstTxWarp>
          </a:bodyPr>
          <a:lstStyle/>
          <a:p>
            <a:pPr lvl="0"/>
            <a:r>
              <a:rPr lang="en-US" dirty="0"/>
              <a:t>Click to edit Master title style</a:t>
            </a:r>
          </a:p>
        </p:txBody>
      </p:sp>
      <p:sp>
        <p:nvSpPr>
          <p:cNvPr id="4710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29" tIns="45714" rIns="91429" bIns="45714"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29" tIns="45714" rIns="91429" bIns="45714" numCol="1" anchor="t" anchorCtr="0" compatLnSpc="1">
            <a:prstTxWarp prst="textNoShape">
              <a:avLst/>
            </a:prstTxWarp>
          </a:bodyPr>
          <a:lstStyle>
            <a:lvl1pPr eaLnBrk="0" hangingPunct="0">
              <a:defRPr sz="1400">
                <a:solidFill>
                  <a:srgbClr val="FFFFFF"/>
                </a:solidFill>
                <a:latin typeface="Arial Black"/>
                <a:ea typeface="+mn-ea"/>
                <a:cs typeface="+mn-cs"/>
              </a:defRPr>
            </a:lvl1pPr>
          </a:lstStyle>
          <a:p>
            <a:pPr defTabSz="914400" fontAlgn="base">
              <a:spcBef>
                <a:spcPct val="0"/>
              </a:spcBef>
              <a:spcAft>
                <a:spcPct val="0"/>
              </a:spcAft>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29" tIns="45714" rIns="91429" bIns="45714" numCol="1" anchor="t" anchorCtr="0" compatLnSpc="1">
            <a:prstTxWarp prst="textNoShape">
              <a:avLst/>
            </a:prstTxWarp>
          </a:bodyPr>
          <a:lstStyle>
            <a:lvl1pPr algn="ctr" eaLnBrk="0" hangingPunct="0">
              <a:defRPr sz="1400">
                <a:solidFill>
                  <a:srgbClr val="FFFFFF"/>
                </a:solidFill>
                <a:latin typeface="Arial Black"/>
                <a:ea typeface="+mn-ea"/>
                <a:cs typeface="+mn-cs"/>
              </a:defRPr>
            </a:lvl1pPr>
          </a:lstStyle>
          <a:p>
            <a:pPr defTabSz="914400" fontAlgn="base">
              <a:spcBef>
                <a:spcPct val="0"/>
              </a:spcBef>
              <a:spcAft>
                <a:spcPct val="0"/>
              </a:spcAft>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29" tIns="45714" rIns="91429" bIns="45714" numCol="1" anchor="t" anchorCtr="0" compatLnSpc="1">
            <a:prstTxWarp prst="textNoShape">
              <a:avLst/>
            </a:prstTxWarp>
          </a:bodyPr>
          <a:lstStyle>
            <a:lvl1pPr algn="r" eaLnBrk="0" hangingPunct="0">
              <a:defRPr sz="1400">
                <a:solidFill>
                  <a:srgbClr val="FFFFFF"/>
                </a:solidFill>
                <a:latin typeface="Arial Black" charset="0"/>
              </a:defRPr>
            </a:lvl1pPr>
          </a:lstStyle>
          <a:p>
            <a:pPr defTabSz="914400" fontAlgn="base">
              <a:spcBef>
                <a:spcPct val="0"/>
              </a:spcBef>
              <a:spcAft>
                <a:spcPct val="0"/>
              </a:spcAft>
              <a:defRPr/>
            </a:pPr>
            <a:fld id="{32F48A5B-5802-C247-82F8-32D794D8EE1F}" type="slidenum">
              <a:rPr lang="en-US">
                <a:ea typeface="ＭＳ Ｐゴシック" charset="0"/>
                <a:cs typeface="ＭＳ Ｐゴシック" charset="0"/>
              </a:rPr>
              <a:pPr defTabSz="914400" fontAlgn="base">
                <a:spcBef>
                  <a:spcPct val="0"/>
                </a:spcBef>
                <a:spcAft>
                  <a:spcPct val="0"/>
                </a:spcAft>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3314186886"/>
      </p:ext>
    </p:extLst>
  </p:cSld>
  <p:clrMap bg1="dk2" tx1="lt1" bg2="dk1" tx2="lt2" accent1="accent1" accent2="accent2" accent3="accent3" accent4="accent4" accent5="accent5" accent6="accent6" hlink="hlink" folHlink="folHlink"/>
  <p:sldLayoutIdLst>
    <p:sldLayoutId id="2147483721" r:id="rId1"/>
    <p:sldLayoutId id="2147483722" r:id="rId2"/>
    <p:sldLayoutId id="2147483723" r:id="rId3"/>
    <p:sldLayoutId id="2147483724" r:id="rId4"/>
    <p:sldLayoutId id="2147483725" r:id="rId5"/>
    <p:sldLayoutId id="2147483726" r:id="rId6"/>
    <p:sldLayoutId id="2147483727" r:id="rId7"/>
    <p:sldLayoutId id="2147483728" r:id="rId8"/>
    <p:sldLayoutId id="2147483729" r:id="rId9"/>
    <p:sldLayoutId id="2147483730" r:id="rId10"/>
    <p:sldLayoutId id="2147483731" r:id="rId11"/>
    <p:sldLayoutId id="2147483732" r:id="rId12"/>
  </p:sldLayoutIdLst>
  <p:txStyles>
    <p:titleStyle>
      <a:lvl1pPr algn="ctr" rtl="0" eaLnBrk="0" fontAlgn="base" hangingPunct="0">
        <a:spcBef>
          <a:spcPct val="0"/>
        </a:spcBef>
        <a:spcAft>
          <a:spcPct val="0"/>
        </a:spcAft>
        <a:defRPr sz="4000">
          <a:solidFill>
            <a:schemeClr val="tx2"/>
          </a:solidFill>
          <a:effectLst>
            <a:outerShdw blurRad="38100" dist="38100" dir="2700000" algn="tl">
              <a:srgbClr val="000000">
                <a:alpha val="43137"/>
              </a:srgbClr>
            </a:outerShdw>
          </a:effectLst>
          <a:latin typeface="+mj-lt"/>
          <a:ea typeface="ＭＳ Ｐゴシック" pitchFamily="-105" charset="-128"/>
          <a:cs typeface="ＭＳ Ｐゴシック" pitchFamily="-105" charset="-128"/>
        </a:defRPr>
      </a:lvl1pPr>
      <a:lvl2pPr algn="ctr" rtl="0" eaLnBrk="0" fontAlgn="base" hangingPunct="0">
        <a:spcBef>
          <a:spcPct val="0"/>
        </a:spcBef>
        <a:spcAft>
          <a:spcPct val="0"/>
        </a:spcAft>
        <a:defRPr sz="4000">
          <a:solidFill>
            <a:schemeClr val="tx2"/>
          </a:solidFill>
          <a:latin typeface="Arial Black" pitchFamily="-105" charset="0"/>
          <a:ea typeface="ＭＳ Ｐゴシック" pitchFamily="-105" charset="-128"/>
          <a:cs typeface="ＭＳ Ｐゴシック" pitchFamily="-105" charset="-128"/>
        </a:defRPr>
      </a:lvl2pPr>
      <a:lvl3pPr algn="ctr" rtl="0" eaLnBrk="0" fontAlgn="base" hangingPunct="0">
        <a:spcBef>
          <a:spcPct val="0"/>
        </a:spcBef>
        <a:spcAft>
          <a:spcPct val="0"/>
        </a:spcAft>
        <a:defRPr sz="4000">
          <a:solidFill>
            <a:schemeClr val="tx2"/>
          </a:solidFill>
          <a:latin typeface="Arial Black" pitchFamily="-105" charset="0"/>
          <a:ea typeface="ＭＳ Ｐゴシック" pitchFamily="-105" charset="-128"/>
          <a:cs typeface="ＭＳ Ｐゴシック" pitchFamily="-105" charset="-128"/>
        </a:defRPr>
      </a:lvl3pPr>
      <a:lvl4pPr algn="ctr" rtl="0" eaLnBrk="0" fontAlgn="base" hangingPunct="0">
        <a:spcBef>
          <a:spcPct val="0"/>
        </a:spcBef>
        <a:spcAft>
          <a:spcPct val="0"/>
        </a:spcAft>
        <a:defRPr sz="4000">
          <a:solidFill>
            <a:schemeClr val="tx2"/>
          </a:solidFill>
          <a:latin typeface="Arial Black" pitchFamily="-105" charset="0"/>
          <a:ea typeface="ＭＳ Ｐゴシック" pitchFamily="-105" charset="-128"/>
          <a:cs typeface="ＭＳ Ｐゴシック" pitchFamily="-105" charset="-128"/>
        </a:defRPr>
      </a:lvl4pPr>
      <a:lvl5pPr algn="ctr" rtl="0" eaLnBrk="0" fontAlgn="base" hangingPunct="0">
        <a:spcBef>
          <a:spcPct val="0"/>
        </a:spcBef>
        <a:spcAft>
          <a:spcPct val="0"/>
        </a:spcAft>
        <a:defRPr sz="4000">
          <a:solidFill>
            <a:schemeClr val="tx2"/>
          </a:solidFill>
          <a:latin typeface="Arial Black" pitchFamily="-105" charset="0"/>
          <a:ea typeface="ＭＳ Ｐゴシック" pitchFamily="-105" charset="-128"/>
          <a:cs typeface="ＭＳ Ｐゴシック" pitchFamily="-105" charset="-128"/>
        </a:defRPr>
      </a:lvl5pPr>
      <a:lvl6pPr marL="457146" algn="ctr" rtl="0" fontAlgn="base">
        <a:spcBef>
          <a:spcPct val="0"/>
        </a:spcBef>
        <a:spcAft>
          <a:spcPct val="0"/>
        </a:spcAft>
        <a:defRPr sz="4400">
          <a:solidFill>
            <a:schemeClr val="tx2"/>
          </a:solidFill>
          <a:latin typeface="Arial Black" pitchFamily="-105" charset="0"/>
        </a:defRPr>
      </a:lvl6pPr>
      <a:lvl7pPr marL="914293" algn="ctr" rtl="0" fontAlgn="base">
        <a:spcBef>
          <a:spcPct val="0"/>
        </a:spcBef>
        <a:spcAft>
          <a:spcPct val="0"/>
        </a:spcAft>
        <a:defRPr sz="4400">
          <a:solidFill>
            <a:schemeClr val="tx2"/>
          </a:solidFill>
          <a:latin typeface="Arial Black" pitchFamily="-105" charset="0"/>
        </a:defRPr>
      </a:lvl7pPr>
      <a:lvl8pPr marL="1371440" algn="ctr" rtl="0" fontAlgn="base">
        <a:spcBef>
          <a:spcPct val="0"/>
        </a:spcBef>
        <a:spcAft>
          <a:spcPct val="0"/>
        </a:spcAft>
        <a:defRPr sz="4400">
          <a:solidFill>
            <a:schemeClr val="tx2"/>
          </a:solidFill>
          <a:latin typeface="Arial Black" pitchFamily="-105" charset="0"/>
        </a:defRPr>
      </a:lvl8pPr>
      <a:lvl9pPr marL="1828586" algn="ctr" rtl="0" fontAlgn="base">
        <a:spcBef>
          <a:spcPct val="0"/>
        </a:spcBef>
        <a:spcAft>
          <a:spcPct val="0"/>
        </a:spcAft>
        <a:defRPr sz="4400">
          <a:solidFill>
            <a:schemeClr val="tx2"/>
          </a:solidFill>
          <a:latin typeface="Arial Black" pitchFamily="-105" charset="0"/>
        </a:defRPr>
      </a:lvl9pPr>
    </p:titleStyle>
    <p:bodyStyle>
      <a:lvl1pPr marL="341313" indent="-341313" algn="l" rtl="0" eaLnBrk="0" fontAlgn="base" hangingPunct="0">
        <a:spcBef>
          <a:spcPct val="20000"/>
        </a:spcBef>
        <a:spcAft>
          <a:spcPct val="0"/>
        </a:spcAft>
        <a:buChar char="•"/>
        <a:defRPr sz="3200">
          <a:solidFill>
            <a:schemeClr val="tx1"/>
          </a:solidFill>
          <a:latin typeface="+mn-lt"/>
          <a:ea typeface="ＭＳ Ｐゴシック" pitchFamily="-105" charset="-128"/>
          <a:cs typeface="ＭＳ Ｐゴシック" pitchFamily="-105" charset="-128"/>
        </a:defRPr>
      </a:lvl1pPr>
      <a:lvl2pPr marL="741363" indent="-284163" algn="l" rtl="0" eaLnBrk="0" fontAlgn="base" hangingPunct="0">
        <a:spcBef>
          <a:spcPct val="20000"/>
        </a:spcBef>
        <a:spcAft>
          <a:spcPct val="0"/>
        </a:spcAft>
        <a:buChar char="–"/>
        <a:defRPr sz="2800">
          <a:solidFill>
            <a:schemeClr val="tx1"/>
          </a:solidFill>
          <a:latin typeface="+mn-lt"/>
          <a:ea typeface="ＭＳ Ｐゴシック" pitchFamily="-105" charset="-128"/>
        </a:defRPr>
      </a:lvl2pPr>
      <a:lvl3pPr marL="1141413" indent="-227013" algn="l" rtl="0" eaLnBrk="0" fontAlgn="base" hangingPunct="0">
        <a:spcBef>
          <a:spcPct val="20000"/>
        </a:spcBef>
        <a:spcAft>
          <a:spcPct val="0"/>
        </a:spcAft>
        <a:buChar char="•"/>
        <a:defRPr sz="2400">
          <a:solidFill>
            <a:schemeClr val="tx1"/>
          </a:solidFill>
          <a:latin typeface="+mn-lt"/>
          <a:ea typeface="ＭＳ Ｐゴシック" pitchFamily="-105" charset="-128"/>
        </a:defRPr>
      </a:lvl3pPr>
      <a:lvl4pPr marL="1598613" indent="-227013" algn="l" rtl="0" eaLnBrk="0" fontAlgn="base" hangingPunct="0">
        <a:spcBef>
          <a:spcPct val="20000"/>
        </a:spcBef>
        <a:spcAft>
          <a:spcPct val="0"/>
        </a:spcAft>
        <a:buChar char="–"/>
        <a:defRPr sz="2000">
          <a:solidFill>
            <a:schemeClr val="tx1"/>
          </a:solidFill>
          <a:latin typeface="+mn-lt"/>
          <a:ea typeface="ＭＳ Ｐゴシック" pitchFamily="-105" charset="-128"/>
        </a:defRPr>
      </a:lvl4pPr>
      <a:lvl5pPr marL="2055813" indent="-227013" algn="l" rtl="0" eaLnBrk="0" fontAlgn="base" hangingPunct="0">
        <a:spcBef>
          <a:spcPct val="20000"/>
        </a:spcBef>
        <a:spcAft>
          <a:spcPct val="0"/>
        </a:spcAft>
        <a:buChar char="»"/>
        <a:defRPr sz="2000">
          <a:solidFill>
            <a:schemeClr val="tx1"/>
          </a:solidFill>
          <a:latin typeface="+mn-lt"/>
          <a:ea typeface="ＭＳ Ｐゴシック" pitchFamily="-105" charset="-128"/>
        </a:defRPr>
      </a:lvl5pPr>
      <a:lvl6pPr marL="2514306" indent="-228573" algn="l" rtl="0" fontAlgn="base">
        <a:spcBef>
          <a:spcPct val="20000"/>
        </a:spcBef>
        <a:spcAft>
          <a:spcPct val="0"/>
        </a:spcAft>
        <a:buChar char="»"/>
        <a:defRPr sz="2000">
          <a:solidFill>
            <a:schemeClr val="tx1"/>
          </a:solidFill>
          <a:latin typeface="+mn-lt"/>
          <a:ea typeface="ＭＳ Ｐゴシック" pitchFamily="-105" charset="-128"/>
        </a:defRPr>
      </a:lvl6pPr>
      <a:lvl7pPr marL="2971453" indent="-228573" algn="l" rtl="0" fontAlgn="base">
        <a:spcBef>
          <a:spcPct val="20000"/>
        </a:spcBef>
        <a:spcAft>
          <a:spcPct val="0"/>
        </a:spcAft>
        <a:buChar char="»"/>
        <a:defRPr sz="2000">
          <a:solidFill>
            <a:schemeClr val="tx1"/>
          </a:solidFill>
          <a:latin typeface="+mn-lt"/>
          <a:ea typeface="ＭＳ Ｐゴシック" pitchFamily="-105" charset="-128"/>
        </a:defRPr>
      </a:lvl7pPr>
      <a:lvl8pPr marL="3428599" indent="-228573" algn="l" rtl="0" fontAlgn="base">
        <a:spcBef>
          <a:spcPct val="20000"/>
        </a:spcBef>
        <a:spcAft>
          <a:spcPct val="0"/>
        </a:spcAft>
        <a:buChar char="»"/>
        <a:defRPr sz="2000">
          <a:solidFill>
            <a:schemeClr val="tx1"/>
          </a:solidFill>
          <a:latin typeface="+mn-lt"/>
          <a:ea typeface="ＭＳ Ｐゴシック" pitchFamily="-105" charset="-128"/>
        </a:defRPr>
      </a:lvl8pPr>
      <a:lvl9pPr marL="3885746" indent="-228573" algn="l" rtl="0" fontAlgn="base">
        <a:spcBef>
          <a:spcPct val="20000"/>
        </a:spcBef>
        <a:spcAft>
          <a:spcPct val="0"/>
        </a:spcAft>
        <a:buChar char="»"/>
        <a:defRPr sz="2000">
          <a:solidFill>
            <a:schemeClr val="tx1"/>
          </a:solidFill>
          <a:latin typeface="+mn-lt"/>
          <a:ea typeface="ＭＳ Ｐゴシック" pitchFamily="-105" charset="-128"/>
        </a:defRPr>
      </a:lvl9pPr>
    </p:bodyStyle>
    <p:otherStyle>
      <a:defPPr>
        <a:defRPr lang="en-US"/>
      </a:defPPr>
      <a:lvl1pPr marL="0" algn="l" defTabSz="457146" rtl="0" eaLnBrk="1" latinLnBrk="0" hangingPunct="1">
        <a:defRPr sz="1800" kern="1200">
          <a:solidFill>
            <a:schemeClr val="tx1"/>
          </a:solidFill>
          <a:latin typeface="+mn-lt"/>
          <a:ea typeface="+mn-ea"/>
          <a:cs typeface="+mn-cs"/>
        </a:defRPr>
      </a:lvl1pPr>
      <a:lvl2pPr marL="457146" algn="l" defTabSz="457146" rtl="0" eaLnBrk="1" latinLnBrk="0" hangingPunct="1">
        <a:defRPr sz="1800" kern="1200">
          <a:solidFill>
            <a:schemeClr val="tx1"/>
          </a:solidFill>
          <a:latin typeface="+mn-lt"/>
          <a:ea typeface="+mn-ea"/>
          <a:cs typeface="+mn-cs"/>
        </a:defRPr>
      </a:lvl2pPr>
      <a:lvl3pPr marL="914293" algn="l" defTabSz="457146" rtl="0" eaLnBrk="1" latinLnBrk="0" hangingPunct="1">
        <a:defRPr sz="1800" kern="1200">
          <a:solidFill>
            <a:schemeClr val="tx1"/>
          </a:solidFill>
          <a:latin typeface="+mn-lt"/>
          <a:ea typeface="+mn-ea"/>
          <a:cs typeface="+mn-cs"/>
        </a:defRPr>
      </a:lvl3pPr>
      <a:lvl4pPr marL="1371440" algn="l" defTabSz="457146" rtl="0" eaLnBrk="1" latinLnBrk="0" hangingPunct="1">
        <a:defRPr sz="1800" kern="1200">
          <a:solidFill>
            <a:schemeClr val="tx1"/>
          </a:solidFill>
          <a:latin typeface="+mn-lt"/>
          <a:ea typeface="+mn-ea"/>
          <a:cs typeface="+mn-cs"/>
        </a:defRPr>
      </a:lvl4pPr>
      <a:lvl5pPr marL="1828586" algn="l" defTabSz="457146" rtl="0" eaLnBrk="1" latinLnBrk="0" hangingPunct="1">
        <a:defRPr sz="1800" kern="1200">
          <a:solidFill>
            <a:schemeClr val="tx1"/>
          </a:solidFill>
          <a:latin typeface="+mn-lt"/>
          <a:ea typeface="+mn-ea"/>
          <a:cs typeface="+mn-cs"/>
        </a:defRPr>
      </a:lvl5pPr>
      <a:lvl6pPr marL="2285733" algn="l" defTabSz="457146" rtl="0" eaLnBrk="1" latinLnBrk="0" hangingPunct="1">
        <a:defRPr sz="1800" kern="1200">
          <a:solidFill>
            <a:schemeClr val="tx1"/>
          </a:solidFill>
          <a:latin typeface="+mn-lt"/>
          <a:ea typeface="+mn-ea"/>
          <a:cs typeface="+mn-cs"/>
        </a:defRPr>
      </a:lvl6pPr>
      <a:lvl7pPr marL="2742879" algn="l" defTabSz="457146" rtl="0" eaLnBrk="1" latinLnBrk="0" hangingPunct="1">
        <a:defRPr sz="1800" kern="1200">
          <a:solidFill>
            <a:schemeClr val="tx1"/>
          </a:solidFill>
          <a:latin typeface="+mn-lt"/>
          <a:ea typeface="+mn-ea"/>
          <a:cs typeface="+mn-cs"/>
        </a:defRPr>
      </a:lvl7pPr>
      <a:lvl8pPr marL="3200026" algn="l" defTabSz="457146" rtl="0" eaLnBrk="1" latinLnBrk="0" hangingPunct="1">
        <a:defRPr sz="1800" kern="1200">
          <a:solidFill>
            <a:schemeClr val="tx1"/>
          </a:solidFill>
          <a:latin typeface="+mn-lt"/>
          <a:ea typeface="+mn-ea"/>
          <a:cs typeface="+mn-cs"/>
        </a:defRPr>
      </a:lvl8pPr>
      <a:lvl9pPr marL="3657172" algn="l" defTabSz="457146" rtl="0" eaLnBrk="1" latinLnBrk="0" hangingPunct="1">
        <a:defRPr sz="1800" kern="1200">
          <a:solidFill>
            <a:schemeClr val="tx1"/>
          </a:solidFill>
          <a:latin typeface="+mn-lt"/>
          <a:ea typeface="+mn-ea"/>
          <a:cs typeface="+mn-cs"/>
        </a:defRPr>
      </a:lvl9pPr>
    </p:otherStyle>
  </p:txStyles>
</p:sldMaster>
</file>

<file path=ppt/slideMasters/slideMaster30.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80000"/>
                <a:invGamma/>
              </a:schemeClr>
            </a:gs>
            <a:gs pos="100000">
              <a:schemeClr val="bg1"/>
            </a:gs>
          </a:gsLst>
          <a:lin ang="5400000" scaled="1"/>
        </a:gradFill>
        <a:effectLst/>
      </p:bgPr>
    </p:bg>
    <p:spTree>
      <p:nvGrpSpPr>
        <p:cNvPr id="1" name=""/>
        <p:cNvGrpSpPr/>
        <p:nvPr/>
      </p:nvGrpSpPr>
      <p:grpSpPr>
        <a:xfrm>
          <a:off x="0" y="0"/>
          <a:ext cx="0" cy="0"/>
          <a:chOff x="0" y="0"/>
          <a:chExt cx="0" cy="0"/>
        </a:xfrm>
      </p:grpSpPr>
      <p:grpSp>
        <p:nvGrpSpPr>
          <p:cNvPr id="1026" name="Group 2"/>
          <p:cNvGrpSpPr>
            <a:grpSpLocks/>
          </p:cNvGrpSpPr>
          <p:nvPr/>
        </p:nvGrpSpPr>
        <p:grpSpPr bwMode="auto">
          <a:xfrm>
            <a:off x="1" y="1"/>
            <a:ext cx="9145588" cy="6845300"/>
            <a:chOff x="0" y="0"/>
            <a:chExt cx="5761" cy="4312"/>
          </a:xfrm>
        </p:grpSpPr>
        <p:sp>
          <p:nvSpPr>
            <p:cNvPr id="1029" name="Rectangle 3"/>
            <p:cNvSpPr>
              <a:spLocks noChangeArrowheads="1"/>
            </p:cNvSpPr>
            <p:nvPr/>
          </p:nvSpPr>
          <p:spPr bwMode="auto">
            <a:xfrm>
              <a:off x="0" y="0"/>
              <a:ext cx="5753" cy="4312"/>
            </a:xfrm>
            <a:prstGeom prst="rect">
              <a:avLst/>
            </a:prstGeom>
            <a:gradFill rotWithShape="0">
              <a:gsLst>
                <a:gs pos="0">
                  <a:srgbClr val="000080"/>
                </a:gs>
                <a:gs pos="100000">
                  <a:srgbClr val="000026"/>
                </a:gs>
              </a:gsLst>
              <a:lin ang="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1" hangingPunct="1"/>
              <a:endParaRPr lang="en-US" sz="2400">
                <a:solidFill>
                  <a:srgbClr val="FFFFFF"/>
                </a:solidFill>
                <a:latin typeface="Times New Roman" charset="0"/>
              </a:endParaRPr>
            </a:p>
          </p:txBody>
        </p:sp>
        <p:sp useBgFill="1">
          <p:nvSpPr>
            <p:cNvPr id="1030" name="Freeform 4"/>
            <p:cNvSpPr>
              <a:spLocks/>
            </p:cNvSpPr>
            <p:nvPr/>
          </p:nvSpPr>
          <p:spPr bwMode="auto">
            <a:xfrm>
              <a:off x="0" y="73"/>
              <a:ext cx="5761" cy="4166"/>
            </a:xfrm>
            <a:custGeom>
              <a:avLst/>
              <a:gdLst>
                <a:gd name="T0" fmla="*/ 1 w 5761"/>
                <a:gd name="T1" fmla="*/ 3948 h 4166"/>
                <a:gd name="T2" fmla="*/ 1 w 5761"/>
                <a:gd name="T3" fmla="*/ 3997 h 4166"/>
                <a:gd name="T4" fmla="*/ 5760 w 5761"/>
                <a:gd name="T5" fmla="*/ 4105 h 4166"/>
                <a:gd name="T6" fmla="*/ 5760 w 5761"/>
                <a:gd name="T7" fmla="*/ 4165 h 4166"/>
                <a:gd name="T8" fmla="*/ 1 w 5761"/>
                <a:gd name="T9" fmla="*/ 61 h 4166"/>
                <a:gd name="T10" fmla="*/ 1 w 5761"/>
                <a:gd name="T11" fmla="*/ 108 h 4166"/>
                <a:gd name="T12" fmla="*/ 5760 w 5761"/>
                <a:gd name="T13" fmla="*/ 216 h 4166"/>
                <a:gd name="T14" fmla="*/ 5760 w 5761"/>
                <a:gd name="T15" fmla="*/ 277 h 4166"/>
                <a:gd name="T16" fmla="*/ 1 w 5761"/>
                <a:gd name="T17" fmla="*/ 384 h 4166"/>
                <a:gd name="T18" fmla="*/ 1 w 5761"/>
                <a:gd name="T19" fmla="*/ 432 h 4166"/>
                <a:gd name="T20" fmla="*/ 5760 w 5761"/>
                <a:gd name="T21" fmla="*/ 540 h 4166"/>
                <a:gd name="T22" fmla="*/ 5760 w 5761"/>
                <a:gd name="T23" fmla="*/ 600 h 4166"/>
                <a:gd name="T24" fmla="*/ 1 w 5761"/>
                <a:gd name="T25" fmla="*/ 708 h 4166"/>
                <a:gd name="T26" fmla="*/ 1 w 5761"/>
                <a:gd name="T27" fmla="*/ 756 h 4166"/>
                <a:gd name="T28" fmla="*/ 5760 w 5761"/>
                <a:gd name="T29" fmla="*/ 865 h 4166"/>
                <a:gd name="T30" fmla="*/ 5760 w 5761"/>
                <a:gd name="T31" fmla="*/ 925 h 4166"/>
                <a:gd name="T32" fmla="*/ 1 w 5761"/>
                <a:gd name="T33" fmla="*/ 1032 h 4166"/>
                <a:gd name="T34" fmla="*/ 1 w 5761"/>
                <a:gd name="T35" fmla="*/ 1080 h 4166"/>
                <a:gd name="T36" fmla="*/ 5760 w 5761"/>
                <a:gd name="T37" fmla="*/ 1188 h 4166"/>
                <a:gd name="T38" fmla="*/ 5760 w 5761"/>
                <a:gd name="T39" fmla="*/ 1248 h 4166"/>
                <a:gd name="T40" fmla="*/ 1 w 5761"/>
                <a:gd name="T41" fmla="*/ 1357 h 4166"/>
                <a:gd name="T42" fmla="*/ 1 w 5761"/>
                <a:gd name="T43" fmla="*/ 1404 h 4166"/>
                <a:gd name="T44" fmla="*/ 5760 w 5761"/>
                <a:gd name="T45" fmla="*/ 1512 h 4166"/>
                <a:gd name="T46" fmla="*/ 5760 w 5761"/>
                <a:gd name="T47" fmla="*/ 1572 h 4166"/>
                <a:gd name="T48" fmla="*/ 1 w 5761"/>
                <a:gd name="T49" fmla="*/ 1680 h 4166"/>
                <a:gd name="T50" fmla="*/ 1 w 5761"/>
                <a:gd name="T51" fmla="*/ 1728 h 4166"/>
                <a:gd name="T52" fmla="*/ 5760 w 5761"/>
                <a:gd name="T53" fmla="*/ 1836 h 4166"/>
                <a:gd name="T54" fmla="*/ 5760 w 5761"/>
                <a:gd name="T55" fmla="*/ 1896 h 4166"/>
                <a:gd name="T56" fmla="*/ 1 w 5761"/>
                <a:gd name="T57" fmla="*/ 2005 h 4166"/>
                <a:gd name="T58" fmla="*/ 1 w 5761"/>
                <a:gd name="T59" fmla="*/ 2052 h 4166"/>
                <a:gd name="T60" fmla="*/ 5760 w 5761"/>
                <a:gd name="T61" fmla="*/ 2161 h 4166"/>
                <a:gd name="T62" fmla="*/ 5760 w 5761"/>
                <a:gd name="T63" fmla="*/ 2220 h 4166"/>
                <a:gd name="T64" fmla="*/ 1 w 5761"/>
                <a:gd name="T65" fmla="*/ 2328 h 4166"/>
                <a:gd name="T66" fmla="*/ 1 w 5761"/>
                <a:gd name="T67" fmla="*/ 2376 h 4166"/>
                <a:gd name="T68" fmla="*/ 5760 w 5761"/>
                <a:gd name="T69" fmla="*/ 2484 h 4166"/>
                <a:gd name="T70" fmla="*/ 5760 w 5761"/>
                <a:gd name="T71" fmla="*/ 2545 h 4166"/>
                <a:gd name="T72" fmla="*/ 1 w 5761"/>
                <a:gd name="T73" fmla="*/ 2652 h 4166"/>
                <a:gd name="T74" fmla="*/ 1 w 5761"/>
                <a:gd name="T75" fmla="*/ 2700 h 4166"/>
                <a:gd name="T76" fmla="*/ 5760 w 5761"/>
                <a:gd name="T77" fmla="*/ 2808 h 4166"/>
                <a:gd name="T78" fmla="*/ 5760 w 5761"/>
                <a:gd name="T79" fmla="*/ 2868 h 4166"/>
                <a:gd name="T80" fmla="*/ 1 w 5761"/>
                <a:gd name="T81" fmla="*/ 2977 h 4166"/>
                <a:gd name="T82" fmla="*/ 1 w 5761"/>
                <a:gd name="T83" fmla="*/ 3024 h 4166"/>
                <a:gd name="T84" fmla="*/ 5760 w 5761"/>
                <a:gd name="T85" fmla="*/ 3132 h 4166"/>
                <a:gd name="T86" fmla="*/ 5760 w 5761"/>
                <a:gd name="T87" fmla="*/ 3192 h 4166"/>
                <a:gd name="T88" fmla="*/ 1 w 5761"/>
                <a:gd name="T89" fmla="*/ 3301 h 4166"/>
                <a:gd name="T90" fmla="*/ 1 w 5761"/>
                <a:gd name="T91" fmla="*/ 3348 h 4166"/>
                <a:gd name="T92" fmla="*/ 5760 w 5761"/>
                <a:gd name="T93" fmla="*/ 3457 h 4166"/>
                <a:gd name="T94" fmla="*/ 5760 w 5761"/>
                <a:gd name="T95" fmla="*/ 3516 h 4166"/>
                <a:gd name="T96" fmla="*/ 1 w 5761"/>
                <a:gd name="T97" fmla="*/ 3624 h 4166"/>
                <a:gd name="T98" fmla="*/ 1 w 5761"/>
                <a:gd name="T99" fmla="*/ 3672 h 4166"/>
                <a:gd name="T100" fmla="*/ 5760 w 5761"/>
                <a:gd name="T101" fmla="*/ 3781 h 4166"/>
                <a:gd name="T102" fmla="*/ 5760 w 5761"/>
                <a:gd name="T103" fmla="*/ 3841 h 416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5761" h="4166">
                  <a:moveTo>
                    <a:pt x="5760" y="3889"/>
                  </a:moveTo>
                  <a:lnTo>
                    <a:pt x="1" y="3888"/>
                  </a:lnTo>
                  <a:lnTo>
                    <a:pt x="1" y="3948"/>
                  </a:lnTo>
                  <a:lnTo>
                    <a:pt x="5760" y="3948"/>
                  </a:lnTo>
                  <a:lnTo>
                    <a:pt x="5760" y="3996"/>
                  </a:lnTo>
                  <a:lnTo>
                    <a:pt x="1" y="3997"/>
                  </a:lnTo>
                  <a:lnTo>
                    <a:pt x="1" y="4056"/>
                  </a:lnTo>
                  <a:lnTo>
                    <a:pt x="5760" y="4056"/>
                  </a:lnTo>
                  <a:lnTo>
                    <a:pt x="5760" y="4105"/>
                  </a:lnTo>
                  <a:lnTo>
                    <a:pt x="1" y="4104"/>
                  </a:lnTo>
                  <a:lnTo>
                    <a:pt x="1" y="4165"/>
                  </a:lnTo>
                  <a:lnTo>
                    <a:pt x="5760" y="4165"/>
                  </a:lnTo>
                  <a:lnTo>
                    <a:pt x="5760" y="0"/>
                  </a:lnTo>
                  <a:lnTo>
                    <a:pt x="1" y="0"/>
                  </a:lnTo>
                  <a:lnTo>
                    <a:pt x="1" y="61"/>
                  </a:lnTo>
                  <a:lnTo>
                    <a:pt x="5760" y="60"/>
                  </a:lnTo>
                  <a:lnTo>
                    <a:pt x="5760" y="108"/>
                  </a:lnTo>
                  <a:lnTo>
                    <a:pt x="1" y="108"/>
                  </a:lnTo>
                  <a:lnTo>
                    <a:pt x="1" y="168"/>
                  </a:lnTo>
                  <a:lnTo>
                    <a:pt x="5760" y="169"/>
                  </a:lnTo>
                  <a:lnTo>
                    <a:pt x="5760" y="216"/>
                  </a:lnTo>
                  <a:lnTo>
                    <a:pt x="1" y="216"/>
                  </a:lnTo>
                  <a:lnTo>
                    <a:pt x="1" y="276"/>
                  </a:lnTo>
                  <a:lnTo>
                    <a:pt x="5760" y="277"/>
                  </a:lnTo>
                  <a:lnTo>
                    <a:pt x="5760" y="324"/>
                  </a:lnTo>
                  <a:lnTo>
                    <a:pt x="1" y="324"/>
                  </a:lnTo>
                  <a:lnTo>
                    <a:pt x="1" y="384"/>
                  </a:lnTo>
                  <a:lnTo>
                    <a:pt x="5760" y="384"/>
                  </a:lnTo>
                  <a:lnTo>
                    <a:pt x="5760" y="432"/>
                  </a:lnTo>
                  <a:lnTo>
                    <a:pt x="1" y="432"/>
                  </a:lnTo>
                  <a:lnTo>
                    <a:pt x="1" y="492"/>
                  </a:lnTo>
                  <a:lnTo>
                    <a:pt x="5760" y="493"/>
                  </a:lnTo>
                  <a:lnTo>
                    <a:pt x="5760" y="540"/>
                  </a:lnTo>
                  <a:lnTo>
                    <a:pt x="1" y="540"/>
                  </a:lnTo>
                  <a:lnTo>
                    <a:pt x="1" y="600"/>
                  </a:lnTo>
                  <a:lnTo>
                    <a:pt x="5760" y="600"/>
                  </a:lnTo>
                  <a:lnTo>
                    <a:pt x="5760" y="648"/>
                  </a:lnTo>
                  <a:lnTo>
                    <a:pt x="1" y="648"/>
                  </a:lnTo>
                  <a:lnTo>
                    <a:pt x="1" y="708"/>
                  </a:lnTo>
                  <a:lnTo>
                    <a:pt x="5760" y="709"/>
                  </a:lnTo>
                  <a:lnTo>
                    <a:pt x="5760" y="756"/>
                  </a:lnTo>
                  <a:lnTo>
                    <a:pt x="1" y="756"/>
                  </a:lnTo>
                  <a:lnTo>
                    <a:pt x="1" y="816"/>
                  </a:lnTo>
                  <a:lnTo>
                    <a:pt x="5760" y="817"/>
                  </a:lnTo>
                  <a:lnTo>
                    <a:pt x="5760" y="865"/>
                  </a:lnTo>
                  <a:lnTo>
                    <a:pt x="1" y="864"/>
                  </a:lnTo>
                  <a:lnTo>
                    <a:pt x="1" y="925"/>
                  </a:lnTo>
                  <a:lnTo>
                    <a:pt x="5760" y="925"/>
                  </a:lnTo>
                  <a:lnTo>
                    <a:pt x="5760" y="973"/>
                  </a:lnTo>
                  <a:lnTo>
                    <a:pt x="1" y="972"/>
                  </a:lnTo>
                  <a:lnTo>
                    <a:pt x="1" y="1032"/>
                  </a:lnTo>
                  <a:lnTo>
                    <a:pt x="5760" y="1033"/>
                  </a:lnTo>
                  <a:lnTo>
                    <a:pt x="5760" y="1080"/>
                  </a:lnTo>
                  <a:lnTo>
                    <a:pt x="1" y="1080"/>
                  </a:lnTo>
                  <a:lnTo>
                    <a:pt x="1" y="1140"/>
                  </a:lnTo>
                  <a:lnTo>
                    <a:pt x="5760" y="1140"/>
                  </a:lnTo>
                  <a:lnTo>
                    <a:pt x="5760" y="1188"/>
                  </a:lnTo>
                  <a:lnTo>
                    <a:pt x="1" y="1188"/>
                  </a:lnTo>
                  <a:lnTo>
                    <a:pt x="1" y="1248"/>
                  </a:lnTo>
                  <a:lnTo>
                    <a:pt x="5760" y="1248"/>
                  </a:lnTo>
                  <a:lnTo>
                    <a:pt x="5760" y="1296"/>
                  </a:lnTo>
                  <a:lnTo>
                    <a:pt x="1" y="1297"/>
                  </a:lnTo>
                  <a:lnTo>
                    <a:pt x="1" y="1357"/>
                  </a:lnTo>
                  <a:lnTo>
                    <a:pt x="5760" y="1356"/>
                  </a:lnTo>
                  <a:lnTo>
                    <a:pt x="5760" y="1404"/>
                  </a:lnTo>
                  <a:lnTo>
                    <a:pt x="1" y="1404"/>
                  </a:lnTo>
                  <a:lnTo>
                    <a:pt x="1" y="1465"/>
                  </a:lnTo>
                  <a:lnTo>
                    <a:pt x="5760" y="1464"/>
                  </a:lnTo>
                  <a:lnTo>
                    <a:pt x="5760" y="1512"/>
                  </a:lnTo>
                  <a:lnTo>
                    <a:pt x="1" y="1512"/>
                  </a:lnTo>
                  <a:lnTo>
                    <a:pt x="1" y="1572"/>
                  </a:lnTo>
                  <a:lnTo>
                    <a:pt x="5760" y="1572"/>
                  </a:lnTo>
                  <a:lnTo>
                    <a:pt x="5760" y="1620"/>
                  </a:lnTo>
                  <a:lnTo>
                    <a:pt x="1" y="1620"/>
                  </a:lnTo>
                  <a:lnTo>
                    <a:pt x="1" y="1680"/>
                  </a:lnTo>
                  <a:lnTo>
                    <a:pt x="5760" y="1681"/>
                  </a:lnTo>
                  <a:lnTo>
                    <a:pt x="5760" y="1728"/>
                  </a:lnTo>
                  <a:lnTo>
                    <a:pt x="1" y="1728"/>
                  </a:lnTo>
                  <a:lnTo>
                    <a:pt x="1" y="1789"/>
                  </a:lnTo>
                  <a:lnTo>
                    <a:pt x="5760" y="1789"/>
                  </a:lnTo>
                  <a:lnTo>
                    <a:pt x="5760" y="1836"/>
                  </a:lnTo>
                  <a:lnTo>
                    <a:pt x="1" y="1836"/>
                  </a:lnTo>
                  <a:lnTo>
                    <a:pt x="1" y="1896"/>
                  </a:lnTo>
                  <a:lnTo>
                    <a:pt x="5760" y="1896"/>
                  </a:lnTo>
                  <a:lnTo>
                    <a:pt x="5760" y="1944"/>
                  </a:lnTo>
                  <a:lnTo>
                    <a:pt x="1" y="1944"/>
                  </a:lnTo>
                  <a:lnTo>
                    <a:pt x="1" y="2005"/>
                  </a:lnTo>
                  <a:lnTo>
                    <a:pt x="5760" y="2004"/>
                  </a:lnTo>
                  <a:lnTo>
                    <a:pt x="5760" y="2052"/>
                  </a:lnTo>
                  <a:lnTo>
                    <a:pt x="1" y="2052"/>
                  </a:lnTo>
                  <a:lnTo>
                    <a:pt x="1" y="2113"/>
                  </a:lnTo>
                  <a:lnTo>
                    <a:pt x="5760" y="2112"/>
                  </a:lnTo>
                  <a:lnTo>
                    <a:pt x="5760" y="2161"/>
                  </a:lnTo>
                  <a:lnTo>
                    <a:pt x="1" y="2160"/>
                  </a:lnTo>
                  <a:lnTo>
                    <a:pt x="1" y="2220"/>
                  </a:lnTo>
                  <a:lnTo>
                    <a:pt x="5760" y="2220"/>
                  </a:lnTo>
                  <a:lnTo>
                    <a:pt x="5760" y="2268"/>
                  </a:lnTo>
                  <a:lnTo>
                    <a:pt x="1" y="2268"/>
                  </a:lnTo>
                  <a:lnTo>
                    <a:pt x="1" y="2328"/>
                  </a:lnTo>
                  <a:lnTo>
                    <a:pt x="5760" y="2328"/>
                  </a:lnTo>
                  <a:lnTo>
                    <a:pt x="5760" y="2376"/>
                  </a:lnTo>
                  <a:lnTo>
                    <a:pt x="1" y="2376"/>
                  </a:lnTo>
                  <a:lnTo>
                    <a:pt x="1" y="2437"/>
                  </a:lnTo>
                  <a:lnTo>
                    <a:pt x="5760" y="2436"/>
                  </a:lnTo>
                  <a:lnTo>
                    <a:pt x="5760" y="2484"/>
                  </a:lnTo>
                  <a:lnTo>
                    <a:pt x="1" y="2484"/>
                  </a:lnTo>
                  <a:lnTo>
                    <a:pt x="1" y="2545"/>
                  </a:lnTo>
                  <a:lnTo>
                    <a:pt x="5760" y="2545"/>
                  </a:lnTo>
                  <a:lnTo>
                    <a:pt x="5760" y="2592"/>
                  </a:lnTo>
                  <a:lnTo>
                    <a:pt x="1" y="2592"/>
                  </a:lnTo>
                  <a:lnTo>
                    <a:pt x="1" y="2652"/>
                  </a:lnTo>
                  <a:lnTo>
                    <a:pt x="5760" y="2652"/>
                  </a:lnTo>
                  <a:lnTo>
                    <a:pt x="5760" y="2700"/>
                  </a:lnTo>
                  <a:lnTo>
                    <a:pt x="1" y="2700"/>
                  </a:lnTo>
                  <a:lnTo>
                    <a:pt x="1" y="2761"/>
                  </a:lnTo>
                  <a:lnTo>
                    <a:pt x="5760" y="2760"/>
                  </a:lnTo>
                  <a:lnTo>
                    <a:pt x="5760" y="2808"/>
                  </a:lnTo>
                  <a:lnTo>
                    <a:pt x="1" y="2808"/>
                  </a:lnTo>
                  <a:lnTo>
                    <a:pt x="1" y="2868"/>
                  </a:lnTo>
                  <a:lnTo>
                    <a:pt x="5760" y="2868"/>
                  </a:lnTo>
                  <a:lnTo>
                    <a:pt x="5760" y="2917"/>
                  </a:lnTo>
                  <a:lnTo>
                    <a:pt x="0" y="2917"/>
                  </a:lnTo>
                  <a:lnTo>
                    <a:pt x="1" y="2977"/>
                  </a:lnTo>
                  <a:lnTo>
                    <a:pt x="5760" y="2976"/>
                  </a:lnTo>
                  <a:lnTo>
                    <a:pt x="5760" y="3024"/>
                  </a:lnTo>
                  <a:lnTo>
                    <a:pt x="1" y="3024"/>
                  </a:lnTo>
                  <a:lnTo>
                    <a:pt x="1" y="3084"/>
                  </a:lnTo>
                  <a:lnTo>
                    <a:pt x="5760" y="3084"/>
                  </a:lnTo>
                  <a:lnTo>
                    <a:pt x="5760" y="3132"/>
                  </a:lnTo>
                  <a:lnTo>
                    <a:pt x="1" y="3132"/>
                  </a:lnTo>
                  <a:lnTo>
                    <a:pt x="1" y="3192"/>
                  </a:lnTo>
                  <a:lnTo>
                    <a:pt x="5760" y="3192"/>
                  </a:lnTo>
                  <a:lnTo>
                    <a:pt x="5760" y="3240"/>
                  </a:lnTo>
                  <a:lnTo>
                    <a:pt x="1" y="3240"/>
                  </a:lnTo>
                  <a:lnTo>
                    <a:pt x="1" y="3301"/>
                  </a:lnTo>
                  <a:lnTo>
                    <a:pt x="5760" y="3300"/>
                  </a:lnTo>
                  <a:lnTo>
                    <a:pt x="5760" y="3348"/>
                  </a:lnTo>
                  <a:lnTo>
                    <a:pt x="1" y="3348"/>
                  </a:lnTo>
                  <a:lnTo>
                    <a:pt x="1" y="3408"/>
                  </a:lnTo>
                  <a:lnTo>
                    <a:pt x="5760" y="3409"/>
                  </a:lnTo>
                  <a:lnTo>
                    <a:pt x="5760" y="3457"/>
                  </a:lnTo>
                  <a:lnTo>
                    <a:pt x="1" y="3456"/>
                  </a:lnTo>
                  <a:lnTo>
                    <a:pt x="1" y="3517"/>
                  </a:lnTo>
                  <a:lnTo>
                    <a:pt x="5760" y="3516"/>
                  </a:lnTo>
                  <a:lnTo>
                    <a:pt x="5760" y="3565"/>
                  </a:lnTo>
                  <a:lnTo>
                    <a:pt x="1" y="3565"/>
                  </a:lnTo>
                  <a:lnTo>
                    <a:pt x="1" y="3624"/>
                  </a:lnTo>
                  <a:lnTo>
                    <a:pt x="5760" y="3625"/>
                  </a:lnTo>
                  <a:lnTo>
                    <a:pt x="5760" y="3673"/>
                  </a:lnTo>
                  <a:lnTo>
                    <a:pt x="1" y="3672"/>
                  </a:lnTo>
                  <a:lnTo>
                    <a:pt x="1" y="3733"/>
                  </a:lnTo>
                  <a:lnTo>
                    <a:pt x="5760" y="3733"/>
                  </a:lnTo>
                  <a:lnTo>
                    <a:pt x="5760" y="3781"/>
                  </a:lnTo>
                  <a:lnTo>
                    <a:pt x="1" y="3781"/>
                  </a:lnTo>
                  <a:lnTo>
                    <a:pt x="1" y="3841"/>
                  </a:lnTo>
                  <a:lnTo>
                    <a:pt x="5760" y="3841"/>
                  </a:lnTo>
                  <a:lnTo>
                    <a:pt x="5760" y="3889"/>
                  </a:lnTo>
                </a:path>
              </a:pathLst>
            </a:custGeom>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grpSp>
      <p:sp>
        <p:nvSpPr>
          <p:cNvPr id="1027" name="Rectangle 5"/>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488" tIns="44450" rIns="90488" bIns="44450" numCol="1" anchor="ctr" anchorCtr="0" compatLnSpc="1">
            <a:prstTxWarp prst="textNoShape">
              <a:avLst/>
            </a:prstTxWarp>
          </a:bodyPr>
          <a:lstStyle/>
          <a:p>
            <a:pPr lvl="0"/>
            <a:r>
              <a:rPr lang="en-US"/>
              <a:t>Click to edit Master title style</a:t>
            </a:r>
          </a:p>
        </p:txBody>
      </p:sp>
      <p:sp>
        <p:nvSpPr>
          <p:cNvPr id="1028" name="Rectangle 6"/>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488" tIns="44450" rIns="90488" bIns="4445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897103864"/>
      </p:ext>
    </p:extLst>
  </p:cSld>
  <p:clrMap bg1="dk2" tx1="lt1" bg2="dk1" tx2="lt2" accent1="accent1" accent2="accent2" accent3="accent3" accent4="accent4" accent5="accent5" accent6="accent6" hlink="hlink" folHlink="folHlink"/>
  <p:sldLayoutIdLst>
    <p:sldLayoutId id="2147484908" r:id="rId1"/>
  </p:sldLayoutIdLst>
  <p:txStyles>
    <p:titleStyle>
      <a:lvl1pPr algn="ctr" rtl="0" eaLnBrk="0" fontAlgn="base" hangingPunct="0">
        <a:spcBef>
          <a:spcPct val="0"/>
        </a:spcBef>
        <a:spcAft>
          <a:spcPct val="0"/>
        </a:spcAft>
        <a:defRPr sz="4400">
          <a:solidFill>
            <a:schemeClr val="tx2"/>
          </a:solidFill>
          <a:latin typeface="+mj-lt"/>
          <a:ea typeface="ＭＳ Ｐゴシック" pitchFamily="24" charset="-128"/>
          <a:cs typeface="ＭＳ Ｐゴシック" pitchFamily="24" charset="-128"/>
        </a:defRPr>
      </a:lvl1pPr>
      <a:lvl2pPr algn="ctr" rtl="0" eaLnBrk="0" fontAlgn="base" hangingPunct="0">
        <a:spcBef>
          <a:spcPct val="0"/>
        </a:spcBef>
        <a:spcAft>
          <a:spcPct val="0"/>
        </a:spcAft>
        <a:defRPr sz="4400">
          <a:solidFill>
            <a:schemeClr val="tx2"/>
          </a:solidFill>
          <a:latin typeface="Arial" pitchFamily="-112" charset="0"/>
          <a:ea typeface="ＭＳ Ｐゴシック" pitchFamily="24" charset="-128"/>
          <a:cs typeface="ＭＳ Ｐゴシック" pitchFamily="24" charset="-128"/>
        </a:defRPr>
      </a:lvl2pPr>
      <a:lvl3pPr algn="ctr" rtl="0" eaLnBrk="0" fontAlgn="base" hangingPunct="0">
        <a:spcBef>
          <a:spcPct val="0"/>
        </a:spcBef>
        <a:spcAft>
          <a:spcPct val="0"/>
        </a:spcAft>
        <a:defRPr sz="4400">
          <a:solidFill>
            <a:schemeClr val="tx2"/>
          </a:solidFill>
          <a:latin typeface="Arial" pitchFamily="-112" charset="0"/>
          <a:ea typeface="ＭＳ Ｐゴシック" pitchFamily="24" charset="-128"/>
          <a:cs typeface="ＭＳ Ｐゴシック" pitchFamily="24" charset="-128"/>
        </a:defRPr>
      </a:lvl3pPr>
      <a:lvl4pPr algn="ctr" rtl="0" eaLnBrk="0" fontAlgn="base" hangingPunct="0">
        <a:spcBef>
          <a:spcPct val="0"/>
        </a:spcBef>
        <a:spcAft>
          <a:spcPct val="0"/>
        </a:spcAft>
        <a:defRPr sz="4400">
          <a:solidFill>
            <a:schemeClr val="tx2"/>
          </a:solidFill>
          <a:latin typeface="Arial" pitchFamily="-112" charset="0"/>
          <a:ea typeface="ＭＳ Ｐゴシック" pitchFamily="24" charset="-128"/>
          <a:cs typeface="ＭＳ Ｐゴシック" pitchFamily="24" charset="-128"/>
        </a:defRPr>
      </a:lvl4pPr>
      <a:lvl5pPr algn="ctr" rtl="0" eaLnBrk="0" fontAlgn="base" hangingPunct="0">
        <a:spcBef>
          <a:spcPct val="0"/>
        </a:spcBef>
        <a:spcAft>
          <a:spcPct val="0"/>
        </a:spcAft>
        <a:defRPr sz="4400">
          <a:solidFill>
            <a:schemeClr val="tx2"/>
          </a:solidFill>
          <a:latin typeface="Arial" pitchFamily="-112" charset="0"/>
          <a:ea typeface="ＭＳ Ｐゴシック" pitchFamily="24" charset="-128"/>
          <a:cs typeface="ＭＳ Ｐゴシック" pitchFamily="24" charset="-128"/>
        </a:defRPr>
      </a:lvl5pPr>
      <a:lvl6pPr marL="457200" algn="ctr" rtl="0" eaLnBrk="0" fontAlgn="base" hangingPunct="0">
        <a:spcBef>
          <a:spcPct val="0"/>
        </a:spcBef>
        <a:spcAft>
          <a:spcPct val="0"/>
        </a:spcAft>
        <a:defRPr sz="4400">
          <a:solidFill>
            <a:schemeClr val="tx2"/>
          </a:solidFill>
          <a:latin typeface="Arial" pitchFamily="-112" charset="0"/>
        </a:defRPr>
      </a:lvl6pPr>
      <a:lvl7pPr marL="914400" algn="ctr" rtl="0" eaLnBrk="0" fontAlgn="base" hangingPunct="0">
        <a:spcBef>
          <a:spcPct val="0"/>
        </a:spcBef>
        <a:spcAft>
          <a:spcPct val="0"/>
        </a:spcAft>
        <a:defRPr sz="4400">
          <a:solidFill>
            <a:schemeClr val="tx2"/>
          </a:solidFill>
          <a:latin typeface="Arial" pitchFamily="-112" charset="0"/>
        </a:defRPr>
      </a:lvl7pPr>
      <a:lvl8pPr marL="1371600" algn="ctr" rtl="0" eaLnBrk="0" fontAlgn="base" hangingPunct="0">
        <a:spcBef>
          <a:spcPct val="0"/>
        </a:spcBef>
        <a:spcAft>
          <a:spcPct val="0"/>
        </a:spcAft>
        <a:defRPr sz="4400">
          <a:solidFill>
            <a:schemeClr val="tx2"/>
          </a:solidFill>
          <a:latin typeface="Arial" pitchFamily="-112" charset="0"/>
        </a:defRPr>
      </a:lvl8pPr>
      <a:lvl9pPr marL="1828800" algn="ctr" rtl="0" eaLnBrk="0" fontAlgn="base" hangingPunct="0">
        <a:spcBef>
          <a:spcPct val="0"/>
        </a:spcBef>
        <a:spcAft>
          <a:spcPct val="0"/>
        </a:spcAft>
        <a:defRPr sz="4400">
          <a:solidFill>
            <a:schemeClr val="tx2"/>
          </a:solidFill>
          <a:latin typeface="Arial" pitchFamily="-112" charset="0"/>
        </a:defRPr>
      </a:lvl9pPr>
    </p:titleStyle>
    <p:bodyStyle>
      <a:lvl1pPr marL="342900" indent="-342900" algn="l" rtl="0" eaLnBrk="0" fontAlgn="base" hangingPunct="0">
        <a:spcBef>
          <a:spcPct val="20000"/>
        </a:spcBef>
        <a:spcAft>
          <a:spcPct val="0"/>
        </a:spcAft>
        <a:buClr>
          <a:schemeClr val="tx2"/>
        </a:buClr>
        <a:buSzPct val="75000"/>
        <a:buFont typeface="Monotype Sorts" charset="0"/>
        <a:buChar char="n"/>
        <a:defRPr sz="3200">
          <a:solidFill>
            <a:schemeClr val="tx1"/>
          </a:solidFill>
          <a:latin typeface="+mn-lt"/>
          <a:ea typeface="ＭＳ Ｐゴシック" pitchFamily="24" charset="-128"/>
          <a:cs typeface="ＭＳ Ｐゴシック" pitchFamily="24" charset="-128"/>
        </a:defRPr>
      </a:lvl1pPr>
      <a:lvl2pPr marL="742950" indent="-285750" algn="l" rtl="0" eaLnBrk="0" fontAlgn="base" hangingPunct="0">
        <a:spcBef>
          <a:spcPct val="20000"/>
        </a:spcBef>
        <a:spcAft>
          <a:spcPct val="0"/>
        </a:spcAft>
        <a:buClr>
          <a:schemeClr val="tx2"/>
        </a:buClr>
        <a:buSzPct val="100000"/>
        <a:buChar char="-"/>
        <a:defRPr sz="2800">
          <a:solidFill>
            <a:schemeClr val="tx1"/>
          </a:solidFill>
          <a:latin typeface="+mn-lt"/>
          <a:ea typeface="ＭＳ Ｐゴシック" pitchFamily="-112" charset="-128"/>
        </a:defRPr>
      </a:lvl2pPr>
      <a:lvl3pPr marL="1143000" indent="-228600" algn="l" rtl="0" eaLnBrk="0" fontAlgn="base" hangingPunct="0">
        <a:spcBef>
          <a:spcPct val="20000"/>
        </a:spcBef>
        <a:spcAft>
          <a:spcPct val="0"/>
        </a:spcAft>
        <a:buClr>
          <a:schemeClr val="tx2"/>
        </a:buClr>
        <a:buSzPct val="100000"/>
        <a:buChar char="•"/>
        <a:defRPr sz="2400">
          <a:solidFill>
            <a:schemeClr val="tx1"/>
          </a:solidFill>
          <a:latin typeface="+mn-lt"/>
          <a:ea typeface="ＭＳ Ｐゴシック" charset="0"/>
          <a:cs typeface="Geneva" charset="0"/>
        </a:defRPr>
      </a:lvl3pPr>
      <a:lvl4pPr marL="1600200" indent="-228600" algn="l" rtl="0" eaLnBrk="0" fontAlgn="base" hangingPunct="0">
        <a:spcBef>
          <a:spcPct val="20000"/>
        </a:spcBef>
        <a:spcAft>
          <a:spcPct val="0"/>
        </a:spcAft>
        <a:buClr>
          <a:schemeClr val="tx2"/>
        </a:buClr>
        <a:buSzPct val="100000"/>
        <a:buChar char="–"/>
        <a:defRPr sz="2000">
          <a:solidFill>
            <a:schemeClr val="tx1"/>
          </a:solidFill>
          <a:latin typeface="+mn-lt"/>
          <a:ea typeface="Geneva" charset="-128"/>
          <a:cs typeface="Geneva" charset="0"/>
        </a:defRPr>
      </a:lvl4pPr>
      <a:lvl5pPr marL="2057400" indent="-228600" algn="l" rtl="0" eaLnBrk="0" fontAlgn="base" hangingPunct="0">
        <a:spcBef>
          <a:spcPct val="20000"/>
        </a:spcBef>
        <a:spcAft>
          <a:spcPct val="0"/>
        </a:spcAft>
        <a:buClr>
          <a:schemeClr val="tx2"/>
        </a:buClr>
        <a:buSzPct val="100000"/>
        <a:buChar char="•"/>
        <a:defRPr sz="2000">
          <a:solidFill>
            <a:schemeClr val="tx1"/>
          </a:solidFill>
          <a:latin typeface="+mn-lt"/>
          <a:ea typeface="Geneva" charset="-128"/>
          <a:cs typeface="Geneva" charset="0"/>
        </a:defRPr>
      </a:lvl5pPr>
      <a:lvl6pPr marL="2514600" indent="-228600" algn="l" rtl="0" eaLnBrk="0" fontAlgn="base" hangingPunct="0">
        <a:spcBef>
          <a:spcPct val="20000"/>
        </a:spcBef>
        <a:spcAft>
          <a:spcPct val="0"/>
        </a:spcAft>
        <a:buClr>
          <a:schemeClr val="tx2"/>
        </a:buClr>
        <a:buSzPct val="100000"/>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lr>
          <a:schemeClr val="tx2"/>
        </a:buClr>
        <a:buSzPct val="100000"/>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lr>
          <a:schemeClr val="tx2"/>
        </a:buClr>
        <a:buSzPct val="100000"/>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lr>
          <a:schemeClr val="tx2"/>
        </a:buClr>
        <a:buSzPct val="100000"/>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26626" name="Group 2"/>
          <p:cNvGrpSpPr>
            <a:grpSpLocks/>
          </p:cNvGrpSpPr>
          <p:nvPr/>
        </p:nvGrpSpPr>
        <p:grpSpPr bwMode="auto">
          <a:xfrm>
            <a:off x="6303964" y="1"/>
            <a:ext cx="2840037" cy="3254375"/>
            <a:chOff x="3115" y="0"/>
            <a:chExt cx="2170" cy="2486"/>
          </a:xfrm>
        </p:grpSpPr>
        <p:grpSp>
          <p:nvGrpSpPr>
            <p:cNvPr id="26632" name="Group 3"/>
            <p:cNvGrpSpPr>
              <a:grpSpLocks/>
            </p:cNvGrpSpPr>
            <p:nvPr/>
          </p:nvGrpSpPr>
          <p:grpSpPr bwMode="auto">
            <a:xfrm>
              <a:off x="4080" y="1910"/>
              <a:ext cx="768" cy="576"/>
              <a:chOff x="0" y="0"/>
              <a:chExt cx="768" cy="576"/>
            </a:xfrm>
          </p:grpSpPr>
          <p:sp>
            <p:nvSpPr>
              <p:cNvPr id="26764" name="Oval 4"/>
              <p:cNvSpPr>
                <a:spLocks noChangeArrowheads="1"/>
              </p:cNvSpPr>
              <p:nvPr/>
            </p:nvSpPr>
            <p:spPr bwMode="hidden">
              <a:xfrm>
                <a:off x="2" y="0"/>
                <a:ext cx="768" cy="576"/>
              </a:xfrm>
              <a:prstGeom prst="ellipse">
                <a:avLst/>
              </a:prstGeom>
              <a:gradFill rotWithShape="0">
                <a:gsLst>
                  <a:gs pos="0">
                    <a:schemeClr val="bg2"/>
                  </a:gs>
                  <a:gs pos="100000">
                    <a:schemeClr val="bg1"/>
                  </a:gs>
                </a:gsLst>
                <a:path path="shape">
                  <a:fillToRect l="50000" t="50000" r="50000" b="50000"/>
                </a:path>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sp>
            <p:nvSpPr>
              <p:cNvPr id="26765" name="Oval 5"/>
              <p:cNvSpPr>
                <a:spLocks noChangeArrowheads="1"/>
              </p:cNvSpPr>
              <p:nvPr/>
            </p:nvSpPr>
            <p:spPr bwMode="hidden">
              <a:xfrm>
                <a:off x="276" y="252"/>
                <a:ext cx="187" cy="108"/>
              </a:xfrm>
              <a:prstGeom prst="ellipse">
                <a:avLst/>
              </a:prstGeom>
              <a:gradFill rotWithShape="0">
                <a:gsLst>
                  <a:gs pos="0">
                    <a:schemeClr val="accent1"/>
                  </a:gs>
                  <a:gs pos="100000">
                    <a:schemeClr val="bg2"/>
                  </a:gs>
                </a:gsLst>
                <a:path path="shape">
                  <a:fillToRect l="50000" t="50000" r="50000" b="50000"/>
                </a:path>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grpSp>
        <p:grpSp>
          <p:nvGrpSpPr>
            <p:cNvPr id="26633" name="Group 6"/>
            <p:cNvGrpSpPr>
              <a:grpSpLocks/>
            </p:cNvGrpSpPr>
            <p:nvPr/>
          </p:nvGrpSpPr>
          <p:grpSpPr bwMode="auto">
            <a:xfrm>
              <a:off x="4257" y="1103"/>
              <a:ext cx="768" cy="576"/>
              <a:chOff x="0" y="0"/>
              <a:chExt cx="768" cy="576"/>
            </a:xfrm>
          </p:grpSpPr>
          <p:sp>
            <p:nvSpPr>
              <p:cNvPr id="26762" name="Oval 7"/>
              <p:cNvSpPr>
                <a:spLocks noChangeArrowheads="1"/>
              </p:cNvSpPr>
              <p:nvPr/>
            </p:nvSpPr>
            <p:spPr bwMode="hidden">
              <a:xfrm>
                <a:off x="-2" y="2"/>
                <a:ext cx="770" cy="576"/>
              </a:xfrm>
              <a:prstGeom prst="ellipse">
                <a:avLst/>
              </a:prstGeom>
              <a:gradFill rotWithShape="0">
                <a:gsLst>
                  <a:gs pos="0">
                    <a:schemeClr val="bg2"/>
                  </a:gs>
                  <a:gs pos="100000">
                    <a:schemeClr val="bg1"/>
                  </a:gs>
                </a:gsLst>
                <a:path path="shape">
                  <a:fillToRect l="50000" t="50000" r="50000" b="50000"/>
                </a:path>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sp>
            <p:nvSpPr>
              <p:cNvPr id="26763" name="Oval 8"/>
              <p:cNvSpPr>
                <a:spLocks noChangeArrowheads="1"/>
              </p:cNvSpPr>
              <p:nvPr/>
            </p:nvSpPr>
            <p:spPr bwMode="hidden">
              <a:xfrm>
                <a:off x="276" y="254"/>
                <a:ext cx="186" cy="108"/>
              </a:xfrm>
              <a:prstGeom prst="ellipse">
                <a:avLst/>
              </a:prstGeom>
              <a:gradFill rotWithShape="0">
                <a:gsLst>
                  <a:gs pos="0">
                    <a:schemeClr val="accent1"/>
                  </a:gs>
                  <a:gs pos="100000">
                    <a:schemeClr val="bg2"/>
                  </a:gs>
                </a:gsLst>
                <a:path path="shape">
                  <a:fillToRect l="50000" t="50000" r="50000" b="50000"/>
                </a:path>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grpSp>
        <p:grpSp>
          <p:nvGrpSpPr>
            <p:cNvPr id="26634" name="Group 9"/>
            <p:cNvGrpSpPr>
              <a:grpSpLocks/>
            </p:cNvGrpSpPr>
            <p:nvPr/>
          </p:nvGrpSpPr>
          <p:grpSpPr bwMode="auto">
            <a:xfrm>
              <a:off x="3134" y="0"/>
              <a:ext cx="768" cy="576"/>
              <a:chOff x="0" y="0"/>
              <a:chExt cx="768" cy="576"/>
            </a:xfrm>
          </p:grpSpPr>
          <p:sp>
            <p:nvSpPr>
              <p:cNvPr id="26760" name="Oval 10"/>
              <p:cNvSpPr>
                <a:spLocks noChangeArrowheads="1"/>
              </p:cNvSpPr>
              <p:nvPr/>
            </p:nvSpPr>
            <p:spPr bwMode="hidden">
              <a:xfrm>
                <a:off x="0" y="0"/>
                <a:ext cx="768" cy="576"/>
              </a:xfrm>
              <a:prstGeom prst="ellipse">
                <a:avLst/>
              </a:prstGeom>
              <a:gradFill rotWithShape="0">
                <a:gsLst>
                  <a:gs pos="0">
                    <a:schemeClr val="bg2"/>
                  </a:gs>
                  <a:gs pos="100000">
                    <a:schemeClr val="bg1"/>
                  </a:gs>
                </a:gsLst>
                <a:path path="shape">
                  <a:fillToRect l="50000" t="50000" r="50000" b="50000"/>
                </a:path>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sp>
            <p:nvSpPr>
              <p:cNvPr id="26761" name="Oval 11"/>
              <p:cNvSpPr>
                <a:spLocks noChangeArrowheads="1"/>
              </p:cNvSpPr>
              <p:nvPr/>
            </p:nvSpPr>
            <p:spPr bwMode="hidden">
              <a:xfrm>
                <a:off x="276" y="252"/>
                <a:ext cx="187" cy="108"/>
              </a:xfrm>
              <a:prstGeom prst="ellipse">
                <a:avLst/>
              </a:prstGeom>
              <a:gradFill rotWithShape="0">
                <a:gsLst>
                  <a:gs pos="0">
                    <a:schemeClr val="accent1"/>
                  </a:gs>
                  <a:gs pos="100000">
                    <a:schemeClr val="bg2"/>
                  </a:gs>
                </a:gsLst>
                <a:path path="shape">
                  <a:fillToRect l="50000" t="50000" r="50000" b="50000"/>
                </a:path>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grpSp>
        <p:grpSp>
          <p:nvGrpSpPr>
            <p:cNvPr id="26635" name="Group 12"/>
            <p:cNvGrpSpPr>
              <a:grpSpLocks/>
            </p:cNvGrpSpPr>
            <p:nvPr/>
          </p:nvGrpSpPr>
          <p:grpSpPr bwMode="auto">
            <a:xfrm>
              <a:off x="3115" y="0"/>
              <a:ext cx="2170" cy="1702"/>
              <a:chOff x="3115" y="0"/>
              <a:chExt cx="2170" cy="1702"/>
            </a:xfrm>
          </p:grpSpPr>
          <p:grpSp>
            <p:nvGrpSpPr>
              <p:cNvPr id="26636" name="Group 13"/>
              <p:cNvGrpSpPr>
                <a:grpSpLocks/>
              </p:cNvGrpSpPr>
              <p:nvPr/>
            </p:nvGrpSpPr>
            <p:grpSpPr bwMode="auto">
              <a:xfrm>
                <a:off x="3640" y="308"/>
                <a:ext cx="1145" cy="844"/>
                <a:chOff x="1265" y="814"/>
                <a:chExt cx="2919" cy="2151"/>
              </a:xfrm>
            </p:grpSpPr>
            <p:sp>
              <p:nvSpPr>
                <p:cNvPr id="26758" name="Oval 14"/>
                <p:cNvSpPr>
                  <a:spLocks noChangeArrowheads="1"/>
                </p:cNvSpPr>
                <p:nvPr/>
              </p:nvSpPr>
              <p:spPr bwMode="hidden">
                <a:xfrm>
                  <a:off x="1266" y="814"/>
                  <a:ext cx="2919" cy="2151"/>
                </a:xfrm>
                <a:prstGeom prst="ellipse">
                  <a:avLst/>
                </a:prstGeom>
                <a:gradFill rotWithShape="0">
                  <a:gsLst>
                    <a:gs pos="0">
                      <a:schemeClr val="bg2"/>
                    </a:gs>
                    <a:gs pos="100000">
                      <a:schemeClr val="bg1"/>
                    </a:gs>
                  </a:gsLst>
                  <a:path path="shape">
                    <a:fillToRect l="50000" t="50000" r="50000" b="50000"/>
                  </a:path>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sp>
              <p:nvSpPr>
                <p:cNvPr id="26759" name="Oval 15"/>
                <p:cNvSpPr>
                  <a:spLocks noChangeArrowheads="1"/>
                </p:cNvSpPr>
                <p:nvPr/>
              </p:nvSpPr>
              <p:spPr bwMode="hidden">
                <a:xfrm>
                  <a:off x="2382" y="1602"/>
                  <a:ext cx="578" cy="405"/>
                </a:xfrm>
                <a:prstGeom prst="ellipse">
                  <a:avLst/>
                </a:prstGeom>
                <a:gradFill rotWithShape="0">
                  <a:gsLst>
                    <a:gs pos="0">
                      <a:schemeClr val="accent2"/>
                    </a:gs>
                    <a:gs pos="100000">
                      <a:schemeClr val="bg2"/>
                    </a:gs>
                  </a:gsLst>
                  <a:path path="shape">
                    <a:fillToRect l="50000" t="50000" r="50000" b="50000"/>
                  </a:path>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grpSp>
          <p:grpSp>
            <p:nvGrpSpPr>
              <p:cNvPr id="26637" name="Group 16"/>
              <p:cNvGrpSpPr>
                <a:grpSpLocks/>
              </p:cNvGrpSpPr>
              <p:nvPr/>
            </p:nvGrpSpPr>
            <p:grpSpPr bwMode="auto">
              <a:xfrm>
                <a:off x="3115" y="0"/>
                <a:ext cx="2145" cy="1702"/>
                <a:chOff x="3115" y="0"/>
                <a:chExt cx="2145" cy="1702"/>
              </a:xfrm>
            </p:grpSpPr>
            <p:grpSp>
              <p:nvGrpSpPr>
                <p:cNvPr id="26660" name="Group 17"/>
                <p:cNvGrpSpPr>
                  <a:grpSpLocks/>
                </p:cNvGrpSpPr>
                <p:nvPr/>
              </p:nvGrpSpPr>
              <p:grpSpPr bwMode="auto">
                <a:xfrm>
                  <a:off x="4505" y="589"/>
                  <a:ext cx="493" cy="912"/>
                  <a:chOff x="3471" y="1530"/>
                  <a:chExt cx="1258" cy="2327"/>
                </a:xfrm>
              </p:grpSpPr>
              <p:sp>
                <p:nvSpPr>
                  <p:cNvPr id="26756" name="Freeform 18"/>
                  <p:cNvSpPr>
                    <a:spLocks/>
                  </p:cNvSpPr>
                  <p:nvPr/>
                </p:nvSpPr>
                <p:spPr bwMode="hidden">
                  <a:xfrm rot="2711884">
                    <a:off x="2769" y="2236"/>
                    <a:ext cx="1717" cy="313"/>
                  </a:xfrm>
                  <a:custGeom>
                    <a:avLst/>
                    <a:gdLst>
                      <a:gd name="T0" fmla="*/ 0 w 2736"/>
                      <a:gd name="T1" fmla="*/ 1 h 504"/>
                      <a:gd name="T2" fmla="*/ 1 w 2736"/>
                      <a:gd name="T3" fmla="*/ 1 h 504"/>
                      <a:gd name="T4" fmla="*/ 1 w 2736"/>
                      <a:gd name="T5" fmla="*/ 1 h 504"/>
                      <a:gd name="T6" fmla="*/ 2 w 2736"/>
                      <a:gd name="T7" fmla="*/ 1 h 504"/>
                      <a:gd name="T8" fmla="*/ 2 w 2736"/>
                      <a:gd name="T9" fmla="*/ 1 h 504"/>
                      <a:gd name="T10" fmla="*/ 1 w 2736"/>
                      <a:gd name="T11" fmla="*/ 1 h 504"/>
                      <a:gd name="T12" fmla="*/ 1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sp>
                <p:nvSpPr>
                  <p:cNvPr id="26757" name="Freeform 19"/>
                  <p:cNvSpPr>
                    <a:spLocks/>
                  </p:cNvSpPr>
                  <p:nvPr/>
                </p:nvSpPr>
                <p:spPr bwMode="hidden">
                  <a:xfrm rot="2711884">
                    <a:off x="4022" y="3146"/>
                    <a:ext cx="922" cy="489"/>
                  </a:xfrm>
                  <a:custGeom>
                    <a:avLst/>
                    <a:gdLst>
                      <a:gd name="T0" fmla="*/ 1 w 1769"/>
                      <a:gd name="T1" fmla="*/ 1 h 791"/>
                      <a:gd name="T2" fmla="*/ 1 w 1769"/>
                      <a:gd name="T3" fmla="*/ 1 h 791"/>
                      <a:gd name="T4" fmla="*/ 1 w 1769"/>
                      <a:gd name="T5" fmla="*/ 1 h 791"/>
                      <a:gd name="T6" fmla="*/ 1 w 1769"/>
                      <a:gd name="T7" fmla="*/ 1 h 791"/>
                      <a:gd name="T8" fmla="*/ 1 w 1769"/>
                      <a:gd name="T9" fmla="*/ 1 h 791"/>
                      <a:gd name="T10" fmla="*/ 1 w 1769"/>
                      <a:gd name="T11" fmla="*/ 1 h 791"/>
                      <a:gd name="T12" fmla="*/ 1 w 1769"/>
                      <a:gd name="T13" fmla="*/ 1 h 791"/>
                      <a:gd name="T14" fmla="*/ 1 w 1769"/>
                      <a:gd name="T15" fmla="*/ 1 h 791"/>
                      <a:gd name="T16" fmla="*/ 1 w 1769"/>
                      <a:gd name="T17" fmla="*/ 1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p>
                </p:txBody>
              </p:sp>
            </p:grpSp>
            <p:grpSp>
              <p:nvGrpSpPr>
                <p:cNvPr id="26661" name="Group 20"/>
                <p:cNvGrpSpPr>
                  <a:grpSpLocks/>
                </p:cNvGrpSpPr>
                <p:nvPr/>
              </p:nvGrpSpPr>
              <p:grpSpPr bwMode="auto">
                <a:xfrm>
                  <a:off x="4267" y="781"/>
                  <a:ext cx="966" cy="522"/>
                  <a:chOff x="2864" y="2019"/>
                  <a:chExt cx="2463" cy="1332"/>
                </a:xfrm>
              </p:grpSpPr>
              <p:sp>
                <p:nvSpPr>
                  <p:cNvPr id="26754" name="Freeform 21"/>
                  <p:cNvSpPr>
                    <a:spLocks/>
                  </p:cNvSpPr>
                  <p:nvPr/>
                </p:nvSpPr>
                <p:spPr bwMode="hidden">
                  <a:xfrm rot="2104081">
                    <a:off x="2865" y="2019"/>
                    <a:ext cx="1812" cy="347"/>
                  </a:xfrm>
                  <a:custGeom>
                    <a:avLst/>
                    <a:gdLst>
                      <a:gd name="T0" fmla="*/ 0 w 2736"/>
                      <a:gd name="T1" fmla="*/ 1 h 504"/>
                      <a:gd name="T2" fmla="*/ 1 w 2736"/>
                      <a:gd name="T3" fmla="*/ 1 h 504"/>
                      <a:gd name="T4" fmla="*/ 3 w 2736"/>
                      <a:gd name="T5" fmla="*/ 1 h 504"/>
                      <a:gd name="T6" fmla="*/ 4 w 2736"/>
                      <a:gd name="T7" fmla="*/ 1 h 504"/>
                      <a:gd name="T8" fmla="*/ 4 w 2736"/>
                      <a:gd name="T9" fmla="*/ 1 h 504"/>
                      <a:gd name="T10" fmla="*/ 3 w 2736"/>
                      <a:gd name="T11" fmla="*/ 1 h 504"/>
                      <a:gd name="T12" fmla="*/ 1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26755" name="Freeform 22"/>
                  <p:cNvSpPr>
                    <a:spLocks/>
                  </p:cNvSpPr>
                  <p:nvPr/>
                </p:nvSpPr>
                <p:spPr bwMode="hidden">
                  <a:xfrm rot="2104081">
                    <a:off x="4352" y="2805"/>
                    <a:ext cx="974" cy="545"/>
                  </a:xfrm>
                  <a:custGeom>
                    <a:avLst/>
                    <a:gdLst>
                      <a:gd name="T0" fmla="*/ 1 w 1769"/>
                      <a:gd name="T1" fmla="*/ 1 h 791"/>
                      <a:gd name="T2" fmla="*/ 1 w 1769"/>
                      <a:gd name="T3" fmla="*/ 1 h 791"/>
                      <a:gd name="T4" fmla="*/ 1 w 1769"/>
                      <a:gd name="T5" fmla="*/ 1 h 791"/>
                      <a:gd name="T6" fmla="*/ 1 w 1769"/>
                      <a:gd name="T7" fmla="*/ 1 h 791"/>
                      <a:gd name="T8" fmla="*/ 1 w 1769"/>
                      <a:gd name="T9" fmla="*/ 1 h 791"/>
                      <a:gd name="T10" fmla="*/ 1 w 1769"/>
                      <a:gd name="T11" fmla="*/ 2 h 791"/>
                      <a:gd name="T12" fmla="*/ 1 w 1769"/>
                      <a:gd name="T13" fmla="*/ 1 h 791"/>
                      <a:gd name="T14" fmla="*/ 1 w 1769"/>
                      <a:gd name="T15" fmla="*/ 1 h 791"/>
                      <a:gd name="T16" fmla="*/ 1 w 1769"/>
                      <a:gd name="T17" fmla="*/ 1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grpSp>
            <p:grpSp>
              <p:nvGrpSpPr>
                <p:cNvPr id="26662" name="Group 23"/>
                <p:cNvGrpSpPr>
                  <a:grpSpLocks/>
                </p:cNvGrpSpPr>
                <p:nvPr/>
              </p:nvGrpSpPr>
              <p:grpSpPr bwMode="auto">
                <a:xfrm>
                  <a:off x="4280" y="707"/>
                  <a:ext cx="971" cy="417"/>
                  <a:chOff x="2897" y="1832"/>
                  <a:chExt cx="2477" cy="1064"/>
                </a:xfrm>
              </p:grpSpPr>
              <p:sp>
                <p:nvSpPr>
                  <p:cNvPr id="26752" name="Freeform 24"/>
                  <p:cNvSpPr>
                    <a:spLocks/>
                  </p:cNvSpPr>
                  <p:nvPr/>
                </p:nvSpPr>
                <p:spPr bwMode="hidden">
                  <a:xfrm rot="1582915">
                    <a:off x="2896" y="1832"/>
                    <a:ext cx="1736" cy="303"/>
                  </a:xfrm>
                  <a:custGeom>
                    <a:avLst/>
                    <a:gdLst>
                      <a:gd name="T0" fmla="*/ 0 w 2736"/>
                      <a:gd name="T1" fmla="*/ 1 h 504"/>
                      <a:gd name="T2" fmla="*/ 1 w 2736"/>
                      <a:gd name="T3" fmla="*/ 1 h 504"/>
                      <a:gd name="T4" fmla="*/ 1 w 2736"/>
                      <a:gd name="T5" fmla="*/ 1 h 504"/>
                      <a:gd name="T6" fmla="*/ 2 w 2736"/>
                      <a:gd name="T7" fmla="*/ 1 h 504"/>
                      <a:gd name="T8" fmla="*/ 2 w 2736"/>
                      <a:gd name="T9" fmla="*/ 1 h 504"/>
                      <a:gd name="T10" fmla="*/ 1 w 2736"/>
                      <a:gd name="T11" fmla="*/ 1 h 504"/>
                      <a:gd name="T12" fmla="*/ 1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26753" name="Freeform 25"/>
                  <p:cNvSpPr>
                    <a:spLocks/>
                  </p:cNvSpPr>
                  <p:nvPr/>
                </p:nvSpPr>
                <p:spPr bwMode="hidden">
                  <a:xfrm rot="1582915">
                    <a:off x="4443" y="2420"/>
                    <a:ext cx="931" cy="477"/>
                  </a:xfrm>
                  <a:custGeom>
                    <a:avLst/>
                    <a:gdLst>
                      <a:gd name="T0" fmla="*/ 1 w 1769"/>
                      <a:gd name="T1" fmla="*/ 1 h 791"/>
                      <a:gd name="T2" fmla="*/ 1 w 1769"/>
                      <a:gd name="T3" fmla="*/ 1 h 791"/>
                      <a:gd name="T4" fmla="*/ 1 w 1769"/>
                      <a:gd name="T5" fmla="*/ 1 h 791"/>
                      <a:gd name="T6" fmla="*/ 1 w 1769"/>
                      <a:gd name="T7" fmla="*/ 1 h 791"/>
                      <a:gd name="T8" fmla="*/ 1 w 1769"/>
                      <a:gd name="T9" fmla="*/ 1 h 791"/>
                      <a:gd name="T10" fmla="*/ 1 w 1769"/>
                      <a:gd name="T11" fmla="*/ 1 h 791"/>
                      <a:gd name="T12" fmla="*/ 1 w 1769"/>
                      <a:gd name="T13" fmla="*/ 1 h 791"/>
                      <a:gd name="T14" fmla="*/ 1 w 1769"/>
                      <a:gd name="T15" fmla="*/ 1 h 791"/>
                      <a:gd name="T16" fmla="*/ 1 w 1769"/>
                      <a:gd name="T17" fmla="*/ 1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grpSp>
            <p:grpSp>
              <p:nvGrpSpPr>
                <p:cNvPr id="26663" name="Group 26"/>
                <p:cNvGrpSpPr>
                  <a:grpSpLocks/>
                </p:cNvGrpSpPr>
                <p:nvPr/>
              </p:nvGrpSpPr>
              <p:grpSpPr bwMode="auto">
                <a:xfrm>
                  <a:off x="4291" y="630"/>
                  <a:ext cx="969" cy="364"/>
                  <a:chOff x="2924" y="1636"/>
                  <a:chExt cx="2472" cy="927"/>
                </a:xfrm>
              </p:grpSpPr>
              <p:sp>
                <p:nvSpPr>
                  <p:cNvPr id="26750" name="Freeform 27"/>
                  <p:cNvSpPr>
                    <a:spLocks/>
                  </p:cNvSpPr>
                  <p:nvPr/>
                </p:nvSpPr>
                <p:spPr bwMode="hidden">
                  <a:xfrm rot="1080363">
                    <a:off x="2919" y="1631"/>
                    <a:ext cx="1677" cy="334"/>
                  </a:xfrm>
                  <a:custGeom>
                    <a:avLst/>
                    <a:gdLst>
                      <a:gd name="T0" fmla="*/ 0 w 2736"/>
                      <a:gd name="T1" fmla="*/ 1 h 504"/>
                      <a:gd name="T2" fmla="*/ 1 w 2736"/>
                      <a:gd name="T3" fmla="*/ 1 h 504"/>
                      <a:gd name="T4" fmla="*/ 1 w 2736"/>
                      <a:gd name="T5" fmla="*/ 1 h 504"/>
                      <a:gd name="T6" fmla="*/ 1 w 2736"/>
                      <a:gd name="T7" fmla="*/ 1 h 504"/>
                      <a:gd name="T8" fmla="*/ 1 w 2736"/>
                      <a:gd name="T9" fmla="*/ 1 h 504"/>
                      <a:gd name="T10" fmla="*/ 1 w 2736"/>
                      <a:gd name="T11" fmla="*/ 1 h 504"/>
                      <a:gd name="T12" fmla="*/ 1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26751" name="Freeform 28"/>
                  <p:cNvSpPr>
                    <a:spLocks/>
                  </p:cNvSpPr>
                  <p:nvPr/>
                </p:nvSpPr>
                <p:spPr bwMode="hidden">
                  <a:xfrm rot="1080363">
                    <a:off x="4491" y="2033"/>
                    <a:ext cx="900" cy="525"/>
                  </a:xfrm>
                  <a:custGeom>
                    <a:avLst/>
                    <a:gdLst>
                      <a:gd name="T0" fmla="*/ 1 w 1769"/>
                      <a:gd name="T1" fmla="*/ 1 h 791"/>
                      <a:gd name="T2" fmla="*/ 1 w 1769"/>
                      <a:gd name="T3" fmla="*/ 1 h 791"/>
                      <a:gd name="T4" fmla="*/ 1 w 1769"/>
                      <a:gd name="T5" fmla="*/ 1 h 791"/>
                      <a:gd name="T6" fmla="*/ 1 w 1769"/>
                      <a:gd name="T7" fmla="*/ 1 h 791"/>
                      <a:gd name="T8" fmla="*/ 1 w 1769"/>
                      <a:gd name="T9" fmla="*/ 1 h 791"/>
                      <a:gd name="T10" fmla="*/ 1 w 1769"/>
                      <a:gd name="T11" fmla="*/ 1 h 791"/>
                      <a:gd name="T12" fmla="*/ 1 w 1769"/>
                      <a:gd name="T13" fmla="*/ 1 h 791"/>
                      <a:gd name="T14" fmla="*/ 1 w 1769"/>
                      <a:gd name="T15" fmla="*/ 1 h 791"/>
                      <a:gd name="T16" fmla="*/ 1 w 1769"/>
                      <a:gd name="T17" fmla="*/ 1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grpSp>
            <p:grpSp>
              <p:nvGrpSpPr>
                <p:cNvPr id="26664" name="Group 29"/>
                <p:cNvGrpSpPr>
                  <a:grpSpLocks/>
                </p:cNvGrpSpPr>
                <p:nvPr/>
              </p:nvGrpSpPr>
              <p:grpSpPr bwMode="auto">
                <a:xfrm>
                  <a:off x="4304" y="543"/>
                  <a:ext cx="918" cy="258"/>
                  <a:chOff x="2958" y="1414"/>
                  <a:chExt cx="2342" cy="657"/>
                </a:xfrm>
              </p:grpSpPr>
              <p:sp>
                <p:nvSpPr>
                  <p:cNvPr id="26748" name="Freeform 30"/>
                  <p:cNvSpPr>
                    <a:spLocks/>
                  </p:cNvSpPr>
                  <p:nvPr/>
                </p:nvSpPr>
                <p:spPr bwMode="hidden">
                  <a:xfrm rot="463793">
                    <a:off x="2957" y="1415"/>
                    <a:ext cx="1544" cy="312"/>
                  </a:xfrm>
                  <a:custGeom>
                    <a:avLst/>
                    <a:gdLst>
                      <a:gd name="T0" fmla="*/ 0 w 2736"/>
                      <a:gd name="T1" fmla="*/ 1 h 504"/>
                      <a:gd name="T2" fmla="*/ 1 w 2736"/>
                      <a:gd name="T3" fmla="*/ 1 h 504"/>
                      <a:gd name="T4" fmla="*/ 1 w 2736"/>
                      <a:gd name="T5" fmla="*/ 1 h 504"/>
                      <a:gd name="T6" fmla="*/ 1 w 2736"/>
                      <a:gd name="T7" fmla="*/ 1 h 504"/>
                      <a:gd name="T8" fmla="*/ 1 w 2736"/>
                      <a:gd name="T9" fmla="*/ 1 h 504"/>
                      <a:gd name="T10" fmla="*/ 1 w 2736"/>
                      <a:gd name="T11" fmla="*/ 1 h 504"/>
                      <a:gd name="T12" fmla="*/ 1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26749" name="Freeform 31"/>
                  <p:cNvSpPr>
                    <a:spLocks/>
                  </p:cNvSpPr>
                  <p:nvPr/>
                </p:nvSpPr>
                <p:spPr bwMode="hidden">
                  <a:xfrm rot="463793">
                    <a:off x="4470" y="1581"/>
                    <a:ext cx="829" cy="485"/>
                  </a:xfrm>
                  <a:custGeom>
                    <a:avLst/>
                    <a:gdLst>
                      <a:gd name="T0" fmla="*/ 0 w 1769"/>
                      <a:gd name="T1" fmla="*/ 1 h 791"/>
                      <a:gd name="T2" fmla="*/ 0 w 1769"/>
                      <a:gd name="T3" fmla="*/ 1 h 791"/>
                      <a:gd name="T4" fmla="*/ 0 w 1769"/>
                      <a:gd name="T5" fmla="*/ 1 h 791"/>
                      <a:gd name="T6" fmla="*/ 0 w 1769"/>
                      <a:gd name="T7" fmla="*/ 1 h 791"/>
                      <a:gd name="T8" fmla="*/ 0 w 1769"/>
                      <a:gd name="T9" fmla="*/ 1 h 791"/>
                      <a:gd name="T10" fmla="*/ 0 w 1769"/>
                      <a:gd name="T11" fmla="*/ 1 h 791"/>
                      <a:gd name="T12" fmla="*/ 0 w 1769"/>
                      <a:gd name="T13" fmla="*/ 1 h 791"/>
                      <a:gd name="T14" fmla="*/ 0 w 1769"/>
                      <a:gd name="T15" fmla="*/ 1 h 791"/>
                      <a:gd name="T16" fmla="*/ 0 w 1769"/>
                      <a:gd name="T17" fmla="*/ 1 h 791"/>
                      <a:gd name="T18" fmla="*/ 0 w 1769"/>
                      <a:gd name="T19" fmla="*/ 1 h 791"/>
                      <a:gd name="T20" fmla="*/ 0 w 1769"/>
                      <a:gd name="T21" fmla="*/ 1 h 791"/>
                      <a:gd name="T22" fmla="*/ 0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grpSp>
            <p:grpSp>
              <p:nvGrpSpPr>
                <p:cNvPr id="26665" name="Group 32"/>
                <p:cNvGrpSpPr>
                  <a:grpSpLocks/>
                </p:cNvGrpSpPr>
                <p:nvPr/>
              </p:nvGrpSpPr>
              <p:grpSpPr bwMode="auto">
                <a:xfrm>
                  <a:off x="4314" y="487"/>
                  <a:ext cx="843" cy="134"/>
                  <a:chOff x="2983" y="1269"/>
                  <a:chExt cx="2150" cy="343"/>
                </a:xfrm>
              </p:grpSpPr>
              <p:sp>
                <p:nvSpPr>
                  <p:cNvPr id="26746" name="Freeform 33"/>
                  <p:cNvSpPr>
                    <a:spLocks/>
                  </p:cNvSpPr>
                  <p:nvPr/>
                </p:nvSpPr>
                <p:spPr bwMode="hidden">
                  <a:xfrm rot="-84182">
                    <a:off x="2982" y="1286"/>
                    <a:ext cx="1404" cy="220"/>
                  </a:xfrm>
                  <a:custGeom>
                    <a:avLst/>
                    <a:gdLst>
                      <a:gd name="T0" fmla="*/ 0 w 2736"/>
                      <a:gd name="T1" fmla="*/ 0 h 504"/>
                      <a:gd name="T2" fmla="*/ 1 w 2736"/>
                      <a:gd name="T3" fmla="*/ 0 h 504"/>
                      <a:gd name="T4" fmla="*/ 1 w 2736"/>
                      <a:gd name="T5" fmla="*/ 0 h 504"/>
                      <a:gd name="T6" fmla="*/ 1 w 2736"/>
                      <a:gd name="T7" fmla="*/ 0 h 504"/>
                      <a:gd name="T8" fmla="*/ 1 w 2736"/>
                      <a:gd name="T9" fmla="*/ 0 h 504"/>
                      <a:gd name="T10" fmla="*/ 1 w 2736"/>
                      <a:gd name="T11" fmla="*/ 0 h 504"/>
                      <a:gd name="T12" fmla="*/ 1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26747" name="Freeform 34"/>
                  <p:cNvSpPr>
                    <a:spLocks/>
                  </p:cNvSpPr>
                  <p:nvPr/>
                </p:nvSpPr>
                <p:spPr bwMode="hidden">
                  <a:xfrm rot="-84182">
                    <a:off x="4377" y="1264"/>
                    <a:ext cx="755" cy="348"/>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grpSp>
            <p:grpSp>
              <p:nvGrpSpPr>
                <p:cNvPr id="26666" name="Group 35"/>
                <p:cNvGrpSpPr>
                  <a:grpSpLocks/>
                </p:cNvGrpSpPr>
                <p:nvPr/>
              </p:nvGrpSpPr>
              <p:grpSpPr bwMode="auto">
                <a:xfrm>
                  <a:off x="4296" y="349"/>
                  <a:ext cx="737" cy="167"/>
                  <a:chOff x="2938" y="917"/>
                  <a:chExt cx="1879" cy="427"/>
                </a:xfrm>
              </p:grpSpPr>
              <p:sp>
                <p:nvSpPr>
                  <p:cNvPr id="26744" name="Freeform 36"/>
                  <p:cNvSpPr>
                    <a:spLocks/>
                  </p:cNvSpPr>
                  <p:nvPr/>
                </p:nvSpPr>
                <p:spPr bwMode="hidden">
                  <a:xfrm rot="-802576">
                    <a:off x="2933" y="1128"/>
                    <a:ext cx="1237" cy="211"/>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26745" name="Freeform 37"/>
                  <p:cNvSpPr>
                    <a:spLocks/>
                  </p:cNvSpPr>
                  <p:nvPr/>
                </p:nvSpPr>
                <p:spPr bwMode="hidden">
                  <a:xfrm rot="-802576">
                    <a:off x="4151" y="918"/>
                    <a:ext cx="665" cy="335"/>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grpSp>
            <p:grpSp>
              <p:nvGrpSpPr>
                <p:cNvPr id="26667" name="Group 38"/>
                <p:cNvGrpSpPr>
                  <a:grpSpLocks/>
                </p:cNvGrpSpPr>
                <p:nvPr/>
              </p:nvGrpSpPr>
              <p:grpSpPr bwMode="auto">
                <a:xfrm>
                  <a:off x="3394" y="637"/>
                  <a:ext cx="493" cy="912"/>
                  <a:chOff x="637" y="1653"/>
                  <a:chExt cx="1257" cy="2326"/>
                </a:xfrm>
              </p:grpSpPr>
              <p:sp>
                <p:nvSpPr>
                  <p:cNvPr id="26742" name="Freeform 39"/>
                  <p:cNvSpPr>
                    <a:spLocks/>
                  </p:cNvSpPr>
                  <p:nvPr/>
                </p:nvSpPr>
                <p:spPr bwMode="hidden">
                  <a:xfrm rot="18888116" flipH="1">
                    <a:off x="875" y="2354"/>
                    <a:ext cx="1723" cy="312"/>
                  </a:xfrm>
                  <a:custGeom>
                    <a:avLst/>
                    <a:gdLst>
                      <a:gd name="T0" fmla="*/ 0 w 2736"/>
                      <a:gd name="T1" fmla="*/ 1 h 504"/>
                      <a:gd name="T2" fmla="*/ 1 w 2736"/>
                      <a:gd name="T3" fmla="*/ 1 h 504"/>
                      <a:gd name="T4" fmla="*/ 1 w 2736"/>
                      <a:gd name="T5" fmla="*/ 1 h 504"/>
                      <a:gd name="T6" fmla="*/ 2 w 2736"/>
                      <a:gd name="T7" fmla="*/ 1 h 504"/>
                      <a:gd name="T8" fmla="*/ 2 w 2736"/>
                      <a:gd name="T9" fmla="*/ 1 h 504"/>
                      <a:gd name="T10" fmla="*/ 1 w 2736"/>
                      <a:gd name="T11" fmla="*/ 1 h 504"/>
                      <a:gd name="T12" fmla="*/ 1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26743" name="Freeform 40"/>
                  <p:cNvSpPr>
                    <a:spLocks/>
                  </p:cNvSpPr>
                  <p:nvPr/>
                </p:nvSpPr>
                <p:spPr bwMode="hidden">
                  <a:xfrm rot="18888116" flipH="1">
                    <a:off x="419" y="3271"/>
                    <a:ext cx="925" cy="489"/>
                  </a:xfrm>
                  <a:custGeom>
                    <a:avLst/>
                    <a:gdLst>
                      <a:gd name="T0" fmla="*/ 1 w 1769"/>
                      <a:gd name="T1" fmla="*/ 1 h 791"/>
                      <a:gd name="T2" fmla="*/ 1 w 1769"/>
                      <a:gd name="T3" fmla="*/ 1 h 791"/>
                      <a:gd name="T4" fmla="*/ 1 w 1769"/>
                      <a:gd name="T5" fmla="*/ 1 h 791"/>
                      <a:gd name="T6" fmla="*/ 1 w 1769"/>
                      <a:gd name="T7" fmla="*/ 1 h 791"/>
                      <a:gd name="T8" fmla="*/ 1 w 1769"/>
                      <a:gd name="T9" fmla="*/ 1 h 791"/>
                      <a:gd name="T10" fmla="*/ 1 w 1769"/>
                      <a:gd name="T11" fmla="*/ 1 h 791"/>
                      <a:gd name="T12" fmla="*/ 1 w 1769"/>
                      <a:gd name="T13" fmla="*/ 1 h 791"/>
                      <a:gd name="T14" fmla="*/ 1 w 1769"/>
                      <a:gd name="T15" fmla="*/ 1 h 791"/>
                      <a:gd name="T16" fmla="*/ 1 w 1769"/>
                      <a:gd name="T17" fmla="*/ 1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p>
                </p:txBody>
              </p:sp>
            </p:grpSp>
            <p:grpSp>
              <p:nvGrpSpPr>
                <p:cNvPr id="26668" name="Group 41"/>
                <p:cNvGrpSpPr>
                  <a:grpSpLocks/>
                </p:cNvGrpSpPr>
                <p:nvPr/>
              </p:nvGrpSpPr>
              <p:grpSpPr bwMode="auto">
                <a:xfrm>
                  <a:off x="3142" y="850"/>
                  <a:ext cx="966" cy="522"/>
                  <a:chOff x="-5" y="2196"/>
                  <a:chExt cx="2463" cy="1332"/>
                </a:xfrm>
              </p:grpSpPr>
              <p:sp>
                <p:nvSpPr>
                  <p:cNvPr id="26740" name="Freeform 42"/>
                  <p:cNvSpPr>
                    <a:spLocks/>
                  </p:cNvSpPr>
                  <p:nvPr/>
                </p:nvSpPr>
                <p:spPr bwMode="hidden">
                  <a:xfrm rot="19495919" flipH="1">
                    <a:off x="644" y="2196"/>
                    <a:ext cx="1809" cy="347"/>
                  </a:xfrm>
                  <a:custGeom>
                    <a:avLst/>
                    <a:gdLst>
                      <a:gd name="T0" fmla="*/ 0 w 2736"/>
                      <a:gd name="T1" fmla="*/ 1 h 504"/>
                      <a:gd name="T2" fmla="*/ 1 w 2736"/>
                      <a:gd name="T3" fmla="*/ 1 h 504"/>
                      <a:gd name="T4" fmla="*/ 3 w 2736"/>
                      <a:gd name="T5" fmla="*/ 1 h 504"/>
                      <a:gd name="T6" fmla="*/ 4 w 2736"/>
                      <a:gd name="T7" fmla="*/ 1 h 504"/>
                      <a:gd name="T8" fmla="*/ 4 w 2736"/>
                      <a:gd name="T9" fmla="*/ 1 h 504"/>
                      <a:gd name="T10" fmla="*/ 3 w 2736"/>
                      <a:gd name="T11" fmla="*/ 1 h 504"/>
                      <a:gd name="T12" fmla="*/ 1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26741" name="Freeform 43"/>
                  <p:cNvSpPr>
                    <a:spLocks/>
                  </p:cNvSpPr>
                  <p:nvPr/>
                </p:nvSpPr>
                <p:spPr bwMode="hidden">
                  <a:xfrm rot="19495919" flipH="1">
                    <a:off x="-6" y="2982"/>
                    <a:ext cx="971" cy="545"/>
                  </a:xfrm>
                  <a:custGeom>
                    <a:avLst/>
                    <a:gdLst>
                      <a:gd name="T0" fmla="*/ 1 w 1769"/>
                      <a:gd name="T1" fmla="*/ 1 h 791"/>
                      <a:gd name="T2" fmla="*/ 1 w 1769"/>
                      <a:gd name="T3" fmla="*/ 1 h 791"/>
                      <a:gd name="T4" fmla="*/ 1 w 1769"/>
                      <a:gd name="T5" fmla="*/ 1 h 791"/>
                      <a:gd name="T6" fmla="*/ 1 w 1769"/>
                      <a:gd name="T7" fmla="*/ 1 h 791"/>
                      <a:gd name="T8" fmla="*/ 1 w 1769"/>
                      <a:gd name="T9" fmla="*/ 1 h 791"/>
                      <a:gd name="T10" fmla="*/ 1 w 1769"/>
                      <a:gd name="T11" fmla="*/ 2 h 791"/>
                      <a:gd name="T12" fmla="*/ 1 w 1769"/>
                      <a:gd name="T13" fmla="*/ 1 h 791"/>
                      <a:gd name="T14" fmla="*/ 1 w 1769"/>
                      <a:gd name="T15" fmla="*/ 1 h 791"/>
                      <a:gd name="T16" fmla="*/ 1 w 1769"/>
                      <a:gd name="T17" fmla="*/ 1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p>
                </p:txBody>
              </p:sp>
            </p:grpSp>
            <p:grpSp>
              <p:nvGrpSpPr>
                <p:cNvPr id="26669" name="Group 44"/>
                <p:cNvGrpSpPr>
                  <a:grpSpLocks/>
                </p:cNvGrpSpPr>
                <p:nvPr/>
              </p:nvGrpSpPr>
              <p:grpSpPr bwMode="auto">
                <a:xfrm>
                  <a:off x="3124" y="777"/>
                  <a:ext cx="971" cy="417"/>
                  <a:chOff x="-52" y="2009"/>
                  <a:chExt cx="2477" cy="1064"/>
                </a:xfrm>
              </p:grpSpPr>
              <p:sp>
                <p:nvSpPr>
                  <p:cNvPr id="26738" name="Freeform 45"/>
                  <p:cNvSpPr>
                    <a:spLocks/>
                  </p:cNvSpPr>
                  <p:nvPr/>
                </p:nvSpPr>
                <p:spPr bwMode="hidden">
                  <a:xfrm rot="20017085" flipH="1">
                    <a:off x="689" y="2010"/>
                    <a:ext cx="1736" cy="303"/>
                  </a:xfrm>
                  <a:custGeom>
                    <a:avLst/>
                    <a:gdLst>
                      <a:gd name="T0" fmla="*/ 0 w 2736"/>
                      <a:gd name="T1" fmla="*/ 1 h 504"/>
                      <a:gd name="T2" fmla="*/ 1 w 2736"/>
                      <a:gd name="T3" fmla="*/ 1 h 504"/>
                      <a:gd name="T4" fmla="*/ 1 w 2736"/>
                      <a:gd name="T5" fmla="*/ 1 h 504"/>
                      <a:gd name="T6" fmla="*/ 2 w 2736"/>
                      <a:gd name="T7" fmla="*/ 1 h 504"/>
                      <a:gd name="T8" fmla="*/ 2 w 2736"/>
                      <a:gd name="T9" fmla="*/ 1 h 504"/>
                      <a:gd name="T10" fmla="*/ 1 w 2736"/>
                      <a:gd name="T11" fmla="*/ 1 h 504"/>
                      <a:gd name="T12" fmla="*/ 1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26739" name="Freeform 46"/>
                  <p:cNvSpPr>
                    <a:spLocks/>
                  </p:cNvSpPr>
                  <p:nvPr/>
                </p:nvSpPr>
                <p:spPr bwMode="hidden">
                  <a:xfrm rot="20017085" flipH="1">
                    <a:off x="-53" y="2598"/>
                    <a:ext cx="931" cy="470"/>
                  </a:xfrm>
                  <a:custGeom>
                    <a:avLst/>
                    <a:gdLst>
                      <a:gd name="T0" fmla="*/ 1 w 1769"/>
                      <a:gd name="T1" fmla="*/ 1 h 791"/>
                      <a:gd name="T2" fmla="*/ 1 w 1769"/>
                      <a:gd name="T3" fmla="*/ 1 h 791"/>
                      <a:gd name="T4" fmla="*/ 1 w 1769"/>
                      <a:gd name="T5" fmla="*/ 1 h 791"/>
                      <a:gd name="T6" fmla="*/ 1 w 1769"/>
                      <a:gd name="T7" fmla="*/ 1 h 791"/>
                      <a:gd name="T8" fmla="*/ 1 w 1769"/>
                      <a:gd name="T9" fmla="*/ 1 h 791"/>
                      <a:gd name="T10" fmla="*/ 1 w 1769"/>
                      <a:gd name="T11" fmla="*/ 1 h 791"/>
                      <a:gd name="T12" fmla="*/ 1 w 1769"/>
                      <a:gd name="T13" fmla="*/ 1 h 791"/>
                      <a:gd name="T14" fmla="*/ 1 w 1769"/>
                      <a:gd name="T15" fmla="*/ 1 h 791"/>
                      <a:gd name="T16" fmla="*/ 1 w 1769"/>
                      <a:gd name="T17" fmla="*/ 1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p>
                </p:txBody>
              </p:sp>
            </p:grpSp>
            <p:grpSp>
              <p:nvGrpSpPr>
                <p:cNvPr id="26670" name="Group 47"/>
                <p:cNvGrpSpPr>
                  <a:grpSpLocks/>
                </p:cNvGrpSpPr>
                <p:nvPr/>
              </p:nvGrpSpPr>
              <p:grpSpPr bwMode="auto">
                <a:xfrm>
                  <a:off x="3115" y="700"/>
                  <a:ext cx="969" cy="363"/>
                  <a:chOff x="-74" y="1813"/>
                  <a:chExt cx="2472" cy="927"/>
                </a:xfrm>
              </p:grpSpPr>
              <p:sp>
                <p:nvSpPr>
                  <p:cNvPr id="26736" name="Freeform 48"/>
                  <p:cNvSpPr>
                    <a:spLocks/>
                  </p:cNvSpPr>
                  <p:nvPr/>
                </p:nvSpPr>
                <p:spPr bwMode="hidden">
                  <a:xfrm rot="20519637" flipH="1">
                    <a:off x="721" y="1812"/>
                    <a:ext cx="1677" cy="331"/>
                  </a:xfrm>
                  <a:custGeom>
                    <a:avLst/>
                    <a:gdLst>
                      <a:gd name="T0" fmla="*/ 0 w 2736"/>
                      <a:gd name="T1" fmla="*/ 1 h 504"/>
                      <a:gd name="T2" fmla="*/ 1 w 2736"/>
                      <a:gd name="T3" fmla="*/ 1 h 504"/>
                      <a:gd name="T4" fmla="*/ 1 w 2736"/>
                      <a:gd name="T5" fmla="*/ 1 h 504"/>
                      <a:gd name="T6" fmla="*/ 1 w 2736"/>
                      <a:gd name="T7" fmla="*/ 1 h 504"/>
                      <a:gd name="T8" fmla="*/ 1 w 2736"/>
                      <a:gd name="T9" fmla="*/ 1 h 504"/>
                      <a:gd name="T10" fmla="*/ 1 w 2736"/>
                      <a:gd name="T11" fmla="*/ 1 h 504"/>
                      <a:gd name="T12" fmla="*/ 1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26737" name="Freeform 49"/>
                  <p:cNvSpPr>
                    <a:spLocks/>
                  </p:cNvSpPr>
                  <p:nvPr/>
                </p:nvSpPr>
                <p:spPr bwMode="hidden">
                  <a:xfrm rot="20519637" flipH="1">
                    <a:off x="-74" y="2212"/>
                    <a:ext cx="900" cy="523"/>
                  </a:xfrm>
                  <a:custGeom>
                    <a:avLst/>
                    <a:gdLst>
                      <a:gd name="T0" fmla="*/ 1 w 1769"/>
                      <a:gd name="T1" fmla="*/ 1 h 791"/>
                      <a:gd name="T2" fmla="*/ 1 w 1769"/>
                      <a:gd name="T3" fmla="*/ 1 h 791"/>
                      <a:gd name="T4" fmla="*/ 1 w 1769"/>
                      <a:gd name="T5" fmla="*/ 1 h 791"/>
                      <a:gd name="T6" fmla="*/ 1 w 1769"/>
                      <a:gd name="T7" fmla="*/ 1 h 791"/>
                      <a:gd name="T8" fmla="*/ 1 w 1769"/>
                      <a:gd name="T9" fmla="*/ 1 h 791"/>
                      <a:gd name="T10" fmla="*/ 1 w 1769"/>
                      <a:gd name="T11" fmla="*/ 1 h 791"/>
                      <a:gd name="T12" fmla="*/ 1 w 1769"/>
                      <a:gd name="T13" fmla="*/ 1 h 791"/>
                      <a:gd name="T14" fmla="*/ 1 w 1769"/>
                      <a:gd name="T15" fmla="*/ 1 h 791"/>
                      <a:gd name="T16" fmla="*/ 1 w 1769"/>
                      <a:gd name="T17" fmla="*/ 1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p>
                </p:txBody>
              </p:sp>
            </p:grpSp>
            <p:grpSp>
              <p:nvGrpSpPr>
                <p:cNvPr id="26671" name="Group 50"/>
                <p:cNvGrpSpPr>
                  <a:grpSpLocks/>
                </p:cNvGrpSpPr>
                <p:nvPr/>
              </p:nvGrpSpPr>
              <p:grpSpPr bwMode="auto">
                <a:xfrm>
                  <a:off x="3153" y="613"/>
                  <a:ext cx="918" cy="257"/>
                  <a:chOff x="22" y="1591"/>
                  <a:chExt cx="2342" cy="657"/>
                </a:xfrm>
              </p:grpSpPr>
              <p:sp>
                <p:nvSpPr>
                  <p:cNvPr id="26734" name="Freeform 51"/>
                  <p:cNvSpPr>
                    <a:spLocks/>
                  </p:cNvSpPr>
                  <p:nvPr/>
                </p:nvSpPr>
                <p:spPr bwMode="hidden">
                  <a:xfrm rot="21136207" flipH="1">
                    <a:off x="819" y="1586"/>
                    <a:ext cx="1544" cy="313"/>
                  </a:xfrm>
                  <a:custGeom>
                    <a:avLst/>
                    <a:gdLst>
                      <a:gd name="T0" fmla="*/ 0 w 2736"/>
                      <a:gd name="T1" fmla="*/ 1 h 504"/>
                      <a:gd name="T2" fmla="*/ 1 w 2736"/>
                      <a:gd name="T3" fmla="*/ 1 h 504"/>
                      <a:gd name="T4" fmla="*/ 1 w 2736"/>
                      <a:gd name="T5" fmla="*/ 1 h 504"/>
                      <a:gd name="T6" fmla="*/ 1 w 2736"/>
                      <a:gd name="T7" fmla="*/ 1 h 504"/>
                      <a:gd name="T8" fmla="*/ 1 w 2736"/>
                      <a:gd name="T9" fmla="*/ 1 h 504"/>
                      <a:gd name="T10" fmla="*/ 1 w 2736"/>
                      <a:gd name="T11" fmla="*/ 1 h 504"/>
                      <a:gd name="T12" fmla="*/ 1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26735" name="Freeform 52"/>
                  <p:cNvSpPr>
                    <a:spLocks/>
                  </p:cNvSpPr>
                  <p:nvPr/>
                </p:nvSpPr>
                <p:spPr bwMode="hidden">
                  <a:xfrm rot="21136207" flipH="1">
                    <a:off x="21" y="1757"/>
                    <a:ext cx="829" cy="490"/>
                  </a:xfrm>
                  <a:custGeom>
                    <a:avLst/>
                    <a:gdLst>
                      <a:gd name="T0" fmla="*/ 0 w 1769"/>
                      <a:gd name="T1" fmla="*/ 1 h 791"/>
                      <a:gd name="T2" fmla="*/ 0 w 1769"/>
                      <a:gd name="T3" fmla="*/ 1 h 791"/>
                      <a:gd name="T4" fmla="*/ 0 w 1769"/>
                      <a:gd name="T5" fmla="*/ 1 h 791"/>
                      <a:gd name="T6" fmla="*/ 0 w 1769"/>
                      <a:gd name="T7" fmla="*/ 1 h 791"/>
                      <a:gd name="T8" fmla="*/ 0 w 1769"/>
                      <a:gd name="T9" fmla="*/ 1 h 791"/>
                      <a:gd name="T10" fmla="*/ 0 w 1769"/>
                      <a:gd name="T11" fmla="*/ 1 h 791"/>
                      <a:gd name="T12" fmla="*/ 0 w 1769"/>
                      <a:gd name="T13" fmla="*/ 1 h 791"/>
                      <a:gd name="T14" fmla="*/ 0 w 1769"/>
                      <a:gd name="T15" fmla="*/ 1 h 791"/>
                      <a:gd name="T16" fmla="*/ 0 w 1769"/>
                      <a:gd name="T17" fmla="*/ 1 h 791"/>
                      <a:gd name="T18" fmla="*/ 0 w 1769"/>
                      <a:gd name="T19" fmla="*/ 1 h 791"/>
                      <a:gd name="T20" fmla="*/ 0 w 1769"/>
                      <a:gd name="T21" fmla="*/ 1 h 791"/>
                      <a:gd name="T22" fmla="*/ 0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p>
                </p:txBody>
              </p:sp>
            </p:grpSp>
            <p:grpSp>
              <p:nvGrpSpPr>
                <p:cNvPr id="26672" name="Group 53"/>
                <p:cNvGrpSpPr>
                  <a:grpSpLocks/>
                </p:cNvGrpSpPr>
                <p:nvPr/>
              </p:nvGrpSpPr>
              <p:grpSpPr bwMode="auto">
                <a:xfrm>
                  <a:off x="3218" y="556"/>
                  <a:ext cx="843" cy="134"/>
                  <a:chOff x="189" y="1446"/>
                  <a:chExt cx="2150" cy="343"/>
                </a:xfrm>
              </p:grpSpPr>
              <p:sp>
                <p:nvSpPr>
                  <p:cNvPr id="26732" name="Freeform 54"/>
                  <p:cNvSpPr>
                    <a:spLocks/>
                  </p:cNvSpPr>
                  <p:nvPr/>
                </p:nvSpPr>
                <p:spPr bwMode="hidden">
                  <a:xfrm rot="84182" flipH="1">
                    <a:off x="935" y="1463"/>
                    <a:ext cx="1404" cy="220"/>
                  </a:xfrm>
                  <a:custGeom>
                    <a:avLst/>
                    <a:gdLst>
                      <a:gd name="T0" fmla="*/ 0 w 2736"/>
                      <a:gd name="T1" fmla="*/ 0 h 504"/>
                      <a:gd name="T2" fmla="*/ 1 w 2736"/>
                      <a:gd name="T3" fmla="*/ 0 h 504"/>
                      <a:gd name="T4" fmla="*/ 1 w 2736"/>
                      <a:gd name="T5" fmla="*/ 0 h 504"/>
                      <a:gd name="T6" fmla="*/ 1 w 2736"/>
                      <a:gd name="T7" fmla="*/ 0 h 504"/>
                      <a:gd name="T8" fmla="*/ 1 w 2736"/>
                      <a:gd name="T9" fmla="*/ 0 h 504"/>
                      <a:gd name="T10" fmla="*/ 1 w 2736"/>
                      <a:gd name="T11" fmla="*/ 0 h 504"/>
                      <a:gd name="T12" fmla="*/ 1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26733" name="Freeform 55"/>
                  <p:cNvSpPr>
                    <a:spLocks/>
                  </p:cNvSpPr>
                  <p:nvPr/>
                </p:nvSpPr>
                <p:spPr bwMode="hidden">
                  <a:xfrm rot="84182" flipH="1">
                    <a:off x="189" y="1441"/>
                    <a:ext cx="755" cy="348"/>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p>
                </p:txBody>
              </p:sp>
            </p:grpSp>
            <p:grpSp>
              <p:nvGrpSpPr>
                <p:cNvPr id="26673" name="Group 56"/>
                <p:cNvGrpSpPr>
                  <a:grpSpLocks/>
                </p:cNvGrpSpPr>
                <p:nvPr/>
              </p:nvGrpSpPr>
              <p:grpSpPr bwMode="auto">
                <a:xfrm>
                  <a:off x="3342" y="418"/>
                  <a:ext cx="737" cy="167"/>
                  <a:chOff x="505" y="1094"/>
                  <a:chExt cx="1879" cy="427"/>
                </a:xfrm>
              </p:grpSpPr>
              <p:sp>
                <p:nvSpPr>
                  <p:cNvPr id="26730" name="Freeform 57"/>
                  <p:cNvSpPr>
                    <a:spLocks/>
                  </p:cNvSpPr>
                  <p:nvPr/>
                </p:nvSpPr>
                <p:spPr bwMode="hidden">
                  <a:xfrm rot="802576" flipH="1">
                    <a:off x="1151" y="1306"/>
                    <a:ext cx="1234" cy="214"/>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26731" name="Freeform 58"/>
                  <p:cNvSpPr>
                    <a:spLocks/>
                  </p:cNvSpPr>
                  <p:nvPr/>
                </p:nvSpPr>
                <p:spPr bwMode="hidden">
                  <a:xfrm rot="802576" flipH="1">
                    <a:off x="505" y="1095"/>
                    <a:ext cx="662" cy="335"/>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grpSp>
            <p:grpSp>
              <p:nvGrpSpPr>
                <p:cNvPr id="26674" name="Group 59"/>
                <p:cNvGrpSpPr>
                  <a:grpSpLocks/>
                </p:cNvGrpSpPr>
                <p:nvPr/>
              </p:nvGrpSpPr>
              <p:grpSpPr bwMode="auto">
                <a:xfrm>
                  <a:off x="3386" y="341"/>
                  <a:ext cx="725" cy="218"/>
                  <a:chOff x="616" y="899"/>
                  <a:chExt cx="1850" cy="554"/>
                </a:xfrm>
              </p:grpSpPr>
              <p:sp>
                <p:nvSpPr>
                  <p:cNvPr id="26728" name="Freeform 60"/>
                  <p:cNvSpPr>
                    <a:spLocks/>
                  </p:cNvSpPr>
                  <p:nvPr/>
                </p:nvSpPr>
                <p:spPr bwMode="hidden">
                  <a:xfrm rot="1277471" flipH="1">
                    <a:off x="1231" y="1237"/>
                    <a:ext cx="1235" cy="216"/>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26729" name="Freeform 61"/>
                  <p:cNvSpPr>
                    <a:spLocks/>
                  </p:cNvSpPr>
                  <p:nvPr/>
                </p:nvSpPr>
                <p:spPr bwMode="hidden">
                  <a:xfrm rot="1277471" flipH="1">
                    <a:off x="615" y="898"/>
                    <a:ext cx="662" cy="339"/>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grpSp>
            <p:grpSp>
              <p:nvGrpSpPr>
                <p:cNvPr id="26675" name="Group 62"/>
                <p:cNvGrpSpPr>
                  <a:grpSpLocks/>
                </p:cNvGrpSpPr>
                <p:nvPr/>
              </p:nvGrpSpPr>
              <p:grpSpPr bwMode="auto">
                <a:xfrm>
                  <a:off x="3472" y="231"/>
                  <a:ext cx="693" cy="291"/>
                  <a:chOff x="3472" y="231"/>
                  <a:chExt cx="693" cy="291"/>
                </a:xfrm>
              </p:grpSpPr>
              <p:sp>
                <p:nvSpPr>
                  <p:cNvPr id="26726" name="Freeform 63"/>
                  <p:cNvSpPr>
                    <a:spLocks/>
                  </p:cNvSpPr>
                  <p:nvPr/>
                </p:nvSpPr>
                <p:spPr bwMode="hidden">
                  <a:xfrm rot="2028410" flipH="1">
                    <a:off x="3679" y="438"/>
                    <a:ext cx="484" cy="84"/>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26727" name="Freeform 64"/>
                  <p:cNvSpPr>
                    <a:spLocks/>
                  </p:cNvSpPr>
                  <p:nvPr/>
                </p:nvSpPr>
                <p:spPr bwMode="hidden">
                  <a:xfrm rot="2028410" flipH="1">
                    <a:off x="3472" y="229"/>
                    <a:ext cx="260" cy="132"/>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grpSp>
            <p:grpSp>
              <p:nvGrpSpPr>
                <p:cNvPr id="26676" name="Group 65"/>
                <p:cNvGrpSpPr>
                  <a:grpSpLocks/>
                </p:cNvGrpSpPr>
                <p:nvPr/>
              </p:nvGrpSpPr>
              <p:grpSpPr bwMode="auto">
                <a:xfrm>
                  <a:off x="3554" y="118"/>
                  <a:ext cx="664" cy="349"/>
                  <a:chOff x="3554" y="118"/>
                  <a:chExt cx="664" cy="349"/>
                </a:xfrm>
              </p:grpSpPr>
              <p:sp>
                <p:nvSpPr>
                  <p:cNvPr id="26724" name="Freeform 66"/>
                  <p:cNvSpPr>
                    <a:spLocks/>
                  </p:cNvSpPr>
                  <p:nvPr/>
                </p:nvSpPr>
                <p:spPr bwMode="hidden">
                  <a:xfrm rot="2664424" flipH="1">
                    <a:off x="3728" y="383"/>
                    <a:ext cx="490" cy="84"/>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26725" name="Freeform 67"/>
                  <p:cNvSpPr>
                    <a:spLocks/>
                  </p:cNvSpPr>
                  <p:nvPr/>
                </p:nvSpPr>
                <p:spPr bwMode="hidden">
                  <a:xfrm rot="2664424" flipH="1">
                    <a:off x="3554" y="118"/>
                    <a:ext cx="263" cy="132"/>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grpSp>
            <p:grpSp>
              <p:nvGrpSpPr>
                <p:cNvPr id="26677" name="Group 68"/>
                <p:cNvGrpSpPr>
                  <a:grpSpLocks/>
                </p:cNvGrpSpPr>
                <p:nvPr/>
              </p:nvGrpSpPr>
              <p:grpSpPr bwMode="auto">
                <a:xfrm>
                  <a:off x="3784" y="30"/>
                  <a:ext cx="305" cy="593"/>
                  <a:chOff x="1633" y="104"/>
                  <a:chExt cx="778" cy="1512"/>
                </a:xfrm>
              </p:grpSpPr>
              <p:sp>
                <p:nvSpPr>
                  <p:cNvPr id="26722" name="Freeform 69"/>
                  <p:cNvSpPr>
                    <a:spLocks/>
                  </p:cNvSpPr>
                  <p:nvPr/>
                </p:nvSpPr>
                <p:spPr bwMode="hidden">
                  <a:xfrm rot="3473776" flipH="1">
                    <a:off x="1752" y="958"/>
                    <a:ext cx="1101" cy="217"/>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26723" name="Freeform 70"/>
                  <p:cNvSpPr>
                    <a:spLocks/>
                  </p:cNvSpPr>
                  <p:nvPr/>
                </p:nvSpPr>
                <p:spPr bwMode="hidden">
                  <a:xfrm rot="3473776" flipH="1">
                    <a:off x="1505" y="231"/>
                    <a:ext cx="591" cy="337"/>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grpSp>
            <p:grpSp>
              <p:nvGrpSpPr>
                <p:cNvPr id="26678" name="Group 71"/>
                <p:cNvGrpSpPr>
                  <a:grpSpLocks/>
                </p:cNvGrpSpPr>
                <p:nvPr/>
              </p:nvGrpSpPr>
              <p:grpSpPr bwMode="auto">
                <a:xfrm>
                  <a:off x="3903" y="0"/>
                  <a:ext cx="248" cy="601"/>
                  <a:chOff x="1935" y="28"/>
                  <a:chExt cx="634" cy="1534"/>
                </a:xfrm>
              </p:grpSpPr>
              <p:sp>
                <p:nvSpPr>
                  <p:cNvPr id="26720" name="Freeform 72"/>
                  <p:cNvSpPr>
                    <a:spLocks/>
                  </p:cNvSpPr>
                  <p:nvPr/>
                </p:nvSpPr>
                <p:spPr bwMode="hidden">
                  <a:xfrm rot="4126480" flipH="1">
                    <a:off x="1934" y="922"/>
                    <a:ext cx="1055" cy="214"/>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26721" name="Freeform 73"/>
                  <p:cNvSpPr>
                    <a:spLocks/>
                  </p:cNvSpPr>
                  <p:nvPr/>
                </p:nvSpPr>
                <p:spPr bwMode="hidden">
                  <a:xfrm rot="4126480" flipH="1">
                    <a:off x="1820" y="144"/>
                    <a:ext cx="570" cy="338"/>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grpSp>
            <p:grpSp>
              <p:nvGrpSpPr>
                <p:cNvPr id="26679" name="Group 74"/>
                <p:cNvGrpSpPr>
                  <a:grpSpLocks/>
                </p:cNvGrpSpPr>
                <p:nvPr/>
              </p:nvGrpSpPr>
              <p:grpSpPr bwMode="auto">
                <a:xfrm>
                  <a:off x="4251" y="252"/>
                  <a:ext cx="723" cy="222"/>
                  <a:chOff x="2822" y="672"/>
                  <a:chExt cx="1845" cy="566"/>
                </a:xfrm>
              </p:grpSpPr>
              <p:sp>
                <p:nvSpPr>
                  <p:cNvPr id="26718" name="Freeform 75"/>
                  <p:cNvSpPr>
                    <a:spLocks/>
                  </p:cNvSpPr>
                  <p:nvPr/>
                </p:nvSpPr>
                <p:spPr bwMode="hidden">
                  <a:xfrm rot="-1325434">
                    <a:off x="2817" y="1022"/>
                    <a:ext cx="1232" cy="216"/>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26719" name="Freeform 76"/>
                  <p:cNvSpPr>
                    <a:spLocks/>
                  </p:cNvSpPr>
                  <p:nvPr/>
                </p:nvSpPr>
                <p:spPr bwMode="hidden">
                  <a:xfrm rot="-1325434">
                    <a:off x="4003" y="673"/>
                    <a:ext cx="659" cy="337"/>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grpSp>
            <p:grpSp>
              <p:nvGrpSpPr>
                <p:cNvPr id="26680" name="Group 77"/>
                <p:cNvGrpSpPr>
                  <a:grpSpLocks/>
                </p:cNvGrpSpPr>
                <p:nvPr/>
              </p:nvGrpSpPr>
              <p:grpSpPr bwMode="auto">
                <a:xfrm>
                  <a:off x="4196" y="163"/>
                  <a:ext cx="699" cy="282"/>
                  <a:chOff x="2683" y="445"/>
                  <a:chExt cx="1781" cy="717"/>
                </a:xfrm>
              </p:grpSpPr>
              <p:sp>
                <p:nvSpPr>
                  <p:cNvPr id="26716" name="Freeform 78"/>
                  <p:cNvSpPr>
                    <a:spLocks/>
                  </p:cNvSpPr>
                  <p:nvPr/>
                </p:nvSpPr>
                <p:spPr bwMode="hidden">
                  <a:xfrm rot="-1921064">
                    <a:off x="2682" y="946"/>
                    <a:ext cx="1230" cy="216"/>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26717" name="Freeform 79"/>
                  <p:cNvSpPr>
                    <a:spLocks/>
                  </p:cNvSpPr>
                  <p:nvPr/>
                </p:nvSpPr>
                <p:spPr bwMode="hidden">
                  <a:xfrm rot="-1921064">
                    <a:off x="3801" y="444"/>
                    <a:ext cx="658" cy="339"/>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grpSp>
            <p:sp>
              <p:nvSpPr>
                <p:cNvPr id="26681" name="Freeform 80"/>
                <p:cNvSpPr>
                  <a:spLocks/>
                </p:cNvSpPr>
                <p:nvPr/>
              </p:nvSpPr>
              <p:spPr bwMode="hidden">
                <a:xfrm rot="4578755" flipH="1">
                  <a:off x="3968" y="372"/>
                  <a:ext cx="403" cy="57"/>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sp>
              <p:nvSpPr>
                <p:cNvPr id="26682" name="Freeform 81"/>
                <p:cNvSpPr>
                  <a:spLocks/>
                </p:cNvSpPr>
                <p:nvPr/>
              </p:nvSpPr>
              <p:spPr bwMode="hidden">
                <a:xfrm rot="4578755" flipH="1">
                  <a:off x="3977" y="77"/>
                  <a:ext cx="216" cy="91"/>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grpSp>
              <p:nvGrpSpPr>
                <p:cNvPr id="26683" name="Group 82"/>
                <p:cNvGrpSpPr>
                  <a:grpSpLocks/>
                </p:cNvGrpSpPr>
                <p:nvPr/>
              </p:nvGrpSpPr>
              <p:grpSpPr bwMode="auto">
                <a:xfrm>
                  <a:off x="4242" y="5"/>
                  <a:ext cx="251" cy="596"/>
                  <a:chOff x="2800" y="41"/>
                  <a:chExt cx="640" cy="1520"/>
                </a:xfrm>
              </p:grpSpPr>
              <p:sp>
                <p:nvSpPr>
                  <p:cNvPr id="26714" name="Freeform 83"/>
                  <p:cNvSpPr>
                    <a:spLocks/>
                  </p:cNvSpPr>
                  <p:nvPr/>
                </p:nvSpPr>
                <p:spPr bwMode="hidden">
                  <a:xfrm rot="-3857755">
                    <a:off x="2364" y="934"/>
                    <a:ext cx="1058" cy="186"/>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26715" name="Freeform 84"/>
                  <p:cNvSpPr>
                    <a:spLocks/>
                  </p:cNvSpPr>
                  <p:nvPr/>
                </p:nvSpPr>
                <p:spPr bwMode="hidden">
                  <a:xfrm rot="-3857755">
                    <a:off x="3013" y="180"/>
                    <a:ext cx="566" cy="288"/>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grpSp>
            <p:grpSp>
              <p:nvGrpSpPr>
                <p:cNvPr id="26684" name="Group 85"/>
                <p:cNvGrpSpPr>
                  <a:grpSpLocks/>
                </p:cNvGrpSpPr>
                <p:nvPr/>
              </p:nvGrpSpPr>
              <p:grpSpPr bwMode="auto">
                <a:xfrm>
                  <a:off x="4295" y="53"/>
                  <a:ext cx="398" cy="574"/>
                  <a:chOff x="2934" y="163"/>
                  <a:chExt cx="1017" cy="1464"/>
                </a:xfrm>
              </p:grpSpPr>
              <p:sp>
                <p:nvSpPr>
                  <p:cNvPr id="26712" name="Freeform 86"/>
                  <p:cNvSpPr>
                    <a:spLocks/>
                  </p:cNvSpPr>
                  <p:nvPr/>
                </p:nvSpPr>
                <p:spPr bwMode="hidden">
                  <a:xfrm rot="-2777260">
                    <a:off x="2493" y="915"/>
                    <a:ext cx="1154" cy="270"/>
                  </a:xfrm>
                  <a:custGeom>
                    <a:avLst/>
                    <a:gdLst>
                      <a:gd name="T0" fmla="*/ 0 w 2736"/>
                      <a:gd name="T1" fmla="*/ 1 h 504"/>
                      <a:gd name="T2" fmla="*/ 0 w 2736"/>
                      <a:gd name="T3" fmla="*/ 1 h 504"/>
                      <a:gd name="T4" fmla="*/ 0 w 2736"/>
                      <a:gd name="T5" fmla="*/ 1 h 504"/>
                      <a:gd name="T6" fmla="*/ 0 w 2736"/>
                      <a:gd name="T7" fmla="*/ 1 h 504"/>
                      <a:gd name="T8" fmla="*/ 0 w 2736"/>
                      <a:gd name="T9" fmla="*/ 1 h 504"/>
                      <a:gd name="T10" fmla="*/ 0 w 2736"/>
                      <a:gd name="T11" fmla="*/ 1 h 504"/>
                      <a:gd name="T12" fmla="*/ 0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26713" name="Freeform 87"/>
                  <p:cNvSpPr>
                    <a:spLocks/>
                  </p:cNvSpPr>
                  <p:nvPr/>
                </p:nvSpPr>
                <p:spPr bwMode="hidden">
                  <a:xfrm rot="-2777260">
                    <a:off x="3431" y="262"/>
                    <a:ext cx="619" cy="422"/>
                  </a:xfrm>
                  <a:custGeom>
                    <a:avLst/>
                    <a:gdLst>
                      <a:gd name="T0" fmla="*/ 0 w 1769"/>
                      <a:gd name="T1" fmla="*/ 1 h 791"/>
                      <a:gd name="T2" fmla="*/ 0 w 1769"/>
                      <a:gd name="T3" fmla="*/ 1 h 791"/>
                      <a:gd name="T4" fmla="*/ 0 w 1769"/>
                      <a:gd name="T5" fmla="*/ 1 h 791"/>
                      <a:gd name="T6" fmla="*/ 0 w 1769"/>
                      <a:gd name="T7" fmla="*/ 1 h 791"/>
                      <a:gd name="T8" fmla="*/ 0 w 1769"/>
                      <a:gd name="T9" fmla="*/ 1 h 791"/>
                      <a:gd name="T10" fmla="*/ 0 w 1769"/>
                      <a:gd name="T11" fmla="*/ 1 h 791"/>
                      <a:gd name="T12" fmla="*/ 0 w 1769"/>
                      <a:gd name="T13" fmla="*/ 1 h 791"/>
                      <a:gd name="T14" fmla="*/ 0 w 1769"/>
                      <a:gd name="T15" fmla="*/ 1 h 791"/>
                      <a:gd name="T16" fmla="*/ 0 w 1769"/>
                      <a:gd name="T17" fmla="*/ 1 h 791"/>
                      <a:gd name="T18" fmla="*/ 0 w 1769"/>
                      <a:gd name="T19" fmla="*/ 1 h 791"/>
                      <a:gd name="T20" fmla="*/ 0 w 1769"/>
                      <a:gd name="T21" fmla="*/ 1 h 791"/>
                      <a:gd name="T22" fmla="*/ 0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grpSp>
            <p:grpSp>
              <p:nvGrpSpPr>
                <p:cNvPr id="26685" name="Group 88"/>
                <p:cNvGrpSpPr>
                  <a:grpSpLocks/>
                </p:cNvGrpSpPr>
                <p:nvPr/>
              </p:nvGrpSpPr>
              <p:grpSpPr bwMode="auto">
                <a:xfrm>
                  <a:off x="4215" y="2"/>
                  <a:ext cx="95" cy="567"/>
                  <a:chOff x="2730" y="32"/>
                  <a:chExt cx="243" cy="1448"/>
                </a:xfrm>
              </p:grpSpPr>
              <p:sp>
                <p:nvSpPr>
                  <p:cNvPr id="26710" name="Freeform 89"/>
                  <p:cNvSpPr>
                    <a:spLocks/>
                  </p:cNvSpPr>
                  <p:nvPr/>
                </p:nvSpPr>
                <p:spPr bwMode="hidden">
                  <a:xfrm rot="-4903748">
                    <a:off x="2297" y="959"/>
                    <a:ext cx="954" cy="87"/>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26711" name="Freeform 90"/>
                  <p:cNvSpPr>
                    <a:spLocks/>
                  </p:cNvSpPr>
                  <p:nvPr/>
                </p:nvSpPr>
                <p:spPr bwMode="hidden">
                  <a:xfrm rot="-4903748">
                    <a:off x="2650" y="222"/>
                    <a:ext cx="511" cy="133"/>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grpSp>
            <p:grpSp>
              <p:nvGrpSpPr>
                <p:cNvPr id="26686" name="Group 91"/>
                <p:cNvGrpSpPr>
                  <a:grpSpLocks/>
                </p:cNvGrpSpPr>
                <p:nvPr/>
              </p:nvGrpSpPr>
              <p:grpSpPr bwMode="auto">
                <a:xfrm>
                  <a:off x="3514" y="683"/>
                  <a:ext cx="425" cy="960"/>
                  <a:chOff x="943" y="1769"/>
                  <a:chExt cx="1085" cy="2450"/>
                </a:xfrm>
              </p:grpSpPr>
              <p:sp>
                <p:nvSpPr>
                  <p:cNvPr id="26708" name="Freeform 92"/>
                  <p:cNvSpPr>
                    <a:spLocks/>
                  </p:cNvSpPr>
                  <p:nvPr/>
                </p:nvSpPr>
                <p:spPr bwMode="hidden">
                  <a:xfrm rot="18335692" flipH="1">
                    <a:off x="1009" y="2474"/>
                    <a:ext cx="1724" cy="313"/>
                  </a:xfrm>
                  <a:custGeom>
                    <a:avLst/>
                    <a:gdLst>
                      <a:gd name="T0" fmla="*/ 0 w 2736"/>
                      <a:gd name="T1" fmla="*/ 1 h 504"/>
                      <a:gd name="T2" fmla="*/ 1 w 2736"/>
                      <a:gd name="T3" fmla="*/ 1 h 504"/>
                      <a:gd name="T4" fmla="*/ 1 w 2736"/>
                      <a:gd name="T5" fmla="*/ 1 h 504"/>
                      <a:gd name="T6" fmla="*/ 2 w 2736"/>
                      <a:gd name="T7" fmla="*/ 1 h 504"/>
                      <a:gd name="T8" fmla="*/ 2 w 2736"/>
                      <a:gd name="T9" fmla="*/ 1 h 504"/>
                      <a:gd name="T10" fmla="*/ 1 w 2736"/>
                      <a:gd name="T11" fmla="*/ 1 h 504"/>
                      <a:gd name="T12" fmla="*/ 1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26709" name="Freeform 93"/>
                  <p:cNvSpPr>
                    <a:spLocks/>
                  </p:cNvSpPr>
                  <p:nvPr/>
                </p:nvSpPr>
                <p:spPr bwMode="hidden">
                  <a:xfrm rot="18335692" flipH="1">
                    <a:off x="725" y="3506"/>
                    <a:ext cx="925" cy="489"/>
                  </a:xfrm>
                  <a:custGeom>
                    <a:avLst/>
                    <a:gdLst>
                      <a:gd name="T0" fmla="*/ 1 w 1769"/>
                      <a:gd name="T1" fmla="*/ 1 h 791"/>
                      <a:gd name="T2" fmla="*/ 1 w 1769"/>
                      <a:gd name="T3" fmla="*/ 1 h 791"/>
                      <a:gd name="T4" fmla="*/ 1 w 1769"/>
                      <a:gd name="T5" fmla="*/ 1 h 791"/>
                      <a:gd name="T6" fmla="*/ 1 w 1769"/>
                      <a:gd name="T7" fmla="*/ 1 h 791"/>
                      <a:gd name="T8" fmla="*/ 1 w 1769"/>
                      <a:gd name="T9" fmla="*/ 1 h 791"/>
                      <a:gd name="T10" fmla="*/ 1 w 1769"/>
                      <a:gd name="T11" fmla="*/ 1 h 791"/>
                      <a:gd name="T12" fmla="*/ 1 w 1769"/>
                      <a:gd name="T13" fmla="*/ 1 h 791"/>
                      <a:gd name="T14" fmla="*/ 1 w 1769"/>
                      <a:gd name="T15" fmla="*/ 1 h 791"/>
                      <a:gd name="T16" fmla="*/ 1 w 1769"/>
                      <a:gd name="T17" fmla="*/ 1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p>
                </p:txBody>
              </p:sp>
            </p:grpSp>
            <p:grpSp>
              <p:nvGrpSpPr>
                <p:cNvPr id="26687" name="Group 94"/>
                <p:cNvGrpSpPr>
                  <a:grpSpLocks/>
                </p:cNvGrpSpPr>
                <p:nvPr/>
              </p:nvGrpSpPr>
              <p:grpSpPr bwMode="auto">
                <a:xfrm>
                  <a:off x="3715" y="748"/>
                  <a:ext cx="300" cy="930"/>
                  <a:chOff x="1455" y="1936"/>
                  <a:chExt cx="766" cy="2373"/>
                </a:xfrm>
              </p:grpSpPr>
              <p:sp>
                <p:nvSpPr>
                  <p:cNvPr id="26706" name="Freeform 95"/>
                  <p:cNvSpPr>
                    <a:spLocks/>
                  </p:cNvSpPr>
                  <p:nvPr/>
                </p:nvSpPr>
                <p:spPr bwMode="hidden">
                  <a:xfrm rot="17542885" flipH="1">
                    <a:off x="1268" y="2577"/>
                    <a:ext cx="1594" cy="313"/>
                  </a:xfrm>
                  <a:custGeom>
                    <a:avLst/>
                    <a:gdLst>
                      <a:gd name="T0" fmla="*/ 0 w 2736"/>
                      <a:gd name="T1" fmla="*/ 1 h 504"/>
                      <a:gd name="T2" fmla="*/ 1 w 2736"/>
                      <a:gd name="T3" fmla="*/ 1 h 504"/>
                      <a:gd name="T4" fmla="*/ 1 w 2736"/>
                      <a:gd name="T5" fmla="*/ 1 h 504"/>
                      <a:gd name="T6" fmla="*/ 1 w 2736"/>
                      <a:gd name="T7" fmla="*/ 1 h 504"/>
                      <a:gd name="T8" fmla="*/ 1 w 2736"/>
                      <a:gd name="T9" fmla="*/ 1 h 504"/>
                      <a:gd name="T10" fmla="*/ 1 w 2736"/>
                      <a:gd name="T11" fmla="*/ 1 h 504"/>
                      <a:gd name="T12" fmla="*/ 1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26707" name="Freeform 96"/>
                  <p:cNvSpPr>
                    <a:spLocks/>
                  </p:cNvSpPr>
                  <p:nvPr/>
                </p:nvSpPr>
                <p:spPr bwMode="hidden">
                  <a:xfrm rot="17542885" flipH="1">
                    <a:off x="1275" y="3634"/>
                    <a:ext cx="851" cy="489"/>
                  </a:xfrm>
                  <a:custGeom>
                    <a:avLst/>
                    <a:gdLst>
                      <a:gd name="T0" fmla="*/ 0 w 1769"/>
                      <a:gd name="T1" fmla="*/ 1 h 791"/>
                      <a:gd name="T2" fmla="*/ 0 w 1769"/>
                      <a:gd name="T3" fmla="*/ 1 h 791"/>
                      <a:gd name="T4" fmla="*/ 0 w 1769"/>
                      <a:gd name="T5" fmla="*/ 1 h 791"/>
                      <a:gd name="T6" fmla="*/ 0 w 1769"/>
                      <a:gd name="T7" fmla="*/ 1 h 791"/>
                      <a:gd name="T8" fmla="*/ 0 w 1769"/>
                      <a:gd name="T9" fmla="*/ 1 h 791"/>
                      <a:gd name="T10" fmla="*/ 0 w 1769"/>
                      <a:gd name="T11" fmla="*/ 1 h 791"/>
                      <a:gd name="T12" fmla="*/ 0 w 1769"/>
                      <a:gd name="T13" fmla="*/ 1 h 791"/>
                      <a:gd name="T14" fmla="*/ 0 w 1769"/>
                      <a:gd name="T15" fmla="*/ 1 h 791"/>
                      <a:gd name="T16" fmla="*/ 0 w 1769"/>
                      <a:gd name="T17" fmla="*/ 1 h 791"/>
                      <a:gd name="T18" fmla="*/ 0 w 1769"/>
                      <a:gd name="T19" fmla="*/ 1 h 791"/>
                      <a:gd name="T20" fmla="*/ 0 w 1769"/>
                      <a:gd name="T21" fmla="*/ 1 h 791"/>
                      <a:gd name="T22" fmla="*/ 0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p>
                </p:txBody>
              </p:sp>
            </p:grpSp>
            <p:grpSp>
              <p:nvGrpSpPr>
                <p:cNvPr id="26688" name="Group 97"/>
                <p:cNvGrpSpPr>
                  <a:grpSpLocks/>
                </p:cNvGrpSpPr>
                <p:nvPr/>
              </p:nvGrpSpPr>
              <p:grpSpPr bwMode="auto">
                <a:xfrm rot="88588">
                  <a:off x="3923" y="769"/>
                  <a:ext cx="180" cy="913"/>
                  <a:chOff x="1956" y="1990"/>
                  <a:chExt cx="492" cy="2604"/>
                </a:xfrm>
              </p:grpSpPr>
              <p:sp>
                <p:nvSpPr>
                  <p:cNvPr id="26704" name="Freeform 98"/>
                  <p:cNvSpPr>
                    <a:spLocks/>
                  </p:cNvSpPr>
                  <p:nvPr/>
                </p:nvSpPr>
                <p:spPr bwMode="hidden">
                  <a:xfrm rot="16782062" flipH="1">
                    <a:off x="1435" y="2689"/>
                    <a:ext cx="1712" cy="302"/>
                  </a:xfrm>
                  <a:custGeom>
                    <a:avLst/>
                    <a:gdLst>
                      <a:gd name="T0" fmla="*/ 0 w 2736"/>
                      <a:gd name="T1" fmla="*/ 1 h 504"/>
                      <a:gd name="T2" fmla="*/ 1 w 2736"/>
                      <a:gd name="T3" fmla="*/ 1 h 504"/>
                      <a:gd name="T4" fmla="*/ 1 w 2736"/>
                      <a:gd name="T5" fmla="*/ 1 h 504"/>
                      <a:gd name="T6" fmla="*/ 2 w 2736"/>
                      <a:gd name="T7" fmla="*/ 1 h 504"/>
                      <a:gd name="T8" fmla="*/ 2 w 2736"/>
                      <a:gd name="T9" fmla="*/ 1 h 504"/>
                      <a:gd name="T10" fmla="*/ 1 w 2736"/>
                      <a:gd name="T11" fmla="*/ 1 h 504"/>
                      <a:gd name="T12" fmla="*/ 1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26705" name="Freeform 99"/>
                  <p:cNvSpPr>
                    <a:spLocks/>
                  </p:cNvSpPr>
                  <p:nvPr/>
                </p:nvSpPr>
                <p:spPr bwMode="hidden">
                  <a:xfrm rot="16782062" flipH="1">
                    <a:off x="1727" y="3894"/>
                    <a:ext cx="917" cy="471"/>
                  </a:xfrm>
                  <a:custGeom>
                    <a:avLst/>
                    <a:gdLst>
                      <a:gd name="T0" fmla="*/ 1 w 1769"/>
                      <a:gd name="T1" fmla="*/ 1 h 791"/>
                      <a:gd name="T2" fmla="*/ 1 w 1769"/>
                      <a:gd name="T3" fmla="*/ 1 h 791"/>
                      <a:gd name="T4" fmla="*/ 1 w 1769"/>
                      <a:gd name="T5" fmla="*/ 1 h 791"/>
                      <a:gd name="T6" fmla="*/ 1 w 1769"/>
                      <a:gd name="T7" fmla="*/ 1 h 791"/>
                      <a:gd name="T8" fmla="*/ 1 w 1769"/>
                      <a:gd name="T9" fmla="*/ 1 h 791"/>
                      <a:gd name="T10" fmla="*/ 1 w 1769"/>
                      <a:gd name="T11" fmla="*/ 1 h 791"/>
                      <a:gd name="T12" fmla="*/ 1 w 1769"/>
                      <a:gd name="T13" fmla="*/ 1 h 791"/>
                      <a:gd name="T14" fmla="*/ 1 w 1769"/>
                      <a:gd name="T15" fmla="*/ 1 h 791"/>
                      <a:gd name="T16" fmla="*/ 1 w 1769"/>
                      <a:gd name="T17" fmla="*/ 1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p>
                </p:txBody>
              </p:sp>
            </p:grpSp>
            <p:grpSp>
              <p:nvGrpSpPr>
                <p:cNvPr id="26689" name="Group 100"/>
                <p:cNvGrpSpPr>
                  <a:grpSpLocks/>
                </p:cNvGrpSpPr>
                <p:nvPr/>
              </p:nvGrpSpPr>
              <p:grpSpPr bwMode="auto">
                <a:xfrm>
                  <a:off x="4451" y="662"/>
                  <a:ext cx="442" cy="951"/>
                  <a:chOff x="3334" y="1717"/>
                  <a:chExt cx="1125" cy="2426"/>
                </a:xfrm>
              </p:grpSpPr>
              <p:sp>
                <p:nvSpPr>
                  <p:cNvPr id="26702" name="Freeform 101"/>
                  <p:cNvSpPr>
                    <a:spLocks/>
                  </p:cNvSpPr>
                  <p:nvPr/>
                </p:nvSpPr>
                <p:spPr bwMode="hidden">
                  <a:xfrm rot="3144576">
                    <a:off x="2627" y="2423"/>
                    <a:ext cx="1723" cy="312"/>
                  </a:xfrm>
                  <a:custGeom>
                    <a:avLst/>
                    <a:gdLst>
                      <a:gd name="T0" fmla="*/ 0 w 2736"/>
                      <a:gd name="T1" fmla="*/ 1 h 504"/>
                      <a:gd name="T2" fmla="*/ 1 w 2736"/>
                      <a:gd name="T3" fmla="*/ 1 h 504"/>
                      <a:gd name="T4" fmla="*/ 1 w 2736"/>
                      <a:gd name="T5" fmla="*/ 1 h 504"/>
                      <a:gd name="T6" fmla="*/ 2 w 2736"/>
                      <a:gd name="T7" fmla="*/ 1 h 504"/>
                      <a:gd name="T8" fmla="*/ 2 w 2736"/>
                      <a:gd name="T9" fmla="*/ 1 h 504"/>
                      <a:gd name="T10" fmla="*/ 1 w 2736"/>
                      <a:gd name="T11" fmla="*/ 1 h 504"/>
                      <a:gd name="T12" fmla="*/ 1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sp>
                <p:nvSpPr>
                  <p:cNvPr id="26703" name="Freeform 102"/>
                  <p:cNvSpPr>
                    <a:spLocks/>
                  </p:cNvSpPr>
                  <p:nvPr/>
                </p:nvSpPr>
                <p:spPr bwMode="hidden">
                  <a:xfrm rot="3144576">
                    <a:off x="3752" y="3435"/>
                    <a:ext cx="925" cy="491"/>
                  </a:xfrm>
                  <a:custGeom>
                    <a:avLst/>
                    <a:gdLst>
                      <a:gd name="T0" fmla="*/ 1 w 1769"/>
                      <a:gd name="T1" fmla="*/ 1 h 791"/>
                      <a:gd name="T2" fmla="*/ 1 w 1769"/>
                      <a:gd name="T3" fmla="*/ 1 h 791"/>
                      <a:gd name="T4" fmla="*/ 1 w 1769"/>
                      <a:gd name="T5" fmla="*/ 1 h 791"/>
                      <a:gd name="T6" fmla="*/ 1 w 1769"/>
                      <a:gd name="T7" fmla="*/ 1 h 791"/>
                      <a:gd name="T8" fmla="*/ 1 w 1769"/>
                      <a:gd name="T9" fmla="*/ 1 h 791"/>
                      <a:gd name="T10" fmla="*/ 1 w 1769"/>
                      <a:gd name="T11" fmla="*/ 1 h 791"/>
                      <a:gd name="T12" fmla="*/ 1 w 1769"/>
                      <a:gd name="T13" fmla="*/ 1 h 791"/>
                      <a:gd name="T14" fmla="*/ 1 w 1769"/>
                      <a:gd name="T15" fmla="*/ 1 h 791"/>
                      <a:gd name="T16" fmla="*/ 1 w 1769"/>
                      <a:gd name="T17" fmla="*/ 1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p>
                </p:txBody>
              </p:sp>
            </p:grpSp>
            <p:grpSp>
              <p:nvGrpSpPr>
                <p:cNvPr id="26690" name="Group 103"/>
                <p:cNvGrpSpPr>
                  <a:grpSpLocks/>
                </p:cNvGrpSpPr>
                <p:nvPr/>
              </p:nvGrpSpPr>
              <p:grpSpPr bwMode="auto">
                <a:xfrm>
                  <a:off x="4391" y="721"/>
                  <a:ext cx="347" cy="951"/>
                  <a:chOff x="3181" y="1866"/>
                  <a:chExt cx="883" cy="2426"/>
                </a:xfrm>
              </p:grpSpPr>
              <p:sp>
                <p:nvSpPr>
                  <p:cNvPr id="26700" name="Freeform 104"/>
                  <p:cNvSpPr>
                    <a:spLocks/>
                  </p:cNvSpPr>
                  <p:nvPr/>
                </p:nvSpPr>
                <p:spPr bwMode="hidden">
                  <a:xfrm rot="3745735">
                    <a:off x="2506" y="2536"/>
                    <a:ext cx="1649" cy="299"/>
                  </a:xfrm>
                  <a:custGeom>
                    <a:avLst/>
                    <a:gdLst>
                      <a:gd name="T0" fmla="*/ 0 w 2736"/>
                      <a:gd name="T1" fmla="*/ 1 h 504"/>
                      <a:gd name="T2" fmla="*/ 1 w 2736"/>
                      <a:gd name="T3" fmla="*/ 1 h 504"/>
                      <a:gd name="T4" fmla="*/ 1 w 2736"/>
                      <a:gd name="T5" fmla="*/ 1 h 504"/>
                      <a:gd name="T6" fmla="*/ 1 w 2736"/>
                      <a:gd name="T7" fmla="*/ 1 h 504"/>
                      <a:gd name="T8" fmla="*/ 1 w 2736"/>
                      <a:gd name="T9" fmla="*/ 1 h 504"/>
                      <a:gd name="T10" fmla="*/ 1 w 2736"/>
                      <a:gd name="T11" fmla="*/ 1 h 504"/>
                      <a:gd name="T12" fmla="*/ 1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sp>
                <p:nvSpPr>
                  <p:cNvPr id="26701" name="Freeform 105"/>
                  <p:cNvSpPr>
                    <a:spLocks/>
                  </p:cNvSpPr>
                  <p:nvPr/>
                </p:nvSpPr>
                <p:spPr bwMode="hidden">
                  <a:xfrm rot="3745735">
                    <a:off x="3387" y="3610"/>
                    <a:ext cx="885" cy="469"/>
                  </a:xfrm>
                  <a:custGeom>
                    <a:avLst/>
                    <a:gdLst>
                      <a:gd name="T0" fmla="*/ 1 w 1769"/>
                      <a:gd name="T1" fmla="*/ 1 h 791"/>
                      <a:gd name="T2" fmla="*/ 1 w 1769"/>
                      <a:gd name="T3" fmla="*/ 1 h 791"/>
                      <a:gd name="T4" fmla="*/ 1 w 1769"/>
                      <a:gd name="T5" fmla="*/ 1 h 791"/>
                      <a:gd name="T6" fmla="*/ 1 w 1769"/>
                      <a:gd name="T7" fmla="*/ 1 h 791"/>
                      <a:gd name="T8" fmla="*/ 1 w 1769"/>
                      <a:gd name="T9" fmla="*/ 1 h 791"/>
                      <a:gd name="T10" fmla="*/ 1 w 1769"/>
                      <a:gd name="T11" fmla="*/ 1 h 791"/>
                      <a:gd name="T12" fmla="*/ 1 w 1769"/>
                      <a:gd name="T13" fmla="*/ 1 h 791"/>
                      <a:gd name="T14" fmla="*/ 1 w 1769"/>
                      <a:gd name="T15" fmla="*/ 1 h 791"/>
                      <a:gd name="T16" fmla="*/ 1 w 1769"/>
                      <a:gd name="T17" fmla="*/ 1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p>
                </p:txBody>
              </p:sp>
            </p:grpSp>
            <p:grpSp>
              <p:nvGrpSpPr>
                <p:cNvPr id="26691" name="Group 106"/>
                <p:cNvGrpSpPr>
                  <a:grpSpLocks/>
                </p:cNvGrpSpPr>
                <p:nvPr/>
              </p:nvGrpSpPr>
              <p:grpSpPr bwMode="auto">
                <a:xfrm>
                  <a:off x="4323" y="767"/>
                  <a:ext cx="243" cy="935"/>
                  <a:chOff x="3006" y="1983"/>
                  <a:chExt cx="619" cy="2386"/>
                </a:xfrm>
              </p:grpSpPr>
              <p:sp>
                <p:nvSpPr>
                  <p:cNvPr id="26698" name="Freeform 107"/>
                  <p:cNvSpPr>
                    <a:spLocks/>
                  </p:cNvSpPr>
                  <p:nvPr/>
                </p:nvSpPr>
                <p:spPr bwMode="hidden">
                  <a:xfrm rot="4286818">
                    <a:off x="2328" y="2656"/>
                    <a:ext cx="1600" cy="244"/>
                  </a:xfrm>
                  <a:custGeom>
                    <a:avLst/>
                    <a:gdLst>
                      <a:gd name="T0" fmla="*/ 0 w 2736"/>
                      <a:gd name="T1" fmla="*/ 0 h 504"/>
                      <a:gd name="T2" fmla="*/ 1 w 2736"/>
                      <a:gd name="T3" fmla="*/ 0 h 504"/>
                      <a:gd name="T4" fmla="*/ 1 w 2736"/>
                      <a:gd name="T5" fmla="*/ 0 h 504"/>
                      <a:gd name="T6" fmla="*/ 1 w 2736"/>
                      <a:gd name="T7" fmla="*/ 0 h 504"/>
                      <a:gd name="T8" fmla="*/ 1 w 2736"/>
                      <a:gd name="T9" fmla="*/ 0 h 504"/>
                      <a:gd name="T10" fmla="*/ 1 w 2736"/>
                      <a:gd name="T11" fmla="*/ 0 h 504"/>
                      <a:gd name="T12" fmla="*/ 1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sp>
                <p:nvSpPr>
                  <p:cNvPr id="26699" name="Freeform 108"/>
                  <p:cNvSpPr>
                    <a:spLocks/>
                  </p:cNvSpPr>
                  <p:nvPr/>
                </p:nvSpPr>
                <p:spPr bwMode="hidden">
                  <a:xfrm rot="4286818">
                    <a:off x="3001" y="3741"/>
                    <a:ext cx="860" cy="386"/>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grpSp>
            <p:grpSp>
              <p:nvGrpSpPr>
                <p:cNvPr id="26692" name="Group 109"/>
                <p:cNvGrpSpPr>
                  <a:grpSpLocks/>
                </p:cNvGrpSpPr>
                <p:nvPr/>
              </p:nvGrpSpPr>
              <p:grpSpPr bwMode="auto">
                <a:xfrm>
                  <a:off x="4249" y="813"/>
                  <a:ext cx="159" cy="870"/>
                  <a:chOff x="2819" y="2101"/>
                  <a:chExt cx="405" cy="2219"/>
                </a:xfrm>
              </p:grpSpPr>
              <p:sp>
                <p:nvSpPr>
                  <p:cNvPr id="26696" name="Freeform 110"/>
                  <p:cNvSpPr>
                    <a:spLocks/>
                  </p:cNvSpPr>
                  <p:nvPr/>
                </p:nvSpPr>
                <p:spPr bwMode="hidden">
                  <a:xfrm rot="4898956">
                    <a:off x="2210" y="2709"/>
                    <a:ext cx="1466" cy="247"/>
                  </a:xfrm>
                  <a:custGeom>
                    <a:avLst/>
                    <a:gdLst>
                      <a:gd name="T0" fmla="*/ 0 w 2736"/>
                      <a:gd name="T1" fmla="*/ 0 h 504"/>
                      <a:gd name="T2" fmla="*/ 1 w 2736"/>
                      <a:gd name="T3" fmla="*/ 0 h 504"/>
                      <a:gd name="T4" fmla="*/ 1 w 2736"/>
                      <a:gd name="T5" fmla="*/ 0 h 504"/>
                      <a:gd name="T6" fmla="*/ 1 w 2736"/>
                      <a:gd name="T7" fmla="*/ 0 h 504"/>
                      <a:gd name="T8" fmla="*/ 1 w 2736"/>
                      <a:gd name="T9" fmla="*/ 0 h 504"/>
                      <a:gd name="T10" fmla="*/ 1 w 2736"/>
                      <a:gd name="T11" fmla="*/ 0 h 504"/>
                      <a:gd name="T12" fmla="*/ 1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sp>
                <p:nvSpPr>
                  <p:cNvPr id="26697" name="Freeform 111"/>
                  <p:cNvSpPr>
                    <a:spLocks/>
                  </p:cNvSpPr>
                  <p:nvPr/>
                </p:nvSpPr>
                <p:spPr bwMode="hidden">
                  <a:xfrm rot="4898956">
                    <a:off x="2637" y="3727"/>
                    <a:ext cx="789" cy="386"/>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grpSp>
            <p:grpSp>
              <p:nvGrpSpPr>
                <p:cNvPr id="26693" name="Group 112"/>
                <p:cNvGrpSpPr>
                  <a:grpSpLocks/>
                </p:cNvGrpSpPr>
                <p:nvPr/>
              </p:nvGrpSpPr>
              <p:grpSpPr bwMode="auto">
                <a:xfrm>
                  <a:off x="4045" y="826"/>
                  <a:ext cx="167" cy="857"/>
                  <a:chOff x="2287" y="2135"/>
                  <a:chExt cx="426" cy="2185"/>
                </a:xfrm>
              </p:grpSpPr>
              <p:sp>
                <p:nvSpPr>
                  <p:cNvPr id="26694" name="Freeform 113"/>
                  <p:cNvSpPr>
                    <a:spLocks/>
                  </p:cNvSpPr>
                  <p:nvPr/>
                </p:nvSpPr>
                <p:spPr bwMode="hidden">
                  <a:xfrm rot="5755659">
                    <a:off x="1903" y="2758"/>
                    <a:ext cx="1432" cy="186"/>
                  </a:xfrm>
                  <a:custGeom>
                    <a:avLst/>
                    <a:gdLst>
                      <a:gd name="T0" fmla="*/ 0 w 2736"/>
                      <a:gd name="T1" fmla="*/ 0 h 504"/>
                      <a:gd name="T2" fmla="*/ 1 w 2736"/>
                      <a:gd name="T3" fmla="*/ 0 h 504"/>
                      <a:gd name="T4" fmla="*/ 1 w 2736"/>
                      <a:gd name="T5" fmla="*/ 0 h 504"/>
                      <a:gd name="T6" fmla="*/ 1 w 2736"/>
                      <a:gd name="T7" fmla="*/ 0 h 504"/>
                      <a:gd name="T8" fmla="*/ 1 w 2736"/>
                      <a:gd name="T9" fmla="*/ 0 h 504"/>
                      <a:gd name="T10" fmla="*/ 1 w 2736"/>
                      <a:gd name="T11" fmla="*/ 0 h 504"/>
                      <a:gd name="T12" fmla="*/ 1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sp>
                <p:nvSpPr>
                  <p:cNvPr id="26695" name="Freeform 114"/>
                  <p:cNvSpPr>
                    <a:spLocks/>
                  </p:cNvSpPr>
                  <p:nvPr/>
                </p:nvSpPr>
                <p:spPr bwMode="hidden">
                  <a:xfrm rot="5755659">
                    <a:off x="2051" y="3784"/>
                    <a:ext cx="767" cy="294"/>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grpSp>
          </p:grpSp>
          <p:sp>
            <p:nvSpPr>
              <p:cNvPr id="26638" name="Freeform 115"/>
              <p:cNvSpPr>
                <a:spLocks/>
              </p:cNvSpPr>
              <p:nvPr/>
            </p:nvSpPr>
            <p:spPr bwMode="hidden">
              <a:xfrm flipH="1">
                <a:off x="3873" y="934"/>
                <a:ext cx="190" cy="580"/>
              </a:xfrm>
              <a:custGeom>
                <a:avLst/>
                <a:gdLst>
                  <a:gd name="T0" fmla="*/ 0 w 776"/>
                  <a:gd name="T1" fmla="*/ 0 h 2368"/>
                  <a:gd name="T2" fmla="*/ 0 w 776"/>
                  <a:gd name="T3" fmla="*/ 0 h 2368"/>
                  <a:gd name="T4" fmla="*/ 0 w 776"/>
                  <a:gd name="T5" fmla="*/ 0 h 2368"/>
                  <a:gd name="T6" fmla="*/ 0 w 776"/>
                  <a:gd name="T7" fmla="*/ 0 h 2368"/>
                  <a:gd name="T8" fmla="*/ 0 w 776"/>
                  <a:gd name="T9" fmla="*/ 0 h 2368"/>
                  <a:gd name="T10" fmla="*/ 0 w 776"/>
                  <a:gd name="T11" fmla="*/ 0 h 2368"/>
                  <a:gd name="T12" fmla="*/ 0 w 776"/>
                  <a:gd name="T13" fmla="*/ 0 h 2368"/>
                  <a:gd name="T14" fmla="*/ 0 w 776"/>
                  <a:gd name="T15" fmla="*/ 0 h 2368"/>
                  <a:gd name="T16" fmla="*/ 0 w 776"/>
                  <a:gd name="T17" fmla="*/ 0 h 2368"/>
                  <a:gd name="T18" fmla="*/ 0 w 776"/>
                  <a:gd name="T19" fmla="*/ 0 h 2368"/>
                  <a:gd name="T20" fmla="*/ 0 w 776"/>
                  <a:gd name="T21" fmla="*/ 0 h 2368"/>
                  <a:gd name="T22" fmla="*/ 0 w 776"/>
                  <a:gd name="T23" fmla="*/ 0 h 2368"/>
                  <a:gd name="T24" fmla="*/ 0 w 776"/>
                  <a:gd name="T25" fmla="*/ 0 h 2368"/>
                  <a:gd name="T26" fmla="*/ 0 w 776"/>
                  <a:gd name="T27" fmla="*/ 0 h 2368"/>
                  <a:gd name="T28" fmla="*/ 0 w 776"/>
                  <a:gd name="T29" fmla="*/ 0 h 2368"/>
                  <a:gd name="T30" fmla="*/ 0 w 776"/>
                  <a:gd name="T31" fmla="*/ 0 h 2368"/>
                  <a:gd name="T32" fmla="*/ 0 w 776"/>
                  <a:gd name="T33" fmla="*/ 0 h 2368"/>
                  <a:gd name="T34" fmla="*/ 0 w 776"/>
                  <a:gd name="T35" fmla="*/ 0 h 2368"/>
                  <a:gd name="T36" fmla="*/ 0 w 776"/>
                  <a:gd name="T37" fmla="*/ 0 h 2368"/>
                  <a:gd name="T38" fmla="*/ 0 w 776"/>
                  <a:gd name="T39" fmla="*/ 0 h 2368"/>
                  <a:gd name="T40" fmla="*/ 0 w 776"/>
                  <a:gd name="T41" fmla="*/ 0 h 2368"/>
                  <a:gd name="T42" fmla="*/ 0 w 776"/>
                  <a:gd name="T43" fmla="*/ 0 h 2368"/>
                  <a:gd name="T44" fmla="*/ 0 w 776"/>
                  <a:gd name="T45" fmla="*/ 0 h 2368"/>
                  <a:gd name="T46" fmla="*/ 0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26639" name="Arc 116"/>
              <p:cNvSpPr>
                <a:spLocks/>
              </p:cNvSpPr>
              <p:nvPr/>
            </p:nvSpPr>
            <p:spPr bwMode="hidden">
              <a:xfrm flipH="1">
                <a:off x="3527" y="725"/>
                <a:ext cx="832" cy="902"/>
              </a:xfrm>
              <a:custGeom>
                <a:avLst/>
                <a:gdLst>
                  <a:gd name="T0" fmla="*/ 0 w 21600"/>
                  <a:gd name="T1" fmla="*/ 0 h 21602"/>
                  <a:gd name="T2" fmla="*/ 0 w 21600"/>
                  <a:gd name="T3" fmla="*/ 0 h 21602"/>
                  <a:gd name="T4" fmla="*/ 0 w 21600"/>
                  <a:gd name="T5" fmla="*/ 0 h 21602"/>
                  <a:gd name="T6" fmla="*/ 0 60000 65536"/>
                  <a:gd name="T7" fmla="*/ 0 60000 65536"/>
                  <a:gd name="T8" fmla="*/ 0 60000 65536"/>
                </a:gdLst>
                <a:ahLst/>
                <a:cxnLst>
                  <a:cxn ang="T6">
                    <a:pos x="T0" y="T1"/>
                  </a:cxn>
                  <a:cxn ang="T7">
                    <a:pos x="T2" y="T3"/>
                  </a:cxn>
                  <a:cxn ang="T8">
                    <a:pos x="T4" y="T5"/>
                  </a:cxn>
                </a:cxnLst>
                <a:rect l="0" t="0" r="r" b="b"/>
                <a:pathLst>
                  <a:path w="21600" h="21602" fill="none" extrusionOk="0">
                    <a:moveTo>
                      <a:pt x="5466" y="0"/>
                    </a:moveTo>
                    <a:cubicBezTo>
                      <a:pt x="14970" y="2486"/>
                      <a:pt x="21600" y="11073"/>
                      <a:pt x="21600" y="20897"/>
                    </a:cubicBezTo>
                    <a:cubicBezTo>
                      <a:pt x="21600" y="21132"/>
                      <a:pt x="21596" y="21367"/>
                      <a:pt x="21588" y="21601"/>
                    </a:cubicBezTo>
                  </a:path>
                  <a:path w="21600" h="21602" stroke="0" extrusionOk="0">
                    <a:moveTo>
                      <a:pt x="5466" y="0"/>
                    </a:moveTo>
                    <a:cubicBezTo>
                      <a:pt x="14970" y="2486"/>
                      <a:pt x="21600" y="11073"/>
                      <a:pt x="21600" y="20897"/>
                    </a:cubicBezTo>
                    <a:cubicBezTo>
                      <a:pt x="21600" y="21132"/>
                      <a:pt x="21596" y="21367"/>
                      <a:pt x="21588" y="21601"/>
                    </a:cubicBezTo>
                    <a:lnTo>
                      <a:pt x="0" y="20897"/>
                    </a:lnTo>
                    <a:lnTo>
                      <a:pt x="5466" y="0"/>
                    </a:lnTo>
                    <a:close/>
                  </a:path>
                </a:pathLst>
              </a:custGeom>
              <a:noFill/>
              <a:ln w="9525">
                <a:solidFill>
                  <a:schemeClr val="folHlink"/>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26640" name="Arc 117"/>
              <p:cNvSpPr>
                <a:spLocks/>
              </p:cNvSpPr>
              <p:nvPr/>
            </p:nvSpPr>
            <p:spPr bwMode="hidden">
              <a:xfrm flipV="1">
                <a:off x="4278" y="179"/>
                <a:ext cx="1007" cy="802"/>
              </a:xfrm>
              <a:custGeom>
                <a:avLst/>
                <a:gdLst>
                  <a:gd name="T0" fmla="*/ 0 w 36729"/>
                  <a:gd name="T1" fmla="*/ 0 h 21600"/>
                  <a:gd name="T2" fmla="*/ 0 w 36729"/>
                  <a:gd name="T3" fmla="*/ 0 h 21600"/>
                  <a:gd name="T4" fmla="*/ 0 w 36729"/>
                  <a:gd name="T5" fmla="*/ 0 h 21600"/>
                  <a:gd name="T6" fmla="*/ 0 60000 65536"/>
                  <a:gd name="T7" fmla="*/ 0 60000 65536"/>
                  <a:gd name="T8" fmla="*/ 0 60000 65536"/>
                </a:gdLst>
                <a:ahLst/>
                <a:cxnLst>
                  <a:cxn ang="T6">
                    <a:pos x="T0" y="T1"/>
                  </a:cxn>
                  <a:cxn ang="T7">
                    <a:pos x="T2" y="T3"/>
                  </a:cxn>
                  <a:cxn ang="T8">
                    <a:pos x="T4" y="T5"/>
                  </a:cxn>
                </a:cxnLst>
                <a:rect l="0" t="0" r="r" b="b"/>
                <a:pathLst>
                  <a:path w="36729" h="21600" fill="none" extrusionOk="0">
                    <a:moveTo>
                      <a:pt x="36729" y="10451"/>
                    </a:moveTo>
                    <a:cubicBezTo>
                      <a:pt x="32926" y="17330"/>
                      <a:pt x="25686" y="21599"/>
                      <a:pt x="17826" y="21599"/>
                    </a:cubicBezTo>
                    <a:cubicBezTo>
                      <a:pt x="10696" y="21599"/>
                      <a:pt x="4025" y="18081"/>
                      <a:pt x="-1" y="12197"/>
                    </a:cubicBezTo>
                  </a:path>
                  <a:path w="36729" h="21600" stroke="0" extrusionOk="0">
                    <a:moveTo>
                      <a:pt x="36729" y="10451"/>
                    </a:moveTo>
                    <a:cubicBezTo>
                      <a:pt x="32926" y="17330"/>
                      <a:pt x="25686" y="21599"/>
                      <a:pt x="17826" y="21599"/>
                    </a:cubicBezTo>
                    <a:cubicBezTo>
                      <a:pt x="10696" y="21599"/>
                      <a:pt x="4025" y="18081"/>
                      <a:pt x="-1" y="12197"/>
                    </a:cubicBezTo>
                    <a:lnTo>
                      <a:pt x="17826" y="0"/>
                    </a:lnTo>
                    <a:lnTo>
                      <a:pt x="36729" y="10451"/>
                    </a:lnTo>
                    <a:close/>
                  </a:path>
                </a:pathLst>
              </a:cu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26641" name="Arc 118"/>
              <p:cNvSpPr>
                <a:spLocks/>
              </p:cNvSpPr>
              <p:nvPr/>
            </p:nvSpPr>
            <p:spPr bwMode="hidden">
              <a:xfrm flipH="1">
                <a:off x="3612" y="580"/>
                <a:ext cx="485" cy="933"/>
              </a:xfrm>
              <a:custGeom>
                <a:avLst/>
                <a:gdLst>
                  <a:gd name="T0" fmla="*/ 0 w 28940"/>
                  <a:gd name="T1" fmla="*/ 0 h 22305"/>
                  <a:gd name="T2" fmla="*/ 0 w 28940"/>
                  <a:gd name="T3" fmla="*/ 0 h 22305"/>
                  <a:gd name="T4" fmla="*/ 0 w 28940"/>
                  <a:gd name="T5" fmla="*/ 0 h 22305"/>
                  <a:gd name="T6" fmla="*/ 0 60000 65536"/>
                  <a:gd name="T7" fmla="*/ 0 60000 65536"/>
                  <a:gd name="T8" fmla="*/ 0 60000 65536"/>
                </a:gdLst>
                <a:ahLst/>
                <a:cxnLst>
                  <a:cxn ang="T6">
                    <a:pos x="T0" y="T1"/>
                  </a:cxn>
                  <a:cxn ang="T7">
                    <a:pos x="T2" y="T3"/>
                  </a:cxn>
                  <a:cxn ang="T8">
                    <a:pos x="T4" y="T5"/>
                  </a:cxn>
                </a:cxnLst>
                <a:rect l="0" t="0" r="r" b="b"/>
                <a:pathLst>
                  <a:path w="28940" h="22305" fill="none" extrusionOk="0">
                    <a:moveTo>
                      <a:pt x="0" y="1285"/>
                    </a:moveTo>
                    <a:cubicBezTo>
                      <a:pt x="2353" y="434"/>
                      <a:pt x="4837" y="-1"/>
                      <a:pt x="7340" y="-1"/>
                    </a:cubicBezTo>
                    <a:cubicBezTo>
                      <a:pt x="19269" y="0"/>
                      <a:pt x="28940" y="9670"/>
                      <a:pt x="28940" y="21600"/>
                    </a:cubicBezTo>
                    <a:cubicBezTo>
                      <a:pt x="28940" y="21835"/>
                      <a:pt x="28936" y="22070"/>
                      <a:pt x="28928" y="22304"/>
                    </a:cubicBezTo>
                  </a:path>
                  <a:path w="28940" h="22305" stroke="0" extrusionOk="0">
                    <a:moveTo>
                      <a:pt x="0" y="1285"/>
                    </a:moveTo>
                    <a:cubicBezTo>
                      <a:pt x="2353" y="434"/>
                      <a:pt x="4837" y="-1"/>
                      <a:pt x="7340" y="-1"/>
                    </a:cubicBezTo>
                    <a:cubicBezTo>
                      <a:pt x="19269" y="0"/>
                      <a:pt x="28940" y="9670"/>
                      <a:pt x="28940" y="21600"/>
                    </a:cubicBezTo>
                    <a:cubicBezTo>
                      <a:pt x="28940" y="21835"/>
                      <a:pt x="28936" y="22070"/>
                      <a:pt x="28928" y="22304"/>
                    </a:cubicBezTo>
                    <a:lnTo>
                      <a:pt x="7340" y="21600"/>
                    </a:lnTo>
                    <a:lnTo>
                      <a:pt x="0" y="1285"/>
                    </a:lnTo>
                    <a:close/>
                  </a:path>
                </a:pathLst>
              </a:cu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26642" name="Arc 119"/>
              <p:cNvSpPr>
                <a:spLocks/>
              </p:cNvSpPr>
              <p:nvPr/>
            </p:nvSpPr>
            <p:spPr bwMode="hidden">
              <a:xfrm flipH="1">
                <a:off x="3267" y="628"/>
                <a:ext cx="791" cy="930"/>
              </a:xfrm>
              <a:custGeom>
                <a:avLst/>
                <a:gdLst>
                  <a:gd name="T0" fmla="*/ 0 w 30473"/>
                  <a:gd name="T1" fmla="*/ 0 h 22305"/>
                  <a:gd name="T2" fmla="*/ 0 w 30473"/>
                  <a:gd name="T3" fmla="*/ 0 h 22305"/>
                  <a:gd name="T4" fmla="*/ 0 w 30473"/>
                  <a:gd name="T5" fmla="*/ 0 h 22305"/>
                  <a:gd name="T6" fmla="*/ 0 60000 65536"/>
                  <a:gd name="T7" fmla="*/ 0 60000 65536"/>
                  <a:gd name="T8" fmla="*/ 0 60000 65536"/>
                </a:gdLst>
                <a:ahLst/>
                <a:cxnLst>
                  <a:cxn ang="T6">
                    <a:pos x="T0" y="T1"/>
                  </a:cxn>
                  <a:cxn ang="T7">
                    <a:pos x="T2" y="T3"/>
                  </a:cxn>
                  <a:cxn ang="T8">
                    <a:pos x="T4" y="T5"/>
                  </a:cxn>
                </a:cxnLst>
                <a:rect l="0" t="0" r="r" b="b"/>
                <a:pathLst>
                  <a:path w="30473" h="22305" fill="none" extrusionOk="0">
                    <a:moveTo>
                      <a:pt x="-1" y="1906"/>
                    </a:moveTo>
                    <a:cubicBezTo>
                      <a:pt x="2789" y="649"/>
                      <a:pt x="5813" y="-1"/>
                      <a:pt x="8873" y="-1"/>
                    </a:cubicBezTo>
                    <a:cubicBezTo>
                      <a:pt x="20802" y="0"/>
                      <a:pt x="30473" y="9670"/>
                      <a:pt x="30473" y="21600"/>
                    </a:cubicBezTo>
                    <a:cubicBezTo>
                      <a:pt x="30473" y="21835"/>
                      <a:pt x="30469" y="22070"/>
                      <a:pt x="30461" y="22304"/>
                    </a:cubicBezTo>
                  </a:path>
                  <a:path w="30473" h="22305" stroke="0" extrusionOk="0">
                    <a:moveTo>
                      <a:pt x="-1" y="1906"/>
                    </a:moveTo>
                    <a:cubicBezTo>
                      <a:pt x="2789" y="649"/>
                      <a:pt x="5813" y="-1"/>
                      <a:pt x="8873" y="-1"/>
                    </a:cubicBezTo>
                    <a:cubicBezTo>
                      <a:pt x="20802" y="0"/>
                      <a:pt x="30473" y="9670"/>
                      <a:pt x="30473" y="21600"/>
                    </a:cubicBezTo>
                    <a:cubicBezTo>
                      <a:pt x="30473" y="21835"/>
                      <a:pt x="30469" y="22070"/>
                      <a:pt x="30461" y="22304"/>
                    </a:cubicBezTo>
                    <a:lnTo>
                      <a:pt x="8873" y="21600"/>
                    </a:lnTo>
                    <a:lnTo>
                      <a:pt x="-1" y="1906"/>
                    </a:lnTo>
                    <a:close/>
                  </a:path>
                </a:pathLst>
              </a:custGeom>
              <a:noFill/>
              <a:ln w="9525">
                <a:solidFill>
                  <a:schemeClr val="folHlink"/>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26643" name="Arc 120"/>
              <p:cNvSpPr>
                <a:spLocks/>
              </p:cNvSpPr>
              <p:nvPr/>
            </p:nvSpPr>
            <p:spPr bwMode="hidden">
              <a:xfrm flipH="1">
                <a:off x="3197" y="458"/>
                <a:ext cx="932" cy="933"/>
              </a:xfrm>
              <a:custGeom>
                <a:avLst/>
                <a:gdLst>
                  <a:gd name="T0" fmla="*/ 0 w 34455"/>
                  <a:gd name="T1" fmla="*/ 0 h 22305"/>
                  <a:gd name="T2" fmla="*/ 0 w 34455"/>
                  <a:gd name="T3" fmla="*/ 0 h 22305"/>
                  <a:gd name="T4" fmla="*/ 0 w 34455"/>
                  <a:gd name="T5" fmla="*/ 0 h 22305"/>
                  <a:gd name="T6" fmla="*/ 0 60000 65536"/>
                  <a:gd name="T7" fmla="*/ 0 60000 65536"/>
                  <a:gd name="T8" fmla="*/ 0 60000 65536"/>
                </a:gdLst>
                <a:ahLst/>
                <a:cxnLst>
                  <a:cxn ang="T6">
                    <a:pos x="T0" y="T1"/>
                  </a:cxn>
                  <a:cxn ang="T7">
                    <a:pos x="T2" y="T3"/>
                  </a:cxn>
                  <a:cxn ang="T8">
                    <a:pos x="T4" y="T5"/>
                  </a:cxn>
                </a:cxnLst>
                <a:rect l="0" t="0" r="r" b="b"/>
                <a:pathLst>
                  <a:path w="34455" h="22305" fill="none" extrusionOk="0">
                    <a:moveTo>
                      <a:pt x="0" y="4241"/>
                    </a:moveTo>
                    <a:cubicBezTo>
                      <a:pt x="3720" y="1486"/>
                      <a:pt x="8226" y="-1"/>
                      <a:pt x="12855" y="-1"/>
                    </a:cubicBezTo>
                    <a:cubicBezTo>
                      <a:pt x="24784" y="0"/>
                      <a:pt x="34455" y="9670"/>
                      <a:pt x="34455" y="21600"/>
                    </a:cubicBezTo>
                    <a:cubicBezTo>
                      <a:pt x="34455" y="21835"/>
                      <a:pt x="34451" y="22070"/>
                      <a:pt x="34443" y="22304"/>
                    </a:cubicBezTo>
                  </a:path>
                  <a:path w="34455" h="22305" stroke="0" extrusionOk="0">
                    <a:moveTo>
                      <a:pt x="0" y="4241"/>
                    </a:moveTo>
                    <a:cubicBezTo>
                      <a:pt x="3720" y="1486"/>
                      <a:pt x="8226" y="-1"/>
                      <a:pt x="12855" y="-1"/>
                    </a:cubicBezTo>
                    <a:cubicBezTo>
                      <a:pt x="24784" y="0"/>
                      <a:pt x="34455" y="9670"/>
                      <a:pt x="34455" y="21600"/>
                    </a:cubicBezTo>
                    <a:cubicBezTo>
                      <a:pt x="34455" y="21835"/>
                      <a:pt x="34451" y="22070"/>
                      <a:pt x="34443" y="22304"/>
                    </a:cubicBezTo>
                    <a:lnTo>
                      <a:pt x="12855" y="21600"/>
                    </a:lnTo>
                    <a:lnTo>
                      <a:pt x="0" y="4241"/>
                    </a:lnTo>
                    <a:close/>
                  </a:path>
                </a:pathLst>
              </a:custGeom>
              <a:noFill/>
              <a:ln w="9525">
                <a:solidFill>
                  <a:schemeClr val="folHlink"/>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26644" name="Arc 121"/>
              <p:cNvSpPr>
                <a:spLocks/>
              </p:cNvSpPr>
              <p:nvPr/>
            </p:nvSpPr>
            <p:spPr bwMode="hidden">
              <a:xfrm>
                <a:off x="4229" y="589"/>
                <a:ext cx="149" cy="933"/>
              </a:xfrm>
              <a:custGeom>
                <a:avLst/>
                <a:gdLst>
                  <a:gd name="T0" fmla="*/ 0 w 34812"/>
                  <a:gd name="T1" fmla="*/ 0 h 22305"/>
                  <a:gd name="T2" fmla="*/ 0 w 34812"/>
                  <a:gd name="T3" fmla="*/ 0 h 22305"/>
                  <a:gd name="T4" fmla="*/ 0 w 34812"/>
                  <a:gd name="T5" fmla="*/ 0 h 22305"/>
                  <a:gd name="T6" fmla="*/ 0 60000 65536"/>
                  <a:gd name="T7" fmla="*/ 0 60000 65536"/>
                  <a:gd name="T8" fmla="*/ 0 60000 65536"/>
                </a:gdLst>
                <a:ahLst/>
                <a:cxnLst>
                  <a:cxn ang="T6">
                    <a:pos x="T0" y="T1"/>
                  </a:cxn>
                  <a:cxn ang="T7">
                    <a:pos x="T2" y="T3"/>
                  </a:cxn>
                  <a:cxn ang="T8">
                    <a:pos x="T4" y="T5"/>
                  </a:cxn>
                </a:cxnLst>
                <a:rect l="0" t="0" r="r" b="b"/>
                <a:pathLst>
                  <a:path w="34812" h="22305" fill="none" extrusionOk="0">
                    <a:moveTo>
                      <a:pt x="-1" y="4511"/>
                    </a:moveTo>
                    <a:cubicBezTo>
                      <a:pt x="3783" y="1586"/>
                      <a:pt x="8429" y="-1"/>
                      <a:pt x="13212" y="-1"/>
                    </a:cubicBezTo>
                    <a:cubicBezTo>
                      <a:pt x="25141" y="0"/>
                      <a:pt x="34812" y="9670"/>
                      <a:pt x="34812" y="21600"/>
                    </a:cubicBezTo>
                    <a:cubicBezTo>
                      <a:pt x="34812" y="21835"/>
                      <a:pt x="34808" y="22070"/>
                      <a:pt x="34800" y="22304"/>
                    </a:cubicBezTo>
                  </a:path>
                  <a:path w="34812" h="22305" stroke="0" extrusionOk="0">
                    <a:moveTo>
                      <a:pt x="-1" y="4511"/>
                    </a:moveTo>
                    <a:cubicBezTo>
                      <a:pt x="3783" y="1586"/>
                      <a:pt x="8429" y="-1"/>
                      <a:pt x="13212" y="-1"/>
                    </a:cubicBezTo>
                    <a:cubicBezTo>
                      <a:pt x="25141" y="0"/>
                      <a:pt x="34812" y="9670"/>
                      <a:pt x="34812" y="21600"/>
                    </a:cubicBezTo>
                    <a:cubicBezTo>
                      <a:pt x="34812" y="21835"/>
                      <a:pt x="34808" y="22070"/>
                      <a:pt x="34800" y="22304"/>
                    </a:cubicBezTo>
                    <a:lnTo>
                      <a:pt x="13212" y="21600"/>
                    </a:lnTo>
                    <a:lnTo>
                      <a:pt x="-1" y="4511"/>
                    </a:lnTo>
                    <a:close/>
                  </a:path>
                </a:pathLst>
              </a:cu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26645" name="Arc 122"/>
              <p:cNvSpPr>
                <a:spLocks/>
              </p:cNvSpPr>
              <p:nvPr/>
            </p:nvSpPr>
            <p:spPr bwMode="hidden">
              <a:xfrm>
                <a:off x="4269" y="585"/>
                <a:ext cx="393" cy="933"/>
              </a:xfrm>
              <a:custGeom>
                <a:avLst/>
                <a:gdLst>
                  <a:gd name="T0" fmla="*/ 0 w 34812"/>
                  <a:gd name="T1" fmla="*/ 0 h 22305"/>
                  <a:gd name="T2" fmla="*/ 0 w 34812"/>
                  <a:gd name="T3" fmla="*/ 0 h 22305"/>
                  <a:gd name="T4" fmla="*/ 0 w 34812"/>
                  <a:gd name="T5" fmla="*/ 0 h 22305"/>
                  <a:gd name="T6" fmla="*/ 0 60000 65536"/>
                  <a:gd name="T7" fmla="*/ 0 60000 65536"/>
                  <a:gd name="T8" fmla="*/ 0 60000 65536"/>
                </a:gdLst>
                <a:ahLst/>
                <a:cxnLst>
                  <a:cxn ang="T6">
                    <a:pos x="T0" y="T1"/>
                  </a:cxn>
                  <a:cxn ang="T7">
                    <a:pos x="T2" y="T3"/>
                  </a:cxn>
                  <a:cxn ang="T8">
                    <a:pos x="T4" y="T5"/>
                  </a:cxn>
                </a:cxnLst>
                <a:rect l="0" t="0" r="r" b="b"/>
                <a:pathLst>
                  <a:path w="34812" h="22305" fill="none" extrusionOk="0">
                    <a:moveTo>
                      <a:pt x="-1" y="4511"/>
                    </a:moveTo>
                    <a:cubicBezTo>
                      <a:pt x="3783" y="1586"/>
                      <a:pt x="8429" y="-1"/>
                      <a:pt x="13212" y="-1"/>
                    </a:cubicBezTo>
                    <a:cubicBezTo>
                      <a:pt x="25141" y="0"/>
                      <a:pt x="34812" y="9670"/>
                      <a:pt x="34812" y="21600"/>
                    </a:cubicBezTo>
                    <a:cubicBezTo>
                      <a:pt x="34812" y="21835"/>
                      <a:pt x="34808" y="22070"/>
                      <a:pt x="34800" y="22304"/>
                    </a:cubicBezTo>
                  </a:path>
                  <a:path w="34812" h="22305" stroke="0" extrusionOk="0">
                    <a:moveTo>
                      <a:pt x="-1" y="4511"/>
                    </a:moveTo>
                    <a:cubicBezTo>
                      <a:pt x="3783" y="1586"/>
                      <a:pt x="8429" y="-1"/>
                      <a:pt x="13212" y="-1"/>
                    </a:cubicBezTo>
                    <a:cubicBezTo>
                      <a:pt x="25141" y="0"/>
                      <a:pt x="34812" y="9670"/>
                      <a:pt x="34812" y="21600"/>
                    </a:cubicBezTo>
                    <a:cubicBezTo>
                      <a:pt x="34812" y="21835"/>
                      <a:pt x="34808" y="22070"/>
                      <a:pt x="34800" y="22304"/>
                    </a:cubicBezTo>
                    <a:lnTo>
                      <a:pt x="13212" y="21600"/>
                    </a:lnTo>
                    <a:lnTo>
                      <a:pt x="-1" y="4511"/>
                    </a:lnTo>
                    <a:close/>
                  </a:path>
                </a:pathLst>
              </a:custGeom>
              <a:noFill/>
              <a:ln w="9525">
                <a:solidFill>
                  <a:schemeClr val="folHlink"/>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26646" name="Arc 123"/>
              <p:cNvSpPr>
                <a:spLocks/>
              </p:cNvSpPr>
              <p:nvPr/>
            </p:nvSpPr>
            <p:spPr bwMode="hidden">
              <a:xfrm>
                <a:off x="4302" y="463"/>
                <a:ext cx="558" cy="933"/>
              </a:xfrm>
              <a:custGeom>
                <a:avLst/>
                <a:gdLst>
                  <a:gd name="T0" fmla="*/ 0 w 34812"/>
                  <a:gd name="T1" fmla="*/ 0 h 22305"/>
                  <a:gd name="T2" fmla="*/ 0 w 34812"/>
                  <a:gd name="T3" fmla="*/ 0 h 22305"/>
                  <a:gd name="T4" fmla="*/ 0 w 34812"/>
                  <a:gd name="T5" fmla="*/ 0 h 22305"/>
                  <a:gd name="T6" fmla="*/ 0 60000 65536"/>
                  <a:gd name="T7" fmla="*/ 0 60000 65536"/>
                  <a:gd name="T8" fmla="*/ 0 60000 65536"/>
                </a:gdLst>
                <a:ahLst/>
                <a:cxnLst>
                  <a:cxn ang="T6">
                    <a:pos x="T0" y="T1"/>
                  </a:cxn>
                  <a:cxn ang="T7">
                    <a:pos x="T2" y="T3"/>
                  </a:cxn>
                  <a:cxn ang="T8">
                    <a:pos x="T4" y="T5"/>
                  </a:cxn>
                </a:cxnLst>
                <a:rect l="0" t="0" r="r" b="b"/>
                <a:pathLst>
                  <a:path w="34812" h="22305" fill="none" extrusionOk="0">
                    <a:moveTo>
                      <a:pt x="-1" y="4511"/>
                    </a:moveTo>
                    <a:cubicBezTo>
                      <a:pt x="3783" y="1586"/>
                      <a:pt x="8429" y="-1"/>
                      <a:pt x="13212" y="-1"/>
                    </a:cubicBezTo>
                    <a:cubicBezTo>
                      <a:pt x="25141" y="0"/>
                      <a:pt x="34812" y="9670"/>
                      <a:pt x="34812" y="21600"/>
                    </a:cubicBezTo>
                    <a:cubicBezTo>
                      <a:pt x="34812" y="21835"/>
                      <a:pt x="34808" y="22070"/>
                      <a:pt x="34800" y="22304"/>
                    </a:cubicBezTo>
                  </a:path>
                  <a:path w="34812" h="22305" stroke="0" extrusionOk="0">
                    <a:moveTo>
                      <a:pt x="-1" y="4511"/>
                    </a:moveTo>
                    <a:cubicBezTo>
                      <a:pt x="3783" y="1586"/>
                      <a:pt x="8429" y="-1"/>
                      <a:pt x="13212" y="-1"/>
                    </a:cubicBezTo>
                    <a:cubicBezTo>
                      <a:pt x="25141" y="0"/>
                      <a:pt x="34812" y="9670"/>
                      <a:pt x="34812" y="21600"/>
                    </a:cubicBezTo>
                    <a:cubicBezTo>
                      <a:pt x="34812" y="21835"/>
                      <a:pt x="34808" y="22070"/>
                      <a:pt x="34800" y="22304"/>
                    </a:cubicBezTo>
                    <a:lnTo>
                      <a:pt x="13212" y="21600"/>
                    </a:lnTo>
                    <a:lnTo>
                      <a:pt x="-1" y="4511"/>
                    </a:lnTo>
                    <a:close/>
                  </a:path>
                </a:pathLst>
              </a:cu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26647" name="Freeform 124"/>
              <p:cNvSpPr>
                <a:spLocks/>
              </p:cNvSpPr>
              <p:nvPr/>
            </p:nvSpPr>
            <p:spPr bwMode="hidden">
              <a:xfrm>
                <a:off x="4410" y="1033"/>
                <a:ext cx="188" cy="580"/>
              </a:xfrm>
              <a:custGeom>
                <a:avLst/>
                <a:gdLst>
                  <a:gd name="T0" fmla="*/ 0 w 776"/>
                  <a:gd name="T1" fmla="*/ 0 h 2368"/>
                  <a:gd name="T2" fmla="*/ 0 w 776"/>
                  <a:gd name="T3" fmla="*/ 0 h 2368"/>
                  <a:gd name="T4" fmla="*/ 0 w 776"/>
                  <a:gd name="T5" fmla="*/ 0 h 2368"/>
                  <a:gd name="T6" fmla="*/ 0 w 776"/>
                  <a:gd name="T7" fmla="*/ 0 h 2368"/>
                  <a:gd name="T8" fmla="*/ 0 w 776"/>
                  <a:gd name="T9" fmla="*/ 0 h 2368"/>
                  <a:gd name="T10" fmla="*/ 0 w 776"/>
                  <a:gd name="T11" fmla="*/ 0 h 2368"/>
                  <a:gd name="T12" fmla="*/ 0 w 776"/>
                  <a:gd name="T13" fmla="*/ 0 h 2368"/>
                  <a:gd name="T14" fmla="*/ 0 w 776"/>
                  <a:gd name="T15" fmla="*/ 0 h 2368"/>
                  <a:gd name="T16" fmla="*/ 0 w 776"/>
                  <a:gd name="T17" fmla="*/ 0 h 2368"/>
                  <a:gd name="T18" fmla="*/ 0 w 776"/>
                  <a:gd name="T19" fmla="*/ 0 h 2368"/>
                  <a:gd name="T20" fmla="*/ 0 w 776"/>
                  <a:gd name="T21" fmla="*/ 0 h 2368"/>
                  <a:gd name="T22" fmla="*/ 0 w 776"/>
                  <a:gd name="T23" fmla="*/ 0 h 2368"/>
                  <a:gd name="T24" fmla="*/ 0 w 776"/>
                  <a:gd name="T25" fmla="*/ 0 h 2368"/>
                  <a:gd name="T26" fmla="*/ 0 w 776"/>
                  <a:gd name="T27" fmla="*/ 0 h 2368"/>
                  <a:gd name="T28" fmla="*/ 0 w 776"/>
                  <a:gd name="T29" fmla="*/ 0 h 2368"/>
                  <a:gd name="T30" fmla="*/ 0 w 776"/>
                  <a:gd name="T31" fmla="*/ 0 h 2368"/>
                  <a:gd name="T32" fmla="*/ 0 w 776"/>
                  <a:gd name="T33" fmla="*/ 0 h 2368"/>
                  <a:gd name="T34" fmla="*/ 0 w 776"/>
                  <a:gd name="T35" fmla="*/ 0 h 2368"/>
                  <a:gd name="T36" fmla="*/ 0 w 776"/>
                  <a:gd name="T37" fmla="*/ 0 h 2368"/>
                  <a:gd name="T38" fmla="*/ 0 w 776"/>
                  <a:gd name="T39" fmla="*/ 0 h 2368"/>
                  <a:gd name="T40" fmla="*/ 0 w 776"/>
                  <a:gd name="T41" fmla="*/ 0 h 2368"/>
                  <a:gd name="T42" fmla="*/ 0 w 776"/>
                  <a:gd name="T43" fmla="*/ 0 h 2368"/>
                  <a:gd name="T44" fmla="*/ 0 w 776"/>
                  <a:gd name="T45" fmla="*/ 0 h 2368"/>
                  <a:gd name="T46" fmla="*/ 0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26648" name="Freeform 125"/>
              <p:cNvSpPr>
                <a:spLocks/>
              </p:cNvSpPr>
              <p:nvPr/>
            </p:nvSpPr>
            <p:spPr bwMode="hidden">
              <a:xfrm rot="19660755" flipV="1">
                <a:off x="4114" y="843"/>
                <a:ext cx="171" cy="326"/>
              </a:xfrm>
              <a:custGeom>
                <a:avLst/>
                <a:gdLst>
                  <a:gd name="T0" fmla="*/ 0 w 776"/>
                  <a:gd name="T1" fmla="*/ 0 h 2368"/>
                  <a:gd name="T2" fmla="*/ 0 w 776"/>
                  <a:gd name="T3" fmla="*/ 0 h 2368"/>
                  <a:gd name="T4" fmla="*/ 0 w 776"/>
                  <a:gd name="T5" fmla="*/ 0 h 2368"/>
                  <a:gd name="T6" fmla="*/ 0 w 776"/>
                  <a:gd name="T7" fmla="*/ 0 h 2368"/>
                  <a:gd name="T8" fmla="*/ 0 w 776"/>
                  <a:gd name="T9" fmla="*/ 0 h 2368"/>
                  <a:gd name="T10" fmla="*/ 0 w 776"/>
                  <a:gd name="T11" fmla="*/ 0 h 2368"/>
                  <a:gd name="T12" fmla="*/ 0 w 776"/>
                  <a:gd name="T13" fmla="*/ 0 h 2368"/>
                  <a:gd name="T14" fmla="*/ 0 w 776"/>
                  <a:gd name="T15" fmla="*/ 0 h 2368"/>
                  <a:gd name="T16" fmla="*/ 0 w 776"/>
                  <a:gd name="T17" fmla="*/ 0 h 2368"/>
                  <a:gd name="T18" fmla="*/ 0 w 776"/>
                  <a:gd name="T19" fmla="*/ 0 h 2368"/>
                  <a:gd name="T20" fmla="*/ 0 w 776"/>
                  <a:gd name="T21" fmla="*/ 0 h 2368"/>
                  <a:gd name="T22" fmla="*/ 0 w 776"/>
                  <a:gd name="T23" fmla="*/ 0 h 2368"/>
                  <a:gd name="T24" fmla="*/ 0 w 776"/>
                  <a:gd name="T25" fmla="*/ 0 h 2368"/>
                  <a:gd name="T26" fmla="*/ 0 w 776"/>
                  <a:gd name="T27" fmla="*/ 0 h 2368"/>
                  <a:gd name="T28" fmla="*/ 0 w 776"/>
                  <a:gd name="T29" fmla="*/ 0 h 2368"/>
                  <a:gd name="T30" fmla="*/ 0 w 776"/>
                  <a:gd name="T31" fmla="*/ 0 h 2368"/>
                  <a:gd name="T32" fmla="*/ 0 w 776"/>
                  <a:gd name="T33" fmla="*/ 0 h 2368"/>
                  <a:gd name="T34" fmla="*/ 0 w 776"/>
                  <a:gd name="T35" fmla="*/ 0 h 2368"/>
                  <a:gd name="T36" fmla="*/ 0 w 776"/>
                  <a:gd name="T37" fmla="*/ 0 h 2368"/>
                  <a:gd name="T38" fmla="*/ 0 w 776"/>
                  <a:gd name="T39" fmla="*/ 0 h 2368"/>
                  <a:gd name="T40" fmla="*/ 0 w 776"/>
                  <a:gd name="T41" fmla="*/ 0 h 2368"/>
                  <a:gd name="T42" fmla="*/ 0 w 776"/>
                  <a:gd name="T43" fmla="*/ 0 h 2368"/>
                  <a:gd name="T44" fmla="*/ 0 w 776"/>
                  <a:gd name="T45" fmla="*/ 0 h 2368"/>
                  <a:gd name="T46" fmla="*/ 0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2"/>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26649" name="Arc 126"/>
              <p:cNvSpPr>
                <a:spLocks/>
              </p:cNvSpPr>
              <p:nvPr/>
            </p:nvSpPr>
            <p:spPr bwMode="hidden">
              <a:xfrm flipH="1">
                <a:off x="3144" y="319"/>
                <a:ext cx="996" cy="933"/>
              </a:xfrm>
              <a:custGeom>
                <a:avLst/>
                <a:gdLst>
                  <a:gd name="T0" fmla="*/ 0 w 36830"/>
                  <a:gd name="T1" fmla="*/ 0 h 22305"/>
                  <a:gd name="T2" fmla="*/ 0 w 36830"/>
                  <a:gd name="T3" fmla="*/ 0 h 22305"/>
                  <a:gd name="T4" fmla="*/ 0 w 36830"/>
                  <a:gd name="T5" fmla="*/ 0 h 22305"/>
                  <a:gd name="T6" fmla="*/ 0 60000 65536"/>
                  <a:gd name="T7" fmla="*/ 0 60000 65536"/>
                  <a:gd name="T8" fmla="*/ 0 60000 65536"/>
                </a:gdLst>
                <a:ahLst/>
                <a:cxnLst>
                  <a:cxn ang="T6">
                    <a:pos x="T0" y="T1"/>
                  </a:cxn>
                  <a:cxn ang="T7">
                    <a:pos x="T2" y="T3"/>
                  </a:cxn>
                  <a:cxn ang="T8">
                    <a:pos x="T4" y="T5"/>
                  </a:cxn>
                </a:cxnLst>
                <a:rect l="0" t="0" r="r" b="b"/>
                <a:pathLst>
                  <a:path w="36830" h="22305" fill="none" extrusionOk="0">
                    <a:moveTo>
                      <a:pt x="0" y="6283"/>
                    </a:moveTo>
                    <a:cubicBezTo>
                      <a:pt x="4047" y="2258"/>
                      <a:pt x="9522" y="-1"/>
                      <a:pt x="15230" y="-1"/>
                    </a:cubicBezTo>
                    <a:cubicBezTo>
                      <a:pt x="27159" y="0"/>
                      <a:pt x="36830" y="9670"/>
                      <a:pt x="36830" y="21600"/>
                    </a:cubicBezTo>
                    <a:cubicBezTo>
                      <a:pt x="36830" y="21835"/>
                      <a:pt x="36826" y="22070"/>
                      <a:pt x="36818" y="22304"/>
                    </a:cubicBezTo>
                  </a:path>
                  <a:path w="36830" h="22305" stroke="0" extrusionOk="0">
                    <a:moveTo>
                      <a:pt x="0" y="6283"/>
                    </a:moveTo>
                    <a:cubicBezTo>
                      <a:pt x="4047" y="2258"/>
                      <a:pt x="9522" y="-1"/>
                      <a:pt x="15230" y="-1"/>
                    </a:cubicBezTo>
                    <a:cubicBezTo>
                      <a:pt x="27159" y="0"/>
                      <a:pt x="36830" y="9670"/>
                      <a:pt x="36830" y="21600"/>
                    </a:cubicBezTo>
                    <a:cubicBezTo>
                      <a:pt x="36830" y="21835"/>
                      <a:pt x="36826" y="22070"/>
                      <a:pt x="36818" y="22304"/>
                    </a:cubicBezTo>
                    <a:lnTo>
                      <a:pt x="15230" y="21600"/>
                    </a:lnTo>
                    <a:lnTo>
                      <a:pt x="0" y="6283"/>
                    </a:lnTo>
                    <a:close/>
                  </a:path>
                </a:pathLst>
              </a:custGeom>
              <a:noFill/>
              <a:ln w="9525">
                <a:solidFill>
                  <a:schemeClr val="folHlink"/>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26650" name="Arc 127"/>
              <p:cNvSpPr>
                <a:spLocks/>
              </p:cNvSpPr>
              <p:nvPr/>
            </p:nvSpPr>
            <p:spPr bwMode="hidden">
              <a:xfrm flipH="1">
                <a:off x="3426" y="122"/>
                <a:ext cx="724" cy="902"/>
              </a:xfrm>
              <a:custGeom>
                <a:avLst/>
                <a:gdLst>
                  <a:gd name="T0" fmla="*/ 0 w 31881"/>
                  <a:gd name="T1" fmla="*/ 0 h 21600"/>
                  <a:gd name="T2" fmla="*/ 0 w 31881"/>
                  <a:gd name="T3" fmla="*/ 0 h 21600"/>
                  <a:gd name="T4" fmla="*/ 0 w 31881"/>
                  <a:gd name="T5" fmla="*/ 0 h 21600"/>
                  <a:gd name="T6" fmla="*/ 0 60000 65536"/>
                  <a:gd name="T7" fmla="*/ 0 60000 65536"/>
                  <a:gd name="T8" fmla="*/ 0 60000 65536"/>
                </a:gdLst>
                <a:ahLst/>
                <a:cxnLst>
                  <a:cxn ang="T6">
                    <a:pos x="T0" y="T1"/>
                  </a:cxn>
                  <a:cxn ang="T7">
                    <a:pos x="T2" y="T3"/>
                  </a:cxn>
                  <a:cxn ang="T8">
                    <a:pos x="T4" y="T5"/>
                  </a:cxn>
                </a:cxnLst>
                <a:rect l="0" t="0" r="r" b="b"/>
                <a:pathLst>
                  <a:path w="31881" h="21600" fill="none" extrusionOk="0">
                    <a:moveTo>
                      <a:pt x="-1" y="10015"/>
                    </a:moveTo>
                    <a:cubicBezTo>
                      <a:pt x="3963" y="3778"/>
                      <a:pt x="10840" y="-1"/>
                      <a:pt x="18231" y="-1"/>
                    </a:cubicBezTo>
                    <a:cubicBezTo>
                      <a:pt x="23204" y="-1"/>
                      <a:pt x="28026" y="1716"/>
                      <a:pt x="31881" y="4859"/>
                    </a:cubicBezTo>
                  </a:path>
                  <a:path w="31881" h="21600" stroke="0" extrusionOk="0">
                    <a:moveTo>
                      <a:pt x="-1" y="10015"/>
                    </a:moveTo>
                    <a:cubicBezTo>
                      <a:pt x="3963" y="3778"/>
                      <a:pt x="10840" y="-1"/>
                      <a:pt x="18231" y="-1"/>
                    </a:cubicBezTo>
                    <a:cubicBezTo>
                      <a:pt x="23204" y="-1"/>
                      <a:pt x="28026" y="1716"/>
                      <a:pt x="31881" y="4859"/>
                    </a:cubicBezTo>
                    <a:lnTo>
                      <a:pt x="18231" y="21600"/>
                    </a:lnTo>
                    <a:lnTo>
                      <a:pt x="-1" y="10015"/>
                    </a:lnTo>
                    <a:close/>
                  </a:path>
                </a:pathLst>
              </a:cu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26651" name="Arc 128"/>
              <p:cNvSpPr>
                <a:spLocks/>
              </p:cNvSpPr>
              <p:nvPr/>
            </p:nvSpPr>
            <p:spPr bwMode="hidden">
              <a:xfrm>
                <a:off x="4199" y="502"/>
                <a:ext cx="297" cy="902"/>
              </a:xfrm>
              <a:custGeom>
                <a:avLst/>
                <a:gdLst>
                  <a:gd name="T0" fmla="*/ 0 w 31146"/>
                  <a:gd name="T1" fmla="*/ 0 h 21600"/>
                  <a:gd name="T2" fmla="*/ 0 w 31146"/>
                  <a:gd name="T3" fmla="*/ 0 h 21600"/>
                  <a:gd name="T4" fmla="*/ 0 w 31146"/>
                  <a:gd name="T5" fmla="*/ 0 h 21600"/>
                  <a:gd name="T6" fmla="*/ 0 60000 65536"/>
                  <a:gd name="T7" fmla="*/ 0 60000 65536"/>
                  <a:gd name="T8" fmla="*/ 0 60000 65536"/>
                </a:gdLst>
                <a:ahLst/>
                <a:cxnLst>
                  <a:cxn ang="T6">
                    <a:pos x="T0" y="T1"/>
                  </a:cxn>
                  <a:cxn ang="T7">
                    <a:pos x="T2" y="T3"/>
                  </a:cxn>
                  <a:cxn ang="T8">
                    <a:pos x="T4" y="T5"/>
                  </a:cxn>
                </a:cxnLst>
                <a:rect l="0" t="0" r="r" b="b"/>
                <a:pathLst>
                  <a:path w="31146" h="21600" fill="none" extrusionOk="0">
                    <a:moveTo>
                      <a:pt x="-1" y="4511"/>
                    </a:moveTo>
                    <a:cubicBezTo>
                      <a:pt x="3783" y="1586"/>
                      <a:pt x="8429" y="-1"/>
                      <a:pt x="13212" y="-1"/>
                    </a:cubicBezTo>
                    <a:cubicBezTo>
                      <a:pt x="20409" y="-1"/>
                      <a:pt x="27134" y="3585"/>
                      <a:pt x="31145" y="9561"/>
                    </a:cubicBezTo>
                  </a:path>
                  <a:path w="31146" h="21600" stroke="0" extrusionOk="0">
                    <a:moveTo>
                      <a:pt x="-1" y="4511"/>
                    </a:moveTo>
                    <a:cubicBezTo>
                      <a:pt x="3783" y="1586"/>
                      <a:pt x="8429" y="-1"/>
                      <a:pt x="13212" y="-1"/>
                    </a:cubicBezTo>
                    <a:cubicBezTo>
                      <a:pt x="20409" y="-1"/>
                      <a:pt x="27134" y="3585"/>
                      <a:pt x="31145" y="9561"/>
                    </a:cubicBezTo>
                    <a:lnTo>
                      <a:pt x="13212" y="21600"/>
                    </a:lnTo>
                    <a:lnTo>
                      <a:pt x="-1" y="4511"/>
                    </a:lnTo>
                    <a:close/>
                  </a:path>
                </a:pathLst>
              </a:custGeom>
              <a:noFill/>
              <a:ln w="9525">
                <a:solidFill>
                  <a:schemeClr val="accent2"/>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26652" name="Freeform 129"/>
              <p:cNvSpPr>
                <a:spLocks/>
              </p:cNvSpPr>
              <p:nvPr/>
            </p:nvSpPr>
            <p:spPr bwMode="hidden">
              <a:xfrm flipH="1">
                <a:off x="3307" y="981"/>
                <a:ext cx="426" cy="598"/>
              </a:xfrm>
              <a:custGeom>
                <a:avLst/>
                <a:gdLst>
                  <a:gd name="T0" fmla="*/ 0 w 776"/>
                  <a:gd name="T1" fmla="*/ 0 h 2368"/>
                  <a:gd name="T2" fmla="*/ 1 w 776"/>
                  <a:gd name="T3" fmla="*/ 0 h 2368"/>
                  <a:gd name="T4" fmla="*/ 1 w 776"/>
                  <a:gd name="T5" fmla="*/ 0 h 2368"/>
                  <a:gd name="T6" fmla="*/ 1 w 776"/>
                  <a:gd name="T7" fmla="*/ 0 h 2368"/>
                  <a:gd name="T8" fmla="*/ 1 w 776"/>
                  <a:gd name="T9" fmla="*/ 0 h 2368"/>
                  <a:gd name="T10" fmla="*/ 1 w 776"/>
                  <a:gd name="T11" fmla="*/ 0 h 2368"/>
                  <a:gd name="T12" fmla="*/ 1 w 776"/>
                  <a:gd name="T13" fmla="*/ 0 h 2368"/>
                  <a:gd name="T14" fmla="*/ 1 w 776"/>
                  <a:gd name="T15" fmla="*/ 0 h 2368"/>
                  <a:gd name="T16" fmla="*/ 1 w 776"/>
                  <a:gd name="T17" fmla="*/ 0 h 2368"/>
                  <a:gd name="T18" fmla="*/ 1 w 776"/>
                  <a:gd name="T19" fmla="*/ 0 h 2368"/>
                  <a:gd name="T20" fmla="*/ 1 w 776"/>
                  <a:gd name="T21" fmla="*/ 0 h 2368"/>
                  <a:gd name="T22" fmla="*/ 1 w 776"/>
                  <a:gd name="T23" fmla="*/ 0 h 2368"/>
                  <a:gd name="T24" fmla="*/ 1 w 776"/>
                  <a:gd name="T25" fmla="*/ 0 h 2368"/>
                  <a:gd name="T26" fmla="*/ 1 w 776"/>
                  <a:gd name="T27" fmla="*/ 0 h 2368"/>
                  <a:gd name="T28" fmla="*/ 1 w 776"/>
                  <a:gd name="T29" fmla="*/ 0 h 2368"/>
                  <a:gd name="T30" fmla="*/ 1 w 776"/>
                  <a:gd name="T31" fmla="*/ 0 h 2368"/>
                  <a:gd name="T32" fmla="*/ 1 w 776"/>
                  <a:gd name="T33" fmla="*/ 0 h 2368"/>
                  <a:gd name="T34" fmla="*/ 1 w 776"/>
                  <a:gd name="T35" fmla="*/ 0 h 2368"/>
                  <a:gd name="T36" fmla="*/ 1 w 776"/>
                  <a:gd name="T37" fmla="*/ 0 h 2368"/>
                  <a:gd name="T38" fmla="*/ 1 w 776"/>
                  <a:gd name="T39" fmla="*/ 0 h 2368"/>
                  <a:gd name="T40" fmla="*/ 1 w 776"/>
                  <a:gd name="T41" fmla="*/ 0 h 2368"/>
                  <a:gd name="T42" fmla="*/ 1 w 776"/>
                  <a:gd name="T43" fmla="*/ 0 h 2368"/>
                  <a:gd name="T44" fmla="*/ 1 w 776"/>
                  <a:gd name="T45" fmla="*/ 0 h 2368"/>
                  <a:gd name="T46" fmla="*/ 1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26653" name="Freeform 130"/>
              <p:cNvSpPr>
                <a:spLocks/>
              </p:cNvSpPr>
              <p:nvPr/>
            </p:nvSpPr>
            <p:spPr bwMode="hidden">
              <a:xfrm flipH="1">
                <a:off x="3507" y="350"/>
                <a:ext cx="273" cy="597"/>
              </a:xfrm>
              <a:custGeom>
                <a:avLst/>
                <a:gdLst>
                  <a:gd name="T0" fmla="*/ 0 w 776"/>
                  <a:gd name="T1" fmla="*/ 0 h 2368"/>
                  <a:gd name="T2" fmla="*/ 0 w 776"/>
                  <a:gd name="T3" fmla="*/ 0 h 2368"/>
                  <a:gd name="T4" fmla="*/ 0 w 776"/>
                  <a:gd name="T5" fmla="*/ 0 h 2368"/>
                  <a:gd name="T6" fmla="*/ 0 w 776"/>
                  <a:gd name="T7" fmla="*/ 0 h 2368"/>
                  <a:gd name="T8" fmla="*/ 0 w 776"/>
                  <a:gd name="T9" fmla="*/ 0 h 2368"/>
                  <a:gd name="T10" fmla="*/ 0 w 776"/>
                  <a:gd name="T11" fmla="*/ 0 h 2368"/>
                  <a:gd name="T12" fmla="*/ 0 w 776"/>
                  <a:gd name="T13" fmla="*/ 0 h 2368"/>
                  <a:gd name="T14" fmla="*/ 0 w 776"/>
                  <a:gd name="T15" fmla="*/ 0 h 2368"/>
                  <a:gd name="T16" fmla="*/ 0 w 776"/>
                  <a:gd name="T17" fmla="*/ 0 h 2368"/>
                  <a:gd name="T18" fmla="*/ 0 w 776"/>
                  <a:gd name="T19" fmla="*/ 0 h 2368"/>
                  <a:gd name="T20" fmla="*/ 0 w 776"/>
                  <a:gd name="T21" fmla="*/ 0 h 2368"/>
                  <a:gd name="T22" fmla="*/ 0 w 776"/>
                  <a:gd name="T23" fmla="*/ 0 h 2368"/>
                  <a:gd name="T24" fmla="*/ 0 w 776"/>
                  <a:gd name="T25" fmla="*/ 0 h 2368"/>
                  <a:gd name="T26" fmla="*/ 0 w 776"/>
                  <a:gd name="T27" fmla="*/ 0 h 2368"/>
                  <a:gd name="T28" fmla="*/ 0 w 776"/>
                  <a:gd name="T29" fmla="*/ 0 h 2368"/>
                  <a:gd name="T30" fmla="*/ 0 w 776"/>
                  <a:gd name="T31" fmla="*/ 0 h 2368"/>
                  <a:gd name="T32" fmla="*/ 0 w 776"/>
                  <a:gd name="T33" fmla="*/ 0 h 2368"/>
                  <a:gd name="T34" fmla="*/ 0 w 776"/>
                  <a:gd name="T35" fmla="*/ 0 h 2368"/>
                  <a:gd name="T36" fmla="*/ 0 w 776"/>
                  <a:gd name="T37" fmla="*/ 0 h 2368"/>
                  <a:gd name="T38" fmla="*/ 0 w 776"/>
                  <a:gd name="T39" fmla="*/ 0 h 2368"/>
                  <a:gd name="T40" fmla="*/ 0 w 776"/>
                  <a:gd name="T41" fmla="*/ 0 h 2368"/>
                  <a:gd name="T42" fmla="*/ 0 w 776"/>
                  <a:gd name="T43" fmla="*/ 0 h 2368"/>
                  <a:gd name="T44" fmla="*/ 0 w 776"/>
                  <a:gd name="T45" fmla="*/ 0 h 2368"/>
                  <a:gd name="T46" fmla="*/ 0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26654" name="Freeform 131"/>
              <p:cNvSpPr>
                <a:spLocks/>
              </p:cNvSpPr>
              <p:nvPr/>
            </p:nvSpPr>
            <p:spPr bwMode="hidden">
              <a:xfrm flipH="1">
                <a:off x="3821" y="172"/>
                <a:ext cx="164" cy="597"/>
              </a:xfrm>
              <a:custGeom>
                <a:avLst/>
                <a:gdLst>
                  <a:gd name="T0" fmla="*/ 0 w 776"/>
                  <a:gd name="T1" fmla="*/ 0 h 2368"/>
                  <a:gd name="T2" fmla="*/ 0 w 776"/>
                  <a:gd name="T3" fmla="*/ 0 h 2368"/>
                  <a:gd name="T4" fmla="*/ 0 w 776"/>
                  <a:gd name="T5" fmla="*/ 0 h 2368"/>
                  <a:gd name="T6" fmla="*/ 0 w 776"/>
                  <a:gd name="T7" fmla="*/ 0 h 2368"/>
                  <a:gd name="T8" fmla="*/ 0 w 776"/>
                  <a:gd name="T9" fmla="*/ 0 h 2368"/>
                  <a:gd name="T10" fmla="*/ 0 w 776"/>
                  <a:gd name="T11" fmla="*/ 0 h 2368"/>
                  <a:gd name="T12" fmla="*/ 0 w 776"/>
                  <a:gd name="T13" fmla="*/ 0 h 2368"/>
                  <a:gd name="T14" fmla="*/ 0 w 776"/>
                  <a:gd name="T15" fmla="*/ 0 h 2368"/>
                  <a:gd name="T16" fmla="*/ 0 w 776"/>
                  <a:gd name="T17" fmla="*/ 0 h 2368"/>
                  <a:gd name="T18" fmla="*/ 0 w 776"/>
                  <a:gd name="T19" fmla="*/ 0 h 2368"/>
                  <a:gd name="T20" fmla="*/ 0 w 776"/>
                  <a:gd name="T21" fmla="*/ 0 h 2368"/>
                  <a:gd name="T22" fmla="*/ 0 w 776"/>
                  <a:gd name="T23" fmla="*/ 0 h 2368"/>
                  <a:gd name="T24" fmla="*/ 0 w 776"/>
                  <a:gd name="T25" fmla="*/ 0 h 2368"/>
                  <a:gd name="T26" fmla="*/ 0 w 776"/>
                  <a:gd name="T27" fmla="*/ 0 h 2368"/>
                  <a:gd name="T28" fmla="*/ 0 w 776"/>
                  <a:gd name="T29" fmla="*/ 0 h 2368"/>
                  <a:gd name="T30" fmla="*/ 0 w 776"/>
                  <a:gd name="T31" fmla="*/ 0 h 2368"/>
                  <a:gd name="T32" fmla="*/ 0 w 776"/>
                  <a:gd name="T33" fmla="*/ 0 h 2368"/>
                  <a:gd name="T34" fmla="*/ 0 w 776"/>
                  <a:gd name="T35" fmla="*/ 0 h 2368"/>
                  <a:gd name="T36" fmla="*/ 0 w 776"/>
                  <a:gd name="T37" fmla="*/ 0 h 2368"/>
                  <a:gd name="T38" fmla="*/ 0 w 776"/>
                  <a:gd name="T39" fmla="*/ 0 h 2368"/>
                  <a:gd name="T40" fmla="*/ 0 w 776"/>
                  <a:gd name="T41" fmla="*/ 0 h 2368"/>
                  <a:gd name="T42" fmla="*/ 0 w 776"/>
                  <a:gd name="T43" fmla="*/ 0 h 2368"/>
                  <a:gd name="T44" fmla="*/ 0 w 776"/>
                  <a:gd name="T45" fmla="*/ 0 h 2368"/>
                  <a:gd name="T46" fmla="*/ 0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26655" name="Freeform 132"/>
              <p:cNvSpPr>
                <a:spLocks/>
              </p:cNvSpPr>
              <p:nvPr/>
            </p:nvSpPr>
            <p:spPr bwMode="hidden">
              <a:xfrm>
                <a:off x="4841" y="894"/>
                <a:ext cx="395" cy="628"/>
              </a:xfrm>
              <a:custGeom>
                <a:avLst/>
                <a:gdLst>
                  <a:gd name="T0" fmla="*/ 0 w 776"/>
                  <a:gd name="T1" fmla="*/ 0 h 2368"/>
                  <a:gd name="T2" fmla="*/ 1 w 776"/>
                  <a:gd name="T3" fmla="*/ 0 h 2368"/>
                  <a:gd name="T4" fmla="*/ 1 w 776"/>
                  <a:gd name="T5" fmla="*/ 0 h 2368"/>
                  <a:gd name="T6" fmla="*/ 1 w 776"/>
                  <a:gd name="T7" fmla="*/ 0 h 2368"/>
                  <a:gd name="T8" fmla="*/ 1 w 776"/>
                  <a:gd name="T9" fmla="*/ 0 h 2368"/>
                  <a:gd name="T10" fmla="*/ 1 w 776"/>
                  <a:gd name="T11" fmla="*/ 0 h 2368"/>
                  <a:gd name="T12" fmla="*/ 1 w 776"/>
                  <a:gd name="T13" fmla="*/ 0 h 2368"/>
                  <a:gd name="T14" fmla="*/ 1 w 776"/>
                  <a:gd name="T15" fmla="*/ 0 h 2368"/>
                  <a:gd name="T16" fmla="*/ 1 w 776"/>
                  <a:gd name="T17" fmla="*/ 0 h 2368"/>
                  <a:gd name="T18" fmla="*/ 1 w 776"/>
                  <a:gd name="T19" fmla="*/ 0 h 2368"/>
                  <a:gd name="T20" fmla="*/ 1 w 776"/>
                  <a:gd name="T21" fmla="*/ 0 h 2368"/>
                  <a:gd name="T22" fmla="*/ 1 w 776"/>
                  <a:gd name="T23" fmla="*/ 0 h 2368"/>
                  <a:gd name="T24" fmla="*/ 1 w 776"/>
                  <a:gd name="T25" fmla="*/ 0 h 2368"/>
                  <a:gd name="T26" fmla="*/ 1 w 776"/>
                  <a:gd name="T27" fmla="*/ 0 h 2368"/>
                  <a:gd name="T28" fmla="*/ 1 w 776"/>
                  <a:gd name="T29" fmla="*/ 0 h 2368"/>
                  <a:gd name="T30" fmla="*/ 1 w 776"/>
                  <a:gd name="T31" fmla="*/ 0 h 2368"/>
                  <a:gd name="T32" fmla="*/ 1 w 776"/>
                  <a:gd name="T33" fmla="*/ 0 h 2368"/>
                  <a:gd name="T34" fmla="*/ 1 w 776"/>
                  <a:gd name="T35" fmla="*/ 0 h 2368"/>
                  <a:gd name="T36" fmla="*/ 1 w 776"/>
                  <a:gd name="T37" fmla="*/ 0 h 2368"/>
                  <a:gd name="T38" fmla="*/ 1 w 776"/>
                  <a:gd name="T39" fmla="*/ 0 h 2368"/>
                  <a:gd name="T40" fmla="*/ 1 w 776"/>
                  <a:gd name="T41" fmla="*/ 0 h 2368"/>
                  <a:gd name="T42" fmla="*/ 1 w 776"/>
                  <a:gd name="T43" fmla="*/ 0 h 2368"/>
                  <a:gd name="T44" fmla="*/ 1 w 776"/>
                  <a:gd name="T45" fmla="*/ 0 h 2368"/>
                  <a:gd name="T46" fmla="*/ 1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26656" name="Freeform 133"/>
              <p:cNvSpPr>
                <a:spLocks/>
              </p:cNvSpPr>
              <p:nvPr/>
            </p:nvSpPr>
            <p:spPr bwMode="hidden">
              <a:xfrm>
                <a:off x="4636" y="576"/>
                <a:ext cx="594" cy="417"/>
              </a:xfrm>
              <a:custGeom>
                <a:avLst/>
                <a:gdLst>
                  <a:gd name="T0" fmla="*/ 0 w 776"/>
                  <a:gd name="T1" fmla="*/ 0 h 2368"/>
                  <a:gd name="T2" fmla="*/ 4 w 776"/>
                  <a:gd name="T3" fmla="*/ 0 h 2368"/>
                  <a:gd name="T4" fmla="*/ 2 w 776"/>
                  <a:gd name="T5" fmla="*/ 0 h 2368"/>
                  <a:gd name="T6" fmla="*/ 5 w 776"/>
                  <a:gd name="T7" fmla="*/ 0 h 2368"/>
                  <a:gd name="T8" fmla="*/ 3 w 776"/>
                  <a:gd name="T9" fmla="*/ 0 h 2368"/>
                  <a:gd name="T10" fmla="*/ 5 w 776"/>
                  <a:gd name="T11" fmla="*/ 0 h 2368"/>
                  <a:gd name="T12" fmla="*/ 4 w 776"/>
                  <a:gd name="T13" fmla="*/ 0 h 2368"/>
                  <a:gd name="T14" fmla="*/ 6 w 776"/>
                  <a:gd name="T15" fmla="*/ 0 h 2368"/>
                  <a:gd name="T16" fmla="*/ 5 w 776"/>
                  <a:gd name="T17" fmla="*/ 0 h 2368"/>
                  <a:gd name="T18" fmla="*/ 7 w 776"/>
                  <a:gd name="T19" fmla="*/ 0 h 2368"/>
                  <a:gd name="T20" fmla="*/ 6 w 776"/>
                  <a:gd name="T21" fmla="*/ 0 h 2368"/>
                  <a:gd name="T22" fmla="*/ 8 w 776"/>
                  <a:gd name="T23" fmla="*/ 0 h 2368"/>
                  <a:gd name="T24" fmla="*/ 8 w 776"/>
                  <a:gd name="T25" fmla="*/ 0 h 2368"/>
                  <a:gd name="T26" fmla="*/ 9 w 776"/>
                  <a:gd name="T27" fmla="*/ 0 h 2368"/>
                  <a:gd name="T28" fmla="*/ 8 w 776"/>
                  <a:gd name="T29" fmla="*/ 0 h 2368"/>
                  <a:gd name="T30" fmla="*/ 10 w 776"/>
                  <a:gd name="T31" fmla="*/ 0 h 2368"/>
                  <a:gd name="T32" fmla="*/ 9 w 776"/>
                  <a:gd name="T33" fmla="*/ 0 h 2368"/>
                  <a:gd name="T34" fmla="*/ 10 w 776"/>
                  <a:gd name="T35" fmla="*/ 0 h 2368"/>
                  <a:gd name="T36" fmla="*/ 9 w 776"/>
                  <a:gd name="T37" fmla="*/ 0 h 2368"/>
                  <a:gd name="T38" fmla="*/ 11 w 776"/>
                  <a:gd name="T39" fmla="*/ 0 h 2368"/>
                  <a:gd name="T40" fmla="*/ 10 w 776"/>
                  <a:gd name="T41" fmla="*/ 0 h 2368"/>
                  <a:gd name="T42" fmla="*/ 11 w 776"/>
                  <a:gd name="T43" fmla="*/ 0 h 2368"/>
                  <a:gd name="T44" fmla="*/ 10 w 776"/>
                  <a:gd name="T45" fmla="*/ 0 h 2368"/>
                  <a:gd name="T46" fmla="*/ 11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26657" name="Freeform 134"/>
              <p:cNvSpPr>
                <a:spLocks/>
              </p:cNvSpPr>
              <p:nvPr/>
            </p:nvSpPr>
            <p:spPr bwMode="hidden">
              <a:xfrm>
                <a:off x="4658" y="132"/>
                <a:ext cx="260" cy="560"/>
              </a:xfrm>
              <a:custGeom>
                <a:avLst/>
                <a:gdLst>
                  <a:gd name="T0" fmla="*/ 0 w 776"/>
                  <a:gd name="T1" fmla="*/ 0 h 2368"/>
                  <a:gd name="T2" fmla="*/ 0 w 776"/>
                  <a:gd name="T3" fmla="*/ 0 h 2368"/>
                  <a:gd name="T4" fmla="*/ 0 w 776"/>
                  <a:gd name="T5" fmla="*/ 0 h 2368"/>
                  <a:gd name="T6" fmla="*/ 0 w 776"/>
                  <a:gd name="T7" fmla="*/ 0 h 2368"/>
                  <a:gd name="T8" fmla="*/ 0 w 776"/>
                  <a:gd name="T9" fmla="*/ 0 h 2368"/>
                  <a:gd name="T10" fmla="*/ 0 w 776"/>
                  <a:gd name="T11" fmla="*/ 0 h 2368"/>
                  <a:gd name="T12" fmla="*/ 0 w 776"/>
                  <a:gd name="T13" fmla="*/ 0 h 2368"/>
                  <a:gd name="T14" fmla="*/ 0 w 776"/>
                  <a:gd name="T15" fmla="*/ 0 h 2368"/>
                  <a:gd name="T16" fmla="*/ 0 w 776"/>
                  <a:gd name="T17" fmla="*/ 0 h 2368"/>
                  <a:gd name="T18" fmla="*/ 0 w 776"/>
                  <a:gd name="T19" fmla="*/ 0 h 2368"/>
                  <a:gd name="T20" fmla="*/ 0 w 776"/>
                  <a:gd name="T21" fmla="*/ 0 h 2368"/>
                  <a:gd name="T22" fmla="*/ 0 w 776"/>
                  <a:gd name="T23" fmla="*/ 0 h 2368"/>
                  <a:gd name="T24" fmla="*/ 0 w 776"/>
                  <a:gd name="T25" fmla="*/ 0 h 2368"/>
                  <a:gd name="T26" fmla="*/ 0 w 776"/>
                  <a:gd name="T27" fmla="*/ 0 h 2368"/>
                  <a:gd name="T28" fmla="*/ 0 w 776"/>
                  <a:gd name="T29" fmla="*/ 0 h 2368"/>
                  <a:gd name="T30" fmla="*/ 0 w 776"/>
                  <a:gd name="T31" fmla="*/ 0 h 2368"/>
                  <a:gd name="T32" fmla="*/ 0 w 776"/>
                  <a:gd name="T33" fmla="*/ 0 h 2368"/>
                  <a:gd name="T34" fmla="*/ 0 w 776"/>
                  <a:gd name="T35" fmla="*/ 0 h 2368"/>
                  <a:gd name="T36" fmla="*/ 0 w 776"/>
                  <a:gd name="T37" fmla="*/ 0 h 2368"/>
                  <a:gd name="T38" fmla="*/ 0 w 776"/>
                  <a:gd name="T39" fmla="*/ 0 h 2368"/>
                  <a:gd name="T40" fmla="*/ 0 w 776"/>
                  <a:gd name="T41" fmla="*/ 0 h 2368"/>
                  <a:gd name="T42" fmla="*/ 0 w 776"/>
                  <a:gd name="T43" fmla="*/ 0 h 2368"/>
                  <a:gd name="T44" fmla="*/ 0 w 776"/>
                  <a:gd name="T45" fmla="*/ 0 h 2368"/>
                  <a:gd name="T46" fmla="*/ 0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26658" name="Freeform 135"/>
              <p:cNvSpPr>
                <a:spLocks/>
              </p:cNvSpPr>
              <p:nvPr/>
            </p:nvSpPr>
            <p:spPr bwMode="hidden">
              <a:xfrm rot="-1346631">
                <a:off x="4401" y="599"/>
                <a:ext cx="175" cy="329"/>
              </a:xfrm>
              <a:custGeom>
                <a:avLst/>
                <a:gdLst>
                  <a:gd name="T0" fmla="*/ 0 w 776"/>
                  <a:gd name="T1" fmla="*/ 0 h 2368"/>
                  <a:gd name="T2" fmla="*/ 0 w 776"/>
                  <a:gd name="T3" fmla="*/ 0 h 2368"/>
                  <a:gd name="T4" fmla="*/ 0 w 776"/>
                  <a:gd name="T5" fmla="*/ 0 h 2368"/>
                  <a:gd name="T6" fmla="*/ 0 w 776"/>
                  <a:gd name="T7" fmla="*/ 0 h 2368"/>
                  <a:gd name="T8" fmla="*/ 0 w 776"/>
                  <a:gd name="T9" fmla="*/ 0 h 2368"/>
                  <a:gd name="T10" fmla="*/ 0 w 776"/>
                  <a:gd name="T11" fmla="*/ 0 h 2368"/>
                  <a:gd name="T12" fmla="*/ 0 w 776"/>
                  <a:gd name="T13" fmla="*/ 0 h 2368"/>
                  <a:gd name="T14" fmla="*/ 0 w 776"/>
                  <a:gd name="T15" fmla="*/ 0 h 2368"/>
                  <a:gd name="T16" fmla="*/ 0 w 776"/>
                  <a:gd name="T17" fmla="*/ 0 h 2368"/>
                  <a:gd name="T18" fmla="*/ 0 w 776"/>
                  <a:gd name="T19" fmla="*/ 0 h 2368"/>
                  <a:gd name="T20" fmla="*/ 0 w 776"/>
                  <a:gd name="T21" fmla="*/ 0 h 2368"/>
                  <a:gd name="T22" fmla="*/ 0 w 776"/>
                  <a:gd name="T23" fmla="*/ 0 h 2368"/>
                  <a:gd name="T24" fmla="*/ 0 w 776"/>
                  <a:gd name="T25" fmla="*/ 0 h 2368"/>
                  <a:gd name="T26" fmla="*/ 0 w 776"/>
                  <a:gd name="T27" fmla="*/ 0 h 2368"/>
                  <a:gd name="T28" fmla="*/ 0 w 776"/>
                  <a:gd name="T29" fmla="*/ 0 h 2368"/>
                  <a:gd name="T30" fmla="*/ 0 w 776"/>
                  <a:gd name="T31" fmla="*/ 0 h 2368"/>
                  <a:gd name="T32" fmla="*/ 0 w 776"/>
                  <a:gd name="T33" fmla="*/ 0 h 2368"/>
                  <a:gd name="T34" fmla="*/ 0 w 776"/>
                  <a:gd name="T35" fmla="*/ 0 h 2368"/>
                  <a:gd name="T36" fmla="*/ 0 w 776"/>
                  <a:gd name="T37" fmla="*/ 0 h 2368"/>
                  <a:gd name="T38" fmla="*/ 0 w 776"/>
                  <a:gd name="T39" fmla="*/ 0 h 2368"/>
                  <a:gd name="T40" fmla="*/ 0 w 776"/>
                  <a:gd name="T41" fmla="*/ 0 h 2368"/>
                  <a:gd name="T42" fmla="*/ 0 w 776"/>
                  <a:gd name="T43" fmla="*/ 0 h 2368"/>
                  <a:gd name="T44" fmla="*/ 0 w 776"/>
                  <a:gd name="T45" fmla="*/ 0 h 2368"/>
                  <a:gd name="T46" fmla="*/ 0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2"/>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26659" name="Freeform 136"/>
              <p:cNvSpPr>
                <a:spLocks/>
              </p:cNvSpPr>
              <p:nvPr/>
            </p:nvSpPr>
            <p:spPr bwMode="hidden">
              <a:xfrm rot="1346631" flipH="1">
                <a:off x="3783" y="589"/>
                <a:ext cx="172" cy="330"/>
              </a:xfrm>
              <a:custGeom>
                <a:avLst/>
                <a:gdLst>
                  <a:gd name="T0" fmla="*/ 0 w 776"/>
                  <a:gd name="T1" fmla="*/ 0 h 2368"/>
                  <a:gd name="T2" fmla="*/ 0 w 776"/>
                  <a:gd name="T3" fmla="*/ 0 h 2368"/>
                  <a:gd name="T4" fmla="*/ 0 w 776"/>
                  <a:gd name="T5" fmla="*/ 0 h 2368"/>
                  <a:gd name="T6" fmla="*/ 0 w 776"/>
                  <a:gd name="T7" fmla="*/ 0 h 2368"/>
                  <a:gd name="T8" fmla="*/ 0 w 776"/>
                  <a:gd name="T9" fmla="*/ 0 h 2368"/>
                  <a:gd name="T10" fmla="*/ 0 w 776"/>
                  <a:gd name="T11" fmla="*/ 0 h 2368"/>
                  <a:gd name="T12" fmla="*/ 0 w 776"/>
                  <a:gd name="T13" fmla="*/ 0 h 2368"/>
                  <a:gd name="T14" fmla="*/ 0 w 776"/>
                  <a:gd name="T15" fmla="*/ 0 h 2368"/>
                  <a:gd name="T16" fmla="*/ 0 w 776"/>
                  <a:gd name="T17" fmla="*/ 0 h 2368"/>
                  <a:gd name="T18" fmla="*/ 0 w 776"/>
                  <a:gd name="T19" fmla="*/ 0 h 2368"/>
                  <a:gd name="T20" fmla="*/ 0 w 776"/>
                  <a:gd name="T21" fmla="*/ 0 h 2368"/>
                  <a:gd name="T22" fmla="*/ 0 w 776"/>
                  <a:gd name="T23" fmla="*/ 0 h 2368"/>
                  <a:gd name="T24" fmla="*/ 0 w 776"/>
                  <a:gd name="T25" fmla="*/ 0 h 2368"/>
                  <a:gd name="T26" fmla="*/ 0 w 776"/>
                  <a:gd name="T27" fmla="*/ 0 h 2368"/>
                  <a:gd name="T28" fmla="*/ 0 w 776"/>
                  <a:gd name="T29" fmla="*/ 0 h 2368"/>
                  <a:gd name="T30" fmla="*/ 0 w 776"/>
                  <a:gd name="T31" fmla="*/ 0 h 2368"/>
                  <a:gd name="T32" fmla="*/ 0 w 776"/>
                  <a:gd name="T33" fmla="*/ 0 h 2368"/>
                  <a:gd name="T34" fmla="*/ 0 w 776"/>
                  <a:gd name="T35" fmla="*/ 0 h 2368"/>
                  <a:gd name="T36" fmla="*/ 0 w 776"/>
                  <a:gd name="T37" fmla="*/ 0 h 2368"/>
                  <a:gd name="T38" fmla="*/ 0 w 776"/>
                  <a:gd name="T39" fmla="*/ 0 h 2368"/>
                  <a:gd name="T40" fmla="*/ 0 w 776"/>
                  <a:gd name="T41" fmla="*/ 0 h 2368"/>
                  <a:gd name="T42" fmla="*/ 0 w 776"/>
                  <a:gd name="T43" fmla="*/ 0 h 2368"/>
                  <a:gd name="T44" fmla="*/ 0 w 776"/>
                  <a:gd name="T45" fmla="*/ 0 h 2368"/>
                  <a:gd name="T46" fmla="*/ 0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2"/>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grpSp>
      </p:grpSp>
      <p:sp>
        <p:nvSpPr>
          <p:cNvPr id="26627" name="Rectangle 137"/>
          <p:cNvSpPr>
            <a:spLocks noGrp="1" noChangeArrowheads="1"/>
          </p:cNvSpPr>
          <p:nvPr>
            <p:ph type="title"/>
          </p:nvPr>
        </p:nvSpPr>
        <p:spPr bwMode="auto">
          <a:xfrm>
            <a:off x="685800" y="301626"/>
            <a:ext cx="7772400" cy="14620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6628" name="Rectangle 138"/>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15851" name="Rectangle 139"/>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latin typeface="Arial Black" pitchFamily="-112" charset="0"/>
                <a:ea typeface="+mn-ea"/>
                <a:cs typeface="+mn-cs"/>
              </a:defRPr>
            </a:lvl1pPr>
          </a:lstStyle>
          <a:p>
            <a:pPr>
              <a:defRPr/>
            </a:pPr>
            <a:endParaRPr lang="en-US"/>
          </a:p>
        </p:txBody>
      </p:sp>
      <p:sp>
        <p:nvSpPr>
          <p:cNvPr id="115852" name="Rectangle 140"/>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Arial Black" pitchFamily="-112" charset="0"/>
                <a:ea typeface="+mn-ea"/>
                <a:cs typeface="+mn-cs"/>
              </a:defRPr>
            </a:lvl1pPr>
          </a:lstStyle>
          <a:p>
            <a:pPr>
              <a:defRPr/>
            </a:pPr>
            <a:endParaRPr lang="en-US"/>
          </a:p>
        </p:txBody>
      </p:sp>
      <p:sp>
        <p:nvSpPr>
          <p:cNvPr id="115853" name="Rectangle 141"/>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Arial Black" charset="0"/>
              </a:defRPr>
            </a:lvl1pPr>
          </a:lstStyle>
          <a:p>
            <a:pPr>
              <a:defRPr/>
            </a:pPr>
            <a:fld id="{E5A96751-6AAC-1F48-9EB4-0DD682B164ED}" type="slidenum">
              <a:rPr lang="en-US"/>
              <a:pPr>
                <a:defRPr/>
              </a:pPr>
              <a:t>‹#›</a:t>
            </a:fld>
            <a:endParaRPr lang="en-US"/>
          </a:p>
        </p:txBody>
      </p:sp>
    </p:spTree>
    <p:extLst>
      <p:ext uri="{BB962C8B-B14F-4D97-AF65-F5344CB8AC3E}">
        <p14:creationId xmlns:p14="http://schemas.microsoft.com/office/powerpoint/2010/main" val="997938711"/>
      </p:ext>
    </p:extLst>
  </p:cSld>
  <p:clrMap bg1="dk2" tx1="lt1" bg2="dk1" tx2="lt2" accent1="accent1" accent2="accent2" accent3="accent3" accent4="accent4" accent5="accent5" accent6="accent6" hlink="hlink" folHlink="folHlink"/>
  <p:sldLayoutIdLst>
    <p:sldLayoutId id="2147484910" r:id="rId1"/>
    <p:sldLayoutId id="2147484911" r:id="rId2"/>
    <p:sldLayoutId id="2147484912" r:id="rId3"/>
    <p:sldLayoutId id="2147484913" r:id="rId4"/>
    <p:sldLayoutId id="2147484914" r:id="rId5"/>
    <p:sldLayoutId id="2147484915" r:id="rId6"/>
    <p:sldLayoutId id="2147484916" r:id="rId7"/>
    <p:sldLayoutId id="2147484917" r:id="rId8"/>
    <p:sldLayoutId id="2147484918" r:id="rId9"/>
    <p:sldLayoutId id="2147484919" r:id="rId10"/>
    <p:sldLayoutId id="2147484920" r:id="rId11"/>
  </p:sldLayoutIdLst>
  <p:txStyles>
    <p:titleStyle>
      <a:lvl1pPr algn="l" rtl="0" eaLnBrk="0" fontAlgn="base" hangingPunct="0">
        <a:spcBef>
          <a:spcPct val="0"/>
        </a:spcBef>
        <a:spcAft>
          <a:spcPct val="0"/>
        </a:spcAft>
        <a:defRPr sz="4400">
          <a:solidFill>
            <a:schemeClr val="tx2"/>
          </a:solidFill>
          <a:latin typeface="+mj-lt"/>
          <a:ea typeface="ＭＳ Ｐゴシック" pitchFamily="-112" charset="-128"/>
          <a:cs typeface="ＭＳ Ｐゴシック" pitchFamily="-112" charset="-128"/>
        </a:defRPr>
      </a:lvl1pPr>
      <a:lvl2pPr algn="l" rtl="0" eaLnBrk="0" fontAlgn="base" hangingPunct="0">
        <a:spcBef>
          <a:spcPct val="0"/>
        </a:spcBef>
        <a:spcAft>
          <a:spcPct val="0"/>
        </a:spcAft>
        <a:defRPr sz="4400">
          <a:solidFill>
            <a:schemeClr val="tx2"/>
          </a:solidFill>
          <a:latin typeface="Arial Black" pitchFamily="-111" charset="0"/>
          <a:ea typeface="ＭＳ Ｐゴシック" pitchFamily="-112" charset="-128"/>
          <a:cs typeface="ＭＳ Ｐゴシック" pitchFamily="-112" charset="-128"/>
        </a:defRPr>
      </a:lvl2pPr>
      <a:lvl3pPr algn="l" rtl="0" eaLnBrk="0" fontAlgn="base" hangingPunct="0">
        <a:spcBef>
          <a:spcPct val="0"/>
        </a:spcBef>
        <a:spcAft>
          <a:spcPct val="0"/>
        </a:spcAft>
        <a:defRPr sz="4400">
          <a:solidFill>
            <a:schemeClr val="tx2"/>
          </a:solidFill>
          <a:latin typeface="Arial Black" pitchFamily="-111" charset="0"/>
          <a:ea typeface="ＭＳ Ｐゴシック" pitchFamily="-112" charset="-128"/>
          <a:cs typeface="ＭＳ Ｐゴシック" pitchFamily="-112" charset="-128"/>
        </a:defRPr>
      </a:lvl3pPr>
      <a:lvl4pPr algn="l" rtl="0" eaLnBrk="0" fontAlgn="base" hangingPunct="0">
        <a:spcBef>
          <a:spcPct val="0"/>
        </a:spcBef>
        <a:spcAft>
          <a:spcPct val="0"/>
        </a:spcAft>
        <a:defRPr sz="4400">
          <a:solidFill>
            <a:schemeClr val="tx2"/>
          </a:solidFill>
          <a:latin typeface="Arial Black" pitchFamily="-111" charset="0"/>
          <a:ea typeface="ＭＳ Ｐゴシック" pitchFamily="-112" charset="-128"/>
          <a:cs typeface="ＭＳ Ｐゴシック" pitchFamily="-112" charset="-128"/>
        </a:defRPr>
      </a:lvl4pPr>
      <a:lvl5pPr algn="l" rtl="0" eaLnBrk="0" fontAlgn="base" hangingPunct="0">
        <a:spcBef>
          <a:spcPct val="0"/>
        </a:spcBef>
        <a:spcAft>
          <a:spcPct val="0"/>
        </a:spcAft>
        <a:defRPr sz="4400">
          <a:solidFill>
            <a:schemeClr val="tx2"/>
          </a:solidFill>
          <a:latin typeface="Arial Black" pitchFamily="-111" charset="0"/>
          <a:ea typeface="ＭＳ Ｐゴシック" pitchFamily="-112" charset="-128"/>
          <a:cs typeface="ＭＳ Ｐゴシック" pitchFamily="-112" charset="-128"/>
        </a:defRPr>
      </a:lvl5pPr>
      <a:lvl6pPr marL="457200" algn="l" rtl="0" fontAlgn="base">
        <a:spcBef>
          <a:spcPct val="0"/>
        </a:spcBef>
        <a:spcAft>
          <a:spcPct val="0"/>
        </a:spcAft>
        <a:defRPr sz="4400">
          <a:solidFill>
            <a:schemeClr val="tx2"/>
          </a:solidFill>
          <a:latin typeface="Arial Black" pitchFamily="-111" charset="0"/>
        </a:defRPr>
      </a:lvl6pPr>
      <a:lvl7pPr marL="914400" algn="l" rtl="0" fontAlgn="base">
        <a:spcBef>
          <a:spcPct val="0"/>
        </a:spcBef>
        <a:spcAft>
          <a:spcPct val="0"/>
        </a:spcAft>
        <a:defRPr sz="4400">
          <a:solidFill>
            <a:schemeClr val="tx2"/>
          </a:solidFill>
          <a:latin typeface="Arial Black" pitchFamily="-111" charset="0"/>
        </a:defRPr>
      </a:lvl7pPr>
      <a:lvl8pPr marL="1371600" algn="l" rtl="0" fontAlgn="base">
        <a:spcBef>
          <a:spcPct val="0"/>
        </a:spcBef>
        <a:spcAft>
          <a:spcPct val="0"/>
        </a:spcAft>
        <a:defRPr sz="4400">
          <a:solidFill>
            <a:schemeClr val="tx2"/>
          </a:solidFill>
          <a:latin typeface="Arial Black" pitchFamily="-111" charset="0"/>
        </a:defRPr>
      </a:lvl8pPr>
      <a:lvl9pPr marL="1828800" algn="l" rtl="0" fontAlgn="base">
        <a:spcBef>
          <a:spcPct val="0"/>
        </a:spcBef>
        <a:spcAft>
          <a:spcPct val="0"/>
        </a:spcAft>
        <a:defRPr sz="4400">
          <a:solidFill>
            <a:schemeClr val="tx2"/>
          </a:solidFill>
          <a:latin typeface="Arial Black" pitchFamily="-111" charset="0"/>
        </a:defRPr>
      </a:lvl9pPr>
    </p:titleStyle>
    <p:bodyStyle>
      <a:lvl1pPr marL="342900" indent="-342900" algn="l" rtl="0" eaLnBrk="0" fontAlgn="base" hangingPunct="0">
        <a:spcBef>
          <a:spcPct val="20000"/>
        </a:spcBef>
        <a:spcAft>
          <a:spcPct val="0"/>
        </a:spcAft>
        <a:buClr>
          <a:schemeClr val="hlink"/>
        </a:buClr>
        <a:buChar char="•"/>
        <a:defRPr sz="3200">
          <a:solidFill>
            <a:schemeClr val="tx1"/>
          </a:solidFill>
          <a:latin typeface="+mn-lt"/>
          <a:ea typeface="ＭＳ Ｐゴシック" pitchFamily="-112" charset="-128"/>
          <a:cs typeface="ＭＳ Ｐゴシック" pitchFamily="-112" charset="-128"/>
        </a:defRPr>
      </a:lvl1pPr>
      <a:lvl2pPr marL="742950" indent="-285750" algn="l" rtl="0" eaLnBrk="0" fontAlgn="base" hangingPunct="0">
        <a:spcBef>
          <a:spcPct val="20000"/>
        </a:spcBef>
        <a:spcAft>
          <a:spcPct val="0"/>
        </a:spcAft>
        <a:buClr>
          <a:schemeClr val="folHlink"/>
        </a:buClr>
        <a:buChar char="•"/>
        <a:defRPr sz="2800">
          <a:solidFill>
            <a:schemeClr val="tx1"/>
          </a:solidFill>
          <a:latin typeface="+mn-lt"/>
          <a:ea typeface="ＭＳ Ｐゴシック" pitchFamily="-111"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11" charset="-128"/>
        </a:defRPr>
      </a:lvl3pPr>
      <a:lvl4pPr marL="1600200" indent="-228600" algn="l" rtl="0" eaLnBrk="0" fontAlgn="base" hangingPunct="0">
        <a:spcBef>
          <a:spcPct val="20000"/>
        </a:spcBef>
        <a:spcAft>
          <a:spcPct val="0"/>
        </a:spcAft>
        <a:buFont typeface="Times New Roman" charset="0"/>
        <a:buChar char="−"/>
        <a:defRPr sz="2000">
          <a:solidFill>
            <a:schemeClr val="tx1"/>
          </a:solidFill>
          <a:latin typeface="+mn-lt"/>
          <a:ea typeface="ＭＳ Ｐゴシック" pitchFamily="-111" charset="-128"/>
        </a:defRPr>
      </a:lvl4pPr>
      <a:lvl5pPr marL="2057400" indent="-228600" algn="l" rtl="0" eaLnBrk="0" fontAlgn="base" hangingPunct="0">
        <a:spcBef>
          <a:spcPct val="20000"/>
        </a:spcBef>
        <a:spcAft>
          <a:spcPct val="0"/>
        </a:spcAft>
        <a:buFont typeface="Times New Roman" charset="0"/>
        <a:buChar char="–"/>
        <a:defRPr sz="2000">
          <a:solidFill>
            <a:schemeClr val="tx1"/>
          </a:solidFill>
          <a:latin typeface="+mn-lt"/>
          <a:ea typeface="ＭＳ Ｐゴシック" pitchFamily="-111" charset="-128"/>
        </a:defRPr>
      </a:lvl5pPr>
      <a:lvl6pPr marL="2514600" indent="-228600" algn="l" rtl="0" fontAlgn="base">
        <a:spcBef>
          <a:spcPct val="20000"/>
        </a:spcBef>
        <a:spcAft>
          <a:spcPct val="0"/>
        </a:spcAft>
        <a:buFont typeface="Times New Roman" pitchFamily="-111" charset="0"/>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Font typeface="Times New Roman" pitchFamily="-111" charset="0"/>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Font typeface="Times New Roman" pitchFamily="-111" charset="0"/>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Font typeface="Times New Roman" pitchFamily="-111" charset="0"/>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Pr>
        <a:blipFill dpi="0" rotWithShape="0">
          <a:blip r:embed="rId15" cstate="screen">
            <a:extLst>
              <a:ext uri="{28A0092B-C50C-407E-A947-70E740481C1C}">
                <a14:useLocalDpi xmlns:a14="http://schemas.microsoft.com/office/drawing/2010/main"/>
              </a:ext>
            </a:extLst>
          </a:blip>
          <a:srcRect/>
          <a:stretch>
            <a:fillRect/>
          </a:stretch>
        </a:blipFill>
        <a:effectLst/>
      </p:bgPr>
    </p:bg>
    <p:spTree>
      <p:nvGrpSpPr>
        <p:cNvPr id="1" name=""/>
        <p:cNvGrpSpPr/>
        <p:nvPr/>
      </p:nvGrpSpPr>
      <p:grpSpPr>
        <a:xfrm>
          <a:off x="0" y="0"/>
          <a:ext cx="0" cy="0"/>
          <a:chOff x="0" y="0"/>
          <a:chExt cx="0" cy="0"/>
        </a:xfrm>
      </p:grpSpPr>
      <p:sp>
        <p:nvSpPr>
          <p:cNvPr id="190466"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ltLang="zh-TW"/>
              <a:t>Click to edit Master title style</a:t>
            </a:r>
          </a:p>
        </p:txBody>
      </p:sp>
      <p:sp>
        <p:nvSpPr>
          <p:cNvPr id="190467"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ltLang="zh-TW"/>
              <a:t>Click to edit Master text styles</a:t>
            </a:r>
          </a:p>
          <a:p>
            <a:pPr lvl="1"/>
            <a:r>
              <a:rPr lang="en-US" altLang="zh-TW"/>
              <a:t>Second level</a:t>
            </a:r>
          </a:p>
          <a:p>
            <a:pPr lvl="2"/>
            <a:r>
              <a:rPr lang="en-US" altLang="zh-TW"/>
              <a:t>Third level</a:t>
            </a:r>
          </a:p>
          <a:p>
            <a:pPr lvl="3"/>
            <a:r>
              <a:rPr lang="en-US" altLang="zh-TW"/>
              <a:t>Fourth level</a:t>
            </a:r>
          </a:p>
          <a:p>
            <a:pPr lvl="4"/>
            <a:r>
              <a:rPr lang="en-US" altLang="zh-TW"/>
              <a:t>Fifth level</a:t>
            </a:r>
          </a:p>
        </p:txBody>
      </p:sp>
      <p:sp>
        <p:nvSpPr>
          <p:cNvPr id="145412" name="Rectangle 4"/>
          <p:cNvSpPr>
            <a:spLocks noGrp="1" noChangeArrowheads="1"/>
          </p:cNvSpPr>
          <p:nvPr>
            <p:ph type="dt" sz="half" idx="2"/>
          </p:nvPr>
        </p:nvSpPr>
        <p:spPr bwMode="auto">
          <a:xfrm>
            <a:off x="457200" y="6245225"/>
            <a:ext cx="2133600" cy="476250"/>
          </a:xfrm>
          <a:prstGeom prst="rect">
            <a:avLst/>
          </a:prstGeom>
          <a:noFill/>
          <a:ln>
            <a:noFill/>
          </a:ln>
          <a:effectLst/>
        </p:spPr>
        <p:txBody>
          <a:bodyPr vert="horz" wrap="square" lIns="91440" tIns="45720" rIns="91440" bIns="45720" numCol="1" anchor="t" anchorCtr="0" compatLnSpc="1">
            <a:prstTxWarp prst="textNoShape">
              <a:avLst/>
            </a:prstTxWarp>
          </a:bodyPr>
          <a:lstStyle>
            <a:lvl1pPr eaLnBrk="1" hangingPunct="1">
              <a:defRPr sz="1400">
                <a:solidFill>
                  <a:srgbClr val="000000"/>
                </a:solidFill>
                <a:latin typeface="Arial" charset="0"/>
                <a:ea typeface="新細明體" charset="0"/>
                <a:cs typeface="新細明體" charset="0"/>
              </a:defRPr>
            </a:lvl1pPr>
          </a:lstStyle>
          <a:p>
            <a:pPr defTabSz="914400" fontAlgn="base">
              <a:spcBef>
                <a:spcPct val="0"/>
              </a:spcBef>
              <a:spcAft>
                <a:spcPct val="0"/>
              </a:spcAft>
              <a:defRPr/>
            </a:pPr>
            <a:endParaRPr lang="en-US" altLang="zh-TW"/>
          </a:p>
        </p:txBody>
      </p:sp>
      <p:sp>
        <p:nvSpPr>
          <p:cNvPr id="145413" name="Rectangle 5"/>
          <p:cNvSpPr>
            <a:spLocks noGrp="1" noChangeArrowheads="1"/>
          </p:cNvSpPr>
          <p:nvPr>
            <p:ph type="ftr" sz="quarter" idx="3"/>
          </p:nvPr>
        </p:nvSpPr>
        <p:spPr bwMode="auto">
          <a:xfrm>
            <a:off x="3124200" y="6245225"/>
            <a:ext cx="2895600" cy="476250"/>
          </a:xfrm>
          <a:prstGeom prst="rect">
            <a:avLst/>
          </a:prstGeom>
          <a:noFill/>
          <a:ln>
            <a:noFill/>
          </a:ln>
          <a:effectLst/>
        </p:spPr>
        <p:txBody>
          <a:bodyPr vert="horz" wrap="square" lIns="91440" tIns="45720" rIns="91440" bIns="45720" numCol="1" anchor="t" anchorCtr="0" compatLnSpc="1">
            <a:prstTxWarp prst="textNoShape">
              <a:avLst/>
            </a:prstTxWarp>
          </a:bodyPr>
          <a:lstStyle>
            <a:lvl1pPr algn="ctr" eaLnBrk="1" hangingPunct="1">
              <a:defRPr sz="1400">
                <a:solidFill>
                  <a:srgbClr val="000000"/>
                </a:solidFill>
                <a:latin typeface="Arial" charset="0"/>
                <a:ea typeface="新細明體" charset="0"/>
                <a:cs typeface="新細明體" charset="0"/>
              </a:defRPr>
            </a:lvl1pPr>
          </a:lstStyle>
          <a:p>
            <a:pPr defTabSz="914400" fontAlgn="base">
              <a:spcBef>
                <a:spcPct val="0"/>
              </a:spcBef>
              <a:spcAft>
                <a:spcPct val="0"/>
              </a:spcAft>
              <a:defRPr/>
            </a:pPr>
            <a:endParaRPr lang="en-US" altLang="zh-TW"/>
          </a:p>
        </p:txBody>
      </p:sp>
      <p:sp>
        <p:nvSpPr>
          <p:cNvPr id="145414" name="Rectangle 6"/>
          <p:cNvSpPr>
            <a:spLocks noGrp="1" noChangeArrowheads="1"/>
          </p:cNvSpPr>
          <p:nvPr>
            <p:ph type="sldNum" sz="quarter" idx="4"/>
          </p:nvPr>
        </p:nvSpPr>
        <p:spPr bwMode="auto">
          <a:xfrm>
            <a:off x="6553200" y="6245225"/>
            <a:ext cx="2133600" cy="476250"/>
          </a:xfrm>
          <a:prstGeom prst="rect">
            <a:avLst/>
          </a:prstGeom>
          <a:noFill/>
          <a:ln>
            <a:noFill/>
          </a:ln>
          <a:effectLst/>
        </p:spPr>
        <p:txBody>
          <a:bodyPr vert="horz" wrap="square" lIns="91440" tIns="45720" rIns="91440" bIns="45720" numCol="1" anchor="t" anchorCtr="0" compatLnSpc="1">
            <a:prstTxWarp prst="textNoShape">
              <a:avLst/>
            </a:prstTxWarp>
          </a:bodyPr>
          <a:lstStyle>
            <a:lvl1pPr algn="r" eaLnBrk="1" hangingPunct="1">
              <a:defRPr sz="1400">
                <a:solidFill>
                  <a:srgbClr val="000000"/>
                </a:solidFill>
                <a:latin typeface="Arial" charset="0"/>
                <a:ea typeface="新細明體" charset="0"/>
                <a:cs typeface="新細明體" charset="0"/>
              </a:defRPr>
            </a:lvl1pPr>
          </a:lstStyle>
          <a:p>
            <a:pPr defTabSz="914400" fontAlgn="base">
              <a:spcBef>
                <a:spcPct val="0"/>
              </a:spcBef>
              <a:spcAft>
                <a:spcPct val="0"/>
              </a:spcAft>
              <a:defRPr/>
            </a:pPr>
            <a:fld id="{8B1832C5-3FF4-114A-8F14-E7B73B0A9A84}" type="slidenum">
              <a:rPr lang="en-US" altLang="zh-TW"/>
              <a:pPr defTabSz="914400" fontAlgn="base">
                <a:spcBef>
                  <a:spcPct val="0"/>
                </a:spcBef>
                <a:spcAft>
                  <a:spcPct val="0"/>
                </a:spcAft>
                <a:defRPr/>
              </a:pPr>
              <a:t>‹#›</a:t>
            </a:fld>
            <a:endParaRPr lang="en-US" altLang="zh-TW"/>
          </a:p>
        </p:txBody>
      </p:sp>
    </p:spTree>
    <p:extLst>
      <p:ext uri="{BB962C8B-B14F-4D97-AF65-F5344CB8AC3E}">
        <p14:creationId xmlns:p14="http://schemas.microsoft.com/office/powerpoint/2010/main" val="3503691879"/>
      </p:ext>
    </p:extLst>
  </p:cSld>
  <p:clrMap bg1="lt1" tx1="dk1" bg2="lt2" tx2="dk2" accent1="accent1" accent2="accent2" accent3="accent3" accent4="accent4" accent5="accent5" accent6="accent6" hlink="hlink" folHlink="folHlink"/>
  <p:sldLayoutIdLst>
    <p:sldLayoutId id="2147483800" r:id="rId1"/>
    <p:sldLayoutId id="2147483801" r:id="rId2"/>
    <p:sldLayoutId id="2147483802" r:id="rId3"/>
    <p:sldLayoutId id="2147483803" r:id="rId4"/>
    <p:sldLayoutId id="2147483804" r:id="rId5"/>
    <p:sldLayoutId id="2147483805" r:id="rId6"/>
    <p:sldLayoutId id="2147483806" r:id="rId7"/>
    <p:sldLayoutId id="2147483807" r:id="rId8"/>
    <p:sldLayoutId id="2147483808" r:id="rId9"/>
    <p:sldLayoutId id="2147483809" r:id="rId10"/>
    <p:sldLayoutId id="2147483810" r:id="rId11"/>
    <p:sldLayoutId id="2147483811" r:id="rId12"/>
    <p:sldLayoutId id="2147483812" r:id="rId13"/>
  </p:sldLayoutIdLst>
  <p:transition/>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2pPr>
      <a:lvl3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3pPr>
      <a:lvl4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4pPr>
      <a:lvl5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5pPr>
      <a:lvl6pPr marL="457200" algn="ctr" rtl="0" fontAlgn="base">
        <a:spcBef>
          <a:spcPct val="0"/>
        </a:spcBef>
        <a:spcAft>
          <a:spcPct val="0"/>
        </a:spcAft>
        <a:defRPr sz="4400">
          <a:solidFill>
            <a:schemeClr val="tx2"/>
          </a:solidFill>
          <a:latin typeface="Arial" charset="0"/>
          <a:ea typeface="ヒラギノ角ゴ Pro W3" charset="0"/>
          <a:cs typeface="ヒラギノ角ゴ Pro W3" charset="0"/>
        </a:defRPr>
      </a:lvl6pPr>
      <a:lvl7pPr marL="914400" algn="ctr" rtl="0" fontAlgn="base">
        <a:spcBef>
          <a:spcPct val="0"/>
        </a:spcBef>
        <a:spcAft>
          <a:spcPct val="0"/>
        </a:spcAft>
        <a:defRPr sz="4400">
          <a:solidFill>
            <a:schemeClr val="tx2"/>
          </a:solidFill>
          <a:latin typeface="Arial" charset="0"/>
          <a:ea typeface="ヒラギノ角ゴ Pro W3" charset="0"/>
          <a:cs typeface="ヒラギノ角ゴ Pro W3" charset="0"/>
        </a:defRPr>
      </a:lvl7pPr>
      <a:lvl8pPr marL="1371600" algn="ctr" rtl="0" fontAlgn="base">
        <a:spcBef>
          <a:spcPct val="0"/>
        </a:spcBef>
        <a:spcAft>
          <a:spcPct val="0"/>
        </a:spcAft>
        <a:defRPr sz="4400">
          <a:solidFill>
            <a:schemeClr val="tx2"/>
          </a:solidFill>
          <a:latin typeface="Arial" charset="0"/>
          <a:ea typeface="ヒラギノ角ゴ Pro W3" charset="0"/>
          <a:cs typeface="ヒラギノ角ゴ Pro W3" charset="0"/>
        </a:defRPr>
      </a:lvl8pPr>
      <a:lvl9pPr marL="1828800" algn="ctr" rtl="0" fontAlgn="base">
        <a:spcBef>
          <a:spcPct val="0"/>
        </a:spcBef>
        <a:spcAft>
          <a:spcPct val="0"/>
        </a:spcAft>
        <a:defRPr sz="4400">
          <a:solidFill>
            <a:schemeClr val="tx2"/>
          </a:solidFill>
          <a:latin typeface="Arial" charset="0"/>
          <a:ea typeface="ヒラギノ角ゴ Pro W3" charset="0"/>
          <a:cs typeface="ヒラギノ角ゴ Pro W3"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37728" y="44624"/>
            <a:ext cx="9070776"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11" charset="0"/>
                <a:ea typeface="+mn-ea"/>
                <a:cs typeface="+mn-cs"/>
              </a:defRPr>
            </a:lvl1pPr>
          </a:lstStyle>
          <a:p>
            <a:pPr defTabSz="914400" eaLnBrk="0" fontAlgn="base" hangingPunct="0">
              <a:spcBef>
                <a:spcPct val="0"/>
              </a:spcBef>
              <a:spcAft>
                <a:spcPct val="0"/>
              </a:spcAft>
              <a:defRPr/>
            </a:pPr>
            <a:endParaRPr lang="en-US">
              <a:solidFill>
                <a:srgbClr val="000000"/>
              </a:solidFill>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11" charset="0"/>
                <a:ea typeface="+mn-ea"/>
                <a:cs typeface="+mn-cs"/>
              </a:defRPr>
            </a:lvl1pPr>
          </a:lstStyle>
          <a:p>
            <a:pPr defTabSz="914400" eaLnBrk="0" fontAlgn="base" hangingPunct="0">
              <a:spcBef>
                <a:spcPct val="0"/>
              </a:spcBef>
              <a:spcAft>
                <a:spcPct val="0"/>
              </a:spcAft>
              <a:defRPr/>
            </a:pPr>
            <a:endParaRPr lang="en-US">
              <a:solidFill>
                <a:srgbClr val="000000"/>
              </a:solidFill>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Times New Roman" charset="0"/>
              </a:defRPr>
            </a:lvl1pPr>
          </a:lstStyle>
          <a:p>
            <a:pPr defTabSz="914400" eaLnBrk="0" fontAlgn="base" hangingPunct="0">
              <a:spcBef>
                <a:spcPct val="0"/>
              </a:spcBef>
              <a:spcAft>
                <a:spcPct val="0"/>
              </a:spcAft>
              <a:defRPr/>
            </a:pPr>
            <a:fld id="{1086487F-A443-774C-B771-167E7F98E6D9}" type="slidenum">
              <a:rPr lang="en-US">
                <a:solidFill>
                  <a:srgbClr val="000000"/>
                </a:solidFill>
                <a:ea typeface="ＭＳ Ｐゴシック" charset="0"/>
                <a:cs typeface="ＭＳ Ｐゴシック" charset="0"/>
              </a:rPr>
              <a:pPr defTabSz="914400" eaLnBrk="0" fontAlgn="base" hangingPunct="0">
                <a:spcBef>
                  <a:spcPct val="0"/>
                </a:spcBef>
                <a:spcAft>
                  <a:spcPct val="0"/>
                </a:spcAft>
                <a:defRPr/>
              </a:pPr>
              <a:t>‹#›</a:t>
            </a:fld>
            <a:endParaRPr lang="en-US">
              <a:solidFill>
                <a:srgbClr val="000000"/>
              </a:solidFill>
              <a:ea typeface="ＭＳ Ｐゴシック" charset="0"/>
              <a:cs typeface="ＭＳ Ｐゴシック" charset="0"/>
            </a:endParaRPr>
          </a:p>
        </p:txBody>
      </p:sp>
    </p:spTree>
    <p:extLst>
      <p:ext uri="{BB962C8B-B14F-4D97-AF65-F5344CB8AC3E}">
        <p14:creationId xmlns:p14="http://schemas.microsoft.com/office/powerpoint/2010/main" val="430062730"/>
      </p:ext>
    </p:extLst>
  </p:cSld>
  <p:clrMap bg1="lt1" tx1="dk1" bg2="lt2" tx2="dk2" accent1="accent1" accent2="accent2" accent3="accent3" accent4="accent4" accent5="accent5" accent6="accent6" hlink="hlink" folHlink="folHlink"/>
  <p:sldLayoutIdLst>
    <p:sldLayoutId id="2147483814" r:id="rId1"/>
    <p:sldLayoutId id="2147483815" r:id="rId2"/>
    <p:sldLayoutId id="2147483816" r:id="rId3"/>
    <p:sldLayoutId id="2147483817" r:id="rId4"/>
    <p:sldLayoutId id="2147483818" r:id="rId5"/>
    <p:sldLayoutId id="2147483819" r:id="rId6"/>
    <p:sldLayoutId id="2147483820" r:id="rId7"/>
    <p:sldLayoutId id="2147483821" r:id="rId8"/>
    <p:sldLayoutId id="2147483822" r:id="rId9"/>
    <p:sldLayoutId id="2147483823" r:id="rId10"/>
    <p:sldLayoutId id="2147483824" r:id="rId11"/>
    <p:sldLayoutId id="2147483825" r:id="rId12"/>
    <p:sldLayoutId id="2147483826" r:id="rId13"/>
  </p:sldLayoutIdLst>
  <p:transition/>
  <p:hf sldNum="0" hdr="0" ftr="0" dt="0"/>
  <p:txStyles>
    <p:title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ＭＳ Ｐゴシック" pitchFamily="-108" charset="-128"/>
          <a:cs typeface="Arial"/>
        </a:defRPr>
      </a:lvl1pPr>
      <a:lvl2pPr marL="742950" indent="-285750" algn="l" rtl="0" eaLnBrk="0" fontAlgn="base" hangingPunct="0">
        <a:spcBef>
          <a:spcPct val="20000"/>
        </a:spcBef>
        <a:spcAft>
          <a:spcPct val="0"/>
        </a:spcAft>
        <a:buChar char="–"/>
        <a:defRPr sz="2800">
          <a:solidFill>
            <a:schemeClr val="bg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3730" name="Rectangle 1"/>
          <p:cNvSpPr>
            <a:spLocks noGrp="1" noChangeArrowheads="1"/>
          </p:cNvSpPr>
          <p:nvPr>
            <p:ph type="title"/>
          </p:nvPr>
        </p:nvSpPr>
        <p:spPr bwMode="auto">
          <a:xfrm>
            <a:off x="685800" y="609600"/>
            <a:ext cx="7770813" cy="11414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 uri="{FAA26D3D-D897-4be2-8F04-BA451C77F1D7}">
              <ma14:placeholderFlag xmlns:ma14="http://schemas.microsoft.com/office/mac/drawingml/2011/main" xmlns="" val="1"/>
            </a:ext>
          </a:extLst>
        </p:spPr>
        <p:txBody>
          <a:bodyPr vert="horz" wrap="square" lIns="90000" tIns="46800" rIns="90000" bIns="46800" numCol="1" anchor="ctr" anchorCtr="0" compatLnSpc="1">
            <a:prstTxWarp prst="textNoShape">
              <a:avLst/>
            </a:prstTxWarp>
          </a:bodyPr>
          <a:lstStyle/>
          <a:p>
            <a:pPr lvl="0"/>
            <a:r>
              <a:rPr lang="en-GB"/>
              <a:t>Click to edit the title text format</a:t>
            </a:r>
          </a:p>
        </p:txBody>
      </p:sp>
      <p:sp>
        <p:nvSpPr>
          <p:cNvPr id="73731" name="Rectangle 2"/>
          <p:cNvSpPr>
            <a:spLocks noGrp="1" noChangeArrowheads="1"/>
          </p:cNvSpPr>
          <p:nvPr>
            <p:ph type="body" idx="1"/>
          </p:nvPr>
        </p:nvSpPr>
        <p:spPr bwMode="auto">
          <a:xfrm>
            <a:off x="685800" y="1981200"/>
            <a:ext cx="7770813" cy="41132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 uri="{FAA26D3D-D897-4be2-8F04-BA451C77F1D7}">
              <ma14:placeholderFlag xmlns:ma14="http://schemas.microsoft.com/office/mac/drawingml/2011/main" xmlns="" val="1"/>
            </a:ext>
          </a:extLst>
        </p:spPr>
        <p:txBody>
          <a:bodyPr vert="horz" wrap="square" lIns="90000" tIns="46800" rIns="90000" bIns="46800" numCol="1" anchor="t" anchorCtr="0" compatLnSpc="1">
            <a:prstTxWarp prst="textNoShape">
              <a:avLst/>
            </a:prstTxWarp>
          </a:bodyPr>
          <a:lstStyle/>
          <a:p>
            <a:pPr lvl="0"/>
            <a:r>
              <a:rPr lang="en-GB"/>
              <a:t>Click to edit the outline text format</a:t>
            </a:r>
          </a:p>
          <a:p>
            <a:pPr lvl="1"/>
            <a:r>
              <a:rPr lang="en-GB"/>
              <a:t>Second Outline Level</a:t>
            </a:r>
          </a:p>
          <a:p>
            <a:pPr lvl="2"/>
            <a:r>
              <a:rPr lang="en-GB"/>
              <a:t>Third Outline Level</a:t>
            </a:r>
          </a:p>
          <a:p>
            <a:pPr lvl="3"/>
            <a:r>
              <a:rPr lang="en-GB"/>
              <a:t>Fourth Outline Level</a:t>
            </a:r>
          </a:p>
          <a:p>
            <a:pPr lvl="4"/>
            <a:r>
              <a:rPr lang="en-GB"/>
              <a:t>Fifth Outline Level</a:t>
            </a:r>
          </a:p>
          <a:p>
            <a:pPr lvl="4"/>
            <a:r>
              <a:rPr lang="en-GB"/>
              <a:t>Sixth Outline Level</a:t>
            </a:r>
          </a:p>
          <a:p>
            <a:pPr lvl="4"/>
            <a:r>
              <a:rPr lang="en-GB"/>
              <a:t>Seventh Outline Level</a:t>
            </a:r>
          </a:p>
          <a:p>
            <a:pPr lvl="4"/>
            <a:r>
              <a:rPr lang="en-GB"/>
              <a:t>Eighth Outline Level</a:t>
            </a:r>
          </a:p>
          <a:p>
            <a:pPr lvl="4"/>
            <a:r>
              <a:rPr lang="en-GB"/>
              <a:t>Ninth Outline Level</a:t>
            </a:r>
          </a:p>
        </p:txBody>
      </p:sp>
      <p:sp>
        <p:nvSpPr>
          <p:cNvPr id="99332" name="Text Box 3"/>
          <p:cNvSpPr txBox="1">
            <a:spLocks noChangeArrowheads="1"/>
          </p:cNvSpPr>
          <p:nvPr/>
        </p:nvSpPr>
        <p:spPr bwMode="auto">
          <a:xfrm>
            <a:off x="685800" y="6248400"/>
            <a:ext cx="1905000" cy="4603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anchor="ctr"/>
          <a:lstStyle>
            <a:lvl1pPr defTabSz="449263">
              <a:defRPr sz="2400">
                <a:solidFill>
                  <a:schemeClr val="tx1"/>
                </a:solidFill>
                <a:latin typeface="Arial" charset="0"/>
                <a:ea typeface="ＭＳ Ｐゴシック" charset="0"/>
                <a:cs typeface="ＭＳ Ｐゴシック" charset="0"/>
              </a:defRPr>
            </a:lvl1pPr>
            <a:lvl2pPr marL="742950" indent="-285750" defTabSz="449263">
              <a:defRPr sz="2400">
                <a:solidFill>
                  <a:schemeClr val="tx1"/>
                </a:solidFill>
                <a:latin typeface="Arial" charset="0"/>
                <a:ea typeface="ＭＳ Ｐゴシック" charset="0"/>
              </a:defRPr>
            </a:lvl2pPr>
            <a:lvl3pPr marL="1143000" indent="-228600" defTabSz="449263">
              <a:defRPr sz="2400">
                <a:solidFill>
                  <a:schemeClr val="tx1"/>
                </a:solidFill>
                <a:latin typeface="Arial" charset="0"/>
                <a:ea typeface="ＭＳ Ｐゴシック" charset="0"/>
              </a:defRPr>
            </a:lvl3pPr>
            <a:lvl4pPr marL="1600200" indent="-228600" defTabSz="449263">
              <a:defRPr sz="2400">
                <a:solidFill>
                  <a:schemeClr val="tx1"/>
                </a:solidFill>
                <a:latin typeface="Arial" charset="0"/>
                <a:ea typeface="ＭＳ Ｐゴシック" charset="0"/>
              </a:defRPr>
            </a:lvl4pPr>
            <a:lvl5pPr marL="2057400" indent="-228600" defTabSz="449263">
              <a:defRPr sz="2400">
                <a:solidFill>
                  <a:schemeClr val="tx1"/>
                </a:solidFill>
                <a:latin typeface="Arial" charset="0"/>
                <a:ea typeface="ＭＳ Ｐゴシック" charset="0"/>
              </a:defRPr>
            </a:lvl5pPr>
            <a:lvl6pPr marL="2514600" indent="-228600" defTabSz="449263" eaLnBrk="0" fontAlgn="base" hangingPunct="0">
              <a:spcBef>
                <a:spcPct val="0"/>
              </a:spcBef>
              <a:spcAft>
                <a:spcPct val="0"/>
              </a:spcAft>
              <a:defRPr sz="2400">
                <a:solidFill>
                  <a:schemeClr val="tx1"/>
                </a:solidFill>
                <a:latin typeface="Arial" charset="0"/>
                <a:ea typeface="ＭＳ Ｐゴシック" charset="0"/>
              </a:defRPr>
            </a:lvl6pPr>
            <a:lvl7pPr marL="2971800" indent="-228600" defTabSz="449263" eaLnBrk="0" fontAlgn="base" hangingPunct="0">
              <a:spcBef>
                <a:spcPct val="0"/>
              </a:spcBef>
              <a:spcAft>
                <a:spcPct val="0"/>
              </a:spcAft>
              <a:defRPr sz="2400">
                <a:solidFill>
                  <a:schemeClr val="tx1"/>
                </a:solidFill>
                <a:latin typeface="Arial" charset="0"/>
                <a:ea typeface="ＭＳ Ｐゴシック" charset="0"/>
              </a:defRPr>
            </a:lvl7pPr>
            <a:lvl8pPr marL="3429000" indent="-228600" defTabSz="449263" eaLnBrk="0" fontAlgn="base" hangingPunct="0">
              <a:spcBef>
                <a:spcPct val="0"/>
              </a:spcBef>
              <a:spcAft>
                <a:spcPct val="0"/>
              </a:spcAft>
              <a:defRPr sz="2400">
                <a:solidFill>
                  <a:schemeClr val="tx1"/>
                </a:solidFill>
                <a:latin typeface="Arial" charset="0"/>
                <a:ea typeface="ＭＳ Ｐゴシック" charset="0"/>
              </a:defRPr>
            </a:lvl8pPr>
            <a:lvl9pPr marL="3886200" indent="-228600" defTabSz="449263" eaLnBrk="0" fontAlgn="base" hangingPunct="0">
              <a:spcBef>
                <a:spcPct val="0"/>
              </a:spcBef>
              <a:spcAft>
                <a:spcPct val="0"/>
              </a:spcAft>
              <a:defRPr sz="2400">
                <a:solidFill>
                  <a:schemeClr val="tx1"/>
                </a:solidFill>
                <a:latin typeface="Arial" charset="0"/>
                <a:ea typeface="ＭＳ Ｐゴシック" charset="0"/>
              </a:defRPr>
            </a:lvl9pPr>
          </a:lstStyle>
          <a:p>
            <a:pPr fontAlgn="base">
              <a:lnSpc>
                <a:spcPct val="93000"/>
              </a:lnSpc>
              <a:spcBef>
                <a:spcPct val="0"/>
              </a:spcBef>
              <a:spcAft>
                <a:spcPct val="0"/>
              </a:spcAft>
              <a:buClr>
                <a:srgbClr val="FFFFFF"/>
              </a:buClr>
              <a:buSzPct val="100000"/>
              <a:buFont typeface="Arial" charset="0"/>
              <a:buNone/>
              <a:defRPr/>
            </a:pPr>
            <a:endParaRPr lang="en-US">
              <a:solidFill>
                <a:srgbClr val="FFFFFF"/>
              </a:solidFill>
            </a:endParaRPr>
          </a:p>
        </p:txBody>
      </p:sp>
      <p:sp>
        <p:nvSpPr>
          <p:cNvPr id="99333" name="Text Box 4"/>
          <p:cNvSpPr txBox="1">
            <a:spLocks noChangeArrowheads="1"/>
          </p:cNvSpPr>
          <p:nvPr/>
        </p:nvSpPr>
        <p:spPr bwMode="auto">
          <a:xfrm>
            <a:off x="3124200" y="6248400"/>
            <a:ext cx="2895600" cy="4603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anchor="ctr"/>
          <a:lstStyle>
            <a:lvl1pPr defTabSz="449263">
              <a:defRPr sz="2400">
                <a:solidFill>
                  <a:schemeClr val="tx1"/>
                </a:solidFill>
                <a:latin typeface="Arial" charset="0"/>
                <a:ea typeface="ＭＳ Ｐゴシック" charset="0"/>
                <a:cs typeface="ＭＳ Ｐゴシック" charset="0"/>
              </a:defRPr>
            </a:lvl1pPr>
            <a:lvl2pPr marL="742950" indent="-285750" defTabSz="449263">
              <a:defRPr sz="2400">
                <a:solidFill>
                  <a:schemeClr val="tx1"/>
                </a:solidFill>
                <a:latin typeface="Arial" charset="0"/>
                <a:ea typeface="ＭＳ Ｐゴシック" charset="0"/>
              </a:defRPr>
            </a:lvl2pPr>
            <a:lvl3pPr marL="1143000" indent="-228600" defTabSz="449263">
              <a:defRPr sz="2400">
                <a:solidFill>
                  <a:schemeClr val="tx1"/>
                </a:solidFill>
                <a:latin typeface="Arial" charset="0"/>
                <a:ea typeface="ＭＳ Ｐゴシック" charset="0"/>
              </a:defRPr>
            </a:lvl3pPr>
            <a:lvl4pPr marL="1600200" indent="-228600" defTabSz="449263">
              <a:defRPr sz="2400">
                <a:solidFill>
                  <a:schemeClr val="tx1"/>
                </a:solidFill>
                <a:latin typeface="Arial" charset="0"/>
                <a:ea typeface="ＭＳ Ｐゴシック" charset="0"/>
              </a:defRPr>
            </a:lvl4pPr>
            <a:lvl5pPr marL="2057400" indent="-228600" defTabSz="449263">
              <a:defRPr sz="2400">
                <a:solidFill>
                  <a:schemeClr val="tx1"/>
                </a:solidFill>
                <a:latin typeface="Arial" charset="0"/>
                <a:ea typeface="ＭＳ Ｐゴシック" charset="0"/>
              </a:defRPr>
            </a:lvl5pPr>
            <a:lvl6pPr marL="2514600" indent="-228600" defTabSz="449263" eaLnBrk="0" fontAlgn="base" hangingPunct="0">
              <a:spcBef>
                <a:spcPct val="0"/>
              </a:spcBef>
              <a:spcAft>
                <a:spcPct val="0"/>
              </a:spcAft>
              <a:defRPr sz="2400">
                <a:solidFill>
                  <a:schemeClr val="tx1"/>
                </a:solidFill>
                <a:latin typeface="Arial" charset="0"/>
                <a:ea typeface="ＭＳ Ｐゴシック" charset="0"/>
              </a:defRPr>
            </a:lvl6pPr>
            <a:lvl7pPr marL="2971800" indent="-228600" defTabSz="449263" eaLnBrk="0" fontAlgn="base" hangingPunct="0">
              <a:spcBef>
                <a:spcPct val="0"/>
              </a:spcBef>
              <a:spcAft>
                <a:spcPct val="0"/>
              </a:spcAft>
              <a:defRPr sz="2400">
                <a:solidFill>
                  <a:schemeClr val="tx1"/>
                </a:solidFill>
                <a:latin typeface="Arial" charset="0"/>
                <a:ea typeface="ＭＳ Ｐゴシック" charset="0"/>
              </a:defRPr>
            </a:lvl7pPr>
            <a:lvl8pPr marL="3429000" indent="-228600" defTabSz="449263" eaLnBrk="0" fontAlgn="base" hangingPunct="0">
              <a:spcBef>
                <a:spcPct val="0"/>
              </a:spcBef>
              <a:spcAft>
                <a:spcPct val="0"/>
              </a:spcAft>
              <a:defRPr sz="2400">
                <a:solidFill>
                  <a:schemeClr val="tx1"/>
                </a:solidFill>
                <a:latin typeface="Arial" charset="0"/>
                <a:ea typeface="ＭＳ Ｐゴシック" charset="0"/>
              </a:defRPr>
            </a:lvl8pPr>
            <a:lvl9pPr marL="3886200" indent="-228600" defTabSz="449263" eaLnBrk="0" fontAlgn="base" hangingPunct="0">
              <a:spcBef>
                <a:spcPct val="0"/>
              </a:spcBef>
              <a:spcAft>
                <a:spcPct val="0"/>
              </a:spcAft>
              <a:defRPr sz="2400">
                <a:solidFill>
                  <a:schemeClr val="tx1"/>
                </a:solidFill>
                <a:latin typeface="Arial" charset="0"/>
                <a:ea typeface="ＭＳ Ｐゴシック" charset="0"/>
              </a:defRPr>
            </a:lvl9pPr>
          </a:lstStyle>
          <a:p>
            <a:pPr fontAlgn="base">
              <a:lnSpc>
                <a:spcPct val="93000"/>
              </a:lnSpc>
              <a:spcBef>
                <a:spcPct val="0"/>
              </a:spcBef>
              <a:spcAft>
                <a:spcPct val="0"/>
              </a:spcAft>
              <a:buClr>
                <a:srgbClr val="FFFFFF"/>
              </a:buClr>
              <a:buSzPct val="100000"/>
              <a:buFont typeface="Arial" charset="0"/>
              <a:buNone/>
              <a:defRPr/>
            </a:pPr>
            <a:endParaRPr lang="en-US">
              <a:solidFill>
                <a:srgbClr val="FFFFFF"/>
              </a:solidFill>
            </a:endParaRPr>
          </a:p>
        </p:txBody>
      </p:sp>
      <p:sp>
        <p:nvSpPr>
          <p:cNvPr id="11269" name="Rectangle 5"/>
          <p:cNvSpPr>
            <a:spLocks noGrp="1" noChangeArrowheads="1"/>
          </p:cNvSpPr>
          <p:nvPr>
            <p:ph type="sldNum"/>
          </p:nvPr>
        </p:nvSpPr>
        <p:spPr bwMode="auto">
          <a:xfrm>
            <a:off x="6553200" y="6248400"/>
            <a:ext cx="1903413" cy="455613"/>
          </a:xfrm>
          <a:prstGeom prst="rect">
            <a:avLst/>
          </a:prstGeom>
          <a:noFill/>
          <a:ln w="9525">
            <a:noFill/>
            <a:round/>
            <a:headEnd/>
            <a:tailEnd/>
          </a:ln>
          <a:effectLst/>
        </p:spPr>
        <p:txBody>
          <a:bodyPr vert="horz" wrap="square" lIns="90000" tIns="46800" rIns="90000" bIns="46800" numCol="1" anchor="t" anchorCtr="0" compatLnSpc="1">
            <a:prstTxWarp prst="textNoShape">
              <a:avLst/>
            </a:prstTxWarp>
          </a:bodyPr>
          <a:lstStyle>
            <a:lvl1pPr algn="r" defTabSz="449263" eaLnBrk="1" hangingPunct="1">
              <a:buClr>
                <a:srgbClr val="000000"/>
              </a:buClr>
              <a:buSzPct val="100000"/>
              <a:buFont typeface="Times New Roman" charset="0"/>
              <a:buNone/>
              <a:defRPr sz="1400">
                <a:solidFill>
                  <a:srgbClr val="000000"/>
                </a:solidFill>
                <a:latin typeface="Times New Roman" charset="0"/>
              </a:defRPr>
            </a:lvl1pPr>
          </a:lstStyle>
          <a:p>
            <a:pPr fontAlgn="base">
              <a:spcBef>
                <a:spcPct val="0"/>
              </a:spcBef>
              <a:spcAft>
                <a:spcPct val="0"/>
              </a:spcAft>
              <a:defRPr/>
            </a:pPr>
            <a:fld id="{668860B4-861B-3048-8CD2-37AF017F36EA}" type="slidenum">
              <a:rPr lang="en-GB">
                <a:ea typeface="ＭＳ Ｐゴシック" charset="0"/>
                <a:cs typeface="ＭＳ Ｐゴシック" charset="0"/>
              </a:rPr>
              <a:pPr fontAlgn="base">
                <a:spcBef>
                  <a:spcPct val="0"/>
                </a:spcBef>
                <a:spcAft>
                  <a:spcPct val="0"/>
                </a:spcAft>
                <a:defRPr/>
              </a:pPr>
              <a:t>‹#›</a:t>
            </a:fld>
            <a:endParaRPr lang="en-GB">
              <a:ea typeface="ＭＳ Ｐゴシック" charset="0"/>
              <a:cs typeface="ＭＳ Ｐゴシック" charset="0"/>
            </a:endParaRPr>
          </a:p>
        </p:txBody>
      </p:sp>
    </p:spTree>
    <p:extLst>
      <p:ext uri="{BB962C8B-B14F-4D97-AF65-F5344CB8AC3E}">
        <p14:creationId xmlns:p14="http://schemas.microsoft.com/office/powerpoint/2010/main" val="754999580"/>
      </p:ext>
    </p:extLst>
  </p:cSld>
  <p:clrMap bg1="lt1" tx1="dk1" bg2="lt2" tx2="dk2" accent1="accent1" accent2="accent2" accent3="accent3" accent4="accent4" accent5="accent5" accent6="accent6" hlink="hlink" folHlink="folHlink"/>
  <p:sldLayoutIdLst>
    <p:sldLayoutId id="2147483958" r:id="rId1"/>
    <p:sldLayoutId id="2147483959" r:id="rId2"/>
    <p:sldLayoutId id="2147483960" r:id="rId3"/>
    <p:sldLayoutId id="2147483961" r:id="rId4"/>
    <p:sldLayoutId id="2147483962" r:id="rId5"/>
    <p:sldLayoutId id="2147483963" r:id="rId6"/>
    <p:sldLayoutId id="2147483964" r:id="rId7"/>
    <p:sldLayoutId id="2147483965" r:id="rId8"/>
    <p:sldLayoutId id="2147483966" r:id="rId9"/>
    <p:sldLayoutId id="2147483967" r:id="rId10"/>
    <p:sldLayoutId id="2147483968" r:id="rId11"/>
  </p:sldLayoutIdLst>
  <p:txStyles>
    <p:titleStyle>
      <a:lvl1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000000"/>
          </a:solidFill>
          <a:latin typeface="Arial"/>
          <a:ea typeface="+mj-ea"/>
          <a:cs typeface="Arial"/>
        </a:defRPr>
      </a:lvl1pPr>
      <a:lvl2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000000"/>
          </a:solidFill>
          <a:latin typeface="Arial" charset="0"/>
          <a:ea typeface="ＭＳ Ｐゴシック" charset="-128"/>
          <a:cs typeface="ＭＳ Ｐゴシック" charset="-128"/>
        </a:defRPr>
      </a:lvl2pPr>
      <a:lvl3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000000"/>
          </a:solidFill>
          <a:latin typeface="Arial" charset="0"/>
          <a:ea typeface="ＭＳ Ｐゴシック" charset="-128"/>
          <a:cs typeface="ＭＳ Ｐゴシック" charset="-128"/>
        </a:defRPr>
      </a:lvl3pPr>
      <a:lvl4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000000"/>
          </a:solidFill>
          <a:latin typeface="Arial" charset="0"/>
          <a:ea typeface="ＭＳ Ｐゴシック" charset="-128"/>
          <a:cs typeface="ＭＳ Ｐゴシック" charset="-128"/>
        </a:defRPr>
      </a:lvl4pPr>
      <a:lvl5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000000"/>
          </a:solidFill>
          <a:latin typeface="Arial" charset="0"/>
          <a:ea typeface="ＭＳ Ｐゴシック" charset="-128"/>
          <a:cs typeface="ＭＳ Ｐゴシック" charset="-128"/>
        </a:defRPr>
      </a:lvl5pPr>
      <a:lvl6pPr marL="4572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6pPr>
      <a:lvl7pPr marL="9144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7pPr>
      <a:lvl8pPr marL="13716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8pPr>
      <a:lvl9pPr marL="18288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9pPr>
    </p:titleStyle>
    <p:bodyStyle>
      <a:lvl1pPr marL="341313" indent="-341313" algn="l" defTabSz="449263" rtl="0" eaLnBrk="0" fontAlgn="base" hangingPunct="0">
        <a:lnSpc>
          <a:spcPct val="95000"/>
        </a:lnSpc>
        <a:spcBef>
          <a:spcPts val="800"/>
        </a:spcBef>
        <a:spcAft>
          <a:spcPct val="0"/>
        </a:spcAft>
        <a:buClr>
          <a:srgbClr val="000000"/>
        </a:buClr>
        <a:buSzPct val="100000"/>
        <a:buFont typeface="Times New Roman" charset="0"/>
        <a:buChar char="•"/>
        <a:defRPr sz="3200">
          <a:solidFill>
            <a:srgbClr val="000000"/>
          </a:solidFill>
          <a:latin typeface="Arial"/>
          <a:ea typeface="+mn-ea"/>
          <a:cs typeface="Arial"/>
        </a:defRPr>
      </a:lvl1pPr>
      <a:lvl2pPr marL="741363" indent="-284163" algn="l" defTabSz="449263" rtl="0" eaLnBrk="0" fontAlgn="base" hangingPunct="0">
        <a:lnSpc>
          <a:spcPct val="95000"/>
        </a:lnSpc>
        <a:spcBef>
          <a:spcPts val="700"/>
        </a:spcBef>
        <a:spcAft>
          <a:spcPct val="0"/>
        </a:spcAft>
        <a:buClr>
          <a:srgbClr val="000000"/>
        </a:buClr>
        <a:buSzPct val="100000"/>
        <a:buFont typeface="Times New Roman" charset="0"/>
        <a:buChar char="–"/>
        <a:defRPr sz="2800">
          <a:solidFill>
            <a:srgbClr val="000000"/>
          </a:solidFill>
          <a:latin typeface="Arial"/>
          <a:ea typeface="+mn-ea"/>
          <a:cs typeface="Arial"/>
        </a:defRPr>
      </a:lvl2pPr>
      <a:lvl3pPr marL="1143000" indent="-228600" algn="l" defTabSz="449263" rtl="0" eaLnBrk="0" fontAlgn="base" hangingPunct="0">
        <a:lnSpc>
          <a:spcPct val="95000"/>
        </a:lnSpc>
        <a:spcBef>
          <a:spcPts val="600"/>
        </a:spcBef>
        <a:spcAft>
          <a:spcPct val="0"/>
        </a:spcAft>
        <a:buClr>
          <a:srgbClr val="000000"/>
        </a:buClr>
        <a:buSzPct val="100000"/>
        <a:buFont typeface="Times New Roman" charset="0"/>
        <a:buChar char="•"/>
        <a:defRPr sz="2400">
          <a:solidFill>
            <a:srgbClr val="000000"/>
          </a:solidFill>
          <a:latin typeface="Arial"/>
          <a:ea typeface="+mn-ea"/>
          <a:cs typeface="Arial"/>
        </a:defRPr>
      </a:lvl3pPr>
      <a:lvl4pPr marL="1600200" indent="-228600" algn="l" defTabSz="449263" rtl="0" eaLnBrk="0" fontAlgn="base" hangingPunct="0">
        <a:lnSpc>
          <a:spcPct val="95000"/>
        </a:lnSpc>
        <a:spcBef>
          <a:spcPts val="500"/>
        </a:spcBef>
        <a:spcAft>
          <a:spcPct val="0"/>
        </a:spcAft>
        <a:buClr>
          <a:srgbClr val="000000"/>
        </a:buClr>
        <a:buSzPct val="100000"/>
        <a:buFont typeface="Times New Roman" charset="0"/>
        <a:buChar char="–"/>
        <a:defRPr sz="2000">
          <a:solidFill>
            <a:srgbClr val="000000"/>
          </a:solidFill>
          <a:latin typeface="Arial"/>
          <a:ea typeface="+mn-ea"/>
          <a:cs typeface="Arial"/>
        </a:defRPr>
      </a:lvl4pPr>
      <a:lvl5pPr marL="2057400" indent="-228600" algn="l" defTabSz="449263" rtl="0" eaLnBrk="0" fontAlgn="base" hangingPunct="0">
        <a:lnSpc>
          <a:spcPct val="95000"/>
        </a:lnSpc>
        <a:spcBef>
          <a:spcPts val="500"/>
        </a:spcBef>
        <a:spcAft>
          <a:spcPct val="0"/>
        </a:spcAft>
        <a:buClr>
          <a:srgbClr val="000000"/>
        </a:buClr>
        <a:buSzPct val="100000"/>
        <a:buFont typeface="Times New Roman" charset="0"/>
        <a:buChar char="»"/>
        <a:defRPr sz="2000">
          <a:solidFill>
            <a:srgbClr val="000000"/>
          </a:solidFill>
          <a:latin typeface="Arial"/>
          <a:ea typeface="+mn-ea"/>
          <a:cs typeface="Arial"/>
        </a:defRPr>
      </a:lvl5pPr>
      <a:lvl6pPr marL="25146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defRPr>
      </a:lvl6pPr>
      <a:lvl7pPr marL="29718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defRPr>
      </a:lvl7pPr>
      <a:lvl8pPr marL="34290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defRPr>
      </a:lvl8pPr>
      <a:lvl9pPr marL="38862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6626"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6627"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196"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solidFill>
                  <a:srgbClr val="000000"/>
                </a:solidFill>
                <a:ea typeface="ＭＳ Ｐゴシック" charset="-128"/>
                <a:cs typeface="ＭＳ Ｐゴシック" charset="-128"/>
              </a:defRPr>
            </a:lvl1pPr>
          </a:lstStyle>
          <a:p>
            <a:pPr fontAlgn="base">
              <a:spcBef>
                <a:spcPct val="0"/>
              </a:spcBef>
              <a:spcAft>
                <a:spcPct val="0"/>
              </a:spcAft>
              <a:defRPr/>
            </a:pPr>
            <a:endParaRPr lang="en-US">
              <a:latin typeface="Arial" charset="0"/>
            </a:endParaRPr>
          </a:p>
        </p:txBody>
      </p:sp>
      <p:sp>
        <p:nvSpPr>
          <p:cNvPr id="8197"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ea typeface="ＭＳ Ｐゴシック" charset="-128"/>
                <a:cs typeface="ＭＳ Ｐゴシック" charset="-128"/>
              </a:defRPr>
            </a:lvl1pPr>
          </a:lstStyle>
          <a:p>
            <a:pPr fontAlgn="base">
              <a:spcBef>
                <a:spcPct val="0"/>
              </a:spcBef>
              <a:spcAft>
                <a:spcPct val="0"/>
              </a:spcAft>
              <a:defRPr/>
            </a:pPr>
            <a:endParaRPr lang="en-US">
              <a:latin typeface="Arial" charset="0"/>
            </a:endParaRPr>
          </a:p>
        </p:txBody>
      </p:sp>
      <p:sp>
        <p:nvSpPr>
          <p:cNvPr id="8198"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defRPr>
            </a:lvl1pPr>
          </a:lstStyle>
          <a:p>
            <a:pPr fontAlgn="base">
              <a:spcBef>
                <a:spcPct val="0"/>
              </a:spcBef>
              <a:spcAft>
                <a:spcPct val="0"/>
              </a:spcAft>
            </a:pPr>
            <a:fld id="{4F1CA01B-5B17-8A4F-B321-29114CDBDE07}" type="slidenum">
              <a:rPr lang="en-US" smtClean="0">
                <a:latin typeface="Arial" charset="0"/>
                <a:ea typeface="ＭＳ Ｐゴシック" charset="0"/>
                <a:cs typeface="ＭＳ Ｐゴシック" charset="0"/>
              </a:rPr>
              <a:pPr fontAlgn="base">
                <a:spcBef>
                  <a:spcPct val="0"/>
                </a:spcBef>
                <a:spcAft>
                  <a:spcPct val="0"/>
                </a:spcAft>
              </a:pPr>
              <a:t>‹#›</a:t>
            </a:fld>
            <a:endParaRPr lang="en-US">
              <a:latin typeface="Arial" charset="0"/>
              <a:ea typeface="ＭＳ Ｐゴシック" charset="0"/>
              <a:cs typeface="ＭＳ Ｐゴシック" charset="0"/>
            </a:endParaRPr>
          </a:p>
        </p:txBody>
      </p:sp>
    </p:spTree>
    <p:extLst>
      <p:ext uri="{BB962C8B-B14F-4D97-AF65-F5344CB8AC3E}">
        <p14:creationId xmlns:p14="http://schemas.microsoft.com/office/powerpoint/2010/main" val="894717025"/>
      </p:ext>
    </p:extLst>
  </p:cSld>
  <p:clrMap bg1="lt1" tx1="dk1" bg2="lt2" tx2="dk2" accent1="accent1" accent2="accent2" accent3="accent3" accent4="accent4" accent5="accent5" accent6="accent6" hlink="hlink" folHlink="folHlink"/>
  <p:sldLayoutIdLst>
    <p:sldLayoutId id="2147483983" r:id="rId1"/>
    <p:sldLayoutId id="2147483984" r:id="rId2"/>
  </p:sldLayoutIdLst>
  <p:txStyles>
    <p:titleStyle>
      <a:lvl1pPr algn="ctr" rtl="0" eaLnBrk="0" fontAlgn="base" hangingPunct="0">
        <a:spcBef>
          <a:spcPct val="0"/>
        </a:spcBef>
        <a:spcAft>
          <a:spcPct val="0"/>
        </a:spcAft>
        <a:defRPr sz="4400">
          <a:solidFill>
            <a:schemeClr val="tx2"/>
          </a:solidFill>
          <a:latin typeface="Arial"/>
          <a:ea typeface="ＭＳ Ｐゴシック" charset="0"/>
          <a:cs typeface="Arial"/>
        </a:defRPr>
      </a:lvl1pPr>
      <a:lvl2pPr algn="ctr" rtl="0" eaLnBrk="0" fontAlgn="base" hangingPunct="0">
        <a:spcBef>
          <a:spcPct val="0"/>
        </a:spcBef>
        <a:spcAft>
          <a:spcPct val="0"/>
        </a:spcAft>
        <a:defRPr sz="4400">
          <a:solidFill>
            <a:schemeClr val="tx2"/>
          </a:solidFill>
          <a:latin typeface="Arial" pitchFamily="-112"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pitchFamily="-112"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pitchFamily="-112"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pitchFamily="-112" charset="0"/>
          <a:ea typeface="ＭＳ Ｐゴシック" charset="0"/>
          <a:cs typeface="Arial" charset="0"/>
        </a:defRPr>
      </a:lvl5pPr>
      <a:lvl6pPr marL="457200" algn="ctr" rtl="0" fontAlgn="base">
        <a:spcBef>
          <a:spcPct val="0"/>
        </a:spcBef>
        <a:spcAft>
          <a:spcPct val="0"/>
        </a:spcAft>
        <a:defRPr sz="4400">
          <a:solidFill>
            <a:schemeClr val="tx2"/>
          </a:solidFill>
          <a:latin typeface="Arial" pitchFamily="-112" charset="0"/>
        </a:defRPr>
      </a:lvl6pPr>
      <a:lvl7pPr marL="914400" algn="ctr" rtl="0" fontAlgn="base">
        <a:spcBef>
          <a:spcPct val="0"/>
        </a:spcBef>
        <a:spcAft>
          <a:spcPct val="0"/>
        </a:spcAft>
        <a:defRPr sz="4400">
          <a:solidFill>
            <a:schemeClr val="tx2"/>
          </a:solidFill>
          <a:latin typeface="Arial" pitchFamily="-112" charset="0"/>
        </a:defRPr>
      </a:lvl7pPr>
      <a:lvl8pPr marL="1371600" algn="ctr" rtl="0" fontAlgn="base">
        <a:spcBef>
          <a:spcPct val="0"/>
        </a:spcBef>
        <a:spcAft>
          <a:spcPct val="0"/>
        </a:spcAft>
        <a:defRPr sz="4400">
          <a:solidFill>
            <a:schemeClr val="tx2"/>
          </a:solidFill>
          <a:latin typeface="Arial" pitchFamily="-112" charset="0"/>
        </a:defRPr>
      </a:lvl8pPr>
      <a:lvl9pPr marL="1828800" algn="ctr" rtl="0" fontAlgn="base">
        <a:spcBef>
          <a:spcPct val="0"/>
        </a:spcBef>
        <a:spcAft>
          <a:spcPct val="0"/>
        </a:spcAft>
        <a:defRPr sz="4400">
          <a:solidFill>
            <a:schemeClr val="tx2"/>
          </a:solidFill>
          <a:latin typeface="Arial" pitchFamily="-112"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Arial" charset="0"/>
          <a:cs typeface="Arial"/>
        </a:defRPr>
      </a:lvl1pPr>
      <a:lvl2pPr marL="742950" indent="-285750" algn="l" rtl="0" eaLnBrk="0" fontAlgn="base" hangingPunct="0">
        <a:spcBef>
          <a:spcPct val="20000"/>
        </a:spcBef>
        <a:spcAft>
          <a:spcPct val="0"/>
        </a:spcAft>
        <a:buChar char="–"/>
        <a:defRPr sz="2800">
          <a:solidFill>
            <a:schemeClr val="tx1"/>
          </a:solidFill>
          <a:latin typeface="Arial"/>
          <a:ea typeface="Arial" charset="0"/>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Arial" charset="0"/>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ＭＳ Ｐゴシック"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29698" name="Group 2"/>
          <p:cNvGrpSpPr>
            <a:grpSpLocks/>
          </p:cNvGrpSpPr>
          <p:nvPr/>
        </p:nvGrpSpPr>
        <p:grpSpPr bwMode="auto">
          <a:xfrm>
            <a:off x="0" y="3902080"/>
            <a:ext cx="3400425" cy="2949575"/>
            <a:chOff x="0" y="2458"/>
            <a:chExt cx="2142" cy="1858"/>
          </a:xfrm>
        </p:grpSpPr>
        <p:sp>
          <p:nvSpPr>
            <p:cNvPr id="329731" name="Freeform 3"/>
            <p:cNvSpPr>
              <a:spLocks/>
            </p:cNvSpPr>
            <p:nvPr/>
          </p:nvSpPr>
          <p:spPr bwMode="ltGray">
            <a:xfrm>
              <a:off x="0" y="2508"/>
              <a:ext cx="2142" cy="1804"/>
            </a:xfrm>
            <a:custGeom>
              <a:avLst/>
              <a:gdLst/>
              <a:ahLst/>
              <a:cxnLst>
                <a:cxn ang="0">
                  <a:pos x="329" y="66"/>
                </a:cxn>
                <a:cxn ang="0">
                  <a:pos x="161" y="30"/>
                </a:cxn>
                <a:cxn ang="0">
                  <a:pos x="0" y="0"/>
                </a:cxn>
                <a:cxn ang="0">
                  <a:pos x="0" y="12"/>
                </a:cxn>
                <a:cxn ang="0">
                  <a:pos x="161" y="42"/>
                </a:cxn>
                <a:cxn ang="0">
                  <a:pos x="323" y="78"/>
                </a:cxn>
                <a:cxn ang="0">
                  <a:pos x="556" y="150"/>
                </a:cxn>
                <a:cxn ang="0">
                  <a:pos x="777" y="245"/>
                </a:cxn>
                <a:cxn ang="0">
                  <a:pos x="993" y="365"/>
                </a:cxn>
                <a:cxn ang="0">
                  <a:pos x="1196" y="503"/>
                </a:cxn>
                <a:cxn ang="0">
                  <a:pos x="1381" y="653"/>
                </a:cxn>
                <a:cxn ang="0">
                  <a:pos x="1555" y="827"/>
                </a:cxn>
                <a:cxn ang="0">
                  <a:pos x="1710" y="1019"/>
                </a:cxn>
                <a:cxn ang="0">
                  <a:pos x="1854" y="1229"/>
                </a:cxn>
                <a:cxn ang="0">
                  <a:pos x="1937" y="1366"/>
                </a:cxn>
                <a:cxn ang="0">
                  <a:pos x="2009" y="1510"/>
                </a:cxn>
                <a:cxn ang="0">
                  <a:pos x="2069" y="1654"/>
                </a:cxn>
                <a:cxn ang="0">
                  <a:pos x="2123" y="1804"/>
                </a:cxn>
                <a:cxn ang="0">
                  <a:pos x="2135" y="1804"/>
                </a:cxn>
                <a:cxn ang="0">
                  <a:pos x="2081" y="1654"/>
                </a:cxn>
                <a:cxn ang="0">
                  <a:pos x="2021" y="1510"/>
                </a:cxn>
                <a:cxn ang="0">
                  <a:pos x="1949" y="1366"/>
                </a:cxn>
                <a:cxn ang="0">
                  <a:pos x="1866" y="1223"/>
                </a:cxn>
                <a:cxn ang="0">
                  <a:pos x="1722" y="1013"/>
                </a:cxn>
                <a:cxn ang="0">
                  <a:pos x="1561" y="821"/>
                </a:cxn>
                <a:cxn ang="0">
                  <a:pos x="1387" y="647"/>
                </a:cxn>
                <a:cxn ang="0">
                  <a:pos x="1202" y="491"/>
                </a:cxn>
                <a:cxn ang="0">
                  <a:pos x="999" y="353"/>
                </a:cxn>
                <a:cxn ang="0">
                  <a:pos x="783" y="239"/>
                </a:cxn>
                <a:cxn ang="0">
                  <a:pos x="562" y="138"/>
                </a:cxn>
                <a:cxn ang="0">
                  <a:pos x="329" y="66"/>
                </a:cxn>
                <a:cxn ang="0">
                  <a:pos x="329" y="66"/>
                </a:cxn>
              </a:cxnLst>
              <a:rect l="0" t="0" r="r" b="b"/>
              <a:pathLst>
                <a:path w="2135" h="1804">
                  <a:moveTo>
                    <a:pt x="329" y="66"/>
                  </a:moveTo>
                  <a:lnTo>
                    <a:pt x="161" y="30"/>
                  </a:lnTo>
                  <a:lnTo>
                    <a:pt x="0" y="0"/>
                  </a:lnTo>
                  <a:lnTo>
                    <a:pt x="0" y="12"/>
                  </a:lnTo>
                  <a:lnTo>
                    <a:pt x="161" y="42"/>
                  </a:lnTo>
                  <a:lnTo>
                    <a:pt x="323" y="78"/>
                  </a:lnTo>
                  <a:lnTo>
                    <a:pt x="556" y="150"/>
                  </a:lnTo>
                  <a:lnTo>
                    <a:pt x="777" y="245"/>
                  </a:lnTo>
                  <a:lnTo>
                    <a:pt x="993" y="365"/>
                  </a:lnTo>
                  <a:lnTo>
                    <a:pt x="1196" y="503"/>
                  </a:lnTo>
                  <a:lnTo>
                    <a:pt x="1381" y="653"/>
                  </a:lnTo>
                  <a:lnTo>
                    <a:pt x="1555" y="827"/>
                  </a:lnTo>
                  <a:lnTo>
                    <a:pt x="1710" y="1019"/>
                  </a:lnTo>
                  <a:lnTo>
                    <a:pt x="1854" y="1229"/>
                  </a:lnTo>
                  <a:lnTo>
                    <a:pt x="1937" y="1366"/>
                  </a:lnTo>
                  <a:lnTo>
                    <a:pt x="2009" y="1510"/>
                  </a:lnTo>
                  <a:lnTo>
                    <a:pt x="2069" y="1654"/>
                  </a:lnTo>
                  <a:lnTo>
                    <a:pt x="2123" y="1804"/>
                  </a:lnTo>
                  <a:lnTo>
                    <a:pt x="2135" y="1804"/>
                  </a:lnTo>
                  <a:lnTo>
                    <a:pt x="2081" y="1654"/>
                  </a:lnTo>
                  <a:lnTo>
                    <a:pt x="2021" y="1510"/>
                  </a:lnTo>
                  <a:lnTo>
                    <a:pt x="1949" y="1366"/>
                  </a:lnTo>
                  <a:lnTo>
                    <a:pt x="1866" y="1223"/>
                  </a:lnTo>
                  <a:lnTo>
                    <a:pt x="1722" y="1013"/>
                  </a:lnTo>
                  <a:lnTo>
                    <a:pt x="1561" y="821"/>
                  </a:lnTo>
                  <a:lnTo>
                    <a:pt x="1387" y="647"/>
                  </a:lnTo>
                  <a:lnTo>
                    <a:pt x="1202" y="491"/>
                  </a:lnTo>
                  <a:lnTo>
                    <a:pt x="999" y="353"/>
                  </a:lnTo>
                  <a:lnTo>
                    <a:pt x="783" y="239"/>
                  </a:lnTo>
                  <a:lnTo>
                    <a:pt x="562" y="138"/>
                  </a:lnTo>
                  <a:lnTo>
                    <a:pt x="329" y="66"/>
                  </a:lnTo>
                  <a:lnTo>
                    <a:pt x="329" y="66"/>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defTabSz="914300" fontAlgn="base">
                <a:spcBef>
                  <a:spcPct val="0"/>
                </a:spcBef>
                <a:spcAft>
                  <a:spcPct val="0"/>
                </a:spcAft>
                <a:defRPr/>
              </a:pPr>
              <a:endParaRPr lang="en-US" sz="2400">
                <a:solidFill>
                  <a:srgbClr val="FFFFFF"/>
                </a:solidFill>
                <a:latin typeface="Times New Roman" pitchFamily="-112" charset="0"/>
                <a:ea typeface="ＭＳ Ｐゴシック" charset="-128"/>
                <a:cs typeface="ＭＳ Ｐゴシック" charset="-128"/>
              </a:endParaRPr>
            </a:p>
          </p:txBody>
        </p:sp>
        <p:sp>
          <p:nvSpPr>
            <p:cNvPr id="329732" name="Freeform 4"/>
            <p:cNvSpPr>
              <a:spLocks/>
            </p:cNvSpPr>
            <p:nvPr/>
          </p:nvSpPr>
          <p:spPr bwMode="hidden">
            <a:xfrm>
              <a:off x="0" y="2458"/>
              <a:ext cx="1854" cy="1858"/>
            </a:xfrm>
            <a:custGeom>
              <a:avLst/>
              <a:gdLst/>
              <a:ahLst/>
              <a:cxnLst>
                <a:cxn ang="0">
                  <a:pos x="1854" y="1858"/>
                </a:cxn>
                <a:cxn ang="0">
                  <a:pos x="0" y="1858"/>
                </a:cxn>
                <a:cxn ang="0">
                  <a:pos x="0" y="0"/>
                </a:cxn>
                <a:cxn ang="0">
                  <a:pos x="1854" y="1858"/>
                </a:cxn>
                <a:cxn ang="0">
                  <a:pos x="1854" y="1858"/>
                </a:cxn>
              </a:cxnLst>
              <a:rect l="0" t="0" r="r" b="b"/>
              <a:pathLst>
                <a:path w="1854" h="1858">
                  <a:moveTo>
                    <a:pt x="1854" y="1858"/>
                  </a:moveTo>
                  <a:lnTo>
                    <a:pt x="0" y="1858"/>
                  </a:lnTo>
                  <a:lnTo>
                    <a:pt x="0" y="0"/>
                  </a:lnTo>
                  <a:lnTo>
                    <a:pt x="1854" y="1858"/>
                  </a:lnTo>
                  <a:lnTo>
                    <a:pt x="1854" y="1858"/>
                  </a:lnTo>
                  <a:close/>
                </a:path>
              </a:pathLst>
            </a:custGeom>
            <a:gradFill rotWithShape="0">
              <a:gsLst>
                <a:gs pos="0">
                  <a:schemeClr val="bg2"/>
                </a:gs>
                <a:gs pos="50000">
                  <a:schemeClr val="bg1"/>
                </a:gs>
                <a:gs pos="100000">
                  <a:schemeClr val="bg2"/>
                </a:gs>
              </a:gsLst>
              <a:lin ang="18900000" scaled="1"/>
            </a:gradFill>
            <a:ln w="9525">
              <a:noFill/>
              <a:round/>
              <a:headEnd/>
              <a:tailEnd/>
            </a:ln>
          </p:spPr>
          <p:txBody>
            <a:bodyPr/>
            <a:lstStyle/>
            <a:p>
              <a:pPr defTabSz="914300" fontAlgn="base">
                <a:spcBef>
                  <a:spcPct val="0"/>
                </a:spcBef>
                <a:spcAft>
                  <a:spcPct val="0"/>
                </a:spcAft>
                <a:defRPr/>
              </a:pPr>
              <a:endParaRPr lang="en-US" sz="2400">
                <a:solidFill>
                  <a:srgbClr val="FFFFFF"/>
                </a:solidFill>
                <a:latin typeface="Times New Roman" pitchFamily="-112" charset="0"/>
                <a:ea typeface="ＭＳ Ｐゴシック" charset="-128"/>
                <a:cs typeface="ＭＳ Ｐゴシック" charset="-128"/>
              </a:endParaRPr>
            </a:p>
          </p:txBody>
        </p:sp>
        <p:sp>
          <p:nvSpPr>
            <p:cNvPr id="329733" name="Freeform 5"/>
            <p:cNvSpPr>
              <a:spLocks/>
            </p:cNvSpPr>
            <p:nvPr/>
          </p:nvSpPr>
          <p:spPr bwMode="ltGray">
            <a:xfrm>
              <a:off x="0" y="2735"/>
              <a:ext cx="1745" cy="1577"/>
            </a:xfrm>
            <a:custGeom>
              <a:avLst/>
              <a:gdLst/>
              <a:ahLst/>
              <a:cxnLst>
                <a:cxn ang="0">
                  <a:pos x="1640" y="1377"/>
                </a:cxn>
                <a:cxn ang="0">
                  <a:pos x="1692" y="1479"/>
                </a:cxn>
                <a:cxn ang="0">
                  <a:pos x="1732" y="1577"/>
                </a:cxn>
                <a:cxn ang="0">
                  <a:pos x="1745" y="1577"/>
                </a:cxn>
                <a:cxn ang="0">
                  <a:pos x="1703" y="1469"/>
                </a:cxn>
                <a:cxn ang="0">
                  <a:pos x="1649" y="1367"/>
                </a:cxn>
                <a:cxn ang="0">
                  <a:pos x="1535" y="1157"/>
                </a:cxn>
                <a:cxn ang="0">
                  <a:pos x="1395" y="951"/>
                </a:cxn>
                <a:cxn ang="0">
                  <a:pos x="1236" y="756"/>
                </a:cxn>
                <a:cxn ang="0">
                  <a:pos x="1061" y="582"/>
                </a:cxn>
                <a:cxn ang="0">
                  <a:pos x="876" y="426"/>
                </a:cxn>
                <a:cxn ang="0">
                  <a:pos x="672" y="294"/>
                </a:cxn>
                <a:cxn ang="0">
                  <a:pos x="455" y="174"/>
                </a:cxn>
                <a:cxn ang="0">
                  <a:pos x="234" y="78"/>
                </a:cxn>
                <a:cxn ang="0">
                  <a:pos x="0" y="0"/>
                </a:cxn>
                <a:cxn ang="0">
                  <a:pos x="0" y="12"/>
                </a:cxn>
                <a:cxn ang="0">
                  <a:pos x="222" y="89"/>
                </a:cxn>
                <a:cxn ang="0">
                  <a:pos x="446" y="185"/>
                </a:cxn>
                <a:cxn ang="0">
                  <a:pos x="662" y="305"/>
                </a:cxn>
                <a:cxn ang="0">
                  <a:pos x="866" y="437"/>
                </a:cxn>
                <a:cxn ang="0">
                  <a:pos x="1052" y="593"/>
                </a:cxn>
                <a:cxn ang="0">
                  <a:pos x="1226" y="767"/>
                </a:cxn>
                <a:cxn ang="0">
                  <a:pos x="1385" y="960"/>
                </a:cxn>
                <a:cxn ang="0">
                  <a:pos x="1526" y="1167"/>
                </a:cxn>
                <a:cxn ang="0">
                  <a:pos x="1640" y="1377"/>
                </a:cxn>
              </a:cxnLst>
              <a:rect l="0" t="0" r="r" b="b"/>
              <a:pathLst>
                <a:path w="1745" h="1577">
                  <a:moveTo>
                    <a:pt x="1640" y="1377"/>
                  </a:moveTo>
                  <a:lnTo>
                    <a:pt x="1692" y="1479"/>
                  </a:lnTo>
                  <a:lnTo>
                    <a:pt x="1732" y="1577"/>
                  </a:lnTo>
                  <a:lnTo>
                    <a:pt x="1745" y="1577"/>
                  </a:lnTo>
                  <a:lnTo>
                    <a:pt x="1703" y="1469"/>
                  </a:lnTo>
                  <a:lnTo>
                    <a:pt x="1649" y="1367"/>
                  </a:lnTo>
                  <a:lnTo>
                    <a:pt x="1535" y="1157"/>
                  </a:lnTo>
                  <a:lnTo>
                    <a:pt x="1395" y="951"/>
                  </a:lnTo>
                  <a:lnTo>
                    <a:pt x="1236" y="756"/>
                  </a:lnTo>
                  <a:lnTo>
                    <a:pt x="1061" y="582"/>
                  </a:lnTo>
                  <a:lnTo>
                    <a:pt x="876" y="426"/>
                  </a:lnTo>
                  <a:lnTo>
                    <a:pt x="672" y="294"/>
                  </a:lnTo>
                  <a:lnTo>
                    <a:pt x="455" y="174"/>
                  </a:lnTo>
                  <a:lnTo>
                    <a:pt x="234" y="78"/>
                  </a:lnTo>
                  <a:lnTo>
                    <a:pt x="0" y="0"/>
                  </a:lnTo>
                  <a:lnTo>
                    <a:pt x="0" y="12"/>
                  </a:lnTo>
                  <a:lnTo>
                    <a:pt x="222" y="89"/>
                  </a:lnTo>
                  <a:lnTo>
                    <a:pt x="446" y="185"/>
                  </a:lnTo>
                  <a:lnTo>
                    <a:pt x="662" y="305"/>
                  </a:lnTo>
                  <a:lnTo>
                    <a:pt x="866" y="437"/>
                  </a:lnTo>
                  <a:lnTo>
                    <a:pt x="1052" y="593"/>
                  </a:lnTo>
                  <a:lnTo>
                    <a:pt x="1226" y="767"/>
                  </a:lnTo>
                  <a:lnTo>
                    <a:pt x="1385" y="960"/>
                  </a:lnTo>
                  <a:lnTo>
                    <a:pt x="1526" y="1167"/>
                  </a:lnTo>
                  <a:lnTo>
                    <a:pt x="1640" y="1377"/>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defTabSz="914300" fontAlgn="base">
                <a:spcBef>
                  <a:spcPct val="0"/>
                </a:spcBef>
                <a:spcAft>
                  <a:spcPct val="0"/>
                </a:spcAft>
                <a:defRPr/>
              </a:pPr>
              <a:endParaRPr lang="en-US" sz="2400">
                <a:solidFill>
                  <a:srgbClr val="FFFFFF"/>
                </a:solidFill>
                <a:latin typeface="Times New Roman" pitchFamily="-112" charset="0"/>
                <a:ea typeface="ＭＳ Ｐゴシック" charset="-128"/>
                <a:cs typeface="ＭＳ Ｐゴシック" charset="-128"/>
              </a:endParaRPr>
            </a:p>
          </p:txBody>
        </p:sp>
        <p:sp>
          <p:nvSpPr>
            <p:cNvPr id="329734" name="Freeform 6"/>
            <p:cNvSpPr>
              <a:spLocks/>
            </p:cNvSpPr>
            <p:nvPr/>
          </p:nvSpPr>
          <p:spPr bwMode="ltGray">
            <a:xfrm>
              <a:off x="0" y="2544"/>
              <a:ext cx="1745" cy="1768"/>
            </a:xfrm>
            <a:custGeom>
              <a:avLst/>
              <a:gdLst/>
              <a:ahLst/>
              <a:cxnLst>
                <a:cxn ang="0">
                  <a:pos x="0" y="0"/>
                </a:cxn>
                <a:cxn ang="0">
                  <a:pos x="0" y="12"/>
                </a:cxn>
                <a:cxn ang="0">
                  <a:pos x="210" y="88"/>
                </a:cxn>
                <a:cxn ang="0">
                  <a:pos x="426" y="190"/>
                </a:cxn>
                <a:cxn ang="0">
                  <a:pos x="630" y="304"/>
                </a:cxn>
                <a:cxn ang="0">
                  <a:pos x="818" y="442"/>
                </a:cxn>
                <a:cxn ang="0">
                  <a:pos x="998" y="592"/>
                </a:cxn>
                <a:cxn ang="0">
                  <a:pos x="1164" y="766"/>
                </a:cxn>
                <a:cxn ang="0">
                  <a:pos x="1310" y="942"/>
                </a:cxn>
                <a:cxn ang="0">
                  <a:pos x="1454" y="1146"/>
                </a:cxn>
                <a:cxn ang="0">
                  <a:pos x="1536" y="1298"/>
                </a:cxn>
                <a:cxn ang="0">
                  <a:pos x="1614" y="1456"/>
                </a:cxn>
                <a:cxn ang="0">
                  <a:pos x="1682" y="1616"/>
                </a:cxn>
                <a:cxn ang="0">
                  <a:pos x="1733" y="1768"/>
                </a:cxn>
                <a:cxn ang="0">
                  <a:pos x="1745" y="1768"/>
                </a:cxn>
                <a:cxn ang="0">
                  <a:pos x="1691" y="1606"/>
                </a:cxn>
                <a:cxn ang="0">
                  <a:pos x="1623" y="1445"/>
                </a:cxn>
                <a:cxn ang="0">
                  <a:pos x="1547" y="1288"/>
                </a:cxn>
                <a:cxn ang="0">
                  <a:pos x="1463" y="1136"/>
                </a:cxn>
                <a:cxn ang="0">
                  <a:pos x="1320" y="932"/>
                </a:cxn>
                <a:cxn ang="0">
                  <a:pos x="1173" y="755"/>
                </a:cxn>
                <a:cxn ang="0">
                  <a:pos x="1008" y="581"/>
                </a:cxn>
                <a:cxn ang="0">
                  <a:pos x="827" y="431"/>
                </a:cxn>
                <a:cxn ang="0">
                  <a:pos x="642" y="293"/>
                </a:cxn>
                <a:cxn ang="0">
                  <a:pos x="437" y="179"/>
                </a:cxn>
                <a:cxn ang="0">
                  <a:pos x="222" y="78"/>
                </a:cxn>
                <a:cxn ang="0">
                  <a:pos x="0" y="0"/>
                </a:cxn>
                <a:cxn ang="0">
                  <a:pos x="0" y="0"/>
                </a:cxn>
              </a:cxnLst>
              <a:rect l="0" t="0" r="r" b="b"/>
              <a:pathLst>
                <a:path w="1745" h="1768">
                  <a:moveTo>
                    <a:pt x="0" y="0"/>
                  </a:moveTo>
                  <a:lnTo>
                    <a:pt x="0" y="12"/>
                  </a:lnTo>
                  <a:lnTo>
                    <a:pt x="210" y="88"/>
                  </a:lnTo>
                  <a:lnTo>
                    <a:pt x="426" y="190"/>
                  </a:lnTo>
                  <a:lnTo>
                    <a:pt x="630" y="304"/>
                  </a:lnTo>
                  <a:lnTo>
                    <a:pt x="818" y="442"/>
                  </a:lnTo>
                  <a:lnTo>
                    <a:pt x="998" y="592"/>
                  </a:lnTo>
                  <a:lnTo>
                    <a:pt x="1164" y="766"/>
                  </a:lnTo>
                  <a:lnTo>
                    <a:pt x="1310" y="942"/>
                  </a:lnTo>
                  <a:lnTo>
                    <a:pt x="1454" y="1146"/>
                  </a:lnTo>
                  <a:lnTo>
                    <a:pt x="1536" y="1298"/>
                  </a:lnTo>
                  <a:lnTo>
                    <a:pt x="1614" y="1456"/>
                  </a:lnTo>
                  <a:lnTo>
                    <a:pt x="1682" y="1616"/>
                  </a:lnTo>
                  <a:lnTo>
                    <a:pt x="1733" y="1768"/>
                  </a:lnTo>
                  <a:lnTo>
                    <a:pt x="1745" y="1768"/>
                  </a:lnTo>
                  <a:lnTo>
                    <a:pt x="1691" y="1606"/>
                  </a:lnTo>
                  <a:lnTo>
                    <a:pt x="1623" y="1445"/>
                  </a:lnTo>
                  <a:lnTo>
                    <a:pt x="1547" y="1288"/>
                  </a:lnTo>
                  <a:lnTo>
                    <a:pt x="1463" y="1136"/>
                  </a:lnTo>
                  <a:lnTo>
                    <a:pt x="1320" y="932"/>
                  </a:lnTo>
                  <a:lnTo>
                    <a:pt x="1173" y="755"/>
                  </a:lnTo>
                  <a:lnTo>
                    <a:pt x="1008" y="581"/>
                  </a:lnTo>
                  <a:lnTo>
                    <a:pt x="827" y="431"/>
                  </a:lnTo>
                  <a:lnTo>
                    <a:pt x="642" y="293"/>
                  </a:lnTo>
                  <a:lnTo>
                    <a:pt x="437" y="179"/>
                  </a:lnTo>
                  <a:lnTo>
                    <a:pt x="222" y="78"/>
                  </a:lnTo>
                  <a:lnTo>
                    <a:pt x="0" y="0"/>
                  </a:lnTo>
                  <a:lnTo>
                    <a:pt x="0" y="0"/>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defTabSz="914300" fontAlgn="base">
                <a:spcBef>
                  <a:spcPct val="0"/>
                </a:spcBef>
                <a:spcAft>
                  <a:spcPct val="0"/>
                </a:spcAft>
                <a:defRPr/>
              </a:pPr>
              <a:endParaRPr lang="en-US" sz="2400">
                <a:solidFill>
                  <a:srgbClr val="FFFFFF"/>
                </a:solidFill>
                <a:latin typeface="Times New Roman" pitchFamily="-112" charset="0"/>
                <a:ea typeface="ＭＳ Ｐゴシック" charset="-128"/>
                <a:cs typeface="ＭＳ Ｐゴシック" charset="-128"/>
              </a:endParaRPr>
            </a:p>
          </p:txBody>
        </p:sp>
        <p:sp>
          <p:nvSpPr>
            <p:cNvPr id="29708" name="Oval 7"/>
            <p:cNvSpPr>
              <a:spLocks noChangeArrowheads="1"/>
            </p:cNvSpPr>
            <p:nvPr/>
          </p:nvSpPr>
          <p:spPr bwMode="ltGray">
            <a:xfrm>
              <a:off x="209" y="2784"/>
              <a:ext cx="86" cy="86"/>
            </a:xfrm>
            <a:prstGeom prst="ellipse">
              <a:avLst/>
            </a:prstGeom>
            <a:gradFill rotWithShape="0">
              <a:gsLst>
                <a:gs pos="0">
                  <a:schemeClr val="bg2"/>
                </a:gs>
                <a:gs pos="100000">
                  <a:schemeClr val="bg1"/>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3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29709" name="Oval 8"/>
            <p:cNvSpPr>
              <a:spLocks noChangeArrowheads="1"/>
            </p:cNvSpPr>
            <p:nvPr/>
          </p:nvSpPr>
          <p:spPr bwMode="ltGray">
            <a:xfrm>
              <a:off x="1536" y="3884"/>
              <a:ext cx="92" cy="92"/>
            </a:xfrm>
            <a:prstGeom prst="ellipse">
              <a:avLst/>
            </a:prstGeom>
            <a:gradFill rotWithShape="0">
              <a:gsLst>
                <a:gs pos="0">
                  <a:schemeClr val="bg2"/>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3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29710" name="Oval 9"/>
            <p:cNvSpPr>
              <a:spLocks noChangeArrowheads="1"/>
            </p:cNvSpPr>
            <p:nvPr/>
          </p:nvSpPr>
          <p:spPr bwMode="ltGray">
            <a:xfrm>
              <a:off x="791" y="2723"/>
              <a:ext cx="121" cy="121"/>
            </a:xfrm>
            <a:prstGeom prst="ellipse">
              <a:avLst/>
            </a:prstGeom>
            <a:gradFill rotWithShape="0">
              <a:gsLst>
                <a:gs pos="0">
                  <a:schemeClr val="bg2"/>
                </a:gs>
                <a:gs pos="100000">
                  <a:schemeClr val="bg1"/>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3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grpSp>
      <p:sp>
        <p:nvSpPr>
          <p:cNvPr id="329738" name="Rectangle 10"/>
          <p:cNvSpPr>
            <a:spLocks noGrp="1" noChangeArrowheads="1"/>
          </p:cNvSpPr>
          <p:nvPr>
            <p:ph type="title"/>
          </p:nvPr>
        </p:nvSpPr>
        <p:spPr bwMode="auto">
          <a:xfrm>
            <a:off x="457200" y="277818"/>
            <a:ext cx="8229600" cy="1139825"/>
          </a:xfrm>
          <a:prstGeom prst="rect">
            <a:avLst/>
          </a:prstGeom>
          <a:noFill/>
          <a:ln w="9525">
            <a:noFill/>
            <a:miter lim="800000"/>
            <a:headEnd/>
            <a:tailEnd/>
          </a:ln>
          <a:effectLst/>
        </p:spPr>
        <p:txBody>
          <a:bodyPr vert="horz" wrap="square" lIns="91430" tIns="45715" rIns="91430" bIns="45715" numCol="1" anchor="ctr" anchorCtr="1" compatLnSpc="1">
            <a:prstTxWarp prst="textNoShape">
              <a:avLst/>
            </a:prstTxWarp>
          </a:bodyPr>
          <a:lstStyle/>
          <a:p>
            <a:pPr lvl="0"/>
            <a:r>
              <a:rPr lang="en-US"/>
              <a:t>Click to edit Master title style</a:t>
            </a:r>
          </a:p>
        </p:txBody>
      </p:sp>
      <p:sp>
        <p:nvSpPr>
          <p:cNvPr id="329739" name="Rectangle 11"/>
          <p:cNvSpPr>
            <a:spLocks noGrp="1" noChangeArrowheads="1"/>
          </p:cNvSpPr>
          <p:nvPr>
            <p:ph type="body" idx="1"/>
          </p:nvPr>
        </p:nvSpPr>
        <p:spPr bwMode="auto">
          <a:xfrm>
            <a:off x="457200" y="1600205"/>
            <a:ext cx="8229600" cy="4530725"/>
          </a:xfrm>
          <a:prstGeom prst="rect">
            <a:avLst/>
          </a:prstGeom>
          <a:noFill/>
          <a:ln w="9525">
            <a:noFill/>
            <a:miter lim="800000"/>
            <a:headEnd/>
            <a:tailEnd/>
          </a:ln>
          <a:effectLst/>
        </p:spPr>
        <p:txBody>
          <a:bodyPr vert="horz" wrap="square" lIns="91430" tIns="45715" rIns="91430" bIns="45715"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29740" name="Rectangle 12"/>
          <p:cNvSpPr>
            <a:spLocks noGrp="1" noChangeArrowheads="1"/>
          </p:cNvSpPr>
          <p:nvPr>
            <p:ph type="dt" sz="half" idx="2"/>
          </p:nvPr>
        </p:nvSpPr>
        <p:spPr bwMode="auto">
          <a:xfrm>
            <a:off x="457200" y="6248400"/>
            <a:ext cx="2133600" cy="457200"/>
          </a:xfrm>
          <a:prstGeom prst="rect">
            <a:avLst/>
          </a:prstGeom>
          <a:noFill/>
          <a:ln w="9525">
            <a:noFill/>
            <a:miter lim="800000"/>
            <a:headEnd/>
            <a:tailEnd/>
          </a:ln>
          <a:effectLst/>
        </p:spPr>
        <p:txBody>
          <a:bodyPr vert="horz" wrap="square" lIns="91430" tIns="45715" rIns="91430" bIns="45715" numCol="1" anchor="t" anchorCtr="0" compatLnSpc="1">
            <a:prstTxWarp prst="textNoShape">
              <a:avLst/>
            </a:prstTxWarp>
          </a:bodyPr>
          <a:lstStyle>
            <a:lvl1pPr>
              <a:defRPr sz="1000">
                <a:solidFill>
                  <a:srgbClr val="FFFFFF"/>
                </a:solidFill>
                <a:effectLst>
                  <a:outerShdw blurRad="38100" dist="38100" dir="2700000" algn="tl">
                    <a:srgbClr val="000000"/>
                  </a:outerShdw>
                </a:effectLst>
                <a:latin typeface="Arial" pitchFamily="-112" charset="0"/>
                <a:ea typeface="+mn-ea"/>
                <a:cs typeface="+mn-cs"/>
              </a:defRPr>
            </a:lvl1pPr>
          </a:lstStyle>
          <a:p>
            <a:pPr defTabSz="914300" fontAlgn="base">
              <a:spcBef>
                <a:spcPct val="0"/>
              </a:spcBef>
              <a:spcAft>
                <a:spcPct val="0"/>
              </a:spcAft>
              <a:defRPr/>
            </a:pPr>
            <a:endParaRPr lang="en-US"/>
          </a:p>
        </p:txBody>
      </p:sp>
      <p:sp>
        <p:nvSpPr>
          <p:cNvPr id="329741" name="Rectangle 13"/>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30" tIns="45715" rIns="91430" bIns="45715" numCol="1" anchor="t" anchorCtr="0" compatLnSpc="1">
            <a:prstTxWarp prst="textNoShape">
              <a:avLst/>
            </a:prstTxWarp>
          </a:bodyPr>
          <a:lstStyle>
            <a:lvl1pPr algn="ctr">
              <a:defRPr sz="1000">
                <a:solidFill>
                  <a:srgbClr val="FFFFFF"/>
                </a:solidFill>
                <a:effectLst>
                  <a:outerShdw blurRad="38100" dist="38100" dir="2700000" algn="tl">
                    <a:srgbClr val="000000"/>
                  </a:outerShdw>
                </a:effectLst>
                <a:latin typeface="Arial" pitchFamily="-112" charset="0"/>
                <a:ea typeface="+mn-ea"/>
                <a:cs typeface="+mn-cs"/>
              </a:defRPr>
            </a:lvl1pPr>
          </a:lstStyle>
          <a:p>
            <a:pPr defTabSz="914300" fontAlgn="base">
              <a:spcBef>
                <a:spcPct val="0"/>
              </a:spcBef>
              <a:spcAft>
                <a:spcPct val="0"/>
              </a:spcAft>
              <a:defRPr/>
            </a:pPr>
            <a:endParaRPr lang="en-US"/>
          </a:p>
        </p:txBody>
      </p:sp>
      <p:sp>
        <p:nvSpPr>
          <p:cNvPr id="329742" name="Rectangle 14"/>
          <p:cNvSpPr>
            <a:spLocks noGrp="1" noChangeArrowheads="1"/>
          </p:cNvSpPr>
          <p:nvPr>
            <p:ph type="sldNum" sz="quarter" idx="4"/>
          </p:nvPr>
        </p:nvSpPr>
        <p:spPr bwMode="auto">
          <a:xfrm>
            <a:off x="6553200" y="6248400"/>
            <a:ext cx="2133600" cy="457200"/>
          </a:xfrm>
          <a:prstGeom prst="rect">
            <a:avLst/>
          </a:prstGeom>
          <a:noFill/>
          <a:ln w="9525">
            <a:noFill/>
            <a:miter lim="800000"/>
            <a:headEnd/>
            <a:tailEnd/>
          </a:ln>
          <a:effectLst/>
        </p:spPr>
        <p:txBody>
          <a:bodyPr vert="horz" wrap="square" lIns="91430" tIns="45715" rIns="91430" bIns="45715" numCol="1" anchor="t" anchorCtr="0" compatLnSpc="1">
            <a:prstTxWarp prst="textNoShape">
              <a:avLst/>
            </a:prstTxWarp>
          </a:bodyPr>
          <a:lstStyle>
            <a:lvl1pPr algn="r">
              <a:defRPr sz="1000">
                <a:solidFill>
                  <a:srgbClr val="FFFFFF"/>
                </a:solidFill>
                <a:effectLst>
                  <a:outerShdw blurRad="38100" dist="38100" dir="2700000" algn="tl">
                    <a:srgbClr val="000000"/>
                  </a:outerShdw>
                </a:effectLst>
                <a:latin typeface="Arial" charset="0"/>
                <a:ea typeface="ＭＳ Ｐゴシック" charset="-128"/>
                <a:cs typeface="ＭＳ Ｐゴシック" charset="-128"/>
              </a:defRPr>
            </a:lvl1pPr>
          </a:lstStyle>
          <a:p>
            <a:pPr defTabSz="914300" fontAlgn="base">
              <a:spcBef>
                <a:spcPct val="0"/>
              </a:spcBef>
              <a:spcAft>
                <a:spcPct val="0"/>
              </a:spcAft>
              <a:defRPr/>
            </a:pPr>
            <a:fld id="{61F442D0-A11F-2640-8129-5D1BEF7A3C1E}" type="slidenum">
              <a:rPr lang="en-US"/>
              <a:pPr defTabSz="914300" fontAlgn="base">
                <a:spcBef>
                  <a:spcPct val="0"/>
                </a:spcBef>
                <a:spcAft>
                  <a:spcPct val="0"/>
                </a:spcAft>
                <a:defRPr/>
              </a:pPr>
              <a:t>‹#›</a:t>
            </a:fld>
            <a:endParaRPr lang="en-US"/>
          </a:p>
        </p:txBody>
      </p:sp>
    </p:spTree>
    <p:extLst>
      <p:ext uri="{BB962C8B-B14F-4D97-AF65-F5344CB8AC3E}">
        <p14:creationId xmlns:p14="http://schemas.microsoft.com/office/powerpoint/2010/main" val="3737424871"/>
      </p:ext>
    </p:extLst>
  </p:cSld>
  <p:clrMap bg1="dk2" tx1="lt1" bg2="dk1" tx2="lt2" accent1="accent1" accent2="accent2" accent3="accent3" accent4="accent4" accent5="accent5" accent6="accent6" hlink="hlink" folHlink="folHlink"/>
  <p:sldLayoutIdLst>
    <p:sldLayoutId id="2147483987" r:id="rId1"/>
    <p:sldLayoutId id="2147483988" r:id="rId2"/>
    <p:sldLayoutId id="2147483989" r:id="rId3"/>
    <p:sldLayoutId id="2147483990" r:id="rId4"/>
    <p:sldLayoutId id="2147483991" r:id="rId5"/>
    <p:sldLayoutId id="2147483992" r:id="rId6"/>
    <p:sldLayoutId id="2147483993" r:id="rId7"/>
    <p:sldLayoutId id="2147483994" r:id="rId8"/>
    <p:sldLayoutId id="2147483995" r:id="rId9"/>
    <p:sldLayoutId id="2147483996" r:id="rId10"/>
    <p:sldLayoutId id="2147483997" r:id="rId11"/>
  </p:sldLayoutIdLst>
  <p:transition/>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5pPr>
      <a:lvl6pPr marL="45715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6pPr>
      <a:lvl7pPr marL="9143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7pPr>
      <a:lvl8pPr marL="137145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8pPr>
      <a:lvl9pPr marL="1828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9pPr>
    </p:titleStyle>
    <p:bodyStyle>
      <a:lvl1pPr marL="342862" indent="-342862" algn="l" rtl="0" eaLnBrk="0" fontAlgn="base" hangingPunct="0">
        <a:spcBef>
          <a:spcPct val="20000"/>
        </a:spcBef>
        <a:spcAft>
          <a:spcPct val="0"/>
        </a:spcAft>
        <a:buClr>
          <a:schemeClr val="hlink"/>
        </a:buClr>
        <a:buSzPct val="75000"/>
        <a:buFont typeface="Wingdings" charset="0"/>
        <a:buChar char="l"/>
        <a:defRPr sz="3200">
          <a:solidFill>
            <a:schemeClr val="tx1"/>
          </a:solidFill>
          <a:effectLst>
            <a:outerShdw blurRad="38100" dist="38100" dir="2700000" algn="tl">
              <a:srgbClr val="000000"/>
            </a:outerShdw>
          </a:effectLst>
          <a:latin typeface="+mn-lt"/>
          <a:ea typeface="ＭＳ Ｐゴシック" pitchFamily="-111" charset="-128"/>
          <a:cs typeface="ＭＳ Ｐゴシック" pitchFamily="-111" charset="-128"/>
        </a:defRPr>
      </a:lvl1pPr>
      <a:lvl2pPr marL="742869" indent="-285720" algn="l" rtl="0" eaLnBrk="0" fontAlgn="base" hangingPunct="0">
        <a:spcBef>
          <a:spcPct val="20000"/>
        </a:spcBef>
        <a:spcAft>
          <a:spcPct val="0"/>
        </a:spcAft>
        <a:buClr>
          <a:schemeClr val="tx2"/>
        </a:buClr>
        <a:buSzPct val="75000"/>
        <a:buFont typeface="Wingdings" charset="0"/>
        <a:buChar char="l"/>
        <a:defRPr sz="2800">
          <a:solidFill>
            <a:schemeClr val="tx1"/>
          </a:solidFill>
          <a:effectLst>
            <a:outerShdw blurRad="38100" dist="38100" dir="2700000" algn="tl">
              <a:srgbClr val="000000"/>
            </a:outerShdw>
          </a:effectLst>
          <a:latin typeface="+mn-lt"/>
          <a:ea typeface="ＭＳ Ｐゴシック" pitchFamily="-111" charset="-128"/>
        </a:defRPr>
      </a:lvl2pPr>
      <a:lvl3pPr marL="1142875" indent="-228575" algn="l" rtl="0" eaLnBrk="0" fontAlgn="base" hangingPunct="0">
        <a:spcBef>
          <a:spcPct val="20000"/>
        </a:spcBef>
        <a:spcAft>
          <a:spcPct val="0"/>
        </a:spcAft>
        <a:buClr>
          <a:schemeClr val="accent2"/>
        </a:buClr>
        <a:buSzPct val="75000"/>
        <a:buFont typeface="Wingdings" charset="0"/>
        <a:buChar char="l"/>
        <a:defRPr sz="2400">
          <a:solidFill>
            <a:schemeClr val="tx1"/>
          </a:solidFill>
          <a:effectLst>
            <a:outerShdw blurRad="38100" dist="38100" dir="2700000" algn="tl">
              <a:srgbClr val="000000"/>
            </a:outerShdw>
          </a:effectLst>
          <a:latin typeface="+mn-lt"/>
          <a:ea typeface="ＭＳ Ｐゴシック" charset="0"/>
          <a:cs typeface="Geneva" charset="0"/>
        </a:defRPr>
      </a:lvl3pPr>
      <a:lvl4pPr marL="1600025" indent="-228575" algn="l" rtl="0" eaLnBrk="0" fontAlgn="base" hangingPunct="0">
        <a:spcBef>
          <a:spcPct val="20000"/>
        </a:spcBef>
        <a:spcAft>
          <a:spcPct val="0"/>
        </a:spcAft>
        <a:buClr>
          <a:schemeClr val="folHlink"/>
        </a:buClr>
        <a:buSzPct val="75000"/>
        <a:buFont typeface="Wingdings" charset="0"/>
        <a:buChar char="l"/>
        <a:defRPr sz="2000">
          <a:solidFill>
            <a:schemeClr val="tx1"/>
          </a:solidFill>
          <a:effectLst>
            <a:outerShdw blurRad="38100" dist="38100" dir="2700000" algn="tl">
              <a:srgbClr val="000000"/>
            </a:outerShdw>
          </a:effectLst>
          <a:latin typeface="+mn-lt"/>
          <a:ea typeface="Geneva" charset="-128"/>
          <a:cs typeface="Geneva" charset="0"/>
        </a:defRPr>
      </a:lvl4pPr>
      <a:lvl5pPr marL="2057175" indent="-228575" algn="l" rtl="0" eaLnBrk="0" fontAlgn="base" hangingPunct="0">
        <a:spcBef>
          <a:spcPct val="20000"/>
        </a:spcBef>
        <a:spcAft>
          <a:spcPct val="0"/>
        </a:spcAft>
        <a:buClr>
          <a:schemeClr val="tx1"/>
        </a:buClr>
        <a:buSzPct val="75000"/>
        <a:buFont typeface="Wingdings" charset="0"/>
        <a:buChar char="l"/>
        <a:defRPr sz="2000">
          <a:solidFill>
            <a:schemeClr val="tx1"/>
          </a:solidFill>
          <a:effectLst>
            <a:outerShdw blurRad="38100" dist="38100" dir="2700000" algn="tl">
              <a:srgbClr val="000000"/>
            </a:outerShdw>
          </a:effectLst>
          <a:latin typeface="+mn-lt"/>
          <a:ea typeface="Geneva" charset="-128"/>
          <a:cs typeface="Geneva" charset="0"/>
        </a:defRPr>
      </a:lvl5pPr>
      <a:lvl6pPr marL="2514325" indent="-228575"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6pPr>
      <a:lvl7pPr marL="2971474" indent="-228575"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7pPr>
      <a:lvl8pPr marL="3428623" indent="-228575"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8pPr>
      <a:lvl9pPr marL="3885772" indent="-228575"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9pPr>
    </p:bodyStyle>
    <p:otherStyle>
      <a:defPPr>
        <a:defRPr lang="en-US"/>
      </a:defPPr>
      <a:lvl1pPr marL="0" algn="l" defTabSz="457150" rtl="0" eaLnBrk="1" latinLnBrk="0" hangingPunct="1">
        <a:defRPr sz="1800" kern="1200">
          <a:solidFill>
            <a:schemeClr val="tx1"/>
          </a:solidFill>
          <a:latin typeface="+mn-lt"/>
          <a:ea typeface="+mn-ea"/>
          <a:cs typeface="+mn-cs"/>
        </a:defRPr>
      </a:lvl1pPr>
      <a:lvl2pPr marL="457150" algn="l" defTabSz="457150" rtl="0" eaLnBrk="1" latinLnBrk="0" hangingPunct="1">
        <a:defRPr sz="1800" kern="1200">
          <a:solidFill>
            <a:schemeClr val="tx1"/>
          </a:solidFill>
          <a:latin typeface="+mn-lt"/>
          <a:ea typeface="+mn-ea"/>
          <a:cs typeface="+mn-cs"/>
        </a:defRPr>
      </a:lvl2pPr>
      <a:lvl3pPr marL="914300" algn="l" defTabSz="457150" rtl="0" eaLnBrk="1" latinLnBrk="0" hangingPunct="1">
        <a:defRPr sz="1800" kern="1200">
          <a:solidFill>
            <a:schemeClr val="tx1"/>
          </a:solidFill>
          <a:latin typeface="+mn-lt"/>
          <a:ea typeface="+mn-ea"/>
          <a:cs typeface="+mn-cs"/>
        </a:defRPr>
      </a:lvl3pPr>
      <a:lvl4pPr marL="1371450" algn="l" defTabSz="457150" rtl="0" eaLnBrk="1" latinLnBrk="0" hangingPunct="1">
        <a:defRPr sz="1800" kern="1200">
          <a:solidFill>
            <a:schemeClr val="tx1"/>
          </a:solidFill>
          <a:latin typeface="+mn-lt"/>
          <a:ea typeface="+mn-ea"/>
          <a:cs typeface="+mn-cs"/>
        </a:defRPr>
      </a:lvl4pPr>
      <a:lvl5pPr marL="1828600" algn="l" defTabSz="457150" rtl="0" eaLnBrk="1" latinLnBrk="0" hangingPunct="1">
        <a:defRPr sz="1800" kern="1200">
          <a:solidFill>
            <a:schemeClr val="tx1"/>
          </a:solidFill>
          <a:latin typeface="+mn-lt"/>
          <a:ea typeface="+mn-ea"/>
          <a:cs typeface="+mn-cs"/>
        </a:defRPr>
      </a:lvl5pPr>
      <a:lvl6pPr marL="2285750" algn="l" defTabSz="457150" rtl="0" eaLnBrk="1" latinLnBrk="0" hangingPunct="1">
        <a:defRPr sz="1800" kern="1200">
          <a:solidFill>
            <a:schemeClr val="tx1"/>
          </a:solidFill>
          <a:latin typeface="+mn-lt"/>
          <a:ea typeface="+mn-ea"/>
          <a:cs typeface="+mn-cs"/>
        </a:defRPr>
      </a:lvl6pPr>
      <a:lvl7pPr marL="2742899" algn="l" defTabSz="457150" rtl="0" eaLnBrk="1" latinLnBrk="0" hangingPunct="1">
        <a:defRPr sz="1800" kern="1200">
          <a:solidFill>
            <a:schemeClr val="tx1"/>
          </a:solidFill>
          <a:latin typeface="+mn-lt"/>
          <a:ea typeface="+mn-ea"/>
          <a:cs typeface="+mn-cs"/>
        </a:defRPr>
      </a:lvl7pPr>
      <a:lvl8pPr marL="3200047" algn="l" defTabSz="457150" rtl="0" eaLnBrk="1" latinLnBrk="0" hangingPunct="1">
        <a:defRPr sz="1800" kern="1200">
          <a:solidFill>
            <a:schemeClr val="tx1"/>
          </a:solidFill>
          <a:latin typeface="+mn-lt"/>
          <a:ea typeface="+mn-ea"/>
          <a:cs typeface="+mn-cs"/>
        </a:defRPr>
      </a:lvl8pPr>
      <a:lvl9pPr marL="3657199" algn="l" defTabSz="457150" rtl="0" eaLnBrk="1" latinLnBrk="0" hangingPunct="1">
        <a:defRPr sz="1800" kern="1200">
          <a:solidFill>
            <a:schemeClr val="tx1"/>
          </a:solidFill>
          <a:latin typeface="+mn-lt"/>
          <a:ea typeface="+mn-ea"/>
          <a:cs typeface="+mn-cs"/>
        </a:defRPr>
      </a:lvl9pPr>
    </p:otherStyle>
  </p:txStyles>
</p:sldMaster>
</file>

<file path=ppt/slideMasters/slideMaster9.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226306" name="Rectangle 2"/>
          <p:cNvSpPr>
            <a:spLocks noGrp="1" noChangeArrowheads="1"/>
          </p:cNvSpPr>
          <p:nvPr>
            <p:ph type="title"/>
          </p:nvPr>
        </p:nvSpPr>
        <p:spPr bwMode="auto">
          <a:xfrm>
            <a:off x="685800" y="609600"/>
            <a:ext cx="7772400" cy="1143000"/>
          </a:xfrm>
          <a:prstGeom prst="rect">
            <a:avLst/>
          </a:prstGeom>
          <a:noFill/>
          <a:ln w="9525">
            <a:noFill/>
            <a:miter lim="800000"/>
            <a:headEnd/>
            <a:tailEnd/>
          </a:ln>
          <a:effectLst>
            <a:outerShdw blurRad="50800" dist="25399" dir="16200000" algn="ctr" rotWithShape="0">
              <a:srgbClr val="FFFFFF">
                <a:alpha val="75000"/>
              </a:srgbClr>
            </a:outerShdw>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26307" name="Rectangle 3"/>
          <p:cNvSpPr>
            <a:spLocks noGrp="1" noChangeArrowheads="1"/>
          </p:cNvSpPr>
          <p:nvPr>
            <p:ph type="body" idx="1"/>
          </p:nvPr>
        </p:nvSpPr>
        <p:spPr bwMode="auto">
          <a:xfrm>
            <a:off x="685800" y="1981200"/>
            <a:ext cx="7772400" cy="4114800"/>
          </a:xfrm>
          <a:prstGeom prst="rect">
            <a:avLst/>
          </a:prstGeom>
          <a:noFill/>
          <a:ln w="9525">
            <a:noFill/>
            <a:miter lim="800000"/>
            <a:headEnd/>
            <a:tailEnd/>
          </a:ln>
          <a:effectLst>
            <a:outerShdw blurRad="63500" dist="25399" dir="16200000" algn="ctr" rotWithShape="0">
              <a:srgbClr val="FFFFFF">
                <a:alpha val="75000"/>
              </a:srgbClr>
            </a:outerShdw>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2630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solidFill>
                  <a:schemeClr val="tx1"/>
                </a:solidFill>
                <a:latin typeface="Tahoma" charset="-52"/>
                <a:ea typeface="+mn-ea"/>
                <a:cs typeface="+mn-cs"/>
              </a:defRPr>
            </a:lvl1pPr>
          </a:lstStyle>
          <a:p>
            <a:pPr>
              <a:defRPr/>
            </a:pPr>
            <a:endParaRPr lang="en-US"/>
          </a:p>
        </p:txBody>
      </p:sp>
      <p:sp>
        <p:nvSpPr>
          <p:cNvPr id="22630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chemeClr val="tx1"/>
                </a:solidFill>
                <a:latin typeface="Tahoma" charset="-52"/>
                <a:ea typeface="+mn-ea"/>
                <a:cs typeface="+mn-cs"/>
              </a:defRPr>
            </a:lvl1pPr>
          </a:lstStyle>
          <a:p>
            <a:pPr>
              <a:defRPr/>
            </a:pPr>
            <a:endParaRPr lang="en-US"/>
          </a:p>
        </p:txBody>
      </p:sp>
      <p:sp>
        <p:nvSpPr>
          <p:cNvPr id="22631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chemeClr val="tx1"/>
                </a:solidFill>
                <a:latin typeface="Tahoma" charset="0"/>
              </a:defRPr>
            </a:lvl1pPr>
          </a:lstStyle>
          <a:p>
            <a:pPr>
              <a:defRPr/>
            </a:pPr>
            <a:fld id="{D27952AA-7CF9-414D-92C3-09E1EE8D1769}" type="slidenum">
              <a:rPr lang="en-US"/>
              <a:pPr>
                <a:defRPr/>
              </a:pPr>
              <a:t>‹#›</a:t>
            </a:fld>
            <a:endParaRPr lang="en-US"/>
          </a:p>
        </p:txBody>
      </p:sp>
    </p:spTree>
    <p:extLst>
      <p:ext uri="{BB962C8B-B14F-4D97-AF65-F5344CB8AC3E}">
        <p14:creationId xmlns:p14="http://schemas.microsoft.com/office/powerpoint/2010/main" val="1467400496"/>
      </p:ext>
    </p:extLst>
  </p:cSld>
  <p:clrMap bg1="lt1" tx1="dk1" bg2="lt2" tx2="dk2" accent1="accent1" accent2="accent2" accent3="accent3" accent4="accent4" accent5="accent5" accent6="accent6" hlink="hlink" folHlink="folHlink"/>
  <p:sldLayoutIdLst>
    <p:sldLayoutId id="2147483999" r:id="rId1"/>
    <p:sldLayoutId id="2147484000" r:id="rId2"/>
    <p:sldLayoutId id="2147484001" r:id="rId3"/>
    <p:sldLayoutId id="2147484002" r:id="rId4"/>
    <p:sldLayoutId id="2147484003" r:id="rId5"/>
    <p:sldLayoutId id="2147484004" r:id="rId6"/>
    <p:sldLayoutId id="2147484005" r:id="rId7"/>
    <p:sldLayoutId id="2147484006" r:id="rId8"/>
    <p:sldLayoutId id="2147484007" r:id="rId9"/>
    <p:sldLayoutId id="2147484008" r:id="rId10"/>
    <p:sldLayoutId id="2147484009" r:id="rId11"/>
  </p:sldLayoutIdLst>
  <p:txStyles>
    <p:titleStyle>
      <a:lvl1pPr algn="r" rtl="0" eaLnBrk="0" fontAlgn="base" hangingPunct="0">
        <a:spcBef>
          <a:spcPct val="0"/>
        </a:spcBef>
        <a:spcAft>
          <a:spcPct val="0"/>
        </a:spcAft>
        <a:defRPr sz="4400" i="1">
          <a:solidFill>
            <a:schemeClr val="tx2"/>
          </a:solidFill>
          <a:latin typeface="+mj-lt"/>
          <a:ea typeface="+mj-ea"/>
          <a:cs typeface="+mj-cs"/>
        </a:defRPr>
      </a:lvl1pPr>
      <a:lvl2pPr algn="r" rtl="0" eaLnBrk="0" fontAlgn="base" hangingPunct="0">
        <a:spcBef>
          <a:spcPct val="0"/>
        </a:spcBef>
        <a:spcAft>
          <a:spcPct val="0"/>
        </a:spcAft>
        <a:defRPr sz="4400" i="1">
          <a:solidFill>
            <a:schemeClr val="tx2"/>
          </a:solidFill>
          <a:latin typeface="Tahoma" pitchFamily="-111" charset="-52"/>
          <a:ea typeface="ＭＳ Ｐゴシック" pitchFamily="-111" charset="-128"/>
          <a:cs typeface="ＭＳ Ｐゴシック" pitchFamily="-111" charset="-128"/>
        </a:defRPr>
      </a:lvl2pPr>
      <a:lvl3pPr algn="r" rtl="0" eaLnBrk="0" fontAlgn="base" hangingPunct="0">
        <a:spcBef>
          <a:spcPct val="0"/>
        </a:spcBef>
        <a:spcAft>
          <a:spcPct val="0"/>
        </a:spcAft>
        <a:defRPr sz="4400" i="1">
          <a:solidFill>
            <a:schemeClr val="tx2"/>
          </a:solidFill>
          <a:latin typeface="Tahoma" pitchFamily="-111" charset="-52"/>
          <a:ea typeface="ＭＳ Ｐゴシック" pitchFamily="-111" charset="-128"/>
          <a:cs typeface="ＭＳ Ｐゴシック" pitchFamily="-111" charset="-128"/>
        </a:defRPr>
      </a:lvl3pPr>
      <a:lvl4pPr algn="r" rtl="0" eaLnBrk="0" fontAlgn="base" hangingPunct="0">
        <a:spcBef>
          <a:spcPct val="0"/>
        </a:spcBef>
        <a:spcAft>
          <a:spcPct val="0"/>
        </a:spcAft>
        <a:defRPr sz="4400" i="1">
          <a:solidFill>
            <a:schemeClr val="tx2"/>
          </a:solidFill>
          <a:latin typeface="Tahoma" pitchFamily="-111" charset="-52"/>
          <a:ea typeface="ＭＳ Ｐゴシック" pitchFamily="-111" charset="-128"/>
          <a:cs typeface="ＭＳ Ｐゴシック" pitchFamily="-111" charset="-128"/>
        </a:defRPr>
      </a:lvl4pPr>
      <a:lvl5pPr algn="r" rtl="0" eaLnBrk="0" fontAlgn="base" hangingPunct="0">
        <a:spcBef>
          <a:spcPct val="0"/>
        </a:spcBef>
        <a:spcAft>
          <a:spcPct val="0"/>
        </a:spcAft>
        <a:defRPr sz="4400" i="1">
          <a:solidFill>
            <a:schemeClr val="tx2"/>
          </a:solidFill>
          <a:latin typeface="Tahoma" pitchFamily="-111" charset="-52"/>
          <a:ea typeface="ＭＳ Ｐゴシック" pitchFamily="-111" charset="-128"/>
          <a:cs typeface="ＭＳ Ｐゴシック" pitchFamily="-111" charset="-128"/>
        </a:defRPr>
      </a:lvl5pPr>
      <a:lvl6pPr marL="457200" algn="r" rtl="0" fontAlgn="base">
        <a:spcBef>
          <a:spcPct val="0"/>
        </a:spcBef>
        <a:spcAft>
          <a:spcPct val="0"/>
        </a:spcAft>
        <a:defRPr sz="4400" i="1">
          <a:solidFill>
            <a:schemeClr val="tx2"/>
          </a:solidFill>
          <a:latin typeface="Tahoma" pitchFamily="-111" charset="-52"/>
          <a:ea typeface="ＭＳ Ｐゴシック" pitchFamily="-111" charset="-128"/>
          <a:cs typeface="ＭＳ Ｐゴシック" pitchFamily="-111" charset="-128"/>
        </a:defRPr>
      </a:lvl6pPr>
      <a:lvl7pPr marL="914400" algn="r" rtl="0" fontAlgn="base">
        <a:spcBef>
          <a:spcPct val="0"/>
        </a:spcBef>
        <a:spcAft>
          <a:spcPct val="0"/>
        </a:spcAft>
        <a:defRPr sz="4400" i="1">
          <a:solidFill>
            <a:schemeClr val="tx2"/>
          </a:solidFill>
          <a:latin typeface="Tahoma" pitchFamily="-111" charset="-52"/>
          <a:ea typeface="ＭＳ Ｐゴシック" pitchFamily="-111" charset="-128"/>
          <a:cs typeface="ＭＳ Ｐゴシック" pitchFamily="-111" charset="-128"/>
        </a:defRPr>
      </a:lvl7pPr>
      <a:lvl8pPr marL="1371600" algn="r" rtl="0" fontAlgn="base">
        <a:spcBef>
          <a:spcPct val="0"/>
        </a:spcBef>
        <a:spcAft>
          <a:spcPct val="0"/>
        </a:spcAft>
        <a:defRPr sz="4400" i="1">
          <a:solidFill>
            <a:schemeClr val="tx2"/>
          </a:solidFill>
          <a:latin typeface="Tahoma" pitchFamily="-111" charset="-52"/>
          <a:ea typeface="ＭＳ Ｐゴシック" pitchFamily="-111" charset="-128"/>
          <a:cs typeface="ＭＳ Ｐゴシック" pitchFamily="-111" charset="-128"/>
        </a:defRPr>
      </a:lvl8pPr>
      <a:lvl9pPr marL="1828800" algn="r" rtl="0" fontAlgn="base">
        <a:spcBef>
          <a:spcPct val="0"/>
        </a:spcBef>
        <a:spcAft>
          <a:spcPct val="0"/>
        </a:spcAft>
        <a:defRPr sz="4400" i="1">
          <a:solidFill>
            <a:schemeClr val="tx2"/>
          </a:solidFill>
          <a:latin typeface="Tahoma" pitchFamily="-111" charset="-52"/>
          <a:ea typeface="ＭＳ Ｐゴシック" pitchFamily="-111" charset="-128"/>
          <a:cs typeface="ＭＳ Ｐゴシック" pitchFamily="-111" charset="-128"/>
        </a:defRPr>
      </a:lvl9pPr>
    </p:titleStyle>
    <p:bodyStyle>
      <a:lvl1pPr marL="342900" indent="-342900" algn="l" rtl="0" eaLnBrk="0" fontAlgn="base" hangingPunct="0">
        <a:spcBef>
          <a:spcPct val="20000"/>
        </a:spcBef>
        <a:spcAft>
          <a:spcPct val="0"/>
        </a:spcAft>
        <a:buClr>
          <a:srgbClr val="800040"/>
        </a:buClr>
        <a:buFont typeface="Wingdings" charset="0"/>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lr>
          <a:srgbClr val="800040"/>
        </a:buClr>
        <a:buFont typeface="Wingdings" charset="0"/>
        <a:buChar char=""/>
        <a:defRPr sz="2800">
          <a:solidFill>
            <a:schemeClr val="tx1"/>
          </a:solidFill>
          <a:latin typeface="+mn-lt"/>
          <a:ea typeface="+mn-ea"/>
        </a:defRPr>
      </a:lvl2pPr>
      <a:lvl3pPr marL="1143000" indent="-228600" algn="l" rtl="0" eaLnBrk="0" fontAlgn="base" hangingPunct="0">
        <a:spcBef>
          <a:spcPct val="20000"/>
        </a:spcBef>
        <a:spcAft>
          <a:spcPct val="0"/>
        </a:spcAft>
        <a:buClr>
          <a:srgbClr val="800040"/>
        </a:buClr>
        <a:buFont typeface="Wingdings" charset="0"/>
        <a:buChar char=""/>
        <a:defRPr sz="2400">
          <a:solidFill>
            <a:schemeClr val="tx1"/>
          </a:solidFill>
          <a:latin typeface="+mn-lt"/>
          <a:ea typeface="+mn-ea"/>
        </a:defRPr>
      </a:lvl3pPr>
      <a:lvl4pPr marL="1600200" indent="-228600" algn="l" rtl="0" eaLnBrk="0" fontAlgn="base" hangingPunct="0">
        <a:spcBef>
          <a:spcPct val="20000"/>
        </a:spcBef>
        <a:spcAft>
          <a:spcPct val="0"/>
        </a:spcAft>
        <a:buClr>
          <a:srgbClr val="800040"/>
        </a:buClr>
        <a:buFont typeface="Wingdings" charset="0"/>
        <a:buChar char=""/>
        <a:defRPr sz="2000">
          <a:solidFill>
            <a:schemeClr val="tx1"/>
          </a:solidFill>
          <a:latin typeface="+mn-lt"/>
          <a:ea typeface="+mn-ea"/>
        </a:defRPr>
      </a:lvl4pPr>
      <a:lvl5pPr marL="2057400" indent="-228600" algn="l" rtl="0" eaLnBrk="0" fontAlgn="base" hangingPunct="0">
        <a:spcBef>
          <a:spcPct val="20000"/>
        </a:spcBef>
        <a:spcAft>
          <a:spcPct val="0"/>
        </a:spcAft>
        <a:buClr>
          <a:srgbClr val="800040"/>
        </a:buClr>
        <a:buFont typeface="Wingdings" charset="0"/>
        <a:buChar char=""/>
        <a:defRPr sz="2000">
          <a:solidFill>
            <a:schemeClr val="tx1"/>
          </a:solidFill>
          <a:latin typeface="+mn-lt"/>
          <a:ea typeface="+mn-ea"/>
        </a:defRPr>
      </a:lvl5pPr>
      <a:lvl6pPr marL="2514600" indent="-228600" algn="l" rtl="0" fontAlgn="base">
        <a:spcBef>
          <a:spcPct val="20000"/>
        </a:spcBef>
        <a:spcAft>
          <a:spcPct val="0"/>
        </a:spcAft>
        <a:buClr>
          <a:srgbClr val="800040"/>
        </a:buClr>
        <a:buFont typeface="Wingdings" pitchFamily="-111" charset="2"/>
        <a:buChar char=""/>
        <a:defRPr sz="2000">
          <a:solidFill>
            <a:schemeClr val="tx1"/>
          </a:solidFill>
          <a:latin typeface="+mn-lt"/>
          <a:ea typeface="+mn-ea"/>
        </a:defRPr>
      </a:lvl6pPr>
      <a:lvl7pPr marL="2971800" indent="-228600" algn="l" rtl="0" fontAlgn="base">
        <a:spcBef>
          <a:spcPct val="20000"/>
        </a:spcBef>
        <a:spcAft>
          <a:spcPct val="0"/>
        </a:spcAft>
        <a:buClr>
          <a:srgbClr val="800040"/>
        </a:buClr>
        <a:buFont typeface="Wingdings" pitchFamily="-111" charset="2"/>
        <a:buChar char=""/>
        <a:defRPr sz="2000">
          <a:solidFill>
            <a:schemeClr val="tx1"/>
          </a:solidFill>
          <a:latin typeface="+mn-lt"/>
          <a:ea typeface="+mn-ea"/>
        </a:defRPr>
      </a:lvl7pPr>
      <a:lvl8pPr marL="3429000" indent="-228600" algn="l" rtl="0" fontAlgn="base">
        <a:spcBef>
          <a:spcPct val="20000"/>
        </a:spcBef>
        <a:spcAft>
          <a:spcPct val="0"/>
        </a:spcAft>
        <a:buClr>
          <a:srgbClr val="800040"/>
        </a:buClr>
        <a:buFont typeface="Wingdings" pitchFamily="-111" charset="2"/>
        <a:buChar char=""/>
        <a:defRPr sz="2000">
          <a:solidFill>
            <a:schemeClr val="tx1"/>
          </a:solidFill>
          <a:latin typeface="+mn-lt"/>
          <a:ea typeface="+mn-ea"/>
        </a:defRPr>
      </a:lvl8pPr>
      <a:lvl9pPr marL="3886200" indent="-228600" algn="l" rtl="0" fontAlgn="base">
        <a:spcBef>
          <a:spcPct val="20000"/>
        </a:spcBef>
        <a:spcAft>
          <a:spcPct val="0"/>
        </a:spcAft>
        <a:buClr>
          <a:srgbClr val="800040"/>
        </a:buClr>
        <a:buFont typeface="Wingdings" pitchFamily="-111" charset="2"/>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image" Target="../media/image34.jpg"/><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957.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957.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957.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957.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957.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957.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957.xm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957.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957.xml"/></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957.xml"/></Relationships>
</file>

<file path=ppt/slides/_rels/slide2.xml.rels><?xml version="1.0" encoding="UTF-8" standalone="yes"?>
<Relationships xmlns="http://schemas.openxmlformats.org/package/2006/relationships"><Relationship Id="rId2" Type="http://schemas.openxmlformats.org/officeDocument/2006/relationships/image" Target="../media/image35.jpeg"/><Relationship Id="rId1" Type="http://schemas.openxmlformats.org/officeDocument/2006/relationships/slideLayout" Target="../slideLayouts/slideLayout67.xml"/></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957.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957.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957.xml"/></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957.xm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957.xml"/></Relationships>
</file>

<file path=ppt/slides/_rels/slide25.xml.rels><?xml version="1.0" encoding="UTF-8" standalone="yes"?>
<Relationships xmlns="http://schemas.openxmlformats.org/package/2006/relationships"><Relationship Id="rId3" Type="http://schemas.openxmlformats.org/officeDocument/2006/relationships/image" Target="../media/image40.emf"/><Relationship Id="rId2" Type="http://schemas.openxmlformats.org/officeDocument/2006/relationships/notesSlide" Target="../notesSlides/notesSlide23.xml"/><Relationship Id="rId1" Type="http://schemas.openxmlformats.org/officeDocument/2006/relationships/slideLayout" Target="../slideLayouts/slideLayout141.xml"/></Relationships>
</file>

<file path=ppt/slides/_rels/slide26.xml.rels><?xml version="1.0" encoding="UTF-8" standalone="yes"?>
<Relationships xmlns="http://schemas.openxmlformats.org/package/2006/relationships"><Relationship Id="rId2" Type="http://schemas.openxmlformats.org/officeDocument/2006/relationships/image" Target="../media/image41.jpeg"/><Relationship Id="rId1" Type="http://schemas.openxmlformats.org/officeDocument/2006/relationships/slideLayout" Target="../slideLayouts/slideLayout963.xml"/></Relationships>
</file>

<file path=ppt/slides/_rels/slide27.xml.rels><?xml version="1.0" encoding="UTF-8" standalone="yes"?>
<Relationships xmlns="http://schemas.openxmlformats.org/package/2006/relationships"><Relationship Id="rId3" Type="http://schemas.openxmlformats.org/officeDocument/2006/relationships/oleObject" Target="../embeddings/oleObject1.bin"/><Relationship Id="rId2" Type="http://schemas.openxmlformats.org/officeDocument/2006/relationships/notesSlide" Target="../notesSlides/notesSlide24.xml"/><Relationship Id="rId1" Type="http://schemas.openxmlformats.org/officeDocument/2006/relationships/slideLayout" Target="../slideLayouts/slideLayout974.xml"/><Relationship Id="rId4" Type="http://schemas.openxmlformats.org/officeDocument/2006/relationships/image" Target="../media/image42.emf"/></Relationships>
</file>

<file path=ppt/slides/_rels/slide28.xml.rels><?xml version="1.0" encoding="UTF-8" standalone="yes"?>
<Relationships xmlns="http://schemas.openxmlformats.org/package/2006/relationships"><Relationship Id="rId2" Type="http://schemas.openxmlformats.org/officeDocument/2006/relationships/image" Target="../media/image41.jpeg"/><Relationship Id="rId1" Type="http://schemas.openxmlformats.org/officeDocument/2006/relationships/slideLayout" Target="../slideLayouts/slideLayout963.xml"/></Relationships>
</file>

<file path=ppt/slides/_rels/slide29.xml.rels><?xml version="1.0" encoding="UTF-8" standalone="yes"?>
<Relationships xmlns="http://schemas.openxmlformats.org/package/2006/relationships"><Relationship Id="rId3" Type="http://schemas.openxmlformats.org/officeDocument/2006/relationships/image" Target="../media/image43.png"/><Relationship Id="rId2" Type="http://schemas.openxmlformats.org/officeDocument/2006/relationships/notesSlide" Target="../notesSlides/notesSlide25.xml"/><Relationship Id="rId1" Type="http://schemas.openxmlformats.org/officeDocument/2006/relationships/slideLayout" Target="../slideLayouts/slideLayout981.xml"/></Relationships>
</file>

<file path=ppt/slides/_rels/slide3.xml.rels><?xml version="1.0" encoding="UTF-8" standalone="yes"?>
<Relationships xmlns="http://schemas.openxmlformats.org/package/2006/relationships"><Relationship Id="rId3" Type="http://schemas.openxmlformats.org/officeDocument/2006/relationships/image" Target="../media/image36.png"/><Relationship Id="rId2" Type="http://schemas.openxmlformats.org/officeDocument/2006/relationships/notesSlide" Target="../notesSlides/notesSlide1.xml"/><Relationship Id="rId1" Type="http://schemas.openxmlformats.org/officeDocument/2006/relationships/slideLayout" Target="../slideLayouts/slideLayout141.xml"/></Relationships>
</file>

<file path=ppt/slides/_rels/slide30.xml.rels><?xml version="1.0" encoding="UTF-8" standalone="yes"?>
<Relationships xmlns="http://schemas.openxmlformats.org/package/2006/relationships"><Relationship Id="rId3" Type="http://schemas.openxmlformats.org/officeDocument/2006/relationships/image" Target="../media/image44.jpeg"/><Relationship Id="rId2" Type="http://schemas.openxmlformats.org/officeDocument/2006/relationships/notesSlide" Target="../notesSlides/notesSlide26.xml"/><Relationship Id="rId1" Type="http://schemas.openxmlformats.org/officeDocument/2006/relationships/slideLayout" Target="../slideLayouts/slideLayout13.xml"/></Relationships>
</file>

<file path=ppt/slides/_rels/slide31.xml.rels><?xml version="1.0" encoding="UTF-8" standalone="yes"?>
<Relationships xmlns="http://schemas.openxmlformats.org/package/2006/relationships"><Relationship Id="rId2" Type="http://schemas.openxmlformats.org/officeDocument/2006/relationships/image" Target="../media/image45.jpeg"/><Relationship Id="rId1" Type="http://schemas.openxmlformats.org/officeDocument/2006/relationships/slideLayout" Target="../slideLayouts/slideLayout107.xml"/></Relationships>
</file>

<file path=ppt/slides/_rels/slide32.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86.xm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87.xml"/></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97.xml"/></Relationships>
</file>

<file path=ppt/slides/_rels/slide35.xml.rels><?xml version="1.0" encoding="UTF-8" standalone="yes"?>
<Relationships xmlns="http://schemas.openxmlformats.org/package/2006/relationships"><Relationship Id="rId3" Type="http://schemas.openxmlformats.org/officeDocument/2006/relationships/image" Target="../media/image46.jpeg"/><Relationship Id="rId2" Type="http://schemas.openxmlformats.org/officeDocument/2006/relationships/notesSlide" Target="../notesSlides/notesSlide29.xml"/><Relationship Id="rId1" Type="http://schemas.openxmlformats.org/officeDocument/2006/relationships/slideLayout" Target="../slideLayouts/slideLayout108.xml"/><Relationship Id="rId4" Type="http://schemas.openxmlformats.org/officeDocument/2006/relationships/image" Target="../media/image47.png"/></Relationships>
</file>

<file path=ppt/slides/_rels/slide36.xml.rels><?xml version="1.0" encoding="UTF-8" standalone="yes"?>
<Relationships xmlns="http://schemas.openxmlformats.org/package/2006/relationships"><Relationship Id="rId3" Type="http://schemas.openxmlformats.org/officeDocument/2006/relationships/image" Target="../media/image44.jpeg"/><Relationship Id="rId2" Type="http://schemas.openxmlformats.org/officeDocument/2006/relationships/notesSlide" Target="../notesSlides/notesSlide30.xml"/><Relationship Id="rId1" Type="http://schemas.openxmlformats.org/officeDocument/2006/relationships/slideLayout" Target="../slideLayouts/slideLayout13.xm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131.xml"/></Relationships>
</file>

<file path=ppt/slides/_rels/slide38.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119.xml"/></Relationships>
</file>

<file path=ppt/slides/_rels/slide39.xml.rels><?xml version="1.0" encoding="UTF-8" standalone="yes"?>
<Relationships xmlns="http://schemas.openxmlformats.org/package/2006/relationships"><Relationship Id="rId3" Type="http://schemas.openxmlformats.org/officeDocument/2006/relationships/image" Target="../media/image44.jpeg"/><Relationship Id="rId2" Type="http://schemas.openxmlformats.org/officeDocument/2006/relationships/notesSlide" Target="../notesSlides/notesSlide32.xml"/><Relationship Id="rId1" Type="http://schemas.openxmlformats.org/officeDocument/2006/relationships/slideLayout" Target="../slideLayouts/slideLayout13.xml"/></Relationships>
</file>

<file path=ppt/slides/_rels/slide4.xml.rels><?xml version="1.0" encoding="UTF-8" standalone="yes"?>
<Relationships xmlns="http://schemas.openxmlformats.org/package/2006/relationships"><Relationship Id="rId3" Type="http://schemas.openxmlformats.org/officeDocument/2006/relationships/image" Target="../media/image37.jpeg"/><Relationship Id="rId2" Type="http://schemas.openxmlformats.org/officeDocument/2006/relationships/notesSlide" Target="../notesSlides/notesSlide2.xml"/><Relationship Id="rId1" Type="http://schemas.openxmlformats.org/officeDocument/2006/relationships/slideLayout" Target="../slideLayouts/slideLayout146.xml"/></Relationships>
</file>

<file path=ppt/slides/_rels/slide40.xml.rels><?xml version="1.0" encoding="UTF-8" standalone="yes"?>
<Relationships xmlns="http://schemas.openxmlformats.org/package/2006/relationships"><Relationship Id="rId3" Type="http://schemas.openxmlformats.org/officeDocument/2006/relationships/image" Target="../media/image48.jpeg"/><Relationship Id="rId2" Type="http://schemas.openxmlformats.org/officeDocument/2006/relationships/notesSlide" Target="../notesSlides/notesSlide33.xml"/><Relationship Id="rId1" Type="http://schemas.openxmlformats.org/officeDocument/2006/relationships/slideLayout" Target="../slideLayouts/slideLayout846.xml"/><Relationship Id="rId4" Type="http://schemas.openxmlformats.org/officeDocument/2006/relationships/image" Target="../media/image49.jpeg"/></Relationships>
</file>

<file path=ppt/slides/_rels/slide41.xml.rels><?xml version="1.0" encoding="UTF-8" standalone="yes"?>
<Relationships xmlns="http://schemas.openxmlformats.org/package/2006/relationships"><Relationship Id="rId2" Type="http://schemas.openxmlformats.org/officeDocument/2006/relationships/image" Target="../media/image50.jpeg"/><Relationship Id="rId1" Type="http://schemas.openxmlformats.org/officeDocument/2006/relationships/slideLayout" Target="../slideLayouts/slideLayout858.xml"/></Relationships>
</file>

<file path=ppt/slides/_rels/slide42.xml.rels><?xml version="1.0" encoding="UTF-8" standalone="yes"?>
<Relationships xmlns="http://schemas.openxmlformats.org/package/2006/relationships"><Relationship Id="rId2" Type="http://schemas.openxmlformats.org/officeDocument/2006/relationships/image" Target="../media/image50.jpeg"/><Relationship Id="rId1" Type="http://schemas.openxmlformats.org/officeDocument/2006/relationships/slideLayout" Target="../slideLayouts/slideLayout858.xml"/></Relationships>
</file>

<file path=ppt/slides/_rels/slide43.xml.rels><?xml version="1.0" encoding="UTF-8" standalone="yes"?>
<Relationships xmlns="http://schemas.openxmlformats.org/package/2006/relationships"><Relationship Id="rId3" Type="http://schemas.openxmlformats.org/officeDocument/2006/relationships/notesSlide" Target="../notesSlides/notesSlide34.xml"/><Relationship Id="rId2" Type="http://schemas.openxmlformats.org/officeDocument/2006/relationships/slideLayout" Target="../slideLayouts/slideLayout868.xml"/><Relationship Id="rId1" Type="http://schemas.openxmlformats.org/officeDocument/2006/relationships/themeOverride" Target="../theme/themeOverride1.xml"/><Relationship Id="rId4" Type="http://schemas.openxmlformats.org/officeDocument/2006/relationships/image" Target="../media/image51.png"/></Relationships>
</file>

<file path=ppt/slides/_rels/slide44.xml.rels><?xml version="1.0" encoding="UTF-8" standalone="yes"?>
<Relationships xmlns="http://schemas.openxmlformats.org/package/2006/relationships"><Relationship Id="rId2" Type="http://schemas.openxmlformats.org/officeDocument/2006/relationships/image" Target="../media/image52.jpeg"/><Relationship Id="rId1" Type="http://schemas.openxmlformats.org/officeDocument/2006/relationships/slideLayout" Target="../slideLayouts/slideLayout885.xml"/></Relationships>
</file>

<file path=ppt/slides/_rels/slide45.xml.rels><?xml version="1.0" encoding="UTF-8" standalone="yes"?>
<Relationships xmlns="http://schemas.openxmlformats.org/package/2006/relationships"><Relationship Id="rId3" Type="http://schemas.openxmlformats.org/officeDocument/2006/relationships/image" Target="../media/image53.png"/><Relationship Id="rId2" Type="http://schemas.openxmlformats.org/officeDocument/2006/relationships/notesSlide" Target="../notesSlides/notesSlide35.xml"/><Relationship Id="rId1" Type="http://schemas.openxmlformats.org/officeDocument/2006/relationships/slideLayout" Target="../slideLayouts/slideLayout885.xml"/></Relationships>
</file>

<file path=ppt/slides/_rels/slide46.xml.rels><?xml version="1.0" encoding="UTF-8" standalone="yes"?>
<Relationships xmlns="http://schemas.openxmlformats.org/package/2006/relationships"><Relationship Id="rId3" Type="http://schemas.openxmlformats.org/officeDocument/2006/relationships/notesSlide" Target="../notesSlides/notesSlide36.xml"/><Relationship Id="rId2" Type="http://schemas.openxmlformats.org/officeDocument/2006/relationships/slideLayout" Target="../slideLayouts/slideLayout868.xml"/><Relationship Id="rId1" Type="http://schemas.openxmlformats.org/officeDocument/2006/relationships/themeOverride" Target="../theme/themeOverride2.xml"/><Relationship Id="rId4" Type="http://schemas.openxmlformats.org/officeDocument/2006/relationships/image" Target="../media/image51.png"/></Relationships>
</file>

<file path=ppt/slides/_rels/slide47.xml.rels><?xml version="1.0" encoding="UTF-8" standalone="yes"?>
<Relationships xmlns="http://schemas.openxmlformats.org/package/2006/relationships"><Relationship Id="rId3" Type="http://schemas.openxmlformats.org/officeDocument/2006/relationships/image" Target="../media/image54.jpeg"/><Relationship Id="rId2" Type="http://schemas.openxmlformats.org/officeDocument/2006/relationships/notesSlide" Target="../notesSlides/notesSlide37.xml"/><Relationship Id="rId1" Type="http://schemas.openxmlformats.org/officeDocument/2006/relationships/slideLayout" Target="../slideLayouts/slideLayout896.xml"/><Relationship Id="rId5" Type="http://schemas.openxmlformats.org/officeDocument/2006/relationships/image" Target="../media/image56.jpeg"/><Relationship Id="rId4" Type="http://schemas.openxmlformats.org/officeDocument/2006/relationships/image" Target="../media/image55.jpeg"/></Relationships>
</file>

<file path=ppt/slides/_rels/slide48.xml.rels><?xml version="1.0" encoding="UTF-8" standalone="yes"?>
<Relationships xmlns="http://schemas.openxmlformats.org/package/2006/relationships"><Relationship Id="rId3" Type="http://schemas.openxmlformats.org/officeDocument/2006/relationships/image" Target="../media/image57.png"/><Relationship Id="rId2" Type="http://schemas.openxmlformats.org/officeDocument/2006/relationships/notesSlide" Target="../notesSlides/notesSlide38.xml"/><Relationship Id="rId1" Type="http://schemas.openxmlformats.org/officeDocument/2006/relationships/slideLayout" Target="../slideLayouts/slideLayout942.xml"/></Relationships>
</file>

<file path=ppt/slides/_rels/slide49.xml.rels><?xml version="1.0" encoding="UTF-8" standalone="yes"?>
<Relationships xmlns="http://schemas.openxmlformats.org/package/2006/relationships"><Relationship Id="rId3" Type="http://schemas.openxmlformats.org/officeDocument/2006/relationships/image" Target="../media/image44.jpeg"/><Relationship Id="rId2" Type="http://schemas.openxmlformats.org/officeDocument/2006/relationships/notesSlide" Target="../notesSlides/notesSlide39.xml"/><Relationship Id="rId1" Type="http://schemas.openxmlformats.org/officeDocument/2006/relationships/slideLayout" Target="../slideLayouts/slideLayout13.xml"/></Relationships>
</file>

<file path=ppt/slides/_rels/slide5.xml.rels><?xml version="1.0" encoding="UTF-8" standalone="yes"?>
<Relationships xmlns="http://schemas.openxmlformats.org/package/2006/relationships"><Relationship Id="rId3" Type="http://schemas.openxmlformats.org/officeDocument/2006/relationships/image" Target="../media/image38.jpeg"/><Relationship Id="rId2" Type="http://schemas.openxmlformats.org/officeDocument/2006/relationships/notesSlide" Target="../notesSlides/notesSlide3.xml"/><Relationship Id="rId1" Type="http://schemas.openxmlformats.org/officeDocument/2006/relationships/slideLayout" Target="../slideLayouts/slideLayout951.xml"/></Relationships>
</file>

<file path=ppt/slides/_rels/slide50.xml.rels><?xml version="1.0" encoding="UTF-8" standalone="yes"?>
<Relationships xmlns="http://schemas.openxmlformats.org/package/2006/relationships"><Relationship Id="rId3" Type="http://schemas.openxmlformats.org/officeDocument/2006/relationships/image" Target="../media/image58.png"/><Relationship Id="rId2" Type="http://schemas.openxmlformats.org/officeDocument/2006/relationships/notesSlide" Target="../notesSlides/notesSlide40.xml"/><Relationship Id="rId1" Type="http://schemas.openxmlformats.org/officeDocument/2006/relationships/slideLayout" Target="../slideLayouts/slideLayout916.xml"/></Relationships>
</file>

<file path=ppt/slides/_rels/slide51.xml.rels><?xml version="1.0" encoding="UTF-8" standalone="yes"?>
<Relationships xmlns="http://schemas.openxmlformats.org/package/2006/relationships"><Relationship Id="rId3" Type="http://schemas.openxmlformats.org/officeDocument/2006/relationships/image" Target="../media/image58.png"/><Relationship Id="rId2" Type="http://schemas.openxmlformats.org/officeDocument/2006/relationships/notesSlide" Target="../notesSlides/notesSlide41.xml"/><Relationship Id="rId1" Type="http://schemas.openxmlformats.org/officeDocument/2006/relationships/slideLayout" Target="../slideLayouts/slideLayout916.xml"/></Relationships>
</file>

<file path=ppt/slides/_rels/slide52.xml.rels><?xml version="1.0" encoding="UTF-8" standalone="yes"?>
<Relationships xmlns="http://schemas.openxmlformats.org/package/2006/relationships"><Relationship Id="rId3" Type="http://schemas.openxmlformats.org/officeDocument/2006/relationships/image" Target="../media/image44.jpeg"/><Relationship Id="rId2" Type="http://schemas.openxmlformats.org/officeDocument/2006/relationships/notesSlide" Target="../notesSlides/notesSlide42.xml"/><Relationship Id="rId1" Type="http://schemas.openxmlformats.org/officeDocument/2006/relationships/slideLayout" Target="../slideLayouts/slideLayout13.xml"/></Relationships>
</file>

<file path=ppt/slides/_rels/slide53.xml.rels><?xml version="1.0" encoding="UTF-8" standalone="yes"?>
<Relationships xmlns="http://schemas.openxmlformats.org/package/2006/relationships"><Relationship Id="rId2" Type="http://schemas.openxmlformats.org/officeDocument/2006/relationships/image" Target="../media/image59.jpeg"/><Relationship Id="rId1" Type="http://schemas.openxmlformats.org/officeDocument/2006/relationships/slideLayout" Target="../slideLayouts/slideLayout29.xml"/></Relationships>
</file>

<file path=ppt/slides/_rels/slide54.xml.rels><?xml version="1.0" encoding="UTF-8" standalone="yes"?>
<Relationships xmlns="http://schemas.openxmlformats.org/package/2006/relationships"><Relationship Id="rId2" Type="http://schemas.openxmlformats.org/officeDocument/2006/relationships/notesSlide" Target="../notesSlides/notesSlide43.xml"/><Relationship Id="rId1" Type="http://schemas.openxmlformats.org/officeDocument/2006/relationships/slideLayout" Target="../slideLayouts/slideLayout910.xml"/></Relationships>
</file>

<file path=ppt/slides/_rels/slide55.xml.rels><?xml version="1.0" encoding="UTF-8" standalone="yes"?>
<Relationships xmlns="http://schemas.openxmlformats.org/package/2006/relationships"><Relationship Id="rId3" Type="http://schemas.openxmlformats.org/officeDocument/2006/relationships/image" Target="../media/image44.jpeg"/><Relationship Id="rId2" Type="http://schemas.openxmlformats.org/officeDocument/2006/relationships/notesSlide" Target="../notesSlides/notesSlide44.xml"/><Relationship Id="rId1" Type="http://schemas.openxmlformats.org/officeDocument/2006/relationships/slideLayout" Target="../slideLayouts/slideLayout13.xml"/></Relationships>
</file>

<file path=ppt/slides/_rels/slide56.xml.rels><?xml version="1.0" encoding="UTF-8" standalone="yes"?>
<Relationships xmlns="http://schemas.openxmlformats.org/package/2006/relationships"><Relationship Id="rId3" Type="http://schemas.openxmlformats.org/officeDocument/2006/relationships/image" Target="../media/image60.jpeg"/><Relationship Id="rId2" Type="http://schemas.openxmlformats.org/officeDocument/2006/relationships/notesSlide" Target="../notesSlides/notesSlide45.xml"/><Relationship Id="rId1" Type="http://schemas.openxmlformats.org/officeDocument/2006/relationships/slideLayout" Target="../slideLayouts/slideLayout135.xml"/><Relationship Id="rId4" Type="http://schemas.openxmlformats.org/officeDocument/2006/relationships/image" Target="../media/image61.jpeg"/></Relationships>
</file>

<file path=ppt/slides/_rels/slide57.xml.rels><?xml version="1.0" encoding="UTF-8" standalone="yes"?>
<Relationships xmlns="http://schemas.openxmlformats.org/package/2006/relationships"><Relationship Id="rId2" Type="http://schemas.openxmlformats.org/officeDocument/2006/relationships/image" Target="../media/image62.jpeg"/><Relationship Id="rId1" Type="http://schemas.openxmlformats.org/officeDocument/2006/relationships/slideLayout" Target="../slideLayouts/slideLayout903.xml"/></Relationships>
</file>

<file path=ppt/slides/_rels/slide58.xml.rels><?xml version="1.0" encoding="UTF-8" standalone="yes"?>
<Relationships xmlns="http://schemas.openxmlformats.org/package/2006/relationships"><Relationship Id="rId3" Type="http://schemas.openxmlformats.org/officeDocument/2006/relationships/image" Target="../media/image64.jpeg"/><Relationship Id="rId2" Type="http://schemas.openxmlformats.org/officeDocument/2006/relationships/image" Target="../media/image63.jpeg"/><Relationship Id="rId1" Type="http://schemas.openxmlformats.org/officeDocument/2006/relationships/slideLayout" Target="../slideLayouts/slideLayout903.xml"/></Relationships>
</file>

<file path=ppt/slides/_rels/slide59.xml.rels><?xml version="1.0" encoding="UTF-8" standalone="yes"?>
<Relationships xmlns="http://schemas.openxmlformats.org/package/2006/relationships"><Relationship Id="rId1" Type="http://schemas.openxmlformats.org/officeDocument/2006/relationships/slideLayout" Target="../slideLayouts/slideLayout903.xml"/></Relationships>
</file>

<file path=ppt/slides/_rels/slide6.xml.rels><?xml version="1.0" encoding="UTF-8" standalone="yes"?>
<Relationships xmlns="http://schemas.openxmlformats.org/package/2006/relationships"><Relationship Id="rId3" Type="http://schemas.openxmlformats.org/officeDocument/2006/relationships/image" Target="../media/image39.jpeg"/><Relationship Id="rId2" Type="http://schemas.openxmlformats.org/officeDocument/2006/relationships/notesSlide" Target="../notesSlides/notesSlide4.xml"/><Relationship Id="rId1" Type="http://schemas.openxmlformats.org/officeDocument/2006/relationships/slideLayout" Target="../slideLayouts/slideLayout957.xml"/></Relationships>
</file>

<file path=ppt/slides/_rels/slide60.xml.rels><?xml version="1.0" encoding="UTF-8" standalone="yes"?>
<Relationships xmlns="http://schemas.openxmlformats.org/package/2006/relationships"><Relationship Id="rId1" Type="http://schemas.openxmlformats.org/officeDocument/2006/relationships/slideLayout" Target="../slideLayouts/slideLayout903.xml"/></Relationships>
</file>

<file path=ppt/slides/_rels/slide61.xml.rels><?xml version="1.0" encoding="UTF-8" standalone="yes"?>
<Relationships xmlns="http://schemas.openxmlformats.org/package/2006/relationships"><Relationship Id="rId2" Type="http://schemas.openxmlformats.org/officeDocument/2006/relationships/image" Target="../media/image65.jpeg"/><Relationship Id="rId1" Type="http://schemas.openxmlformats.org/officeDocument/2006/relationships/slideLayout" Target="../slideLayouts/slideLayout903.xml"/></Relationships>
</file>

<file path=ppt/slides/_rels/slide62.xml.rels><?xml version="1.0" encoding="UTF-8" standalone="yes"?>
<Relationships xmlns="http://schemas.openxmlformats.org/package/2006/relationships"><Relationship Id="rId2" Type="http://schemas.openxmlformats.org/officeDocument/2006/relationships/image" Target="../media/image66.png"/><Relationship Id="rId1" Type="http://schemas.openxmlformats.org/officeDocument/2006/relationships/slideLayout" Target="../slideLayouts/slideLayout903.xml"/></Relationships>
</file>

<file path=ppt/slides/_rels/slide63.xml.rels><?xml version="1.0" encoding="UTF-8" standalone="yes"?>
<Relationships xmlns="http://schemas.openxmlformats.org/package/2006/relationships"><Relationship Id="rId3" Type="http://schemas.openxmlformats.org/officeDocument/2006/relationships/image" Target="../media/image44.jpeg"/><Relationship Id="rId2" Type="http://schemas.openxmlformats.org/officeDocument/2006/relationships/notesSlide" Target="../notesSlides/notesSlide46.xml"/><Relationship Id="rId1" Type="http://schemas.openxmlformats.org/officeDocument/2006/relationships/slideLayout" Target="../slideLayouts/slideLayout13.xml"/></Relationships>
</file>

<file path=ppt/slides/_rels/slide64.xml.rels><?xml version="1.0" encoding="UTF-8" standalone="yes"?>
<Relationships xmlns="http://schemas.openxmlformats.org/package/2006/relationships"><Relationship Id="rId2" Type="http://schemas.openxmlformats.org/officeDocument/2006/relationships/image" Target="../media/image67.png"/><Relationship Id="rId1" Type="http://schemas.openxmlformats.org/officeDocument/2006/relationships/slideLayout" Target="../slideLayouts/slideLayout931.xml"/></Relationships>
</file>

<file path=ppt/slides/_rels/slide65.xml.rels><?xml version="1.0" encoding="UTF-8" standalone="yes"?>
<Relationships xmlns="http://schemas.openxmlformats.org/package/2006/relationships"><Relationship Id="rId2" Type="http://schemas.openxmlformats.org/officeDocument/2006/relationships/image" Target="../media/image67.png"/><Relationship Id="rId1" Type="http://schemas.openxmlformats.org/officeDocument/2006/relationships/slideLayout" Target="../slideLayouts/slideLayout931.xml"/></Relationships>
</file>

<file path=ppt/slides/_rels/slide66.xml.rels><?xml version="1.0" encoding="UTF-8" standalone="yes"?>
<Relationships xmlns="http://schemas.openxmlformats.org/package/2006/relationships"><Relationship Id="rId3" Type="http://schemas.openxmlformats.org/officeDocument/2006/relationships/image" Target="../media/image44.jpeg"/><Relationship Id="rId2" Type="http://schemas.openxmlformats.org/officeDocument/2006/relationships/notesSlide" Target="../notesSlides/notesSlide47.xml"/><Relationship Id="rId1" Type="http://schemas.openxmlformats.org/officeDocument/2006/relationships/slideLayout" Target="../slideLayouts/slideLayout13.xml"/></Relationships>
</file>

<file path=ppt/slides/_rels/slide67.xml.rels><?xml version="1.0" encoding="UTF-8" standalone="yes"?>
<Relationships xmlns="http://schemas.openxmlformats.org/package/2006/relationships"><Relationship Id="rId3" Type="http://schemas.openxmlformats.org/officeDocument/2006/relationships/image" Target="../media/image68.jpeg"/><Relationship Id="rId2" Type="http://schemas.openxmlformats.org/officeDocument/2006/relationships/notesSlide" Target="../notesSlides/notesSlide48.xml"/><Relationship Id="rId1" Type="http://schemas.openxmlformats.org/officeDocument/2006/relationships/slideLayout" Target="../slideLayouts/slideLayout151.xml"/></Relationships>
</file>

<file path=ppt/slides/_rels/slide68.xml.rels><?xml version="1.0" encoding="UTF-8" standalone="yes"?>
<Relationships xmlns="http://schemas.openxmlformats.org/package/2006/relationships"><Relationship Id="rId3" Type="http://schemas.openxmlformats.org/officeDocument/2006/relationships/image" Target="../media/image69.jpeg"/><Relationship Id="rId2" Type="http://schemas.openxmlformats.org/officeDocument/2006/relationships/notesSlide" Target="../notesSlides/notesSlide49.xml"/><Relationship Id="rId1" Type="http://schemas.openxmlformats.org/officeDocument/2006/relationships/slideLayout" Target="../slideLayouts/slideLayout37.xml"/><Relationship Id="rId5" Type="http://schemas.openxmlformats.org/officeDocument/2006/relationships/hyperlink" Target="https://st-takla.org/Bibles/BibleSearch/showVerses.php?book=76&amp;chapter=1&amp;vmin=2&amp;vmax=2" TargetMode="External"/><Relationship Id="rId4" Type="http://schemas.openxmlformats.org/officeDocument/2006/relationships/hyperlink" Target="https://st-takla.org/Bibles/BibleSearch/showVerses.php?book=76&amp;chapter=1&amp;vmin=1&amp;vmax=1" TargetMode="External"/></Relationships>
</file>

<file path=ppt/slides/_rels/slide69.xml.rels><?xml version="1.0" encoding="UTF-8" standalone="yes"?>
<Relationships xmlns="http://schemas.openxmlformats.org/package/2006/relationships"><Relationship Id="rId2" Type="http://schemas.openxmlformats.org/officeDocument/2006/relationships/notesSlide" Target="../notesSlides/notesSlide50.xml"/><Relationship Id="rId1" Type="http://schemas.openxmlformats.org/officeDocument/2006/relationships/slideLayout" Target="../slideLayouts/slideLayout50.xml"/></Relationships>
</file>

<file path=ppt/slides/_rels/slide7.xml.rels><?xml version="1.0" encoding="UTF-8" standalone="yes"?>
<Relationships xmlns="http://schemas.openxmlformats.org/package/2006/relationships"><Relationship Id="rId3" Type="http://schemas.openxmlformats.org/officeDocument/2006/relationships/image" Target="../media/image39.jpeg"/><Relationship Id="rId2" Type="http://schemas.openxmlformats.org/officeDocument/2006/relationships/notesSlide" Target="../notesSlides/notesSlide5.xml"/><Relationship Id="rId1" Type="http://schemas.openxmlformats.org/officeDocument/2006/relationships/slideLayout" Target="../slideLayouts/slideLayout957.xml"/></Relationships>
</file>

<file path=ppt/slides/_rels/slide70.xml.rels><?xml version="1.0" encoding="UTF-8" standalone="yes"?>
<Relationships xmlns="http://schemas.openxmlformats.org/package/2006/relationships"><Relationship Id="rId3" Type="http://schemas.openxmlformats.org/officeDocument/2006/relationships/image" Target="../media/image44.jpeg"/><Relationship Id="rId2" Type="http://schemas.openxmlformats.org/officeDocument/2006/relationships/notesSlide" Target="../notesSlides/notesSlide51.xml"/><Relationship Id="rId1" Type="http://schemas.openxmlformats.org/officeDocument/2006/relationships/slideLayout" Target="../slideLayouts/slideLayout13.xml"/></Relationships>
</file>

<file path=ppt/slides/_rels/slide71.xml.rels><?xml version="1.0" encoding="UTF-8" standalone="yes"?>
<Relationships xmlns="http://schemas.openxmlformats.org/package/2006/relationships"><Relationship Id="rId1" Type="http://schemas.openxmlformats.org/officeDocument/2006/relationships/slideLayout" Target="../slideLayouts/slideLayout163.xml"/></Relationships>
</file>

<file path=ppt/slides/_rels/slide72.xml.rels><?xml version="1.0" encoding="UTF-8" standalone="yes"?>
<Relationships xmlns="http://schemas.openxmlformats.org/package/2006/relationships"><Relationship Id="rId3" Type="http://schemas.openxmlformats.org/officeDocument/2006/relationships/image" Target="../media/image70.png"/><Relationship Id="rId2" Type="http://schemas.openxmlformats.org/officeDocument/2006/relationships/notesSlide" Target="../notesSlides/notesSlide52.xml"/><Relationship Id="rId1" Type="http://schemas.openxmlformats.org/officeDocument/2006/relationships/slideLayout" Target="../slideLayouts/slideLayout85.xml"/><Relationship Id="rId4" Type="http://schemas.openxmlformats.org/officeDocument/2006/relationships/image" Target="../media/image71.png"/></Relationships>
</file>

<file path=ppt/slides/_rels/slide73.xml.rels><?xml version="1.0" encoding="UTF-8" standalone="yes"?>
<Relationships xmlns="http://schemas.openxmlformats.org/package/2006/relationships"><Relationship Id="rId1" Type="http://schemas.openxmlformats.org/officeDocument/2006/relationships/slideLayout" Target="../slideLayouts/slideLayout74.xml"/></Relationships>
</file>

<file path=ppt/slides/_rels/slide8.xml.rels><?xml version="1.0" encoding="UTF-8" standalone="yes"?>
<Relationships xmlns="http://schemas.openxmlformats.org/package/2006/relationships"><Relationship Id="rId3" Type="http://schemas.openxmlformats.org/officeDocument/2006/relationships/image" Target="../media/image39.jpeg"/><Relationship Id="rId2" Type="http://schemas.openxmlformats.org/officeDocument/2006/relationships/notesSlide" Target="../notesSlides/notesSlide6.xml"/><Relationship Id="rId1" Type="http://schemas.openxmlformats.org/officeDocument/2006/relationships/slideLayout" Target="../slideLayouts/slideLayout957.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957.xml"/></Relationships>
</file>

<file path=ppt/slides/slide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3" name="Picture 2" descr="HS 21a bible_revelation1.jpg"/>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0" y="210038"/>
            <a:ext cx="9144000" cy="5715000"/>
          </a:xfrm>
          <a:prstGeom prst="rect">
            <a:avLst/>
          </a:prstGeom>
        </p:spPr>
      </p:pic>
      <p:sp>
        <p:nvSpPr>
          <p:cNvPr id="2" name="Title 1"/>
          <p:cNvSpPr>
            <a:spLocks noGrp="1"/>
          </p:cNvSpPr>
          <p:nvPr>
            <p:ph type="ctrTitle"/>
          </p:nvPr>
        </p:nvSpPr>
        <p:spPr>
          <a:xfrm>
            <a:off x="0" y="205098"/>
            <a:ext cx="9144000" cy="4855364"/>
          </a:xfrm>
        </p:spPr>
        <p:txBody>
          <a:bodyPr>
            <a:normAutofit/>
          </a:bodyPr>
          <a:lstStyle/>
          <a:p>
            <a:r>
              <a:rPr lang="ar-JO" sz="8000" b="1" dirty="0">
                <a:solidFill>
                  <a:srgbClr val="FFFFFF"/>
                </a:solidFill>
                <a:effectLst>
                  <a:glow rad="266700">
                    <a:schemeClr val="tx1">
                      <a:alpha val="93000"/>
                    </a:schemeClr>
                  </a:glow>
                </a:effectLst>
                <a:latin typeface="Arial" panose="020B0604020202020204" pitchFamily="34" charset="0"/>
                <a:cs typeface="Arial" panose="020B0604020202020204" pitchFamily="34" charset="0"/>
              </a:rPr>
              <a:t>ملاحظة الأشياء         المتكررة والمتصلة       مقارنة وتباين</a:t>
            </a:r>
            <a:endParaRPr lang="en-US" sz="8000" b="1" dirty="0">
              <a:solidFill>
                <a:srgbClr val="FFFFFF"/>
              </a:solidFill>
              <a:effectLst>
                <a:glow rad="266700">
                  <a:schemeClr val="tx1">
                    <a:alpha val="93000"/>
                  </a:schemeClr>
                </a:glow>
              </a:effectLst>
              <a:latin typeface="Arial" panose="020B0604020202020204" pitchFamily="34" charset="0"/>
              <a:cs typeface="Arial" panose="020B0604020202020204" pitchFamily="34" charset="0"/>
            </a:endParaRPr>
          </a:p>
        </p:txBody>
      </p:sp>
      <p:sp>
        <p:nvSpPr>
          <p:cNvPr id="4" name="Rectangle 3">
            <a:extLst>
              <a:ext uri="{FF2B5EF4-FFF2-40B4-BE49-F238E27FC236}">
                <a16:creationId xmlns:a16="http://schemas.microsoft.com/office/drawing/2014/main" id="{F70F31A6-B5E7-0CFE-A738-CDDF24B0CD3D}"/>
              </a:ext>
            </a:extLst>
          </p:cNvPr>
          <p:cNvSpPr>
            <a:spLocks noChangeArrowheads="1"/>
          </p:cNvSpPr>
          <p:nvPr/>
        </p:nvSpPr>
        <p:spPr bwMode="auto">
          <a:xfrm>
            <a:off x="0" y="5925038"/>
            <a:ext cx="9144000" cy="928335"/>
          </a:xfrm>
          <a:prstGeom prst="rect">
            <a:avLst/>
          </a:prstGeom>
          <a:solidFill>
            <a:srgbClr val="000514"/>
          </a:solidFill>
          <a:ln w="9525">
            <a:noFill/>
            <a:miter lim="800000"/>
            <a:headEnd/>
            <a:tailEnd/>
          </a:ln>
          <a:effectLst>
            <a:outerShdw blurRad="63500" dist="35921" dir="2700000" algn="ctr" rotWithShape="0">
              <a:srgbClr val="000514">
                <a:alpha val="74998"/>
              </a:srgbClr>
            </a:outerShdw>
          </a:effectLst>
        </p:spPr>
        <p:txBody>
          <a:bodyPr lIns="91430" tIns="45715" rIns="91430" bIns="45715" anchor="ctr"/>
          <a:lstStyle/>
          <a:p>
            <a:pPr marL="0" marR="0" lvl="0" indent="0" algn="ctr" defTabSz="457150" rtl="0" eaLnBrk="1" fontAlgn="auto" latinLnBrk="0" hangingPunct="1">
              <a:lnSpc>
                <a:spcPct val="100000"/>
              </a:lnSpc>
              <a:spcBef>
                <a:spcPct val="20000"/>
              </a:spcBef>
              <a:spcAft>
                <a:spcPts val="0"/>
              </a:spcAft>
              <a:buClr>
                <a:srgbClr val="FFCC00"/>
              </a:buClr>
              <a:buSzPct val="70000"/>
              <a:buFontTx/>
              <a:buNone/>
              <a:tabLst/>
              <a:defRPr/>
            </a:pPr>
            <a:r>
              <a:rPr lang="ar-JO" sz="1600" b="1" kern="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د. ريك جريفيث</a:t>
            </a:r>
            <a:r>
              <a:rPr kumimoji="0" lang="en-US" sz="16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 • </a:t>
            </a:r>
            <a:r>
              <a:rPr lang="ar-JO" sz="1600" b="1" kern="0" dirty="0">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مؤسسة الدراسات اللاهوتية الأردنية</a:t>
            </a:r>
            <a:r>
              <a:rPr kumimoji="0" lang="en-US" sz="16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 • BibleStudyDownloads.org</a:t>
            </a:r>
          </a:p>
        </p:txBody>
      </p:sp>
    </p:spTree>
    <p:extLst>
      <p:ext uri="{BB962C8B-B14F-4D97-AF65-F5344CB8AC3E}">
        <p14:creationId xmlns:p14="http://schemas.microsoft.com/office/powerpoint/2010/main" val="1353960299"/>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8946" name="Text Box 2"/>
          <p:cNvSpPr txBox="1">
            <a:spLocks noChangeArrowheads="1"/>
          </p:cNvSpPr>
          <p:nvPr/>
        </p:nvSpPr>
        <p:spPr bwMode="auto">
          <a:xfrm>
            <a:off x="2748548" y="679293"/>
            <a:ext cx="2895600"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آدم</a:t>
            </a:r>
            <a:r>
              <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حواء</a:t>
            </a:r>
            <a:endPar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38950" name="Rectangle 6"/>
          <p:cNvSpPr>
            <a:spLocks noChangeArrowheads="1"/>
          </p:cNvSpPr>
          <p:nvPr/>
        </p:nvSpPr>
        <p:spPr bwMode="auto">
          <a:xfrm>
            <a:off x="0" y="177800"/>
            <a:ext cx="9144000" cy="397738"/>
          </a:xfrm>
          <a:prstGeom prst="rect">
            <a:avLst/>
          </a:prstGeom>
          <a:noFill/>
          <a:ln w="12700">
            <a:noFill/>
            <a:miter lim="800000"/>
            <a:headEnd/>
            <a:tailEnd/>
          </a:ln>
          <a:effectLst>
            <a:outerShdw blurRad="63500" dist="53882" dir="2700000" algn="ctr" rotWithShape="0">
              <a:schemeClr val="bg2">
                <a:alpha val="74998"/>
              </a:schemeClr>
            </a:outerShdw>
          </a:effectLst>
        </p:spPr>
        <p:txBody>
          <a:bodyPr lIns="90487" tIns="44450" rIns="90487" bIns="44450">
            <a:spAutoFit/>
          </a:bodyPr>
          <a:lstStyle/>
          <a:p>
            <a:pPr marL="0" marR="0" lvl="0" indent="0" algn="ctr" defTabSz="914400" rtl="0" eaLnBrk="0" fontAlgn="base" latinLnBrk="0" hangingPunct="0">
              <a:lnSpc>
                <a:spcPct val="70000"/>
              </a:lnSpc>
              <a:spcBef>
                <a:spcPct val="50000"/>
              </a:spcBef>
              <a:spcAft>
                <a:spcPct val="0"/>
              </a:spcAft>
              <a:buClrTx/>
              <a:buSzTx/>
              <a:buFontTx/>
              <a:buNone/>
              <a:tabLst/>
              <a:defRPr/>
            </a:pPr>
            <a:r>
              <a:rPr kumimoji="0" lang="ar-JO" sz="28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سلالة داود: سلسلة النسب الملكية ليسوع المسيح*</a:t>
            </a:r>
            <a:endParaRPr kumimoji="0" lang="en-US" sz="20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38951" name="Line 7"/>
          <p:cNvSpPr>
            <a:spLocks noChangeShapeType="1"/>
          </p:cNvSpPr>
          <p:nvPr/>
        </p:nvSpPr>
        <p:spPr bwMode="auto">
          <a:xfrm>
            <a:off x="3327400" y="955675"/>
            <a:ext cx="228600" cy="0"/>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38961" name="Text Box 17"/>
          <p:cNvSpPr txBox="1">
            <a:spLocks noChangeArrowheads="1"/>
          </p:cNvSpPr>
          <p:nvPr/>
        </p:nvSpPr>
        <p:spPr bwMode="auto">
          <a:xfrm>
            <a:off x="6245225" y="3086012"/>
            <a:ext cx="2741613" cy="954107"/>
          </a:xfrm>
          <a:prstGeom prst="rect">
            <a:avLst/>
          </a:prstGeom>
          <a:noFill/>
          <a:ln w="9525">
            <a:noFill/>
            <a:miter lim="800000"/>
            <a:headEnd/>
            <a:tailEnd/>
          </a:ln>
          <a:effectLst>
            <a:outerShdw blurRad="63500" dist="71842" dir="2700000" algn="ctr" rotWithShape="0">
              <a:schemeClr val="bg2">
                <a:alpha val="74998"/>
              </a:schemeClr>
            </a:outerShdw>
          </a:effectLst>
        </p:spPr>
        <p:txBody>
          <a:bodyPr>
            <a:spAutoFit/>
          </a:bodyPr>
          <a:lstStyle/>
          <a:p>
            <a:pPr marL="0" marR="0" lvl="0" indent="0" algn="r" defTabSz="914400" rtl="1" eaLnBrk="0" fontAlgn="base" latinLnBrk="0" hangingPunct="0">
              <a:lnSpc>
                <a:spcPct val="100000"/>
              </a:lnSpc>
              <a:spcBef>
                <a:spcPts val="0"/>
              </a:spcBef>
              <a:spcAft>
                <a:spcPct val="0"/>
              </a:spcAft>
              <a:buClrTx/>
              <a:buSzTx/>
              <a:buFontTx/>
              <a:buNone/>
              <a:tabLst/>
              <a:defRPr/>
            </a:pPr>
            <a:r>
              <a:rPr kumimoji="0" lang="ar-SA" sz="28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*مختصر</a:t>
            </a:r>
          </a:p>
          <a:p>
            <a:pPr marL="0" marR="0" lvl="0" indent="0" algn="r" defTabSz="914400" rtl="1" eaLnBrk="0" fontAlgn="base" latinLnBrk="0" hangingPunct="0">
              <a:lnSpc>
                <a:spcPct val="100000"/>
              </a:lnSpc>
              <a:spcBef>
                <a:spcPts val="0"/>
              </a:spcBef>
              <a:spcAft>
                <a:spcPct val="0"/>
              </a:spcAft>
              <a:buClrTx/>
              <a:buSzTx/>
              <a:buFontTx/>
              <a:buNone/>
              <a:tabLst/>
              <a:defRPr/>
            </a:pPr>
            <a:r>
              <a:rPr kumimoji="0" lang="ar-SA" sz="28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جداً</a:t>
            </a:r>
            <a:endParaRPr kumimoji="0" lang="en-US" sz="28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38965" name="Text Box 21"/>
          <p:cNvSpPr txBox="1">
            <a:spLocks noChangeArrowheads="1"/>
          </p:cNvSpPr>
          <p:nvPr/>
        </p:nvSpPr>
        <p:spPr bwMode="auto">
          <a:xfrm>
            <a:off x="5051425" y="1082675"/>
            <a:ext cx="3287713" cy="336550"/>
          </a:xfrm>
          <a:prstGeom prst="rect">
            <a:avLst/>
          </a:prstGeom>
          <a:noFill/>
          <a:ln w="9525">
            <a:noFill/>
            <a:miter lim="800000"/>
            <a:headEnd/>
            <a:tailEnd/>
          </a:ln>
          <a:effectLst>
            <a:outerShdw blurRad="63500" dist="71842"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16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تكوين 3: 20</a:t>
            </a:r>
            <a:endParaRPr kumimoji="0" lang="en-US" sz="16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59398" name="Text Box 23"/>
          <p:cNvSpPr txBox="1">
            <a:spLocks noChangeArrowheads="1"/>
          </p:cNvSpPr>
          <p:nvPr/>
        </p:nvSpPr>
        <p:spPr bwMode="auto">
          <a:xfrm>
            <a:off x="8729064" y="104746"/>
            <a:ext cx="255199" cy="4001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000" b="0" i="0" u="none" strike="noStrike" kern="1200" cap="none" spc="0" normalizeH="0" baseline="0" noProof="0">
                <a:ln>
                  <a:noFill/>
                </a:ln>
                <a:solidFill>
                  <a:srgbClr val="FFA27C"/>
                </a:solidFill>
                <a:effectLst/>
                <a:uLnTx/>
                <a:uFillTx/>
                <a:latin typeface="Arial" panose="020B0604020202020204" pitchFamily="34" charset="0"/>
                <a:ea typeface="Accordance" panose="00000400000000000000" pitchFamily="2" charset="-78"/>
                <a:cs typeface="Arial" panose="020B0604020202020204" pitchFamily="34" charset="0"/>
              </a:rPr>
              <a:t> </a:t>
            </a:r>
          </a:p>
        </p:txBody>
      </p:sp>
      <p:sp>
        <p:nvSpPr>
          <p:cNvPr id="59399" name="Text Box 25"/>
          <p:cNvSpPr txBox="1">
            <a:spLocks noChangeArrowheads="1"/>
          </p:cNvSpPr>
          <p:nvPr/>
        </p:nvSpPr>
        <p:spPr bwMode="auto">
          <a:xfrm>
            <a:off x="542925" y="6526213"/>
            <a:ext cx="219075"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000" b="1" i="0" u="none" strike="noStrike" kern="1200" cap="none" spc="0" normalizeH="0" baseline="0" noProof="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 </a:t>
            </a:r>
          </a:p>
        </p:txBody>
      </p:sp>
      <p:sp>
        <p:nvSpPr>
          <p:cNvPr id="338970" name="Rectangle 26"/>
          <p:cNvSpPr>
            <a:spLocks noChangeArrowheads="1"/>
          </p:cNvSpPr>
          <p:nvPr/>
        </p:nvSpPr>
        <p:spPr bwMode="auto">
          <a:xfrm>
            <a:off x="8034338" y="6481763"/>
            <a:ext cx="282575" cy="304800"/>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ea typeface="Accordance" panose="00000400000000000000" pitchFamily="2" charset="-78"/>
                <a:cs typeface="Arial" panose="020B0604020202020204" pitchFamily="34" charset="0"/>
              </a:rPr>
              <a:t>  </a:t>
            </a:r>
          </a:p>
        </p:txBody>
      </p:sp>
      <p:sp>
        <p:nvSpPr>
          <p:cNvPr id="338973" name="Rectangle 29"/>
          <p:cNvSpPr>
            <a:spLocks noChangeArrowheads="1"/>
          </p:cNvSpPr>
          <p:nvPr/>
        </p:nvSpPr>
        <p:spPr bwMode="auto">
          <a:xfrm>
            <a:off x="5329238" y="758825"/>
            <a:ext cx="2682875" cy="784225"/>
          </a:xfrm>
          <a:prstGeom prst="rect">
            <a:avLst/>
          </a:prstGeom>
          <a:noFill/>
          <a:ln w="57150">
            <a:solidFill>
              <a:schemeClr val="tx1"/>
            </a:solidFill>
            <a:miter lim="800000"/>
            <a:headEnd/>
            <a:tailEnd/>
          </a:ln>
          <a:effectLst>
            <a:outerShdw blurRad="63500" dist="71842"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38974" name="Text Box 30"/>
          <p:cNvSpPr txBox="1">
            <a:spLocks noChangeArrowheads="1"/>
          </p:cNvSpPr>
          <p:nvPr/>
        </p:nvSpPr>
        <p:spPr bwMode="auto">
          <a:xfrm>
            <a:off x="5054600" y="776288"/>
            <a:ext cx="3349625" cy="336550"/>
          </a:xfrm>
          <a:prstGeom prst="rect">
            <a:avLst/>
          </a:prstGeom>
          <a:noFill/>
          <a:ln w="9525">
            <a:noFill/>
            <a:miter lim="800000"/>
            <a:headEnd/>
            <a:tailEnd/>
          </a:ln>
          <a:effectLst>
            <a:outerShdw blurRad="63500" dist="53882"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1600" b="1" i="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مكان النص:</a:t>
            </a:r>
            <a:endParaRPr kumimoji="0" lang="en-US" sz="1600" b="1" i="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38975" name="Rectangle 31"/>
          <p:cNvSpPr>
            <a:spLocks noChangeArrowheads="1"/>
          </p:cNvSpPr>
          <p:nvPr/>
        </p:nvSpPr>
        <p:spPr bwMode="auto">
          <a:xfrm>
            <a:off x="8098485" y="6523752"/>
            <a:ext cx="325731" cy="246221"/>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ea typeface="Accordance" panose="00000400000000000000" pitchFamily="2" charset="-78"/>
                <a:cs typeface="Arial" panose="020B0604020202020204" pitchFamily="34" charset="0"/>
              </a:rPr>
              <a:t>23</a:t>
            </a:r>
          </a:p>
        </p:txBody>
      </p:sp>
    </p:spTree>
  </p:cSld>
  <p:clrMapOvr>
    <a:masterClrMapping/>
  </p:clrMapOvr>
  <p:transition>
    <p:fade/>
  </p:transition>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9970" name="Text Box 2"/>
          <p:cNvSpPr txBox="1">
            <a:spLocks noChangeArrowheads="1"/>
          </p:cNvSpPr>
          <p:nvPr/>
        </p:nvSpPr>
        <p:spPr bwMode="auto">
          <a:xfrm>
            <a:off x="2782136" y="688976"/>
            <a:ext cx="2895600"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آدم</a:t>
            </a:r>
            <a:r>
              <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حواء</a:t>
            </a:r>
            <a:endPar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39971" name="Text Box 3"/>
          <p:cNvSpPr txBox="1">
            <a:spLocks noChangeArrowheads="1"/>
          </p:cNvSpPr>
          <p:nvPr/>
        </p:nvSpPr>
        <p:spPr bwMode="auto">
          <a:xfrm>
            <a:off x="2100138" y="1287327"/>
            <a:ext cx="4089400"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1" i="0" u="none" strike="noStrike" kern="1200" cap="none" spc="0" normalizeH="0" baseline="0" noProof="0" dirty="0" err="1">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قايين</a:t>
            </a:r>
            <a:r>
              <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هابيل</a:t>
            </a:r>
            <a:r>
              <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p>
        </p:txBody>
      </p:sp>
      <p:sp>
        <p:nvSpPr>
          <p:cNvPr id="339974" name="Rectangle 6"/>
          <p:cNvSpPr>
            <a:spLocks noChangeArrowheads="1"/>
          </p:cNvSpPr>
          <p:nvPr/>
        </p:nvSpPr>
        <p:spPr bwMode="auto">
          <a:xfrm>
            <a:off x="0" y="177800"/>
            <a:ext cx="9144000" cy="397738"/>
          </a:xfrm>
          <a:prstGeom prst="rect">
            <a:avLst/>
          </a:prstGeom>
          <a:noFill/>
          <a:ln w="12700">
            <a:noFill/>
            <a:miter lim="800000"/>
            <a:headEnd/>
            <a:tailEnd/>
          </a:ln>
          <a:effectLst>
            <a:outerShdw blurRad="63500" dist="53882" dir="2700000" algn="ctr" rotWithShape="0">
              <a:schemeClr val="bg2">
                <a:alpha val="74998"/>
              </a:schemeClr>
            </a:outerShdw>
          </a:effectLst>
        </p:spPr>
        <p:txBody>
          <a:bodyPr lIns="90487" tIns="44450" rIns="90487" bIns="44450">
            <a:spAutoFit/>
          </a:bodyPr>
          <a:lstStyle/>
          <a:p>
            <a:pPr marL="0" marR="0" lvl="0" indent="0" algn="ctr" defTabSz="914400" rtl="0" eaLnBrk="0" fontAlgn="base" latinLnBrk="0" hangingPunct="0">
              <a:lnSpc>
                <a:spcPct val="70000"/>
              </a:lnSpc>
              <a:spcBef>
                <a:spcPct val="50000"/>
              </a:spcBef>
              <a:spcAft>
                <a:spcPct val="0"/>
              </a:spcAft>
              <a:buClrTx/>
              <a:buSzTx/>
              <a:buFontTx/>
              <a:buNone/>
              <a:tabLst/>
              <a:defRPr/>
            </a:pPr>
            <a:r>
              <a:rPr kumimoji="0" lang="ar-JO" sz="28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سلالة داود: سلسلة النسب الملكية ليسوع المسيح*</a:t>
            </a:r>
            <a:endParaRPr kumimoji="0" lang="en-US" sz="20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39975" name="Line 7"/>
          <p:cNvSpPr>
            <a:spLocks noChangeShapeType="1"/>
          </p:cNvSpPr>
          <p:nvPr/>
        </p:nvSpPr>
        <p:spPr bwMode="auto">
          <a:xfrm>
            <a:off x="3327400" y="955675"/>
            <a:ext cx="228600" cy="0"/>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39976" name="Line 8"/>
          <p:cNvSpPr>
            <a:spLocks noChangeShapeType="1"/>
          </p:cNvSpPr>
          <p:nvPr/>
        </p:nvSpPr>
        <p:spPr bwMode="auto">
          <a:xfrm>
            <a:off x="2489200" y="1196975"/>
            <a:ext cx="901700" cy="0"/>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39977" name="Line 9"/>
          <p:cNvSpPr>
            <a:spLocks noChangeShapeType="1"/>
          </p:cNvSpPr>
          <p:nvPr/>
        </p:nvSpPr>
        <p:spPr bwMode="auto">
          <a:xfrm flipV="1">
            <a:off x="3427413" y="960438"/>
            <a:ext cx="0" cy="2079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39980" name="Line 12"/>
          <p:cNvSpPr>
            <a:spLocks noChangeShapeType="1"/>
          </p:cNvSpPr>
          <p:nvPr/>
        </p:nvSpPr>
        <p:spPr bwMode="auto">
          <a:xfrm flipV="1">
            <a:off x="2487613" y="1214438"/>
            <a:ext cx="0" cy="1317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39981" name="Line 13"/>
          <p:cNvSpPr>
            <a:spLocks noChangeShapeType="1"/>
          </p:cNvSpPr>
          <p:nvPr/>
        </p:nvSpPr>
        <p:spPr bwMode="auto">
          <a:xfrm flipV="1">
            <a:off x="3429000" y="1150938"/>
            <a:ext cx="0" cy="2079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39985" name="Text Box 17"/>
          <p:cNvSpPr txBox="1">
            <a:spLocks noChangeArrowheads="1"/>
          </p:cNvSpPr>
          <p:nvPr/>
        </p:nvSpPr>
        <p:spPr bwMode="auto">
          <a:xfrm>
            <a:off x="6318276" y="2981929"/>
            <a:ext cx="2741613" cy="954107"/>
          </a:xfrm>
          <a:prstGeom prst="rect">
            <a:avLst/>
          </a:prstGeom>
          <a:noFill/>
          <a:ln w="9525">
            <a:noFill/>
            <a:miter lim="800000"/>
            <a:headEnd/>
            <a:tailEnd/>
          </a:ln>
          <a:effectLst>
            <a:outerShdw blurRad="63500" dist="71842" dir="2700000" algn="ctr" rotWithShape="0">
              <a:schemeClr val="bg2">
                <a:alpha val="74998"/>
              </a:schemeClr>
            </a:outerShdw>
          </a:effectLst>
        </p:spPr>
        <p:txBody>
          <a:bodyPr>
            <a:spAutoFit/>
          </a:bodyPr>
          <a:lstStyle/>
          <a:p>
            <a:pPr marL="0" marR="0" lvl="0" indent="0" algn="r" defTabSz="914400" rtl="1" eaLnBrk="0" fontAlgn="base" latinLnBrk="0" hangingPunct="0">
              <a:lnSpc>
                <a:spcPct val="100000"/>
              </a:lnSpc>
              <a:spcBef>
                <a:spcPts val="0"/>
              </a:spcBef>
              <a:spcAft>
                <a:spcPct val="0"/>
              </a:spcAft>
              <a:buClrTx/>
              <a:buSzTx/>
              <a:buFontTx/>
              <a:buNone/>
              <a:tabLst/>
              <a:defRPr/>
            </a:pPr>
            <a:r>
              <a:rPr kumimoji="0" lang="ar-SA" sz="28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*مختصر</a:t>
            </a:r>
          </a:p>
          <a:p>
            <a:pPr marL="0" marR="0" lvl="0" indent="0" algn="r" defTabSz="914400" rtl="1" eaLnBrk="0" fontAlgn="base" latinLnBrk="0" hangingPunct="0">
              <a:lnSpc>
                <a:spcPct val="100000"/>
              </a:lnSpc>
              <a:spcBef>
                <a:spcPts val="0"/>
              </a:spcBef>
              <a:spcAft>
                <a:spcPct val="0"/>
              </a:spcAft>
              <a:buClrTx/>
              <a:buSzTx/>
              <a:buFontTx/>
              <a:buNone/>
              <a:tabLst/>
              <a:defRPr/>
            </a:pPr>
            <a:r>
              <a:rPr kumimoji="0" lang="ar-SA" sz="28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جداً</a:t>
            </a:r>
            <a:endParaRPr kumimoji="0" lang="en-US" sz="28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1450" name="Text Box 23"/>
          <p:cNvSpPr txBox="1">
            <a:spLocks noChangeArrowheads="1"/>
          </p:cNvSpPr>
          <p:nvPr/>
        </p:nvSpPr>
        <p:spPr bwMode="auto">
          <a:xfrm>
            <a:off x="8729064" y="104746"/>
            <a:ext cx="255199" cy="4001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000" b="0" i="0" u="none" strike="noStrike" kern="1200" cap="none" spc="0" normalizeH="0" baseline="0" noProof="0">
                <a:ln>
                  <a:noFill/>
                </a:ln>
                <a:solidFill>
                  <a:srgbClr val="FFA27C"/>
                </a:solidFill>
                <a:effectLst/>
                <a:uLnTx/>
                <a:uFillTx/>
                <a:latin typeface="Arial" panose="020B0604020202020204" pitchFamily="34" charset="0"/>
                <a:ea typeface="Accordance" panose="00000400000000000000" pitchFamily="2" charset="-78"/>
                <a:cs typeface="Arial" panose="020B0604020202020204" pitchFamily="34" charset="0"/>
              </a:rPr>
              <a:t> </a:t>
            </a:r>
          </a:p>
        </p:txBody>
      </p:sp>
      <p:sp>
        <p:nvSpPr>
          <p:cNvPr id="61451" name="Text Box 25"/>
          <p:cNvSpPr txBox="1">
            <a:spLocks noChangeArrowheads="1"/>
          </p:cNvSpPr>
          <p:nvPr/>
        </p:nvSpPr>
        <p:spPr bwMode="auto">
          <a:xfrm>
            <a:off x="542925" y="6526213"/>
            <a:ext cx="219075"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000" b="1" i="0" u="none" strike="noStrike" kern="1200" cap="none" spc="0" normalizeH="0" baseline="0" noProof="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 </a:t>
            </a:r>
          </a:p>
        </p:txBody>
      </p:sp>
      <p:sp>
        <p:nvSpPr>
          <p:cNvPr id="339994" name="Rectangle 26"/>
          <p:cNvSpPr>
            <a:spLocks noChangeArrowheads="1"/>
          </p:cNvSpPr>
          <p:nvPr/>
        </p:nvSpPr>
        <p:spPr bwMode="auto">
          <a:xfrm>
            <a:off x="8034338" y="6481763"/>
            <a:ext cx="282575" cy="304800"/>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ea typeface="Accordance" panose="00000400000000000000" pitchFamily="2" charset="-78"/>
                <a:cs typeface="Arial" panose="020B0604020202020204" pitchFamily="34" charset="0"/>
              </a:rPr>
              <a:t>  </a:t>
            </a:r>
          </a:p>
        </p:txBody>
      </p:sp>
      <p:sp>
        <p:nvSpPr>
          <p:cNvPr id="339998" name="Text Box 30"/>
          <p:cNvSpPr txBox="1">
            <a:spLocks noChangeArrowheads="1"/>
          </p:cNvSpPr>
          <p:nvPr/>
        </p:nvSpPr>
        <p:spPr bwMode="auto">
          <a:xfrm>
            <a:off x="5054600" y="776288"/>
            <a:ext cx="3349625" cy="336550"/>
          </a:xfrm>
          <a:prstGeom prst="rect">
            <a:avLst/>
          </a:prstGeom>
          <a:noFill/>
          <a:ln w="9525">
            <a:noFill/>
            <a:miter lim="800000"/>
            <a:headEnd/>
            <a:tailEnd/>
          </a:ln>
          <a:effectLst>
            <a:outerShdw blurRad="63500" dist="53882"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1600" b="1" i="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مكان النص:</a:t>
            </a:r>
            <a:endParaRPr kumimoji="0" lang="en-US" sz="1600" b="1" i="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39999" name="Text Box 31"/>
          <p:cNvSpPr txBox="1">
            <a:spLocks noChangeArrowheads="1"/>
          </p:cNvSpPr>
          <p:nvPr/>
        </p:nvSpPr>
        <p:spPr bwMode="auto">
          <a:xfrm>
            <a:off x="5029200" y="1111584"/>
            <a:ext cx="3287713" cy="336550"/>
          </a:xfrm>
          <a:prstGeom prst="rect">
            <a:avLst/>
          </a:prstGeom>
          <a:noFill/>
          <a:ln w="9525">
            <a:noFill/>
            <a:miter lim="800000"/>
            <a:headEnd/>
            <a:tailEnd/>
          </a:ln>
          <a:effectLst>
            <a:outerShdw blurRad="63500" dist="71842"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16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تكوين 4: 1-2؛ 4: 8</a:t>
            </a:r>
            <a:endParaRPr kumimoji="0" lang="en-US" sz="16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0000" name="Rectangle 32"/>
          <p:cNvSpPr>
            <a:spLocks noChangeArrowheads="1"/>
          </p:cNvSpPr>
          <p:nvPr/>
        </p:nvSpPr>
        <p:spPr bwMode="auto">
          <a:xfrm>
            <a:off x="5329238" y="758825"/>
            <a:ext cx="2682875" cy="784225"/>
          </a:xfrm>
          <a:prstGeom prst="rect">
            <a:avLst/>
          </a:prstGeom>
          <a:noFill/>
          <a:ln w="57150">
            <a:solidFill>
              <a:schemeClr val="tx1"/>
            </a:solidFill>
            <a:miter lim="800000"/>
            <a:headEnd/>
            <a:tailEnd/>
          </a:ln>
          <a:effectLst>
            <a:outerShdw blurRad="63500" dist="71842"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0001" name="Rectangle 33"/>
          <p:cNvSpPr>
            <a:spLocks noChangeArrowheads="1"/>
          </p:cNvSpPr>
          <p:nvPr/>
        </p:nvSpPr>
        <p:spPr bwMode="auto">
          <a:xfrm>
            <a:off x="8098485" y="6523752"/>
            <a:ext cx="325731" cy="246221"/>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ea typeface="Accordance" panose="00000400000000000000" pitchFamily="2" charset="-78"/>
                <a:cs typeface="Arial" panose="020B0604020202020204" pitchFamily="34" charset="0"/>
              </a:rPr>
              <a:t>24</a:t>
            </a:r>
          </a:p>
        </p:txBody>
      </p:sp>
      <p:sp>
        <p:nvSpPr>
          <p:cNvPr id="61457" name="Text Box 35"/>
          <p:cNvSpPr txBox="1">
            <a:spLocks noChangeArrowheads="1"/>
          </p:cNvSpPr>
          <p:nvPr/>
        </p:nvSpPr>
        <p:spPr bwMode="auto">
          <a:xfrm>
            <a:off x="8594710" y="6461711"/>
            <a:ext cx="298480" cy="33855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600" b="1" i="0" u="none" strike="noStrike" kern="1200" cap="none" spc="0" normalizeH="0" baseline="0" noProof="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1</a:t>
            </a:r>
          </a:p>
        </p:txBody>
      </p:sp>
      <p:sp>
        <p:nvSpPr>
          <p:cNvPr id="340004" name="Line 36"/>
          <p:cNvSpPr>
            <a:spLocks noChangeShapeType="1"/>
          </p:cNvSpPr>
          <p:nvPr/>
        </p:nvSpPr>
        <p:spPr bwMode="auto">
          <a:xfrm flipH="1">
            <a:off x="3227388" y="1246188"/>
            <a:ext cx="350837" cy="487362"/>
          </a:xfrm>
          <a:prstGeom prst="line">
            <a:avLst/>
          </a:prstGeom>
          <a:noFill/>
          <a:ln w="57150">
            <a:solidFill>
              <a:srgbClr val="CC0000"/>
            </a:solidFill>
            <a:round/>
            <a:headEnd/>
            <a:tailEnd/>
          </a:ln>
          <a:effectLst>
            <a:outerShdw blurRad="63500" dist="46662" dir="3284183"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0005" name="Line 37"/>
          <p:cNvSpPr>
            <a:spLocks noChangeShapeType="1"/>
          </p:cNvSpPr>
          <p:nvPr/>
        </p:nvSpPr>
        <p:spPr bwMode="auto">
          <a:xfrm>
            <a:off x="3221038" y="1239838"/>
            <a:ext cx="363537" cy="544512"/>
          </a:xfrm>
          <a:prstGeom prst="line">
            <a:avLst/>
          </a:prstGeom>
          <a:noFill/>
          <a:ln w="57150">
            <a:solidFill>
              <a:srgbClr val="CC0000"/>
            </a:solidFill>
            <a:round/>
            <a:headEnd/>
            <a:tailEnd/>
          </a:ln>
          <a:effectLst>
            <a:outerShdw blurRad="63500" dist="46662" dir="3284183"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1" fill="hold" nodeType="clickEffect">
                                  <p:stCondLst>
                                    <p:cond delay="0"/>
                                  </p:stCondLst>
                                  <p:childTnLst>
                                    <p:set>
                                      <p:cBhvr>
                                        <p:cTn id="6" dur="1" fill="hold">
                                          <p:stCondLst>
                                            <p:cond delay="0"/>
                                          </p:stCondLst>
                                        </p:cTn>
                                        <p:tgtEl>
                                          <p:spTgt spid="340005"/>
                                        </p:tgtEl>
                                        <p:attrNameLst>
                                          <p:attrName>style.visibility</p:attrName>
                                        </p:attrNameLst>
                                      </p:cBhvr>
                                      <p:to>
                                        <p:strVal val="visible"/>
                                      </p:to>
                                    </p:set>
                                    <p:animEffect transition="in" filter="wipe(up)">
                                      <p:cBhvr>
                                        <p:cTn id="7" dur="500"/>
                                        <p:tgtEl>
                                          <p:spTgt spid="340005"/>
                                        </p:tgtEl>
                                      </p:cBhvr>
                                    </p:animEffect>
                                  </p:childTnLst>
                                </p:cTn>
                              </p:par>
                              <p:par>
                                <p:cTn id="8" presetID="22" presetClass="entr" presetSubtype="1" fill="hold" nodeType="withEffect">
                                  <p:stCondLst>
                                    <p:cond delay="0"/>
                                  </p:stCondLst>
                                  <p:childTnLst>
                                    <p:set>
                                      <p:cBhvr>
                                        <p:cTn id="9" dur="1" fill="hold">
                                          <p:stCondLst>
                                            <p:cond delay="0"/>
                                          </p:stCondLst>
                                        </p:cTn>
                                        <p:tgtEl>
                                          <p:spTgt spid="340004"/>
                                        </p:tgtEl>
                                        <p:attrNameLst>
                                          <p:attrName>style.visibility</p:attrName>
                                        </p:attrNameLst>
                                      </p:cBhvr>
                                      <p:to>
                                        <p:strVal val="visible"/>
                                      </p:to>
                                    </p:set>
                                    <p:animEffect transition="in" filter="wipe(up)">
                                      <p:cBhvr>
                                        <p:cTn id="10" dur="500"/>
                                        <p:tgtEl>
                                          <p:spTgt spid="34000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5090" name="Text Box 2"/>
          <p:cNvSpPr txBox="1">
            <a:spLocks noChangeArrowheads="1"/>
          </p:cNvSpPr>
          <p:nvPr/>
        </p:nvSpPr>
        <p:spPr bwMode="auto">
          <a:xfrm>
            <a:off x="2752600" y="691357"/>
            <a:ext cx="2895600"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آدم</a:t>
            </a:r>
            <a:r>
              <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حواء</a:t>
            </a:r>
            <a:endPar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1" name="Text Box 3"/>
          <p:cNvSpPr txBox="1">
            <a:spLocks noChangeArrowheads="1"/>
          </p:cNvSpPr>
          <p:nvPr/>
        </p:nvSpPr>
        <p:spPr bwMode="auto">
          <a:xfrm>
            <a:off x="2155700" y="1301750"/>
            <a:ext cx="4089400"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1" i="0" u="none" strike="noStrike" kern="1200" cap="none" spc="0" normalizeH="0" baseline="0" noProof="0" dirty="0" err="1">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قايين</a:t>
            </a:r>
            <a:r>
              <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هابيل  </a:t>
            </a:r>
            <a:r>
              <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i="0" u="none" strike="noStrike" kern="1200" cap="none" spc="0" normalizeH="0" baseline="0" noProof="0" dirty="0" err="1">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شيث</a:t>
            </a: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endPar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2" name="Rectangle 4"/>
          <p:cNvSpPr>
            <a:spLocks noChangeArrowheads="1"/>
          </p:cNvSpPr>
          <p:nvPr/>
        </p:nvSpPr>
        <p:spPr bwMode="auto">
          <a:xfrm>
            <a:off x="0" y="177800"/>
            <a:ext cx="9144000" cy="397738"/>
          </a:xfrm>
          <a:prstGeom prst="rect">
            <a:avLst/>
          </a:prstGeom>
          <a:noFill/>
          <a:ln w="12700">
            <a:noFill/>
            <a:miter lim="800000"/>
            <a:headEnd/>
            <a:tailEnd/>
          </a:ln>
          <a:effectLst>
            <a:outerShdw blurRad="63500" dist="53882" dir="2700000" algn="ctr" rotWithShape="0">
              <a:schemeClr val="bg2">
                <a:alpha val="74998"/>
              </a:schemeClr>
            </a:outerShdw>
          </a:effectLst>
        </p:spPr>
        <p:txBody>
          <a:bodyPr lIns="90487" tIns="44450" rIns="90487" bIns="44450">
            <a:spAutoFit/>
          </a:bodyPr>
          <a:lstStyle/>
          <a:p>
            <a:pPr marL="0" marR="0" lvl="0" indent="0" algn="ctr" defTabSz="914400" rtl="0" eaLnBrk="0" fontAlgn="base" latinLnBrk="0" hangingPunct="0">
              <a:lnSpc>
                <a:spcPct val="70000"/>
              </a:lnSpc>
              <a:spcBef>
                <a:spcPct val="50000"/>
              </a:spcBef>
              <a:spcAft>
                <a:spcPct val="0"/>
              </a:spcAft>
              <a:buClrTx/>
              <a:buSzTx/>
              <a:buFontTx/>
              <a:buNone/>
              <a:tabLst/>
              <a:defRPr/>
            </a:pPr>
            <a:r>
              <a:rPr kumimoji="0" lang="ar-JO" sz="28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سلالة داود: سلسلة النسب الملكية ليسوع المسيح*</a:t>
            </a:r>
            <a:endParaRPr kumimoji="0" lang="en-US" sz="20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3" name="Line 5"/>
          <p:cNvSpPr>
            <a:spLocks noChangeShapeType="1"/>
          </p:cNvSpPr>
          <p:nvPr/>
        </p:nvSpPr>
        <p:spPr bwMode="auto">
          <a:xfrm>
            <a:off x="3327400" y="955675"/>
            <a:ext cx="228600" cy="0"/>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4" name="Line 6"/>
          <p:cNvSpPr>
            <a:spLocks noChangeShapeType="1"/>
          </p:cNvSpPr>
          <p:nvPr/>
        </p:nvSpPr>
        <p:spPr bwMode="auto">
          <a:xfrm>
            <a:off x="2489200" y="1196975"/>
            <a:ext cx="1828800" cy="0"/>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5" name="Line 7"/>
          <p:cNvSpPr>
            <a:spLocks noChangeShapeType="1"/>
          </p:cNvSpPr>
          <p:nvPr/>
        </p:nvSpPr>
        <p:spPr bwMode="auto">
          <a:xfrm flipV="1">
            <a:off x="3427413" y="960438"/>
            <a:ext cx="0" cy="2079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6" name="Line 8"/>
          <p:cNvSpPr>
            <a:spLocks noChangeShapeType="1"/>
          </p:cNvSpPr>
          <p:nvPr/>
        </p:nvSpPr>
        <p:spPr bwMode="auto">
          <a:xfrm flipV="1">
            <a:off x="2487613" y="1214438"/>
            <a:ext cx="0" cy="1317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7" name="Line 9"/>
          <p:cNvSpPr>
            <a:spLocks noChangeShapeType="1"/>
          </p:cNvSpPr>
          <p:nvPr/>
        </p:nvSpPr>
        <p:spPr bwMode="auto">
          <a:xfrm flipV="1">
            <a:off x="3429000" y="1150938"/>
            <a:ext cx="0" cy="2079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8" name="Line 10"/>
          <p:cNvSpPr>
            <a:spLocks noChangeShapeType="1"/>
          </p:cNvSpPr>
          <p:nvPr/>
        </p:nvSpPr>
        <p:spPr bwMode="auto">
          <a:xfrm flipV="1">
            <a:off x="4318000" y="1200150"/>
            <a:ext cx="0" cy="157163"/>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9" name="Line 11"/>
          <p:cNvSpPr>
            <a:spLocks noChangeShapeType="1"/>
          </p:cNvSpPr>
          <p:nvPr/>
        </p:nvSpPr>
        <p:spPr bwMode="auto">
          <a:xfrm flipH="1">
            <a:off x="3227388" y="1246188"/>
            <a:ext cx="350837" cy="487362"/>
          </a:xfrm>
          <a:prstGeom prst="line">
            <a:avLst/>
          </a:prstGeom>
          <a:noFill/>
          <a:ln w="57150">
            <a:solidFill>
              <a:srgbClr val="CC0000"/>
            </a:solidFill>
            <a:round/>
            <a:headEnd/>
            <a:tailEnd/>
          </a:ln>
          <a:effectLst>
            <a:outerShdw blurRad="63500" dist="46662" dir="3284183"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100" name="Line 12"/>
          <p:cNvSpPr>
            <a:spLocks noChangeShapeType="1"/>
          </p:cNvSpPr>
          <p:nvPr/>
        </p:nvSpPr>
        <p:spPr bwMode="auto">
          <a:xfrm>
            <a:off x="3221038" y="1239838"/>
            <a:ext cx="363537" cy="544512"/>
          </a:xfrm>
          <a:prstGeom prst="line">
            <a:avLst/>
          </a:prstGeom>
          <a:noFill/>
          <a:ln w="57150">
            <a:solidFill>
              <a:srgbClr val="CC0000"/>
            </a:solidFill>
            <a:round/>
            <a:headEnd/>
            <a:tailEnd/>
          </a:ln>
          <a:effectLst>
            <a:outerShdw blurRad="63500" dist="46662" dir="3284183"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101" name="Text Box 13"/>
          <p:cNvSpPr txBox="1">
            <a:spLocks noChangeArrowheads="1"/>
          </p:cNvSpPr>
          <p:nvPr/>
        </p:nvSpPr>
        <p:spPr bwMode="auto">
          <a:xfrm>
            <a:off x="6402387" y="3009463"/>
            <a:ext cx="2741613" cy="954107"/>
          </a:xfrm>
          <a:prstGeom prst="rect">
            <a:avLst/>
          </a:prstGeom>
          <a:noFill/>
          <a:ln w="9525">
            <a:noFill/>
            <a:miter lim="800000"/>
            <a:headEnd/>
            <a:tailEnd/>
          </a:ln>
          <a:effectLst>
            <a:outerShdw blurRad="63500" dist="71842" dir="2700000" algn="ctr" rotWithShape="0">
              <a:schemeClr val="bg2">
                <a:alpha val="74998"/>
              </a:schemeClr>
            </a:outerShdw>
          </a:effectLst>
        </p:spPr>
        <p:txBody>
          <a:bodyPr>
            <a:spAutoFit/>
          </a:bodyPr>
          <a:lstStyle/>
          <a:p>
            <a:pPr marL="0" marR="0" lvl="0" indent="0" algn="r" defTabSz="914400" rtl="1" eaLnBrk="0" fontAlgn="base" latinLnBrk="0" hangingPunct="0">
              <a:lnSpc>
                <a:spcPct val="100000"/>
              </a:lnSpc>
              <a:spcBef>
                <a:spcPts val="0"/>
              </a:spcBef>
              <a:spcAft>
                <a:spcPct val="0"/>
              </a:spcAft>
              <a:buClrTx/>
              <a:buSzTx/>
              <a:buFontTx/>
              <a:buNone/>
              <a:tabLst/>
              <a:defRPr/>
            </a:pPr>
            <a:r>
              <a:rPr kumimoji="0" lang="ar-SA" sz="28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*مختصر</a:t>
            </a:r>
          </a:p>
          <a:p>
            <a:pPr marL="0" marR="0" lvl="0" indent="0" algn="r" defTabSz="914400" rtl="1" eaLnBrk="0" fontAlgn="base" latinLnBrk="0" hangingPunct="0">
              <a:lnSpc>
                <a:spcPct val="100000"/>
              </a:lnSpc>
              <a:spcBef>
                <a:spcPts val="0"/>
              </a:spcBef>
              <a:spcAft>
                <a:spcPct val="0"/>
              </a:spcAft>
              <a:buClrTx/>
              <a:buSzTx/>
              <a:buFontTx/>
              <a:buNone/>
              <a:tabLst/>
              <a:defRPr/>
            </a:pPr>
            <a:r>
              <a:rPr kumimoji="0" lang="ar-SA" sz="28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جداً</a:t>
            </a:r>
            <a:endParaRPr kumimoji="0" lang="en-US" sz="28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3501" name="Text Box 19"/>
          <p:cNvSpPr txBox="1">
            <a:spLocks noChangeArrowheads="1"/>
          </p:cNvSpPr>
          <p:nvPr/>
        </p:nvSpPr>
        <p:spPr bwMode="auto">
          <a:xfrm>
            <a:off x="8729064" y="104746"/>
            <a:ext cx="255199" cy="4001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000" b="0" i="0" u="none" strike="noStrike" kern="1200" cap="none" spc="0" normalizeH="0" baseline="0" noProof="0">
                <a:ln>
                  <a:noFill/>
                </a:ln>
                <a:solidFill>
                  <a:srgbClr val="FFA27C"/>
                </a:solidFill>
                <a:effectLst/>
                <a:uLnTx/>
                <a:uFillTx/>
                <a:latin typeface="Arial" panose="020B0604020202020204" pitchFamily="34" charset="0"/>
                <a:ea typeface="Accordance" panose="00000400000000000000" pitchFamily="2" charset="-78"/>
                <a:cs typeface="Arial" panose="020B0604020202020204" pitchFamily="34" charset="0"/>
              </a:rPr>
              <a:t> </a:t>
            </a:r>
          </a:p>
        </p:txBody>
      </p:sp>
      <p:sp>
        <p:nvSpPr>
          <p:cNvPr id="63502" name="Text Box 21"/>
          <p:cNvSpPr txBox="1">
            <a:spLocks noChangeArrowheads="1"/>
          </p:cNvSpPr>
          <p:nvPr/>
        </p:nvSpPr>
        <p:spPr bwMode="auto">
          <a:xfrm>
            <a:off x="542925" y="6526213"/>
            <a:ext cx="219075"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000" b="1" i="0" u="none" strike="noStrike" kern="1200" cap="none" spc="0" normalizeH="0" baseline="0" noProof="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 </a:t>
            </a:r>
          </a:p>
        </p:txBody>
      </p:sp>
      <p:sp>
        <p:nvSpPr>
          <p:cNvPr id="345110" name="Rectangle 22"/>
          <p:cNvSpPr>
            <a:spLocks noChangeArrowheads="1"/>
          </p:cNvSpPr>
          <p:nvPr/>
        </p:nvSpPr>
        <p:spPr bwMode="auto">
          <a:xfrm>
            <a:off x="8034338" y="6481763"/>
            <a:ext cx="282575" cy="304800"/>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ea typeface="Accordance" panose="00000400000000000000" pitchFamily="2" charset="-78"/>
                <a:cs typeface="Arial" panose="020B0604020202020204" pitchFamily="34" charset="0"/>
              </a:rPr>
              <a:t>  </a:t>
            </a:r>
          </a:p>
        </p:txBody>
      </p:sp>
      <p:sp>
        <p:nvSpPr>
          <p:cNvPr id="345114" name="Text Box 26"/>
          <p:cNvSpPr txBox="1">
            <a:spLocks noChangeArrowheads="1"/>
          </p:cNvSpPr>
          <p:nvPr/>
        </p:nvSpPr>
        <p:spPr bwMode="auto">
          <a:xfrm>
            <a:off x="5054600" y="776288"/>
            <a:ext cx="3349625" cy="336550"/>
          </a:xfrm>
          <a:prstGeom prst="rect">
            <a:avLst/>
          </a:prstGeom>
          <a:noFill/>
          <a:ln w="9525">
            <a:noFill/>
            <a:miter lim="800000"/>
            <a:headEnd/>
            <a:tailEnd/>
          </a:ln>
          <a:effectLst>
            <a:outerShdw blurRad="63500" dist="53882"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1600" b="1" i="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مكان النص:</a:t>
            </a:r>
            <a:endParaRPr kumimoji="0" lang="en-US" sz="1600" b="1" i="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115" name="Text Box 27"/>
          <p:cNvSpPr txBox="1">
            <a:spLocks noChangeArrowheads="1"/>
          </p:cNvSpPr>
          <p:nvPr/>
        </p:nvSpPr>
        <p:spPr bwMode="auto">
          <a:xfrm>
            <a:off x="5051425" y="1082675"/>
            <a:ext cx="3287713" cy="336550"/>
          </a:xfrm>
          <a:prstGeom prst="rect">
            <a:avLst/>
          </a:prstGeom>
          <a:noFill/>
          <a:ln w="9525">
            <a:noFill/>
            <a:miter lim="800000"/>
            <a:headEnd/>
            <a:tailEnd/>
          </a:ln>
          <a:effectLst>
            <a:outerShdw blurRad="63500" dist="71842"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16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تكوين 4: 25</a:t>
            </a:r>
            <a:endParaRPr kumimoji="0" lang="en-US" sz="16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116" name="Rectangle 28"/>
          <p:cNvSpPr>
            <a:spLocks noChangeArrowheads="1"/>
          </p:cNvSpPr>
          <p:nvPr/>
        </p:nvSpPr>
        <p:spPr bwMode="auto">
          <a:xfrm>
            <a:off x="5329238" y="758825"/>
            <a:ext cx="2682875" cy="784225"/>
          </a:xfrm>
          <a:prstGeom prst="rect">
            <a:avLst/>
          </a:prstGeom>
          <a:noFill/>
          <a:ln w="57150">
            <a:solidFill>
              <a:schemeClr val="tx1"/>
            </a:solidFill>
            <a:miter lim="800000"/>
            <a:headEnd/>
            <a:tailEnd/>
          </a:ln>
          <a:effectLst>
            <a:outerShdw blurRad="63500" dist="71842"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117" name="Rectangle 29"/>
          <p:cNvSpPr>
            <a:spLocks noChangeArrowheads="1"/>
          </p:cNvSpPr>
          <p:nvPr/>
        </p:nvSpPr>
        <p:spPr bwMode="auto">
          <a:xfrm>
            <a:off x="8100072" y="6523752"/>
            <a:ext cx="325731" cy="246221"/>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ea typeface="Accordance" panose="00000400000000000000" pitchFamily="2" charset="-78"/>
                <a:cs typeface="Arial" panose="020B0604020202020204" pitchFamily="34" charset="0"/>
              </a:rPr>
              <a:t>25</a:t>
            </a:r>
          </a:p>
        </p:txBody>
      </p:sp>
    </p:spTree>
  </p:cSld>
  <p:clrMapOvr>
    <a:masterClrMapping/>
  </p:clrMapOvr>
  <p:transition>
    <p:fade/>
  </p:transition>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5090" name="Text Box 2"/>
          <p:cNvSpPr txBox="1">
            <a:spLocks noChangeArrowheads="1"/>
          </p:cNvSpPr>
          <p:nvPr/>
        </p:nvSpPr>
        <p:spPr bwMode="auto">
          <a:xfrm>
            <a:off x="2752600" y="691357"/>
            <a:ext cx="2895600"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آدم</a:t>
            </a:r>
            <a:r>
              <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حواء</a:t>
            </a:r>
            <a:endPar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1" name="Text Box 3"/>
          <p:cNvSpPr txBox="1">
            <a:spLocks noChangeArrowheads="1"/>
          </p:cNvSpPr>
          <p:nvPr/>
        </p:nvSpPr>
        <p:spPr bwMode="auto">
          <a:xfrm>
            <a:off x="2155700" y="1301750"/>
            <a:ext cx="4089400"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1" i="0" u="none" strike="noStrike" kern="1200" cap="none" spc="0" normalizeH="0" baseline="0" noProof="0" dirty="0" err="1">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قايين</a:t>
            </a:r>
            <a:r>
              <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هابيل  </a:t>
            </a:r>
            <a:r>
              <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i="0" u="none" strike="noStrike" kern="1200" cap="none" spc="0" normalizeH="0" baseline="0" noProof="0" dirty="0" err="1">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شيث</a:t>
            </a: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endPar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2" name="Rectangle 4"/>
          <p:cNvSpPr>
            <a:spLocks noChangeArrowheads="1"/>
          </p:cNvSpPr>
          <p:nvPr/>
        </p:nvSpPr>
        <p:spPr bwMode="auto">
          <a:xfrm>
            <a:off x="0" y="177800"/>
            <a:ext cx="9144000" cy="397738"/>
          </a:xfrm>
          <a:prstGeom prst="rect">
            <a:avLst/>
          </a:prstGeom>
          <a:noFill/>
          <a:ln w="12700">
            <a:noFill/>
            <a:miter lim="800000"/>
            <a:headEnd/>
            <a:tailEnd/>
          </a:ln>
          <a:effectLst>
            <a:outerShdw blurRad="63500" dist="53882" dir="2700000" algn="ctr" rotWithShape="0">
              <a:schemeClr val="bg2">
                <a:alpha val="74998"/>
              </a:schemeClr>
            </a:outerShdw>
          </a:effectLst>
        </p:spPr>
        <p:txBody>
          <a:bodyPr lIns="90487" tIns="44450" rIns="90487" bIns="44450">
            <a:spAutoFit/>
          </a:bodyPr>
          <a:lstStyle/>
          <a:p>
            <a:pPr marL="0" marR="0" lvl="0" indent="0" algn="ctr" defTabSz="914400" rtl="0" eaLnBrk="0" fontAlgn="base" latinLnBrk="0" hangingPunct="0">
              <a:lnSpc>
                <a:spcPct val="70000"/>
              </a:lnSpc>
              <a:spcBef>
                <a:spcPct val="50000"/>
              </a:spcBef>
              <a:spcAft>
                <a:spcPct val="0"/>
              </a:spcAft>
              <a:buClrTx/>
              <a:buSzTx/>
              <a:buFontTx/>
              <a:buNone/>
              <a:tabLst/>
              <a:defRPr/>
            </a:pPr>
            <a:r>
              <a:rPr kumimoji="0" lang="ar-JO" sz="28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سلالة داود: سلسلة النسب الملكية ليسوع المسيح*</a:t>
            </a:r>
            <a:endParaRPr kumimoji="0" lang="en-US" sz="20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3" name="Line 5"/>
          <p:cNvSpPr>
            <a:spLocks noChangeShapeType="1"/>
          </p:cNvSpPr>
          <p:nvPr/>
        </p:nvSpPr>
        <p:spPr bwMode="auto">
          <a:xfrm>
            <a:off x="3327400" y="955675"/>
            <a:ext cx="228600" cy="0"/>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4" name="Line 6"/>
          <p:cNvSpPr>
            <a:spLocks noChangeShapeType="1"/>
          </p:cNvSpPr>
          <p:nvPr/>
        </p:nvSpPr>
        <p:spPr bwMode="auto">
          <a:xfrm>
            <a:off x="2489200" y="1196975"/>
            <a:ext cx="1828800" cy="0"/>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5" name="Line 7"/>
          <p:cNvSpPr>
            <a:spLocks noChangeShapeType="1"/>
          </p:cNvSpPr>
          <p:nvPr/>
        </p:nvSpPr>
        <p:spPr bwMode="auto">
          <a:xfrm flipV="1">
            <a:off x="3427413" y="960438"/>
            <a:ext cx="0" cy="2079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6" name="Line 8"/>
          <p:cNvSpPr>
            <a:spLocks noChangeShapeType="1"/>
          </p:cNvSpPr>
          <p:nvPr/>
        </p:nvSpPr>
        <p:spPr bwMode="auto">
          <a:xfrm flipV="1">
            <a:off x="2487613" y="1214438"/>
            <a:ext cx="0" cy="1317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7" name="Line 9"/>
          <p:cNvSpPr>
            <a:spLocks noChangeShapeType="1"/>
          </p:cNvSpPr>
          <p:nvPr/>
        </p:nvSpPr>
        <p:spPr bwMode="auto">
          <a:xfrm flipV="1">
            <a:off x="3429000" y="1150938"/>
            <a:ext cx="0" cy="2079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8" name="Line 10"/>
          <p:cNvSpPr>
            <a:spLocks noChangeShapeType="1"/>
          </p:cNvSpPr>
          <p:nvPr/>
        </p:nvSpPr>
        <p:spPr bwMode="auto">
          <a:xfrm flipV="1">
            <a:off x="4318000" y="1200150"/>
            <a:ext cx="0" cy="157163"/>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9" name="Line 11"/>
          <p:cNvSpPr>
            <a:spLocks noChangeShapeType="1"/>
          </p:cNvSpPr>
          <p:nvPr/>
        </p:nvSpPr>
        <p:spPr bwMode="auto">
          <a:xfrm flipH="1">
            <a:off x="3227388" y="1246188"/>
            <a:ext cx="350837" cy="487362"/>
          </a:xfrm>
          <a:prstGeom prst="line">
            <a:avLst/>
          </a:prstGeom>
          <a:noFill/>
          <a:ln w="57150">
            <a:solidFill>
              <a:srgbClr val="CC0000"/>
            </a:solidFill>
            <a:round/>
            <a:headEnd/>
            <a:tailEnd/>
          </a:ln>
          <a:effectLst>
            <a:outerShdw blurRad="63500" dist="46662" dir="3284183"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100" name="Line 12"/>
          <p:cNvSpPr>
            <a:spLocks noChangeShapeType="1"/>
          </p:cNvSpPr>
          <p:nvPr/>
        </p:nvSpPr>
        <p:spPr bwMode="auto">
          <a:xfrm>
            <a:off x="3221038" y="1239838"/>
            <a:ext cx="363537" cy="544512"/>
          </a:xfrm>
          <a:prstGeom prst="line">
            <a:avLst/>
          </a:prstGeom>
          <a:noFill/>
          <a:ln w="57150">
            <a:solidFill>
              <a:srgbClr val="CC0000"/>
            </a:solidFill>
            <a:round/>
            <a:headEnd/>
            <a:tailEnd/>
          </a:ln>
          <a:effectLst>
            <a:outerShdw blurRad="63500" dist="46662" dir="3284183"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101" name="Text Box 13"/>
          <p:cNvSpPr txBox="1">
            <a:spLocks noChangeArrowheads="1"/>
          </p:cNvSpPr>
          <p:nvPr/>
        </p:nvSpPr>
        <p:spPr bwMode="auto">
          <a:xfrm>
            <a:off x="6402387" y="3009463"/>
            <a:ext cx="2741613" cy="954107"/>
          </a:xfrm>
          <a:prstGeom prst="rect">
            <a:avLst/>
          </a:prstGeom>
          <a:noFill/>
          <a:ln w="9525">
            <a:noFill/>
            <a:miter lim="800000"/>
            <a:headEnd/>
            <a:tailEnd/>
          </a:ln>
          <a:effectLst>
            <a:outerShdw blurRad="63500" dist="71842" dir="2700000" algn="ctr" rotWithShape="0">
              <a:schemeClr val="bg2">
                <a:alpha val="74998"/>
              </a:schemeClr>
            </a:outerShdw>
          </a:effectLst>
        </p:spPr>
        <p:txBody>
          <a:bodyPr>
            <a:spAutoFit/>
          </a:bodyPr>
          <a:lstStyle/>
          <a:p>
            <a:pPr marL="0" marR="0" lvl="0" indent="0" algn="r" defTabSz="914400" rtl="1" eaLnBrk="0" fontAlgn="base" latinLnBrk="0" hangingPunct="0">
              <a:lnSpc>
                <a:spcPct val="100000"/>
              </a:lnSpc>
              <a:spcBef>
                <a:spcPts val="0"/>
              </a:spcBef>
              <a:spcAft>
                <a:spcPct val="0"/>
              </a:spcAft>
              <a:buClrTx/>
              <a:buSzTx/>
              <a:buFontTx/>
              <a:buNone/>
              <a:tabLst/>
              <a:defRPr/>
            </a:pPr>
            <a:r>
              <a:rPr kumimoji="0" lang="ar-SA" sz="28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*مختصر</a:t>
            </a:r>
          </a:p>
          <a:p>
            <a:pPr marL="0" marR="0" lvl="0" indent="0" algn="r" defTabSz="914400" rtl="1" eaLnBrk="0" fontAlgn="base" latinLnBrk="0" hangingPunct="0">
              <a:lnSpc>
                <a:spcPct val="100000"/>
              </a:lnSpc>
              <a:spcBef>
                <a:spcPts val="0"/>
              </a:spcBef>
              <a:spcAft>
                <a:spcPct val="0"/>
              </a:spcAft>
              <a:buClrTx/>
              <a:buSzTx/>
              <a:buFontTx/>
              <a:buNone/>
              <a:tabLst/>
              <a:defRPr/>
            </a:pPr>
            <a:r>
              <a:rPr kumimoji="0" lang="ar-SA" sz="28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جداً</a:t>
            </a:r>
            <a:endParaRPr kumimoji="0" lang="en-US" sz="28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3501" name="Text Box 19"/>
          <p:cNvSpPr txBox="1">
            <a:spLocks noChangeArrowheads="1"/>
          </p:cNvSpPr>
          <p:nvPr/>
        </p:nvSpPr>
        <p:spPr bwMode="auto">
          <a:xfrm>
            <a:off x="8729064" y="104746"/>
            <a:ext cx="255199" cy="40011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000" b="0" i="0" u="none" strike="noStrike" kern="1200" cap="none" spc="0" normalizeH="0" baseline="0" noProof="0">
                <a:ln>
                  <a:noFill/>
                </a:ln>
                <a:solidFill>
                  <a:srgbClr val="FFA27C"/>
                </a:solidFill>
                <a:effectLst/>
                <a:uLnTx/>
                <a:uFillTx/>
                <a:latin typeface="Arial" panose="020B0604020202020204" pitchFamily="34" charset="0"/>
                <a:ea typeface="Accordance" panose="00000400000000000000" pitchFamily="2" charset="-78"/>
                <a:cs typeface="Arial" panose="020B0604020202020204" pitchFamily="34" charset="0"/>
              </a:rPr>
              <a:t> </a:t>
            </a:r>
          </a:p>
        </p:txBody>
      </p:sp>
      <p:sp>
        <p:nvSpPr>
          <p:cNvPr id="63502" name="Text Box 21"/>
          <p:cNvSpPr txBox="1">
            <a:spLocks noChangeArrowheads="1"/>
          </p:cNvSpPr>
          <p:nvPr/>
        </p:nvSpPr>
        <p:spPr bwMode="auto">
          <a:xfrm>
            <a:off x="542925" y="6526213"/>
            <a:ext cx="219075"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000" b="1" i="0" u="none" strike="noStrike" kern="1200" cap="none" spc="0" normalizeH="0" baseline="0" noProof="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 </a:t>
            </a:r>
          </a:p>
        </p:txBody>
      </p:sp>
      <p:sp>
        <p:nvSpPr>
          <p:cNvPr id="345110" name="Rectangle 22"/>
          <p:cNvSpPr>
            <a:spLocks noChangeArrowheads="1"/>
          </p:cNvSpPr>
          <p:nvPr/>
        </p:nvSpPr>
        <p:spPr bwMode="auto">
          <a:xfrm>
            <a:off x="8034338" y="6481763"/>
            <a:ext cx="282575" cy="304800"/>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ea typeface="Accordance" panose="00000400000000000000" pitchFamily="2" charset="-78"/>
                <a:cs typeface="Arial" panose="020B0604020202020204" pitchFamily="34" charset="0"/>
              </a:rPr>
              <a:t>  </a:t>
            </a:r>
          </a:p>
        </p:txBody>
      </p:sp>
      <p:sp>
        <p:nvSpPr>
          <p:cNvPr id="345114" name="Text Box 26"/>
          <p:cNvSpPr txBox="1">
            <a:spLocks noChangeArrowheads="1"/>
          </p:cNvSpPr>
          <p:nvPr/>
        </p:nvSpPr>
        <p:spPr bwMode="auto">
          <a:xfrm>
            <a:off x="5054600" y="776288"/>
            <a:ext cx="3349625" cy="336550"/>
          </a:xfrm>
          <a:prstGeom prst="rect">
            <a:avLst/>
          </a:prstGeom>
          <a:noFill/>
          <a:ln w="9525">
            <a:noFill/>
            <a:miter lim="800000"/>
            <a:headEnd/>
            <a:tailEnd/>
          </a:ln>
          <a:effectLst>
            <a:outerShdw blurRad="63500" dist="53882"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1600" b="1" i="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مكان النص:</a:t>
            </a:r>
            <a:endParaRPr kumimoji="0" lang="en-US" sz="1600" b="1" i="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115" name="Text Box 27"/>
          <p:cNvSpPr txBox="1">
            <a:spLocks noChangeArrowheads="1"/>
          </p:cNvSpPr>
          <p:nvPr/>
        </p:nvSpPr>
        <p:spPr bwMode="auto">
          <a:xfrm>
            <a:off x="5051425" y="1082675"/>
            <a:ext cx="3287713" cy="336550"/>
          </a:xfrm>
          <a:prstGeom prst="rect">
            <a:avLst/>
          </a:prstGeom>
          <a:noFill/>
          <a:ln w="9525">
            <a:noFill/>
            <a:miter lim="800000"/>
            <a:headEnd/>
            <a:tailEnd/>
          </a:ln>
          <a:effectLst>
            <a:outerShdw blurRad="63500" dist="71842"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16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تكوين 5: 29</a:t>
            </a:r>
            <a:endParaRPr kumimoji="0" lang="en-US" sz="16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116" name="Rectangle 28"/>
          <p:cNvSpPr>
            <a:spLocks noChangeArrowheads="1"/>
          </p:cNvSpPr>
          <p:nvPr/>
        </p:nvSpPr>
        <p:spPr bwMode="auto">
          <a:xfrm>
            <a:off x="5329238" y="758825"/>
            <a:ext cx="2682875" cy="784225"/>
          </a:xfrm>
          <a:prstGeom prst="rect">
            <a:avLst/>
          </a:prstGeom>
          <a:noFill/>
          <a:ln w="57150">
            <a:solidFill>
              <a:schemeClr val="tx1"/>
            </a:solidFill>
            <a:miter lim="800000"/>
            <a:headEnd/>
            <a:tailEnd/>
          </a:ln>
          <a:effectLst>
            <a:outerShdw blurRad="63500" dist="71842"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117" name="Rectangle 29"/>
          <p:cNvSpPr>
            <a:spLocks noChangeArrowheads="1"/>
          </p:cNvSpPr>
          <p:nvPr/>
        </p:nvSpPr>
        <p:spPr bwMode="auto">
          <a:xfrm>
            <a:off x="8100072" y="6523752"/>
            <a:ext cx="325731" cy="246221"/>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ea typeface="Accordance" panose="00000400000000000000" pitchFamily="2" charset="-78"/>
                <a:cs typeface="Arial" panose="020B0604020202020204" pitchFamily="34" charset="0"/>
              </a:rPr>
              <a:t>25</a:t>
            </a:r>
          </a:p>
        </p:txBody>
      </p:sp>
      <p:sp>
        <p:nvSpPr>
          <p:cNvPr id="23" name="Text Box 4">
            <a:extLst>
              <a:ext uri="{FF2B5EF4-FFF2-40B4-BE49-F238E27FC236}">
                <a16:creationId xmlns:a16="http://schemas.microsoft.com/office/drawing/2014/main" id="{38F3429E-57F9-4DA4-A7F3-360A39512E1D}"/>
              </a:ext>
            </a:extLst>
          </p:cNvPr>
          <p:cNvSpPr txBox="1">
            <a:spLocks noChangeArrowheads="1"/>
          </p:cNvSpPr>
          <p:nvPr/>
        </p:nvSpPr>
        <p:spPr bwMode="auto">
          <a:xfrm>
            <a:off x="3517106" y="1846262"/>
            <a:ext cx="1601787"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نوح</a:t>
            </a:r>
            <a:endPar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24" name="Line 10">
            <a:extLst>
              <a:ext uri="{FF2B5EF4-FFF2-40B4-BE49-F238E27FC236}">
                <a16:creationId xmlns:a16="http://schemas.microsoft.com/office/drawing/2014/main" id="{20E040BF-EA3F-451E-A4B8-3992A57FA912}"/>
              </a:ext>
            </a:extLst>
          </p:cNvPr>
          <p:cNvSpPr>
            <a:spLocks noChangeShapeType="1"/>
          </p:cNvSpPr>
          <p:nvPr/>
        </p:nvSpPr>
        <p:spPr bwMode="auto">
          <a:xfrm flipV="1">
            <a:off x="4321175" y="1690688"/>
            <a:ext cx="0" cy="1873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001723653"/>
      </p:ext>
    </p:extLst>
  </p:cSld>
  <p:clrMapOvr>
    <a:masterClrMapping/>
  </p:clrMapOvr>
  <p:transition>
    <p:fade/>
  </p:transition>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5090" name="Text Box 2"/>
          <p:cNvSpPr txBox="1">
            <a:spLocks noChangeArrowheads="1"/>
          </p:cNvSpPr>
          <p:nvPr/>
        </p:nvSpPr>
        <p:spPr bwMode="auto">
          <a:xfrm>
            <a:off x="2752600" y="691357"/>
            <a:ext cx="2895600"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آدم</a:t>
            </a:r>
            <a:r>
              <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حواء</a:t>
            </a:r>
            <a:endPar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1" name="Text Box 3"/>
          <p:cNvSpPr txBox="1">
            <a:spLocks noChangeArrowheads="1"/>
          </p:cNvSpPr>
          <p:nvPr/>
        </p:nvSpPr>
        <p:spPr bwMode="auto">
          <a:xfrm>
            <a:off x="2155700" y="1301750"/>
            <a:ext cx="4089400"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1" i="0" u="none" strike="noStrike" kern="1200" cap="none" spc="0" normalizeH="0" baseline="0" noProof="0" dirty="0" err="1">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قايين</a:t>
            </a:r>
            <a:r>
              <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هابيل  </a:t>
            </a:r>
            <a:r>
              <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i="0" u="none" strike="noStrike" kern="1200" cap="none" spc="0" normalizeH="0" baseline="0" noProof="0" dirty="0" err="1">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شيث</a:t>
            </a: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endPar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2" name="Rectangle 4"/>
          <p:cNvSpPr>
            <a:spLocks noChangeArrowheads="1"/>
          </p:cNvSpPr>
          <p:nvPr/>
        </p:nvSpPr>
        <p:spPr bwMode="auto">
          <a:xfrm>
            <a:off x="0" y="177800"/>
            <a:ext cx="9144000" cy="397738"/>
          </a:xfrm>
          <a:prstGeom prst="rect">
            <a:avLst/>
          </a:prstGeom>
          <a:noFill/>
          <a:ln w="12700">
            <a:noFill/>
            <a:miter lim="800000"/>
            <a:headEnd/>
            <a:tailEnd/>
          </a:ln>
          <a:effectLst>
            <a:outerShdw blurRad="63500" dist="53882" dir="2700000" algn="ctr" rotWithShape="0">
              <a:schemeClr val="bg2">
                <a:alpha val="74998"/>
              </a:schemeClr>
            </a:outerShdw>
          </a:effectLst>
        </p:spPr>
        <p:txBody>
          <a:bodyPr lIns="90487" tIns="44450" rIns="90487" bIns="44450">
            <a:spAutoFit/>
          </a:bodyPr>
          <a:lstStyle/>
          <a:p>
            <a:pPr marL="0" marR="0" lvl="0" indent="0" algn="ctr" defTabSz="914400" rtl="0" eaLnBrk="0" fontAlgn="base" latinLnBrk="0" hangingPunct="0">
              <a:lnSpc>
                <a:spcPct val="70000"/>
              </a:lnSpc>
              <a:spcBef>
                <a:spcPct val="50000"/>
              </a:spcBef>
              <a:spcAft>
                <a:spcPct val="0"/>
              </a:spcAft>
              <a:buClrTx/>
              <a:buSzTx/>
              <a:buFontTx/>
              <a:buNone/>
              <a:tabLst/>
              <a:defRPr/>
            </a:pPr>
            <a:r>
              <a:rPr kumimoji="0" lang="ar-JO" sz="28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سلالة داود: سلسلة النسب الملكية ليسوع المسيح*</a:t>
            </a:r>
            <a:endParaRPr kumimoji="0" lang="en-US" sz="20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3" name="Line 5"/>
          <p:cNvSpPr>
            <a:spLocks noChangeShapeType="1"/>
          </p:cNvSpPr>
          <p:nvPr/>
        </p:nvSpPr>
        <p:spPr bwMode="auto">
          <a:xfrm>
            <a:off x="3327400" y="955675"/>
            <a:ext cx="228600" cy="0"/>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4" name="Line 6"/>
          <p:cNvSpPr>
            <a:spLocks noChangeShapeType="1"/>
          </p:cNvSpPr>
          <p:nvPr/>
        </p:nvSpPr>
        <p:spPr bwMode="auto">
          <a:xfrm>
            <a:off x="2489200" y="1196975"/>
            <a:ext cx="1828800" cy="0"/>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5" name="Line 7"/>
          <p:cNvSpPr>
            <a:spLocks noChangeShapeType="1"/>
          </p:cNvSpPr>
          <p:nvPr/>
        </p:nvSpPr>
        <p:spPr bwMode="auto">
          <a:xfrm flipV="1">
            <a:off x="3427413" y="960438"/>
            <a:ext cx="0" cy="2079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6" name="Line 8"/>
          <p:cNvSpPr>
            <a:spLocks noChangeShapeType="1"/>
          </p:cNvSpPr>
          <p:nvPr/>
        </p:nvSpPr>
        <p:spPr bwMode="auto">
          <a:xfrm flipV="1">
            <a:off x="2487613" y="1214438"/>
            <a:ext cx="0" cy="1317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7" name="Line 9"/>
          <p:cNvSpPr>
            <a:spLocks noChangeShapeType="1"/>
          </p:cNvSpPr>
          <p:nvPr/>
        </p:nvSpPr>
        <p:spPr bwMode="auto">
          <a:xfrm flipV="1">
            <a:off x="3429000" y="1150938"/>
            <a:ext cx="0" cy="2079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8" name="Line 10"/>
          <p:cNvSpPr>
            <a:spLocks noChangeShapeType="1"/>
          </p:cNvSpPr>
          <p:nvPr/>
        </p:nvSpPr>
        <p:spPr bwMode="auto">
          <a:xfrm flipV="1">
            <a:off x="4318000" y="1200150"/>
            <a:ext cx="0" cy="157163"/>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9" name="Line 11"/>
          <p:cNvSpPr>
            <a:spLocks noChangeShapeType="1"/>
          </p:cNvSpPr>
          <p:nvPr/>
        </p:nvSpPr>
        <p:spPr bwMode="auto">
          <a:xfrm flipH="1">
            <a:off x="3227388" y="1246188"/>
            <a:ext cx="350837" cy="487362"/>
          </a:xfrm>
          <a:prstGeom prst="line">
            <a:avLst/>
          </a:prstGeom>
          <a:noFill/>
          <a:ln w="57150">
            <a:solidFill>
              <a:srgbClr val="CC0000"/>
            </a:solidFill>
            <a:round/>
            <a:headEnd/>
            <a:tailEnd/>
          </a:ln>
          <a:effectLst>
            <a:outerShdw blurRad="63500" dist="46662" dir="3284183"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100" name="Line 12"/>
          <p:cNvSpPr>
            <a:spLocks noChangeShapeType="1"/>
          </p:cNvSpPr>
          <p:nvPr/>
        </p:nvSpPr>
        <p:spPr bwMode="auto">
          <a:xfrm>
            <a:off x="3221038" y="1239838"/>
            <a:ext cx="363537" cy="544512"/>
          </a:xfrm>
          <a:prstGeom prst="line">
            <a:avLst/>
          </a:prstGeom>
          <a:noFill/>
          <a:ln w="57150">
            <a:solidFill>
              <a:srgbClr val="CC0000"/>
            </a:solidFill>
            <a:round/>
            <a:headEnd/>
            <a:tailEnd/>
          </a:ln>
          <a:effectLst>
            <a:outerShdw blurRad="63500" dist="46662" dir="3284183"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101" name="Text Box 13"/>
          <p:cNvSpPr txBox="1">
            <a:spLocks noChangeArrowheads="1"/>
          </p:cNvSpPr>
          <p:nvPr/>
        </p:nvSpPr>
        <p:spPr bwMode="auto">
          <a:xfrm>
            <a:off x="6402387" y="3009463"/>
            <a:ext cx="2741613" cy="954107"/>
          </a:xfrm>
          <a:prstGeom prst="rect">
            <a:avLst/>
          </a:prstGeom>
          <a:noFill/>
          <a:ln w="9525">
            <a:noFill/>
            <a:miter lim="800000"/>
            <a:headEnd/>
            <a:tailEnd/>
          </a:ln>
          <a:effectLst>
            <a:outerShdw blurRad="63500" dist="71842" dir="2700000" algn="ctr" rotWithShape="0">
              <a:schemeClr val="bg2">
                <a:alpha val="74998"/>
              </a:schemeClr>
            </a:outerShdw>
          </a:effectLst>
        </p:spPr>
        <p:txBody>
          <a:bodyPr>
            <a:spAutoFit/>
          </a:bodyPr>
          <a:lstStyle/>
          <a:p>
            <a:pPr marL="0" marR="0" lvl="0" indent="0" algn="r" defTabSz="914400" rtl="1" eaLnBrk="0" fontAlgn="base" latinLnBrk="0" hangingPunct="0">
              <a:lnSpc>
                <a:spcPct val="100000"/>
              </a:lnSpc>
              <a:spcBef>
                <a:spcPts val="0"/>
              </a:spcBef>
              <a:spcAft>
                <a:spcPct val="0"/>
              </a:spcAft>
              <a:buClrTx/>
              <a:buSzTx/>
              <a:buFontTx/>
              <a:buNone/>
              <a:tabLst/>
              <a:defRPr/>
            </a:pPr>
            <a:r>
              <a:rPr kumimoji="0" lang="ar-SA" sz="28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*مختصر</a:t>
            </a:r>
          </a:p>
          <a:p>
            <a:pPr marL="0" marR="0" lvl="0" indent="0" algn="r" defTabSz="914400" rtl="1" eaLnBrk="0" fontAlgn="base" latinLnBrk="0" hangingPunct="0">
              <a:lnSpc>
                <a:spcPct val="100000"/>
              </a:lnSpc>
              <a:spcBef>
                <a:spcPts val="0"/>
              </a:spcBef>
              <a:spcAft>
                <a:spcPct val="0"/>
              </a:spcAft>
              <a:buClrTx/>
              <a:buSzTx/>
              <a:buFontTx/>
              <a:buNone/>
              <a:tabLst/>
              <a:defRPr/>
            </a:pPr>
            <a:r>
              <a:rPr kumimoji="0" lang="ar-SA" sz="28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جداً</a:t>
            </a:r>
            <a:endParaRPr kumimoji="0" lang="en-US" sz="28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3501" name="Text Box 19"/>
          <p:cNvSpPr txBox="1">
            <a:spLocks noChangeArrowheads="1"/>
          </p:cNvSpPr>
          <p:nvPr/>
        </p:nvSpPr>
        <p:spPr bwMode="auto">
          <a:xfrm>
            <a:off x="8729064" y="104746"/>
            <a:ext cx="255199" cy="4001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000" b="0" i="0" u="none" strike="noStrike" kern="1200" cap="none" spc="0" normalizeH="0" baseline="0" noProof="0">
                <a:ln>
                  <a:noFill/>
                </a:ln>
                <a:solidFill>
                  <a:srgbClr val="FFA27C"/>
                </a:solidFill>
                <a:effectLst/>
                <a:uLnTx/>
                <a:uFillTx/>
                <a:latin typeface="Arial" panose="020B0604020202020204" pitchFamily="34" charset="0"/>
                <a:ea typeface="Accordance" panose="00000400000000000000" pitchFamily="2" charset="-78"/>
                <a:cs typeface="Arial" panose="020B0604020202020204" pitchFamily="34" charset="0"/>
              </a:rPr>
              <a:t> </a:t>
            </a:r>
          </a:p>
        </p:txBody>
      </p:sp>
      <p:sp>
        <p:nvSpPr>
          <p:cNvPr id="63502" name="Text Box 21"/>
          <p:cNvSpPr txBox="1">
            <a:spLocks noChangeArrowheads="1"/>
          </p:cNvSpPr>
          <p:nvPr/>
        </p:nvSpPr>
        <p:spPr bwMode="auto">
          <a:xfrm>
            <a:off x="542925" y="6526213"/>
            <a:ext cx="219075"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000" b="1" i="0" u="none" strike="noStrike" kern="1200" cap="none" spc="0" normalizeH="0" baseline="0" noProof="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 </a:t>
            </a:r>
          </a:p>
        </p:txBody>
      </p:sp>
      <p:sp>
        <p:nvSpPr>
          <p:cNvPr id="345110" name="Rectangle 22"/>
          <p:cNvSpPr>
            <a:spLocks noChangeArrowheads="1"/>
          </p:cNvSpPr>
          <p:nvPr/>
        </p:nvSpPr>
        <p:spPr bwMode="auto">
          <a:xfrm>
            <a:off x="8034338" y="6481763"/>
            <a:ext cx="282575" cy="304800"/>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ea typeface="Accordance" panose="00000400000000000000" pitchFamily="2" charset="-78"/>
                <a:cs typeface="Arial" panose="020B0604020202020204" pitchFamily="34" charset="0"/>
              </a:rPr>
              <a:t>  </a:t>
            </a:r>
          </a:p>
        </p:txBody>
      </p:sp>
      <p:sp>
        <p:nvSpPr>
          <p:cNvPr id="345114" name="Text Box 26"/>
          <p:cNvSpPr txBox="1">
            <a:spLocks noChangeArrowheads="1"/>
          </p:cNvSpPr>
          <p:nvPr/>
        </p:nvSpPr>
        <p:spPr bwMode="auto">
          <a:xfrm>
            <a:off x="5054600" y="776288"/>
            <a:ext cx="3349625" cy="336550"/>
          </a:xfrm>
          <a:prstGeom prst="rect">
            <a:avLst/>
          </a:prstGeom>
          <a:noFill/>
          <a:ln w="9525">
            <a:noFill/>
            <a:miter lim="800000"/>
            <a:headEnd/>
            <a:tailEnd/>
          </a:ln>
          <a:effectLst>
            <a:outerShdw blurRad="63500" dist="53882"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1600" b="1" i="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مكان النص:</a:t>
            </a:r>
            <a:endParaRPr kumimoji="0" lang="en-US" sz="1600" b="1" i="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115" name="Text Box 27"/>
          <p:cNvSpPr txBox="1">
            <a:spLocks noChangeArrowheads="1"/>
          </p:cNvSpPr>
          <p:nvPr/>
        </p:nvSpPr>
        <p:spPr bwMode="auto">
          <a:xfrm>
            <a:off x="5051425" y="1082675"/>
            <a:ext cx="3287713" cy="336550"/>
          </a:xfrm>
          <a:prstGeom prst="rect">
            <a:avLst/>
          </a:prstGeom>
          <a:noFill/>
          <a:ln w="9525">
            <a:noFill/>
            <a:miter lim="800000"/>
            <a:headEnd/>
            <a:tailEnd/>
          </a:ln>
          <a:effectLst>
            <a:outerShdw blurRad="63500" dist="71842"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16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تكوين 11: 26</a:t>
            </a:r>
            <a:endParaRPr kumimoji="0" lang="en-US" sz="16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116" name="Rectangle 28"/>
          <p:cNvSpPr>
            <a:spLocks noChangeArrowheads="1"/>
          </p:cNvSpPr>
          <p:nvPr/>
        </p:nvSpPr>
        <p:spPr bwMode="auto">
          <a:xfrm>
            <a:off x="5329238" y="758825"/>
            <a:ext cx="2682875" cy="784225"/>
          </a:xfrm>
          <a:prstGeom prst="rect">
            <a:avLst/>
          </a:prstGeom>
          <a:noFill/>
          <a:ln w="57150">
            <a:solidFill>
              <a:schemeClr val="tx1"/>
            </a:solidFill>
            <a:miter lim="800000"/>
            <a:headEnd/>
            <a:tailEnd/>
          </a:ln>
          <a:effectLst>
            <a:outerShdw blurRad="63500" dist="71842"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117" name="Rectangle 29"/>
          <p:cNvSpPr>
            <a:spLocks noChangeArrowheads="1"/>
          </p:cNvSpPr>
          <p:nvPr/>
        </p:nvSpPr>
        <p:spPr bwMode="auto">
          <a:xfrm>
            <a:off x="8100072" y="6523752"/>
            <a:ext cx="325731" cy="246221"/>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ea typeface="Accordance" panose="00000400000000000000" pitchFamily="2" charset="-78"/>
                <a:cs typeface="Arial" panose="020B0604020202020204" pitchFamily="34" charset="0"/>
              </a:rPr>
              <a:t>25</a:t>
            </a:r>
          </a:p>
        </p:txBody>
      </p:sp>
      <p:sp>
        <p:nvSpPr>
          <p:cNvPr id="23" name="Text Box 4">
            <a:extLst>
              <a:ext uri="{FF2B5EF4-FFF2-40B4-BE49-F238E27FC236}">
                <a16:creationId xmlns:a16="http://schemas.microsoft.com/office/drawing/2014/main" id="{38F3429E-57F9-4DA4-A7F3-360A39512E1D}"/>
              </a:ext>
            </a:extLst>
          </p:cNvPr>
          <p:cNvSpPr txBox="1">
            <a:spLocks noChangeArrowheads="1"/>
          </p:cNvSpPr>
          <p:nvPr/>
        </p:nvSpPr>
        <p:spPr bwMode="auto">
          <a:xfrm>
            <a:off x="3517106" y="1846262"/>
            <a:ext cx="1601787"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نوح</a:t>
            </a:r>
            <a:endPar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24" name="Line 10">
            <a:extLst>
              <a:ext uri="{FF2B5EF4-FFF2-40B4-BE49-F238E27FC236}">
                <a16:creationId xmlns:a16="http://schemas.microsoft.com/office/drawing/2014/main" id="{20E040BF-EA3F-451E-A4B8-3992A57FA912}"/>
              </a:ext>
            </a:extLst>
          </p:cNvPr>
          <p:cNvSpPr>
            <a:spLocks noChangeShapeType="1"/>
          </p:cNvSpPr>
          <p:nvPr/>
        </p:nvSpPr>
        <p:spPr bwMode="auto">
          <a:xfrm flipV="1">
            <a:off x="4321175" y="1690688"/>
            <a:ext cx="0" cy="1873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25" name="Text Box 5">
            <a:extLst>
              <a:ext uri="{FF2B5EF4-FFF2-40B4-BE49-F238E27FC236}">
                <a16:creationId xmlns:a16="http://schemas.microsoft.com/office/drawing/2014/main" id="{CC2DEEF7-6E95-49E6-8A57-2631549A4C40}"/>
              </a:ext>
            </a:extLst>
          </p:cNvPr>
          <p:cNvSpPr txBox="1">
            <a:spLocks noChangeArrowheads="1"/>
          </p:cNvSpPr>
          <p:nvPr/>
        </p:nvSpPr>
        <p:spPr bwMode="auto">
          <a:xfrm>
            <a:off x="3826961" y="2416498"/>
            <a:ext cx="2217737"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lvl1pPr>
              <a:defRPr sz="1600" b="1">
                <a:solidFill>
                  <a:schemeClr val="tx1"/>
                </a:solidFill>
                <a:latin typeface="Comic Sans MS" charset="0"/>
                <a:ea typeface="ＭＳ Ｐゴシック" charset="0"/>
                <a:cs typeface="ＭＳ Ｐゴシック" charset="0"/>
              </a:defRPr>
            </a:lvl1pPr>
            <a:lvl2pPr marL="37931725" indent="-37474525">
              <a:defRPr sz="1600" b="1">
                <a:solidFill>
                  <a:schemeClr val="tx1"/>
                </a:solidFill>
                <a:latin typeface="Comic Sans MS" charset="0"/>
                <a:ea typeface="ＭＳ Ｐゴシック" charset="0"/>
              </a:defRPr>
            </a:lvl2pPr>
            <a:lvl3pPr>
              <a:defRPr sz="1600" b="1">
                <a:solidFill>
                  <a:schemeClr val="tx1"/>
                </a:solidFill>
                <a:latin typeface="Comic Sans MS" charset="0"/>
                <a:ea typeface="ＭＳ Ｐゴシック" charset="0"/>
              </a:defRPr>
            </a:lvl3pPr>
            <a:lvl4pPr>
              <a:defRPr sz="1600" b="1">
                <a:solidFill>
                  <a:schemeClr val="tx1"/>
                </a:solidFill>
                <a:latin typeface="Comic Sans MS" charset="0"/>
                <a:ea typeface="ＭＳ Ｐゴシック" charset="0"/>
              </a:defRPr>
            </a:lvl4pPr>
            <a:lvl5pPr>
              <a:defRPr sz="1600" b="1">
                <a:solidFill>
                  <a:schemeClr val="tx1"/>
                </a:solidFill>
                <a:latin typeface="Comic Sans MS" charset="0"/>
                <a:ea typeface="ＭＳ Ｐゴシック" charset="0"/>
              </a:defRPr>
            </a:lvl5pPr>
            <a:lvl6pPr marL="457200" eaLnBrk="0" fontAlgn="base" hangingPunct="0">
              <a:spcBef>
                <a:spcPct val="0"/>
              </a:spcBef>
              <a:spcAft>
                <a:spcPct val="0"/>
              </a:spcAft>
              <a:defRPr sz="1600" b="1">
                <a:solidFill>
                  <a:schemeClr val="tx1"/>
                </a:solidFill>
                <a:latin typeface="Comic Sans MS" charset="0"/>
                <a:ea typeface="ＭＳ Ｐゴシック" charset="0"/>
              </a:defRPr>
            </a:lvl6pPr>
            <a:lvl7pPr marL="914400" eaLnBrk="0" fontAlgn="base" hangingPunct="0">
              <a:spcBef>
                <a:spcPct val="0"/>
              </a:spcBef>
              <a:spcAft>
                <a:spcPct val="0"/>
              </a:spcAft>
              <a:defRPr sz="1600" b="1">
                <a:solidFill>
                  <a:schemeClr val="tx1"/>
                </a:solidFill>
                <a:latin typeface="Comic Sans MS" charset="0"/>
                <a:ea typeface="ＭＳ Ｐゴシック" charset="0"/>
              </a:defRPr>
            </a:lvl7pPr>
            <a:lvl8pPr marL="1371600" eaLnBrk="0" fontAlgn="base" hangingPunct="0">
              <a:spcBef>
                <a:spcPct val="0"/>
              </a:spcBef>
              <a:spcAft>
                <a:spcPct val="0"/>
              </a:spcAft>
              <a:defRPr sz="1600" b="1">
                <a:solidFill>
                  <a:schemeClr val="tx1"/>
                </a:solidFill>
                <a:latin typeface="Comic Sans MS" charset="0"/>
                <a:ea typeface="ＭＳ Ｐゴシック" charset="0"/>
              </a:defRPr>
            </a:lvl8pPr>
            <a:lvl9pPr marL="18288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lang="ar-JO" sz="2400" i="1" dirty="0">
                <a:solidFill>
                  <a:srgbClr val="FFFFFF"/>
                </a:solidFill>
                <a:latin typeface="Arial" panose="020B0604020202020204" pitchFamily="34" charset="0"/>
                <a:ea typeface="Accordance" panose="00000400000000000000" pitchFamily="2" charset="-78"/>
                <a:cs typeface="Arial" panose="020B0604020202020204" pitchFamily="34" charset="0"/>
              </a:rPr>
              <a:t>إ</a:t>
            </a:r>
            <a:r>
              <a:rPr kumimoji="0" lang="ar-JO" sz="2400" b="1" i="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براهيم</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26" name="Line 11">
            <a:extLst>
              <a:ext uri="{FF2B5EF4-FFF2-40B4-BE49-F238E27FC236}">
                <a16:creationId xmlns:a16="http://schemas.microsoft.com/office/drawing/2014/main" id="{A64375DB-C745-4229-BA7A-705A9AF57B09}"/>
              </a:ext>
            </a:extLst>
          </p:cNvPr>
          <p:cNvSpPr>
            <a:spLocks noChangeShapeType="1"/>
          </p:cNvSpPr>
          <p:nvPr/>
        </p:nvSpPr>
        <p:spPr bwMode="auto">
          <a:xfrm flipV="1">
            <a:off x="4330700" y="2220913"/>
            <a:ext cx="0" cy="1873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193745105"/>
      </p:ext>
    </p:extLst>
  </p:cSld>
  <p:clrMapOvr>
    <a:masterClrMapping/>
  </p:clrMapOvr>
  <p:transition>
    <p:fade/>
  </p:transition>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5090" name="Text Box 2"/>
          <p:cNvSpPr txBox="1">
            <a:spLocks noChangeArrowheads="1"/>
          </p:cNvSpPr>
          <p:nvPr/>
        </p:nvSpPr>
        <p:spPr bwMode="auto">
          <a:xfrm>
            <a:off x="2752600" y="691357"/>
            <a:ext cx="2895600"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آدم</a:t>
            </a:r>
            <a:r>
              <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حواء</a:t>
            </a:r>
            <a:endPar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1" name="Text Box 3"/>
          <p:cNvSpPr txBox="1">
            <a:spLocks noChangeArrowheads="1"/>
          </p:cNvSpPr>
          <p:nvPr/>
        </p:nvSpPr>
        <p:spPr bwMode="auto">
          <a:xfrm>
            <a:off x="2155700" y="1301750"/>
            <a:ext cx="4089400"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1" i="0" u="none" strike="noStrike" kern="1200" cap="none" spc="0" normalizeH="0" baseline="0" noProof="0" dirty="0" err="1">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قايين</a:t>
            </a:r>
            <a:r>
              <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هابيل  </a:t>
            </a:r>
            <a:r>
              <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i="0" u="none" strike="noStrike" kern="1200" cap="none" spc="0" normalizeH="0" baseline="0" noProof="0" dirty="0" err="1">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شيث</a:t>
            </a: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endPar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2" name="Rectangle 4"/>
          <p:cNvSpPr>
            <a:spLocks noChangeArrowheads="1"/>
          </p:cNvSpPr>
          <p:nvPr/>
        </p:nvSpPr>
        <p:spPr bwMode="auto">
          <a:xfrm>
            <a:off x="0" y="177800"/>
            <a:ext cx="9144000" cy="397738"/>
          </a:xfrm>
          <a:prstGeom prst="rect">
            <a:avLst/>
          </a:prstGeom>
          <a:noFill/>
          <a:ln w="12700">
            <a:noFill/>
            <a:miter lim="800000"/>
            <a:headEnd/>
            <a:tailEnd/>
          </a:ln>
          <a:effectLst>
            <a:outerShdw blurRad="63500" dist="53882" dir="2700000" algn="ctr" rotWithShape="0">
              <a:schemeClr val="bg2">
                <a:alpha val="74998"/>
              </a:schemeClr>
            </a:outerShdw>
          </a:effectLst>
        </p:spPr>
        <p:txBody>
          <a:bodyPr lIns="90487" tIns="44450" rIns="90487" bIns="44450">
            <a:spAutoFit/>
          </a:bodyPr>
          <a:lstStyle/>
          <a:p>
            <a:pPr marL="0" marR="0" lvl="0" indent="0" algn="ctr" defTabSz="914400" rtl="0" eaLnBrk="0" fontAlgn="base" latinLnBrk="0" hangingPunct="0">
              <a:lnSpc>
                <a:spcPct val="70000"/>
              </a:lnSpc>
              <a:spcBef>
                <a:spcPct val="50000"/>
              </a:spcBef>
              <a:spcAft>
                <a:spcPct val="0"/>
              </a:spcAft>
              <a:buClrTx/>
              <a:buSzTx/>
              <a:buFontTx/>
              <a:buNone/>
              <a:tabLst/>
              <a:defRPr/>
            </a:pPr>
            <a:r>
              <a:rPr kumimoji="0" lang="ar-JO" sz="28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سلالة داود: سلسلة النسب الملكية ليسوع المسيح*</a:t>
            </a:r>
            <a:endParaRPr kumimoji="0" lang="en-US" sz="20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3" name="Line 5"/>
          <p:cNvSpPr>
            <a:spLocks noChangeShapeType="1"/>
          </p:cNvSpPr>
          <p:nvPr/>
        </p:nvSpPr>
        <p:spPr bwMode="auto">
          <a:xfrm>
            <a:off x="3327400" y="955675"/>
            <a:ext cx="228600" cy="0"/>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4" name="Line 6"/>
          <p:cNvSpPr>
            <a:spLocks noChangeShapeType="1"/>
          </p:cNvSpPr>
          <p:nvPr/>
        </p:nvSpPr>
        <p:spPr bwMode="auto">
          <a:xfrm>
            <a:off x="2489200" y="1196975"/>
            <a:ext cx="1828800" cy="0"/>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5" name="Line 7"/>
          <p:cNvSpPr>
            <a:spLocks noChangeShapeType="1"/>
          </p:cNvSpPr>
          <p:nvPr/>
        </p:nvSpPr>
        <p:spPr bwMode="auto">
          <a:xfrm flipV="1">
            <a:off x="3427413" y="960438"/>
            <a:ext cx="0" cy="2079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6" name="Line 8"/>
          <p:cNvSpPr>
            <a:spLocks noChangeShapeType="1"/>
          </p:cNvSpPr>
          <p:nvPr/>
        </p:nvSpPr>
        <p:spPr bwMode="auto">
          <a:xfrm flipV="1">
            <a:off x="2487613" y="1214438"/>
            <a:ext cx="0" cy="1317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7" name="Line 9"/>
          <p:cNvSpPr>
            <a:spLocks noChangeShapeType="1"/>
          </p:cNvSpPr>
          <p:nvPr/>
        </p:nvSpPr>
        <p:spPr bwMode="auto">
          <a:xfrm flipV="1">
            <a:off x="3429000" y="1150938"/>
            <a:ext cx="0" cy="2079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8" name="Line 10"/>
          <p:cNvSpPr>
            <a:spLocks noChangeShapeType="1"/>
          </p:cNvSpPr>
          <p:nvPr/>
        </p:nvSpPr>
        <p:spPr bwMode="auto">
          <a:xfrm flipV="1">
            <a:off x="4318000" y="1200150"/>
            <a:ext cx="0" cy="157163"/>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9" name="Line 11"/>
          <p:cNvSpPr>
            <a:spLocks noChangeShapeType="1"/>
          </p:cNvSpPr>
          <p:nvPr/>
        </p:nvSpPr>
        <p:spPr bwMode="auto">
          <a:xfrm flipH="1">
            <a:off x="3227388" y="1246188"/>
            <a:ext cx="350837" cy="487362"/>
          </a:xfrm>
          <a:prstGeom prst="line">
            <a:avLst/>
          </a:prstGeom>
          <a:noFill/>
          <a:ln w="57150">
            <a:solidFill>
              <a:srgbClr val="CC0000"/>
            </a:solidFill>
            <a:round/>
            <a:headEnd/>
            <a:tailEnd/>
          </a:ln>
          <a:effectLst>
            <a:outerShdw blurRad="63500" dist="46662" dir="3284183"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100" name="Line 12"/>
          <p:cNvSpPr>
            <a:spLocks noChangeShapeType="1"/>
          </p:cNvSpPr>
          <p:nvPr/>
        </p:nvSpPr>
        <p:spPr bwMode="auto">
          <a:xfrm>
            <a:off x="3221038" y="1239838"/>
            <a:ext cx="363537" cy="544512"/>
          </a:xfrm>
          <a:prstGeom prst="line">
            <a:avLst/>
          </a:prstGeom>
          <a:noFill/>
          <a:ln w="57150">
            <a:solidFill>
              <a:srgbClr val="CC0000"/>
            </a:solidFill>
            <a:round/>
            <a:headEnd/>
            <a:tailEnd/>
          </a:ln>
          <a:effectLst>
            <a:outerShdw blurRad="63500" dist="46662" dir="3284183"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101" name="Text Box 13"/>
          <p:cNvSpPr txBox="1">
            <a:spLocks noChangeArrowheads="1"/>
          </p:cNvSpPr>
          <p:nvPr/>
        </p:nvSpPr>
        <p:spPr bwMode="auto">
          <a:xfrm>
            <a:off x="6402387" y="3009463"/>
            <a:ext cx="2741613" cy="954107"/>
          </a:xfrm>
          <a:prstGeom prst="rect">
            <a:avLst/>
          </a:prstGeom>
          <a:noFill/>
          <a:ln w="9525">
            <a:noFill/>
            <a:miter lim="800000"/>
            <a:headEnd/>
            <a:tailEnd/>
          </a:ln>
          <a:effectLst>
            <a:outerShdw blurRad="63500" dist="71842" dir="2700000" algn="ctr" rotWithShape="0">
              <a:schemeClr val="bg2">
                <a:alpha val="74998"/>
              </a:schemeClr>
            </a:outerShdw>
          </a:effectLst>
        </p:spPr>
        <p:txBody>
          <a:bodyPr>
            <a:spAutoFit/>
          </a:bodyPr>
          <a:lstStyle/>
          <a:p>
            <a:pPr marL="0" marR="0" lvl="0" indent="0" algn="r" defTabSz="914400" rtl="1" eaLnBrk="0" fontAlgn="base" latinLnBrk="0" hangingPunct="0">
              <a:lnSpc>
                <a:spcPct val="100000"/>
              </a:lnSpc>
              <a:spcBef>
                <a:spcPts val="0"/>
              </a:spcBef>
              <a:spcAft>
                <a:spcPct val="0"/>
              </a:spcAft>
              <a:buClrTx/>
              <a:buSzTx/>
              <a:buFontTx/>
              <a:buNone/>
              <a:tabLst/>
              <a:defRPr/>
            </a:pPr>
            <a:r>
              <a:rPr kumimoji="0" lang="ar-SA" sz="28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*مختصر</a:t>
            </a:r>
          </a:p>
          <a:p>
            <a:pPr marL="0" marR="0" lvl="0" indent="0" algn="r" defTabSz="914400" rtl="1" eaLnBrk="0" fontAlgn="base" latinLnBrk="0" hangingPunct="0">
              <a:lnSpc>
                <a:spcPct val="100000"/>
              </a:lnSpc>
              <a:spcBef>
                <a:spcPts val="0"/>
              </a:spcBef>
              <a:spcAft>
                <a:spcPct val="0"/>
              </a:spcAft>
              <a:buClrTx/>
              <a:buSzTx/>
              <a:buFontTx/>
              <a:buNone/>
              <a:tabLst/>
              <a:defRPr/>
            </a:pPr>
            <a:r>
              <a:rPr kumimoji="0" lang="ar-SA" sz="28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جداً</a:t>
            </a:r>
            <a:endParaRPr kumimoji="0" lang="en-US" sz="28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3501" name="Text Box 19"/>
          <p:cNvSpPr txBox="1">
            <a:spLocks noChangeArrowheads="1"/>
          </p:cNvSpPr>
          <p:nvPr/>
        </p:nvSpPr>
        <p:spPr bwMode="auto">
          <a:xfrm>
            <a:off x="8729064" y="104746"/>
            <a:ext cx="255199" cy="40011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000" b="0" i="0" u="none" strike="noStrike" kern="1200" cap="none" spc="0" normalizeH="0" baseline="0" noProof="0">
                <a:ln>
                  <a:noFill/>
                </a:ln>
                <a:solidFill>
                  <a:srgbClr val="FFA27C"/>
                </a:solidFill>
                <a:effectLst/>
                <a:uLnTx/>
                <a:uFillTx/>
                <a:latin typeface="Arial" panose="020B0604020202020204" pitchFamily="34" charset="0"/>
                <a:ea typeface="Accordance" panose="00000400000000000000" pitchFamily="2" charset="-78"/>
                <a:cs typeface="Arial" panose="020B0604020202020204" pitchFamily="34" charset="0"/>
              </a:rPr>
              <a:t> </a:t>
            </a:r>
          </a:p>
        </p:txBody>
      </p:sp>
      <p:sp>
        <p:nvSpPr>
          <p:cNvPr id="63502" name="Text Box 21"/>
          <p:cNvSpPr txBox="1">
            <a:spLocks noChangeArrowheads="1"/>
          </p:cNvSpPr>
          <p:nvPr/>
        </p:nvSpPr>
        <p:spPr bwMode="auto">
          <a:xfrm>
            <a:off x="542925" y="6526213"/>
            <a:ext cx="219075"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000" b="1" i="0" u="none" strike="noStrike" kern="1200" cap="none" spc="0" normalizeH="0" baseline="0" noProof="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 </a:t>
            </a:r>
          </a:p>
        </p:txBody>
      </p:sp>
      <p:sp>
        <p:nvSpPr>
          <p:cNvPr id="345110" name="Rectangle 22"/>
          <p:cNvSpPr>
            <a:spLocks noChangeArrowheads="1"/>
          </p:cNvSpPr>
          <p:nvPr/>
        </p:nvSpPr>
        <p:spPr bwMode="auto">
          <a:xfrm>
            <a:off x="8034338" y="6481763"/>
            <a:ext cx="282575" cy="304800"/>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ea typeface="Accordance" panose="00000400000000000000" pitchFamily="2" charset="-78"/>
                <a:cs typeface="Arial" panose="020B0604020202020204" pitchFamily="34" charset="0"/>
              </a:rPr>
              <a:t>  </a:t>
            </a:r>
          </a:p>
        </p:txBody>
      </p:sp>
      <p:sp>
        <p:nvSpPr>
          <p:cNvPr id="345114" name="Text Box 26"/>
          <p:cNvSpPr txBox="1">
            <a:spLocks noChangeArrowheads="1"/>
          </p:cNvSpPr>
          <p:nvPr/>
        </p:nvSpPr>
        <p:spPr bwMode="auto">
          <a:xfrm>
            <a:off x="5054600" y="776288"/>
            <a:ext cx="3349625" cy="336550"/>
          </a:xfrm>
          <a:prstGeom prst="rect">
            <a:avLst/>
          </a:prstGeom>
          <a:noFill/>
          <a:ln w="9525">
            <a:noFill/>
            <a:miter lim="800000"/>
            <a:headEnd/>
            <a:tailEnd/>
          </a:ln>
          <a:effectLst>
            <a:outerShdw blurRad="63500" dist="53882"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1600" b="1" i="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مكان النص:</a:t>
            </a:r>
            <a:endParaRPr kumimoji="0" lang="en-US" sz="1600" b="1" i="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115" name="Text Box 27"/>
          <p:cNvSpPr txBox="1">
            <a:spLocks noChangeArrowheads="1"/>
          </p:cNvSpPr>
          <p:nvPr/>
        </p:nvSpPr>
        <p:spPr bwMode="auto">
          <a:xfrm>
            <a:off x="5051425" y="1082675"/>
            <a:ext cx="3287713" cy="336550"/>
          </a:xfrm>
          <a:prstGeom prst="rect">
            <a:avLst/>
          </a:prstGeom>
          <a:noFill/>
          <a:ln w="9525">
            <a:noFill/>
            <a:miter lim="800000"/>
            <a:headEnd/>
            <a:tailEnd/>
          </a:ln>
          <a:effectLst>
            <a:outerShdw blurRad="63500" dist="71842"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16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متى 1: 2-6</a:t>
            </a:r>
            <a:endParaRPr kumimoji="0" lang="en-US" sz="16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116" name="Rectangle 28"/>
          <p:cNvSpPr>
            <a:spLocks noChangeArrowheads="1"/>
          </p:cNvSpPr>
          <p:nvPr/>
        </p:nvSpPr>
        <p:spPr bwMode="auto">
          <a:xfrm>
            <a:off x="5329238" y="758825"/>
            <a:ext cx="2682875" cy="784225"/>
          </a:xfrm>
          <a:prstGeom prst="rect">
            <a:avLst/>
          </a:prstGeom>
          <a:noFill/>
          <a:ln w="57150">
            <a:solidFill>
              <a:schemeClr val="tx1"/>
            </a:solidFill>
            <a:miter lim="800000"/>
            <a:headEnd/>
            <a:tailEnd/>
          </a:ln>
          <a:effectLst>
            <a:outerShdw blurRad="63500" dist="71842"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117" name="Rectangle 29"/>
          <p:cNvSpPr>
            <a:spLocks noChangeArrowheads="1"/>
          </p:cNvSpPr>
          <p:nvPr/>
        </p:nvSpPr>
        <p:spPr bwMode="auto">
          <a:xfrm>
            <a:off x="8100072" y="6523752"/>
            <a:ext cx="325731" cy="246221"/>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ea typeface="Accordance" panose="00000400000000000000" pitchFamily="2" charset="-78"/>
                <a:cs typeface="Arial" panose="020B0604020202020204" pitchFamily="34" charset="0"/>
              </a:rPr>
              <a:t>25</a:t>
            </a:r>
          </a:p>
        </p:txBody>
      </p:sp>
      <p:sp>
        <p:nvSpPr>
          <p:cNvPr id="23" name="Text Box 4">
            <a:extLst>
              <a:ext uri="{FF2B5EF4-FFF2-40B4-BE49-F238E27FC236}">
                <a16:creationId xmlns:a16="http://schemas.microsoft.com/office/drawing/2014/main" id="{38F3429E-57F9-4DA4-A7F3-360A39512E1D}"/>
              </a:ext>
            </a:extLst>
          </p:cNvPr>
          <p:cNvSpPr txBox="1">
            <a:spLocks noChangeArrowheads="1"/>
          </p:cNvSpPr>
          <p:nvPr/>
        </p:nvSpPr>
        <p:spPr bwMode="auto">
          <a:xfrm>
            <a:off x="3517106" y="1846262"/>
            <a:ext cx="1601787"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نوح</a:t>
            </a:r>
            <a:endPar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24" name="Line 10">
            <a:extLst>
              <a:ext uri="{FF2B5EF4-FFF2-40B4-BE49-F238E27FC236}">
                <a16:creationId xmlns:a16="http://schemas.microsoft.com/office/drawing/2014/main" id="{20E040BF-EA3F-451E-A4B8-3992A57FA912}"/>
              </a:ext>
            </a:extLst>
          </p:cNvPr>
          <p:cNvSpPr>
            <a:spLocks noChangeShapeType="1"/>
          </p:cNvSpPr>
          <p:nvPr/>
        </p:nvSpPr>
        <p:spPr bwMode="auto">
          <a:xfrm flipV="1">
            <a:off x="4321175" y="1690688"/>
            <a:ext cx="0" cy="1873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25" name="Text Box 5">
            <a:extLst>
              <a:ext uri="{FF2B5EF4-FFF2-40B4-BE49-F238E27FC236}">
                <a16:creationId xmlns:a16="http://schemas.microsoft.com/office/drawing/2014/main" id="{CC2DEEF7-6E95-49E6-8A57-2631549A4C40}"/>
              </a:ext>
            </a:extLst>
          </p:cNvPr>
          <p:cNvSpPr txBox="1">
            <a:spLocks noChangeArrowheads="1"/>
          </p:cNvSpPr>
          <p:nvPr/>
        </p:nvSpPr>
        <p:spPr bwMode="auto">
          <a:xfrm>
            <a:off x="3209130" y="2395537"/>
            <a:ext cx="2217737"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lvl1pPr>
              <a:defRPr sz="1600" b="1">
                <a:solidFill>
                  <a:schemeClr val="tx1"/>
                </a:solidFill>
                <a:latin typeface="Comic Sans MS" charset="0"/>
                <a:ea typeface="ＭＳ Ｐゴシック" charset="0"/>
                <a:cs typeface="ＭＳ Ｐゴシック" charset="0"/>
              </a:defRPr>
            </a:lvl1pPr>
            <a:lvl2pPr marL="37931725" indent="-37474525">
              <a:defRPr sz="1600" b="1">
                <a:solidFill>
                  <a:schemeClr val="tx1"/>
                </a:solidFill>
                <a:latin typeface="Comic Sans MS" charset="0"/>
                <a:ea typeface="ＭＳ Ｐゴシック" charset="0"/>
              </a:defRPr>
            </a:lvl2pPr>
            <a:lvl3pPr>
              <a:defRPr sz="1600" b="1">
                <a:solidFill>
                  <a:schemeClr val="tx1"/>
                </a:solidFill>
                <a:latin typeface="Comic Sans MS" charset="0"/>
                <a:ea typeface="ＭＳ Ｐゴシック" charset="0"/>
              </a:defRPr>
            </a:lvl3pPr>
            <a:lvl4pPr>
              <a:defRPr sz="1600" b="1">
                <a:solidFill>
                  <a:schemeClr val="tx1"/>
                </a:solidFill>
                <a:latin typeface="Comic Sans MS" charset="0"/>
                <a:ea typeface="ＭＳ Ｐゴシック" charset="0"/>
              </a:defRPr>
            </a:lvl4pPr>
            <a:lvl5pPr>
              <a:defRPr sz="1600" b="1">
                <a:solidFill>
                  <a:schemeClr val="tx1"/>
                </a:solidFill>
                <a:latin typeface="Comic Sans MS" charset="0"/>
                <a:ea typeface="ＭＳ Ｐゴシック" charset="0"/>
              </a:defRPr>
            </a:lvl5pPr>
            <a:lvl6pPr marL="457200" eaLnBrk="0" fontAlgn="base" hangingPunct="0">
              <a:spcBef>
                <a:spcPct val="0"/>
              </a:spcBef>
              <a:spcAft>
                <a:spcPct val="0"/>
              </a:spcAft>
              <a:defRPr sz="1600" b="1">
                <a:solidFill>
                  <a:schemeClr val="tx1"/>
                </a:solidFill>
                <a:latin typeface="Comic Sans MS" charset="0"/>
                <a:ea typeface="ＭＳ Ｐゴシック" charset="0"/>
              </a:defRPr>
            </a:lvl6pPr>
            <a:lvl7pPr marL="914400" eaLnBrk="0" fontAlgn="base" hangingPunct="0">
              <a:spcBef>
                <a:spcPct val="0"/>
              </a:spcBef>
              <a:spcAft>
                <a:spcPct val="0"/>
              </a:spcAft>
              <a:defRPr sz="1600" b="1">
                <a:solidFill>
                  <a:schemeClr val="tx1"/>
                </a:solidFill>
                <a:latin typeface="Comic Sans MS" charset="0"/>
                <a:ea typeface="ＭＳ Ｐゴシック" charset="0"/>
              </a:defRPr>
            </a:lvl7pPr>
            <a:lvl8pPr marL="1371600" eaLnBrk="0" fontAlgn="base" hangingPunct="0">
              <a:spcBef>
                <a:spcPct val="0"/>
              </a:spcBef>
              <a:spcAft>
                <a:spcPct val="0"/>
              </a:spcAft>
              <a:defRPr sz="1600" b="1">
                <a:solidFill>
                  <a:schemeClr val="tx1"/>
                </a:solidFill>
                <a:latin typeface="Comic Sans MS" charset="0"/>
                <a:ea typeface="ＭＳ Ｐゴシック" charset="0"/>
              </a:defRPr>
            </a:lvl8pPr>
            <a:lvl9pPr marL="18288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1" i="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إبراهيم(سارة)</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26" name="Line 11">
            <a:extLst>
              <a:ext uri="{FF2B5EF4-FFF2-40B4-BE49-F238E27FC236}">
                <a16:creationId xmlns:a16="http://schemas.microsoft.com/office/drawing/2014/main" id="{A64375DB-C745-4229-BA7A-705A9AF57B09}"/>
              </a:ext>
            </a:extLst>
          </p:cNvPr>
          <p:cNvSpPr>
            <a:spLocks noChangeShapeType="1"/>
          </p:cNvSpPr>
          <p:nvPr/>
        </p:nvSpPr>
        <p:spPr bwMode="auto">
          <a:xfrm flipV="1">
            <a:off x="4330700" y="2220913"/>
            <a:ext cx="0" cy="1873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27" name="Line 14">
            <a:extLst>
              <a:ext uri="{FF2B5EF4-FFF2-40B4-BE49-F238E27FC236}">
                <a16:creationId xmlns:a16="http://schemas.microsoft.com/office/drawing/2014/main" id="{47D073BA-9505-4806-964F-11B2EF1346B3}"/>
              </a:ext>
            </a:extLst>
          </p:cNvPr>
          <p:cNvSpPr>
            <a:spLocks noChangeShapeType="1"/>
          </p:cNvSpPr>
          <p:nvPr/>
        </p:nvSpPr>
        <p:spPr bwMode="auto">
          <a:xfrm flipV="1">
            <a:off x="4338638" y="2759075"/>
            <a:ext cx="0" cy="1873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28" name="Text Box 50">
            <a:extLst>
              <a:ext uri="{FF2B5EF4-FFF2-40B4-BE49-F238E27FC236}">
                <a16:creationId xmlns:a16="http://schemas.microsoft.com/office/drawing/2014/main" id="{EA3CD877-CFCD-4128-86E9-9794A4DF269F}"/>
              </a:ext>
            </a:extLst>
          </p:cNvPr>
          <p:cNvSpPr txBox="1">
            <a:spLocks noChangeArrowheads="1"/>
          </p:cNvSpPr>
          <p:nvPr/>
        </p:nvSpPr>
        <p:spPr bwMode="auto">
          <a:xfrm>
            <a:off x="3894263" y="2932572"/>
            <a:ext cx="2869949"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wrap="square">
            <a:spAutoFit/>
          </a:bodyPr>
          <a:lstStyle>
            <a:lvl1pPr>
              <a:defRPr sz="1600" b="1">
                <a:solidFill>
                  <a:schemeClr val="tx1"/>
                </a:solidFill>
                <a:latin typeface="Comic Sans MS" charset="0"/>
                <a:ea typeface="ＭＳ Ｐゴシック" charset="0"/>
                <a:cs typeface="ＭＳ Ｐゴシック" charset="0"/>
              </a:defRPr>
            </a:lvl1pPr>
            <a:lvl2pPr marL="37931725" indent="-37474525">
              <a:defRPr sz="1600" b="1">
                <a:solidFill>
                  <a:schemeClr val="tx1"/>
                </a:solidFill>
                <a:latin typeface="Comic Sans MS" charset="0"/>
                <a:ea typeface="ＭＳ Ｐゴシック" charset="0"/>
              </a:defRPr>
            </a:lvl2pPr>
            <a:lvl3pPr>
              <a:defRPr sz="1600" b="1">
                <a:solidFill>
                  <a:schemeClr val="tx1"/>
                </a:solidFill>
                <a:latin typeface="Comic Sans MS" charset="0"/>
                <a:ea typeface="ＭＳ Ｐゴシック" charset="0"/>
              </a:defRPr>
            </a:lvl3pPr>
            <a:lvl4pPr>
              <a:defRPr sz="1600" b="1">
                <a:solidFill>
                  <a:schemeClr val="tx1"/>
                </a:solidFill>
                <a:latin typeface="Comic Sans MS" charset="0"/>
                <a:ea typeface="ＭＳ Ｐゴシック" charset="0"/>
              </a:defRPr>
            </a:lvl4pPr>
            <a:lvl5pPr>
              <a:defRPr sz="1600" b="1">
                <a:solidFill>
                  <a:schemeClr val="tx1"/>
                </a:solidFill>
                <a:latin typeface="Comic Sans MS" charset="0"/>
                <a:ea typeface="ＭＳ Ｐゴシック" charset="0"/>
              </a:defRPr>
            </a:lvl5pPr>
            <a:lvl6pPr marL="457200" eaLnBrk="0" fontAlgn="base" hangingPunct="0">
              <a:spcBef>
                <a:spcPct val="0"/>
              </a:spcBef>
              <a:spcAft>
                <a:spcPct val="0"/>
              </a:spcAft>
              <a:defRPr sz="1600" b="1">
                <a:solidFill>
                  <a:schemeClr val="tx1"/>
                </a:solidFill>
                <a:latin typeface="Comic Sans MS" charset="0"/>
                <a:ea typeface="ＭＳ Ｐゴシック" charset="0"/>
              </a:defRPr>
            </a:lvl6pPr>
            <a:lvl7pPr marL="914400" eaLnBrk="0" fontAlgn="base" hangingPunct="0">
              <a:spcBef>
                <a:spcPct val="0"/>
              </a:spcBef>
              <a:spcAft>
                <a:spcPct val="0"/>
              </a:spcAft>
              <a:defRPr sz="1600" b="1">
                <a:solidFill>
                  <a:schemeClr val="tx1"/>
                </a:solidFill>
                <a:latin typeface="Comic Sans MS" charset="0"/>
                <a:ea typeface="ＭＳ Ｐゴシック" charset="0"/>
              </a:defRPr>
            </a:lvl7pPr>
            <a:lvl8pPr marL="1371600" eaLnBrk="0" fontAlgn="base" hangingPunct="0">
              <a:spcBef>
                <a:spcPct val="0"/>
              </a:spcBef>
              <a:spcAft>
                <a:spcPct val="0"/>
              </a:spcAft>
              <a:defRPr sz="1600" b="1">
                <a:solidFill>
                  <a:schemeClr val="tx1"/>
                </a:solidFill>
                <a:latin typeface="Comic Sans MS" charset="0"/>
                <a:ea typeface="ＭＳ Ｐゴシック" charset="0"/>
              </a:defRPr>
            </a:lvl8pPr>
            <a:lvl9pPr marL="18288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داود</a:t>
            </a:r>
            <a:endPar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Tree>
    <p:extLst>
      <p:ext uri="{BB962C8B-B14F-4D97-AF65-F5344CB8AC3E}">
        <p14:creationId xmlns:p14="http://schemas.microsoft.com/office/powerpoint/2010/main" val="2839883470"/>
      </p:ext>
    </p:extLst>
  </p:cSld>
  <p:clrMapOvr>
    <a:masterClrMapping/>
  </p:clrMapOvr>
  <p:transition>
    <p:fade/>
  </p:transition>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5090" name="Text Box 2"/>
          <p:cNvSpPr txBox="1">
            <a:spLocks noChangeArrowheads="1"/>
          </p:cNvSpPr>
          <p:nvPr/>
        </p:nvSpPr>
        <p:spPr bwMode="auto">
          <a:xfrm>
            <a:off x="2752600" y="691357"/>
            <a:ext cx="2895600"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آدم</a:t>
            </a:r>
            <a:r>
              <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حواء</a:t>
            </a:r>
            <a:endPar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1" name="Text Box 3"/>
          <p:cNvSpPr txBox="1">
            <a:spLocks noChangeArrowheads="1"/>
          </p:cNvSpPr>
          <p:nvPr/>
        </p:nvSpPr>
        <p:spPr bwMode="auto">
          <a:xfrm>
            <a:off x="2155700" y="1266522"/>
            <a:ext cx="4089400"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1" i="0" u="none" strike="noStrike" kern="1200" cap="none" spc="0" normalizeH="0" baseline="0" noProof="0" dirty="0" err="1">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قايين</a:t>
            </a:r>
            <a:r>
              <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هابيل  </a:t>
            </a:r>
            <a:r>
              <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i="0" u="none" strike="noStrike" kern="1200" cap="none" spc="0" normalizeH="0" baseline="0" noProof="0" dirty="0" err="1">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شيث</a:t>
            </a: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endPar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2" name="Rectangle 4"/>
          <p:cNvSpPr>
            <a:spLocks noChangeArrowheads="1"/>
          </p:cNvSpPr>
          <p:nvPr/>
        </p:nvSpPr>
        <p:spPr bwMode="auto">
          <a:xfrm>
            <a:off x="0" y="177800"/>
            <a:ext cx="9144000" cy="397738"/>
          </a:xfrm>
          <a:prstGeom prst="rect">
            <a:avLst/>
          </a:prstGeom>
          <a:noFill/>
          <a:ln w="12700">
            <a:noFill/>
            <a:miter lim="800000"/>
            <a:headEnd/>
            <a:tailEnd/>
          </a:ln>
          <a:effectLst>
            <a:outerShdw blurRad="63500" dist="53882" dir="2700000" algn="ctr" rotWithShape="0">
              <a:schemeClr val="bg2">
                <a:alpha val="74998"/>
              </a:schemeClr>
            </a:outerShdw>
          </a:effectLst>
        </p:spPr>
        <p:txBody>
          <a:bodyPr lIns="90487" tIns="44450" rIns="90487" bIns="44450">
            <a:spAutoFit/>
          </a:bodyPr>
          <a:lstStyle/>
          <a:p>
            <a:pPr marL="0" marR="0" lvl="0" indent="0" algn="ctr" defTabSz="914400" rtl="0" eaLnBrk="0" fontAlgn="base" latinLnBrk="0" hangingPunct="0">
              <a:lnSpc>
                <a:spcPct val="70000"/>
              </a:lnSpc>
              <a:spcBef>
                <a:spcPct val="50000"/>
              </a:spcBef>
              <a:spcAft>
                <a:spcPct val="0"/>
              </a:spcAft>
              <a:buClrTx/>
              <a:buSzTx/>
              <a:buFontTx/>
              <a:buNone/>
              <a:tabLst/>
              <a:defRPr/>
            </a:pPr>
            <a:r>
              <a:rPr kumimoji="0" lang="ar-JO" sz="28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سلالة داود: سلسلة النسب الملكية ليسوع المسيح*</a:t>
            </a:r>
            <a:endParaRPr kumimoji="0" lang="en-US" sz="20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3" name="Line 5"/>
          <p:cNvSpPr>
            <a:spLocks noChangeShapeType="1"/>
          </p:cNvSpPr>
          <p:nvPr/>
        </p:nvSpPr>
        <p:spPr bwMode="auto">
          <a:xfrm>
            <a:off x="3327400" y="955675"/>
            <a:ext cx="228600" cy="0"/>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4" name="Line 6"/>
          <p:cNvSpPr>
            <a:spLocks noChangeShapeType="1"/>
          </p:cNvSpPr>
          <p:nvPr/>
        </p:nvSpPr>
        <p:spPr bwMode="auto">
          <a:xfrm>
            <a:off x="2489200" y="1196975"/>
            <a:ext cx="1828800" cy="0"/>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5" name="Line 7"/>
          <p:cNvSpPr>
            <a:spLocks noChangeShapeType="1"/>
          </p:cNvSpPr>
          <p:nvPr/>
        </p:nvSpPr>
        <p:spPr bwMode="auto">
          <a:xfrm flipV="1">
            <a:off x="3427413" y="960438"/>
            <a:ext cx="0" cy="2079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6" name="Line 8"/>
          <p:cNvSpPr>
            <a:spLocks noChangeShapeType="1"/>
          </p:cNvSpPr>
          <p:nvPr/>
        </p:nvSpPr>
        <p:spPr bwMode="auto">
          <a:xfrm flipV="1">
            <a:off x="2487613" y="1214438"/>
            <a:ext cx="0" cy="1317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7" name="Line 9"/>
          <p:cNvSpPr>
            <a:spLocks noChangeShapeType="1"/>
          </p:cNvSpPr>
          <p:nvPr/>
        </p:nvSpPr>
        <p:spPr bwMode="auto">
          <a:xfrm flipV="1">
            <a:off x="3429000" y="1150938"/>
            <a:ext cx="0" cy="2079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8" name="Line 10"/>
          <p:cNvSpPr>
            <a:spLocks noChangeShapeType="1"/>
          </p:cNvSpPr>
          <p:nvPr/>
        </p:nvSpPr>
        <p:spPr bwMode="auto">
          <a:xfrm flipV="1">
            <a:off x="4318000" y="1200150"/>
            <a:ext cx="0" cy="157163"/>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9" name="Line 11"/>
          <p:cNvSpPr>
            <a:spLocks noChangeShapeType="1"/>
          </p:cNvSpPr>
          <p:nvPr/>
        </p:nvSpPr>
        <p:spPr bwMode="auto">
          <a:xfrm flipH="1">
            <a:off x="3227388" y="1246188"/>
            <a:ext cx="350837" cy="487362"/>
          </a:xfrm>
          <a:prstGeom prst="line">
            <a:avLst/>
          </a:prstGeom>
          <a:noFill/>
          <a:ln w="57150">
            <a:solidFill>
              <a:srgbClr val="CC0000"/>
            </a:solidFill>
            <a:round/>
            <a:headEnd/>
            <a:tailEnd/>
          </a:ln>
          <a:effectLst>
            <a:outerShdw blurRad="63500" dist="46662" dir="3284183"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100" name="Line 12"/>
          <p:cNvSpPr>
            <a:spLocks noChangeShapeType="1"/>
          </p:cNvSpPr>
          <p:nvPr/>
        </p:nvSpPr>
        <p:spPr bwMode="auto">
          <a:xfrm>
            <a:off x="3221038" y="1239838"/>
            <a:ext cx="363537" cy="544512"/>
          </a:xfrm>
          <a:prstGeom prst="line">
            <a:avLst/>
          </a:prstGeom>
          <a:noFill/>
          <a:ln w="57150">
            <a:solidFill>
              <a:srgbClr val="CC0000"/>
            </a:solidFill>
            <a:round/>
            <a:headEnd/>
            <a:tailEnd/>
          </a:ln>
          <a:effectLst>
            <a:outerShdw blurRad="63500" dist="46662" dir="3284183"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101" name="Text Box 13"/>
          <p:cNvSpPr txBox="1">
            <a:spLocks noChangeArrowheads="1"/>
          </p:cNvSpPr>
          <p:nvPr/>
        </p:nvSpPr>
        <p:spPr bwMode="auto">
          <a:xfrm>
            <a:off x="6402387" y="3009463"/>
            <a:ext cx="2741613" cy="954107"/>
          </a:xfrm>
          <a:prstGeom prst="rect">
            <a:avLst/>
          </a:prstGeom>
          <a:noFill/>
          <a:ln w="9525">
            <a:noFill/>
            <a:miter lim="800000"/>
            <a:headEnd/>
            <a:tailEnd/>
          </a:ln>
          <a:effectLst>
            <a:outerShdw blurRad="63500" dist="71842" dir="2700000" algn="ctr" rotWithShape="0">
              <a:schemeClr val="bg2">
                <a:alpha val="74998"/>
              </a:schemeClr>
            </a:outerShdw>
          </a:effectLst>
        </p:spPr>
        <p:txBody>
          <a:bodyPr>
            <a:spAutoFit/>
          </a:bodyPr>
          <a:lstStyle/>
          <a:p>
            <a:pPr marL="0" marR="0" lvl="0" indent="0" algn="r" defTabSz="914400" rtl="1" eaLnBrk="0" fontAlgn="base" latinLnBrk="0" hangingPunct="0">
              <a:lnSpc>
                <a:spcPct val="100000"/>
              </a:lnSpc>
              <a:spcBef>
                <a:spcPts val="0"/>
              </a:spcBef>
              <a:spcAft>
                <a:spcPct val="0"/>
              </a:spcAft>
              <a:buClrTx/>
              <a:buSzTx/>
              <a:buFontTx/>
              <a:buNone/>
              <a:tabLst/>
              <a:defRPr/>
            </a:pPr>
            <a:r>
              <a:rPr kumimoji="0" lang="ar-SA" sz="28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*مختصر</a:t>
            </a:r>
          </a:p>
          <a:p>
            <a:pPr marL="0" marR="0" lvl="0" indent="0" algn="r" defTabSz="914400" rtl="1" eaLnBrk="0" fontAlgn="base" latinLnBrk="0" hangingPunct="0">
              <a:lnSpc>
                <a:spcPct val="100000"/>
              </a:lnSpc>
              <a:spcBef>
                <a:spcPts val="0"/>
              </a:spcBef>
              <a:spcAft>
                <a:spcPct val="0"/>
              </a:spcAft>
              <a:buClrTx/>
              <a:buSzTx/>
              <a:buFontTx/>
              <a:buNone/>
              <a:tabLst/>
              <a:defRPr/>
            </a:pPr>
            <a:r>
              <a:rPr kumimoji="0" lang="ar-SA" sz="28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جداً</a:t>
            </a:r>
            <a:endParaRPr kumimoji="0" lang="en-US" sz="28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3501" name="Text Box 19"/>
          <p:cNvSpPr txBox="1">
            <a:spLocks noChangeArrowheads="1"/>
          </p:cNvSpPr>
          <p:nvPr/>
        </p:nvSpPr>
        <p:spPr bwMode="auto">
          <a:xfrm>
            <a:off x="8729064" y="104746"/>
            <a:ext cx="255199" cy="4001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000" b="0" i="0" u="none" strike="noStrike" kern="1200" cap="none" spc="0" normalizeH="0" baseline="0" noProof="0">
                <a:ln>
                  <a:noFill/>
                </a:ln>
                <a:solidFill>
                  <a:srgbClr val="FFA27C"/>
                </a:solidFill>
                <a:effectLst/>
                <a:uLnTx/>
                <a:uFillTx/>
                <a:latin typeface="Arial" panose="020B0604020202020204" pitchFamily="34" charset="0"/>
                <a:ea typeface="Accordance" panose="00000400000000000000" pitchFamily="2" charset="-78"/>
                <a:cs typeface="Arial" panose="020B0604020202020204" pitchFamily="34" charset="0"/>
              </a:rPr>
              <a:t> </a:t>
            </a:r>
          </a:p>
        </p:txBody>
      </p:sp>
      <p:sp>
        <p:nvSpPr>
          <p:cNvPr id="63502" name="Text Box 21"/>
          <p:cNvSpPr txBox="1">
            <a:spLocks noChangeArrowheads="1"/>
          </p:cNvSpPr>
          <p:nvPr/>
        </p:nvSpPr>
        <p:spPr bwMode="auto">
          <a:xfrm>
            <a:off x="542925" y="6526213"/>
            <a:ext cx="219075"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000" b="1" i="0" u="none" strike="noStrike" kern="1200" cap="none" spc="0" normalizeH="0" baseline="0" noProof="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 </a:t>
            </a:r>
          </a:p>
        </p:txBody>
      </p:sp>
      <p:sp>
        <p:nvSpPr>
          <p:cNvPr id="345110" name="Rectangle 22"/>
          <p:cNvSpPr>
            <a:spLocks noChangeArrowheads="1"/>
          </p:cNvSpPr>
          <p:nvPr/>
        </p:nvSpPr>
        <p:spPr bwMode="auto">
          <a:xfrm>
            <a:off x="8034338" y="6481763"/>
            <a:ext cx="282575" cy="304800"/>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ea typeface="Accordance" panose="00000400000000000000" pitchFamily="2" charset="-78"/>
                <a:cs typeface="Arial" panose="020B0604020202020204" pitchFamily="34" charset="0"/>
              </a:rPr>
              <a:t>  </a:t>
            </a:r>
          </a:p>
        </p:txBody>
      </p:sp>
      <p:sp>
        <p:nvSpPr>
          <p:cNvPr id="345114" name="Text Box 26"/>
          <p:cNvSpPr txBox="1">
            <a:spLocks noChangeArrowheads="1"/>
          </p:cNvSpPr>
          <p:nvPr/>
        </p:nvSpPr>
        <p:spPr bwMode="auto">
          <a:xfrm>
            <a:off x="5054600" y="776288"/>
            <a:ext cx="3349625" cy="336550"/>
          </a:xfrm>
          <a:prstGeom prst="rect">
            <a:avLst/>
          </a:prstGeom>
          <a:noFill/>
          <a:ln w="9525">
            <a:noFill/>
            <a:miter lim="800000"/>
            <a:headEnd/>
            <a:tailEnd/>
          </a:ln>
          <a:effectLst>
            <a:outerShdw blurRad="63500" dist="53882"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1600" b="1" i="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مكان النص:</a:t>
            </a:r>
            <a:endParaRPr kumimoji="0" lang="en-US" sz="1600" b="1" i="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115" name="Text Box 27"/>
          <p:cNvSpPr txBox="1">
            <a:spLocks noChangeArrowheads="1"/>
          </p:cNvSpPr>
          <p:nvPr/>
        </p:nvSpPr>
        <p:spPr bwMode="auto">
          <a:xfrm>
            <a:off x="5054600" y="1094581"/>
            <a:ext cx="3287713" cy="336550"/>
          </a:xfrm>
          <a:prstGeom prst="rect">
            <a:avLst/>
          </a:prstGeom>
          <a:noFill/>
          <a:ln w="9525">
            <a:noFill/>
            <a:miter lim="800000"/>
            <a:headEnd/>
            <a:tailEnd/>
          </a:ln>
          <a:effectLst>
            <a:outerShdw blurRad="63500" dist="71842"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16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2 صموئيل 12: 24</a:t>
            </a:r>
            <a:endParaRPr kumimoji="0" lang="en-US" sz="16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116" name="Rectangle 28"/>
          <p:cNvSpPr>
            <a:spLocks noChangeArrowheads="1"/>
          </p:cNvSpPr>
          <p:nvPr/>
        </p:nvSpPr>
        <p:spPr bwMode="auto">
          <a:xfrm>
            <a:off x="5329238" y="758825"/>
            <a:ext cx="2682875" cy="784225"/>
          </a:xfrm>
          <a:prstGeom prst="rect">
            <a:avLst/>
          </a:prstGeom>
          <a:noFill/>
          <a:ln w="57150">
            <a:solidFill>
              <a:schemeClr val="tx1"/>
            </a:solidFill>
            <a:miter lim="800000"/>
            <a:headEnd/>
            <a:tailEnd/>
          </a:ln>
          <a:effectLst>
            <a:outerShdw blurRad="63500" dist="71842"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117" name="Rectangle 29"/>
          <p:cNvSpPr>
            <a:spLocks noChangeArrowheads="1"/>
          </p:cNvSpPr>
          <p:nvPr/>
        </p:nvSpPr>
        <p:spPr bwMode="auto">
          <a:xfrm>
            <a:off x="8100072" y="6523752"/>
            <a:ext cx="325731" cy="246221"/>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ea typeface="Accordance" panose="00000400000000000000" pitchFamily="2" charset="-78"/>
                <a:cs typeface="Arial" panose="020B0604020202020204" pitchFamily="34" charset="0"/>
              </a:rPr>
              <a:t>25</a:t>
            </a:r>
          </a:p>
        </p:txBody>
      </p:sp>
      <p:sp>
        <p:nvSpPr>
          <p:cNvPr id="23" name="Text Box 4">
            <a:extLst>
              <a:ext uri="{FF2B5EF4-FFF2-40B4-BE49-F238E27FC236}">
                <a16:creationId xmlns:a16="http://schemas.microsoft.com/office/drawing/2014/main" id="{38F3429E-57F9-4DA4-A7F3-360A39512E1D}"/>
              </a:ext>
            </a:extLst>
          </p:cNvPr>
          <p:cNvSpPr txBox="1">
            <a:spLocks noChangeArrowheads="1"/>
          </p:cNvSpPr>
          <p:nvPr/>
        </p:nvSpPr>
        <p:spPr bwMode="auto">
          <a:xfrm>
            <a:off x="3517106" y="1798000"/>
            <a:ext cx="1601787"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نوح</a:t>
            </a:r>
            <a:endPar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24" name="Line 10">
            <a:extLst>
              <a:ext uri="{FF2B5EF4-FFF2-40B4-BE49-F238E27FC236}">
                <a16:creationId xmlns:a16="http://schemas.microsoft.com/office/drawing/2014/main" id="{20E040BF-EA3F-451E-A4B8-3992A57FA912}"/>
              </a:ext>
            </a:extLst>
          </p:cNvPr>
          <p:cNvSpPr>
            <a:spLocks noChangeShapeType="1"/>
          </p:cNvSpPr>
          <p:nvPr/>
        </p:nvSpPr>
        <p:spPr bwMode="auto">
          <a:xfrm flipV="1">
            <a:off x="4321175" y="1690688"/>
            <a:ext cx="0" cy="1873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26" name="Line 11">
            <a:extLst>
              <a:ext uri="{FF2B5EF4-FFF2-40B4-BE49-F238E27FC236}">
                <a16:creationId xmlns:a16="http://schemas.microsoft.com/office/drawing/2014/main" id="{A64375DB-C745-4229-BA7A-705A9AF57B09}"/>
              </a:ext>
            </a:extLst>
          </p:cNvPr>
          <p:cNvSpPr>
            <a:spLocks noChangeShapeType="1"/>
          </p:cNvSpPr>
          <p:nvPr/>
        </p:nvSpPr>
        <p:spPr bwMode="auto">
          <a:xfrm flipV="1">
            <a:off x="4330700" y="2220913"/>
            <a:ext cx="0" cy="1873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27" name="Line 14">
            <a:extLst>
              <a:ext uri="{FF2B5EF4-FFF2-40B4-BE49-F238E27FC236}">
                <a16:creationId xmlns:a16="http://schemas.microsoft.com/office/drawing/2014/main" id="{47D073BA-9505-4806-964F-11B2EF1346B3}"/>
              </a:ext>
            </a:extLst>
          </p:cNvPr>
          <p:cNvSpPr>
            <a:spLocks noChangeShapeType="1"/>
          </p:cNvSpPr>
          <p:nvPr/>
        </p:nvSpPr>
        <p:spPr bwMode="auto">
          <a:xfrm flipV="1">
            <a:off x="4338638" y="2759075"/>
            <a:ext cx="0" cy="1873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29" name="Text Box 5">
            <a:extLst>
              <a:ext uri="{FF2B5EF4-FFF2-40B4-BE49-F238E27FC236}">
                <a16:creationId xmlns:a16="http://schemas.microsoft.com/office/drawing/2014/main" id="{B4A3D018-B9C7-43DD-B2C6-F127F4E2CFDD}"/>
              </a:ext>
            </a:extLst>
          </p:cNvPr>
          <p:cNvSpPr txBox="1">
            <a:spLocks noChangeArrowheads="1"/>
          </p:cNvSpPr>
          <p:nvPr/>
        </p:nvSpPr>
        <p:spPr bwMode="auto">
          <a:xfrm>
            <a:off x="3945731" y="2322555"/>
            <a:ext cx="2217737"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lvl1pPr>
              <a:defRPr sz="1600" b="1">
                <a:solidFill>
                  <a:schemeClr val="tx1"/>
                </a:solidFill>
                <a:latin typeface="Comic Sans MS" charset="0"/>
                <a:ea typeface="ＭＳ Ｐゴシック" charset="0"/>
                <a:cs typeface="ＭＳ Ｐゴシック" charset="0"/>
              </a:defRPr>
            </a:lvl1pPr>
            <a:lvl2pPr marL="37931725" indent="-37474525">
              <a:defRPr sz="1600" b="1">
                <a:solidFill>
                  <a:schemeClr val="tx1"/>
                </a:solidFill>
                <a:latin typeface="Comic Sans MS" charset="0"/>
                <a:ea typeface="ＭＳ Ｐゴシック" charset="0"/>
              </a:defRPr>
            </a:lvl2pPr>
            <a:lvl3pPr>
              <a:defRPr sz="1600" b="1">
                <a:solidFill>
                  <a:schemeClr val="tx1"/>
                </a:solidFill>
                <a:latin typeface="Comic Sans MS" charset="0"/>
                <a:ea typeface="ＭＳ Ｐゴシック" charset="0"/>
              </a:defRPr>
            </a:lvl3pPr>
            <a:lvl4pPr>
              <a:defRPr sz="1600" b="1">
                <a:solidFill>
                  <a:schemeClr val="tx1"/>
                </a:solidFill>
                <a:latin typeface="Comic Sans MS" charset="0"/>
                <a:ea typeface="ＭＳ Ｐゴシック" charset="0"/>
              </a:defRPr>
            </a:lvl4pPr>
            <a:lvl5pPr>
              <a:defRPr sz="1600" b="1">
                <a:solidFill>
                  <a:schemeClr val="tx1"/>
                </a:solidFill>
                <a:latin typeface="Comic Sans MS" charset="0"/>
                <a:ea typeface="ＭＳ Ｐゴシック" charset="0"/>
              </a:defRPr>
            </a:lvl5pPr>
            <a:lvl6pPr marL="457200" eaLnBrk="0" fontAlgn="base" hangingPunct="0">
              <a:spcBef>
                <a:spcPct val="0"/>
              </a:spcBef>
              <a:spcAft>
                <a:spcPct val="0"/>
              </a:spcAft>
              <a:defRPr sz="1600" b="1">
                <a:solidFill>
                  <a:schemeClr val="tx1"/>
                </a:solidFill>
                <a:latin typeface="Comic Sans MS" charset="0"/>
                <a:ea typeface="ＭＳ Ｐゴシック" charset="0"/>
              </a:defRPr>
            </a:lvl6pPr>
            <a:lvl7pPr marL="914400" eaLnBrk="0" fontAlgn="base" hangingPunct="0">
              <a:spcBef>
                <a:spcPct val="0"/>
              </a:spcBef>
              <a:spcAft>
                <a:spcPct val="0"/>
              </a:spcAft>
              <a:defRPr sz="1600" b="1">
                <a:solidFill>
                  <a:schemeClr val="tx1"/>
                </a:solidFill>
                <a:latin typeface="Comic Sans MS" charset="0"/>
                <a:ea typeface="ＭＳ Ｐゴシック" charset="0"/>
              </a:defRPr>
            </a:lvl7pPr>
            <a:lvl8pPr marL="1371600" eaLnBrk="0" fontAlgn="base" hangingPunct="0">
              <a:spcBef>
                <a:spcPct val="0"/>
              </a:spcBef>
              <a:spcAft>
                <a:spcPct val="0"/>
              </a:spcAft>
              <a:defRPr sz="1600" b="1">
                <a:solidFill>
                  <a:schemeClr val="tx1"/>
                </a:solidFill>
                <a:latin typeface="Comic Sans MS" charset="0"/>
                <a:ea typeface="ＭＳ Ｐゴシック" charset="0"/>
              </a:defRPr>
            </a:lvl8pPr>
            <a:lvl9pPr marL="18288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lang="ar-JO" sz="2400" i="1" dirty="0">
                <a:solidFill>
                  <a:srgbClr val="FFFFFF"/>
                </a:solidFill>
                <a:latin typeface="Arial" panose="020B0604020202020204" pitchFamily="34" charset="0"/>
                <a:ea typeface="Accordance" panose="00000400000000000000" pitchFamily="2" charset="-78"/>
                <a:cs typeface="Arial" panose="020B0604020202020204" pitchFamily="34" charset="0"/>
              </a:rPr>
              <a:t>إ</a:t>
            </a:r>
            <a:r>
              <a:rPr kumimoji="0" lang="ar-JO" sz="2400" b="1" i="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براهيم</a:t>
            </a:r>
            <a:endParaRPr kumimoji="0" lang="en-US" sz="2400" b="1" i="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0" name="Text Box 6">
            <a:extLst>
              <a:ext uri="{FF2B5EF4-FFF2-40B4-BE49-F238E27FC236}">
                <a16:creationId xmlns:a16="http://schemas.microsoft.com/office/drawing/2014/main" id="{D30651BB-70A6-4C52-A1EC-8C4DB53BDBE8}"/>
              </a:ext>
            </a:extLst>
          </p:cNvPr>
          <p:cNvSpPr txBox="1">
            <a:spLocks noChangeArrowheads="1"/>
          </p:cNvSpPr>
          <p:nvPr/>
        </p:nvSpPr>
        <p:spPr bwMode="auto">
          <a:xfrm>
            <a:off x="3939381" y="3055939"/>
            <a:ext cx="3833812"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داود</a:t>
            </a:r>
            <a:r>
              <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i="0" u="none" strike="noStrike" kern="1200" cap="none" spc="0" normalizeH="0" baseline="0" noProof="0" dirty="0" err="1">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بثشبع</a:t>
            </a:r>
            <a:endPar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1" name="Line 7">
            <a:extLst>
              <a:ext uri="{FF2B5EF4-FFF2-40B4-BE49-F238E27FC236}">
                <a16:creationId xmlns:a16="http://schemas.microsoft.com/office/drawing/2014/main" id="{0FB37354-171D-4427-BA86-CA41FBB5D014}"/>
              </a:ext>
            </a:extLst>
          </p:cNvPr>
          <p:cNvSpPr>
            <a:spLocks noChangeShapeType="1"/>
          </p:cNvSpPr>
          <p:nvPr/>
        </p:nvSpPr>
        <p:spPr bwMode="auto">
          <a:xfrm>
            <a:off x="4572000" y="3284539"/>
            <a:ext cx="304800" cy="0"/>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Tree>
    <p:extLst>
      <p:ext uri="{BB962C8B-B14F-4D97-AF65-F5344CB8AC3E}">
        <p14:creationId xmlns:p14="http://schemas.microsoft.com/office/powerpoint/2010/main" val="2712065187"/>
      </p:ext>
    </p:extLst>
  </p:cSld>
  <p:clrMapOvr>
    <a:masterClrMapping/>
  </p:clrMapOvr>
  <p:transition>
    <p:fade/>
  </p:transition>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5090" name="Text Box 2"/>
          <p:cNvSpPr txBox="1">
            <a:spLocks noChangeArrowheads="1"/>
          </p:cNvSpPr>
          <p:nvPr/>
        </p:nvSpPr>
        <p:spPr bwMode="auto">
          <a:xfrm>
            <a:off x="2752600" y="691357"/>
            <a:ext cx="2895600"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آدم</a:t>
            </a:r>
            <a:r>
              <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حواء</a:t>
            </a:r>
            <a:endPar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1" name="Text Box 3"/>
          <p:cNvSpPr txBox="1">
            <a:spLocks noChangeArrowheads="1"/>
          </p:cNvSpPr>
          <p:nvPr/>
        </p:nvSpPr>
        <p:spPr bwMode="auto">
          <a:xfrm>
            <a:off x="2155700" y="1266522"/>
            <a:ext cx="4089400"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1" i="0" u="none" strike="noStrike" kern="1200" cap="none" spc="0" normalizeH="0" baseline="0" noProof="0" dirty="0" err="1">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قايين</a:t>
            </a:r>
            <a:r>
              <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هابيل  </a:t>
            </a:r>
            <a:r>
              <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i="0" u="none" strike="noStrike" kern="1200" cap="none" spc="0" normalizeH="0" baseline="0" noProof="0" dirty="0" err="1">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شيث</a:t>
            </a: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endPar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2" name="Rectangle 4"/>
          <p:cNvSpPr>
            <a:spLocks noChangeArrowheads="1"/>
          </p:cNvSpPr>
          <p:nvPr/>
        </p:nvSpPr>
        <p:spPr bwMode="auto">
          <a:xfrm>
            <a:off x="0" y="177800"/>
            <a:ext cx="9144000" cy="397738"/>
          </a:xfrm>
          <a:prstGeom prst="rect">
            <a:avLst/>
          </a:prstGeom>
          <a:noFill/>
          <a:ln w="12700">
            <a:noFill/>
            <a:miter lim="800000"/>
            <a:headEnd/>
            <a:tailEnd/>
          </a:ln>
          <a:effectLst>
            <a:outerShdw blurRad="63500" dist="53882" dir="2700000" algn="ctr" rotWithShape="0">
              <a:schemeClr val="bg2">
                <a:alpha val="74998"/>
              </a:schemeClr>
            </a:outerShdw>
          </a:effectLst>
        </p:spPr>
        <p:txBody>
          <a:bodyPr lIns="90487" tIns="44450" rIns="90487" bIns="44450">
            <a:spAutoFit/>
          </a:bodyPr>
          <a:lstStyle/>
          <a:p>
            <a:pPr marL="0" marR="0" lvl="0" indent="0" algn="ctr" defTabSz="914400" rtl="0" eaLnBrk="0" fontAlgn="base" latinLnBrk="0" hangingPunct="0">
              <a:lnSpc>
                <a:spcPct val="70000"/>
              </a:lnSpc>
              <a:spcBef>
                <a:spcPct val="50000"/>
              </a:spcBef>
              <a:spcAft>
                <a:spcPct val="0"/>
              </a:spcAft>
              <a:buClrTx/>
              <a:buSzTx/>
              <a:buFontTx/>
              <a:buNone/>
              <a:tabLst/>
              <a:defRPr/>
            </a:pPr>
            <a:r>
              <a:rPr kumimoji="0" lang="ar-JO" sz="28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سلالة داود: سلسلة النسب الملكية ليسوع المسيح*</a:t>
            </a:r>
            <a:endParaRPr kumimoji="0" lang="en-US" sz="20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3" name="Line 5"/>
          <p:cNvSpPr>
            <a:spLocks noChangeShapeType="1"/>
          </p:cNvSpPr>
          <p:nvPr/>
        </p:nvSpPr>
        <p:spPr bwMode="auto">
          <a:xfrm>
            <a:off x="3327400" y="955675"/>
            <a:ext cx="228600" cy="0"/>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4" name="Line 6"/>
          <p:cNvSpPr>
            <a:spLocks noChangeShapeType="1"/>
          </p:cNvSpPr>
          <p:nvPr/>
        </p:nvSpPr>
        <p:spPr bwMode="auto">
          <a:xfrm>
            <a:off x="2489200" y="1196975"/>
            <a:ext cx="1828800" cy="0"/>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5" name="Line 7"/>
          <p:cNvSpPr>
            <a:spLocks noChangeShapeType="1"/>
          </p:cNvSpPr>
          <p:nvPr/>
        </p:nvSpPr>
        <p:spPr bwMode="auto">
          <a:xfrm flipV="1">
            <a:off x="3427413" y="960438"/>
            <a:ext cx="0" cy="2079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6" name="Line 8"/>
          <p:cNvSpPr>
            <a:spLocks noChangeShapeType="1"/>
          </p:cNvSpPr>
          <p:nvPr/>
        </p:nvSpPr>
        <p:spPr bwMode="auto">
          <a:xfrm flipV="1">
            <a:off x="2487613" y="1214438"/>
            <a:ext cx="0" cy="1317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7" name="Line 9"/>
          <p:cNvSpPr>
            <a:spLocks noChangeShapeType="1"/>
          </p:cNvSpPr>
          <p:nvPr/>
        </p:nvSpPr>
        <p:spPr bwMode="auto">
          <a:xfrm flipV="1">
            <a:off x="3429000" y="1150938"/>
            <a:ext cx="0" cy="2079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8" name="Line 10"/>
          <p:cNvSpPr>
            <a:spLocks noChangeShapeType="1"/>
          </p:cNvSpPr>
          <p:nvPr/>
        </p:nvSpPr>
        <p:spPr bwMode="auto">
          <a:xfrm flipV="1">
            <a:off x="4318000" y="1200150"/>
            <a:ext cx="0" cy="157163"/>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9" name="Line 11"/>
          <p:cNvSpPr>
            <a:spLocks noChangeShapeType="1"/>
          </p:cNvSpPr>
          <p:nvPr/>
        </p:nvSpPr>
        <p:spPr bwMode="auto">
          <a:xfrm flipH="1">
            <a:off x="3227388" y="1246188"/>
            <a:ext cx="350837" cy="487362"/>
          </a:xfrm>
          <a:prstGeom prst="line">
            <a:avLst/>
          </a:prstGeom>
          <a:noFill/>
          <a:ln w="57150">
            <a:solidFill>
              <a:srgbClr val="CC0000"/>
            </a:solidFill>
            <a:round/>
            <a:headEnd/>
            <a:tailEnd/>
          </a:ln>
          <a:effectLst>
            <a:outerShdw blurRad="63500" dist="46662" dir="3284183"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100" name="Line 12"/>
          <p:cNvSpPr>
            <a:spLocks noChangeShapeType="1"/>
          </p:cNvSpPr>
          <p:nvPr/>
        </p:nvSpPr>
        <p:spPr bwMode="auto">
          <a:xfrm>
            <a:off x="3221038" y="1239838"/>
            <a:ext cx="363537" cy="544512"/>
          </a:xfrm>
          <a:prstGeom prst="line">
            <a:avLst/>
          </a:prstGeom>
          <a:noFill/>
          <a:ln w="57150">
            <a:solidFill>
              <a:srgbClr val="CC0000"/>
            </a:solidFill>
            <a:round/>
            <a:headEnd/>
            <a:tailEnd/>
          </a:ln>
          <a:effectLst>
            <a:outerShdw blurRad="63500" dist="46662" dir="3284183"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101" name="Text Box 13"/>
          <p:cNvSpPr txBox="1">
            <a:spLocks noChangeArrowheads="1"/>
          </p:cNvSpPr>
          <p:nvPr/>
        </p:nvSpPr>
        <p:spPr bwMode="auto">
          <a:xfrm>
            <a:off x="6402387" y="3009463"/>
            <a:ext cx="2741613" cy="954107"/>
          </a:xfrm>
          <a:prstGeom prst="rect">
            <a:avLst/>
          </a:prstGeom>
          <a:noFill/>
          <a:ln w="9525">
            <a:noFill/>
            <a:miter lim="800000"/>
            <a:headEnd/>
            <a:tailEnd/>
          </a:ln>
          <a:effectLst>
            <a:outerShdw blurRad="63500" dist="71842" dir="2700000" algn="ctr" rotWithShape="0">
              <a:schemeClr val="bg2">
                <a:alpha val="74998"/>
              </a:schemeClr>
            </a:outerShdw>
          </a:effectLst>
        </p:spPr>
        <p:txBody>
          <a:bodyPr>
            <a:spAutoFit/>
          </a:bodyPr>
          <a:lstStyle/>
          <a:p>
            <a:pPr marL="0" marR="0" lvl="0" indent="0" algn="r" defTabSz="914400" rtl="1" eaLnBrk="0" fontAlgn="base" latinLnBrk="0" hangingPunct="0">
              <a:lnSpc>
                <a:spcPct val="100000"/>
              </a:lnSpc>
              <a:spcBef>
                <a:spcPts val="0"/>
              </a:spcBef>
              <a:spcAft>
                <a:spcPct val="0"/>
              </a:spcAft>
              <a:buClrTx/>
              <a:buSzTx/>
              <a:buFontTx/>
              <a:buNone/>
              <a:tabLst/>
              <a:defRPr/>
            </a:pPr>
            <a:r>
              <a:rPr kumimoji="0" lang="ar-SA" sz="28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*مختصر</a:t>
            </a:r>
          </a:p>
          <a:p>
            <a:pPr marL="0" marR="0" lvl="0" indent="0" algn="r" defTabSz="914400" rtl="1" eaLnBrk="0" fontAlgn="base" latinLnBrk="0" hangingPunct="0">
              <a:lnSpc>
                <a:spcPct val="100000"/>
              </a:lnSpc>
              <a:spcBef>
                <a:spcPts val="0"/>
              </a:spcBef>
              <a:spcAft>
                <a:spcPct val="0"/>
              </a:spcAft>
              <a:buClrTx/>
              <a:buSzTx/>
              <a:buFontTx/>
              <a:buNone/>
              <a:tabLst/>
              <a:defRPr/>
            </a:pPr>
            <a:r>
              <a:rPr kumimoji="0" lang="ar-SA" sz="28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جداً</a:t>
            </a:r>
            <a:endParaRPr kumimoji="0" lang="en-US" sz="28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3501" name="Text Box 19"/>
          <p:cNvSpPr txBox="1">
            <a:spLocks noChangeArrowheads="1"/>
          </p:cNvSpPr>
          <p:nvPr/>
        </p:nvSpPr>
        <p:spPr bwMode="auto">
          <a:xfrm>
            <a:off x="8729064" y="104746"/>
            <a:ext cx="255199" cy="40011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000" b="0" i="0" u="none" strike="noStrike" kern="1200" cap="none" spc="0" normalizeH="0" baseline="0" noProof="0">
                <a:ln>
                  <a:noFill/>
                </a:ln>
                <a:solidFill>
                  <a:srgbClr val="FFA27C"/>
                </a:solidFill>
                <a:effectLst/>
                <a:uLnTx/>
                <a:uFillTx/>
                <a:latin typeface="Arial" panose="020B0604020202020204" pitchFamily="34" charset="0"/>
                <a:ea typeface="Accordance" panose="00000400000000000000" pitchFamily="2" charset="-78"/>
                <a:cs typeface="Arial" panose="020B0604020202020204" pitchFamily="34" charset="0"/>
              </a:rPr>
              <a:t> </a:t>
            </a:r>
          </a:p>
        </p:txBody>
      </p:sp>
      <p:sp>
        <p:nvSpPr>
          <p:cNvPr id="63502" name="Text Box 21"/>
          <p:cNvSpPr txBox="1">
            <a:spLocks noChangeArrowheads="1"/>
          </p:cNvSpPr>
          <p:nvPr/>
        </p:nvSpPr>
        <p:spPr bwMode="auto">
          <a:xfrm>
            <a:off x="542925" y="6526213"/>
            <a:ext cx="219075"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000" b="1" i="0" u="none" strike="noStrike" kern="1200" cap="none" spc="0" normalizeH="0" baseline="0" noProof="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 </a:t>
            </a:r>
          </a:p>
        </p:txBody>
      </p:sp>
      <p:sp>
        <p:nvSpPr>
          <p:cNvPr id="345110" name="Rectangle 22"/>
          <p:cNvSpPr>
            <a:spLocks noChangeArrowheads="1"/>
          </p:cNvSpPr>
          <p:nvPr/>
        </p:nvSpPr>
        <p:spPr bwMode="auto">
          <a:xfrm>
            <a:off x="8034338" y="6481763"/>
            <a:ext cx="282575" cy="304800"/>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ea typeface="Accordance" panose="00000400000000000000" pitchFamily="2" charset="-78"/>
                <a:cs typeface="Arial" panose="020B0604020202020204" pitchFamily="34" charset="0"/>
              </a:rPr>
              <a:t>  </a:t>
            </a:r>
          </a:p>
        </p:txBody>
      </p:sp>
      <p:sp>
        <p:nvSpPr>
          <p:cNvPr id="345114" name="Text Box 26"/>
          <p:cNvSpPr txBox="1">
            <a:spLocks noChangeArrowheads="1"/>
          </p:cNvSpPr>
          <p:nvPr/>
        </p:nvSpPr>
        <p:spPr bwMode="auto">
          <a:xfrm>
            <a:off x="5054600" y="776288"/>
            <a:ext cx="3349625" cy="336550"/>
          </a:xfrm>
          <a:prstGeom prst="rect">
            <a:avLst/>
          </a:prstGeom>
          <a:noFill/>
          <a:ln w="9525">
            <a:noFill/>
            <a:miter lim="800000"/>
            <a:headEnd/>
            <a:tailEnd/>
          </a:ln>
          <a:effectLst>
            <a:outerShdw blurRad="63500" dist="53882"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1600" b="1" i="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مكان النص:</a:t>
            </a:r>
            <a:endParaRPr kumimoji="0" lang="en-US" sz="1600" b="1" i="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115" name="Text Box 27"/>
          <p:cNvSpPr txBox="1">
            <a:spLocks noChangeArrowheads="1"/>
          </p:cNvSpPr>
          <p:nvPr/>
        </p:nvSpPr>
        <p:spPr bwMode="auto">
          <a:xfrm>
            <a:off x="5054600" y="1094581"/>
            <a:ext cx="3287713" cy="336550"/>
          </a:xfrm>
          <a:prstGeom prst="rect">
            <a:avLst/>
          </a:prstGeom>
          <a:noFill/>
          <a:ln w="9525">
            <a:noFill/>
            <a:miter lim="800000"/>
            <a:headEnd/>
            <a:tailEnd/>
          </a:ln>
          <a:effectLst>
            <a:outerShdw blurRad="63500" dist="71842"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16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2 </a:t>
            </a:r>
            <a:r>
              <a:rPr kumimoji="0" lang="ar-JO" sz="1600" b="1" i="0" u="none" strike="noStrike" kern="1200" cap="none" spc="0" normalizeH="0" baseline="0" noProof="0" dirty="0" err="1">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صمؤيل</a:t>
            </a:r>
            <a:r>
              <a:rPr kumimoji="0" lang="ar-JO" sz="16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5: 14</a:t>
            </a:r>
            <a:endParaRPr kumimoji="0" lang="en-US" sz="16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116" name="Rectangle 28"/>
          <p:cNvSpPr>
            <a:spLocks noChangeArrowheads="1"/>
          </p:cNvSpPr>
          <p:nvPr/>
        </p:nvSpPr>
        <p:spPr bwMode="auto">
          <a:xfrm>
            <a:off x="5329238" y="758825"/>
            <a:ext cx="2682875" cy="784225"/>
          </a:xfrm>
          <a:prstGeom prst="rect">
            <a:avLst/>
          </a:prstGeom>
          <a:noFill/>
          <a:ln w="57150">
            <a:solidFill>
              <a:schemeClr val="tx1"/>
            </a:solidFill>
            <a:miter lim="800000"/>
            <a:headEnd/>
            <a:tailEnd/>
          </a:ln>
          <a:effectLst>
            <a:outerShdw blurRad="63500" dist="71842"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117" name="Rectangle 29"/>
          <p:cNvSpPr>
            <a:spLocks noChangeArrowheads="1"/>
          </p:cNvSpPr>
          <p:nvPr/>
        </p:nvSpPr>
        <p:spPr bwMode="auto">
          <a:xfrm>
            <a:off x="8100072" y="6523752"/>
            <a:ext cx="325731" cy="246221"/>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ea typeface="Accordance" panose="00000400000000000000" pitchFamily="2" charset="-78"/>
                <a:cs typeface="Arial" panose="020B0604020202020204" pitchFamily="34" charset="0"/>
              </a:rPr>
              <a:t>25</a:t>
            </a:r>
          </a:p>
        </p:txBody>
      </p:sp>
      <p:sp>
        <p:nvSpPr>
          <p:cNvPr id="23" name="Text Box 4">
            <a:extLst>
              <a:ext uri="{FF2B5EF4-FFF2-40B4-BE49-F238E27FC236}">
                <a16:creationId xmlns:a16="http://schemas.microsoft.com/office/drawing/2014/main" id="{38F3429E-57F9-4DA4-A7F3-360A39512E1D}"/>
              </a:ext>
            </a:extLst>
          </p:cNvPr>
          <p:cNvSpPr txBox="1">
            <a:spLocks noChangeArrowheads="1"/>
          </p:cNvSpPr>
          <p:nvPr/>
        </p:nvSpPr>
        <p:spPr bwMode="auto">
          <a:xfrm>
            <a:off x="3517106" y="1798000"/>
            <a:ext cx="1601787"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نوح</a:t>
            </a:r>
            <a:endPar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24" name="Line 10">
            <a:extLst>
              <a:ext uri="{FF2B5EF4-FFF2-40B4-BE49-F238E27FC236}">
                <a16:creationId xmlns:a16="http://schemas.microsoft.com/office/drawing/2014/main" id="{20E040BF-EA3F-451E-A4B8-3992A57FA912}"/>
              </a:ext>
            </a:extLst>
          </p:cNvPr>
          <p:cNvSpPr>
            <a:spLocks noChangeShapeType="1"/>
          </p:cNvSpPr>
          <p:nvPr/>
        </p:nvSpPr>
        <p:spPr bwMode="auto">
          <a:xfrm flipV="1">
            <a:off x="4321175" y="1690688"/>
            <a:ext cx="0" cy="1873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26" name="Line 11">
            <a:extLst>
              <a:ext uri="{FF2B5EF4-FFF2-40B4-BE49-F238E27FC236}">
                <a16:creationId xmlns:a16="http://schemas.microsoft.com/office/drawing/2014/main" id="{A64375DB-C745-4229-BA7A-705A9AF57B09}"/>
              </a:ext>
            </a:extLst>
          </p:cNvPr>
          <p:cNvSpPr>
            <a:spLocks noChangeShapeType="1"/>
          </p:cNvSpPr>
          <p:nvPr/>
        </p:nvSpPr>
        <p:spPr bwMode="auto">
          <a:xfrm flipV="1">
            <a:off x="4330700" y="2220913"/>
            <a:ext cx="0" cy="1873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27" name="Line 14">
            <a:extLst>
              <a:ext uri="{FF2B5EF4-FFF2-40B4-BE49-F238E27FC236}">
                <a16:creationId xmlns:a16="http://schemas.microsoft.com/office/drawing/2014/main" id="{47D073BA-9505-4806-964F-11B2EF1346B3}"/>
              </a:ext>
            </a:extLst>
          </p:cNvPr>
          <p:cNvSpPr>
            <a:spLocks noChangeShapeType="1"/>
          </p:cNvSpPr>
          <p:nvPr/>
        </p:nvSpPr>
        <p:spPr bwMode="auto">
          <a:xfrm flipV="1">
            <a:off x="4338638" y="2759075"/>
            <a:ext cx="0" cy="1873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29" name="Text Box 5">
            <a:extLst>
              <a:ext uri="{FF2B5EF4-FFF2-40B4-BE49-F238E27FC236}">
                <a16:creationId xmlns:a16="http://schemas.microsoft.com/office/drawing/2014/main" id="{B4A3D018-B9C7-43DD-B2C6-F127F4E2CFDD}"/>
              </a:ext>
            </a:extLst>
          </p:cNvPr>
          <p:cNvSpPr txBox="1">
            <a:spLocks noChangeArrowheads="1"/>
          </p:cNvSpPr>
          <p:nvPr/>
        </p:nvSpPr>
        <p:spPr bwMode="auto">
          <a:xfrm>
            <a:off x="3945731" y="2322555"/>
            <a:ext cx="2217737"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lvl1pPr>
              <a:defRPr sz="1600" b="1">
                <a:solidFill>
                  <a:schemeClr val="tx1"/>
                </a:solidFill>
                <a:latin typeface="Comic Sans MS" charset="0"/>
                <a:ea typeface="ＭＳ Ｐゴシック" charset="0"/>
                <a:cs typeface="ＭＳ Ｐゴシック" charset="0"/>
              </a:defRPr>
            </a:lvl1pPr>
            <a:lvl2pPr marL="37931725" indent="-37474525">
              <a:defRPr sz="1600" b="1">
                <a:solidFill>
                  <a:schemeClr val="tx1"/>
                </a:solidFill>
                <a:latin typeface="Comic Sans MS" charset="0"/>
                <a:ea typeface="ＭＳ Ｐゴシック" charset="0"/>
              </a:defRPr>
            </a:lvl2pPr>
            <a:lvl3pPr>
              <a:defRPr sz="1600" b="1">
                <a:solidFill>
                  <a:schemeClr val="tx1"/>
                </a:solidFill>
                <a:latin typeface="Comic Sans MS" charset="0"/>
                <a:ea typeface="ＭＳ Ｐゴシック" charset="0"/>
              </a:defRPr>
            </a:lvl3pPr>
            <a:lvl4pPr>
              <a:defRPr sz="1600" b="1">
                <a:solidFill>
                  <a:schemeClr val="tx1"/>
                </a:solidFill>
                <a:latin typeface="Comic Sans MS" charset="0"/>
                <a:ea typeface="ＭＳ Ｐゴシック" charset="0"/>
              </a:defRPr>
            </a:lvl4pPr>
            <a:lvl5pPr>
              <a:defRPr sz="1600" b="1">
                <a:solidFill>
                  <a:schemeClr val="tx1"/>
                </a:solidFill>
                <a:latin typeface="Comic Sans MS" charset="0"/>
                <a:ea typeface="ＭＳ Ｐゴシック" charset="0"/>
              </a:defRPr>
            </a:lvl5pPr>
            <a:lvl6pPr marL="457200" eaLnBrk="0" fontAlgn="base" hangingPunct="0">
              <a:spcBef>
                <a:spcPct val="0"/>
              </a:spcBef>
              <a:spcAft>
                <a:spcPct val="0"/>
              </a:spcAft>
              <a:defRPr sz="1600" b="1">
                <a:solidFill>
                  <a:schemeClr val="tx1"/>
                </a:solidFill>
                <a:latin typeface="Comic Sans MS" charset="0"/>
                <a:ea typeface="ＭＳ Ｐゴシック" charset="0"/>
              </a:defRPr>
            </a:lvl6pPr>
            <a:lvl7pPr marL="914400" eaLnBrk="0" fontAlgn="base" hangingPunct="0">
              <a:spcBef>
                <a:spcPct val="0"/>
              </a:spcBef>
              <a:spcAft>
                <a:spcPct val="0"/>
              </a:spcAft>
              <a:defRPr sz="1600" b="1">
                <a:solidFill>
                  <a:schemeClr val="tx1"/>
                </a:solidFill>
                <a:latin typeface="Comic Sans MS" charset="0"/>
                <a:ea typeface="ＭＳ Ｐゴシック" charset="0"/>
              </a:defRPr>
            </a:lvl7pPr>
            <a:lvl8pPr marL="1371600" eaLnBrk="0" fontAlgn="base" hangingPunct="0">
              <a:spcBef>
                <a:spcPct val="0"/>
              </a:spcBef>
              <a:spcAft>
                <a:spcPct val="0"/>
              </a:spcAft>
              <a:defRPr sz="1600" b="1">
                <a:solidFill>
                  <a:schemeClr val="tx1"/>
                </a:solidFill>
                <a:latin typeface="Comic Sans MS" charset="0"/>
                <a:ea typeface="ＭＳ Ｐゴシック" charset="0"/>
              </a:defRPr>
            </a:lvl8pPr>
            <a:lvl9pPr marL="18288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1" i="1" u="none" strike="noStrike" kern="1200" cap="none" spc="0" normalizeH="0" baseline="0" noProof="0" dirty="0" err="1">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ابراهيم</a:t>
            </a:r>
            <a:endParaRPr kumimoji="0" lang="en-US" sz="2400" b="1" i="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0" name="Text Box 6">
            <a:extLst>
              <a:ext uri="{FF2B5EF4-FFF2-40B4-BE49-F238E27FC236}">
                <a16:creationId xmlns:a16="http://schemas.microsoft.com/office/drawing/2014/main" id="{D30651BB-70A6-4C52-A1EC-8C4DB53BDBE8}"/>
              </a:ext>
            </a:extLst>
          </p:cNvPr>
          <p:cNvSpPr txBox="1">
            <a:spLocks noChangeArrowheads="1"/>
          </p:cNvSpPr>
          <p:nvPr/>
        </p:nvSpPr>
        <p:spPr bwMode="auto">
          <a:xfrm>
            <a:off x="3939381" y="3055939"/>
            <a:ext cx="3833812"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داود</a:t>
            </a:r>
            <a:r>
              <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i="0" u="none" strike="noStrike" kern="1200" cap="none" spc="0" normalizeH="0" baseline="0" noProof="0" dirty="0" err="1">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بثشبع</a:t>
            </a:r>
            <a:endPar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1" name="Line 7">
            <a:extLst>
              <a:ext uri="{FF2B5EF4-FFF2-40B4-BE49-F238E27FC236}">
                <a16:creationId xmlns:a16="http://schemas.microsoft.com/office/drawing/2014/main" id="{0FB37354-171D-4427-BA86-CA41FBB5D014}"/>
              </a:ext>
            </a:extLst>
          </p:cNvPr>
          <p:cNvSpPr>
            <a:spLocks noChangeShapeType="1"/>
          </p:cNvSpPr>
          <p:nvPr/>
        </p:nvSpPr>
        <p:spPr bwMode="auto">
          <a:xfrm>
            <a:off x="4572000" y="3284539"/>
            <a:ext cx="304800" cy="0"/>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28" name="Text Box 21">
            <a:extLst>
              <a:ext uri="{FF2B5EF4-FFF2-40B4-BE49-F238E27FC236}">
                <a16:creationId xmlns:a16="http://schemas.microsoft.com/office/drawing/2014/main" id="{04F63C53-3C07-4B25-AECC-3EA066C8EA9D}"/>
              </a:ext>
            </a:extLst>
          </p:cNvPr>
          <p:cNvSpPr txBox="1">
            <a:spLocks noChangeArrowheads="1"/>
          </p:cNvSpPr>
          <p:nvPr/>
        </p:nvSpPr>
        <p:spPr bwMode="auto">
          <a:xfrm>
            <a:off x="3517106" y="3810251"/>
            <a:ext cx="4456113"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i="0" u="sng"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ناثان</a:t>
            </a:r>
            <a:r>
              <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i="0" u="sng"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سليمان</a:t>
            </a:r>
            <a:endParaRPr kumimoji="0" lang="en-US" sz="2400" b="1" i="0" u="sng"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2" name="Line 26">
            <a:extLst>
              <a:ext uri="{FF2B5EF4-FFF2-40B4-BE49-F238E27FC236}">
                <a16:creationId xmlns:a16="http://schemas.microsoft.com/office/drawing/2014/main" id="{54F154ED-DB45-42D1-B23B-67EB5680B320}"/>
              </a:ext>
            </a:extLst>
          </p:cNvPr>
          <p:cNvSpPr>
            <a:spLocks noChangeShapeType="1"/>
          </p:cNvSpPr>
          <p:nvPr/>
        </p:nvSpPr>
        <p:spPr bwMode="auto">
          <a:xfrm flipH="1" flipV="1">
            <a:off x="3280569" y="3630332"/>
            <a:ext cx="814387" cy="0"/>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33" name="Line 27">
            <a:extLst>
              <a:ext uri="{FF2B5EF4-FFF2-40B4-BE49-F238E27FC236}">
                <a16:creationId xmlns:a16="http://schemas.microsoft.com/office/drawing/2014/main" id="{82C61BC7-2865-488D-92BD-75F56C43307D}"/>
              </a:ext>
            </a:extLst>
          </p:cNvPr>
          <p:cNvSpPr>
            <a:spLocks noChangeShapeType="1"/>
          </p:cNvSpPr>
          <p:nvPr/>
        </p:nvSpPr>
        <p:spPr bwMode="auto">
          <a:xfrm flipH="1" flipV="1">
            <a:off x="5477669" y="3630332"/>
            <a:ext cx="814387" cy="0"/>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grpSp>
        <p:nvGrpSpPr>
          <p:cNvPr id="34" name="Group 47">
            <a:extLst>
              <a:ext uri="{FF2B5EF4-FFF2-40B4-BE49-F238E27FC236}">
                <a16:creationId xmlns:a16="http://schemas.microsoft.com/office/drawing/2014/main" id="{9EF57770-F492-4B2B-8A0B-485DFD293596}"/>
              </a:ext>
            </a:extLst>
          </p:cNvPr>
          <p:cNvGrpSpPr>
            <a:grpSpLocks/>
          </p:cNvGrpSpPr>
          <p:nvPr/>
        </p:nvGrpSpPr>
        <p:grpSpPr bwMode="auto">
          <a:xfrm>
            <a:off x="3945731" y="3617632"/>
            <a:ext cx="1684338" cy="182563"/>
            <a:chOff x="2796" y="2106"/>
            <a:chExt cx="1061" cy="115"/>
          </a:xfrm>
        </p:grpSpPr>
        <p:sp>
          <p:nvSpPr>
            <p:cNvPr id="35" name="Line 23">
              <a:extLst>
                <a:ext uri="{FF2B5EF4-FFF2-40B4-BE49-F238E27FC236}">
                  <a16:creationId xmlns:a16="http://schemas.microsoft.com/office/drawing/2014/main" id="{DD89CA56-B21B-49D8-BAEB-36C5ACDE1CCC}"/>
                </a:ext>
              </a:extLst>
            </p:cNvPr>
            <p:cNvSpPr>
              <a:spLocks noChangeShapeType="1"/>
            </p:cNvSpPr>
            <p:nvPr/>
          </p:nvSpPr>
          <p:spPr bwMode="auto">
            <a:xfrm flipH="1" flipV="1">
              <a:off x="2801" y="2114"/>
              <a:ext cx="1050" cy="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36" name="Line 24">
              <a:extLst>
                <a:ext uri="{FF2B5EF4-FFF2-40B4-BE49-F238E27FC236}">
                  <a16:creationId xmlns:a16="http://schemas.microsoft.com/office/drawing/2014/main" id="{2BA8CB03-3CD5-4B5B-A449-F9E8524FA3CA}"/>
                </a:ext>
              </a:extLst>
            </p:cNvPr>
            <p:cNvSpPr>
              <a:spLocks noChangeShapeType="1"/>
            </p:cNvSpPr>
            <p:nvPr/>
          </p:nvSpPr>
          <p:spPr bwMode="auto">
            <a:xfrm>
              <a:off x="3856" y="2115"/>
              <a:ext cx="1" cy="106"/>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37" name="Line 25">
              <a:extLst>
                <a:ext uri="{FF2B5EF4-FFF2-40B4-BE49-F238E27FC236}">
                  <a16:creationId xmlns:a16="http://schemas.microsoft.com/office/drawing/2014/main" id="{8AF78219-6013-4DE9-9846-985AB855D3EB}"/>
                </a:ext>
              </a:extLst>
            </p:cNvPr>
            <p:cNvSpPr>
              <a:spLocks noChangeShapeType="1"/>
            </p:cNvSpPr>
            <p:nvPr/>
          </p:nvSpPr>
          <p:spPr bwMode="auto">
            <a:xfrm>
              <a:off x="2796" y="2106"/>
              <a:ext cx="1" cy="106"/>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grpSp>
    </p:spTree>
    <p:extLst>
      <p:ext uri="{BB962C8B-B14F-4D97-AF65-F5344CB8AC3E}">
        <p14:creationId xmlns:p14="http://schemas.microsoft.com/office/powerpoint/2010/main" val="340767470"/>
      </p:ext>
    </p:extLst>
  </p:cSld>
  <p:clrMapOvr>
    <a:masterClrMapping/>
  </p:clrMapOvr>
  <p:transition>
    <p:fade/>
  </p:transition>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5090" name="Text Box 2"/>
          <p:cNvSpPr txBox="1">
            <a:spLocks noChangeArrowheads="1"/>
          </p:cNvSpPr>
          <p:nvPr/>
        </p:nvSpPr>
        <p:spPr bwMode="auto">
          <a:xfrm>
            <a:off x="2752600" y="691357"/>
            <a:ext cx="2895600"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آدم</a:t>
            </a:r>
            <a:r>
              <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حواء</a:t>
            </a:r>
            <a:endPar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1" name="Text Box 3"/>
          <p:cNvSpPr txBox="1">
            <a:spLocks noChangeArrowheads="1"/>
          </p:cNvSpPr>
          <p:nvPr/>
        </p:nvSpPr>
        <p:spPr bwMode="auto">
          <a:xfrm>
            <a:off x="2155700" y="1266522"/>
            <a:ext cx="4089400"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1" i="0" u="none" strike="noStrike" kern="1200" cap="none" spc="0" normalizeH="0" baseline="0" noProof="0" dirty="0" err="1">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قايين</a:t>
            </a:r>
            <a:r>
              <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هابيل  </a:t>
            </a:r>
            <a:r>
              <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i="0" u="none" strike="noStrike" kern="1200" cap="none" spc="0" normalizeH="0" baseline="0" noProof="0" dirty="0" err="1">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شيث</a:t>
            </a: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endPar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2" name="Rectangle 4"/>
          <p:cNvSpPr>
            <a:spLocks noChangeArrowheads="1"/>
          </p:cNvSpPr>
          <p:nvPr/>
        </p:nvSpPr>
        <p:spPr bwMode="auto">
          <a:xfrm>
            <a:off x="0" y="177800"/>
            <a:ext cx="9144000" cy="397738"/>
          </a:xfrm>
          <a:prstGeom prst="rect">
            <a:avLst/>
          </a:prstGeom>
          <a:noFill/>
          <a:ln w="12700">
            <a:noFill/>
            <a:miter lim="800000"/>
            <a:headEnd/>
            <a:tailEnd/>
          </a:ln>
          <a:effectLst>
            <a:outerShdw blurRad="63500" dist="53882" dir="2700000" algn="ctr" rotWithShape="0">
              <a:schemeClr val="bg2">
                <a:alpha val="74998"/>
              </a:schemeClr>
            </a:outerShdw>
          </a:effectLst>
        </p:spPr>
        <p:txBody>
          <a:bodyPr lIns="90487" tIns="44450" rIns="90487" bIns="44450">
            <a:spAutoFit/>
          </a:bodyPr>
          <a:lstStyle/>
          <a:p>
            <a:pPr marL="0" marR="0" lvl="0" indent="0" algn="ctr" defTabSz="914400" rtl="0" eaLnBrk="0" fontAlgn="base" latinLnBrk="0" hangingPunct="0">
              <a:lnSpc>
                <a:spcPct val="70000"/>
              </a:lnSpc>
              <a:spcBef>
                <a:spcPct val="50000"/>
              </a:spcBef>
              <a:spcAft>
                <a:spcPct val="0"/>
              </a:spcAft>
              <a:buClrTx/>
              <a:buSzTx/>
              <a:buFontTx/>
              <a:buNone/>
              <a:tabLst/>
              <a:defRPr/>
            </a:pPr>
            <a:r>
              <a:rPr kumimoji="0" lang="ar-JO" sz="28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سلالة داود: سلسلة النسب الملكية ليسوع المسيح*</a:t>
            </a:r>
            <a:endParaRPr kumimoji="0" lang="en-US" sz="20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3" name="Line 5"/>
          <p:cNvSpPr>
            <a:spLocks noChangeShapeType="1"/>
          </p:cNvSpPr>
          <p:nvPr/>
        </p:nvSpPr>
        <p:spPr bwMode="auto">
          <a:xfrm>
            <a:off x="3327400" y="955675"/>
            <a:ext cx="228600" cy="0"/>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4" name="Line 6"/>
          <p:cNvSpPr>
            <a:spLocks noChangeShapeType="1"/>
          </p:cNvSpPr>
          <p:nvPr/>
        </p:nvSpPr>
        <p:spPr bwMode="auto">
          <a:xfrm>
            <a:off x="2489200" y="1196975"/>
            <a:ext cx="1828800" cy="0"/>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5" name="Line 7"/>
          <p:cNvSpPr>
            <a:spLocks noChangeShapeType="1"/>
          </p:cNvSpPr>
          <p:nvPr/>
        </p:nvSpPr>
        <p:spPr bwMode="auto">
          <a:xfrm flipV="1">
            <a:off x="3427413" y="960438"/>
            <a:ext cx="0" cy="2079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6" name="Line 8"/>
          <p:cNvSpPr>
            <a:spLocks noChangeShapeType="1"/>
          </p:cNvSpPr>
          <p:nvPr/>
        </p:nvSpPr>
        <p:spPr bwMode="auto">
          <a:xfrm flipV="1">
            <a:off x="2487613" y="1214438"/>
            <a:ext cx="0" cy="1317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7" name="Line 9"/>
          <p:cNvSpPr>
            <a:spLocks noChangeShapeType="1"/>
          </p:cNvSpPr>
          <p:nvPr/>
        </p:nvSpPr>
        <p:spPr bwMode="auto">
          <a:xfrm flipV="1">
            <a:off x="3429000" y="1150938"/>
            <a:ext cx="0" cy="2079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8" name="Line 10"/>
          <p:cNvSpPr>
            <a:spLocks noChangeShapeType="1"/>
          </p:cNvSpPr>
          <p:nvPr/>
        </p:nvSpPr>
        <p:spPr bwMode="auto">
          <a:xfrm flipV="1">
            <a:off x="4318000" y="1200150"/>
            <a:ext cx="0" cy="157163"/>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9" name="Line 11"/>
          <p:cNvSpPr>
            <a:spLocks noChangeShapeType="1"/>
          </p:cNvSpPr>
          <p:nvPr/>
        </p:nvSpPr>
        <p:spPr bwMode="auto">
          <a:xfrm flipH="1">
            <a:off x="3227388" y="1246188"/>
            <a:ext cx="350837" cy="487362"/>
          </a:xfrm>
          <a:prstGeom prst="line">
            <a:avLst/>
          </a:prstGeom>
          <a:noFill/>
          <a:ln w="57150">
            <a:solidFill>
              <a:srgbClr val="CC0000"/>
            </a:solidFill>
            <a:round/>
            <a:headEnd/>
            <a:tailEnd/>
          </a:ln>
          <a:effectLst>
            <a:outerShdw blurRad="63500" dist="46662" dir="3284183"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100" name="Line 12"/>
          <p:cNvSpPr>
            <a:spLocks noChangeShapeType="1"/>
          </p:cNvSpPr>
          <p:nvPr/>
        </p:nvSpPr>
        <p:spPr bwMode="auto">
          <a:xfrm>
            <a:off x="3221038" y="1239838"/>
            <a:ext cx="363537" cy="544512"/>
          </a:xfrm>
          <a:prstGeom prst="line">
            <a:avLst/>
          </a:prstGeom>
          <a:noFill/>
          <a:ln w="57150">
            <a:solidFill>
              <a:srgbClr val="CC0000"/>
            </a:solidFill>
            <a:round/>
            <a:headEnd/>
            <a:tailEnd/>
          </a:ln>
          <a:effectLst>
            <a:outerShdw blurRad="63500" dist="46662" dir="3284183"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101" name="Text Box 13"/>
          <p:cNvSpPr txBox="1">
            <a:spLocks noChangeArrowheads="1"/>
          </p:cNvSpPr>
          <p:nvPr/>
        </p:nvSpPr>
        <p:spPr bwMode="auto">
          <a:xfrm>
            <a:off x="6402387" y="3009463"/>
            <a:ext cx="2741613" cy="954107"/>
          </a:xfrm>
          <a:prstGeom prst="rect">
            <a:avLst/>
          </a:prstGeom>
          <a:noFill/>
          <a:ln w="9525">
            <a:noFill/>
            <a:miter lim="800000"/>
            <a:headEnd/>
            <a:tailEnd/>
          </a:ln>
          <a:effectLst>
            <a:outerShdw blurRad="63500" dist="71842" dir="2700000" algn="ctr" rotWithShape="0">
              <a:schemeClr val="bg2">
                <a:alpha val="74998"/>
              </a:schemeClr>
            </a:outerShdw>
          </a:effectLst>
        </p:spPr>
        <p:txBody>
          <a:bodyPr>
            <a:spAutoFit/>
          </a:bodyPr>
          <a:lstStyle/>
          <a:p>
            <a:pPr marL="0" marR="0" lvl="0" indent="0" algn="r" defTabSz="914400" rtl="1" eaLnBrk="0" fontAlgn="base" latinLnBrk="0" hangingPunct="0">
              <a:lnSpc>
                <a:spcPct val="100000"/>
              </a:lnSpc>
              <a:spcBef>
                <a:spcPts val="0"/>
              </a:spcBef>
              <a:spcAft>
                <a:spcPct val="0"/>
              </a:spcAft>
              <a:buClrTx/>
              <a:buSzTx/>
              <a:buFontTx/>
              <a:buNone/>
              <a:tabLst/>
              <a:defRPr/>
            </a:pPr>
            <a:r>
              <a:rPr kumimoji="0" lang="ar-SA" sz="28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*مختصر</a:t>
            </a:r>
          </a:p>
          <a:p>
            <a:pPr marL="0" marR="0" lvl="0" indent="0" algn="r" defTabSz="914400" rtl="1" eaLnBrk="0" fontAlgn="base" latinLnBrk="0" hangingPunct="0">
              <a:lnSpc>
                <a:spcPct val="100000"/>
              </a:lnSpc>
              <a:spcBef>
                <a:spcPts val="0"/>
              </a:spcBef>
              <a:spcAft>
                <a:spcPct val="0"/>
              </a:spcAft>
              <a:buClrTx/>
              <a:buSzTx/>
              <a:buFontTx/>
              <a:buNone/>
              <a:tabLst/>
              <a:defRPr/>
            </a:pPr>
            <a:r>
              <a:rPr kumimoji="0" lang="ar-SA" sz="28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جداً</a:t>
            </a:r>
            <a:endParaRPr kumimoji="0" lang="en-US" sz="28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3501" name="Text Box 19"/>
          <p:cNvSpPr txBox="1">
            <a:spLocks noChangeArrowheads="1"/>
          </p:cNvSpPr>
          <p:nvPr/>
        </p:nvSpPr>
        <p:spPr bwMode="auto">
          <a:xfrm>
            <a:off x="8729064" y="104746"/>
            <a:ext cx="255199" cy="4001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000" b="0" i="0" u="none" strike="noStrike" kern="1200" cap="none" spc="0" normalizeH="0" baseline="0" noProof="0">
                <a:ln>
                  <a:noFill/>
                </a:ln>
                <a:solidFill>
                  <a:srgbClr val="FFA27C"/>
                </a:solidFill>
                <a:effectLst/>
                <a:uLnTx/>
                <a:uFillTx/>
                <a:latin typeface="Arial" panose="020B0604020202020204" pitchFamily="34" charset="0"/>
                <a:ea typeface="Accordance" panose="00000400000000000000" pitchFamily="2" charset="-78"/>
                <a:cs typeface="Arial" panose="020B0604020202020204" pitchFamily="34" charset="0"/>
              </a:rPr>
              <a:t> </a:t>
            </a:r>
          </a:p>
        </p:txBody>
      </p:sp>
      <p:sp>
        <p:nvSpPr>
          <p:cNvPr id="63502" name="Text Box 21"/>
          <p:cNvSpPr txBox="1">
            <a:spLocks noChangeArrowheads="1"/>
          </p:cNvSpPr>
          <p:nvPr/>
        </p:nvSpPr>
        <p:spPr bwMode="auto">
          <a:xfrm>
            <a:off x="542925" y="6526213"/>
            <a:ext cx="219075"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000" b="1" i="0" u="none" strike="noStrike" kern="1200" cap="none" spc="0" normalizeH="0" baseline="0" noProof="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 </a:t>
            </a:r>
          </a:p>
        </p:txBody>
      </p:sp>
      <p:sp>
        <p:nvSpPr>
          <p:cNvPr id="345110" name="Rectangle 22"/>
          <p:cNvSpPr>
            <a:spLocks noChangeArrowheads="1"/>
          </p:cNvSpPr>
          <p:nvPr/>
        </p:nvSpPr>
        <p:spPr bwMode="auto">
          <a:xfrm>
            <a:off x="8034338" y="6481763"/>
            <a:ext cx="282575" cy="304800"/>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ea typeface="Accordance" panose="00000400000000000000" pitchFamily="2" charset="-78"/>
                <a:cs typeface="Arial" panose="020B0604020202020204" pitchFamily="34" charset="0"/>
              </a:rPr>
              <a:t>  </a:t>
            </a:r>
          </a:p>
        </p:txBody>
      </p:sp>
      <p:sp>
        <p:nvSpPr>
          <p:cNvPr id="345114" name="Text Box 26"/>
          <p:cNvSpPr txBox="1">
            <a:spLocks noChangeArrowheads="1"/>
          </p:cNvSpPr>
          <p:nvPr/>
        </p:nvSpPr>
        <p:spPr bwMode="auto">
          <a:xfrm>
            <a:off x="5054600" y="776288"/>
            <a:ext cx="3349625" cy="336550"/>
          </a:xfrm>
          <a:prstGeom prst="rect">
            <a:avLst/>
          </a:prstGeom>
          <a:noFill/>
          <a:ln w="9525">
            <a:noFill/>
            <a:miter lim="800000"/>
            <a:headEnd/>
            <a:tailEnd/>
          </a:ln>
          <a:effectLst>
            <a:outerShdw blurRad="63500" dist="53882"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1600" b="1" i="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مكان النص:</a:t>
            </a:r>
            <a:endParaRPr kumimoji="0" lang="en-US" sz="1600" b="1" i="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115" name="Text Box 27"/>
          <p:cNvSpPr txBox="1">
            <a:spLocks noChangeArrowheads="1"/>
          </p:cNvSpPr>
          <p:nvPr/>
        </p:nvSpPr>
        <p:spPr bwMode="auto">
          <a:xfrm>
            <a:off x="5054600" y="1094581"/>
            <a:ext cx="3287713" cy="369332"/>
          </a:xfrm>
          <a:prstGeom prst="rect">
            <a:avLst/>
          </a:prstGeom>
          <a:noFill/>
          <a:ln w="9525">
            <a:noFill/>
            <a:miter lim="800000"/>
            <a:headEnd/>
            <a:tailEnd/>
          </a:ln>
          <a:effectLst>
            <a:outerShdw blurRad="63500" dist="71842"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SA" sz="18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وغيرها</a:t>
            </a:r>
            <a:r>
              <a:rPr kumimoji="0" lang="ar-JO" sz="18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لوقا 3: 23</a:t>
            </a:r>
            <a:endParaRPr kumimoji="0" lang="en-US" sz="18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116" name="Rectangle 28"/>
          <p:cNvSpPr>
            <a:spLocks noChangeArrowheads="1"/>
          </p:cNvSpPr>
          <p:nvPr/>
        </p:nvSpPr>
        <p:spPr bwMode="auto">
          <a:xfrm>
            <a:off x="5181600" y="758825"/>
            <a:ext cx="2924884" cy="784225"/>
          </a:xfrm>
          <a:prstGeom prst="rect">
            <a:avLst/>
          </a:prstGeom>
          <a:noFill/>
          <a:ln w="57150">
            <a:solidFill>
              <a:schemeClr val="tx1"/>
            </a:solidFill>
            <a:miter lim="800000"/>
            <a:headEnd/>
            <a:tailEnd/>
          </a:ln>
          <a:effectLst>
            <a:outerShdw blurRad="63500" dist="71842"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117" name="Rectangle 29"/>
          <p:cNvSpPr>
            <a:spLocks noChangeArrowheads="1"/>
          </p:cNvSpPr>
          <p:nvPr/>
        </p:nvSpPr>
        <p:spPr bwMode="auto">
          <a:xfrm>
            <a:off x="8100072" y="6523752"/>
            <a:ext cx="325731" cy="246221"/>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ea typeface="Accordance" panose="00000400000000000000" pitchFamily="2" charset="-78"/>
                <a:cs typeface="Arial" panose="020B0604020202020204" pitchFamily="34" charset="0"/>
              </a:rPr>
              <a:t>25</a:t>
            </a:r>
          </a:p>
        </p:txBody>
      </p:sp>
      <p:sp>
        <p:nvSpPr>
          <p:cNvPr id="23" name="Text Box 4">
            <a:extLst>
              <a:ext uri="{FF2B5EF4-FFF2-40B4-BE49-F238E27FC236}">
                <a16:creationId xmlns:a16="http://schemas.microsoft.com/office/drawing/2014/main" id="{38F3429E-57F9-4DA4-A7F3-360A39512E1D}"/>
              </a:ext>
            </a:extLst>
          </p:cNvPr>
          <p:cNvSpPr txBox="1">
            <a:spLocks noChangeArrowheads="1"/>
          </p:cNvSpPr>
          <p:nvPr/>
        </p:nvSpPr>
        <p:spPr bwMode="auto">
          <a:xfrm>
            <a:off x="3517106" y="1798000"/>
            <a:ext cx="1601787"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نوح</a:t>
            </a:r>
            <a:endPar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24" name="Line 10">
            <a:extLst>
              <a:ext uri="{FF2B5EF4-FFF2-40B4-BE49-F238E27FC236}">
                <a16:creationId xmlns:a16="http://schemas.microsoft.com/office/drawing/2014/main" id="{20E040BF-EA3F-451E-A4B8-3992A57FA912}"/>
              </a:ext>
            </a:extLst>
          </p:cNvPr>
          <p:cNvSpPr>
            <a:spLocks noChangeShapeType="1"/>
          </p:cNvSpPr>
          <p:nvPr/>
        </p:nvSpPr>
        <p:spPr bwMode="auto">
          <a:xfrm flipV="1">
            <a:off x="4321175" y="1690688"/>
            <a:ext cx="0" cy="1873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26" name="Line 11">
            <a:extLst>
              <a:ext uri="{FF2B5EF4-FFF2-40B4-BE49-F238E27FC236}">
                <a16:creationId xmlns:a16="http://schemas.microsoft.com/office/drawing/2014/main" id="{A64375DB-C745-4229-BA7A-705A9AF57B09}"/>
              </a:ext>
            </a:extLst>
          </p:cNvPr>
          <p:cNvSpPr>
            <a:spLocks noChangeShapeType="1"/>
          </p:cNvSpPr>
          <p:nvPr/>
        </p:nvSpPr>
        <p:spPr bwMode="auto">
          <a:xfrm flipV="1">
            <a:off x="4330700" y="2220913"/>
            <a:ext cx="0" cy="1873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27" name="Line 14">
            <a:extLst>
              <a:ext uri="{FF2B5EF4-FFF2-40B4-BE49-F238E27FC236}">
                <a16:creationId xmlns:a16="http://schemas.microsoft.com/office/drawing/2014/main" id="{47D073BA-9505-4806-964F-11B2EF1346B3}"/>
              </a:ext>
            </a:extLst>
          </p:cNvPr>
          <p:cNvSpPr>
            <a:spLocks noChangeShapeType="1"/>
          </p:cNvSpPr>
          <p:nvPr/>
        </p:nvSpPr>
        <p:spPr bwMode="auto">
          <a:xfrm flipV="1">
            <a:off x="4338638" y="2759075"/>
            <a:ext cx="0" cy="1873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29" name="Text Box 5">
            <a:extLst>
              <a:ext uri="{FF2B5EF4-FFF2-40B4-BE49-F238E27FC236}">
                <a16:creationId xmlns:a16="http://schemas.microsoft.com/office/drawing/2014/main" id="{B4A3D018-B9C7-43DD-B2C6-F127F4E2CFDD}"/>
              </a:ext>
            </a:extLst>
          </p:cNvPr>
          <p:cNvSpPr txBox="1">
            <a:spLocks noChangeArrowheads="1"/>
          </p:cNvSpPr>
          <p:nvPr/>
        </p:nvSpPr>
        <p:spPr bwMode="auto">
          <a:xfrm>
            <a:off x="3945731" y="2322555"/>
            <a:ext cx="2217737"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lvl1pPr>
              <a:defRPr sz="1600" b="1">
                <a:solidFill>
                  <a:schemeClr val="tx1"/>
                </a:solidFill>
                <a:latin typeface="Comic Sans MS" charset="0"/>
                <a:ea typeface="ＭＳ Ｐゴシック" charset="0"/>
                <a:cs typeface="ＭＳ Ｐゴシック" charset="0"/>
              </a:defRPr>
            </a:lvl1pPr>
            <a:lvl2pPr marL="37931725" indent="-37474525">
              <a:defRPr sz="1600" b="1">
                <a:solidFill>
                  <a:schemeClr val="tx1"/>
                </a:solidFill>
                <a:latin typeface="Comic Sans MS" charset="0"/>
                <a:ea typeface="ＭＳ Ｐゴシック" charset="0"/>
              </a:defRPr>
            </a:lvl2pPr>
            <a:lvl3pPr>
              <a:defRPr sz="1600" b="1">
                <a:solidFill>
                  <a:schemeClr val="tx1"/>
                </a:solidFill>
                <a:latin typeface="Comic Sans MS" charset="0"/>
                <a:ea typeface="ＭＳ Ｐゴシック" charset="0"/>
              </a:defRPr>
            </a:lvl3pPr>
            <a:lvl4pPr>
              <a:defRPr sz="1600" b="1">
                <a:solidFill>
                  <a:schemeClr val="tx1"/>
                </a:solidFill>
                <a:latin typeface="Comic Sans MS" charset="0"/>
                <a:ea typeface="ＭＳ Ｐゴシック" charset="0"/>
              </a:defRPr>
            </a:lvl4pPr>
            <a:lvl5pPr>
              <a:defRPr sz="1600" b="1">
                <a:solidFill>
                  <a:schemeClr val="tx1"/>
                </a:solidFill>
                <a:latin typeface="Comic Sans MS" charset="0"/>
                <a:ea typeface="ＭＳ Ｐゴシック" charset="0"/>
              </a:defRPr>
            </a:lvl5pPr>
            <a:lvl6pPr marL="457200" eaLnBrk="0" fontAlgn="base" hangingPunct="0">
              <a:spcBef>
                <a:spcPct val="0"/>
              </a:spcBef>
              <a:spcAft>
                <a:spcPct val="0"/>
              </a:spcAft>
              <a:defRPr sz="1600" b="1">
                <a:solidFill>
                  <a:schemeClr val="tx1"/>
                </a:solidFill>
                <a:latin typeface="Comic Sans MS" charset="0"/>
                <a:ea typeface="ＭＳ Ｐゴシック" charset="0"/>
              </a:defRPr>
            </a:lvl6pPr>
            <a:lvl7pPr marL="914400" eaLnBrk="0" fontAlgn="base" hangingPunct="0">
              <a:spcBef>
                <a:spcPct val="0"/>
              </a:spcBef>
              <a:spcAft>
                <a:spcPct val="0"/>
              </a:spcAft>
              <a:defRPr sz="1600" b="1">
                <a:solidFill>
                  <a:schemeClr val="tx1"/>
                </a:solidFill>
                <a:latin typeface="Comic Sans MS" charset="0"/>
                <a:ea typeface="ＭＳ Ｐゴシック" charset="0"/>
              </a:defRPr>
            </a:lvl7pPr>
            <a:lvl8pPr marL="1371600" eaLnBrk="0" fontAlgn="base" hangingPunct="0">
              <a:spcBef>
                <a:spcPct val="0"/>
              </a:spcBef>
              <a:spcAft>
                <a:spcPct val="0"/>
              </a:spcAft>
              <a:defRPr sz="1600" b="1">
                <a:solidFill>
                  <a:schemeClr val="tx1"/>
                </a:solidFill>
                <a:latin typeface="Comic Sans MS" charset="0"/>
                <a:ea typeface="ＭＳ Ｐゴシック" charset="0"/>
              </a:defRPr>
            </a:lvl8pPr>
            <a:lvl9pPr marL="18288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1" i="1" u="none" strike="noStrike" kern="1200" cap="none" spc="0" normalizeH="0" baseline="0" noProof="0" dirty="0" err="1">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ابراهيم</a:t>
            </a:r>
            <a:endParaRPr kumimoji="0" lang="en-US" sz="2400" b="1" i="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0" name="Text Box 6">
            <a:extLst>
              <a:ext uri="{FF2B5EF4-FFF2-40B4-BE49-F238E27FC236}">
                <a16:creationId xmlns:a16="http://schemas.microsoft.com/office/drawing/2014/main" id="{D30651BB-70A6-4C52-A1EC-8C4DB53BDBE8}"/>
              </a:ext>
            </a:extLst>
          </p:cNvPr>
          <p:cNvSpPr txBox="1">
            <a:spLocks noChangeArrowheads="1"/>
          </p:cNvSpPr>
          <p:nvPr/>
        </p:nvSpPr>
        <p:spPr bwMode="auto">
          <a:xfrm>
            <a:off x="3939381" y="3055939"/>
            <a:ext cx="3833812"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داود</a:t>
            </a:r>
            <a:r>
              <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i="0" u="none" strike="noStrike" kern="1200" cap="none" spc="0" normalizeH="0" baseline="0" noProof="0" dirty="0" err="1">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بثشبع</a:t>
            </a:r>
            <a:endPar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1" name="Line 7">
            <a:extLst>
              <a:ext uri="{FF2B5EF4-FFF2-40B4-BE49-F238E27FC236}">
                <a16:creationId xmlns:a16="http://schemas.microsoft.com/office/drawing/2014/main" id="{0FB37354-171D-4427-BA86-CA41FBB5D014}"/>
              </a:ext>
            </a:extLst>
          </p:cNvPr>
          <p:cNvSpPr>
            <a:spLocks noChangeShapeType="1"/>
          </p:cNvSpPr>
          <p:nvPr/>
        </p:nvSpPr>
        <p:spPr bwMode="auto">
          <a:xfrm>
            <a:off x="4572000" y="3284539"/>
            <a:ext cx="304800" cy="0"/>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28" name="Text Box 21">
            <a:extLst>
              <a:ext uri="{FF2B5EF4-FFF2-40B4-BE49-F238E27FC236}">
                <a16:creationId xmlns:a16="http://schemas.microsoft.com/office/drawing/2014/main" id="{04F63C53-3C07-4B25-AECC-3EA066C8EA9D}"/>
              </a:ext>
            </a:extLst>
          </p:cNvPr>
          <p:cNvSpPr txBox="1">
            <a:spLocks noChangeArrowheads="1"/>
          </p:cNvSpPr>
          <p:nvPr/>
        </p:nvSpPr>
        <p:spPr bwMode="auto">
          <a:xfrm>
            <a:off x="3517106" y="3810251"/>
            <a:ext cx="4456113"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i="0" u="sng"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ناثان</a:t>
            </a:r>
            <a:r>
              <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i="0" u="sng"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سليمان</a:t>
            </a:r>
            <a:endParaRPr kumimoji="0" lang="en-US" sz="2400" b="1" i="0" u="sng"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2" name="Line 26">
            <a:extLst>
              <a:ext uri="{FF2B5EF4-FFF2-40B4-BE49-F238E27FC236}">
                <a16:creationId xmlns:a16="http://schemas.microsoft.com/office/drawing/2014/main" id="{54F154ED-DB45-42D1-B23B-67EB5680B320}"/>
              </a:ext>
            </a:extLst>
          </p:cNvPr>
          <p:cNvSpPr>
            <a:spLocks noChangeShapeType="1"/>
          </p:cNvSpPr>
          <p:nvPr/>
        </p:nvSpPr>
        <p:spPr bwMode="auto">
          <a:xfrm flipH="1" flipV="1">
            <a:off x="3280569" y="3630332"/>
            <a:ext cx="814387" cy="0"/>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33" name="Line 27">
            <a:extLst>
              <a:ext uri="{FF2B5EF4-FFF2-40B4-BE49-F238E27FC236}">
                <a16:creationId xmlns:a16="http://schemas.microsoft.com/office/drawing/2014/main" id="{82C61BC7-2865-488D-92BD-75F56C43307D}"/>
              </a:ext>
            </a:extLst>
          </p:cNvPr>
          <p:cNvSpPr>
            <a:spLocks noChangeShapeType="1"/>
          </p:cNvSpPr>
          <p:nvPr/>
        </p:nvSpPr>
        <p:spPr bwMode="auto">
          <a:xfrm flipH="1" flipV="1">
            <a:off x="5477669" y="3630332"/>
            <a:ext cx="814387" cy="0"/>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grpSp>
        <p:nvGrpSpPr>
          <p:cNvPr id="34" name="Group 47">
            <a:extLst>
              <a:ext uri="{FF2B5EF4-FFF2-40B4-BE49-F238E27FC236}">
                <a16:creationId xmlns:a16="http://schemas.microsoft.com/office/drawing/2014/main" id="{9EF57770-F492-4B2B-8A0B-485DFD293596}"/>
              </a:ext>
            </a:extLst>
          </p:cNvPr>
          <p:cNvGrpSpPr>
            <a:grpSpLocks/>
          </p:cNvGrpSpPr>
          <p:nvPr/>
        </p:nvGrpSpPr>
        <p:grpSpPr bwMode="auto">
          <a:xfrm>
            <a:off x="3945731" y="3617632"/>
            <a:ext cx="1684338" cy="182563"/>
            <a:chOff x="2796" y="2106"/>
            <a:chExt cx="1061" cy="115"/>
          </a:xfrm>
        </p:grpSpPr>
        <p:sp>
          <p:nvSpPr>
            <p:cNvPr id="35" name="Line 23">
              <a:extLst>
                <a:ext uri="{FF2B5EF4-FFF2-40B4-BE49-F238E27FC236}">
                  <a16:creationId xmlns:a16="http://schemas.microsoft.com/office/drawing/2014/main" id="{DD89CA56-B21B-49D8-BAEB-36C5ACDE1CCC}"/>
                </a:ext>
              </a:extLst>
            </p:cNvPr>
            <p:cNvSpPr>
              <a:spLocks noChangeShapeType="1"/>
            </p:cNvSpPr>
            <p:nvPr/>
          </p:nvSpPr>
          <p:spPr bwMode="auto">
            <a:xfrm flipH="1" flipV="1">
              <a:off x="2801" y="2114"/>
              <a:ext cx="1050" cy="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36" name="Line 24">
              <a:extLst>
                <a:ext uri="{FF2B5EF4-FFF2-40B4-BE49-F238E27FC236}">
                  <a16:creationId xmlns:a16="http://schemas.microsoft.com/office/drawing/2014/main" id="{2BA8CB03-3CD5-4B5B-A449-F9E8524FA3CA}"/>
                </a:ext>
              </a:extLst>
            </p:cNvPr>
            <p:cNvSpPr>
              <a:spLocks noChangeShapeType="1"/>
            </p:cNvSpPr>
            <p:nvPr/>
          </p:nvSpPr>
          <p:spPr bwMode="auto">
            <a:xfrm>
              <a:off x="3856" y="2115"/>
              <a:ext cx="1" cy="106"/>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37" name="Line 25">
              <a:extLst>
                <a:ext uri="{FF2B5EF4-FFF2-40B4-BE49-F238E27FC236}">
                  <a16:creationId xmlns:a16="http://schemas.microsoft.com/office/drawing/2014/main" id="{8AF78219-6013-4DE9-9846-985AB855D3EB}"/>
                </a:ext>
              </a:extLst>
            </p:cNvPr>
            <p:cNvSpPr>
              <a:spLocks noChangeShapeType="1"/>
            </p:cNvSpPr>
            <p:nvPr/>
          </p:nvSpPr>
          <p:spPr bwMode="auto">
            <a:xfrm>
              <a:off x="2796" y="2106"/>
              <a:ext cx="1" cy="106"/>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grpSp>
      <p:sp>
        <p:nvSpPr>
          <p:cNvPr id="38" name="Text Box 26">
            <a:extLst>
              <a:ext uri="{FF2B5EF4-FFF2-40B4-BE49-F238E27FC236}">
                <a16:creationId xmlns:a16="http://schemas.microsoft.com/office/drawing/2014/main" id="{8A710E05-59ED-496C-BFAA-E3122FE50B5E}"/>
              </a:ext>
            </a:extLst>
          </p:cNvPr>
          <p:cNvSpPr txBox="1">
            <a:spLocks noChangeArrowheads="1"/>
          </p:cNvSpPr>
          <p:nvPr/>
        </p:nvSpPr>
        <p:spPr bwMode="auto">
          <a:xfrm>
            <a:off x="3639386" y="5984524"/>
            <a:ext cx="4706938"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مريم</a:t>
            </a:r>
            <a:r>
              <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p>
        </p:txBody>
      </p:sp>
      <p:sp>
        <p:nvSpPr>
          <p:cNvPr id="39" name="Line 37">
            <a:extLst>
              <a:ext uri="{FF2B5EF4-FFF2-40B4-BE49-F238E27FC236}">
                <a16:creationId xmlns:a16="http://schemas.microsoft.com/office/drawing/2014/main" id="{0F59C4CB-CDBB-49A5-B457-B4621BF3ED99}"/>
              </a:ext>
            </a:extLst>
          </p:cNvPr>
          <p:cNvSpPr>
            <a:spLocks noChangeShapeType="1"/>
          </p:cNvSpPr>
          <p:nvPr/>
        </p:nvSpPr>
        <p:spPr bwMode="auto">
          <a:xfrm flipV="1">
            <a:off x="3985586" y="5744319"/>
            <a:ext cx="0" cy="3270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40" name="Line 38">
            <a:extLst>
              <a:ext uri="{FF2B5EF4-FFF2-40B4-BE49-F238E27FC236}">
                <a16:creationId xmlns:a16="http://schemas.microsoft.com/office/drawing/2014/main" id="{D13815D2-18F3-4061-84AB-47DAA9B40E10}"/>
              </a:ext>
            </a:extLst>
          </p:cNvPr>
          <p:cNvSpPr>
            <a:spLocks noChangeShapeType="1"/>
          </p:cNvSpPr>
          <p:nvPr/>
        </p:nvSpPr>
        <p:spPr bwMode="auto">
          <a:xfrm flipV="1">
            <a:off x="3985586" y="4309219"/>
            <a:ext cx="0" cy="3270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41" name="AutoShape 50">
            <a:extLst>
              <a:ext uri="{FF2B5EF4-FFF2-40B4-BE49-F238E27FC236}">
                <a16:creationId xmlns:a16="http://schemas.microsoft.com/office/drawing/2014/main" id="{559A14F1-6E03-4D74-B4D8-07A32FFF7087}"/>
              </a:ext>
            </a:extLst>
          </p:cNvPr>
          <p:cNvSpPr>
            <a:spLocks noChangeArrowheads="1"/>
          </p:cNvSpPr>
          <p:nvPr/>
        </p:nvSpPr>
        <p:spPr bwMode="auto">
          <a:xfrm>
            <a:off x="3769686" y="4717206"/>
            <a:ext cx="419100" cy="952500"/>
          </a:xfrm>
          <a:prstGeom prst="downArrow">
            <a:avLst>
              <a:gd name="adj1" fmla="val 50000"/>
              <a:gd name="adj2" fmla="val 56818"/>
            </a:avLst>
          </a:prstGeom>
          <a:solidFill>
            <a:srgbClr val="FFFFFF"/>
          </a:solidFill>
          <a:ln w="9525">
            <a:solidFill>
              <a:schemeClr val="tx1"/>
            </a:solidFill>
            <a:miter lim="800000"/>
            <a:headEnd/>
            <a:tailEnd/>
          </a:ln>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42" name="Text Box 55">
            <a:extLst>
              <a:ext uri="{FF2B5EF4-FFF2-40B4-BE49-F238E27FC236}">
                <a16:creationId xmlns:a16="http://schemas.microsoft.com/office/drawing/2014/main" id="{7DDE8176-9E51-4CC9-8AA2-6585C581B31D}"/>
              </a:ext>
            </a:extLst>
          </p:cNvPr>
          <p:cNvSpPr txBox="1">
            <a:spLocks noChangeArrowheads="1"/>
          </p:cNvSpPr>
          <p:nvPr/>
        </p:nvSpPr>
        <p:spPr bwMode="auto">
          <a:xfrm>
            <a:off x="89694" y="4121477"/>
            <a:ext cx="5387975" cy="400110"/>
          </a:xfrm>
          <a:prstGeom prst="rect">
            <a:avLst/>
          </a:prstGeom>
          <a:noFill/>
          <a:ln w="9525">
            <a:noFill/>
            <a:miter lim="800000"/>
            <a:headEnd/>
            <a:tailEnd/>
          </a:ln>
          <a:effectLst>
            <a:outerShdw blurRad="63500" dist="71842"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0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لوقا 3: 23 (انظر مراجع أخرى)</a:t>
            </a:r>
          </a:p>
        </p:txBody>
      </p:sp>
    </p:spTree>
    <p:extLst>
      <p:ext uri="{BB962C8B-B14F-4D97-AF65-F5344CB8AC3E}">
        <p14:creationId xmlns:p14="http://schemas.microsoft.com/office/powerpoint/2010/main" val="3769465288"/>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 presetClass="entr" presetSubtype="32" fill="hold" grpId="0" nodeType="afterEffect">
                                  <p:stCondLst>
                                    <p:cond delay="0"/>
                                  </p:stCondLst>
                                  <p:childTnLst>
                                    <p:set>
                                      <p:cBhvr>
                                        <p:cTn id="6" dur="1" fill="hold">
                                          <p:stCondLst>
                                            <p:cond delay="0"/>
                                          </p:stCondLst>
                                        </p:cTn>
                                        <p:tgtEl>
                                          <p:spTgt spid="41"/>
                                        </p:tgtEl>
                                        <p:attrNameLst>
                                          <p:attrName>style.visibility</p:attrName>
                                        </p:attrNameLst>
                                      </p:cBhvr>
                                      <p:to>
                                        <p:strVal val="visible"/>
                                      </p:to>
                                    </p:set>
                                    <p:animEffect transition="in" filter="box(out)">
                                      <p:cBhvr>
                                        <p:cTn id="7" dur="500"/>
                                        <p:tgtEl>
                                          <p:spTgt spid="4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 grpId="0" animBg="1"/>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8415" name="Text Box 31"/>
          <p:cNvSpPr txBox="1">
            <a:spLocks noChangeArrowheads="1"/>
          </p:cNvSpPr>
          <p:nvPr/>
        </p:nvSpPr>
        <p:spPr bwMode="auto">
          <a:xfrm>
            <a:off x="3598863" y="546100"/>
            <a:ext cx="5387975" cy="336550"/>
          </a:xfrm>
          <a:prstGeom prst="rect">
            <a:avLst/>
          </a:prstGeom>
          <a:noFill/>
          <a:ln w="9525">
            <a:noFill/>
            <a:miter lim="800000"/>
            <a:headEnd/>
            <a:tailEnd/>
          </a:ln>
          <a:effectLst>
            <a:outerShdw blurRad="63500" dist="71842" dir="2700000" algn="ctr" rotWithShape="0">
              <a:schemeClr val="bg2">
                <a:alpha val="74998"/>
              </a:schemeClr>
            </a:outerShdw>
          </a:effectLst>
        </p:spPr>
        <p:txBody>
          <a:bodyPr>
            <a:spAutoFit/>
          </a:body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ar-JO" sz="16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لوقا 3: 23 (انظر مراجع أخرى)</a:t>
            </a:r>
          </a:p>
        </p:txBody>
      </p:sp>
      <p:sp>
        <p:nvSpPr>
          <p:cNvPr id="77827" name="Text Box 34"/>
          <p:cNvSpPr txBox="1">
            <a:spLocks noChangeArrowheads="1"/>
          </p:cNvSpPr>
          <p:nvPr/>
        </p:nvSpPr>
        <p:spPr bwMode="auto">
          <a:xfrm>
            <a:off x="8726488" y="106363"/>
            <a:ext cx="260350"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000" b="0" i="0" u="none" strike="noStrike" kern="1200" cap="none" spc="0" normalizeH="0" baseline="0" noProof="0">
                <a:ln>
                  <a:noFill/>
                </a:ln>
                <a:solidFill>
                  <a:srgbClr val="FFA27C"/>
                </a:solidFill>
                <a:effectLst/>
                <a:uLnTx/>
                <a:uFillTx/>
                <a:latin typeface="Arial" panose="020B0604020202020204" pitchFamily="34" charset="0"/>
                <a:ea typeface="ＭＳ Ｐゴシック" charset="0"/>
                <a:cs typeface="Arial" panose="020B0604020202020204" pitchFamily="34" charset="0"/>
              </a:rPr>
              <a:t> </a:t>
            </a:r>
          </a:p>
        </p:txBody>
      </p:sp>
      <p:sp>
        <p:nvSpPr>
          <p:cNvPr id="77828" name="Text Box 35"/>
          <p:cNvSpPr txBox="1">
            <a:spLocks noChangeArrowheads="1"/>
          </p:cNvSpPr>
          <p:nvPr/>
        </p:nvSpPr>
        <p:spPr bwMode="auto">
          <a:xfrm>
            <a:off x="8882063" y="5530850"/>
            <a:ext cx="184150"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sz="2000" b="0" i="0" u="none" strike="noStrike" kern="1200" cap="none" spc="0" normalizeH="0" baseline="0" noProof="0">
              <a:ln>
                <a:noFill/>
              </a:ln>
              <a:solidFill>
                <a:srgbClr val="FFA27C"/>
              </a:solidFill>
              <a:effectLst/>
              <a:uLnTx/>
              <a:uFillTx/>
              <a:latin typeface="Arial" panose="020B0604020202020204" pitchFamily="34" charset="0"/>
              <a:ea typeface="ＭＳ Ｐゴシック" charset="0"/>
              <a:cs typeface="Arial" panose="020B0604020202020204" pitchFamily="34" charset="0"/>
            </a:endParaRPr>
          </a:p>
        </p:txBody>
      </p:sp>
      <p:grpSp>
        <p:nvGrpSpPr>
          <p:cNvPr id="2" name="Group 39"/>
          <p:cNvGrpSpPr>
            <a:grpSpLocks/>
          </p:cNvGrpSpPr>
          <p:nvPr/>
        </p:nvGrpSpPr>
        <p:grpSpPr bwMode="auto">
          <a:xfrm>
            <a:off x="817563" y="947738"/>
            <a:ext cx="7537450" cy="1430337"/>
            <a:chOff x="515" y="597"/>
            <a:chExt cx="4748" cy="901"/>
          </a:xfrm>
        </p:grpSpPr>
        <p:sp>
          <p:nvSpPr>
            <p:cNvPr id="528420" name="Text Box 36"/>
            <p:cNvSpPr txBox="1">
              <a:spLocks noChangeArrowheads="1"/>
            </p:cNvSpPr>
            <p:nvPr/>
          </p:nvSpPr>
          <p:spPr bwMode="auto">
            <a:xfrm>
              <a:off x="515" y="597"/>
              <a:ext cx="4748" cy="601"/>
            </a:xfrm>
            <a:prstGeom prst="rect">
              <a:avLst/>
            </a:prstGeom>
            <a:noFill/>
            <a:ln w="9525">
              <a:noFill/>
              <a:miter lim="800000"/>
              <a:headEnd/>
              <a:tailEnd/>
            </a:ln>
            <a:effectLst>
              <a:outerShdw blurRad="63500" dist="71842" dir="2700000" algn="ctr" rotWithShape="0">
                <a:schemeClr val="bg2">
                  <a:alpha val="74998"/>
                </a:schemeClr>
              </a:outerShdw>
            </a:effectLst>
          </p:spPr>
          <p:txBody>
            <a:bodyPr>
              <a:spAutoFit/>
            </a:bodyPr>
            <a:lstStyle/>
            <a:p>
              <a:pPr marL="0" marR="0" lvl="0" indent="0" algn="r" defTabSz="914400" rtl="1" eaLnBrk="0" fontAlgn="base" latinLnBrk="0" hangingPunct="0">
                <a:lnSpc>
                  <a:spcPct val="100000"/>
                </a:lnSpc>
                <a:spcBef>
                  <a:spcPct val="50000"/>
                </a:spcBef>
                <a:spcAft>
                  <a:spcPct val="0"/>
                </a:spcAft>
                <a:buClrTx/>
                <a:buSzTx/>
                <a:buFontTx/>
                <a:buNone/>
                <a:tabLst/>
                <a:defRPr/>
              </a:pPr>
              <a:r>
                <a:rPr kumimoji="0" lang="ar-JO" sz="28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لوقا 3: 13 "َلَمَّا </a:t>
              </a:r>
              <a:r>
                <a:rPr kumimoji="0" lang="ar-JO" sz="2800" b="1" i="0" u="none" strike="noStrike" kern="1200" cap="none" spc="0" normalizeH="0" baseline="0" noProof="0" dirty="0" err="1">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ٱبْتَدَأَ</a:t>
              </a:r>
              <a:r>
                <a:rPr kumimoji="0" lang="ar-JO" sz="28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يَسُوعُ كَانَ لَهُ نَحْوُ ثَلَاثِينَ سَنَةً، وَهُوَ </a:t>
              </a:r>
              <a:r>
                <a:rPr kumimoji="0" lang="ar-JO" sz="2800" b="1" i="0" u="none" strike="noStrike" kern="1200" cap="none" spc="0" normalizeH="0" baseline="0" noProof="0" dirty="0">
                  <a:ln>
                    <a:noFill/>
                  </a:ln>
                  <a:solidFill>
                    <a:srgbClr val="00FFCC"/>
                  </a:solidFill>
                  <a:effectLst/>
                  <a:uLnTx/>
                  <a:uFillTx/>
                  <a:latin typeface="Arial" panose="020B0604020202020204" pitchFamily="34" charset="0"/>
                  <a:ea typeface="Accordance" panose="00000400000000000000" pitchFamily="2" charset="-78"/>
                  <a:cs typeface="Arial" panose="020B0604020202020204" pitchFamily="34" charset="0"/>
                </a:rPr>
                <a:t>عَلَى مَا كَانَ يُظَنُّ </a:t>
              </a:r>
              <a:r>
                <a:rPr kumimoji="0" lang="ar-JO" sz="2800" b="1" i="0" u="none" strike="noStrike" kern="1200" cap="none" spc="0" normalizeH="0" baseline="0" noProof="0" dirty="0" err="1">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ٱبْنَ</a:t>
              </a:r>
              <a:r>
                <a:rPr kumimoji="0" lang="ar-JO" sz="28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يُوسُفَ."</a:t>
              </a:r>
              <a:endParaRPr kumimoji="0" lang="en-US" sz="28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528421" name="Line 37"/>
            <p:cNvSpPr>
              <a:spLocks noChangeShapeType="1"/>
            </p:cNvSpPr>
            <p:nvPr/>
          </p:nvSpPr>
          <p:spPr bwMode="auto">
            <a:xfrm>
              <a:off x="1648" y="1498"/>
              <a:ext cx="2721" cy="0"/>
            </a:xfrm>
            <a:prstGeom prst="line">
              <a:avLst/>
            </a:prstGeom>
            <a:noFill/>
            <a:ln w="57150">
              <a:solidFill>
                <a:srgbClr val="FAF40C"/>
              </a:solidFill>
              <a:round/>
              <a:headEnd/>
              <a:tailEnd/>
            </a:ln>
            <a:effectLst>
              <a:outerShdw blurRad="63500" dist="53882"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grpSp>
      <p:sp>
        <p:nvSpPr>
          <p:cNvPr id="528422" name="Text Box 38"/>
          <p:cNvSpPr txBox="1">
            <a:spLocks noChangeArrowheads="1"/>
          </p:cNvSpPr>
          <p:nvPr/>
        </p:nvSpPr>
        <p:spPr bwMode="auto">
          <a:xfrm>
            <a:off x="836613" y="2719388"/>
            <a:ext cx="7727950" cy="2431435"/>
          </a:xfrm>
          <a:prstGeom prst="rect">
            <a:avLst/>
          </a:prstGeom>
          <a:noFill/>
          <a:ln w="9525">
            <a:noFill/>
            <a:miter lim="800000"/>
            <a:headEnd/>
            <a:tailEnd/>
          </a:ln>
          <a:effectLst>
            <a:outerShdw blurRad="63500" dist="53882" dir="2700000" algn="ctr" rotWithShape="0">
              <a:schemeClr val="bg2">
                <a:alpha val="74998"/>
              </a:schemeClr>
            </a:outerShdw>
          </a:effectLst>
        </p:spPr>
        <p:txBody>
          <a:bodyPr>
            <a:spAutoFit/>
          </a:bodyPr>
          <a:lstStyle/>
          <a:p>
            <a:pPr marL="0" marR="0" lvl="0" indent="0" algn="r" defTabSz="914400" rtl="1" eaLnBrk="0" fontAlgn="base" latinLnBrk="0" hangingPunct="0">
              <a:lnSpc>
                <a:spcPct val="100000"/>
              </a:lnSpc>
              <a:spcBef>
                <a:spcPct val="50000"/>
              </a:spcBef>
              <a:spcAft>
                <a:spcPct val="0"/>
              </a:spcAft>
              <a:buClrTx/>
              <a:buSzTx/>
              <a:buFontTx/>
              <a:buNone/>
              <a:tabLst/>
              <a:defRPr/>
            </a:pPr>
            <a:endParaRPr kumimoji="0" lang="ar-JO" sz="20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a:p>
            <a:pPr marL="0" marR="0" lvl="0" indent="0" algn="r" defTabSz="914400" rtl="1" eaLnBrk="0" fontAlgn="base" latinLnBrk="0" hangingPunct="0">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00FFCC"/>
                </a:solidFill>
                <a:effectLst/>
                <a:uLnTx/>
                <a:uFillTx/>
                <a:latin typeface="Arial" panose="020B0604020202020204" pitchFamily="34" charset="0"/>
                <a:ea typeface="Accordance" panose="00000400000000000000" pitchFamily="2" charset="-78"/>
                <a:cs typeface="Arial" panose="020B0604020202020204" pitchFamily="34" charset="0"/>
              </a:rPr>
              <a:t>كان لوقا يتتبع سلالة مريم</a:t>
            </a:r>
            <a:r>
              <a:rPr lang="ar-JO" sz="2400" b="1" dirty="0">
                <a:solidFill>
                  <a:srgbClr val="FFFF00"/>
                </a:solidFill>
                <a:latin typeface="Arial" panose="020B0604020202020204" pitchFamily="34" charset="0"/>
                <a:ea typeface="Accordance" panose="00000400000000000000" pitchFamily="2" charset="-78"/>
                <a:cs typeface="Arial" panose="020B0604020202020204" pitchFamily="34" charset="0"/>
              </a:rPr>
              <a:t> و</a:t>
            </a: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يجادل العديد من المترجمين (من بين مواقف مختلفة ...) بأن لوقا كان يعطي سلسلة نسب مريم موضحًا أنها كانت أيضًا من سلالة داود وبالتالي تم تصنيف يسوع على أنه المسيح ليس فقط من خلال يوسف (منذ أن كان أكبر وريث </a:t>
            </a:r>
            <a:r>
              <a:rPr kumimoji="0" lang="ar-JO" sz="2400" b="1" i="0" u="none" strike="noStrike" kern="1200" cap="none" spc="0" normalizeH="0" baseline="0" noProof="0" dirty="0">
                <a:ln>
                  <a:noFill/>
                </a:ln>
                <a:solidFill>
                  <a:srgbClr val="00FFCC"/>
                </a:solidFill>
                <a:effectLst/>
                <a:uLnTx/>
                <a:uFillTx/>
                <a:latin typeface="Arial" panose="020B0604020202020204" pitchFamily="34" charset="0"/>
                <a:ea typeface="Accordance" panose="00000400000000000000" pitchFamily="2" charset="-78"/>
                <a:cs typeface="Arial" panose="020B0604020202020204" pitchFamily="34" charset="0"/>
              </a:rPr>
              <a:t>شرعي</a:t>
            </a: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ولكن أيضًا من خلال مريم .</a:t>
            </a:r>
          </a:p>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1600" b="1" i="0" u="none" strike="noStrike" kern="1200" cap="none" spc="0" normalizeH="0" baseline="0" noProof="0" dirty="0">
                <a:ln>
                  <a:noFill/>
                </a:ln>
                <a:solidFill>
                  <a:srgbClr val="00FFFF"/>
                </a:solidFill>
                <a:effectLst/>
                <a:uLnTx/>
                <a:uFillTx/>
                <a:latin typeface="Arial" panose="020B0604020202020204" pitchFamily="34" charset="0"/>
                <a:ea typeface="Accordance" panose="00000400000000000000" pitchFamily="2" charset="-78"/>
                <a:cs typeface="Arial" panose="020B0604020202020204" pitchFamily="34" charset="0"/>
              </a:rPr>
              <a:t>لويس باربيري، تعليق معرفة الكتاب المقدس، محرران. جون والفورد وروي زوك (فيكتور بوكس، 1983)، 212.</a:t>
            </a:r>
            <a:endParaRPr kumimoji="0" lang="en-US" sz="1600" b="1" i="1" u="none" strike="noStrike" kern="1200" cap="none" spc="0" normalizeH="0" baseline="0" noProof="0" dirty="0">
              <a:ln>
                <a:noFill/>
              </a:ln>
              <a:solidFill>
                <a:srgbClr val="00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77831" name="Text Box 40"/>
          <p:cNvSpPr txBox="1">
            <a:spLocks noChangeArrowheads="1"/>
          </p:cNvSpPr>
          <p:nvPr/>
        </p:nvSpPr>
        <p:spPr bwMode="auto">
          <a:xfrm>
            <a:off x="542925" y="6526213"/>
            <a:ext cx="219075"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000" b="1" i="0"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p>
        </p:txBody>
      </p:sp>
      <p:sp>
        <p:nvSpPr>
          <p:cNvPr id="528425" name="Rectangle 41"/>
          <p:cNvSpPr>
            <a:spLocks noChangeArrowheads="1"/>
          </p:cNvSpPr>
          <p:nvPr/>
        </p:nvSpPr>
        <p:spPr bwMode="auto">
          <a:xfrm>
            <a:off x="8034338" y="6481763"/>
            <a:ext cx="282575" cy="304800"/>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a:t>
            </a:r>
          </a:p>
        </p:txBody>
      </p:sp>
      <p:sp>
        <p:nvSpPr>
          <p:cNvPr id="528428" name="Rectangle 44"/>
          <p:cNvSpPr>
            <a:spLocks noChangeArrowheads="1"/>
          </p:cNvSpPr>
          <p:nvPr/>
        </p:nvSpPr>
        <p:spPr bwMode="auto">
          <a:xfrm>
            <a:off x="8098485" y="6523752"/>
            <a:ext cx="325730" cy="246221"/>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32</a:t>
            </a:r>
          </a:p>
        </p:txBody>
      </p:sp>
      <p:sp>
        <p:nvSpPr>
          <p:cNvPr id="77834" name="Text Box 46"/>
          <p:cNvSpPr txBox="1">
            <a:spLocks noChangeArrowheads="1"/>
          </p:cNvSpPr>
          <p:nvPr/>
        </p:nvSpPr>
        <p:spPr bwMode="auto">
          <a:xfrm>
            <a:off x="8589963" y="6462713"/>
            <a:ext cx="307975" cy="3365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600" b="1" i="0"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rPr>
              <a:t>1</a:t>
            </a:r>
          </a:p>
        </p:txBody>
      </p:sp>
      <p:sp>
        <p:nvSpPr>
          <p:cNvPr id="14" name="Rectangle 4">
            <a:extLst>
              <a:ext uri="{FF2B5EF4-FFF2-40B4-BE49-F238E27FC236}">
                <a16:creationId xmlns:a16="http://schemas.microsoft.com/office/drawing/2014/main" id="{90265725-0F16-44B0-9062-2EA61AD9D043}"/>
              </a:ext>
            </a:extLst>
          </p:cNvPr>
          <p:cNvSpPr>
            <a:spLocks noChangeArrowheads="1"/>
          </p:cNvSpPr>
          <p:nvPr/>
        </p:nvSpPr>
        <p:spPr bwMode="auto">
          <a:xfrm>
            <a:off x="0" y="177800"/>
            <a:ext cx="9144000" cy="397738"/>
          </a:xfrm>
          <a:prstGeom prst="rect">
            <a:avLst/>
          </a:prstGeom>
          <a:noFill/>
          <a:ln w="12700">
            <a:noFill/>
            <a:miter lim="800000"/>
            <a:headEnd/>
            <a:tailEnd/>
          </a:ln>
          <a:effectLst>
            <a:outerShdw blurRad="63500" dist="53882" dir="2700000" algn="ctr" rotWithShape="0">
              <a:schemeClr val="bg2">
                <a:alpha val="74998"/>
              </a:schemeClr>
            </a:outerShdw>
          </a:effectLst>
        </p:spPr>
        <p:txBody>
          <a:bodyPr lIns="90487" tIns="44450" rIns="90487" bIns="44450">
            <a:spAutoFit/>
          </a:bodyPr>
          <a:lstStyle/>
          <a:p>
            <a:pPr marL="0" marR="0" lvl="0" indent="0" algn="ctr" defTabSz="914400" rtl="0" eaLnBrk="0" fontAlgn="base" latinLnBrk="0" hangingPunct="0">
              <a:lnSpc>
                <a:spcPct val="70000"/>
              </a:lnSpc>
              <a:spcBef>
                <a:spcPct val="50000"/>
              </a:spcBef>
              <a:spcAft>
                <a:spcPct val="0"/>
              </a:spcAft>
              <a:buClrTx/>
              <a:buSzTx/>
              <a:buFontTx/>
              <a:buNone/>
              <a:tabLst/>
              <a:defRPr/>
            </a:pPr>
            <a:r>
              <a:rPr kumimoji="0" lang="ar-JO" sz="28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سلالة داود: سلسلة النسب الملكية ليسوع المسيح*</a:t>
            </a:r>
            <a:endParaRPr kumimoji="0" lang="en-US" sz="20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528422"/>
                                        </p:tgtEl>
                                        <p:attrNameLst>
                                          <p:attrName>style.visibility</p:attrName>
                                        </p:attrNameLst>
                                      </p:cBhvr>
                                      <p:to>
                                        <p:strVal val="visible"/>
                                      </p:to>
                                    </p:set>
                                    <p:animEffect transition="in" filter="fade">
                                      <p:cBhvr>
                                        <p:cTn id="12" dur="1000"/>
                                        <p:tgtEl>
                                          <p:spTgt spid="5284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28422" grpId="0" autoUpdateAnimBg="0"/>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The Acrostic Bible</a:t>
            </a:r>
          </a:p>
        </p:txBody>
      </p:sp>
      <p:pic>
        <p:nvPicPr>
          <p:cNvPr id="3" name="Picture 2" descr="AcrosticBible.JPG"/>
          <p:cNvPicPr>
            <a:picLocks noChangeAspect="1"/>
          </p:cNvPicPr>
          <p:nvPr/>
        </p:nvPicPr>
        <p:blipFill rotWithShape="1">
          <a:blip r:embed="rId2" cstate="screen">
            <a:extLst>
              <a:ext uri="{28A0092B-C50C-407E-A947-70E740481C1C}">
                <a14:useLocalDpi xmlns:a14="http://schemas.microsoft.com/office/drawing/2010/main"/>
              </a:ext>
            </a:extLst>
          </a:blip>
          <a:srcRect/>
          <a:stretch/>
        </p:blipFill>
        <p:spPr>
          <a:xfrm rot="20768198">
            <a:off x="2167294" y="0"/>
            <a:ext cx="5429042" cy="8207104"/>
          </a:xfrm>
          <a:prstGeom prst="rect">
            <a:avLst/>
          </a:prstGeom>
          <a:ln w="76200" cmpd="sng">
            <a:solidFill>
              <a:schemeClr val="tx2"/>
            </a:solidFill>
          </a:ln>
        </p:spPr>
      </p:pic>
    </p:spTree>
    <p:extLst>
      <p:ext uri="{BB962C8B-B14F-4D97-AF65-F5344CB8AC3E}">
        <p14:creationId xmlns:p14="http://schemas.microsoft.com/office/powerpoint/2010/main" val="472150449"/>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9455" name="Line 31"/>
          <p:cNvSpPr>
            <a:spLocks noChangeShapeType="1"/>
          </p:cNvSpPr>
          <p:nvPr/>
        </p:nvSpPr>
        <p:spPr bwMode="auto">
          <a:xfrm flipV="1">
            <a:off x="5655469" y="4273241"/>
            <a:ext cx="0" cy="3270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359459" name="AutoShape 35"/>
          <p:cNvSpPr>
            <a:spLocks noChangeArrowheads="1"/>
          </p:cNvSpPr>
          <p:nvPr/>
        </p:nvSpPr>
        <p:spPr bwMode="auto">
          <a:xfrm>
            <a:off x="5477669" y="4668528"/>
            <a:ext cx="419100" cy="952500"/>
          </a:xfrm>
          <a:prstGeom prst="downArrow">
            <a:avLst>
              <a:gd name="adj1" fmla="val 50000"/>
              <a:gd name="adj2" fmla="val 56818"/>
            </a:avLst>
          </a:prstGeom>
          <a:solidFill>
            <a:srgbClr val="FFFFFF"/>
          </a:solidFill>
          <a:ln w="9525">
            <a:solidFill>
              <a:schemeClr val="tx1"/>
            </a:solidFill>
            <a:miter lim="800000"/>
            <a:headEnd/>
            <a:tailEnd/>
          </a:ln>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359462" name="Line 38"/>
          <p:cNvSpPr>
            <a:spLocks noChangeShapeType="1"/>
          </p:cNvSpPr>
          <p:nvPr/>
        </p:nvSpPr>
        <p:spPr bwMode="auto">
          <a:xfrm flipV="1">
            <a:off x="5693569" y="5644841"/>
            <a:ext cx="0" cy="3270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79905" name="Text Box 47"/>
          <p:cNvSpPr txBox="1">
            <a:spLocks noChangeArrowheads="1"/>
          </p:cNvSpPr>
          <p:nvPr/>
        </p:nvSpPr>
        <p:spPr bwMode="auto">
          <a:xfrm>
            <a:off x="542925" y="6526213"/>
            <a:ext cx="219075"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000" b="1" i="0"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p>
        </p:txBody>
      </p:sp>
      <p:sp>
        <p:nvSpPr>
          <p:cNvPr id="359472" name="Rectangle 48"/>
          <p:cNvSpPr>
            <a:spLocks noChangeArrowheads="1"/>
          </p:cNvSpPr>
          <p:nvPr/>
        </p:nvSpPr>
        <p:spPr bwMode="auto">
          <a:xfrm>
            <a:off x="8034338" y="6481763"/>
            <a:ext cx="282575" cy="304800"/>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a:t>
            </a:r>
          </a:p>
        </p:txBody>
      </p:sp>
      <p:sp>
        <p:nvSpPr>
          <p:cNvPr id="359479" name="Rectangle 55"/>
          <p:cNvSpPr>
            <a:spLocks noChangeArrowheads="1"/>
          </p:cNvSpPr>
          <p:nvPr/>
        </p:nvSpPr>
        <p:spPr bwMode="auto">
          <a:xfrm>
            <a:off x="8098485" y="6523752"/>
            <a:ext cx="325730" cy="246221"/>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33</a:t>
            </a:r>
          </a:p>
        </p:txBody>
      </p:sp>
      <p:sp>
        <p:nvSpPr>
          <p:cNvPr id="44" name="Text Box 2">
            <a:extLst>
              <a:ext uri="{FF2B5EF4-FFF2-40B4-BE49-F238E27FC236}">
                <a16:creationId xmlns:a16="http://schemas.microsoft.com/office/drawing/2014/main" id="{4B196C27-45DB-47E3-9833-9DD15DB0ACC8}"/>
              </a:ext>
            </a:extLst>
          </p:cNvPr>
          <p:cNvSpPr txBox="1">
            <a:spLocks noChangeArrowheads="1"/>
          </p:cNvSpPr>
          <p:nvPr/>
        </p:nvSpPr>
        <p:spPr bwMode="auto">
          <a:xfrm>
            <a:off x="2752600" y="691357"/>
            <a:ext cx="2895600"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آدم</a:t>
            </a:r>
            <a:r>
              <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حواء</a:t>
            </a:r>
            <a:endPar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45" name="Text Box 3">
            <a:extLst>
              <a:ext uri="{FF2B5EF4-FFF2-40B4-BE49-F238E27FC236}">
                <a16:creationId xmlns:a16="http://schemas.microsoft.com/office/drawing/2014/main" id="{14883490-F0F4-4B87-9C44-A1703049B7E4}"/>
              </a:ext>
            </a:extLst>
          </p:cNvPr>
          <p:cNvSpPr txBox="1">
            <a:spLocks noChangeArrowheads="1"/>
          </p:cNvSpPr>
          <p:nvPr/>
        </p:nvSpPr>
        <p:spPr bwMode="auto">
          <a:xfrm>
            <a:off x="2155700" y="1266522"/>
            <a:ext cx="4089400"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1" i="0" u="none" strike="noStrike" kern="1200" cap="none" spc="0" normalizeH="0" baseline="0" noProof="0" dirty="0" err="1">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قايين</a:t>
            </a:r>
            <a:r>
              <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هابيل  </a:t>
            </a:r>
            <a:r>
              <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i="0" u="none" strike="noStrike" kern="1200" cap="none" spc="0" normalizeH="0" baseline="0" noProof="0" dirty="0" err="1">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شيث</a:t>
            </a: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endPar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46" name="Rectangle 4">
            <a:extLst>
              <a:ext uri="{FF2B5EF4-FFF2-40B4-BE49-F238E27FC236}">
                <a16:creationId xmlns:a16="http://schemas.microsoft.com/office/drawing/2014/main" id="{4C7BB5FA-E0A5-42DD-9EBA-43FBB8213E27}"/>
              </a:ext>
            </a:extLst>
          </p:cNvPr>
          <p:cNvSpPr>
            <a:spLocks noChangeArrowheads="1"/>
          </p:cNvSpPr>
          <p:nvPr/>
        </p:nvSpPr>
        <p:spPr bwMode="auto">
          <a:xfrm>
            <a:off x="0" y="177800"/>
            <a:ext cx="9144000" cy="397738"/>
          </a:xfrm>
          <a:prstGeom prst="rect">
            <a:avLst/>
          </a:prstGeom>
          <a:noFill/>
          <a:ln w="12700">
            <a:noFill/>
            <a:miter lim="800000"/>
            <a:headEnd/>
            <a:tailEnd/>
          </a:ln>
          <a:effectLst>
            <a:outerShdw blurRad="63500" dist="53882" dir="2700000" algn="ctr" rotWithShape="0">
              <a:schemeClr val="bg2">
                <a:alpha val="74998"/>
              </a:schemeClr>
            </a:outerShdw>
          </a:effectLst>
        </p:spPr>
        <p:txBody>
          <a:bodyPr lIns="90487" tIns="44450" rIns="90487" bIns="44450">
            <a:spAutoFit/>
          </a:bodyPr>
          <a:lstStyle/>
          <a:p>
            <a:pPr marL="0" marR="0" lvl="0" indent="0" algn="ctr" defTabSz="914400" rtl="0" eaLnBrk="0" fontAlgn="base" latinLnBrk="0" hangingPunct="0">
              <a:lnSpc>
                <a:spcPct val="70000"/>
              </a:lnSpc>
              <a:spcBef>
                <a:spcPct val="50000"/>
              </a:spcBef>
              <a:spcAft>
                <a:spcPct val="0"/>
              </a:spcAft>
              <a:buClrTx/>
              <a:buSzTx/>
              <a:buFontTx/>
              <a:buNone/>
              <a:tabLst/>
              <a:defRPr/>
            </a:pPr>
            <a:r>
              <a:rPr kumimoji="0" lang="ar-JO" sz="28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سلالة داود: سلسلة النسب الملكية ليسوع المسيح*</a:t>
            </a:r>
            <a:endParaRPr kumimoji="0" lang="en-US" sz="20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47" name="Line 5">
            <a:extLst>
              <a:ext uri="{FF2B5EF4-FFF2-40B4-BE49-F238E27FC236}">
                <a16:creationId xmlns:a16="http://schemas.microsoft.com/office/drawing/2014/main" id="{DF3824C2-DEEA-4D7D-AC0B-DCCF65580132}"/>
              </a:ext>
            </a:extLst>
          </p:cNvPr>
          <p:cNvSpPr>
            <a:spLocks noChangeShapeType="1"/>
          </p:cNvSpPr>
          <p:nvPr/>
        </p:nvSpPr>
        <p:spPr bwMode="auto">
          <a:xfrm>
            <a:off x="3327400" y="955675"/>
            <a:ext cx="228600" cy="0"/>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48" name="Line 6">
            <a:extLst>
              <a:ext uri="{FF2B5EF4-FFF2-40B4-BE49-F238E27FC236}">
                <a16:creationId xmlns:a16="http://schemas.microsoft.com/office/drawing/2014/main" id="{22C7443C-480F-4AC5-8486-ABB02F511801}"/>
              </a:ext>
            </a:extLst>
          </p:cNvPr>
          <p:cNvSpPr>
            <a:spLocks noChangeShapeType="1"/>
          </p:cNvSpPr>
          <p:nvPr/>
        </p:nvSpPr>
        <p:spPr bwMode="auto">
          <a:xfrm>
            <a:off x="2489200" y="1196975"/>
            <a:ext cx="1828800" cy="0"/>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49" name="Line 7">
            <a:extLst>
              <a:ext uri="{FF2B5EF4-FFF2-40B4-BE49-F238E27FC236}">
                <a16:creationId xmlns:a16="http://schemas.microsoft.com/office/drawing/2014/main" id="{0CDB8B7E-3D2E-4DD1-BB2E-C5C8954664B6}"/>
              </a:ext>
            </a:extLst>
          </p:cNvPr>
          <p:cNvSpPr>
            <a:spLocks noChangeShapeType="1"/>
          </p:cNvSpPr>
          <p:nvPr/>
        </p:nvSpPr>
        <p:spPr bwMode="auto">
          <a:xfrm flipV="1">
            <a:off x="3427413" y="960438"/>
            <a:ext cx="0" cy="2079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50" name="Line 8">
            <a:extLst>
              <a:ext uri="{FF2B5EF4-FFF2-40B4-BE49-F238E27FC236}">
                <a16:creationId xmlns:a16="http://schemas.microsoft.com/office/drawing/2014/main" id="{C6903852-B474-4039-8B29-BE707D0F0B9C}"/>
              </a:ext>
            </a:extLst>
          </p:cNvPr>
          <p:cNvSpPr>
            <a:spLocks noChangeShapeType="1"/>
          </p:cNvSpPr>
          <p:nvPr/>
        </p:nvSpPr>
        <p:spPr bwMode="auto">
          <a:xfrm flipV="1">
            <a:off x="2487613" y="1214438"/>
            <a:ext cx="0" cy="1317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51" name="Line 9">
            <a:extLst>
              <a:ext uri="{FF2B5EF4-FFF2-40B4-BE49-F238E27FC236}">
                <a16:creationId xmlns:a16="http://schemas.microsoft.com/office/drawing/2014/main" id="{BE25D8C8-5C81-4BC3-8540-CF70D16E0D33}"/>
              </a:ext>
            </a:extLst>
          </p:cNvPr>
          <p:cNvSpPr>
            <a:spLocks noChangeShapeType="1"/>
          </p:cNvSpPr>
          <p:nvPr/>
        </p:nvSpPr>
        <p:spPr bwMode="auto">
          <a:xfrm flipV="1">
            <a:off x="3429000" y="1150938"/>
            <a:ext cx="0" cy="2079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52" name="Line 10">
            <a:extLst>
              <a:ext uri="{FF2B5EF4-FFF2-40B4-BE49-F238E27FC236}">
                <a16:creationId xmlns:a16="http://schemas.microsoft.com/office/drawing/2014/main" id="{F144DABE-C8DA-415F-883F-0073FC106D77}"/>
              </a:ext>
            </a:extLst>
          </p:cNvPr>
          <p:cNvSpPr>
            <a:spLocks noChangeShapeType="1"/>
          </p:cNvSpPr>
          <p:nvPr/>
        </p:nvSpPr>
        <p:spPr bwMode="auto">
          <a:xfrm flipV="1">
            <a:off x="4318000" y="1200150"/>
            <a:ext cx="0" cy="157163"/>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53" name="Line 11">
            <a:extLst>
              <a:ext uri="{FF2B5EF4-FFF2-40B4-BE49-F238E27FC236}">
                <a16:creationId xmlns:a16="http://schemas.microsoft.com/office/drawing/2014/main" id="{DA628DA2-D96E-4853-9129-93938475F64C}"/>
              </a:ext>
            </a:extLst>
          </p:cNvPr>
          <p:cNvSpPr>
            <a:spLocks noChangeShapeType="1"/>
          </p:cNvSpPr>
          <p:nvPr/>
        </p:nvSpPr>
        <p:spPr bwMode="auto">
          <a:xfrm flipH="1">
            <a:off x="3227388" y="1246188"/>
            <a:ext cx="350837" cy="487362"/>
          </a:xfrm>
          <a:prstGeom prst="line">
            <a:avLst/>
          </a:prstGeom>
          <a:noFill/>
          <a:ln w="57150">
            <a:solidFill>
              <a:srgbClr val="CC0000"/>
            </a:solidFill>
            <a:round/>
            <a:headEnd/>
            <a:tailEnd/>
          </a:ln>
          <a:effectLst>
            <a:outerShdw blurRad="63500" dist="46662" dir="3284183"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54" name="Line 12">
            <a:extLst>
              <a:ext uri="{FF2B5EF4-FFF2-40B4-BE49-F238E27FC236}">
                <a16:creationId xmlns:a16="http://schemas.microsoft.com/office/drawing/2014/main" id="{F48BAC3A-3685-4ECC-9565-CC123C096CDB}"/>
              </a:ext>
            </a:extLst>
          </p:cNvPr>
          <p:cNvSpPr>
            <a:spLocks noChangeShapeType="1"/>
          </p:cNvSpPr>
          <p:nvPr/>
        </p:nvSpPr>
        <p:spPr bwMode="auto">
          <a:xfrm>
            <a:off x="3221038" y="1239838"/>
            <a:ext cx="363537" cy="544512"/>
          </a:xfrm>
          <a:prstGeom prst="line">
            <a:avLst/>
          </a:prstGeom>
          <a:noFill/>
          <a:ln w="57150">
            <a:solidFill>
              <a:srgbClr val="CC0000"/>
            </a:solidFill>
            <a:round/>
            <a:headEnd/>
            <a:tailEnd/>
          </a:ln>
          <a:effectLst>
            <a:outerShdw blurRad="63500" dist="46662" dir="3284183"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55" name="Text Box 13">
            <a:extLst>
              <a:ext uri="{FF2B5EF4-FFF2-40B4-BE49-F238E27FC236}">
                <a16:creationId xmlns:a16="http://schemas.microsoft.com/office/drawing/2014/main" id="{AEA97BE7-C2D2-4F1E-B422-24B8DC937528}"/>
              </a:ext>
            </a:extLst>
          </p:cNvPr>
          <p:cNvSpPr txBox="1">
            <a:spLocks noChangeArrowheads="1"/>
          </p:cNvSpPr>
          <p:nvPr/>
        </p:nvSpPr>
        <p:spPr bwMode="auto">
          <a:xfrm>
            <a:off x="6402387" y="3009463"/>
            <a:ext cx="2741613" cy="954107"/>
          </a:xfrm>
          <a:prstGeom prst="rect">
            <a:avLst/>
          </a:prstGeom>
          <a:noFill/>
          <a:ln w="9525">
            <a:noFill/>
            <a:miter lim="800000"/>
            <a:headEnd/>
            <a:tailEnd/>
          </a:ln>
          <a:effectLst>
            <a:outerShdw blurRad="63500" dist="71842" dir="2700000" algn="ctr" rotWithShape="0">
              <a:schemeClr val="bg2">
                <a:alpha val="74998"/>
              </a:schemeClr>
            </a:outerShdw>
          </a:effectLst>
        </p:spPr>
        <p:txBody>
          <a:bodyPr>
            <a:spAutoFit/>
          </a:bodyPr>
          <a:lstStyle/>
          <a:p>
            <a:pPr marL="0" marR="0" lvl="0" indent="0" algn="r" defTabSz="914400" rtl="1" eaLnBrk="0" fontAlgn="base" latinLnBrk="0" hangingPunct="0">
              <a:lnSpc>
                <a:spcPct val="100000"/>
              </a:lnSpc>
              <a:spcBef>
                <a:spcPts val="0"/>
              </a:spcBef>
              <a:spcAft>
                <a:spcPct val="0"/>
              </a:spcAft>
              <a:buClrTx/>
              <a:buSzTx/>
              <a:buFontTx/>
              <a:buNone/>
              <a:tabLst/>
              <a:defRPr/>
            </a:pPr>
            <a:r>
              <a:rPr kumimoji="0" lang="ar-SA" sz="28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*مختصر</a:t>
            </a:r>
          </a:p>
          <a:p>
            <a:pPr marL="0" marR="0" lvl="0" indent="0" algn="r" defTabSz="914400" rtl="1" eaLnBrk="0" fontAlgn="base" latinLnBrk="0" hangingPunct="0">
              <a:lnSpc>
                <a:spcPct val="100000"/>
              </a:lnSpc>
              <a:spcBef>
                <a:spcPts val="0"/>
              </a:spcBef>
              <a:spcAft>
                <a:spcPct val="0"/>
              </a:spcAft>
              <a:buClrTx/>
              <a:buSzTx/>
              <a:buFontTx/>
              <a:buNone/>
              <a:tabLst/>
              <a:defRPr/>
            </a:pPr>
            <a:r>
              <a:rPr kumimoji="0" lang="ar-SA" sz="28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جداً</a:t>
            </a:r>
            <a:endParaRPr kumimoji="0" lang="en-US" sz="28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56" name="Text Box 26">
            <a:extLst>
              <a:ext uri="{FF2B5EF4-FFF2-40B4-BE49-F238E27FC236}">
                <a16:creationId xmlns:a16="http://schemas.microsoft.com/office/drawing/2014/main" id="{7FB57352-51A2-494B-8522-7263F87004EB}"/>
              </a:ext>
            </a:extLst>
          </p:cNvPr>
          <p:cNvSpPr txBox="1">
            <a:spLocks noChangeArrowheads="1"/>
          </p:cNvSpPr>
          <p:nvPr/>
        </p:nvSpPr>
        <p:spPr bwMode="auto">
          <a:xfrm>
            <a:off x="5054600" y="776288"/>
            <a:ext cx="3349625" cy="336550"/>
          </a:xfrm>
          <a:prstGeom prst="rect">
            <a:avLst/>
          </a:prstGeom>
          <a:noFill/>
          <a:ln w="9525">
            <a:noFill/>
            <a:miter lim="800000"/>
            <a:headEnd/>
            <a:tailEnd/>
          </a:ln>
          <a:effectLst>
            <a:outerShdw blurRad="63500" dist="53882"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1600" b="1" i="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مكان النص:</a:t>
            </a:r>
            <a:endParaRPr kumimoji="0" lang="en-US" sz="1600" b="1" i="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57" name="Text Box 27">
            <a:extLst>
              <a:ext uri="{FF2B5EF4-FFF2-40B4-BE49-F238E27FC236}">
                <a16:creationId xmlns:a16="http://schemas.microsoft.com/office/drawing/2014/main" id="{AF2CFAF5-1179-4257-9DA6-B529DE5E46F8}"/>
              </a:ext>
            </a:extLst>
          </p:cNvPr>
          <p:cNvSpPr txBox="1">
            <a:spLocks noChangeArrowheads="1"/>
          </p:cNvSpPr>
          <p:nvPr/>
        </p:nvSpPr>
        <p:spPr bwMode="auto">
          <a:xfrm>
            <a:off x="5054600" y="1094581"/>
            <a:ext cx="3287713" cy="369332"/>
          </a:xfrm>
          <a:prstGeom prst="rect">
            <a:avLst/>
          </a:prstGeom>
          <a:noFill/>
          <a:ln w="9525">
            <a:noFill/>
            <a:miter lim="800000"/>
            <a:headEnd/>
            <a:tailEnd/>
          </a:ln>
          <a:effectLst>
            <a:outerShdw blurRad="63500" dist="71842"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SA" sz="18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متى 1: 16</a:t>
            </a:r>
            <a:endParaRPr kumimoji="0" lang="en-US" sz="18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58" name="Rectangle 28">
            <a:extLst>
              <a:ext uri="{FF2B5EF4-FFF2-40B4-BE49-F238E27FC236}">
                <a16:creationId xmlns:a16="http://schemas.microsoft.com/office/drawing/2014/main" id="{3D99E7BA-F1B5-48DE-B5CD-EC8DEF22DC47}"/>
              </a:ext>
            </a:extLst>
          </p:cNvPr>
          <p:cNvSpPr>
            <a:spLocks noChangeArrowheads="1"/>
          </p:cNvSpPr>
          <p:nvPr/>
        </p:nvSpPr>
        <p:spPr bwMode="auto">
          <a:xfrm>
            <a:off x="5181600" y="758825"/>
            <a:ext cx="2924884" cy="784225"/>
          </a:xfrm>
          <a:prstGeom prst="rect">
            <a:avLst/>
          </a:prstGeom>
          <a:noFill/>
          <a:ln w="57150">
            <a:solidFill>
              <a:schemeClr val="tx1"/>
            </a:solidFill>
            <a:miter lim="800000"/>
            <a:headEnd/>
            <a:tailEnd/>
          </a:ln>
          <a:effectLst>
            <a:outerShdw blurRad="63500" dist="71842"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59" name="Text Box 4">
            <a:extLst>
              <a:ext uri="{FF2B5EF4-FFF2-40B4-BE49-F238E27FC236}">
                <a16:creationId xmlns:a16="http://schemas.microsoft.com/office/drawing/2014/main" id="{23217B58-3B70-4609-B624-FA10A1A3E18E}"/>
              </a:ext>
            </a:extLst>
          </p:cNvPr>
          <p:cNvSpPr txBox="1">
            <a:spLocks noChangeArrowheads="1"/>
          </p:cNvSpPr>
          <p:nvPr/>
        </p:nvSpPr>
        <p:spPr bwMode="auto">
          <a:xfrm>
            <a:off x="3517106" y="1798000"/>
            <a:ext cx="1601787"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نوح</a:t>
            </a:r>
            <a:endPar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0" name="Line 10">
            <a:extLst>
              <a:ext uri="{FF2B5EF4-FFF2-40B4-BE49-F238E27FC236}">
                <a16:creationId xmlns:a16="http://schemas.microsoft.com/office/drawing/2014/main" id="{6284403F-11F6-4B67-B061-2249ECBD4F0A}"/>
              </a:ext>
            </a:extLst>
          </p:cNvPr>
          <p:cNvSpPr>
            <a:spLocks noChangeShapeType="1"/>
          </p:cNvSpPr>
          <p:nvPr/>
        </p:nvSpPr>
        <p:spPr bwMode="auto">
          <a:xfrm flipV="1">
            <a:off x="4321175" y="1690688"/>
            <a:ext cx="0" cy="1873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1" name="Line 11">
            <a:extLst>
              <a:ext uri="{FF2B5EF4-FFF2-40B4-BE49-F238E27FC236}">
                <a16:creationId xmlns:a16="http://schemas.microsoft.com/office/drawing/2014/main" id="{89B4A2EA-B7AF-44D8-B9A1-BCF517406E72}"/>
              </a:ext>
            </a:extLst>
          </p:cNvPr>
          <p:cNvSpPr>
            <a:spLocks noChangeShapeType="1"/>
          </p:cNvSpPr>
          <p:nvPr/>
        </p:nvSpPr>
        <p:spPr bwMode="auto">
          <a:xfrm flipV="1">
            <a:off x="4330700" y="2220913"/>
            <a:ext cx="0" cy="1873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2" name="Line 14">
            <a:extLst>
              <a:ext uri="{FF2B5EF4-FFF2-40B4-BE49-F238E27FC236}">
                <a16:creationId xmlns:a16="http://schemas.microsoft.com/office/drawing/2014/main" id="{5B95564E-12DF-4ACE-8755-FD43FDAB6A20}"/>
              </a:ext>
            </a:extLst>
          </p:cNvPr>
          <p:cNvSpPr>
            <a:spLocks noChangeShapeType="1"/>
          </p:cNvSpPr>
          <p:nvPr/>
        </p:nvSpPr>
        <p:spPr bwMode="auto">
          <a:xfrm flipV="1">
            <a:off x="4338638" y="2759075"/>
            <a:ext cx="0" cy="1873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3" name="Text Box 5">
            <a:extLst>
              <a:ext uri="{FF2B5EF4-FFF2-40B4-BE49-F238E27FC236}">
                <a16:creationId xmlns:a16="http://schemas.microsoft.com/office/drawing/2014/main" id="{1FFBA681-6224-48ED-AF81-E66E564AF06E}"/>
              </a:ext>
            </a:extLst>
          </p:cNvPr>
          <p:cNvSpPr txBox="1">
            <a:spLocks noChangeArrowheads="1"/>
          </p:cNvSpPr>
          <p:nvPr/>
        </p:nvSpPr>
        <p:spPr bwMode="auto">
          <a:xfrm>
            <a:off x="3945731" y="2322555"/>
            <a:ext cx="2217737"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lvl1pPr>
              <a:defRPr sz="1600" b="1">
                <a:solidFill>
                  <a:schemeClr val="tx1"/>
                </a:solidFill>
                <a:latin typeface="Comic Sans MS" charset="0"/>
                <a:ea typeface="ＭＳ Ｐゴシック" charset="0"/>
                <a:cs typeface="ＭＳ Ｐゴシック" charset="0"/>
              </a:defRPr>
            </a:lvl1pPr>
            <a:lvl2pPr marL="37931725" indent="-37474525">
              <a:defRPr sz="1600" b="1">
                <a:solidFill>
                  <a:schemeClr val="tx1"/>
                </a:solidFill>
                <a:latin typeface="Comic Sans MS" charset="0"/>
                <a:ea typeface="ＭＳ Ｐゴシック" charset="0"/>
              </a:defRPr>
            </a:lvl2pPr>
            <a:lvl3pPr>
              <a:defRPr sz="1600" b="1">
                <a:solidFill>
                  <a:schemeClr val="tx1"/>
                </a:solidFill>
                <a:latin typeface="Comic Sans MS" charset="0"/>
                <a:ea typeface="ＭＳ Ｐゴシック" charset="0"/>
              </a:defRPr>
            </a:lvl3pPr>
            <a:lvl4pPr>
              <a:defRPr sz="1600" b="1">
                <a:solidFill>
                  <a:schemeClr val="tx1"/>
                </a:solidFill>
                <a:latin typeface="Comic Sans MS" charset="0"/>
                <a:ea typeface="ＭＳ Ｐゴシック" charset="0"/>
              </a:defRPr>
            </a:lvl4pPr>
            <a:lvl5pPr>
              <a:defRPr sz="1600" b="1">
                <a:solidFill>
                  <a:schemeClr val="tx1"/>
                </a:solidFill>
                <a:latin typeface="Comic Sans MS" charset="0"/>
                <a:ea typeface="ＭＳ Ｐゴシック" charset="0"/>
              </a:defRPr>
            </a:lvl5pPr>
            <a:lvl6pPr marL="457200" eaLnBrk="0" fontAlgn="base" hangingPunct="0">
              <a:spcBef>
                <a:spcPct val="0"/>
              </a:spcBef>
              <a:spcAft>
                <a:spcPct val="0"/>
              </a:spcAft>
              <a:defRPr sz="1600" b="1">
                <a:solidFill>
                  <a:schemeClr val="tx1"/>
                </a:solidFill>
                <a:latin typeface="Comic Sans MS" charset="0"/>
                <a:ea typeface="ＭＳ Ｐゴシック" charset="0"/>
              </a:defRPr>
            </a:lvl6pPr>
            <a:lvl7pPr marL="914400" eaLnBrk="0" fontAlgn="base" hangingPunct="0">
              <a:spcBef>
                <a:spcPct val="0"/>
              </a:spcBef>
              <a:spcAft>
                <a:spcPct val="0"/>
              </a:spcAft>
              <a:defRPr sz="1600" b="1">
                <a:solidFill>
                  <a:schemeClr val="tx1"/>
                </a:solidFill>
                <a:latin typeface="Comic Sans MS" charset="0"/>
                <a:ea typeface="ＭＳ Ｐゴシック" charset="0"/>
              </a:defRPr>
            </a:lvl7pPr>
            <a:lvl8pPr marL="1371600" eaLnBrk="0" fontAlgn="base" hangingPunct="0">
              <a:spcBef>
                <a:spcPct val="0"/>
              </a:spcBef>
              <a:spcAft>
                <a:spcPct val="0"/>
              </a:spcAft>
              <a:defRPr sz="1600" b="1">
                <a:solidFill>
                  <a:schemeClr val="tx1"/>
                </a:solidFill>
                <a:latin typeface="Comic Sans MS" charset="0"/>
                <a:ea typeface="ＭＳ Ｐゴシック" charset="0"/>
              </a:defRPr>
            </a:lvl8pPr>
            <a:lvl9pPr marL="18288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1" i="1" u="none" strike="noStrike" kern="1200" cap="none" spc="0" normalizeH="0" baseline="0" noProof="0" dirty="0" err="1">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ابراهيم</a:t>
            </a:r>
            <a:endParaRPr kumimoji="0" lang="en-US" sz="2400" b="1" i="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4" name="Text Box 6">
            <a:extLst>
              <a:ext uri="{FF2B5EF4-FFF2-40B4-BE49-F238E27FC236}">
                <a16:creationId xmlns:a16="http://schemas.microsoft.com/office/drawing/2014/main" id="{B2E1B685-004D-46D7-A4D5-C2A3E840347A}"/>
              </a:ext>
            </a:extLst>
          </p:cNvPr>
          <p:cNvSpPr txBox="1">
            <a:spLocks noChangeArrowheads="1"/>
          </p:cNvSpPr>
          <p:nvPr/>
        </p:nvSpPr>
        <p:spPr bwMode="auto">
          <a:xfrm>
            <a:off x="3939381" y="3055939"/>
            <a:ext cx="3833812"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داود</a:t>
            </a:r>
            <a:r>
              <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i="0" u="none" strike="noStrike" kern="1200" cap="none" spc="0" normalizeH="0" baseline="0" noProof="0" dirty="0" err="1">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بثشبع</a:t>
            </a:r>
            <a:endPar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5" name="Line 7">
            <a:extLst>
              <a:ext uri="{FF2B5EF4-FFF2-40B4-BE49-F238E27FC236}">
                <a16:creationId xmlns:a16="http://schemas.microsoft.com/office/drawing/2014/main" id="{51382DD2-FAE8-4B05-91C5-4684D15FAE2C}"/>
              </a:ext>
            </a:extLst>
          </p:cNvPr>
          <p:cNvSpPr>
            <a:spLocks noChangeShapeType="1"/>
          </p:cNvSpPr>
          <p:nvPr/>
        </p:nvSpPr>
        <p:spPr bwMode="auto">
          <a:xfrm>
            <a:off x="4572000" y="3284539"/>
            <a:ext cx="304800" cy="0"/>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6" name="Text Box 21">
            <a:extLst>
              <a:ext uri="{FF2B5EF4-FFF2-40B4-BE49-F238E27FC236}">
                <a16:creationId xmlns:a16="http://schemas.microsoft.com/office/drawing/2014/main" id="{3C16C858-E5AC-4A2F-A508-E37B1CB2F64B}"/>
              </a:ext>
            </a:extLst>
          </p:cNvPr>
          <p:cNvSpPr txBox="1">
            <a:spLocks noChangeArrowheads="1"/>
          </p:cNvSpPr>
          <p:nvPr/>
        </p:nvSpPr>
        <p:spPr bwMode="auto">
          <a:xfrm>
            <a:off x="3517106" y="3810251"/>
            <a:ext cx="4456113"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i="0" u="sng"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ناثان</a:t>
            </a:r>
            <a:r>
              <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i="0" u="sng"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سليمان</a:t>
            </a:r>
            <a:endParaRPr kumimoji="0" lang="en-US" sz="2400" b="1" i="0" u="sng"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7" name="Line 26">
            <a:extLst>
              <a:ext uri="{FF2B5EF4-FFF2-40B4-BE49-F238E27FC236}">
                <a16:creationId xmlns:a16="http://schemas.microsoft.com/office/drawing/2014/main" id="{FC7E8DE0-915C-4F24-B426-5F41EFA6B996}"/>
              </a:ext>
            </a:extLst>
          </p:cNvPr>
          <p:cNvSpPr>
            <a:spLocks noChangeShapeType="1"/>
          </p:cNvSpPr>
          <p:nvPr/>
        </p:nvSpPr>
        <p:spPr bwMode="auto">
          <a:xfrm flipH="1" flipV="1">
            <a:off x="3280569" y="3630332"/>
            <a:ext cx="814387" cy="0"/>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68" name="Line 27">
            <a:extLst>
              <a:ext uri="{FF2B5EF4-FFF2-40B4-BE49-F238E27FC236}">
                <a16:creationId xmlns:a16="http://schemas.microsoft.com/office/drawing/2014/main" id="{D604B67C-C715-48AB-B1DD-A7826239F93D}"/>
              </a:ext>
            </a:extLst>
          </p:cNvPr>
          <p:cNvSpPr>
            <a:spLocks noChangeShapeType="1"/>
          </p:cNvSpPr>
          <p:nvPr/>
        </p:nvSpPr>
        <p:spPr bwMode="auto">
          <a:xfrm flipH="1" flipV="1">
            <a:off x="5477669" y="3630332"/>
            <a:ext cx="814387" cy="0"/>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grpSp>
        <p:nvGrpSpPr>
          <p:cNvPr id="69" name="Group 47">
            <a:extLst>
              <a:ext uri="{FF2B5EF4-FFF2-40B4-BE49-F238E27FC236}">
                <a16:creationId xmlns:a16="http://schemas.microsoft.com/office/drawing/2014/main" id="{403160E9-7C7D-4E39-AC37-8B0ACF89F91B}"/>
              </a:ext>
            </a:extLst>
          </p:cNvPr>
          <p:cNvGrpSpPr>
            <a:grpSpLocks/>
          </p:cNvGrpSpPr>
          <p:nvPr/>
        </p:nvGrpSpPr>
        <p:grpSpPr bwMode="auto">
          <a:xfrm>
            <a:off x="3945731" y="3617632"/>
            <a:ext cx="1684338" cy="182563"/>
            <a:chOff x="2796" y="2106"/>
            <a:chExt cx="1061" cy="115"/>
          </a:xfrm>
        </p:grpSpPr>
        <p:sp>
          <p:nvSpPr>
            <p:cNvPr id="70" name="Line 23">
              <a:extLst>
                <a:ext uri="{FF2B5EF4-FFF2-40B4-BE49-F238E27FC236}">
                  <a16:creationId xmlns:a16="http://schemas.microsoft.com/office/drawing/2014/main" id="{5247F266-D13E-4A5F-A737-3A99AE40C029}"/>
                </a:ext>
              </a:extLst>
            </p:cNvPr>
            <p:cNvSpPr>
              <a:spLocks noChangeShapeType="1"/>
            </p:cNvSpPr>
            <p:nvPr/>
          </p:nvSpPr>
          <p:spPr bwMode="auto">
            <a:xfrm flipH="1" flipV="1">
              <a:off x="2801" y="2114"/>
              <a:ext cx="1050" cy="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71" name="Line 24">
              <a:extLst>
                <a:ext uri="{FF2B5EF4-FFF2-40B4-BE49-F238E27FC236}">
                  <a16:creationId xmlns:a16="http://schemas.microsoft.com/office/drawing/2014/main" id="{A1563431-CE22-4853-9D6D-AC0B1D8FC917}"/>
                </a:ext>
              </a:extLst>
            </p:cNvPr>
            <p:cNvSpPr>
              <a:spLocks noChangeShapeType="1"/>
            </p:cNvSpPr>
            <p:nvPr/>
          </p:nvSpPr>
          <p:spPr bwMode="auto">
            <a:xfrm>
              <a:off x="3856" y="2115"/>
              <a:ext cx="1" cy="106"/>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72" name="Line 25">
              <a:extLst>
                <a:ext uri="{FF2B5EF4-FFF2-40B4-BE49-F238E27FC236}">
                  <a16:creationId xmlns:a16="http://schemas.microsoft.com/office/drawing/2014/main" id="{8D69E341-0D69-4A3C-B285-9BBC06487083}"/>
                </a:ext>
              </a:extLst>
            </p:cNvPr>
            <p:cNvSpPr>
              <a:spLocks noChangeShapeType="1"/>
            </p:cNvSpPr>
            <p:nvPr/>
          </p:nvSpPr>
          <p:spPr bwMode="auto">
            <a:xfrm>
              <a:off x="2796" y="2106"/>
              <a:ext cx="1" cy="106"/>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grpSp>
      <p:sp>
        <p:nvSpPr>
          <p:cNvPr id="73" name="Text Box 26">
            <a:extLst>
              <a:ext uri="{FF2B5EF4-FFF2-40B4-BE49-F238E27FC236}">
                <a16:creationId xmlns:a16="http://schemas.microsoft.com/office/drawing/2014/main" id="{C588FA63-66BD-4CC9-B698-FAB9ABDFF98A}"/>
              </a:ext>
            </a:extLst>
          </p:cNvPr>
          <p:cNvSpPr txBox="1">
            <a:spLocks noChangeArrowheads="1"/>
          </p:cNvSpPr>
          <p:nvPr/>
        </p:nvSpPr>
        <p:spPr bwMode="auto">
          <a:xfrm>
            <a:off x="3639386" y="5984524"/>
            <a:ext cx="4706938"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يوسف              مريم</a:t>
            </a:r>
            <a:r>
              <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p>
        </p:txBody>
      </p:sp>
      <p:sp>
        <p:nvSpPr>
          <p:cNvPr id="74" name="Line 37">
            <a:extLst>
              <a:ext uri="{FF2B5EF4-FFF2-40B4-BE49-F238E27FC236}">
                <a16:creationId xmlns:a16="http://schemas.microsoft.com/office/drawing/2014/main" id="{595F7D19-F33F-436F-9D00-4459FC29DA03}"/>
              </a:ext>
            </a:extLst>
          </p:cNvPr>
          <p:cNvSpPr>
            <a:spLocks noChangeShapeType="1"/>
          </p:cNvSpPr>
          <p:nvPr/>
        </p:nvSpPr>
        <p:spPr bwMode="auto">
          <a:xfrm flipV="1">
            <a:off x="3985586" y="5744319"/>
            <a:ext cx="0" cy="3270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75" name="Line 38">
            <a:extLst>
              <a:ext uri="{FF2B5EF4-FFF2-40B4-BE49-F238E27FC236}">
                <a16:creationId xmlns:a16="http://schemas.microsoft.com/office/drawing/2014/main" id="{6BA96410-7C7C-47A8-80D9-565D66B8F53E}"/>
              </a:ext>
            </a:extLst>
          </p:cNvPr>
          <p:cNvSpPr>
            <a:spLocks noChangeShapeType="1"/>
          </p:cNvSpPr>
          <p:nvPr/>
        </p:nvSpPr>
        <p:spPr bwMode="auto">
          <a:xfrm flipV="1">
            <a:off x="3985586" y="4309219"/>
            <a:ext cx="0" cy="3270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76" name="AutoShape 50">
            <a:extLst>
              <a:ext uri="{FF2B5EF4-FFF2-40B4-BE49-F238E27FC236}">
                <a16:creationId xmlns:a16="http://schemas.microsoft.com/office/drawing/2014/main" id="{FDEBF312-E9D9-4AF2-892F-A33BE51F6B79}"/>
              </a:ext>
            </a:extLst>
          </p:cNvPr>
          <p:cNvSpPr>
            <a:spLocks noChangeArrowheads="1"/>
          </p:cNvSpPr>
          <p:nvPr/>
        </p:nvSpPr>
        <p:spPr bwMode="auto">
          <a:xfrm>
            <a:off x="3769686" y="4717206"/>
            <a:ext cx="419100" cy="952500"/>
          </a:xfrm>
          <a:prstGeom prst="downArrow">
            <a:avLst>
              <a:gd name="adj1" fmla="val 50000"/>
              <a:gd name="adj2" fmla="val 56818"/>
            </a:avLst>
          </a:prstGeom>
          <a:solidFill>
            <a:srgbClr val="FFFFFF"/>
          </a:solidFill>
          <a:ln w="9525">
            <a:solidFill>
              <a:schemeClr val="tx1"/>
            </a:solidFill>
            <a:miter lim="800000"/>
            <a:headEnd/>
            <a:tailEnd/>
          </a:ln>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77" name="Text Box 55">
            <a:extLst>
              <a:ext uri="{FF2B5EF4-FFF2-40B4-BE49-F238E27FC236}">
                <a16:creationId xmlns:a16="http://schemas.microsoft.com/office/drawing/2014/main" id="{4427D294-7F06-451D-A4AF-95FBB60BB2FC}"/>
              </a:ext>
            </a:extLst>
          </p:cNvPr>
          <p:cNvSpPr txBox="1">
            <a:spLocks noChangeArrowheads="1"/>
          </p:cNvSpPr>
          <p:nvPr/>
        </p:nvSpPr>
        <p:spPr bwMode="auto">
          <a:xfrm>
            <a:off x="89694" y="4121477"/>
            <a:ext cx="5387975" cy="400110"/>
          </a:xfrm>
          <a:prstGeom prst="rect">
            <a:avLst/>
          </a:prstGeom>
          <a:noFill/>
          <a:ln w="9525">
            <a:noFill/>
            <a:miter lim="800000"/>
            <a:headEnd/>
            <a:tailEnd/>
          </a:ln>
          <a:effectLst>
            <a:outerShdw blurRad="63500" dist="71842"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0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لوقا 3: 23 (انظر مراجع أخرى)</a:t>
            </a: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359459"/>
                                        </p:tgtEl>
                                        <p:attrNameLst>
                                          <p:attrName>style.visibility</p:attrName>
                                        </p:attrNameLst>
                                      </p:cBhvr>
                                      <p:to>
                                        <p:strVal val="visible"/>
                                      </p:to>
                                    </p:set>
                                    <p:animEffect transition="in" filter="wipe(up)">
                                      <p:cBhvr>
                                        <p:cTn id="7" dur="500"/>
                                        <p:tgtEl>
                                          <p:spTgt spid="359459"/>
                                        </p:tgtEl>
                                      </p:cBhvr>
                                    </p:animEffect>
                                  </p:childTnLst>
                                </p:cTn>
                              </p:par>
                            </p:childTnLst>
                          </p:cTn>
                        </p:par>
                        <p:par>
                          <p:cTn id="8" fill="hold">
                            <p:stCondLst>
                              <p:cond delay="500"/>
                            </p:stCondLst>
                            <p:childTnLst>
                              <p:par>
                                <p:cTn id="9" presetID="4" presetClass="entr" presetSubtype="32" fill="hold" grpId="0" nodeType="afterEffect">
                                  <p:stCondLst>
                                    <p:cond delay="0"/>
                                  </p:stCondLst>
                                  <p:childTnLst>
                                    <p:set>
                                      <p:cBhvr>
                                        <p:cTn id="10" dur="1" fill="hold">
                                          <p:stCondLst>
                                            <p:cond delay="0"/>
                                          </p:stCondLst>
                                        </p:cTn>
                                        <p:tgtEl>
                                          <p:spTgt spid="76"/>
                                        </p:tgtEl>
                                        <p:attrNameLst>
                                          <p:attrName>style.visibility</p:attrName>
                                        </p:attrNameLst>
                                      </p:cBhvr>
                                      <p:to>
                                        <p:strVal val="visible"/>
                                      </p:to>
                                    </p:set>
                                    <p:animEffect transition="in" filter="box(out)">
                                      <p:cBhvr>
                                        <p:cTn id="11" dur="500"/>
                                        <p:tgtEl>
                                          <p:spTgt spid="7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9459" grpId="0" animBg="1"/>
      <p:bldP spid="76" grpId="0" animBg="1"/>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9091" name="Line 35"/>
          <p:cNvSpPr>
            <a:spLocks noChangeShapeType="1"/>
          </p:cNvSpPr>
          <p:nvPr/>
        </p:nvSpPr>
        <p:spPr bwMode="auto">
          <a:xfrm flipH="1" flipV="1">
            <a:off x="4745539" y="5788260"/>
            <a:ext cx="0" cy="485775"/>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81951" name="Text Box 47"/>
          <p:cNvSpPr txBox="1">
            <a:spLocks noChangeArrowheads="1"/>
          </p:cNvSpPr>
          <p:nvPr/>
        </p:nvSpPr>
        <p:spPr bwMode="auto">
          <a:xfrm>
            <a:off x="542925" y="6526213"/>
            <a:ext cx="219075"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000" b="1" i="0"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p>
        </p:txBody>
      </p:sp>
      <p:sp>
        <p:nvSpPr>
          <p:cNvPr id="429104" name="Rectangle 48"/>
          <p:cNvSpPr>
            <a:spLocks noChangeArrowheads="1"/>
          </p:cNvSpPr>
          <p:nvPr/>
        </p:nvSpPr>
        <p:spPr bwMode="auto">
          <a:xfrm>
            <a:off x="8034338" y="6481763"/>
            <a:ext cx="282575" cy="304800"/>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a:t>
            </a:r>
          </a:p>
        </p:txBody>
      </p:sp>
      <p:sp>
        <p:nvSpPr>
          <p:cNvPr id="429111" name="Rectangle 55"/>
          <p:cNvSpPr>
            <a:spLocks noChangeArrowheads="1"/>
          </p:cNvSpPr>
          <p:nvPr/>
        </p:nvSpPr>
        <p:spPr bwMode="auto">
          <a:xfrm>
            <a:off x="8098485" y="6523752"/>
            <a:ext cx="325730" cy="246221"/>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34</a:t>
            </a:r>
          </a:p>
        </p:txBody>
      </p:sp>
      <p:sp>
        <p:nvSpPr>
          <p:cNvPr id="81957" name="Text Box 57"/>
          <p:cNvSpPr txBox="1">
            <a:spLocks noChangeArrowheads="1"/>
          </p:cNvSpPr>
          <p:nvPr/>
        </p:nvSpPr>
        <p:spPr bwMode="auto">
          <a:xfrm>
            <a:off x="8801100" y="6426200"/>
            <a:ext cx="184150"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sz="1800" b="1" i="0"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48" name="Line 31">
            <a:extLst>
              <a:ext uri="{FF2B5EF4-FFF2-40B4-BE49-F238E27FC236}">
                <a16:creationId xmlns:a16="http://schemas.microsoft.com/office/drawing/2014/main" id="{1711960A-DD5B-48E1-B60C-3A4ECEC75207}"/>
              </a:ext>
            </a:extLst>
          </p:cNvPr>
          <p:cNvSpPr>
            <a:spLocks noChangeShapeType="1"/>
          </p:cNvSpPr>
          <p:nvPr/>
        </p:nvSpPr>
        <p:spPr bwMode="auto">
          <a:xfrm flipV="1">
            <a:off x="5601788" y="3979434"/>
            <a:ext cx="0" cy="3270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49" name="AutoShape 35">
            <a:extLst>
              <a:ext uri="{FF2B5EF4-FFF2-40B4-BE49-F238E27FC236}">
                <a16:creationId xmlns:a16="http://schemas.microsoft.com/office/drawing/2014/main" id="{0A419B07-C069-424F-A888-648F1147D62C}"/>
              </a:ext>
            </a:extLst>
          </p:cNvPr>
          <p:cNvSpPr>
            <a:spLocks noChangeArrowheads="1"/>
          </p:cNvSpPr>
          <p:nvPr/>
        </p:nvSpPr>
        <p:spPr bwMode="auto">
          <a:xfrm>
            <a:off x="5394992" y="4427840"/>
            <a:ext cx="419100" cy="952500"/>
          </a:xfrm>
          <a:prstGeom prst="downArrow">
            <a:avLst>
              <a:gd name="adj1" fmla="val 50000"/>
              <a:gd name="adj2" fmla="val 56818"/>
            </a:avLst>
          </a:prstGeom>
          <a:solidFill>
            <a:srgbClr val="FFFFFF"/>
          </a:solidFill>
          <a:ln w="9525">
            <a:solidFill>
              <a:schemeClr val="tx1"/>
            </a:solidFill>
            <a:miter lim="800000"/>
            <a:headEnd/>
            <a:tailEnd/>
          </a:ln>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50" name="Line 38">
            <a:extLst>
              <a:ext uri="{FF2B5EF4-FFF2-40B4-BE49-F238E27FC236}">
                <a16:creationId xmlns:a16="http://schemas.microsoft.com/office/drawing/2014/main" id="{F78D214D-C238-4350-AFA1-A3E3CCE63691}"/>
              </a:ext>
            </a:extLst>
          </p:cNvPr>
          <p:cNvSpPr>
            <a:spLocks noChangeShapeType="1"/>
          </p:cNvSpPr>
          <p:nvPr/>
        </p:nvSpPr>
        <p:spPr bwMode="auto">
          <a:xfrm flipV="1">
            <a:off x="5604542" y="5416174"/>
            <a:ext cx="0" cy="3270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51" name="Text Box 2">
            <a:extLst>
              <a:ext uri="{FF2B5EF4-FFF2-40B4-BE49-F238E27FC236}">
                <a16:creationId xmlns:a16="http://schemas.microsoft.com/office/drawing/2014/main" id="{84F3648B-FBB7-4AD8-8970-DA8C1211C8A7}"/>
              </a:ext>
            </a:extLst>
          </p:cNvPr>
          <p:cNvSpPr txBox="1">
            <a:spLocks noChangeArrowheads="1"/>
          </p:cNvSpPr>
          <p:nvPr/>
        </p:nvSpPr>
        <p:spPr bwMode="auto">
          <a:xfrm>
            <a:off x="2752600" y="691357"/>
            <a:ext cx="2895600"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آدم</a:t>
            </a:r>
            <a:r>
              <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حواء</a:t>
            </a:r>
            <a:endPar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52" name="Text Box 3">
            <a:extLst>
              <a:ext uri="{FF2B5EF4-FFF2-40B4-BE49-F238E27FC236}">
                <a16:creationId xmlns:a16="http://schemas.microsoft.com/office/drawing/2014/main" id="{68029224-198B-4673-8E5F-C5D9D5F90366}"/>
              </a:ext>
            </a:extLst>
          </p:cNvPr>
          <p:cNvSpPr txBox="1">
            <a:spLocks noChangeArrowheads="1"/>
          </p:cNvSpPr>
          <p:nvPr/>
        </p:nvSpPr>
        <p:spPr bwMode="auto">
          <a:xfrm>
            <a:off x="2155700" y="1266522"/>
            <a:ext cx="4089400"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1" i="0" u="none" strike="noStrike" kern="1200" cap="none" spc="0" normalizeH="0" baseline="0" noProof="0" dirty="0" err="1">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قايين</a:t>
            </a:r>
            <a:r>
              <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هابيل  </a:t>
            </a:r>
            <a:r>
              <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i="0" u="none" strike="noStrike" kern="1200" cap="none" spc="0" normalizeH="0" baseline="0" noProof="0" dirty="0" err="1">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شيث</a:t>
            </a: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endPar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53" name="Rectangle 4">
            <a:extLst>
              <a:ext uri="{FF2B5EF4-FFF2-40B4-BE49-F238E27FC236}">
                <a16:creationId xmlns:a16="http://schemas.microsoft.com/office/drawing/2014/main" id="{BF548F10-5AD7-4C32-B56D-8685B5BD5046}"/>
              </a:ext>
            </a:extLst>
          </p:cNvPr>
          <p:cNvSpPr>
            <a:spLocks noChangeArrowheads="1"/>
          </p:cNvSpPr>
          <p:nvPr/>
        </p:nvSpPr>
        <p:spPr bwMode="auto">
          <a:xfrm>
            <a:off x="0" y="177800"/>
            <a:ext cx="9144000" cy="397738"/>
          </a:xfrm>
          <a:prstGeom prst="rect">
            <a:avLst/>
          </a:prstGeom>
          <a:noFill/>
          <a:ln w="12700">
            <a:noFill/>
            <a:miter lim="800000"/>
            <a:headEnd/>
            <a:tailEnd/>
          </a:ln>
          <a:effectLst>
            <a:outerShdw blurRad="63500" dist="53882" dir="2700000" algn="ctr" rotWithShape="0">
              <a:schemeClr val="bg2">
                <a:alpha val="74998"/>
              </a:schemeClr>
            </a:outerShdw>
          </a:effectLst>
        </p:spPr>
        <p:txBody>
          <a:bodyPr lIns="90487" tIns="44450" rIns="90487" bIns="44450">
            <a:spAutoFit/>
          </a:bodyPr>
          <a:lstStyle/>
          <a:p>
            <a:pPr marL="0" marR="0" lvl="0" indent="0" algn="ctr" defTabSz="914400" rtl="0" eaLnBrk="0" fontAlgn="base" latinLnBrk="0" hangingPunct="0">
              <a:lnSpc>
                <a:spcPct val="70000"/>
              </a:lnSpc>
              <a:spcBef>
                <a:spcPct val="50000"/>
              </a:spcBef>
              <a:spcAft>
                <a:spcPct val="0"/>
              </a:spcAft>
              <a:buClrTx/>
              <a:buSzTx/>
              <a:buFontTx/>
              <a:buNone/>
              <a:tabLst/>
              <a:defRPr/>
            </a:pPr>
            <a:r>
              <a:rPr kumimoji="0" lang="ar-JO" sz="28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سلالة داود: سلسلة النسب الملكية ليسوع المسيح*</a:t>
            </a:r>
            <a:endParaRPr kumimoji="0" lang="en-US" sz="20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54" name="Line 5">
            <a:extLst>
              <a:ext uri="{FF2B5EF4-FFF2-40B4-BE49-F238E27FC236}">
                <a16:creationId xmlns:a16="http://schemas.microsoft.com/office/drawing/2014/main" id="{EFC3A281-6458-4AA5-8BDC-30F2CA4310B9}"/>
              </a:ext>
            </a:extLst>
          </p:cNvPr>
          <p:cNvSpPr>
            <a:spLocks noChangeShapeType="1"/>
          </p:cNvSpPr>
          <p:nvPr/>
        </p:nvSpPr>
        <p:spPr bwMode="auto">
          <a:xfrm>
            <a:off x="3327400" y="955675"/>
            <a:ext cx="228600" cy="0"/>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55" name="Line 6">
            <a:extLst>
              <a:ext uri="{FF2B5EF4-FFF2-40B4-BE49-F238E27FC236}">
                <a16:creationId xmlns:a16="http://schemas.microsoft.com/office/drawing/2014/main" id="{63965418-1205-44F2-8CB2-96861DDF3605}"/>
              </a:ext>
            </a:extLst>
          </p:cNvPr>
          <p:cNvSpPr>
            <a:spLocks noChangeShapeType="1"/>
          </p:cNvSpPr>
          <p:nvPr/>
        </p:nvSpPr>
        <p:spPr bwMode="auto">
          <a:xfrm>
            <a:off x="2489200" y="1196975"/>
            <a:ext cx="1828800" cy="0"/>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56" name="Line 7">
            <a:extLst>
              <a:ext uri="{FF2B5EF4-FFF2-40B4-BE49-F238E27FC236}">
                <a16:creationId xmlns:a16="http://schemas.microsoft.com/office/drawing/2014/main" id="{72A8DF0A-1025-40AF-82AD-119C0FC063EF}"/>
              </a:ext>
            </a:extLst>
          </p:cNvPr>
          <p:cNvSpPr>
            <a:spLocks noChangeShapeType="1"/>
          </p:cNvSpPr>
          <p:nvPr/>
        </p:nvSpPr>
        <p:spPr bwMode="auto">
          <a:xfrm flipV="1">
            <a:off x="3427413" y="960438"/>
            <a:ext cx="0" cy="2079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57" name="Line 8">
            <a:extLst>
              <a:ext uri="{FF2B5EF4-FFF2-40B4-BE49-F238E27FC236}">
                <a16:creationId xmlns:a16="http://schemas.microsoft.com/office/drawing/2014/main" id="{4E8D102A-1F14-419D-AA88-DDFE0CAE55EE}"/>
              </a:ext>
            </a:extLst>
          </p:cNvPr>
          <p:cNvSpPr>
            <a:spLocks noChangeShapeType="1"/>
          </p:cNvSpPr>
          <p:nvPr/>
        </p:nvSpPr>
        <p:spPr bwMode="auto">
          <a:xfrm flipV="1">
            <a:off x="2487613" y="1214438"/>
            <a:ext cx="0" cy="1317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58" name="Line 9">
            <a:extLst>
              <a:ext uri="{FF2B5EF4-FFF2-40B4-BE49-F238E27FC236}">
                <a16:creationId xmlns:a16="http://schemas.microsoft.com/office/drawing/2014/main" id="{0E267587-A021-4D8A-931F-04AB36124671}"/>
              </a:ext>
            </a:extLst>
          </p:cNvPr>
          <p:cNvSpPr>
            <a:spLocks noChangeShapeType="1"/>
          </p:cNvSpPr>
          <p:nvPr/>
        </p:nvSpPr>
        <p:spPr bwMode="auto">
          <a:xfrm flipV="1">
            <a:off x="3429000" y="1150938"/>
            <a:ext cx="0" cy="2079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59" name="Line 10">
            <a:extLst>
              <a:ext uri="{FF2B5EF4-FFF2-40B4-BE49-F238E27FC236}">
                <a16:creationId xmlns:a16="http://schemas.microsoft.com/office/drawing/2014/main" id="{393C8C13-6379-4899-886D-69AECC95E287}"/>
              </a:ext>
            </a:extLst>
          </p:cNvPr>
          <p:cNvSpPr>
            <a:spLocks noChangeShapeType="1"/>
          </p:cNvSpPr>
          <p:nvPr/>
        </p:nvSpPr>
        <p:spPr bwMode="auto">
          <a:xfrm flipV="1">
            <a:off x="4318000" y="1200150"/>
            <a:ext cx="0" cy="157163"/>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0" name="Line 11">
            <a:extLst>
              <a:ext uri="{FF2B5EF4-FFF2-40B4-BE49-F238E27FC236}">
                <a16:creationId xmlns:a16="http://schemas.microsoft.com/office/drawing/2014/main" id="{295B82C4-BC58-44BD-88A4-8E95880BA9CE}"/>
              </a:ext>
            </a:extLst>
          </p:cNvPr>
          <p:cNvSpPr>
            <a:spLocks noChangeShapeType="1"/>
          </p:cNvSpPr>
          <p:nvPr/>
        </p:nvSpPr>
        <p:spPr bwMode="auto">
          <a:xfrm flipH="1">
            <a:off x="3227388" y="1246188"/>
            <a:ext cx="350837" cy="487362"/>
          </a:xfrm>
          <a:prstGeom prst="line">
            <a:avLst/>
          </a:prstGeom>
          <a:noFill/>
          <a:ln w="57150">
            <a:solidFill>
              <a:srgbClr val="CC0000"/>
            </a:solidFill>
            <a:round/>
            <a:headEnd/>
            <a:tailEnd/>
          </a:ln>
          <a:effectLst>
            <a:outerShdw blurRad="63500" dist="46662" dir="3284183"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1" name="Line 12">
            <a:extLst>
              <a:ext uri="{FF2B5EF4-FFF2-40B4-BE49-F238E27FC236}">
                <a16:creationId xmlns:a16="http://schemas.microsoft.com/office/drawing/2014/main" id="{C8666E3C-EE0F-4353-9534-9E75E6022052}"/>
              </a:ext>
            </a:extLst>
          </p:cNvPr>
          <p:cNvSpPr>
            <a:spLocks noChangeShapeType="1"/>
          </p:cNvSpPr>
          <p:nvPr/>
        </p:nvSpPr>
        <p:spPr bwMode="auto">
          <a:xfrm>
            <a:off x="3221038" y="1239838"/>
            <a:ext cx="363537" cy="544512"/>
          </a:xfrm>
          <a:prstGeom prst="line">
            <a:avLst/>
          </a:prstGeom>
          <a:noFill/>
          <a:ln w="57150">
            <a:solidFill>
              <a:srgbClr val="CC0000"/>
            </a:solidFill>
            <a:round/>
            <a:headEnd/>
            <a:tailEnd/>
          </a:ln>
          <a:effectLst>
            <a:outerShdw blurRad="63500" dist="46662" dir="3284183"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2" name="Text Box 13">
            <a:extLst>
              <a:ext uri="{FF2B5EF4-FFF2-40B4-BE49-F238E27FC236}">
                <a16:creationId xmlns:a16="http://schemas.microsoft.com/office/drawing/2014/main" id="{F58A56C4-ACB8-45E6-B47A-C53613404855}"/>
              </a:ext>
            </a:extLst>
          </p:cNvPr>
          <p:cNvSpPr txBox="1">
            <a:spLocks noChangeArrowheads="1"/>
          </p:cNvSpPr>
          <p:nvPr/>
        </p:nvSpPr>
        <p:spPr bwMode="auto">
          <a:xfrm>
            <a:off x="6402387" y="3009463"/>
            <a:ext cx="2741613" cy="954107"/>
          </a:xfrm>
          <a:prstGeom prst="rect">
            <a:avLst/>
          </a:prstGeom>
          <a:noFill/>
          <a:ln w="9525">
            <a:noFill/>
            <a:miter lim="800000"/>
            <a:headEnd/>
            <a:tailEnd/>
          </a:ln>
          <a:effectLst>
            <a:outerShdw blurRad="63500" dist="71842" dir="2700000" algn="ctr" rotWithShape="0">
              <a:schemeClr val="bg2">
                <a:alpha val="74998"/>
              </a:schemeClr>
            </a:outerShdw>
          </a:effectLst>
        </p:spPr>
        <p:txBody>
          <a:bodyPr>
            <a:spAutoFit/>
          </a:bodyPr>
          <a:lstStyle/>
          <a:p>
            <a:pPr marL="0" marR="0" lvl="0" indent="0" algn="r" defTabSz="914400" rtl="1" eaLnBrk="0" fontAlgn="base" latinLnBrk="0" hangingPunct="0">
              <a:lnSpc>
                <a:spcPct val="100000"/>
              </a:lnSpc>
              <a:spcBef>
                <a:spcPts val="0"/>
              </a:spcBef>
              <a:spcAft>
                <a:spcPct val="0"/>
              </a:spcAft>
              <a:buClrTx/>
              <a:buSzTx/>
              <a:buFontTx/>
              <a:buNone/>
              <a:tabLst/>
              <a:defRPr/>
            </a:pPr>
            <a:r>
              <a:rPr kumimoji="0" lang="ar-SA" sz="28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*مختصر</a:t>
            </a:r>
          </a:p>
          <a:p>
            <a:pPr marL="0" marR="0" lvl="0" indent="0" algn="r" defTabSz="914400" rtl="1" eaLnBrk="0" fontAlgn="base" latinLnBrk="0" hangingPunct="0">
              <a:lnSpc>
                <a:spcPct val="100000"/>
              </a:lnSpc>
              <a:spcBef>
                <a:spcPts val="0"/>
              </a:spcBef>
              <a:spcAft>
                <a:spcPct val="0"/>
              </a:spcAft>
              <a:buClrTx/>
              <a:buSzTx/>
              <a:buFontTx/>
              <a:buNone/>
              <a:tabLst/>
              <a:defRPr/>
            </a:pPr>
            <a:r>
              <a:rPr kumimoji="0" lang="ar-SA" sz="28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جداً</a:t>
            </a:r>
            <a:endParaRPr kumimoji="0" lang="en-US" sz="28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3" name="Text Box 26">
            <a:extLst>
              <a:ext uri="{FF2B5EF4-FFF2-40B4-BE49-F238E27FC236}">
                <a16:creationId xmlns:a16="http://schemas.microsoft.com/office/drawing/2014/main" id="{421424BB-7EA5-432C-85AB-8E2E987E59B7}"/>
              </a:ext>
            </a:extLst>
          </p:cNvPr>
          <p:cNvSpPr txBox="1">
            <a:spLocks noChangeArrowheads="1"/>
          </p:cNvSpPr>
          <p:nvPr/>
        </p:nvSpPr>
        <p:spPr bwMode="auto">
          <a:xfrm>
            <a:off x="5054600" y="776288"/>
            <a:ext cx="3349625" cy="336550"/>
          </a:xfrm>
          <a:prstGeom prst="rect">
            <a:avLst/>
          </a:prstGeom>
          <a:noFill/>
          <a:ln w="9525">
            <a:noFill/>
            <a:miter lim="800000"/>
            <a:headEnd/>
            <a:tailEnd/>
          </a:ln>
          <a:effectLst>
            <a:outerShdw blurRad="63500" dist="53882"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1600" b="1" i="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مكان النص:</a:t>
            </a:r>
            <a:endParaRPr kumimoji="0" lang="en-US" sz="1600" b="1" i="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4" name="Text Box 27">
            <a:extLst>
              <a:ext uri="{FF2B5EF4-FFF2-40B4-BE49-F238E27FC236}">
                <a16:creationId xmlns:a16="http://schemas.microsoft.com/office/drawing/2014/main" id="{6B16BDC6-24A3-4410-A6AE-F55F7C1F7AE4}"/>
              </a:ext>
            </a:extLst>
          </p:cNvPr>
          <p:cNvSpPr txBox="1">
            <a:spLocks noChangeArrowheads="1"/>
          </p:cNvSpPr>
          <p:nvPr/>
        </p:nvSpPr>
        <p:spPr bwMode="auto">
          <a:xfrm>
            <a:off x="5054600" y="1094581"/>
            <a:ext cx="3287713" cy="369332"/>
          </a:xfrm>
          <a:prstGeom prst="rect">
            <a:avLst/>
          </a:prstGeom>
          <a:noFill/>
          <a:ln w="9525">
            <a:noFill/>
            <a:miter lim="800000"/>
            <a:headEnd/>
            <a:tailEnd/>
          </a:ln>
          <a:effectLst>
            <a:outerShdw blurRad="63500" dist="71842"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SA" sz="18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متى 1: 16</a:t>
            </a:r>
            <a:endParaRPr kumimoji="0" lang="en-US" sz="18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5" name="Rectangle 28">
            <a:extLst>
              <a:ext uri="{FF2B5EF4-FFF2-40B4-BE49-F238E27FC236}">
                <a16:creationId xmlns:a16="http://schemas.microsoft.com/office/drawing/2014/main" id="{883C8FA2-C2BD-491D-A0FE-55D4C4B239D0}"/>
              </a:ext>
            </a:extLst>
          </p:cNvPr>
          <p:cNvSpPr>
            <a:spLocks noChangeArrowheads="1"/>
          </p:cNvSpPr>
          <p:nvPr/>
        </p:nvSpPr>
        <p:spPr bwMode="auto">
          <a:xfrm>
            <a:off x="5181600" y="758825"/>
            <a:ext cx="2924884" cy="784225"/>
          </a:xfrm>
          <a:prstGeom prst="rect">
            <a:avLst/>
          </a:prstGeom>
          <a:noFill/>
          <a:ln w="57150">
            <a:solidFill>
              <a:schemeClr val="tx1"/>
            </a:solidFill>
            <a:miter lim="800000"/>
            <a:headEnd/>
            <a:tailEnd/>
          </a:ln>
          <a:effectLst>
            <a:outerShdw blurRad="63500" dist="71842"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6" name="Text Box 4">
            <a:extLst>
              <a:ext uri="{FF2B5EF4-FFF2-40B4-BE49-F238E27FC236}">
                <a16:creationId xmlns:a16="http://schemas.microsoft.com/office/drawing/2014/main" id="{ECE5DCA0-8447-4ADA-96A9-BAAC362AE754}"/>
              </a:ext>
            </a:extLst>
          </p:cNvPr>
          <p:cNvSpPr txBox="1">
            <a:spLocks noChangeArrowheads="1"/>
          </p:cNvSpPr>
          <p:nvPr/>
        </p:nvSpPr>
        <p:spPr bwMode="auto">
          <a:xfrm>
            <a:off x="3517106" y="1798000"/>
            <a:ext cx="1601787"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نوح</a:t>
            </a:r>
            <a:endPar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7" name="Line 10">
            <a:extLst>
              <a:ext uri="{FF2B5EF4-FFF2-40B4-BE49-F238E27FC236}">
                <a16:creationId xmlns:a16="http://schemas.microsoft.com/office/drawing/2014/main" id="{FB0174CB-1F40-41F4-8AFE-2F632A903F5F}"/>
              </a:ext>
            </a:extLst>
          </p:cNvPr>
          <p:cNvSpPr>
            <a:spLocks noChangeShapeType="1"/>
          </p:cNvSpPr>
          <p:nvPr/>
        </p:nvSpPr>
        <p:spPr bwMode="auto">
          <a:xfrm flipV="1">
            <a:off x="4321175" y="1690688"/>
            <a:ext cx="0" cy="1873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8" name="Line 11">
            <a:extLst>
              <a:ext uri="{FF2B5EF4-FFF2-40B4-BE49-F238E27FC236}">
                <a16:creationId xmlns:a16="http://schemas.microsoft.com/office/drawing/2014/main" id="{A4F2363D-0C4E-44BC-A015-5FCA3CB9246A}"/>
              </a:ext>
            </a:extLst>
          </p:cNvPr>
          <p:cNvSpPr>
            <a:spLocks noChangeShapeType="1"/>
          </p:cNvSpPr>
          <p:nvPr/>
        </p:nvSpPr>
        <p:spPr bwMode="auto">
          <a:xfrm flipV="1">
            <a:off x="4330700" y="2220913"/>
            <a:ext cx="0" cy="1873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9" name="Line 14">
            <a:extLst>
              <a:ext uri="{FF2B5EF4-FFF2-40B4-BE49-F238E27FC236}">
                <a16:creationId xmlns:a16="http://schemas.microsoft.com/office/drawing/2014/main" id="{87D5D454-7A00-487D-B7A4-19E3DAC0022C}"/>
              </a:ext>
            </a:extLst>
          </p:cNvPr>
          <p:cNvSpPr>
            <a:spLocks noChangeShapeType="1"/>
          </p:cNvSpPr>
          <p:nvPr/>
        </p:nvSpPr>
        <p:spPr bwMode="auto">
          <a:xfrm flipV="1">
            <a:off x="4333000" y="2687109"/>
            <a:ext cx="0" cy="1873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70" name="Text Box 5">
            <a:extLst>
              <a:ext uri="{FF2B5EF4-FFF2-40B4-BE49-F238E27FC236}">
                <a16:creationId xmlns:a16="http://schemas.microsoft.com/office/drawing/2014/main" id="{3E5F5ECE-B2B3-47C5-9CF0-CED5622CBAE3}"/>
              </a:ext>
            </a:extLst>
          </p:cNvPr>
          <p:cNvSpPr txBox="1">
            <a:spLocks noChangeArrowheads="1"/>
          </p:cNvSpPr>
          <p:nvPr/>
        </p:nvSpPr>
        <p:spPr bwMode="auto">
          <a:xfrm>
            <a:off x="3945731" y="2322555"/>
            <a:ext cx="2217737"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lvl1pPr>
              <a:defRPr sz="1600" b="1">
                <a:solidFill>
                  <a:schemeClr val="tx1"/>
                </a:solidFill>
                <a:latin typeface="Comic Sans MS" charset="0"/>
                <a:ea typeface="ＭＳ Ｐゴシック" charset="0"/>
                <a:cs typeface="ＭＳ Ｐゴシック" charset="0"/>
              </a:defRPr>
            </a:lvl1pPr>
            <a:lvl2pPr marL="37931725" indent="-37474525">
              <a:defRPr sz="1600" b="1">
                <a:solidFill>
                  <a:schemeClr val="tx1"/>
                </a:solidFill>
                <a:latin typeface="Comic Sans MS" charset="0"/>
                <a:ea typeface="ＭＳ Ｐゴシック" charset="0"/>
              </a:defRPr>
            </a:lvl2pPr>
            <a:lvl3pPr>
              <a:defRPr sz="1600" b="1">
                <a:solidFill>
                  <a:schemeClr val="tx1"/>
                </a:solidFill>
                <a:latin typeface="Comic Sans MS" charset="0"/>
                <a:ea typeface="ＭＳ Ｐゴシック" charset="0"/>
              </a:defRPr>
            </a:lvl3pPr>
            <a:lvl4pPr>
              <a:defRPr sz="1600" b="1">
                <a:solidFill>
                  <a:schemeClr val="tx1"/>
                </a:solidFill>
                <a:latin typeface="Comic Sans MS" charset="0"/>
                <a:ea typeface="ＭＳ Ｐゴシック" charset="0"/>
              </a:defRPr>
            </a:lvl4pPr>
            <a:lvl5pPr>
              <a:defRPr sz="1600" b="1">
                <a:solidFill>
                  <a:schemeClr val="tx1"/>
                </a:solidFill>
                <a:latin typeface="Comic Sans MS" charset="0"/>
                <a:ea typeface="ＭＳ Ｐゴシック" charset="0"/>
              </a:defRPr>
            </a:lvl5pPr>
            <a:lvl6pPr marL="457200" eaLnBrk="0" fontAlgn="base" hangingPunct="0">
              <a:spcBef>
                <a:spcPct val="0"/>
              </a:spcBef>
              <a:spcAft>
                <a:spcPct val="0"/>
              </a:spcAft>
              <a:defRPr sz="1600" b="1">
                <a:solidFill>
                  <a:schemeClr val="tx1"/>
                </a:solidFill>
                <a:latin typeface="Comic Sans MS" charset="0"/>
                <a:ea typeface="ＭＳ Ｐゴシック" charset="0"/>
              </a:defRPr>
            </a:lvl6pPr>
            <a:lvl7pPr marL="914400" eaLnBrk="0" fontAlgn="base" hangingPunct="0">
              <a:spcBef>
                <a:spcPct val="0"/>
              </a:spcBef>
              <a:spcAft>
                <a:spcPct val="0"/>
              </a:spcAft>
              <a:defRPr sz="1600" b="1">
                <a:solidFill>
                  <a:schemeClr val="tx1"/>
                </a:solidFill>
                <a:latin typeface="Comic Sans MS" charset="0"/>
                <a:ea typeface="ＭＳ Ｐゴシック" charset="0"/>
              </a:defRPr>
            </a:lvl7pPr>
            <a:lvl8pPr marL="1371600" eaLnBrk="0" fontAlgn="base" hangingPunct="0">
              <a:spcBef>
                <a:spcPct val="0"/>
              </a:spcBef>
              <a:spcAft>
                <a:spcPct val="0"/>
              </a:spcAft>
              <a:defRPr sz="1600" b="1">
                <a:solidFill>
                  <a:schemeClr val="tx1"/>
                </a:solidFill>
                <a:latin typeface="Comic Sans MS" charset="0"/>
                <a:ea typeface="ＭＳ Ｐゴシック" charset="0"/>
              </a:defRPr>
            </a:lvl8pPr>
            <a:lvl9pPr marL="18288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1" i="1" u="none" strike="noStrike" kern="1200" cap="none" spc="0" normalizeH="0" baseline="0" noProof="0" dirty="0" err="1">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ابراهيم</a:t>
            </a:r>
            <a:endParaRPr kumimoji="0" lang="en-US" sz="2400" b="1" i="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71" name="Text Box 6">
            <a:extLst>
              <a:ext uri="{FF2B5EF4-FFF2-40B4-BE49-F238E27FC236}">
                <a16:creationId xmlns:a16="http://schemas.microsoft.com/office/drawing/2014/main" id="{3057780C-5C52-466B-875C-6F5DAC587188}"/>
              </a:ext>
            </a:extLst>
          </p:cNvPr>
          <p:cNvSpPr txBox="1">
            <a:spLocks noChangeArrowheads="1"/>
          </p:cNvSpPr>
          <p:nvPr/>
        </p:nvSpPr>
        <p:spPr bwMode="auto">
          <a:xfrm>
            <a:off x="3979948" y="2853659"/>
            <a:ext cx="3833812"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داود</a:t>
            </a:r>
            <a:r>
              <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i="0" u="none" strike="noStrike" kern="1200" cap="none" spc="0" normalizeH="0" baseline="0" noProof="0" dirty="0" err="1">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بثشبع</a:t>
            </a:r>
            <a:endPar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72" name="Line 7">
            <a:extLst>
              <a:ext uri="{FF2B5EF4-FFF2-40B4-BE49-F238E27FC236}">
                <a16:creationId xmlns:a16="http://schemas.microsoft.com/office/drawing/2014/main" id="{C88072C2-3839-4A2B-9F9E-619EB7E6AB4F}"/>
              </a:ext>
            </a:extLst>
          </p:cNvPr>
          <p:cNvSpPr>
            <a:spLocks noChangeShapeType="1"/>
          </p:cNvSpPr>
          <p:nvPr/>
        </p:nvSpPr>
        <p:spPr bwMode="auto">
          <a:xfrm>
            <a:off x="4628275" y="3188510"/>
            <a:ext cx="304800" cy="0"/>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73" name="Text Box 21">
            <a:extLst>
              <a:ext uri="{FF2B5EF4-FFF2-40B4-BE49-F238E27FC236}">
                <a16:creationId xmlns:a16="http://schemas.microsoft.com/office/drawing/2014/main" id="{6736CC75-ED3A-4270-8846-4E64DD3594B5}"/>
              </a:ext>
            </a:extLst>
          </p:cNvPr>
          <p:cNvSpPr txBox="1">
            <a:spLocks noChangeArrowheads="1"/>
          </p:cNvSpPr>
          <p:nvPr/>
        </p:nvSpPr>
        <p:spPr bwMode="auto">
          <a:xfrm>
            <a:off x="3517106" y="3591214"/>
            <a:ext cx="4456113"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i="0" u="sng"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ناثان</a:t>
            </a:r>
            <a:r>
              <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i="0" u="sng"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سليمان</a:t>
            </a:r>
            <a:endParaRPr kumimoji="0" lang="en-US" sz="2400" b="1" i="0" u="sng"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74" name="Line 26">
            <a:extLst>
              <a:ext uri="{FF2B5EF4-FFF2-40B4-BE49-F238E27FC236}">
                <a16:creationId xmlns:a16="http://schemas.microsoft.com/office/drawing/2014/main" id="{6565E56B-EFC5-485C-934F-6F7831A7CCAF}"/>
              </a:ext>
            </a:extLst>
          </p:cNvPr>
          <p:cNvSpPr>
            <a:spLocks noChangeShapeType="1"/>
          </p:cNvSpPr>
          <p:nvPr/>
        </p:nvSpPr>
        <p:spPr bwMode="auto">
          <a:xfrm flipH="1" flipV="1">
            <a:off x="3092870" y="3365267"/>
            <a:ext cx="814387" cy="0"/>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75" name="Line 27">
            <a:extLst>
              <a:ext uri="{FF2B5EF4-FFF2-40B4-BE49-F238E27FC236}">
                <a16:creationId xmlns:a16="http://schemas.microsoft.com/office/drawing/2014/main" id="{C9B3B689-ED53-46E7-AFA9-85F68F969553}"/>
              </a:ext>
            </a:extLst>
          </p:cNvPr>
          <p:cNvSpPr>
            <a:spLocks noChangeShapeType="1"/>
          </p:cNvSpPr>
          <p:nvPr/>
        </p:nvSpPr>
        <p:spPr bwMode="auto">
          <a:xfrm flipH="1" flipV="1">
            <a:off x="5677278" y="3399314"/>
            <a:ext cx="814387" cy="0"/>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grpSp>
        <p:nvGrpSpPr>
          <p:cNvPr id="76" name="Group 47">
            <a:extLst>
              <a:ext uri="{FF2B5EF4-FFF2-40B4-BE49-F238E27FC236}">
                <a16:creationId xmlns:a16="http://schemas.microsoft.com/office/drawing/2014/main" id="{9930E014-8796-42A3-87F9-0BED7D3E9307}"/>
              </a:ext>
            </a:extLst>
          </p:cNvPr>
          <p:cNvGrpSpPr>
            <a:grpSpLocks/>
          </p:cNvGrpSpPr>
          <p:nvPr/>
        </p:nvGrpSpPr>
        <p:grpSpPr bwMode="auto">
          <a:xfrm>
            <a:off x="3955340" y="3352567"/>
            <a:ext cx="1684338" cy="182563"/>
            <a:chOff x="2796" y="2106"/>
            <a:chExt cx="1061" cy="115"/>
          </a:xfrm>
        </p:grpSpPr>
        <p:sp>
          <p:nvSpPr>
            <p:cNvPr id="77" name="Line 23">
              <a:extLst>
                <a:ext uri="{FF2B5EF4-FFF2-40B4-BE49-F238E27FC236}">
                  <a16:creationId xmlns:a16="http://schemas.microsoft.com/office/drawing/2014/main" id="{1C10152B-D743-418A-94AD-235A9B7CFC3A}"/>
                </a:ext>
              </a:extLst>
            </p:cNvPr>
            <p:cNvSpPr>
              <a:spLocks noChangeShapeType="1"/>
            </p:cNvSpPr>
            <p:nvPr/>
          </p:nvSpPr>
          <p:spPr bwMode="auto">
            <a:xfrm flipH="1" flipV="1">
              <a:off x="2801" y="2114"/>
              <a:ext cx="1050" cy="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78" name="Line 24">
              <a:extLst>
                <a:ext uri="{FF2B5EF4-FFF2-40B4-BE49-F238E27FC236}">
                  <a16:creationId xmlns:a16="http://schemas.microsoft.com/office/drawing/2014/main" id="{28242D53-D56D-4FC4-80A3-84919EDAEB61}"/>
                </a:ext>
              </a:extLst>
            </p:cNvPr>
            <p:cNvSpPr>
              <a:spLocks noChangeShapeType="1"/>
            </p:cNvSpPr>
            <p:nvPr/>
          </p:nvSpPr>
          <p:spPr bwMode="auto">
            <a:xfrm>
              <a:off x="3856" y="2115"/>
              <a:ext cx="1" cy="106"/>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79" name="Line 25">
              <a:extLst>
                <a:ext uri="{FF2B5EF4-FFF2-40B4-BE49-F238E27FC236}">
                  <a16:creationId xmlns:a16="http://schemas.microsoft.com/office/drawing/2014/main" id="{39265304-81F5-4C26-8732-BD6F083D73BB}"/>
                </a:ext>
              </a:extLst>
            </p:cNvPr>
            <p:cNvSpPr>
              <a:spLocks noChangeShapeType="1"/>
            </p:cNvSpPr>
            <p:nvPr/>
          </p:nvSpPr>
          <p:spPr bwMode="auto">
            <a:xfrm>
              <a:off x="2796" y="2106"/>
              <a:ext cx="1" cy="106"/>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grpSp>
      <p:sp>
        <p:nvSpPr>
          <p:cNvPr id="80" name="Text Box 26">
            <a:extLst>
              <a:ext uri="{FF2B5EF4-FFF2-40B4-BE49-F238E27FC236}">
                <a16:creationId xmlns:a16="http://schemas.microsoft.com/office/drawing/2014/main" id="{3F39FBE4-8358-4B20-AFF1-326147FEF181}"/>
              </a:ext>
            </a:extLst>
          </p:cNvPr>
          <p:cNvSpPr txBox="1">
            <a:spLocks noChangeArrowheads="1"/>
          </p:cNvSpPr>
          <p:nvPr/>
        </p:nvSpPr>
        <p:spPr bwMode="auto">
          <a:xfrm>
            <a:off x="3635375" y="5602766"/>
            <a:ext cx="4706938"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يوسف              مريم</a:t>
            </a:r>
            <a:r>
              <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p>
        </p:txBody>
      </p:sp>
      <p:sp>
        <p:nvSpPr>
          <p:cNvPr id="81" name="Line 37">
            <a:extLst>
              <a:ext uri="{FF2B5EF4-FFF2-40B4-BE49-F238E27FC236}">
                <a16:creationId xmlns:a16="http://schemas.microsoft.com/office/drawing/2014/main" id="{FEABD381-C2EE-474A-AB7B-A08B332EB785}"/>
              </a:ext>
            </a:extLst>
          </p:cNvPr>
          <p:cNvSpPr>
            <a:spLocks noChangeShapeType="1"/>
          </p:cNvSpPr>
          <p:nvPr/>
        </p:nvSpPr>
        <p:spPr bwMode="auto">
          <a:xfrm flipV="1">
            <a:off x="3912895" y="5395010"/>
            <a:ext cx="0" cy="3270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82" name="Line 38">
            <a:extLst>
              <a:ext uri="{FF2B5EF4-FFF2-40B4-BE49-F238E27FC236}">
                <a16:creationId xmlns:a16="http://schemas.microsoft.com/office/drawing/2014/main" id="{7459C82C-05AC-43DB-9EC0-B8692E7127B6}"/>
              </a:ext>
            </a:extLst>
          </p:cNvPr>
          <p:cNvSpPr>
            <a:spLocks noChangeShapeType="1"/>
          </p:cNvSpPr>
          <p:nvPr/>
        </p:nvSpPr>
        <p:spPr bwMode="auto">
          <a:xfrm flipV="1">
            <a:off x="3939174" y="3994365"/>
            <a:ext cx="0" cy="3270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83" name="AutoShape 50">
            <a:extLst>
              <a:ext uri="{FF2B5EF4-FFF2-40B4-BE49-F238E27FC236}">
                <a16:creationId xmlns:a16="http://schemas.microsoft.com/office/drawing/2014/main" id="{9ED17DAA-E8EE-4974-8C4B-6A011DC7AC61}"/>
              </a:ext>
            </a:extLst>
          </p:cNvPr>
          <p:cNvSpPr>
            <a:spLocks noChangeArrowheads="1"/>
          </p:cNvSpPr>
          <p:nvPr/>
        </p:nvSpPr>
        <p:spPr bwMode="auto">
          <a:xfrm>
            <a:off x="3703345" y="4442510"/>
            <a:ext cx="419100" cy="952500"/>
          </a:xfrm>
          <a:prstGeom prst="downArrow">
            <a:avLst>
              <a:gd name="adj1" fmla="val 50000"/>
              <a:gd name="adj2" fmla="val 56818"/>
            </a:avLst>
          </a:prstGeom>
          <a:solidFill>
            <a:srgbClr val="FFFFFF"/>
          </a:solidFill>
          <a:ln w="9525">
            <a:solidFill>
              <a:schemeClr val="tx1"/>
            </a:solidFill>
            <a:miter lim="800000"/>
            <a:headEnd/>
            <a:tailEnd/>
          </a:ln>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84" name="Text Box 55">
            <a:extLst>
              <a:ext uri="{FF2B5EF4-FFF2-40B4-BE49-F238E27FC236}">
                <a16:creationId xmlns:a16="http://schemas.microsoft.com/office/drawing/2014/main" id="{6BDB0E2B-28C9-4770-B3C8-F2CB258EA49F}"/>
              </a:ext>
            </a:extLst>
          </p:cNvPr>
          <p:cNvSpPr txBox="1">
            <a:spLocks noChangeArrowheads="1"/>
          </p:cNvSpPr>
          <p:nvPr/>
        </p:nvSpPr>
        <p:spPr bwMode="auto">
          <a:xfrm>
            <a:off x="58612" y="3818875"/>
            <a:ext cx="5387975" cy="400110"/>
          </a:xfrm>
          <a:prstGeom prst="rect">
            <a:avLst/>
          </a:prstGeom>
          <a:noFill/>
          <a:ln w="9525">
            <a:noFill/>
            <a:miter lim="800000"/>
            <a:headEnd/>
            <a:tailEnd/>
          </a:ln>
          <a:effectLst>
            <a:outerShdw blurRad="63500" dist="71842"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0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لوقا 3: 23 (انظر مراجع أخرى)</a:t>
            </a:r>
          </a:p>
        </p:txBody>
      </p:sp>
      <p:sp>
        <p:nvSpPr>
          <p:cNvPr id="85" name="Line 30">
            <a:extLst>
              <a:ext uri="{FF2B5EF4-FFF2-40B4-BE49-F238E27FC236}">
                <a16:creationId xmlns:a16="http://schemas.microsoft.com/office/drawing/2014/main" id="{577E15A3-9D95-474E-9792-B4675F8EE850}"/>
              </a:ext>
            </a:extLst>
          </p:cNvPr>
          <p:cNvSpPr>
            <a:spLocks noChangeShapeType="1"/>
          </p:cNvSpPr>
          <p:nvPr/>
        </p:nvSpPr>
        <p:spPr bwMode="auto">
          <a:xfrm flipH="1">
            <a:off x="4408277" y="5801381"/>
            <a:ext cx="677863" cy="1587"/>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47" name="Text Box 36">
            <a:extLst>
              <a:ext uri="{FF2B5EF4-FFF2-40B4-BE49-F238E27FC236}">
                <a16:creationId xmlns:a16="http://schemas.microsoft.com/office/drawing/2014/main" id="{EBEBF81D-7E4C-499F-9A28-B997D4D73A6B}"/>
              </a:ext>
            </a:extLst>
          </p:cNvPr>
          <p:cNvSpPr txBox="1">
            <a:spLocks noChangeArrowheads="1"/>
          </p:cNvSpPr>
          <p:nvPr/>
        </p:nvSpPr>
        <p:spPr bwMode="auto">
          <a:xfrm>
            <a:off x="3886701" y="6232760"/>
            <a:ext cx="3429000" cy="519112"/>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lvl1pPr>
              <a:defRPr sz="1600" b="1">
                <a:solidFill>
                  <a:schemeClr val="tx1"/>
                </a:solidFill>
                <a:latin typeface="Comic Sans MS" charset="0"/>
                <a:ea typeface="ＭＳ Ｐゴシック" charset="0"/>
                <a:cs typeface="ＭＳ Ｐゴシック" charset="0"/>
              </a:defRPr>
            </a:lvl1pPr>
            <a:lvl2pPr marL="37931725" indent="-37474525">
              <a:defRPr sz="1600" b="1">
                <a:solidFill>
                  <a:schemeClr val="tx1"/>
                </a:solidFill>
                <a:latin typeface="Comic Sans MS" charset="0"/>
                <a:ea typeface="ＭＳ Ｐゴシック" charset="0"/>
              </a:defRPr>
            </a:lvl2pPr>
            <a:lvl3pPr>
              <a:defRPr sz="1600" b="1">
                <a:solidFill>
                  <a:schemeClr val="tx1"/>
                </a:solidFill>
                <a:latin typeface="Comic Sans MS" charset="0"/>
                <a:ea typeface="ＭＳ Ｐゴシック" charset="0"/>
              </a:defRPr>
            </a:lvl3pPr>
            <a:lvl4pPr>
              <a:defRPr sz="1600" b="1">
                <a:solidFill>
                  <a:schemeClr val="tx1"/>
                </a:solidFill>
                <a:latin typeface="Comic Sans MS" charset="0"/>
                <a:ea typeface="ＭＳ Ｐゴシック" charset="0"/>
              </a:defRPr>
            </a:lvl4pPr>
            <a:lvl5pPr>
              <a:defRPr sz="1600" b="1">
                <a:solidFill>
                  <a:schemeClr val="tx1"/>
                </a:solidFill>
                <a:latin typeface="Comic Sans MS" charset="0"/>
                <a:ea typeface="ＭＳ Ｐゴシック" charset="0"/>
              </a:defRPr>
            </a:lvl5pPr>
            <a:lvl6pPr marL="457200" eaLnBrk="0" fontAlgn="base" hangingPunct="0">
              <a:spcBef>
                <a:spcPct val="0"/>
              </a:spcBef>
              <a:spcAft>
                <a:spcPct val="0"/>
              </a:spcAft>
              <a:defRPr sz="1600" b="1">
                <a:solidFill>
                  <a:schemeClr val="tx1"/>
                </a:solidFill>
                <a:latin typeface="Comic Sans MS" charset="0"/>
                <a:ea typeface="ＭＳ Ｐゴシック" charset="0"/>
              </a:defRPr>
            </a:lvl6pPr>
            <a:lvl7pPr marL="914400" eaLnBrk="0" fontAlgn="base" hangingPunct="0">
              <a:spcBef>
                <a:spcPct val="0"/>
              </a:spcBef>
              <a:spcAft>
                <a:spcPct val="0"/>
              </a:spcAft>
              <a:defRPr sz="1600" b="1">
                <a:solidFill>
                  <a:schemeClr val="tx1"/>
                </a:solidFill>
                <a:latin typeface="Comic Sans MS" charset="0"/>
                <a:ea typeface="ＭＳ Ｐゴシック" charset="0"/>
              </a:defRPr>
            </a:lvl7pPr>
            <a:lvl8pPr marL="1371600" eaLnBrk="0" fontAlgn="base" hangingPunct="0">
              <a:spcBef>
                <a:spcPct val="0"/>
              </a:spcBef>
              <a:spcAft>
                <a:spcPct val="0"/>
              </a:spcAft>
              <a:defRPr sz="1600" b="1">
                <a:solidFill>
                  <a:schemeClr val="tx1"/>
                </a:solidFill>
                <a:latin typeface="Comic Sans MS" charset="0"/>
                <a:ea typeface="ＭＳ Ｐゴシック" charset="0"/>
              </a:defRPr>
            </a:lvl8pPr>
            <a:lvl9pPr marL="18288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يسوع المسيح</a:t>
            </a:r>
            <a:endParaRPr kumimoji="0" lang="en-US" sz="28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49"/>
                                        </p:tgtEl>
                                        <p:attrNameLst>
                                          <p:attrName>style.visibility</p:attrName>
                                        </p:attrNameLst>
                                      </p:cBhvr>
                                      <p:to>
                                        <p:strVal val="visible"/>
                                      </p:to>
                                    </p:set>
                                    <p:animEffect transition="in" filter="wipe(up)">
                                      <p:cBhvr>
                                        <p:cTn id="7" dur="500"/>
                                        <p:tgtEl>
                                          <p:spTgt spid="49"/>
                                        </p:tgtEl>
                                      </p:cBhvr>
                                    </p:animEffect>
                                  </p:childTnLst>
                                </p:cTn>
                              </p:par>
                            </p:childTnLst>
                          </p:cTn>
                        </p:par>
                        <p:par>
                          <p:cTn id="8" fill="hold">
                            <p:stCondLst>
                              <p:cond delay="500"/>
                            </p:stCondLst>
                            <p:childTnLst>
                              <p:par>
                                <p:cTn id="9" presetID="4" presetClass="entr" presetSubtype="32" fill="hold" grpId="0" nodeType="afterEffect">
                                  <p:stCondLst>
                                    <p:cond delay="0"/>
                                  </p:stCondLst>
                                  <p:childTnLst>
                                    <p:set>
                                      <p:cBhvr>
                                        <p:cTn id="10" dur="1" fill="hold">
                                          <p:stCondLst>
                                            <p:cond delay="0"/>
                                          </p:stCondLst>
                                        </p:cTn>
                                        <p:tgtEl>
                                          <p:spTgt spid="83"/>
                                        </p:tgtEl>
                                        <p:attrNameLst>
                                          <p:attrName>style.visibility</p:attrName>
                                        </p:attrNameLst>
                                      </p:cBhvr>
                                      <p:to>
                                        <p:strVal val="visible"/>
                                      </p:to>
                                    </p:set>
                                    <p:animEffect transition="in" filter="box(out)">
                                      <p:cBhvr>
                                        <p:cTn id="11" dur="500"/>
                                        <p:tgtEl>
                                          <p:spTgt spid="8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 grpId="0" animBg="1"/>
      <p:bldP spid="83" grpId="0" animBg="1"/>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43"/>
          <p:cNvGrpSpPr>
            <a:grpSpLocks/>
          </p:cNvGrpSpPr>
          <p:nvPr/>
        </p:nvGrpSpPr>
        <p:grpSpPr bwMode="auto">
          <a:xfrm>
            <a:off x="1651794" y="4312115"/>
            <a:ext cx="3138487" cy="847725"/>
            <a:chOff x="1287" y="2701"/>
            <a:chExt cx="1977" cy="534"/>
          </a:xfrm>
        </p:grpSpPr>
        <p:sp>
          <p:nvSpPr>
            <p:cNvPr id="358427" name="Text Box 27"/>
            <p:cNvSpPr txBox="1">
              <a:spLocks noChangeArrowheads="1"/>
            </p:cNvSpPr>
            <p:nvPr/>
          </p:nvSpPr>
          <p:spPr bwMode="auto">
            <a:xfrm>
              <a:off x="1287" y="2793"/>
              <a:ext cx="1977" cy="427"/>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lvl1pPr>
                <a:defRPr sz="1600" b="1">
                  <a:solidFill>
                    <a:schemeClr val="tx1"/>
                  </a:solidFill>
                  <a:latin typeface="Comic Sans MS" charset="0"/>
                  <a:ea typeface="ＭＳ Ｐゴシック" charset="0"/>
                  <a:cs typeface="ＭＳ Ｐゴシック" charset="0"/>
                </a:defRPr>
              </a:lvl1pPr>
              <a:lvl2pPr marL="37931725" indent="-37474525">
                <a:defRPr sz="1600" b="1">
                  <a:solidFill>
                    <a:schemeClr val="tx1"/>
                  </a:solidFill>
                  <a:latin typeface="Comic Sans MS" charset="0"/>
                  <a:ea typeface="ＭＳ Ｐゴシック" charset="0"/>
                </a:defRPr>
              </a:lvl2pPr>
              <a:lvl3pPr>
                <a:defRPr sz="1600" b="1">
                  <a:solidFill>
                    <a:schemeClr val="tx1"/>
                  </a:solidFill>
                  <a:latin typeface="Comic Sans MS" charset="0"/>
                  <a:ea typeface="ＭＳ Ｐゴシック" charset="0"/>
                </a:defRPr>
              </a:lvl3pPr>
              <a:lvl4pPr>
                <a:defRPr sz="1600" b="1">
                  <a:solidFill>
                    <a:schemeClr val="tx1"/>
                  </a:solidFill>
                  <a:latin typeface="Comic Sans MS" charset="0"/>
                  <a:ea typeface="ＭＳ Ｐゴシック" charset="0"/>
                </a:defRPr>
              </a:lvl4pPr>
              <a:lvl5pPr>
                <a:defRPr sz="1600" b="1">
                  <a:solidFill>
                    <a:schemeClr val="tx1"/>
                  </a:solidFill>
                  <a:latin typeface="Comic Sans MS" charset="0"/>
                  <a:ea typeface="ＭＳ Ｐゴシック" charset="0"/>
                </a:defRPr>
              </a:lvl5pPr>
              <a:lvl6pPr marL="457200" eaLnBrk="0" fontAlgn="base" hangingPunct="0">
                <a:spcBef>
                  <a:spcPct val="0"/>
                </a:spcBef>
                <a:spcAft>
                  <a:spcPct val="0"/>
                </a:spcAft>
                <a:defRPr sz="1600" b="1">
                  <a:solidFill>
                    <a:schemeClr val="tx1"/>
                  </a:solidFill>
                  <a:latin typeface="Comic Sans MS" charset="0"/>
                  <a:ea typeface="ＭＳ Ｐゴシック" charset="0"/>
                </a:defRPr>
              </a:lvl6pPr>
              <a:lvl7pPr marL="914400" eaLnBrk="0" fontAlgn="base" hangingPunct="0">
                <a:spcBef>
                  <a:spcPct val="0"/>
                </a:spcBef>
                <a:spcAft>
                  <a:spcPct val="0"/>
                </a:spcAft>
                <a:defRPr sz="1600" b="1">
                  <a:solidFill>
                    <a:schemeClr val="tx1"/>
                  </a:solidFill>
                  <a:latin typeface="Comic Sans MS" charset="0"/>
                  <a:ea typeface="ＭＳ Ｐゴシック" charset="0"/>
                </a:defRPr>
              </a:lvl7pPr>
              <a:lvl8pPr marL="1371600" eaLnBrk="0" fontAlgn="base" hangingPunct="0">
                <a:spcBef>
                  <a:spcPct val="0"/>
                </a:spcBef>
                <a:spcAft>
                  <a:spcPct val="0"/>
                </a:spcAft>
                <a:defRPr sz="1600" b="1">
                  <a:solidFill>
                    <a:schemeClr val="tx1"/>
                  </a:solidFill>
                  <a:latin typeface="Comic Sans MS" charset="0"/>
                  <a:ea typeface="ＭＳ Ｐゴシック" charset="0"/>
                </a:defRPr>
              </a:lvl8pPr>
              <a:lvl9pPr marL="18288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5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الحق العائلي</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5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لوقا 3: 23-38</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58429" name="Rectangle 29"/>
            <p:cNvSpPr>
              <a:spLocks noChangeArrowheads="1"/>
            </p:cNvSpPr>
            <p:nvPr/>
          </p:nvSpPr>
          <p:spPr bwMode="auto">
            <a:xfrm>
              <a:off x="1333" y="2701"/>
              <a:ext cx="1867" cy="534"/>
            </a:xfrm>
            <a:prstGeom prst="rect">
              <a:avLst/>
            </a:prstGeom>
            <a:noFill/>
            <a:ln w="57150">
              <a:solidFill>
                <a:schemeClr val="folHlink"/>
              </a:solidFill>
              <a:miter lim="800000"/>
              <a:headEnd/>
              <a:tailEnd/>
            </a:ln>
            <a:effectLst>
              <a:outerShdw blurRad="63500" dist="71842" dir="2700000" algn="ctr" rotWithShape="0">
                <a:schemeClr val="bg2">
                  <a:alpha val="74998"/>
                </a:schemeClr>
              </a:outerShdw>
            </a:effec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3" name="Group 44"/>
          <p:cNvGrpSpPr>
            <a:grpSpLocks/>
          </p:cNvGrpSpPr>
          <p:nvPr/>
        </p:nvGrpSpPr>
        <p:grpSpPr bwMode="auto">
          <a:xfrm>
            <a:off x="4842861" y="4312115"/>
            <a:ext cx="2925762" cy="847725"/>
            <a:chOff x="3285" y="2701"/>
            <a:chExt cx="1843" cy="534"/>
          </a:xfrm>
        </p:grpSpPr>
        <p:sp>
          <p:nvSpPr>
            <p:cNvPr id="358428" name="Text Box 28"/>
            <p:cNvSpPr txBox="1">
              <a:spLocks noChangeArrowheads="1"/>
            </p:cNvSpPr>
            <p:nvPr/>
          </p:nvSpPr>
          <p:spPr bwMode="auto">
            <a:xfrm>
              <a:off x="3318" y="2792"/>
              <a:ext cx="1729" cy="422"/>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lvl1pPr>
                <a:defRPr sz="1600" b="1">
                  <a:solidFill>
                    <a:schemeClr val="tx1"/>
                  </a:solidFill>
                  <a:latin typeface="Comic Sans MS" charset="0"/>
                  <a:ea typeface="ＭＳ Ｐゴシック" charset="0"/>
                  <a:cs typeface="ＭＳ Ｐゴシック" charset="0"/>
                </a:defRPr>
              </a:lvl1pPr>
              <a:lvl2pPr marL="37931725" indent="-37474525">
                <a:defRPr sz="1600" b="1">
                  <a:solidFill>
                    <a:schemeClr val="tx1"/>
                  </a:solidFill>
                  <a:latin typeface="Comic Sans MS" charset="0"/>
                  <a:ea typeface="ＭＳ Ｐゴシック" charset="0"/>
                </a:defRPr>
              </a:lvl2pPr>
              <a:lvl3pPr>
                <a:defRPr sz="1600" b="1">
                  <a:solidFill>
                    <a:schemeClr val="tx1"/>
                  </a:solidFill>
                  <a:latin typeface="Comic Sans MS" charset="0"/>
                  <a:ea typeface="ＭＳ Ｐゴシック" charset="0"/>
                </a:defRPr>
              </a:lvl3pPr>
              <a:lvl4pPr>
                <a:defRPr sz="1600" b="1">
                  <a:solidFill>
                    <a:schemeClr val="tx1"/>
                  </a:solidFill>
                  <a:latin typeface="Comic Sans MS" charset="0"/>
                  <a:ea typeface="ＭＳ Ｐゴシック" charset="0"/>
                </a:defRPr>
              </a:lvl4pPr>
              <a:lvl5pPr>
                <a:defRPr sz="1600" b="1">
                  <a:solidFill>
                    <a:schemeClr val="tx1"/>
                  </a:solidFill>
                  <a:latin typeface="Comic Sans MS" charset="0"/>
                  <a:ea typeface="ＭＳ Ｐゴシック" charset="0"/>
                </a:defRPr>
              </a:lvl5pPr>
              <a:lvl6pPr marL="457200" eaLnBrk="0" fontAlgn="base" hangingPunct="0">
                <a:spcBef>
                  <a:spcPct val="0"/>
                </a:spcBef>
                <a:spcAft>
                  <a:spcPct val="0"/>
                </a:spcAft>
                <a:defRPr sz="1600" b="1">
                  <a:solidFill>
                    <a:schemeClr val="tx1"/>
                  </a:solidFill>
                  <a:latin typeface="Comic Sans MS" charset="0"/>
                  <a:ea typeface="ＭＳ Ｐゴシック" charset="0"/>
                </a:defRPr>
              </a:lvl6pPr>
              <a:lvl7pPr marL="914400" eaLnBrk="0" fontAlgn="base" hangingPunct="0">
                <a:spcBef>
                  <a:spcPct val="0"/>
                </a:spcBef>
                <a:spcAft>
                  <a:spcPct val="0"/>
                </a:spcAft>
                <a:defRPr sz="1600" b="1">
                  <a:solidFill>
                    <a:schemeClr val="tx1"/>
                  </a:solidFill>
                  <a:latin typeface="Comic Sans MS" charset="0"/>
                  <a:ea typeface="ＭＳ Ｐゴシック" charset="0"/>
                </a:defRPr>
              </a:lvl7pPr>
              <a:lvl8pPr marL="1371600" eaLnBrk="0" fontAlgn="base" hangingPunct="0">
                <a:spcBef>
                  <a:spcPct val="0"/>
                </a:spcBef>
                <a:spcAft>
                  <a:spcPct val="0"/>
                </a:spcAft>
                <a:defRPr sz="1600" b="1">
                  <a:solidFill>
                    <a:schemeClr val="tx1"/>
                  </a:solidFill>
                  <a:latin typeface="Comic Sans MS" charset="0"/>
                  <a:ea typeface="ＭＳ Ｐゴシック" charset="0"/>
                </a:defRPr>
              </a:lvl8pPr>
              <a:lvl9pPr marL="18288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5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66FF78"/>
                  </a:solidFill>
                  <a:effectLst/>
                  <a:uLnTx/>
                  <a:uFillTx/>
                  <a:latin typeface="Arial" panose="020B0604020202020204" pitchFamily="34" charset="0"/>
                  <a:ea typeface="ＭＳ Ｐゴシック" charset="0"/>
                  <a:cs typeface="Arial" panose="020B0604020202020204" pitchFamily="34" charset="0"/>
                </a:rPr>
                <a:t>الحق الشرعي</a:t>
              </a:r>
              <a:endParaRPr kumimoji="0" lang="en-US" sz="2400" b="1" i="0" u="none" strike="noStrike" kern="1200" cap="none" spc="0" normalizeH="0" baseline="0" noProof="0" dirty="0">
                <a:ln>
                  <a:noFill/>
                </a:ln>
                <a:solidFill>
                  <a:srgbClr val="66FF78"/>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5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66FF78"/>
                  </a:solidFill>
                  <a:effectLst/>
                  <a:uLnTx/>
                  <a:uFillTx/>
                  <a:latin typeface="Arial" panose="020B0604020202020204" pitchFamily="34" charset="0"/>
                  <a:ea typeface="ＭＳ Ｐゴシック" charset="0"/>
                  <a:cs typeface="Arial" panose="020B0604020202020204" pitchFamily="34" charset="0"/>
                </a:rPr>
                <a:t>متى 1: 1-17</a:t>
              </a:r>
              <a:endPar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endParaRPr>
            </a:p>
          </p:txBody>
        </p:sp>
        <p:sp>
          <p:nvSpPr>
            <p:cNvPr id="358432" name="Rectangle 32"/>
            <p:cNvSpPr>
              <a:spLocks noChangeArrowheads="1"/>
            </p:cNvSpPr>
            <p:nvPr/>
          </p:nvSpPr>
          <p:spPr bwMode="auto">
            <a:xfrm>
              <a:off x="3285" y="2701"/>
              <a:ext cx="1843" cy="534"/>
            </a:xfrm>
            <a:prstGeom prst="rect">
              <a:avLst/>
            </a:prstGeom>
            <a:noFill/>
            <a:ln w="57150">
              <a:solidFill>
                <a:schemeClr val="folHlink"/>
              </a:solidFill>
              <a:miter lim="800000"/>
              <a:headEnd/>
              <a:tailEnd/>
            </a:ln>
            <a:effectLst>
              <a:outerShdw blurRad="63500" dist="71842"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grpSp>
      <p:sp>
        <p:nvSpPr>
          <p:cNvPr id="358433" name="Line 33"/>
          <p:cNvSpPr>
            <a:spLocks noChangeShapeType="1"/>
          </p:cNvSpPr>
          <p:nvPr/>
        </p:nvSpPr>
        <p:spPr bwMode="auto">
          <a:xfrm flipV="1">
            <a:off x="4047523" y="5305890"/>
            <a:ext cx="0" cy="3270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358440" name="Line 40"/>
          <p:cNvSpPr>
            <a:spLocks noChangeShapeType="1"/>
          </p:cNvSpPr>
          <p:nvPr/>
        </p:nvSpPr>
        <p:spPr bwMode="auto">
          <a:xfrm flipV="1">
            <a:off x="5774723" y="5267790"/>
            <a:ext cx="0" cy="3270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358445" name="Text Box 45"/>
          <p:cNvSpPr txBox="1">
            <a:spLocks noChangeArrowheads="1"/>
          </p:cNvSpPr>
          <p:nvPr/>
        </p:nvSpPr>
        <p:spPr bwMode="auto">
          <a:xfrm>
            <a:off x="-420741" y="3903763"/>
            <a:ext cx="4089400" cy="3365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ar-SA" sz="1600" b="1" i="0" u="none" strike="noStrike" kern="1200" cap="none" spc="0" normalizeH="0" baseline="0" noProof="0" dirty="0">
                <a:ln>
                  <a:noFill/>
                </a:ln>
                <a:solidFill>
                  <a:srgbClr val="99CCFF"/>
                </a:solidFill>
                <a:effectLst/>
                <a:uLnTx/>
                <a:uFillTx/>
                <a:latin typeface="Arial" panose="020B0604020202020204" pitchFamily="34" charset="0"/>
                <a:ea typeface="ＭＳ Ｐゴシック" charset="0"/>
                <a:cs typeface="Arial" panose="020B0604020202020204" pitchFamily="34" charset="0"/>
              </a:rPr>
              <a:t>نسب الدم</a:t>
            </a:r>
            <a:endParaRPr kumimoji="0" lang="en-US" sz="1600" b="1" i="0" u="none" strike="noStrike" kern="1200" cap="none" spc="0" normalizeH="0" baseline="0" noProof="0" dirty="0">
              <a:ln>
                <a:noFill/>
              </a:ln>
              <a:solidFill>
                <a:srgbClr val="99CCFF"/>
              </a:solidFill>
              <a:effectLst/>
              <a:uLnTx/>
              <a:uFillTx/>
              <a:latin typeface="Arial" panose="020B0604020202020204" pitchFamily="34" charset="0"/>
              <a:ea typeface="ＭＳ Ｐゴシック" charset="0"/>
              <a:cs typeface="Arial" panose="020B0604020202020204" pitchFamily="34" charset="0"/>
            </a:endParaRPr>
          </a:p>
        </p:txBody>
      </p:sp>
      <p:sp>
        <p:nvSpPr>
          <p:cNvPr id="358446" name="Text Box 46"/>
          <p:cNvSpPr txBox="1">
            <a:spLocks noChangeArrowheads="1"/>
          </p:cNvSpPr>
          <p:nvPr/>
        </p:nvSpPr>
        <p:spPr bwMode="auto">
          <a:xfrm>
            <a:off x="6036318" y="3903763"/>
            <a:ext cx="2997199" cy="3365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1600" b="1" i="0" u="none" strike="noStrike" kern="1200" cap="none" spc="0" normalizeH="0" baseline="0" noProof="0" dirty="0">
                <a:ln>
                  <a:noFill/>
                </a:ln>
                <a:solidFill>
                  <a:srgbClr val="99CCFF"/>
                </a:solidFill>
                <a:effectLst/>
                <a:uLnTx/>
                <a:uFillTx/>
                <a:latin typeface="Arial" panose="020B0604020202020204" pitchFamily="34" charset="0"/>
                <a:ea typeface="ＭＳ Ｐゴシック" charset="0"/>
                <a:cs typeface="Arial" panose="020B0604020202020204" pitchFamily="34" charset="0"/>
              </a:rPr>
              <a:t>النسب الشرعي</a:t>
            </a:r>
            <a:endParaRPr kumimoji="0" lang="en-US" sz="1600" b="1" i="0" u="none" strike="noStrike" kern="1200" cap="none" spc="0" normalizeH="0" baseline="0" noProof="0" dirty="0">
              <a:ln>
                <a:noFill/>
              </a:ln>
              <a:solidFill>
                <a:srgbClr val="99CCFF"/>
              </a:solidFill>
              <a:effectLst/>
              <a:uLnTx/>
              <a:uFillTx/>
              <a:latin typeface="Arial" panose="020B0604020202020204" pitchFamily="34" charset="0"/>
              <a:ea typeface="ＭＳ Ｐゴシック" charset="0"/>
              <a:cs typeface="Arial" panose="020B0604020202020204" pitchFamily="34" charset="0"/>
            </a:endParaRPr>
          </a:p>
        </p:txBody>
      </p:sp>
      <p:sp>
        <p:nvSpPr>
          <p:cNvPr id="83999" name="Text Box 50"/>
          <p:cNvSpPr txBox="1">
            <a:spLocks noChangeArrowheads="1"/>
          </p:cNvSpPr>
          <p:nvPr/>
        </p:nvSpPr>
        <p:spPr bwMode="auto">
          <a:xfrm>
            <a:off x="8509986" y="4462927"/>
            <a:ext cx="184150"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sz="2000" b="0" i="0" u="none" strike="noStrike" kern="1200" cap="none" spc="0" normalizeH="0" baseline="0" noProof="0">
              <a:ln>
                <a:noFill/>
              </a:ln>
              <a:solidFill>
                <a:srgbClr val="FFA27C"/>
              </a:solidFill>
              <a:effectLst/>
              <a:uLnTx/>
              <a:uFillTx/>
              <a:latin typeface="Arial" panose="020B0604020202020204" pitchFamily="34" charset="0"/>
              <a:ea typeface="ＭＳ Ｐゴシック" charset="0"/>
              <a:cs typeface="Arial" panose="020B0604020202020204" pitchFamily="34" charset="0"/>
            </a:endParaRPr>
          </a:p>
        </p:txBody>
      </p:sp>
      <p:sp>
        <p:nvSpPr>
          <p:cNvPr id="84000" name="Text Box 51"/>
          <p:cNvSpPr txBox="1">
            <a:spLocks noChangeArrowheads="1"/>
          </p:cNvSpPr>
          <p:nvPr/>
        </p:nvSpPr>
        <p:spPr bwMode="auto">
          <a:xfrm>
            <a:off x="542925" y="6526213"/>
            <a:ext cx="219075"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000" b="1" i="0"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p>
        </p:txBody>
      </p:sp>
      <p:sp>
        <p:nvSpPr>
          <p:cNvPr id="358452" name="Rectangle 52"/>
          <p:cNvSpPr>
            <a:spLocks noChangeArrowheads="1"/>
          </p:cNvSpPr>
          <p:nvPr/>
        </p:nvSpPr>
        <p:spPr bwMode="auto">
          <a:xfrm>
            <a:off x="8034338" y="6481763"/>
            <a:ext cx="282575" cy="304800"/>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a:t>
            </a:r>
          </a:p>
        </p:txBody>
      </p:sp>
      <p:sp>
        <p:nvSpPr>
          <p:cNvPr id="358457" name="Rectangle 57"/>
          <p:cNvSpPr>
            <a:spLocks noChangeArrowheads="1"/>
          </p:cNvSpPr>
          <p:nvPr/>
        </p:nvSpPr>
        <p:spPr bwMode="auto">
          <a:xfrm>
            <a:off x="8098485" y="6523752"/>
            <a:ext cx="325730" cy="246221"/>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35</a:t>
            </a:r>
          </a:p>
        </p:txBody>
      </p:sp>
      <p:sp>
        <p:nvSpPr>
          <p:cNvPr id="84003" name="Text Box 59"/>
          <p:cNvSpPr txBox="1">
            <a:spLocks noChangeArrowheads="1"/>
          </p:cNvSpPr>
          <p:nvPr/>
        </p:nvSpPr>
        <p:spPr bwMode="auto">
          <a:xfrm>
            <a:off x="8589963" y="6453188"/>
            <a:ext cx="307975" cy="3365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600" b="1" i="0"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rPr>
              <a:t>3</a:t>
            </a:r>
          </a:p>
        </p:txBody>
      </p:sp>
      <p:sp>
        <p:nvSpPr>
          <p:cNvPr id="48" name="Text Box 2">
            <a:extLst>
              <a:ext uri="{FF2B5EF4-FFF2-40B4-BE49-F238E27FC236}">
                <a16:creationId xmlns:a16="http://schemas.microsoft.com/office/drawing/2014/main" id="{14B47DE1-875D-4CDA-8E67-95284DA4C616}"/>
              </a:ext>
            </a:extLst>
          </p:cNvPr>
          <p:cNvSpPr txBox="1">
            <a:spLocks noChangeArrowheads="1"/>
          </p:cNvSpPr>
          <p:nvPr/>
        </p:nvSpPr>
        <p:spPr bwMode="auto">
          <a:xfrm>
            <a:off x="2752600" y="691357"/>
            <a:ext cx="2895600"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آدم</a:t>
            </a:r>
            <a:r>
              <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حواء</a:t>
            </a:r>
            <a:endPar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49" name="Text Box 3">
            <a:extLst>
              <a:ext uri="{FF2B5EF4-FFF2-40B4-BE49-F238E27FC236}">
                <a16:creationId xmlns:a16="http://schemas.microsoft.com/office/drawing/2014/main" id="{B7D363DA-E64C-4304-B461-436ADD85D822}"/>
              </a:ext>
            </a:extLst>
          </p:cNvPr>
          <p:cNvSpPr txBox="1">
            <a:spLocks noChangeArrowheads="1"/>
          </p:cNvSpPr>
          <p:nvPr/>
        </p:nvSpPr>
        <p:spPr bwMode="auto">
          <a:xfrm>
            <a:off x="2155700" y="1266522"/>
            <a:ext cx="4089400"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1" i="0" u="none" strike="noStrike" kern="1200" cap="none" spc="0" normalizeH="0" baseline="0" noProof="0" dirty="0" err="1">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قايين</a:t>
            </a:r>
            <a:r>
              <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هابيل  </a:t>
            </a:r>
            <a:r>
              <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i="0" u="none" strike="noStrike" kern="1200" cap="none" spc="0" normalizeH="0" baseline="0" noProof="0" dirty="0" err="1">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شيث</a:t>
            </a: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endPar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50" name="Rectangle 4">
            <a:extLst>
              <a:ext uri="{FF2B5EF4-FFF2-40B4-BE49-F238E27FC236}">
                <a16:creationId xmlns:a16="http://schemas.microsoft.com/office/drawing/2014/main" id="{AC70A565-2A30-4B8E-BF72-CED9F8B0C149}"/>
              </a:ext>
            </a:extLst>
          </p:cNvPr>
          <p:cNvSpPr>
            <a:spLocks noChangeArrowheads="1"/>
          </p:cNvSpPr>
          <p:nvPr/>
        </p:nvSpPr>
        <p:spPr bwMode="auto">
          <a:xfrm>
            <a:off x="0" y="177800"/>
            <a:ext cx="9144000" cy="397738"/>
          </a:xfrm>
          <a:prstGeom prst="rect">
            <a:avLst/>
          </a:prstGeom>
          <a:noFill/>
          <a:ln w="12700">
            <a:noFill/>
            <a:miter lim="800000"/>
            <a:headEnd/>
            <a:tailEnd/>
          </a:ln>
          <a:effectLst>
            <a:outerShdw blurRad="63500" dist="53882" dir="2700000" algn="ctr" rotWithShape="0">
              <a:schemeClr val="bg2">
                <a:alpha val="74998"/>
              </a:schemeClr>
            </a:outerShdw>
          </a:effectLst>
        </p:spPr>
        <p:txBody>
          <a:bodyPr lIns="90487" tIns="44450" rIns="90487" bIns="44450">
            <a:spAutoFit/>
          </a:bodyPr>
          <a:lstStyle/>
          <a:p>
            <a:pPr marL="0" marR="0" lvl="0" indent="0" algn="ctr" defTabSz="914400" rtl="0" eaLnBrk="0" fontAlgn="base" latinLnBrk="0" hangingPunct="0">
              <a:lnSpc>
                <a:spcPct val="70000"/>
              </a:lnSpc>
              <a:spcBef>
                <a:spcPct val="50000"/>
              </a:spcBef>
              <a:spcAft>
                <a:spcPct val="0"/>
              </a:spcAft>
              <a:buClrTx/>
              <a:buSzTx/>
              <a:buFontTx/>
              <a:buNone/>
              <a:tabLst/>
              <a:defRPr/>
            </a:pPr>
            <a:r>
              <a:rPr kumimoji="0" lang="ar-JO" sz="28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سلالة داود: سلسلة النسب الملكية ليسوع المسيح*</a:t>
            </a:r>
            <a:endParaRPr kumimoji="0" lang="en-US" sz="20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51" name="Line 5">
            <a:extLst>
              <a:ext uri="{FF2B5EF4-FFF2-40B4-BE49-F238E27FC236}">
                <a16:creationId xmlns:a16="http://schemas.microsoft.com/office/drawing/2014/main" id="{C55D468F-D2A9-49ED-A55E-8621E639E7E1}"/>
              </a:ext>
            </a:extLst>
          </p:cNvPr>
          <p:cNvSpPr>
            <a:spLocks noChangeShapeType="1"/>
          </p:cNvSpPr>
          <p:nvPr/>
        </p:nvSpPr>
        <p:spPr bwMode="auto">
          <a:xfrm>
            <a:off x="3327400" y="955675"/>
            <a:ext cx="228600" cy="0"/>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52" name="Line 6">
            <a:extLst>
              <a:ext uri="{FF2B5EF4-FFF2-40B4-BE49-F238E27FC236}">
                <a16:creationId xmlns:a16="http://schemas.microsoft.com/office/drawing/2014/main" id="{AECE589E-7052-4F78-8E95-91BE57D90381}"/>
              </a:ext>
            </a:extLst>
          </p:cNvPr>
          <p:cNvSpPr>
            <a:spLocks noChangeShapeType="1"/>
          </p:cNvSpPr>
          <p:nvPr/>
        </p:nvSpPr>
        <p:spPr bwMode="auto">
          <a:xfrm>
            <a:off x="2489200" y="1196975"/>
            <a:ext cx="1828800" cy="0"/>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53" name="Line 7">
            <a:extLst>
              <a:ext uri="{FF2B5EF4-FFF2-40B4-BE49-F238E27FC236}">
                <a16:creationId xmlns:a16="http://schemas.microsoft.com/office/drawing/2014/main" id="{EC26F0D7-06F3-450C-B9CB-F6EB62746C7B}"/>
              </a:ext>
            </a:extLst>
          </p:cNvPr>
          <p:cNvSpPr>
            <a:spLocks noChangeShapeType="1"/>
          </p:cNvSpPr>
          <p:nvPr/>
        </p:nvSpPr>
        <p:spPr bwMode="auto">
          <a:xfrm flipV="1">
            <a:off x="3427413" y="960438"/>
            <a:ext cx="0" cy="2079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54" name="Line 8">
            <a:extLst>
              <a:ext uri="{FF2B5EF4-FFF2-40B4-BE49-F238E27FC236}">
                <a16:creationId xmlns:a16="http://schemas.microsoft.com/office/drawing/2014/main" id="{80B220DF-4F12-4E39-9EA1-EB26CD63513C}"/>
              </a:ext>
            </a:extLst>
          </p:cNvPr>
          <p:cNvSpPr>
            <a:spLocks noChangeShapeType="1"/>
          </p:cNvSpPr>
          <p:nvPr/>
        </p:nvSpPr>
        <p:spPr bwMode="auto">
          <a:xfrm flipV="1">
            <a:off x="2487613" y="1214438"/>
            <a:ext cx="0" cy="1317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55" name="Line 9">
            <a:extLst>
              <a:ext uri="{FF2B5EF4-FFF2-40B4-BE49-F238E27FC236}">
                <a16:creationId xmlns:a16="http://schemas.microsoft.com/office/drawing/2014/main" id="{DC7A3046-CB04-43B1-B23F-F43993105828}"/>
              </a:ext>
            </a:extLst>
          </p:cNvPr>
          <p:cNvSpPr>
            <a:spLocks noChangeShapeType="1"/>
          </p:cNvSpPr>
          <p:nvPr/>
        </p:nvSpPr>
        <p:spPr bwMode="auto">
          <a:xfrm flipV="1">
            <a:off x="3429000" y="1150938"/>
            <a:ext cx="0" cy="2079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56" name="Line 10">
            <a:extLst>
              <a:ext uri="{FF2B5EF4-FFF2-40B4-BE49-F238E27FC236}">
                <a16:creationId xmlns:a16="http://schemas.microsoft.com/office/drawing/2014/main" id="{D175075A-A8DF-40A3-99A3-C224C1919833}"/>
              </a:ext>
            </a:extLst>
          </p:cNvPr>
          <p:cNvSpPr>
            <a:spLocks noChangeShapeType="1"/>
          </p:cNvSpPr>
          <p:nvPr/>
        </p:nvSpPr>
        <p:spPr bwMode="auto">
          <a:xfrm flipV="1">
            <a:off x="4318000" y="1200150"/>
            <a:ext cx="0" cy="157163"/>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57" name="Line 11">
            <a:extLst>
              <a:ext uri="{FF2B5EF4-FFF2-40B4-BE49-F238E27FC236}">
                <a16:creationId xmlns:a16="http://schemas.microsoft.com/office/drawing/2014/main" id="{BF1D3AF7-0FF3-438B-9246-14A1BFAC1496}"/>
              </a:ext>
            </a:extLst>
          </p:cNvPr>
          <p:cNvSpPr>
            <a:spLocks noChangeShapeType="1"/>
          </p:cNvSpPr>
          <p:nvPr/>
        </p:nvSpPr>
        <p:spPr bwMode="auto">
          <a:xfrm flipH="1">
            <a:off x="3227388" y="1246188"/>
            <a:ext cx="350837" cy="487362"/>
          </a:xfrm>
          <a:prstGeom prst="line">
            <a:avLst/>
          </a:prstGeom>
          <a:noFill/>
          <a:ln w="57150">
            <a:solidFill>
              <a:srgbClr val="CC0000"/>
            </a:solidFill>
            <a:round/>
            <a:headEnd/>
            <a:tailEnd/>
          </a:ln>
          <a:effectLst>
            <a:outerShdw blurRad="63500" dist="46662" dir="3284183"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58" name="Line 12">
            <a:extLst>
              <a:ext uri="{FF2B5EF4-FFF2-40B4-BE49-F238E27FC236}">
                <a16:creationId xmlns:a16="http://schemas.microsoft.com/office/drawing/2014/main" id="{0A2BDB48-46FF-4DDC-ADCA-97D0B57C4B51}"/>
              </a:ext>
            </a:extLst>
          </p:cNvPr>
          <p:cNvSpPr>
            <a:spLocks noChangeShapeType="1"/>
          </p:cNvSpPr>
          <p:nvPr/>
        </p:nvSpPr>
        <p:spPr bwMode="auto">
          <a:xfrm>
            <a:off x="3221038" y="1239838"/>
            <a:ext cx="363537" cy="544512"/>
          </a:xfrm>
          <a:prstGeom prst="line">
            <a:avLst/>
          </a:prstGeom>
          <a:noFill/>
          <a:ln w="57150">
            <a:solidFill>
              <a:srgbClr val="CC0000"/>
            </a:solidFill>
            <a:round/>
            <a:headEnd/>
            <a:tailEnd/>
          </a:ln>
          <a:effectLst>
            <a:outerShdw blurRad="63500" dist="46662" dir="3284183"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2" name="Text Box 4">
            <a:extLst>
              <a:ext uri="{FF2B5EF4-FFF2-40B4-BE49-F238E27FC236}">
                <a16:creationId xmlns:a16="http://schemas.microsoft.com/office/drawing/2014/main" id="{A443E14C-D7C6-4D49-ABFF-EABF6473D058}"/>
              </a:ext>
            </a:extLst>
          </p:cNvPr>
          <p:cNvSpPr txBox="1">
            <a:spLocks noChangeArrowheads="1"/>
          </p:cNvSpPr>
          <p:nvPr/>
        </p:nvSpPr>
        <p:spPr bwMode="auto">
          <a:xfrm>
            <a:off x="3517106" y="1798000"/>
            <a:ext cx="1601787"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نوح</a:t>
            </a:r>
            <a:endPar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3" name="Line 10">
            <a:extLst>
              <a:ext uri="{FF2B5EF4-FFF2-40B4-BE49-F238E27FC236}">
                <a16:creationId xmlns:a16="http://schemas.microsoft.com/office/drawing/2014/main" id="{1E1C62C2-D3C3-4FC0-AFBA-D8BA63730B48}"/>
              </a:ext>
            </a:extLst>
          </p:cNvPr>
          <p:cNvSpPr>
            <a:spLocks noChangeShapeType="1"/>
          </p:cNvSpPr>
          <p:nvPr/>
        </p:nvSpPr>
        <p:spPr bwMode="auto">
          <a:xfrm flipV="1">
            <a:off x="4321175" y="1690688"/>
            <a:ext cx="0" cy="1873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4" name="Line 11">
            <a:extLst>
              <a:ext uri="{FF2B5EF4-FFF2-40B4-BE49-F238E27FC236}">
                <a16:creationId xmlns:a16="http://schemas.microsoft.com/office/drawing/2014/main" id="{51075569-7495-4847-946E-F6E314020FFD}"/>
              </a:ext>
            </a:extLst>
          </p:cNvPr>
          <p:cNvSpPr>
            <a:spLocks noChangeShapeType="1"/>
          </p:cNvSpPr>
          <p:nvPr/>
        </p:nvSpPr>
        <p:spPr bwMode="auto">
          <a:xfrm flipV="1">
            <a:off x="4330700" y="2220913"/>
            <a:ext cx="0" cy="1873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5" name="Line 14">
            <a:extLst>
              <a:ext uri="{FF2B5EF4-FFF2-40B4-BE49-F238E27FC236}">
                <a16:creationId xmlns:a16="http://schemas.microsoft.com/office/drawing/2014/main" id="{3FFA0C0D-10F9-434B-83F2-A046D104724F}"/>
              </a:ext>
            </a:extLst>
          </p:cNvPr>
          <p:cNvSpPr>
            <a:spLocks noChangeShapeType="1"/>
          </p:cNvSpPr>
          <p:nvPr/>
        </p:nvSpPr>
        <p:spPr bwMode="auto">
          <a:xfrm flipV="1">
            <a:off x="4333000" y="2687109"/>
            <a:ext cx="0" cy="1873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6" name="Text Box 5">
            <a:extLst>
              <a:ext uri="{FF2B5EF4-FFF2-40B4-BE49-F238E27FC236}">
                <a16:creationId xmlns:a16="http://schemas.microsoft.com/office/drawing/2014/main" id="{0A04E13B-B817-4660-BB1A-2BF5DC9DCA78}"/>
              </a:ext>
            </a:extLst>
          </p:cNvPr>
          <p:cNvSpPr txBox="1">
            <a:spLocks noChangeArrowheads="1"/>
          </p:cNvSpPr>
          <p:nvPr/>
        </p:nvSpPr>
        <p:spPr bwMode="auto">
          <a:xfrm>
            <a:off x="3945731" y="2322555"/>
            <a:ext cx="2217737"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lvl1pPr>
              <a:defRPr sz="1600" b="1">
                <a:solidFill>
                  <a:schemeClr val="tx1"/>
                </a:solidFill>
                <a:latin typeface="Comic Sans MS" charset="0"/>
                <a:ea typeface="ＭＳ Ｐゴシック" charset="0"/>
                <a:cs typeface="ＭＳ Ｐゴシック" charset="0"/>
              </a:defRPr>
            </a:lvl1pPr>
            <a:lvl2pPr marL="37931725" indent="-37474525">
              <a:defRPr sz="1600" b="1">
                <a:solidFill>
                  <a:schemeClr val="tx1"/>
                </a:solidFill>
                <a:latin typeface="Comic Sans MS" charset="0"/>
                <a:ea typeface="ＭＳ Ｐゴシック" charset="0"/>
              </a:defRPr>
            </a:lvl2pPr>
            <a:lvl3pPr>
              <a:defRPr sz="1600" b="1">
                <a:solidFill>
                  <a:schemeClr val="tx1"/>
                </a:solidFill>
                <a:latin typeface="Comic Sans MS" charset="0"/>
                <a:ea typeface="ＭＳ Ｐゴシック" charset="0"/>
              </a:defRPr>
            </a:lvl3pPr>
            <a:lvl4pPr>
              <a:defRPr sz="1600" b="1">
                <a:solidFill>
                  <a:schemeClr val="tx1"/>
                </a:solidFill>
                <a:latin typeface="Comic Sans MS" charset="0"/>
                <a:ea typeface="ＭＳ Ｐゴシック" charset="0"/>
              </a:defRPr>
            </a:lvl4pPr>
            <a:lvl5pPr>
              <a:defRPr sz="1600" b="1">
                <a:solidFill>
                  <a:schemeClr val="tx1"/>
                </a:solidFill>
                <a:latin typeface="Comic Sans MS" charset="0"/>
                <a:ea typeface="ＭＳ Ｐゴシック" charset="0"/>
              </a:defRPr>
            </a:lvl5pPr>
            <a:lvl6pPr marL="457200" eaLnBrk="0" fontAlgn="base" hangingPunct="0">
              <a:spcBef>
                <a:spcPct val="0"/>
              </a:spcBef>
              <a:spcAft>
                <a:spcPct val="0"/>
              </a:spcAft>
              <a:defRPr sz="1600" b="1">
                <a:solidFill>
                  <a:schemeClr val="tx1"/>
                </a:solidFill>
                <a:latin typeface="Comic Sans MS" charset="0"/>
                <a:ea typeface="ＭＳ Ｐゴシック" charset="0"/>
              </a:defRPr>
            </a:lvl6pPr>
            <a:lvl7pPr marL="914400" eaLnBrk="0" fontAlgn="base" hangingPunct="0">
              <a:spcBef>
                <a:spcPct val="0"/>
              </a:spcBef>
              <a:spcAft>
                <a:spcPct val="0"/>
              </a:spcAft>
              <a:defRPr sz="1600" b="1">
                <a:solidFill>
                  <a:schemeClr val="tx1"/>
                </a:solidFill>
                <a:latin typeface="Comic Sans MS" charset="0"/>
                <a:ea typeface="ＭＳ Ｐゴシック" charset="0"/>
              </a:defRPr>
            </a:lvl7pPr>
            <a:lvl8pPr marL="1371600" eaLnBrk="0" fontAlgn="base" hangingPunct="0">
              <a:spcBef>
                <a:spcPct val="0"/>
              </a:spcBef>
              <a:spcAft>
                <a:spcPct val="0"/>
              </a:spcAft>
              <a:defRPr sz="1600" b="1">
                <a:solidFill>
                  <a:schemeClr val="tx1"/>
                </a:solidFill>
                <a:latin typeface="Comic Sans MS" charset="0"/>
                <a:ea typeface="ＭＳ Ｐゴシック" charset="0"/>
              </a:defRPr>
            </a:lvl8pPr>
            <a:lvl9pPr marL="18288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1" i="1" u="none" strike="noStrike" kern="1200" cap="none" spc="0" normalizeH="0" baseline="0" noProof="0" dirty="0" err="1">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ابراهيم</a:t>
            </a:r>
            <a:endParaRPr kumimoji="0" lang="en-US" sz="2400" b="1" i="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7" name="Text Box 6">
            <a:extLst>
              <a:ext uri="{FF2B5EF4-FFF2-40B4-BE49-F238E27FC236}">
                <a16:creationId xmlns:a16="http://schemas.microsoft.com/office/drawing/2014/main" id="{7536DAAD-B799-460B-8EBE-F0123CE28F9E}"/>
              </a:ext>
            </a:extLst>
          </p:cNvPr>
          <p:cNvSpPr txBox="1">
            <a:spLocks noChangeArrowheads="1"/>
          </p:cNvSpPr>
          <p:nvPr/>
        </p:nvSpPr>
        <p:spPr bwMode="auto">
          <a:xfrm>
            <a:off x="3979948" y="2853659"/>
            <a:ext cx="3833812"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داود</a:t>
            </a:r>
            <a:r>
              <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i="0" u="none" strike="noStrike" kern="1200" cap="none" spc="0" normalizeH="0" baseline="0" noProof="0" dirty="0" err="1">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بثشبع</a:t>
            </a:r>
            <a:endPar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8" name="Line 7">
            <a:extLst>
              <a:ext uri="{FF2B5EF4-FFF2-40B4-BE49-F238E27FC236}">
                <a16:creationId xmlns:a16="http://schemas.microsoft.com/office/drawing/2014/main" id="{A34B9D70-089B-43BF-BFD8-6491B37D6146}"/>
              </a:ext>
            </a:extLst>
          </p:cNvPr>
          <p:cNvSpPr>
            <a:spLocks noChangeShapeType="1"/>
          </p:cNvSpPr>
          <p:nvPr/>
        </p:nvSpPr>
        <p:spPr bwMode="auto">
          <a:xfrm>
            <a:off x="4628275" y="3188510"/>
            <a:ext cx="304800" cy="0"/>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9" name="Line 26">
            <a:extLst>
              <a:ext uri="{FF2B5EF4-FFF2-40B4-BE49-F238E27FC236}">
                <a16:creationId xmlns:a16="http://schemas.microsoft.com/office/drawing/2014/main" id="{0B66E3DF-52C2-4E03-942E-74CC569DC602}"/>
              </a:ext>
            </a:extLst>
          </p:cNvPr>
          <p:cNvSpPr>
            <a:spLocks noChangeShapeType="1"/>
          </p:cNvSpPr>
          <p:nvPr/>
        </p:nvSpPr>
        <p:spPr bwMode="auto">
          <a:xfrm flipH="1" flipV="1">
            <a:off x="3092870" y="3365267"/>
            <a:ext cx="814387" cy="0"/>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70" name="Line 27">
            <a:extLst>
              <a:ext uri="{FF2B5EF4-FFF2-40B4-BE49-F238E27FC236}">
                <a16:creationId xmlns:a16="http://schemas.microsoft.com/office/drawing/2014/main" id="{9CB59283-71AA-4DBB-8A64-ADE748BFCE4E}"/>
              </a:ext>
            </a:extLst>
          </p:cNvPr>
          <p:cNvSpPr>
            <a:spLocks noChangeShapeType="1"/>
          </p:cNvSpPr>
          <p:nvPr/>
        </p:nvSpPr>
        <p:spPr bwMode="auto">
          <a:xfrm flipH="1" flipV="1">
            <a:off x="5677278" y="3399314"/>
            <a:ext cx="814387" cy="0"/>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grpSp>
        <p:nvGrpSpPr>
          <p:cNvPr id="71" name="Group 47">
            <a:extLst>
              <a:ext uri="{FF2B5EF4-FFF2-40B4-BE49-F238E27FC236}">
                <a16:creationId xmlns:a16="http://schemas.microsoft.com/office/drawing/2014/main" id="{ABD99BD7-C2BE-4AB3-A7BA-F89F830AA9EE}"/>
              </a:ext>
            </a:extLst>
          </p:cNvPr>
          <p:cNvGrpSpPr>
            <a:grpSpLocks/>
          </p:cNvGrpSpPr>
          <p:nvPr/>
        </p:nvGrpSpPr>
        <p:grpSpPr bwMode="auto">
          <a:xfrm>
            <a:off x="3955340" y="3352567"/>
            <a:ext cx="1684338" cy="182563"/>
            <a:chOff x="2796" y="2106"/>
            <a:chExt cx="1061" cy="115"/>
          </a:xfrm>
        </p:grpSpPr>
        <p:sp>
          <p:nvSpPr>
            <p:cNvPr id="72" name="Line 23">
              <a:extLst>
                <a:ext uri="{FF2B5EF4-FFF2-40B4-BE49-F238E27FC236}">
                  <a16:creationId xmlns:a16="http://schemas.microsoft.com/office/drawing/2014/main" id="{C0EC3596-7369-489B-A551-63B5651067FB}"/>
                </a:ext>
              </a:extLst>
            </p:cNvPr>
            <p:cNvSpPr>
              <a:spLocks noChangeShapeType="1"/>
            </p:cNvSpPr>
            <p:nvPr/>
          </p:nvSpPr>
          <p:spPr bwMode="auto">
            <a:xfrm flipH="1" flipV="1">
              <a:off x="2801" y="2114"/>
              <a:ext cx="1050" cy="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73" name="Line 24">
              <a:extLst>
                <a:ext uri="{FF2B5EF4-FFF2-40B4-BE49-F238E27FC236}">
                  <a16:creationId xmlns:a16="http://schemas.microsoft.com/office/drawing/2014/main" id="{27CF4D46-B1D1-4B5B-8234-EBF90B4BE102}"/>
                </a:ext>
              </a:extLst>
            </p:cNvPr>
            <p:cNvSpPr>
              <a:spLocks noChangeShapeType="1"/>
            </p:cNvSpPr>
            <p:nvPr/>
          </p:nvSpPr>
          <p:spPr bwMode="auto">
            <a:xfrm>
              <a:off x="3856" y="2115"/>
              <a:ext cx="1" cy="106"/>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74" name="Line 25">
              <a:extLst>
                <a:ext uri="{FF2B5EF4-FFF2-40B4-BE49-F238E27FC236}">
                  <a16:creationId xmlns:a16="http://schemas.microsoft.com/office/drawing/2014/main" id="{6D7641D6-5A51-4709-A589-1E3F63EB9CCE}"/>
                </a:ext>
              </a:extLst>
            </p:cNvPr>
            <p:cNvSpPr>
              <a:spLocks noChangeShapeType="1"/>
            </p:cNvSpPr>
            <p:nvPr/>
          </p:nvSpPr>
          <p:spPr bwMode="auto">
            <a:xfrm>
              <a:off x="2796" y="2106"/>
              <a:ext cx="1" cy="106"/>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grpSp>
      <p:sp>
        <p:nvSpPr>
          <p:cNvPr id="75" name="Line 31">
            <a:extLst>
              <a:ext uri="{FF2B5EF4-FFF2-40B4-BE49-F238E27FC236}">
                <a16:creationId xmlns:a16="http://schemas.microsoft.com/office/drawing/2014/main" id="{C0726D66-C2D5-4964-A8AD-BCBA2C16100B}"/>
              </a:ext>
            </a:extLst>
          </p:cNvPr>
          <p:cNvSpPr>
            <a:spLocks noChangeShapeType="1"/>
          </p:cNvSpPr>
          <p:nvPr/>
        </p:nvSpPr>
        <p:spPr bwMode="auto">
          <a:xfrm flipV="1">
            <a:off x="5601788" y="3979434"/>
            <a:ext cx="0" cy="3270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76" name="Text Box 21">
            <a:extLst>
              <a:ext uri="{FF2B5EF4-FFF2-40B4-BE49-F238E27FC236}">
                <a16:creationId xmlns:a16="http://schemas.microsoft.com/office/drawing/2014/main" id="{E2490FC7-80E8-493D-A5AF-973D3B1FCA65}"/>
              </a:ext>
            </a:extLst>
          </p:cNvPr>
          <p:cNvSpPr txBox="1">
            <a:spLocks noChangeArrowheads="1"/>
          </p:cNvSpPr>
          <p:nvPr/>
        </p:nvSpPr>
        <p:spPr bwMode="auto">
          <a:xfrm>
            <a:off x="3517106" y="3591214"/>
            <a:ext cx="4456113"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i="0" u="sng"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ناثان</a:t>
            </a:r>
            <a:r>
              <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i="0" u="sng"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سليمان</a:t>
            </a:r>
            <a:endParaRPr kumimoji="0" lang="en-US" sz="2400" b="1" i="0" u="sng"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77" name="Line 27">
            <a:extLst>
              <a:ext uri="{FF2B5EF4-FFF2-40B4-BE49-F238E27FC236}">
                <a16:creationId xmlns:a16="http://schemas.microsoft.com/office/drawing/2014/main" id="{1ED71F6A-3460-46F3-A8A2-097F402C3BEA}"/>
              </a:ext>
            </a:extLst>
          </p:cNvPr>
          <p:cNvSpPr>
            <a:spLocks noChangeShapeType="1"/>
          </p:cNvSpPr>
          <p:nvPr/>
        </p:nvSpPr>
        <p:spPr bwMode="auto">
          <a:xfrm flipH="1" flipV="1">
            <a:off x="5677278" y="3399314"/>
            <a:ext cx="814387" cy="0"/>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78" name="Line 38">
            <a:extLst>
              <a:ext uri="{FF2B5EF4-FFF2-40B4-BE49-F238E27FC236}">
                <a16:creationId xmlns:a16="http://schemas.microsoft.com/office/drawing/2014/main" id="{AD5F2789-2973-4955-A265-7328A7FC1F72}"/>
              </a:ext>
            </a:extLst>
          </p:cNvPr>
          <p:cNvSpPr>
            <a:spLocks noChangeShapeType="1"/>
          </p:cNvSpPr>
          <p:nvPr/>
        </p:nvSpPr>
        <p:spPr bwMode="auto">
          <a:xfrm flipV="1">
            <a:off x="3939174" y="3994365"/>
            <a:ext cx="0" cy="3270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79" name="Text Box 26">
            <a:extLst>
              <a:ext uri="{FF2B5EF4-FFF2-40B4-BE49-F238E27FC236}">
                <a16:creationId xmlns:a16="http://schemas.microsoft.com/office/drawing/2014/main" id="{5D010984-78A5-486A-964B-81B825AD0E80}"/>
              </a:ext>
            </a:extLst>
          </p:cNvPr>
          <p:cNvSpPr txBox="1">
            <a:spLocks noChangeArrowheads="1"/>
          </p:cNvSpPr>
          <p:nvPr/>
        </p:nvSpPr>
        <p:spPr bwMode="auto">
          <a:xfrm>
            <a:off x="3635375" y="5602766"/>
            <a:ext cx="4706938"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يوسف              مريم</a:t>
            </a:r>
            <a:r>
              <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p>
        </p:txBody>
      </p:sp>
      <p:grpSp>
        <p:nvGrpSpPr>
          <p:cNvPr id="81" name="Group 42">
            <a:extLst>
              <a:ext uri="{FF2B5EF4-FFF2-40B4-BE49-F238E27FC236}">
                <a16:creationId xmlns:a16="http://schemas.microsoft.com/office/drawing/2014/main" id="{EA1B44E6-118E-4534-B857-69B70B657198}"/>
              </a:ext>
            </a:extLst>
          </p:cNvPr>
          <p:cNvGrpSpPr>
            <a:grpSpLocks/>
          </p:cNvGrpSpPr>
          <p:nvPr/>
        </p:nvGrpSpPr>
        <p:grpSpPr bwMode="auto">
          <a:xfrm>
            <a:off x="3886701" y="5788260"/>
            <a:ext cx="3429000" cy="963612"/>
            <a:chOff x="2762" y="3679"/>
            <a:chExt cx="2160" cy="607"/>
          </a:xfrm>
        </p:grpSpPr>
        <p:sp>
          <p:nvSpPr>
            <p:cNvPr id="82" name="Line 35">
              <a:extLst>
                <a:ext uri="{FF2B5EF4-FFF2-40B4-BE49-F238E27FC236}">
                  <a16:creationId xmlns:a16="http://schemas.microsoft.com/office/drawing/2014/main" id="{3E15530C-E084-4225-A423-833035847975}"/>
                </a:ext>
              </a:extLst>
            </p:cNvPr>
            <p:cNvSpPr>
              <a:spLocks noChangeShapeType="1"/>
            </p:cNvSpPr>
            <p:nvPr/>
          </p:nvSpPr>
          <p:spPr bwMode="auto">
            <a:xfrm flipH="1" flipV="1">
              <a:off x="3303" y="3679"/>
              <a:ext cx="0" cy="306"/>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83" name="Text Box 36">
              <a:extLst>
                <a:ext uri="{FF2B5EF4-FFF2-40B4-BE49-F238E27FC236}">
                  <a16:creationId xmlns:a16="http://schemas.microsoft.com/office/drawing/2014/main" id="{758F7C44-6A2B-4154-9EC4-D25C68871317}"/>
                </a:ext>
              </a:extLst>
            </p:cNvPr>
            <p:cNvSpPr txBox="1">
              <a:spLocks noChangeArrowheads="1"/>
            </p:cNvSpPr>
            <p:nvPr/>
          </p:nvSpPr>
          <p:spPr bwMode="auto">
            <a:xfrm>
              <a:off x="2762" y="3959"/>
              <a:ext cx="2160" cy="327"/>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lvl1pPr>
                <a:defRPr sz="1600" b="1">
                  <a:solidFill>
                    <a:schemeClr val="tx1"/>
                  </a:solidFill>
                  <a:latin typeface="Comic Sans MS" charset="0"/>
                  <a:ea typeface="ＭＳ Ｐゴシック" charset="0"/>
                  <a:cs typeface="ＭＳ Ｐゴシック" charset="0"/>
                </a:defRPr>
              </a:lvl1pPr>
              <a:lvl2pPr marL="37931725" indent="-37474525">
                <a:defRPr sz="1600" b="1">
                  <a:solidFill>
                    <a:schemeClr val="tx1"/>
                  </a:solidFill>
                  <a:latin typeface="Comic Sans MS" charset="0"/>
                  <a:ea typeface="ＭＳ Ｐゴシック" charset="0"/>
                </a:defRPr>
              </a:lvl2pPr>
              <a:lvl3pPr>
                <a:defRPr sz="1600" b="1">
                  <a:solidFill>
                    <a:schemeClr val="tx1"/>
                  </a:solidFill>
                  <a:latin typeface="Comic Sans MS" charset="0"/>
                  <a:ea typeface="ＭＳ Ｐゴシック" charset="0"/>
                </a:defRPr>
              </a:lvl3pPr>
              <a:lvl4pPr>
                <a:defRPr sz="1600" b="1">
                  <a:solidFill>
                    <a:schemeClr val="tx1"/>
                  </a:solidFill>
                  <a:latin typeface="Comic Sans MS" charset="0"/>
                  <a:ea typeface="ＭＳ Ｐゴシック" charset="0"/>
                </a:defRPr>
              </a:lvl4pPr>
              <a:lvl5pPr>
                <a:defRPr sz="1600" b="1">
                  <a:solidFill>
                    <a:schemeClr val="tx1"/>
                  </a:solidFill>
                  <a:latin typeface="Comic Sans MS" charset="0"/>
                  <a:ea typeface="ＭＳ Ｐゴシック" charset="0"/>
                </a:defRPr>
              </a:lvl5pPr>
              <a:lvl6pPr marL="457200" eaLnBrk="0" fontAlgn="base" hangingPunct="0">
                <a:spcBef>
                  <a:spcPct val="0"/>
                </a:spcBef>
                <a:spcAft>
                  <a:spcPct val="0"/>
                </a:spcAft>
                <a:defRPr sz="1600" b="1">
                  <a:solidFill>
                    <a:schemeClr val="tx1"/>
                  </a:solidFill>
                  <a:latin typeface="Comic Sans MS" charset="0"/>
                  <a:ea typeface="ＭＳ Ｐゴシック" charset="0"/>
                </a:defRPr>
              </a:lvl6pPr>
              <a:lvl7pPr marL="914400" eaLnBrk="0" fontAlgn="base" hangingPunct="0">
                <a:spcBef>
                  <a:spcPct val="0"/>
                </a:spcBef>
                <a:spcAft>
                  <a:spcPct val="0"/>
                </a:spcAft>
                <a:defRPr sz="1600" b="1">
                  <a:solidFill>
                    <a:schemeClr val="tx1"/>
                  </a:solidFill>
                  <a:latin typeface="Comic Sans MS" charset="0"/>
                  <a:ea typeface="ＭＳ Ｐゴシック" charset="0"/>
                </a:defRPr>
              </a:lvl7pPr>
              <a:lvl8pPr marL="1371600" eaLnBrk="0" fontAlgn="base" hangingPunct="0">
                <a:spcBef>
                  <a:spcPct val="0"/>
                </a:spcBef>
                <a:spcAft>
                  <a:spcPct val="0"/>
                </a:spcAft>
                <a:defRPr sz="1600" b="1">
                  <a:solidFill>
                    <a:schemeClr val="tx1"/>
                  </a:solidFill>
                  <a:latin typeface="Comic Sans MS" charset="0"/>
                  <a:ea typeface="ＭＳ Ｐゴシック" charset="0"/>
                </a:defRPr>
              </a:lvl8pPr>
              <a:lvl9pPr marL="18288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يسوع المسيح</a:t>
              </a:r>
              <a:endParaRPr kumimoji="0" lang="en-US" sz="28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endParaRPr>
            </a:p>
          </p:txBody>
        </p:sp>
      </p:grpSp>
      <p:sp>
        <p:nvSpPr>
          <p:cNvPr id="84" name="Line 30">
            <a:extLst>
              <a:ext uri="{FF2B5EF4-FFF2-40B4-BE49-F238E27FC236}">
                <a16:creationId xmlns:a16="http://schemas.microsoft.com/office/drawing/2014/main" id="{4AF71C77-709B-4763-BF77-E654A29EC9DF}"/>
              </a:ext>
            </a:extLst>
          </p:cNvPr>
          <p:cNvSpPr>
            <a:spLocks noChangeShapeType="1"/>
          </p:cNvSpPr>
          <p:nvPr/>
        </p:nvSpPr>
        <p:spPr bwMode="auto">
          <a:xfrm flipH="1">
            <a:off x="4408277" y="5801381"/>
            <a:ext cx="677863" cy="1587"/>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afterEffect">
                                  <p:stCondLst>
                                    <p:cond delay="0"/>
                                  </p:stCondLst>
                                  <p:childTnLst>
                                    <p:set>
                                      <p:cBhvr>
                                        <p:cTn id="6" dur="1" fill="hold">
                                          <p:stCondLst>
                                            <p:cond delay="0"/>
                                          </p:stCondLst>
                                        </p:cTn>
                                        <p:tgtEl>
                                          <p:spTgt spid="358445"/>
                                        </p:tgtEl>
                                        <p:attrNameLst>
                                          <p:attrName>style.visibility</p:attrName>
                                        </p:attrNameLst>
                                      </p:cBhvr>
                                      <p:to>
                                        <p:strVal val="visible"/>
                                      </p:to>
                                    </p:set>
                                    <p:anim calcmode="lin" valueType="num">
                                      <p:cBhvr additive="base">
                                        <p:cTn id="7" dur="500" fill="hold"/>
                                        <p:tgtEl>
                                          <p:spTgt spid="358445"/>
                                        </p:tgtEl>
                                        <p:attrNameLst>
                                          <p:attrName>ppt_x</p:attrName>
                                        </p:attrNameLst>
                                      </p:cBhvr>
                                      <p:tavLst>
                                        <p:tav tm="0">
                                          <p:val>
                                            <p:strVal val="0-#ppt_w/2"/>
                                          </p:val>
                                        </p:tav>
                                        <p:tav tm="100000">
                                          <p:val>
                                            <p:strVal val="#ppt_x"/>
                                          </p:val>
                                        </p:tav>
                                      </p:tavLst>
                                    </p:anim>
                                    <p:anim calcmode="lin" valueType="num">
                                      <p:cBhvr additive="base">
                                        <p:cTn id="8" dur="500" fill="hold"/>
                                        <p:tgtEl>
                                          <p:spTgt spid="358445"/>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2" fill="hold" grpId="0" nodeType="clickEffect">
                                  <p:stCondLst>
                                    <p:cond delay="0"/>
                                  </p:stCondLst>
                                  <p:childTnLst>
                                    <p:set>
                                      <p:cBhvr>
                                        <p:cTn id="12" dur="1" fill="hold">
                                          <p:stCondLst>
                                            <p:cond delay="0"/>
                                          </p:stCondLst>
                                        </p:cTn>
                                        <p:tgtEl>
                                          <p:spTgt spid="358446"/>
                                        </p:tgtEl>
                                        <p:attrNameLst>
                                          <p:attrName>style.visibility</p:attrName>
                                        </p:attrNameLst>
                                      </p:cBhvr>
                                      <p:to>
                                        <p:strVal val="visible"/>
                                      </p:to>
                                    </p:set>
                                    <p:anim calcmode="lin" valueType="num">
                                      <p:cBhvr additive="base">
                                        <p:cTn id="13" dur="500" fill="hold"/>
                                        <p:tgtEl>
                                          <p:spTgt spid="358446"/>
                                        </p:tgtEl>
                                        <p:attrNameLst>
                                          <p:attrName>ppt_x</p:attrName>
                                        </p:attrNameLst>
                                      </p:cBhvr>
                                      <p:tavLst>
                                        <p:tav tm="0">
                                          <p:val>
                                            <p:strVal val="1+#ppt_w/2"/>
                                          </p:val>
                                        </p:tav>
                                        <p:tav tm="100000">
                                          <p:val>
                                            <p:strVal val="#ppt_x"/>
                                          </p:val>
                                        </p:tav>
                                      </p:tavLst>
                                    </p:anim>
                                    <p:anim calcmode="lin" valueType="num">
                                      <p:cBhvr additive="base">
                                        <p:cTn id="14" dur="500" fill="hold"/>
                                        <p:tgtEl>
                                          <p:spTgt spid="358446"/>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17" presetClass="entr" presetSubtype="2" fill="hold" nodeType="clickEffect">
                                  <p:stCondLst>
                                    <p:cond delay="0"/>
                                  </p:stCondLst>
                                  <p:childTnLst>
                                    <p:set>
                                      <p:cBhvr>
                                        <p:cTn id="18" dur="1" fill="hold">
                                          <p:stCondLst>
                                            <p:cond delay="0"/>
                                          </p:stCondLst>
                                        </p:cTn>
                                        <p:tgtEl>
                                          <p:spTgt spid="2"/>
                                        </p:tgtEl>
                                        <p:attrNameLst>
                                          <p:attrName>style.visibility</p:attrName>
                                        </p:attrNameLst>
                                      </p:cBhvr>
                                      <p:to>
                                        <p:strVal val="visible"/>
                                      </p:to>
                                    </p:set>
                                    <p:anim calcmode="lin" valueType="num">
                                      <p:cBhvr>
                                        <p:cTn id="19" dur="500" fill="hold"/>
                                        <p:tgtEl>
                                          <p:spTgt spid="2"/>
                                        </p:tgtEl>
                                        <p:attrNameLst>
                                          <p:attrName>ppt_x</p:attrName>
                                        </p:attrNameLst>
                                      </p:cBhvr>
                                      <p:tavLst>
                                        <p:tav tm="0">
                                          <p:val>
                                            <p:strVal val="#ppt_x+#ppt_w/2"/>
                                          </p:val>
                                        </p:tav>
                                        <p:tav tm="100000">
                                          <p:val>
                                            <p:strVal val="#ppt_x"/>
                                          </p:val>
                                        </p:tav>
                                      </p:tavLst>
                                    </p:anim>
                                    <p:anim calcmode="lin" valueType="num">
                                      <p:cBhvr>
                                        <p:cTn id="20" dur="500" fill="hold"/>
                                        <p:tgtEl>
                                          <p:spTgt spid="2"/>
                                        </p:tgtEl>
                                        <p:attrNameLst>
                                          <p:attrName>ppt_y</p:attrName>
                                        </p:attrNameLst>
                                      </p:cBhvr>
                                      <p:tavLst>
                                        <p:tav tm="0">
                                          <p:val>
                                            <p:strVal val="#ppt_y"/>
                                          </p:val>
                                        </p:tav>
                                        <p:tav tm="100000">
                                          <p:val>
                                            <p:strVal val="#ppt_y"/>
                                          </p:val>
                                        </p:tav>
                                      </p:tavLst>
                                    </p:anim>
                                    <p:anim calcmode="lin" valueType="num">
                                      <p:cBhvr>
                                        <p:cTn id="21" dur="500" fill="hold"/>
                                        <p:tgtEl>
                                          <p:spTgt spid="2"/>
                                        </p:tgtEl>
                                        <p:attrNameLst>
                                          <p:attrName>ppt_w</p:attrName>
                                        </p:attrNameLst>
                                      </p:cBhvr>
                                      <p:tavLst>
                                        <p:tav tm="0">
                                          <p:val>
                                            <p:fltVal val="0"/>
                                          </p:val>
                                        </p:tav>
                                        <p:tav tm="100000">
                                          <p:val>
                                            <p:strVal val="#ppt_w"/>
                                          </p:val>
                                        </p:tav>
                                      </p:tavLst>
                                    </p:anim>
                                    <p:anim calcmode="lin" valueType="num">
                                      <p:cBhvr>
                                        <p:cTn id="22" dur="500" fill="hold"/>
                                        <p:tgtEl>
                                          <p:spTgt spid="2"/>
                                        </p:tgtEl>
                                        <p:attrNameLst>
                                          <p:attrName>ppt_h</p:attrName>
                                        </p:attrNameLst>
                                      </p:cBhvr>
                                      <p:tavLst>
                                        <p:tav tm="0">
                                          <p:val>
                                            <p:strVal val="#ppt_h"/>
                                          </p:val>
                                        </p:tav>
                                        <p:tav tm="100000">
                                          <p:val>
                                            <p:strVal val="#ppt_h"/>
                                          </p:val>
                                        </p:tav>
                                      </p:tavLst>
                                    </p:anim>
                                  </p:childTnLst>
                                </p:cTn>
                              </p:par>
                            </p:childTnLst>
                          </p:cTn>
                        </p:par>
                      </p:childTnLst>
                    </p:cTn>
                  </p:par>
                  <p:par>
                    <p:cTn id="23" fill="hold" nodeType="clickPar">
                      <p:stCondLst>
                        <p:cond delay="indefinite"/>
                      </p:stCondLst>
                      <p:childTnLst>
                        <p:par>
                          <p:cTn id="24" fill="hold" nodeType="withGroup">
                            <p:stCondLst>
                              <p:cond delay="0"/>
                            </p:stCondLst>
                            <p:childTnLst>
                              <p:par>
                                <p:cTn id="25" presetID="17" presetClass="entr" presetSubtype="8" fill="hold" nodeType="clickEffect">
                                  <p:stCondLst>
                                    <p:cond delay="0"/>
                                  </p:stCondLst>
                                  <p:childTnLst>
                                    <p:set>
                                      <p:cBhvr>
                                        <p:cTn id="26" dur="1" fill="hold">
                                          <p:stCondLst>
                                            <p:cond delay="0"/>
                                          </p:stCondLst>
                                        </p:cTn>
                                        <p:tgtEl>
                                          <p:spTgt spid="3"/>
                                        </p:tgtEl>
                                        <p:attrNameLst>
                                          <p:attrName>style.visibility</p:attrName>
                                        </p:attrNameLst>
                                      </p:cBhvr>
                                      <p:to>
                                        <p:strVal val="visible"/>
                                      </p:to>
                                    </p:set>
                                    <p:anim calcmode="lin" valueType="num">
                                      <p:cBhvr>
                                        <p:cTn id="27" dur="500" fill="hold"/>
                                        <p:tgtEl>
                                          <p:spTgt spid="3"/>
                                        </p:tgtEl>
                                        <p:attrNameLst>
                                          <p:attrName>ppt_x</p:attrName>
                                        </p:attrNameLst>
                                      </p:cBhvr>
                                      <p:tavLst>
                                        <p:tav tm="0">
                                          <p:val>
                                            <p:strVal val="#ppt_x-#ppt_w/2"/>
                                          </p:val>
                                        </p:tav>
                                        <p:tav tm="100000">
                                          <p:val>
                                            <p:strVal val="#ppt_x"/>
                                          </p:val>
                                        </p:tav>
                                      </p:tavLst>
                                    </p:anim>
                                    <p:anim calcmode="lin" valueType="num">
                                      <p:cBhvr>
                                        <p:cTn id="28" dur="500" fill="hold"/>
                                        <p:tgtEl>
                                          <p:spTgt spid="3"/>
                                        </p:tgtEl>
                                        <p:attrNameLst>
                                          <p:attrName>ppt_y</p:attrName>
                                        </p:attrNameLst>
                                      </p:cBhvr>
                                      <p:tavLst>
                                        <p:tav tm="0">
                                          <p:val>
                                            <p:strVal val="#ppt_y"/>
                                          </p:val>
                                        </p:tav>
                                        <p:tav tm="100000">
                                          <p:val>
                                            <p:strVal val="#ppt_y"/>
                                          </p:val>
                                        </p:tav>
                                      </p:tavLst>
                                    </p:anim>
                                    <p:anim calcmode="lin" valueType="num">
                                      <p:cBhvr>
                                        <p:cTn id="29" dur="500" fill="hold"/>
                                        <p:tgtEl>
                                          <p:spTgt spid="3"/>
                                        </p:tgtEl>
                                        <p:attrNameLst>
                                          <p:attrName>ppt_w</p:attrName>
                                        </p:attrNameLst>
                                      </p:cBhvr>
                                      <p:tavLst>
                                        <p:tav tm="0">
                                          <p:val>
                                            <p:fltVal val="0"/>
                                          </p:val>
                                        </p:tav>
                                        <p:tav tm="100000">
                                          <p:val>
                                            <p:strVal val="#ppt_w"/>
                                          </p:val>
                                        </p:tav>
                                      </p:tavLst>
                                    </p:anim>
                                    <p:anim calcmode="lin" valueType="num">
                                      <p:cBhvr>
                                        <p:cTn id="30" dur="500" fill="hold"/>
                                        <p:tgtEl>
                                          <p:spTgt spid="3"/>
                                        </p:tgtEl>
                                        <p:attrNameLst>
                                          <p:attrName>ppt_h</p:attrName>
                                        </p:attrNameLst>
                                      </p:cBhvr>
                                      <p:tavLst>
                                        <p:tav tm="0">
                                          <p:val>
                                            <p:strVal val="#ppt_h"/>
                                          </p:val>
                                        </p:tav>
                                        <p:tav tm="100000">
                                          <p:val>
                                            <p:strVal val="#ppt_h"/>
                                          </p:val>
                                        </p:tav>
                                      </p:tavLst>
                                    </p:anim>
                                  </p:childTnLst>
                                </p:cTn>
                              </p:par>
                            </p:childTnLst>
                          </p:cTn>
                        </p:par>
                        <p:par>
                          <p:cTn id="31" fill="hold">
                            <p:stCondLst>
                              <p:cond delay="500"/>
                            </p:stCondLst>
                            <p:childTnLst>
                              <p:par>
                                <p:cTn id="32" presetID="10" presetClass="entr" presetSubtype="0" fill="hold" nodeType="afterEffect">
                                  <p:stCondLst>
                                    <p:cond delay="0"/>
                                  </p:stCondLst>
                                  <p:childTnLst>
                                    <p:set>
                                      <p:cBhvr>
                                        <p:cTn id="33" dur="1" fill="hold">
                                          <p:stCondLst>
                                            <p:cond delay="0"/>
                                          </p:stCondLst>
                                        </p:cTn>
                                        <p:tgtEl>
                                          <p:spTgt spid="81"/>
                                        </p:tgtEl>
                                        <p:attrNameLst>
                                          <p:attrName>style.visibility</p:attrName>
                                        </p:attrNameLst>
                                      </p:cBhvr>
                                      <p:to>
                                        <p:strVal val="visible"/>
                                      </p:to>
                                    </p:set>
                                    <p:animEffect transition="in" filter="fade">
                                      <p:cBhvr>
                                        <p:cTn id="34" dur="1000"/>
                                        <p:tgtEl>
                                          <p:spTgt spid="8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8445" grpId="0" autoUpdateAnimBg="0"/>
      <p:bldP spid="358446" grpId="0" autoUpdateAnimBg="0"/>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3313" name="Text Box 33"/>
          <p:cNvSpPr txBox="1">
            <a:spLocks noChangeArrowheads="1"/>
          </p:cNvSpPr>
          <p:nvPr/>
        </p:nvSpPr>
        <p:spPr bwMode="auto">
          <a:xfrm>
            <a:off x="1651794" y="5400086"/>
            <a:ext cx="1806575" cy="766557"/>
          </a:xfrm>
          <a:prstGeom prst="rect">
            <a:avLst/>
          </a:prstGeom>
          <a:noFill/>
          <a:ln w="9525">
            <a:noFill/>
            <a:miter lim="800000"/>
            <a:headEnd/>
            <a:tailEnd/>
          </a:ln>
          <a:effectLst>
            <a:outerShdw blurRad="63500" dist="107763" dir="2700000" algn="ctr" rotWithShape="0">
              <a:schemeClr val="bg2">
                <a:alpha val="74998"/>
              </a:schemeClr>
            </a:outerShdw>
          </a:effectLst>
        </p:spPr>
        <p:txBody>
          <a:bodyPr>
            <a:spAutoFit/>
          </a:bodyPr>
          <a:lstStyle/>
          <a:p>
            <a:pPr marL="0" marR="0" lvl="0" indent="0" algn="r" defTabSz="914400" rtl="0" eaLnBrk="0" fontAlgn="base" latinLnBrk="0" hangingPunct="0">
              <a:lnSpc>
                <a:spcPct val="50000"/>
              </a:lnSpc>
              <a:spcBef>
                <a:spcPct val="5000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حق</a:t>
            </a:r>
          </a:p>
          <a:p>
            <a:pPr marL="0" marR="0" lvl="0" indent="0" algn="r" defTabSz="914400" rtl="0" eaLnBrk="0" fontAlgn="base" latinLnBrk="0" hangingPunct="0">
              <a:lnSpc>
                <a:spcPct val="50000"/>
              </a:lnSpc>
              <a:spcBef>
                <a:spcPct val="5000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الدم</a:t>
            </a:r>
            <a:endParaRPr kumimoji="0" lang="en-US"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86048" name="Text Box 56"/>
          <p:cNvSpPr txBox="1">
            <a:spLocks noChangeArrowheads="1"/>
          </p:cNvSpPr>
          <p:nvPr/>
        </p:nvSpPr>
        <p:spPr bwMode="auto">
          <a:xfrm>
            <a:off x="542925" y="6526213"/>
            <a:ext cx="219075"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000" b="1" i="0"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p>
        </p:txBody>
      </p:sp>
      <p:sp>
        <p:nvSpPr>
          <p:cNvPr id="353337" name="Rectangle 57"/>
          <p:cNvSpPr>
            <a:spLocks noChangeArrowheads="1"/>
          </p:cNvSpPr>
          <p:nvPr/>
        </p:nvSpPr>
        <p:spPr bwMode="auto">
          <a:xfrm>
            <a:off x="8034338" y="6481763"/>
            <a:ext cx="282575" cy="304800"/>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a:t>
            </a:r>
          </a:p>
        </p:txBody>
      </p:sp>
      <p:sp>
        <p:nvSpPr>
          <p:cNvPr id="353340" name="Rectangle 60"/>
          <p:cNvSpPr>
            <a:spLocks noChangeArrowheads="1"/>
          </p:cNvSpPr>
          <p:nvPr/>
        </p:nvSpPr>
        <p:spPr bwMode="auto">
          <a:xfrm>
            <a:off x="8098485" y="6523752"/>
            <a:ext cx="325730" cy="246221"/>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36</a:t>
            </a:r>
          </a:p>
        </p:txBody>
      </p:sp>
      <p:grpSp>
        <p:nvGrpSpPr>
          <p:cNvPr id="43" name="Group 43">
            <a:extLst>
              <a:ext uri="{FF2B5EF4-FFF2-40B4-BE49-F238E27FC236}">
                <a16:creationId xmlns:a16="http://schemas.microsoft.com/office/drawing/2014/main" id="{D018BDAB-C5FF-4579-BB29-C59D2EF4EE3D}"/>
              </a:ext>
            </a:extLst>
          </p:cNvPr>
          <p:cNvGrpSpPr>
            <a:grpSpLocks/>
          </p:cNvGrpSpPr>
          <p:nvPr/>
        </p:nvGrpSpPr>
        <p:grpSpPr bwMode="auto">
          <a:xfrm>
            <a:off x="1651794" y="4312115"/>
            <a:ext cx="3138487" cy="847725"/>
            <a:chOff x="1287" y="2701"/>
            <a:chExt cx="1977" cy="534"/>
          </a:xfrm>
        </p:grpSpPr>
        <p:sp>
          <p:nvSpPr>
            <p:cNvPr id="44" name="Text Box 27">
              <a:extLst>
                <a:ext uri="{FF2B5EF4-FFF2-40B4-BE49-F238E27FC236}">
                  <a16:creationId xmlns:a16="http://schemas.microsoft.com/office/drawing/2014/main" id="{EE61015E-3FE6-4A0E-AC50-0811CB9C8F52}"/>
                </a:ext>
              </a:extLst>
            </p:cNvPr>
            <p:cNvSpPr txBox="1">
              <a:spLocks noChangeArrowheads="1"/>
            </p:cNvSpPr>
            <p:nvPr/>
          </p:nvSpPr>
          <p:spPr bwMode="auto">
            <a:xfrm>
              <a:off x="1287" y="2793"/>
              <a:ext cx="1977" cy="427"/>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lvl1pPr>
                <a:defRPr sz="1600" b="1">
                  <a:solidFill>
                    <a:schemeClr val="tx1"/>
                  </a:solidFill>
                  <a:latin typeface="Comic Sans MS" charset="0"/>
                  <a:ea typeface="ＭＳ Ｐゴシック" charset="0"/>
                  <a:cs typeface="ＭＳ Ｐゴシック" charset="0"/>
                </a:defRPr>
              </a:lvl1pPr>
              <a:lvl2pPr marL="37931725" indent="-37474525">
                <a:defRPr sz="1600" b="1">
                  <a:solidFill>
                    <a:schemeClr val="tx1"/>
                  </a:solidFill>
                  <a:latin typeface="Comic Sans MS" charset="0"/>
                  <a:ea typeface="ＭＳ Ｐゴシック" charset="0"/>
                </a:defRPr>
              </a:lvl2pPr>
              <a:lvl3pPr>
                <a:defRPr sz="1600" b="1">
                  <a:solidFill>
                    <a:schemeClr val="tx1"/>
                  </a:solidFill>
                  <a:latin typeface="Comic Sans MS" charset="0"/>
                  <a:ea typeface="ＭＳ Ｐゴシック" charset="0"/>
                </a:defRPr>
              </a:lvl3pPr>
              <a:lvl4pPr>
                <a:defRPr sz="1600" b="1">
                  <a:solidFill>
                    <a:schemeClr val="tx1"/>
                  </a:solidFill>
                  <a:latin typeface="Comic Sans MS" charset="0"/>
                  <a:ea typeface="ＭＳ Ｐゴシック" charset="0"/>
                </a:defRPr>
              </a:lvl4pPr>
              <a:lvl5pPr>
                <a:defRPr sz="1600" b="1">
                  <a:solidFill>
                    <a:schemeClr val="tx1"/>
                  </a:solidFill>
                  <a:latin typeface="Comic Sans MS" charset="0"/>
                  <a:ea typeface="ＭＳ Ｐゴシック" charset="0"/>
                </a:defRPr>
              </a:lvl5pPr>
              <a:lvl6pPr marL="457200" eaLnBrk="0" fontAlgn="base" hangingPunct="0">
                <a:spcBef>
                  <a:spcPct val="0"/>
                </a:spcBef>
                <a:spcAft>
                  <a:spcPct val="0"/>
                </a:spcAft>
                <a:defRPr sz="1600" b="1">
                  <a:solidFill>
                    <a:schemeClr val="tx1"/>
                  </a:solidFill>
                  <a:latin typeface="Comic Sans MS" charset="0"/>
                  <a:ea typeface="ＭＳ Ｐゴシック" charset="0"/>
                </a:defRPr>
              </a:lvl6pPr>
              <a:lvl7pPr marL="914400" eaLnBrk="0" fontAlgn="base" hangingPunct="0">
                <a:spcBef>
                  <a:spcPct val="0"/>
                </a:spcBef>
                <a:spcAft>
                  <a:spcPct val="0"/>
                </a:spcAft>
                <a:defRPr sz="1600" b="1">
                  <a:solidFill>
                    <a:schemeClr val="tx1"/>
                  </a:solidFill>
                  <a:latin typeface="Comic Sans MS" charset="0"/>
                  <a:ea typeface="ＭＳ Ｐゴシック" charset="0"/>
                </a:defRPr>
              </a:lvl7pPr>
              <a:lvl8pPr marL="1371600" eaLnBrk="0" fontAlgn="base" hangingPunct="0">
                <a:spcBef>
                  <a:spcPct val="0"/>
                </a:spcBef>
                <a:spcAft>
                  <a:spcPct val="0"/>
                </a:spcAft>
                <a:defRPr sz="1600" b="1">
                  <a:solidFill>
                    <a:schemeClr val="tx1"/>
                  </a:solidFill>
                  <a:latin typeface="Comic Sans MS" charset="0"/>
                  <a:ea typeface="ＭＳ Ｐゴシック" charset="0"/>
                </a:defRPr>
              </a:lvl8pPr>
              <a:lvl9pPr marL="18288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5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الحق العائلي</a:t>
              </a:r>
              <a:endPar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5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لوقا 3: 23-38</a:t>
              </a:r>
              <a:endPar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endParaRPr>
            </a:p>
          </p:txBody>
        </p:sp>
        <p:sp>
          <p:nvSpPr>
            <p:cNvPr id="45" name="Rectangle 29">
              <a:extLst>
                <a:ext uri="{FF2B5EF4-FFF2-40B4-BE49-F238E27FC236}">
                  <a16:creationId xmlns:a16="http://schemas.microsoft.com/office/drawing/2014/main" id="{41E77CDF-BD6A-4E13-A43D-BF8C83EB9281}"/>
                </a:ext>
              </a:extLst>
            </p:cNvPr>
            <p:cNvSpPr>
              <a:spLocks noChangeArrowheads="1"/>
            </p:cNvSpPr>
            <p:nvPr/>
          </p:nvSpPr>
          <p:spPr bwMode="auto">
            <a:xfrm>
              <a:off x="1333" y="2701"/>
              <a:ext cx="1867" cy="534"/>
            </a:xfrm>
            <a:prstGeom prst="rect">
              <a:avLst/>
            </a:prstGeom>
            <a:noFill/>
            <a:ln w="57150">
              <a:solidFill>
                <a:schemeClr val="folHlink"/>
              </a:solidFill>
              <a:miter lim="800000"/>
              <a:headEnd/>
              <a:tailEnd/>
            </a:ln>
            <a:effectLst>
              <a:outerShdw blurRad="63500" dist="71842" dir="2700000" algn="ctr" rotWithShape="0">
                <a:schemeClr val="bg2">
                  <a:alpha val="74998"/>
                </a:schemeClr>
              </a:outerShdw>
            </a:effec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46" name="Group 44">
            <a:extLst>
              <a:ext uri="{FF2B5EF4-FFF2-40B4-BE49-F238E27FC236}">
                <a16:creationId xmlns:a16="http://schemas.microsoft.com/office/drawing/2014/main" id="{46A8F022-674B-4CC4-978B-E1CF1A76487C}"/>
              </a:ext>
            </a:extLst>
          </p:cNvPr>
          <p:cNvGrpSpPr>
            <a:grpSpLocks/>
          </p:cNvGrpSpPr>
          <p:nvPr/>
        </p:nvGrpSpPr>
        <p:grpSpPr bwMode="auto">
          <a:xfrm>
            <a:off x="4842861" y="4312115"/>
            <a:ext cx="2925762" cy="847725"/>
            <a:chOff x="3285" y="2701"/>
            <a:chExt cx="1843" cy="534"/>
          </a:xfrm>
        </p:grpSpPr>
        <p:sp>
          <p:nvSpPr>
            <p:cNvPr id="47" name="Text Box 28">
              <a:extLst>
                <a:ext uri="{FF2B5EF4-FFF2-40B4-BE49-F238E27FC236}">
                  <a16:creationId xmlns:a16="http://schemas.microsoft.com/office/drawing/2014/main" id="{46C67797-9267-4884-8438-B2205A3E6B72}"/>
                </a:ext>
              </a:extLst>
            </p:cNvPr>
            <p:cNvSpPr txBox="1">
              <a:spLocks noChangeArrowheads="1"/>
            </p:cNvSpPr>
            <p:nvPr/>
          </p:nvSpPr>
          <p:spPr bwMode="auto">
            <a:xfrm>
              <a:off x="3318" y="2792"/>
              <a:ext cx="1729" cy="422"/>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lvl1pPr>
                <a:defRPr sz="1600" b="1">
                  <a:solidFill>
                    <a:schemeClr val="tx1"/>
                  </a:solidFill>
                  <a:latin typeface="Comic Sans MS" charset="0"/>
                  <a:ea typeface="ＭＳ Ｐゴシック" charset="0"/>
                  <a:cs typeface="ＭＳ Ｐゴシック" charset="0"/>
                </a:defRPr>
              </a:lvl1pPr>
              <a:lvl2pPr marL="37931725" indent="-37474525">
                <a:defRPr sz="1600" b="1">
                  <a:solidFill>
                    <a:schemeClr val="tx1"/>
                  </a:solidFill>
                  <a:latin typeface="Comic Sans MS" charset="0"/>
                  <a:ea typeface="ＭＳ Ｐゴシック" charset="0"/>
                </a:defRPr>
              </a:lvl2pPr>
              <a:lvl3pPr>
                <a:defRPr sz="1600" b="1">
                  <a:solidFill>
                    <a:schemeClr val="tx1"/>
                  </a:solidFill>
                  <a:latin typeface="Comic Sans MS" charset="0"/>
                  <a:ea typeface="ＭＳ Ｐゴシック" charset="0"/>
                </a:defRPr>
              </a:lvl3pPr>
              <a:lvl4pPr>
                <a:defRPr sz="1600" b="1">
                  <a:solidFill>
                    <a:schemeClr val="tx1"/>
                  </a:solidFill>
                  <a:latin typeface="Comic Sans MS" charset="0"/>
                  <a:ea typeface="ＭＳ Ｐゴシック" charset="0"/>
                </a:defRPr>
              </a:lvl4pPr>
              <a:lvl5pPr>
                <a:defRPr sz="1600" b="1">
                  <a:solidFill>
                    <a:schemeClr val="tx1"/>
                  </a:solidFill>
                  <a:latin typeface="Comic Sans MS" charset="0"/>
                  <a:ea typeface="ＭＳ Ｐゴシック" charset="0"/>
                </a:defRPr>
              </a:lvl5pPr>
              <a:lvl6pPr marL="457200" eaLnBrk="0" fontAlgn="base" hangingPunct="0">
                <a:spcBef>
                  <a:spcPct val="0"/>
                </a:spcBef>
                <a:spcAft>
                  <a:spcPct val="0"/>
                </a:spcAft>
                <a:defRPr sz="1600" b="1">
                  <a:solidFill>
                    <a:schemeClr val="tx1"/>
                  </a:solidFill>
                  <a:latin typeface="Comic Sans MS" charset="0"/>
                  <a:ea typeface="ＭＳ Ｐゴシック" charset="0"/>
                </a:defRPr>
              </a:lvl6pPr>
              <a:lvl7pPr marL="914400" eaLnBrk="0" fontAlgn="base" hangingPunct="0">
                <a:spcBef>
                  <a:spcPct val="0"/>
                </a:spcBef>
                <a:spcAft>
                  <a:spcPct val="0"/>
                </a:spcAft>
                <a:defRPr sz="1600" b="1">
                  <a:solidFill>
                    <a:schemeClr val="tx1"/>
                  </a:solidFill>
                  <a:latin typeface="Comic Sans MS" charset="0"/>
                  <a:ea typeface="ＭＳ Ｐゴシック" charset="0"/>
                </a:defRPr>
              </a:lvl7pPr>
              <a:lvl8pPr marL="1371600" eaLnBrk="0" fontAlgn="base" hangingPunct="0">
                <a:spcBef>
                  <a:spcPct val="0"/>
                </a:spcBef>
                <a:spcAft>
                  <a:spcPct val="0"/>
                </a:spcAft>
                <a:defRPr sz="1600" b="1">
                  <a:solidFill>
                    <a:schemeClr val="tx1"/>
                  </a:solidFill>
                  <a:latin typeface="Comic Sans MS" charset="0"/>
                  <a:ea typeface="ＭＳ Ｐゴシック" charset="0"/>
                </a:defRPr>
              </a:lvl8pPr>
              <a:lvl9pPr marL="18288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5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الحق الشرعي</a:t>
              </a:r>
              <a:endPar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5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متى 1: 1-17</a:t>
              </a:r>
              <a:endPar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endParaRPr>
            </a:p>
          </p:txBody>
        </p:sp>
        <p:sp>
          <p:nvSpPr>
            <p:cNvPr id="48" name="Rectangle 32">
              <a:extLst>
                <a:ext uri="{FF2B5EF4-FFF2-40B4-BE49-F238E27FC236}">
                  <a16:creationId xmlns:a16="http://schemas.microsoft.com/office/drawing/2014/main" id="{6A5C8CA0-4C60-451F-BEBE-966B21D1D603}"/>
                </a:ext>
              </a:extLst>
            </p:cNvPr>
            <p:cNvSpPr>
              <a:spLocks noChangeArrowheads="1"/>
            </p:cNvSpPr>
            <p:nvPr/>
          </p:nvSpPr>
          <p:spPr bwMode="auto">
            <a:xfrm>
              <a:off x="3285" y="2701"/>
              <a:ext cx="1843" cy="534"/>
            </a:xfrm>
            <a:prstGeom prst="rect">
              <a:avLst/>
            </a:prstGeom>
            <a:noFill/>
            <a:ln w="57150">
              <a:solidFill>
                <a:schemeClr val="folHlink"/>
              </a:solidFill>
              <a:miter lim="800000"/>
              <a:headEnd/>
              <a:tailEnd/>
            </a:ln>
            <a:effectLst>
              <a:outerShdw blurRad="63500" dist="71842"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grpSp>
      <p:sp>
        <p:nvSpPr>
          <p:cNvPr id="49" name="Line 33">
            <a:extLst>
              <a:ext uri="{FF2B5EF4-FFF2-40B4-BE49-F238E27FC236}">
                <a16:creationId xmlns:a16="http://schemas.microsoft.com/office/drawing/2014/main" id="{923ED892-F6F3-4DB6-93C6-21715C3C0040}"/>
              </a:ext>
            </a:extLst>
          </p:cNvPr>
          <p:cNvSpPr>
            <a:spLocks noChangeShapeType="1"/>
          </p:cNvSpPr>
          <p:nvPr/>
        </p:nvSpPr>
        <p:spPr bwMode="auto">
          <a:xfrm flipV="1">
            <a:off x="4047523" y="5305890"/>
            <a:ext cx="0" cy="3270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50" name="Line 40">
            <a:extLst>
              <a:ext uri="{FF2B5EF4-FFF2-40B4-BE49-F238E27FC236}">
                <a16:creationId xmlns:a16="http://schemas.microsoft.com/office/drawing/2014/main" id="{6C26152F-E241-4BF5-B254-C48DFB32D5F4}"/>
              </a:ext>
            </a:extLst>
          </p:cNvPr>
          <p:cNvSpPr>
            <a:spLocks noChangeShapeType="1"/>
          </p:cNvSpPr>
          <p:nvPr/>
        </p:nvSpPr>
        <p:spPr bwMode="auto">
          <a:xfrm flipV="1">
            <a:off x="5774723" y="5267790"/>
            <a:ext cx="0" cy="3270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51" name="Text Box 46">
            <a:extLst>
              <a:ext uri="{FF2B5EF4-FFF2-40B4-BE49-F238E27FC236}">
                <a16:creationId xmlns:a16="http://schemas.microsoft.com/office/drawing/2014/main" id="{E74603E1-3D9F-460C-85F7-FB878F2DE638}"/>
              </a:ext>
            </a:extLst>
          </p:cNvPr>
          <p:cNvSpPr txBox="1">
            <a:spLocks noChangeArrowheads="1"/>
          </p:cNvSpPr>
          <p:nvPr/>
        </p:nvSpPr>
        <p:spPr bwMode="auto">
          <a:xfrm>
            <a:off x="6036318" y="3903763"/>
            <a:ext cx="2997199" cy="3365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1600" b="1" i="0" u="none" strike="noStrike" kern="1200" cap="none" spc="0" normalizeH="0" baseline="0" noProof="0" dirty="0">
                <a:ln>
                  <a:noFill/>
                </a:ln>
                <a:solidFill>
                  <a:srgbClr val="99CCFF"/>
                </a:solidFill>
                <a:effectLst/>
                <a:uLnTx/>
                <a:uFillTx/>
                <a:latin typeface="Arial" panose="020B0604020202020204" pitchFamily="34" charset="0"/>
                <a:ea typeface="ＭＳ Ｐゴシック" charset="0"/>
                <a:cs typeface="Arial" panose="020B0604020202020204" pitchFamily="34" charset="0"/>
              </a:rPr>
              <a:t>النسب الشرعي</a:t>
            </a:r>
            <a:endParaRPr kumimoji="0" lang="en-US" sz="1600" b="1" i="0" u="none" strike="noStrike" kern="1200" cap="none" spc="0" normalizeH="0" baseline="0" noProof="0" dirty="0">
              <a:ln>
                <a:noFill/>
              </a:ln>
              <a:solidFill>
                <a:srgbClr val="99CCFF"/>
              </a:solidFill>
              <a:effectLst/>
              <a:uLnTx/>
              <a:uFillTx/>
              <a:latin typeface="Arial" panose="020B0604020202020204" pitchFamily="34" charset="0"/>
              <a:ea typeface="ＭＳ Ｐゴシック" charset="0"/>
              <a:cs typeface="Arial" panose="020B0604020202020204" pitchFamily="34" charset="0"/>
            </a:endParaRPr>
          </a:p>
        </p:txBody>
      </p:sp>
      <p:sp>
        <p:nvSpPr>
          <p:cNvPr id="52" name="Text Box 50">
            <a:extLst>
              <a:ext uri="{FF2B5EF4-FFF2-40B4-BE49-F238E27FC236}">
                <a16:creationId xmlns:a16="http://schemas.microsoft.com/office/drawing/2014/main" id="{3F85BEE7-A0D0-48E6-A58D-5A2A23085AAD}"/>
              </a:ext>
            </a:extLst>
          </p:cNvPr>
          <p:cNvSpPr txBox="1">
            <a:spLocks noChangeArrowheads="1"/>
          </p:cNvSpPr>
          <p:nvPr/>
        </p:nvSpPr>
        <p:spPr bwMode="auto">
          <a:xfrm>
            <a:off x="8509986" y="4462927"/>
            <a:ext cx="184150"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sz="2000" b="0" i="0" u="none" strike="noStrike" kern="1200" cap="none" spc="0" normalizeH="0" baseline="0" noProof="0">
              <a:ln>
                <a:noFill/>
              </a:ln>
              <a:solidFill>
                <a:srgbClr val="FFA27C"/>
              </a:solidFill>
              <a:effectLst/>
              <a:uLnTx/>
              <a:uFillTx/>
              <a:latin typeface="Arial" panose="020B0604020202020204" pitchFamily="34" charset="0"/>
              <a:ea typeface="ＭＳ Ｐゴシック" charset="0"/>
              <a:cs typeface="Arial" panose="020B0604020202020204" pitchFamily="34" charset="0"/>
            </a:endParaRPr>
          </a:p>
        </p:txBody>
      </p:sp>
      <p:sp>
        <p:nvSpPr>
          <p:cNvPr id="53" name="Text Box 2">
            <a:extLst>
              <a:ext uri="{FF2B5EF4-FFF2-40B4-BE49-F238E27FC236}">
                <a16:creationId xmlns:a16="http://schemas.microsoft.com/office/drawing/2014/main" id="{B266286B-16BD-4F05-8AF8-71237A94B64F}"/>
              </a:ext>
            </a:extLst>
          </p:cNvPr>
          <p:cNvSpPr txBox="1">
            <a:spLocks noChangeArrowheads="1"/>
          </p:cNvSpPr>
          <p:nvPr/>
        </p:nvSpPr>
        <p:spPr bwMode="auto">
          <a:xfrm>
            <a:off x="2752600" y="691357"/>
            <a:ext cx="2895600"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آدم</a:t>
            </a:r>
            <a:r>
              <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حواء</a:t>
            </a:r>
            <a:endPar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54" name="Text Box 3">
            <a:extLst>
              <a:ext uri="{FF2B5EF4-FFF2-40B4-BE49-F238E27FC236}">
                <a16:creationId xmlns:a16="http://schemas.microsoft.com/office/drawing/2014/main" id="{015A6D50-95BA-45A2-B2B8-FF6704538A34}"/>
              </a:ext>
            </a:extLst>
          </p:cNvPr>
          <p:cNvSpPr txBox="1">
            <a:spLocks noChangeArrowheads="1"/>
          </p:cNvSpPr>
          <p:nvPr/>
        </p:nvSpPr>
        <p:spPr bwMode="auto">
          <a:xfrm>
            <a:off x="2155700" y="1266522"/>
            <a:ext cx="4089400"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1" i="0" u="none" strike="noStrike" kern="1200" cap="none" spc="0" normalizeH="0" baseline="0" noProof="0" dirty="0" err="1">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قايين</a:t>
            </a:r>
            <a:r>
              <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هابيل  </a:t>
            </a:r>
            <a:r>
              <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i="0" u="none" strike="noStrike" kern="1200" cap="none" spc="0" normalizeH="0" baseline="0" noProof="0" dirty="0" err="1">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شيث</a:t>
            </a: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endPar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55" name="Rectangle 4">
            <a:extLst>
              <a:ext uri="{FF2B5EF4-FFF2-40B4-BE49-F238E27FC236}">
                <a16:creationId xmlns:a16="http://schemas.microsoft.com/office/drawing/2014/main" id="{34554C60-D7AE-4FC5-B3FB-83C03A62D3DF}"/>
              </a:ext>
            </a:extLst>
          </p:cNvPr>
          <p:cNvSpPr>
            <a:spLocks noChangeArrowheads="1"/>
          </p:cNvSpPr>
          <p:nvPr/>
        </p:nvSpPr>
        <p:spPr bwMode="auto">
          <a:xfrm>
            <a:off x="0" y="177800"/>
            <a:ext cx="9144000" cy="397738"/>
          </a:xfrm>
          <a:prstGeom prst="rect">
            <a:avLst/>
          </a:prstGeom>
          <a:noFill/>
          <a:ln w="12700">
            <a:noFill/>
            <a:miter lim="800000"/>
            <a:headEnd/>
            <a:tailEnd/>
          </a:ln>
          <a:effectLst>
            <a:outerShdw blurRad="63500" dist="53882" dir="2700000" algn="ctr" rotWithShape="0">
              <a:schemeClr val="bg2">
                <a:alpha val="74998"/>
              </a:schemeClr>
            </a:outerShdw>
          </a:effectLst>
        </p:spPr>
        <p:txBody>
          <a:bodyPr lIns="90487" tIns="44450" rIns="90487" bIns="44450">
            <a:spAutoFit/>
          </a:bodyPr>
          <a:lstStyle/>
          <a:p>
            <a:pPr marL="0" marR="0" lvl="0" indent="0" algn="ctr" defTabSz="914400" rtl="0" eaLnBrk="0" fontAlgn="base" latinLnBrk="0" hangingPunct="0">
              <a:lnSpc>
                <a:spcPct val="70000"/>
              </a:lnSpc>
              <a:spcBef>
                <a:spcPct val="50000"/>
              </a:spcBef>
              <a:spcAft>
                <a:spcPct val="0"/>
              </a:spcAft>
              <a:buClrTx/>
              <a:buSzTx/>
              <a:buFontTx/>
              <a:buNone/>
              <a:tabLst/>
              <a:defRPr/>
            </a:pPr>
            <a:r>
              <a:rPr kumimoji="0" lang="ar-JO" sz="28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سلالة داود: سلسلة النسب الملكية ليسوع المسيح*</a:t>
            </a:r>
            <a:endParaRPr kumimoji="0" lang="en-US" sz="20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56" name="Line 5">
            <a:extLst>
              <a:ext uri="{FF2B5EF4-FFF2-40B4-BE49-F238E27FC236}">
                <a16:creationId xmlns:a16="http://schemas.microsoft.com/office/drawing/2014/main" id="{255375FF-28D8-4438-8149-D6CC1CAD3043}"/>
              </a:ext>
            </a:extLst>
          </p:cNvPr>
          <p:cNvSpPr>
            <a:spLocks noChangeShapeType="1"/>
          </p:cNvSpPr>
          <p:nvPr/>
        </p:nvSpPr>
        <p:spPr bwMode="auto">
          <a:xfrm>
            <a:off x="3327400" y="955675"/>
            <a:ext cx="228600" cy="0"/>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57" name="Line 6">
            <a:extLst>
              <a:ext uri="{FF2B5EF4-FFF2-40B4-BE49-F238E27FC236}">
                <a16:creationId xmlns:a16="http://schemas.microsoft.com/office/drawing/2014/main" id="{FB95F5D5-74D0-4B13-824C-83F43AF7E4A1}"/>
              </a:ext>
            </a:extLst>
          </p:cNvPr>
          <p:cNvSpPr>
            <a:spLocks noChangeShapeType="1"/>
          </p:cNvSpPr>
          <p:nvPr/>
        </p:nvSpPr>
        <p:spPr bwMode="auto">
          <a:xfrm>
            <a:off x="2489200" y="1196975"/>
            <a:ext cx="1828800" cy="0"/>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58" name="Line 7">
            <a:extLst>
              <a:ext uri="{FF2B5EF4-FFF2-40B4-BE49-F238E27FC236}">
                <a16:creationId xmlns:a16="http://schemas.microsoft.com/office/drawing/2014/main" id="{782C7CD7-3BA7-4F28-B5FC-488885E0AE5B}"/>
              </a:ext>
            </a:extLst>
          </p:cNvPr>
          <p:cNvSpPr>
            <a:spLocks noChangeShapeType="1"/>
          </p:cNvSpPr>
          <p:nvPr/>
        </p:nvSpPr>
        <p:spPr bwMode="auto">
          <a:xfrm flipV="1">
            <a:off x="3427413" y="960438"/>
            <a:ext cx="0" cy="2079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59" name="Line 8">
            <a:extLst>
              <a:ext uri="{FF2B5EF4-FFF2-40B4-BE49-F238E27FC236}">
                <a16:creationId xmlns:a16="http://schemas.microsoft.com/office/drawing/2014/main" id="{37D26D7D-AD2F-4382-96CC-FA2CBB53C8AC}"/>
              </a:ext>
            </a:extLst>
          </p:cNvPr>
          <p:cNvSpPr>
            <a:spLocks noChangeShapeType="1"/>
          </p:cNvSpPr>
          <p:nvPr/>
        </p:nvSpPr>
        <p:spPr bwMode="auto">
          <a:xfrm flipV="1">
            <a:off x="2487613" y="1214438"/>
            <a:ext cx="0" cy="1317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0" name="Line 9">
            <a:extLst>
              <a:ext uri="{FF2B5EF4-FFF2-40B4-BE49-F238E27FC236}">
                <a16:creationId xmlns:a16="http://schemas.microsoft.com/office/drawing/2014/main" id="{D0E67E72-DA0E-4154-ADCA-33B53D34471C}"/>
              </a:ext>
            </a:extLst>
          </p:cNvPr>
          <p:cNvSpPr>
            <a:spLocks noChangeShapeType="1"/>
          </p:cNvSpPr>
          <p:nvPr/>
        </p:nvSpPr>
        <p:spPr bwMode="auto">
          <a:xfrm flipV="1">
            <a:off x="3429000" y="1150938"/>
            <a:ext cx="0" cy="2079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1" name="Line 10">
            <a:extLst>
              <a:ext uri="{FF2B5EF4-FFF2-40B4-BE49-F238E27FC236}">
                <a16:creationId xmlns:a16="http://schemas.microsoft.com/office/drawing/2014/main" id="{D0651DBE-FA34-4818-902E-B32E72C16E9A}"/>
              </a:ext>
            </a:extLst>
          </p:cNvPr>
          <p:cNvSpPr>
            <a:spLocks noChangeShapeType="1"/>
          </p:cNvSpPr>
          <p:nvPr/>
        </p:nvSpPr>
        <p:spPr bwMode="auto">
          <a:xfrm flipV="1">
            <a:off x="4318000" y="1200150"/>
            <a:ext cx="0" cy="157163"/>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2" name="Line 11">
            <a:extLst>
              <a:ext uri="{FF2B5EF4-FFF2-40B4-BE49-F238E27FC236}">
                <a16:creationId xmlns:a16="http://schemas.microsoft.com/office/drawing/2014/main" id="{C5539EF5-AD01-46CF-B371-C5D76222C65A}"/>
              </a:ext>
            </a:extLst>
          </p:cNvPr>
          <p:cNvSpPr>
            <a:spLocks noChangeShapeType="1"/>
          </p:cNvSpPr>
          <p:nvPr/>
        </p:nvSpPr>
        <p:spPr bwMode="auto">
          <a:xfrm flipH="1">
            <a:off x="3227388" y="1246188"/>
            <a:ext cx="350837" cy="487362"/>
          </a:xfrm>
          <a:prstGeom prst="line">
            <a:avLst/>
          </a:prstGeom>
          <a:noFill/>
          <a:ln w="57150">
            <a:solidFill>
              <a:srgbClr val="CC0000"/>
            </a:solidFill>
            <a:round/>
            <a:headEnd/>
            <a:tailEnd/>
          </a:ln>
          <a:effectLst>
            <a:outerShdw blurRad="63500" dist="46662" dir="3284183"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3" name="Line 12">
            <a:extLst>
              <a:ext uri="{FF2B5EF4-FFF2-40B4-BE49-F238E27FC236}">
                <a16:creationId xmlns:a16="http://schemas.microsoft.com/office/drawing/2014/main" id="{85D69DEE-6615-4841-AC18-F6F8D2841D38}"/>
              </a:ext>
            </a:extLst>
          </p:cNvPr>
          <p:cNvSpPr>
            <a:spLocks noChangeShapeType="1"/>
          </p:cNvSpPr>
          <p:nvPr/>
        </p:nvSpPr>
        <p:spPr bwMode="auto">
          <a:xfrm>
            <a:off x="3221038" y="1239838"/>
            <a:ext cx="363537" cy="544512"/>
          </a:xfrm>
          <a:prstGeom prst="line">
            <a:avLst/>
          </a:prstGeom>
          <a:noFill/>
          <a:ln w="57150">
            <a:solidFill>
              <a:srgbClr val="CC0000"/>
            </a:solidFill>
            <a:round/>
            <a:headEnd/>
            <a:tailEnd/>
          </a:ln>
          <a:effectLst>
            <a:outerShdw blurRad="63500" dist="46662" dir="3284183"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4" name="Text Box 4">
            <a:extLst>
              <a:ext uri="{FF2B5EF4-FFF2-40B4-BE49-F238E27FC236}">
                <a16:creationId xmlns:a16="http://schemas.microsoft.com/office/drawing/2014/main" id="{290A46F5-B5D6-4731-8DE9-795EF6CAD00C}"/>
              </a:ext>
            </a:extLst>
          </p:cNvPr>
          <p:cNvSpPr txBox="1">
            <a:spLocks noChangeArrowheads="1"/>
          </p:cNvSpPr>
          <p:nvPr/>
        </p:nvSpPr>
        <p:spPr bwMode="auto">
          <a:xfrm>
            <a:off x="3517106" y="1798000"/>
            <a:ext cx="1601787"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نوح</a:t>
            </a:r>
            <a:endPar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5" name="Line 10">
            <a:extLst>
              <a:ext uri="{FF2B5EF4-FFF2-40B4-BE49-F238E27FC236}">
                <a16:creationId xmlns:a16="http://schemas.microsoft.com/office/drawing/2014/main" id="{7B1808ED-3073-4DF5-8159-9159F2C030EC}"/>
              </a:ext>
            </a:extLst>
          </p:cNvPr>
          <p:cNvSpPr>
            <a:spLocks noChangeShapeType="1"/>
          </p:cNvSpPr>
          <p:nvPr/>
        </p:nvSpPr>
        <p:spPr bwMode="auto">
          <a:xfrm flipV="1">
            <a:off x="4321175" y="1690688"/>
            <a:ext cx="0" cy="1873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6" name="Line 11">
            <a:extLst>
              <a:ext uri="{FF2B5EF4-FFF2-40B4-BE49-F238E27FC236}">
                <a16:creationId xmlns:a16="http://schemas.microsoft.com/office/drawing/2014/main" id="{AFC8E5C0-A14C-4A0E-ADAE-7FAED1FBA55F}"/>
              </a:ext>
            </a:extLst>
          </p:cNvPr>
          <p:cNvSpPr>
            <a:spLocks noChangeShapeType="1"/>
          </p:cNvSpPr>
          <p:nvPr/>
        </p:nvSpPr>
        <p:spPr bwMode="auto">
          <a:xfrm flipV="1">
            <a:off x="4330700" y="2220913"/>
            <a:ext cx="0" cy="1873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7" name="Line 14">
            <a:extLst>
              <a:ext uri="{FF2B5EF4-FFF2-40B4-BE49-F238E27FC236}">
                <a16:creationId xmlns:a16="http://schemas.microsoft.com/office/drawing/2014/main" id="{B78AFCB5-1F30-4272-96D3-CC3E517F407B}"/>
              </a:ext>
            </a:extLst>
          </p:cNvPr>
          <p:cNvSpPr>
            <a:spLocks noChangeShapeType="1"/>
          </p:cNvSpPr>
          <p:nvPr/>
        </p:nvSpPr>
        <p:spPr bwMode="auto">
          <a:xfrm flipV="1">
            <a:off x="4333000" y="2687109"/>
            <a:ext cx="0" cy="1873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8" name="Text Box 5">
            <a:extLst>
              <a:ext uri="{FF2B5EF4-FFF2-40B4-BE49-F238E27FC236}">
                <a16:creationId xmlns:a16="http://schemas.microsoft.com/office/drawing/2014/main" id="{DDD7721F-2A7B-41B3-9109-C1F0F41DBA47}"/>
              </a:ext>
            </a:extLst>
          </p:cNvPr>
          <p:cNvSpPr txBox="1">
            <a:spLocks noChangeArrowheads="1"/>
          </p:cNvSpPr>
          <p:nvPr/>
        </p:nvSpPr>
        <p:spPr bwMode="auto">
          <a:xfrm>
            <a:off x="3945731" y="2322555"/>
            <a:ext cx="2217737"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lvl1pPr>
              <a:defRPr sz="1600" b="1">
                <a:solidFill>
                  <a:schemeClr val="tx1"/>
                </a:solidFill>
                <a:latin typeface="Comic Sans MS" charset="0"/>
                <a:ea typeface="ＭＳ Ｐゴシック" charset="0"/>
                <a:cs typeface="ＭＳ Ｐゴシック" charset="0"/>
              </a:defRPr>
            </a:lvl1pPr>
            <a:lvl2pPr marL="37931725" indent="-37474525">
              <a:defRPr sz="1600" b="1">
                <a:solidFill>
                  <a:schemeClr val="tx1"/>
                </a:solidFill>
                <a:latin typeface="Comic Sans MS" charset="0"/>
                <a:ea typeface="ＭＳ Ｐゴシック" charset="0"/>
              </a:defRPr>
            </a:lvl2pPr>
            <a:lvl3pPr>
              <a:defRPr sz="1600" b="1">
                <a:solidFill>
                  <a:schemeClr val="tx1"/>
                </a:solidFill>
                <a:latin typeface="Comic Sans MS" charset="0"/>
                <a:ea typeface="ＭＳ Ｐゴシック" charset="0"/>
              </a:defRPr>
            </a:lvl3pPr>
            <a:lvl4pPr>
              <a:defRPr sz="1600" b="1">
                <a:solidFill>
                  <a:schemeClr val="tx1"/>
                </a:solidFill>
                <a:latin typeface="Comic Sans MS" charset="0"/>
                <a:ea typeface="ＭＳ Ｐゴシック" charset="0"/>
              </a:defRPr>
            </a:lvl4pPr>
            <a:lvl5pPr>
              <a:defRPr sz="1600" b="1">
                <a:solidFill>
                  <a:schemeClr val="tx1"/>
                </a:solidFill>
                <a:latin typeface="Comic Sans MS" charset="0"/>
                <a:ea typeface="ＭＳ Ｐゴシック" charset="0"/>
              </a:defRPr>
            </a:lvl5pPr>
            <a:lvl6pPr marL="457200" eaLnBrk="0" fontAlgn="base" hangingPunct="0">
              <a:spcBef>
                <a:spcPct val="0"/>
              </a:spcBef>
              <a:spcAft>
                <a:spcPct val="0"/>
              </a:spcAft>
              <a:defRPr sz="1600" b="1">
                <a:solidFill>
                  <a:schemeClr val="tx1"/>
                </a:solidFill>
                <a:latin typeface="Comic Sans MS" charset="0"/>
                <a:ea typeface="ＭＳ Ｐゴシック" charset="0"/>
              </a:defRPr>
            </a:lvl6pPr>
            <a:lvl7pPr marL="914400" eaLnBrk="0" fontAlgn="base" hangingPunct="0">
              <a:spcBef>
                <a:spcPct val="0"/>
              </a:spcBef>
              <a:spcAft>
                <a:spcPct val="0"/>
              </a:spcAft>
              <a:defRPr sz="1600" b="1">
                <a:solidFill>
                  <a:schemeClr val="tx1"/>
                </a:solidFill>
                <a:latin typeface="Comic Sans MS" charset="0"/>
                <a:ea typeface="ＭＳ Ｐゴシック" charset="0"/>
              </a:defRPr>
            </a:lvl7pPr>
            <a:lvl8pPr marL="1371600" eaLnBrk="0" fontAlgn="base" hangingPunct="0">
              <a:spcBef>
                <a:spcPct val="0"/>
              </a:spcBef>
              <a:spcAft>
                <a:spcPct val="0"/>
              </a:spcAft>
              <a:defRPr sz="1600" b="1">
                <a:solidFill>
                  <a:schemeClr val="tx1"/>
                </a:solidFill>
                <a:latin typeface="Comic Sans MS" charset="0"/>
                <a:ea typeface="ＭＳ Ｐゴシック" charset="0"/>
              </a:defRPr>
            </a:lvl8pPr>
            <a:lvl9pPr marL="18288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1" i="1" u="none" strike="noStrike" kern="1200" cap="none" spc="0" normalizeH="0" baseline="0" noProof="0" dirty="0" err="1">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ابراهيم</a:t>
            </a:r>
            <a:endParaRPr kumimoji="0" lang="en-US" sz="2400" b="1" i="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9" name="Text Box 6">
            <a:extLst>
              <a:ext uri="{FF2B5EF4-FFF2-40B4-BE49-F238E27FC236}">
                <a16:creationId xmlns:a16="http://schemas.microsoft.com/office/drawing/2014/main" id="{AD8BF254-205A-4812-AFA6-DC9D26F04B17}"/>
              </a:ext>
            </a:extLst>
          </p:cNvPr>
          <p:cNvSpPr txBox="1">
            <a:spLocks noChangeArrowheads="1"/>
          </p:cNvSpPr>
          <p:nvPr/>
        </p:nvSpPr>
        <p:spPr bwMode="auto">
          <a:xfrm>
            <a:off x="3979948" y="2853659"/>
            <a:ext cx="3833812"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داود</a:t>
            </a:r>
            <a:r>
              <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i="0" u="none" strike="noStrike" kern="1200" cap="none" spc="0" normalizeH="0" baseline="0" noProof="0" dirty="0" err="1">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بثشبع</a:t>
            </a:r>
            <a:endPar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70" name="Line 7">
            <a:extLst>
              <a:ext uri="{FF2B5EF4-FFF2-40B4-BE49-F238E27FC236}">
                <a16:creationId xmlns:a16="http://schemas.microsoft.com/office/drawing/2014/main" id="{A1BD177A-C5C9-4B61-8816-C4EE51D3EBEC}"/>
              </a:ext>
            </a:extLst>
          </p:cNvPr>
          <p:cNvSpPr>
            <a:spLocks noChangeShapeType="1"/>
          </p:cNvSpPr>
          <p:nvPr/>
        </p:nvSpPr>
        <p:spPr bwMode="auto">
          <a:xfrm>
            <a:off x="4628275" y="3188510"/>
            <a:ext cx="304800" cy="0"/>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71" name="Line 26">
            <a:extLst>
              <a:ext uri="{FF2B5EF4-FFF2-40B4-BE49-F238E27FC236}">
                <a16:creationId xmlns:a16="http://schemas.microsoft.com/office/drawing/2014/main" id="{1D9FBE9D-3A95-4A30-8A67-C4F321A4ED1D}"/>
              </a:ext>
            </a:extLst>
          </p:cNvPr>
          <p:cNvSpPr>
            <a:spLocks noChangeShapeType="1"/>
          </p:cNvSpPr>
          <p:nvPr/>
        </p:nvSpPr>
        <p:spPr bwMode="auto">
          <a:xfrm flipH="1" flipV="1">
            <a:off x="3092870" y="3365267"/>
            <a:ext cx="814387" cy="0"/>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72" name="Line 27">
            <a:extLst>
              <a:ext uri="{FF2B5EF4-FFF2-40B4-BE49-F238E27FC236}">
                <a16:creationId xmlns:a16="http://schemas.microsoft.com/office/drawing/2014/main" id="{10B0EAA4-D72D-4B3F-B97D-3FB220B0694C}"/>
              </a:ext>
            </a:extLst>
          </p:cNvPr>
          <p:cNvSpPr>
            <a:spLocks noChangeShapeType="1"/>
          </p:cNvSpPr>
          <p:nvPr/>
        </p:nvSpPr>
        <p:spPr bwMode="auto">
          <a:xfrm flipH="1" flipV="1">
            <a:off x="5677278" y="3399314"/>
            <a:ext cx="814387" cy="0"/>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grpSp>
        <p:nvGrpSpPr>
          <p:cNvPr id="73" name="Group 47">
            <a:extLst>
              <a:ext uri="{FF2B5EF4-FFF2-40B4-BE49-F238E27FC236}">
                <a16:creationId xmlns:a16="http://schemas.microsoft.com/office/drawing/2014/main" id="{DFF6EE26-E2EE-470A-A10A-D3A8D9F1FF56}"/>
              </a:ext>
            </a:extLst>
          </p:cNvPr>
          <p:cNvGrpSpPr>
            <a:grpSpLocks/>
          </p:cNvGrpSpPr>
          <p:nvPr/>
        </p:nvGrpSpPr>
        <p:grpSpPr bwMode="auto">
          <a:xfrm>
            <a:off x="3955340" y="3352567"/>
            <a:ext cx="1684338" cy="182563"/>
            <a:chOff x="2796" y="2106"/>
            <a:chExt cx="1061" cy="115"/>
          </a:xfrm>
        </p:grpSpPr>
        <p:sp>
          <p:nvSpPr>
            <p:cNvPr id="74" name="Line 23">
              <a:extLst>
                <a:ext uri="{FF2B5EF4-FFF2-40B4-BE49-F238E27FC236}">
                  <a16:creationId xmlns:a16="http://schemas.microsoft.com/office/drawing/2014/main" id="{DD3A7AA5-BC2E-45FD-A310-D0A850C4BF86}"/>
                </a:ext>
              </a:extLst>
            </p:cNvPr>
            <p:cNvSpPr>
              <a:spLocks noChangeShapeType="1"/>
            </p:cNvSpPr>
            <p:nvPr/>
          </p:nvSpPr>
          <p:spPr bwMode="auto">
            <a:xfrm flipH="1" flipV="1">
              <a:off x="2801" y="2114"/>
              <a:ext cx="1050" cy="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75" name="Line 24">
              <a:extLst>
                <a:ext uri="{FF2B5EF4-FFF2-40B4-BE49-F238E27FC236}">
                  <a16:creationId xmlns:a16="http://schemas.microsoft.com/office/drawing/2014/main" id="{2AF4DB46-6D78-43BB-94F8-4788A0DDCA3D}"/>
                </a:ext>
              </a:extLst>
            </p:cNvPr>
            <p:cNvSpPr>
              <a:spLocks noChangeShapeType="1"/>
            </p:cNvSpPr>
            <p:nvPr/>
          </p:nvSpPr>
          <p:spPr bwMode="auto">
            <a:xfrm>
              <a:off x="3856" y="2115"/>
              <a:ext cx="1" cy="106"/>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76" name="Line 25">
              <a:extLst>
                <a:ext uri="{FF2B5EF4-FFF2-40B4-BE49-F238E27FC236}">
                  <a16:creationId xmlns:a16="http://schemas.microsoft.com/office/drawing/2014/main" id="{1C665074-EE08-4445-BA2A-951D94F1BB23}"/>
                </a:ext>
              </a:extLst>
            </p:cNvPr>
            <p:cNvSpPr>
              <a:spLocks noChangeShapeType="1"/>
            </p:cNvSpPr>
            <p:nvPr/>
          </p:nvSpPr>
          <p:spPr bwMode="auto">
            <a:xfrm>
              <a:off x="2796" y="2106"/>
              <a:ext cx="1" cy="106"/>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grpSp>
      <p:sp>
        <p:nvSpPr>
          <p:cNvPr id="77" name="Line 31">
            <a:extLst>
              <a:ext uri="{FF2B5EF4-FFF2-40B4-BE49-F238E27FC236}">
                <a16:creationId xmlns:a16="http://schemas.microsoft.com/office/drawing/2014/main" id="{40656043-9A20-41BF-864D-6183CA9740EF}"/>
              </a:ext>
            </a:extLst>
          </p:cNvPr>
          <p:cNvSpPr>
            <a:spLocks noChangeShapeType="1"/>
          </p:cNvSpPr>
          <p:nvPr/>
        </p:nvSpPr>
        <p:spPr bwMode="auto">
          <a:xfrm flipV="1">
            <a:off x="5601788" y="3979434"/>
            <a:ext cx="0" cy="3270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78" name="Text Box 21">
            <a:extLst>
              <a:ext uri="{FF2B5EF4-FFF2-40B4-BE49-F238E27FC236}">
                <a16:creationId xmlns:a16="http://schemas.microsoft.com/office/drawing/2014/main" id="{DCCF0B25-FA43-482D-AFA7-A4E22085FA7D}"/>
              </a:ext>
            </a:extLst>
          </p:cNvPr>
          <p:cNvSpPr txBox="1">
            <a:spLocks noChangeArrowheads="1"/>
          </p:cNvSpPr>
          <p:nvPr/>
        </p:nvSpPr>
        <p:spPr bwMode="auto">
          <a:xfrm>
            <a:off x="3517106" y="3591214"/>
            <a:ext cx="4456113"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i="0" u="sng"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ناثان</a:t>
            </a:r>
            <a:r>
              <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i="0" u="sng"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سليمان</a:t>
            </a:r>
            <a:endParaRPr kumimoji="0" lang="en-US" sz="2400" b="1" i="0" u="sng"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79" name="Line 27">
            <a:extLst>
              <a:ext uri="{FF2B5EF4-FFF2-40B4-BE49-F238E27FC236}">
                <a16:creationId xmlns:a16="http://schemas.microsoft.com/office/drawing/2014/main" id="{A5118C85-7CE8-4B63-9D8D-4D1E072B255B}"/>
              </a:ext>
            </a:extLst>
          </p:cNvPr>
          <p:cNvSpPr>
            <a:spLocks noChangeShapeType="1"/>
          </p:cNvSpPr>
          <p:nvPr/>
        </p:nvSpPr>
        <p:spPr bwMode="auto">
          <a:xfrm flipH="1" flipV="1">
            <a:off x="5677278" y="3399314"/>
            <a:ext cx="814387" cy="0"/>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80" name="Line 38">
            <a:extLst>
              <a:ext uri="{FF2B5EF4-FFF2-40B4-BE49-F238E27FC236}">
                <a16:creationId xmlns:a16="http://schemas.microsoft.com/office/drawing/2014/main" id="{0EB943C3-FB90-49B3-A181-C7B9BDD914F8}"/>
              </a:ext>
            </a:extLst>
          </p:cNvPr>
          <p:cNvSpPr>
            <a:spLocks noChangeShapeType="1"/>
          </p:cNvSpPr>
          <p:nvPr/>
        </p:nvSpPr>
        <p:spPr bwMode="auto">
          <a:xfrm flipV="1">
            <a:off x="3939174" y="3994365"/>
            <a:ext cx="0" cy="3270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81" name="Text Box 26">
            <a:extLst>
              <a:ext uri="{FF2B5EF4-FFF2-40B4-BE49-F238E27FC236}">
                <a16:creationId xmlns:a16="http://schemas.microsoft.com/office/drawing/2014/main" id="{47237893-A8EC-4420-82EA-8D1694EC5760}"/>
              </a:ext>
            </a:extLst>
          </p:cNvPr>
          <p:cNvSpPr txBox="1">
            <a:spLocks noChangeArrowheads="1"/>
          </p:cNvSpPr>
          <p:nvPr/>
        </p:nvSpPr>
        <p:spPr bwMode="auto">
          <a:xfrm>
            <a:off x="3635375" y="5602766"/>
            <a:ext cx="4706938"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يوسف              مريم</a:t>
            </a:r>
            <a:r>
              <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p>
        </p:txBody>
      </p:sp>
      <p:sp>
        <p:nvSpPr>
          <p:cNvPr id="82" name="Line 30">
            <a:extLst>
              <a:ext uri="{FF2B5EF4-FFF2-40B4-BE49-F238E27FC236}">
                <a16:creationId xmlns:a16="http://schemas.microsoft.com/office/drawing/2014/main" id="{84551733-D5D6-4A8D-BD24-1318302BA89C}"/>
              </a:ext>
            </a:extLst>
          </p:cNvPr>
          <p:cNvSpPr>
            <a:spLocks noChangeShapeType="1"/>
          </p:cNvSpPr>
          <p:nvPr/>
        </p:nvSpPr>
        <p:spPr bwMode="auto">
          <a:xfrm flipH="1">
            <a:off x="4408277" y="5801381"/>
            <a:ext cx="677863" cy="1587"/>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83" name="Text Box 36">
            <a:extLst>
              <a:ext uri="{FF2B5EF4-FFF2-40B4-BE49-F238E27FC236}">
                <a16:creationId xmlns:a16="http://schemas.microsoft.com/office/drawing/2014/main" id="{00F4778A-0669-46F7-98E3-CD5114DB5F52}"/>
              </a:ext>
            </a:extLst>
          </p:cNvPr>
          <p:cNvSpPr txBox="1">
            <a:spLocks noChangeArrowheads="1"/>
          </p:cNvSpPr>
          <p:nvPr/>
        </p:nvSpPr>
        <p:spPr bwMode="auto">
          <a:xfrm>
            <a:off x="3886701" y="6232760"/>
            <a:ext cx="3429000" cy="519112"/>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lvl1pPr>
              <a:defRPr sz="1600" b="1">
                <a:solidFill>
                  <a:schemeClr val="tx1"/>
                </a:solidFill>
                <a:latin typeface="Comic Sans MS" charset="0"/>
                <a:ea typeface="ＭＳ Ｐゴシック" charset="0"/>
                <a:cs typeface="ＭＳ Ｐゴシック" charset="0"/>
              </a:defRPr>
            </a:lvl1pPr>
            <a:lvl2pPr marL="37931725" indent="-37474525">
              <a:defRPr sz="1600" b="1">
                <a:solidFill>
                  <a:schemeClr val="tx1"/>
                </a:solidFill>
                <a:latin typeface="Comic Sans MS" charset="0"/>
                <a:ea typeface="ＭＳ Ｐゴシック" charset="0"/>
              </a:defRPr>
            </a:lvl2pPr>
            <a:lvl3pPr>
              <a:defRPr sz="1600" b="1">
                <a:solidFill>
                  <a:schemeClr val="tx1"/>
                </a:solidFill>
                <a:latin typeface="Comic Sans MS" charset="0"/>
                <a:ea typeface="ＭＳ Ｐゴシック" charset="0"/>
              </a:defRPr>
            </a:lvl3pPr>
            <a:lvl4pPr>
              <a:defRPr sz="1600" b="1">
                <a:solidFill>
                  <a:schemeClr val="tx1"/>
                </a:solidFill>
                <a:latin typeface="Comic Sans MS" charset="0"/>
                <a:ea typeface="ＭＳ Ｐゴシック" charset="0"/>
              </a:defRPr>
            </a:lvl4pPr>
            <a:lvl5pPr>
              <a:defRPr sz="1600" b="1">
                <a:solidFill>
                  <a:schemeClr val="tx1"/>
                </a:solidFill>
                <a:latin typeface="Comic Sans MS" charset="0"/>
                <a:ea typeface="ＭＳ Ｐゴシック" charset="0"/>
              </a:defRPr>
            </a:lvl5pPr>
            <a:lvl6pPr marL="457200" eaLnBrk="0" fontAlgn="base" hangingPunct="0">
              <a:spcBef>
                <a:spcPct val="0"/>
              </a:spcBef>
              <a:spcAft>
                <a:spcPct val="0"/>
              </a:spcAft>
              <a:defRPr sz="1600" b="1">
                <a:solidFill>
                  <a:schemeClr val="tx1"/>
                </a:solidFill>
                <a:latin typeface="Comic Sans MS" charset="0"/>
                <a:ea typeface="ＭＳ Ｐゴシック" charset="0"/>
              </a:defRPr>
            </a:lvl6pPr>
            <a:lvl7pPr marL="914400" eaLnBrk="0" fontAlgn="base" hangingPunct="0">
              <a:spcBef>
                <a:spcPct val="0"/>
              </a:spcBef>
              <a:spcAft>
                <a:spcPct val="0"/>
              </a:spcAft>
              <a:defRPr sz="1600" b="1">
                <a:solidFill>
                  <a:schemeClr val="tx1"/>
                </a:solidFill>
                <a:latin typeface="Comic Sans MS" charset="0"/>
                <a:ea typeface="ＭＳ Ｐゴシック" charset="0"/>
              </a:defRPr>
            </a:lvl7pPr>
            <a:lvl8pPr marL="1371600" eaLnBrk="0" fontAlgn="base" hangingPunct="0">
              <a:spcBef>
                <a:spcPct val="0"/>
              </a:spcBef>
              <a:spcAft>
                <a:spcPct val="0"/>
              </a:spcAft>
              <a:defRPr sz="1600" b="1">
                <a:solidFill>
                  <a:schemeClr val="tx1"/>
                </a:solidFill>
                <a:latin typeface="Comic Sans MS" charset="0"/>
                <a:ea typeface="ＭＳ Ｐゴシック" charset="0"/>
              </a:defRPr>
            </a:lvl8pPr>
            <a:lvl9pPr marL="18288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يسوع المسيح</a:t>
            </a:r>
            <a:endParaRPr kumimoji="0" lang="en-US" sz="28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endParaRPr>
          </a:p>
        </p:txBody>
      </p:sp>
      <p:sp>
        <p:nvSpPr>
          <p:cNvPr id="85" name="Line 35">
            <a:extLst>
              <a:ext uri="{FF2B5EF4-FFF2-40B4-BE49-F238E27FC236}">
                <a16:creationId xmlns:a16="http://schemas.microsoft.com/office/drawing/2014/main" id="{6EA1BB0D-808B-42C6-9F6D-AD022951FB39}"/>
              </a:ext>
            </a:extLst>
          </p:cNvPr>
          <p:cNvSpPr>
            <a:spLocks noChangeShapeType="1"/>
          </p:cNvSpPr>
          <p:nvPr/>
        </p:nvSpPr>
        <p:spPr bwMode="auto">
          <a:xfrm flipH="1" flipV="1">
            <a:off x="4745539" y="5788260"/>
            <a:ext cx="0" cy="485775"/>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7" presetClass="entr" presetSubtype="2" fill="hold" grpId="0" nodeType="afterEffect">
                                  <p:stCondLst>
                                    <p:cond delay="0"/>
                                  </p:stCondLst>
                                  <p:childTnLst>
                                    <p:set>
                                      <p:cBhvr>
                                        <p:cTn id="6" dur="1" fill="hold">
                                          <p:stCondLst>
                                            <p:cond delay="0"/>
                                          </p:stCondLst>
                                        </p:cTn>
                                        <p:tgtEl>
                                          <p:spTgt spid="353313"/>
                                        </p:tgtEl>
                                        <p:attrNameLst>
                                          <p:attrName>style.visibility</p:attrName>
                                        </p:attrNameLst>
                                      </p:cBhvr>
                                      <p:to>
                                        <p:strVal val="visible"/>
                                      </p:to>
                                    </p:set>
                                    <p:anim calcmode="lin" valueType="num">
                                      <p:cBhvr>
                                        <p:cTn id="7" dur="500" fill="hold"/>
                                        <p:tgtEl>
                                          <p:spTgt spid="353313"/>
                                        </p:tgtEl>
                                        <p:attrNameLst>
                                          <p:attrName>ppt_x</p:attrName>
                                        </p:attrNameLst>
                                      </p:cBhvr>
                                      <p:tavLst>
                                        <p:tav tm="0">
                                          <p:val>
                                            <p:strVal val="#ppt_x+#ppt_w/2"/>
                                          </p:val>
                                        </p:tav>
                                        <p:tav tm="100000">
                                          <p:val>
                                            <p:strVal val="#ppt_x"/>
                                          </p:val>
                                        </p:tav>
                                      </p:tavLst>
                                    </p:anim>
                                    <p:anim calcmode="lin" valueType="num">
                                      <p:cBhvr>
                                        <p:cTn id="8" dur="500" fill="hold"/>
                                        <p:tgtEl>
                                          <p:spTgt spid="353313"/>
                                        </p:tgtEl>
                                        <p:attrNameLst>
                                          <p:attrName>ppt_y</p:attrName>
                                        </p:attrNameLst>
                                      </p:cBhvr>
                                      <p:tavLst>
                                        <p:tav tm="0">
                                          <p:val>
                                            <p:strVal val="#ppt_y"/>
                                          </p:val>
                                        </p:tav>
                                        <p:tav tm="100000">
                                          <p:val>
                                            <p:strVal val="#ppt_y"/>
                                          </p:val>
                                        </p:tav>
                                      </p:tavLst>
                                    </p:anim>
                                    <p:anim calcmode="lin" valueType="num">
                                      <p:cBhvr>
                                        <p:cTn id="9" dur="500" fill="hold"/>
                                        <p:tgtEl>
                                          <p:spTgt spid="353313"/>
                                        </p:tgtEl>
                                        <p:attrNameLst>
                                          <p:attrName>ppt_w</p:attrName>
                                        </p:attrNameLst>
                                      </p:cBhvr>
                                      <p:tavLst>
                                        <p:tav tm="0">
                                          <p:val>
                                            <p:fltVal val="0"/>
                                          </p:val>
                                        </p:tav>
                                        <p:tav tm="100000">
                                          <p:val>
                                            <p:strVal val="#ppt_w"/>
                                          </p:val>
                                        </p:tav>
                                      </p:tavLst>
                                    </p:anim>
                                    <p:anim calcmode="lin" valueType="num">
                                      <p:cBhvr>
                                        <p:cTn id="10" dur="500" fill="hold"/>
                                        <p:tgtEl>
                                          <p:spTgt spid="353313"/>
                                        </p:tgtEl>
                                        <p:attrNameLst>
                                          <p:attrName>ppt_h</p:attrName>
                                        </p:attrNameLst>
                                      </p:cBhvr>
                                      <p:tavLst>
                                        <p:tav tm="0">
                                          <p:val>
                                            <p:strVal val="#ppt_h"/>
                                          </p:val>
                                        </p:tav>
                                        <p:tav tm="100000">
                                          <p:val>
                                            <p:strVal val="#ppt_h"/>
                                          </p:val>
                                        </p:tav>
                                      </p:tavLst>
                                    </p:anim>
                                  </p:childTnLst>
                                </p:cTn>
                              </p:par>
                            </p:childTnLst>
                          </p:cTn>
                        </p:par>
                      </p:childTnLst>
                    </p:cTn>
                  </p:par>
                  <p:par>
                    <p:cTn id="11" fill="hold">
                      <p:stCondLst>
                        <p:cond delay="indefinite"/>
                      </p:stCondLst>
                      <p:childTnLst>
                        <p:par>
                          <p:cTn id="12" fill="hold">
                            <p:stCondLst>
                              <p:cond delay="0"/>
                            </p:stCondLst>
                            <p:childTnLst>
                              <p:par>
                                <p:cTn id="13" presetID="2" presetClass="entr" presetSubtype="2" fill="hold" grpId="0" nodeType="clickEffect">
                                  <p:stCondLst>
                                    <p:cond delay="0"/>
                                  </p:stCondLst>
                                  <p:childTnLst>
                                    <p:set>
                                      <p:cBhvr>
                                        <p:cTn id="14" dur="1" fill="hold">
                                          <p:stCondLst>
                                            <p:cond delay="0"/>
                                          </p:stCondLst>
                                        </p:cTn>
                                        <p:tgtEl>
                                          <p:spTgt spid="51"/>
                                        </p:tgtEl>
                                        <p:attrNameLst>
                                          <p:attrName>style.visibility</p:attrName>
                                        </p:attrNameLst>
                                      </p:cBhvr>
                                      <p:to>
                                        <p:strVal val="visible"/>
                                      </p:to>
                                    </p:set>
                                    <p:anim calcmode="lin" valueType="num">
                                      <p:cBhvr additive="base">
                                        <p:cTn id="15" dur="500" fill="hold"/>
                                        <p:tgtEl>
                                          <p:spTgt spid="51"/>
                                        </p:tgtEl>
                                        <p:attrNameLst>
                                          <p:attrName>ppt_x</p:attrName>
                                        </p:attrNameLst>
                                      </p:cBhvr>
                                      <p:tavLst>
                                        <p:tav tm="0">
                                          <p:val>
                                            <p:strVal val="1+#ppt_w/2"/>
                                          </p:val>
                                        </p:tav>
                                        <p:tav tm="100000">
                                          <p:val>
                                            <p:strVal val="#ppt_x"/>
                                          </p:val>
                                        </p:tav>
                                      </p:tavLst>
                                    </p:anim>
                                    <p:anim calcmode="lin" valueType="num">
                                      <p:cBhvr additive="base">
                                        <p:cTn id="16" dur="500" fill="hold"/>
                                        <p:tgtEl>
                                          <p:spTgt spid="51"/>
                                        </p:tgtEl>
                                        <p:attrNameLst>
                                          <p:attrName>ppt_y</p:attrName>
                                        </p:attrNameLst>
                                      </p:cBhvr>
                                      <p:tavLst>
                                        <p:tav tm="0">
                                          <p:val>
                                            <p:strVal val="#ppt_y"/>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17" presetClass="entr" presetSubtype="2" fill="hold" nodeType="clickEffect">
                                  <p:stCondLst>
                                    <p:cond delay="0"/>
                                  </p:stCondLst>
                                  <p:childTnLst>
                                    <p:set>
                                      <p:cBhvr>
                                        <p:cTn id="20" dur="1" fill="hold">
                                          <p:stCondLst>
                                            <p:cond delay="0"/>
                                          </p:stCondLst>
                                        </p:cTn>
                                        <p:tgtEl>
                                          <p:spTgt spid="43"/>
                                        </p:tgtEl>
                                        <p:attrNameLst>
                                          <p:attrName>style.visibility</p:attrName>
                                        </p:attrNameLst>
                                      </p:cBhvr>
                                      <p:to>
                                        <p:strVal val="visible"/>
                                      </p:to>
                                    </p:set>
                                    <p:anim calcmode="lin" valueType="num">
                                      <p:cBhvr>
                                        <p:cTn id="21" dur="500" fill="hold"/>
                                        <p:tgtEl>
                                          <p:spTgt spid="43"/>
                                        </p:tgtEl>
                                        <p:attrNameLst>
                                          <p:attrName>ppt_x</p:attrName>
                                        </p:attrNameLst>
                                      </p:cBhvr>
                                      <p:tavLst>
                                        <p:tav tm="0">
                                          <p:val>
                                            <p:strVal val="#ppt_x+#ppt_w/2"/>
                                          </p:val>
                                        </p:tav>
                                        <p:tav tm="100000">
                                          <p:val>
                                            <p:strVal val="#ppt_x"/>
                                          </p:val>
                                        </p:tav>
                                      </p:tavLst>
                                    </p:anim>
                                    <p:anim calcmode="lin" valueType="num">
                                      <p:cBhvr>
                                        <p:cTn id="22" dur="500" fill="hold"/>
                                        <p:tgtEl>
                                          <p:spTgt spid="43"/>
                                        </p:tgtEl>
                                        <p:attrNameLst>
                                          <p:attrName>ppt_y</p:attrName>
                                        </p:attrNameLst>
                                      </p:cBhvr>
                                      <p:tavLst>
                                        <p:tav tm="0">
                                          <p:val>
                                            <p:strVal val="#ppt_y"/>
                                          </p:val>
                                        </p:tav>
                                        <p:tav tm="100000">
                                          <p:val>
                                            <p:strVal val="#ppt_y"/>
                                          </p:val>
                                        </p:tav>
                                      </p:tavLst>
                                    </p:anim>
                                    <p:anim calcmode="lin" valueType="num">
                                      <p:cBhvr>
                                        <p:cTn id="23" dur="500" fill="hold"/>
                                        <p:tgtEl>
                                          <p:spTgt spid="43"/>
                                        </p:tgtEl>
                                        <p:attrNameLst>
                                          <p:attrName>ppt_w</p:attrName>
                                        </p:attrNameLst>
                                      </p:cBhvr>
                                      <p:tavLst>
                                        <p:tav tm="0">
                                          <p:val>
                                            <p:fltVal val="0"/>
                                          </p:val>
                                        </p:tav>
                                        <p:tav tm="100000">
                                          <p:val>
                                            <p:strVal val="#ppt_w"/>
                                          </p:val>
                                        </p:tav>
                                      </p:tavLst>
                                    </p:anim>
                                    <p:anim calcmode="lin" valueType="num">
                                      <p:cBhvr>
                                        <p:cTn id="24" dur="500" fill="hold"/>
                                        <p:tgtEl>
                                          <p:spTgt spid="43"/>
                                        </p:tgtEl>
                                        <p:attrNameLst>
                                          <p:attrName>ppt_h</p:attrName>
                                        </p:attrNameLst>
                                      </p:cBhvr>
                                      <p:tavLst>
                                        <p:tav tm="0">
                                          <p:val>
                                            <p:strVal val="#ppt_h"/>
                                          </p:val>
                                        </p:tav>
                                        <p:tav tm="100000">
                                          <p:val>
                                            <p:strVal val="#ppt_h"/>
                                          </p:val>
                                        </p:tav>
                                      </p:tavLst>
                                    </p:anim>
                                  </p:childTnLst>
                                </p:cTn>
                              </p:par>
                            </p:childTnLst>
                          </p:cTn>
                        </p:par>
                      </p:childTnLst>
                    </p:cTn>
                  </p:par>
                  <p:par>
                    <p:cTn id="25" fill="hold">
                      <p:stCondLst>
                        <p:cond delay="indefinite"/>
                      </p:stCondLst>
                      <p:childTnLst>
                        <p:par>
                          <p:cTn id="26" fill="hold">
                            <p:stCondLst>
                              <p:cond delay="0"/>
                            </p:stCondLst>
                            <p:childTnLst>
                              <p:par>
                                <p:cTn id="27" presetID="17" presetClass="entr" presetSubtype="8" fill="hold" nodeType="clickEffect">
                                  <p:stCondLst>
                                    <p:cond delay="0"/>
                                  </p:stCondLst>
                                  <p:childTnLst>
                                    <p:set>
                                      <p:cBhvr>
                                        <p:cTn id="28" dur="1" fill="hold">
                                          <p:stCondLst>
                                            <p:cond delay="0"/>
                                          </p:stCondLst>
                                        </p:cTn>
                                        <p:tgtEl>
                                          <p:spTgt spid="46"/>
                                        </p:tgtEl>
                                        <p:attrNameLst>
                                          <p:attrName>style.visibility</p:attrName>
                                        </p:attrNameLst>
                                      </p:cBhvr>
                                      <p:to>
                                        <p:strVal val="visible"/>
                                      </p:to>
                                    </p:set>
                                    <p:anim calcmode="lin" valueType="num">
                                      <p:cBhvr>
                                        <p:cTn id="29" dur="500" fill="hold"/>
                                        <p:tgtEl>
                                          <p:spTgt spid="46"/>
                                        </p:tgtEl>
                                        <p:attrNameLst>
                                          <p:attrName>ppt_x</p:attrName>
                                        </p:attrNameLst>
                                      </p:cBhvr>
                                      <p:tavLst>
                                        <p:tav tm="0">
                                          <p:val>
                                            <p:strVal val="#ppt_x-#ppt_w/2"/>
                                          </p:val>
                                        </p:tav>
                                        <p:tav tm="100000">
                                          <p:val>
                                            <p:strVal val="#ppt_x"/>
                                          </p:val>
                                        </p:tav>
                                      </p:tavLst>
                                    </p:anim>
                                    <p:anim calcmode="lin" valueType="num">
                                      <p:cBhvr>
                                        <p:cTn id="30" dur="500" fill="hold"/>
                                        <p:tgtEl>
                                          <p:spTgt spid="46"/>
                                        </p:tgtEl>
                                        <p:attrNameLst>
                                          <p:attrName>ppt_y</p:attrName>
                                        </p:attrNameLst>
                                      </p:cBhvr>
                                      <p:tavLst>
                                        <p:tav tm="0">
                                          <p:val>
                                            <p:strVal val="#ppt_y"/>
                                          </p:val>
                                        </p:tav>
                                        <p:tav tm="100000">
                                          <p:val>
                                            <p:strVal val="#ppt_y"/>
                                          </p:val>
                                        </p:tav>
                                      </p:tavLst>
                                    </p:anim>
                                    <p:anim calcmode="lin" valueType="num">
                                      <p:cBhvr>
                                        <p:cTn id="31" dur="500" fill="hold"/>
                                        <p:tgtEl>
                                          <p:spTgt spid="46"/>
                                        </p:tgtEl>
                                        <p:attrNameLst>
                                          <p:attrName>ppt_w</p:attrName>
                                        </p:attrNameLst>
                                      </p:cBhvr>
                                      <p:tavLst>
                                        <p:tav tm="0">
                                          <p:val>
                                            <p:fltVal val="0"/>
                                          </p:val>
                                        </p:tav>
                                        <p:tav tm="100000">
                                          <p:val>
                                            <p:strVal val="#ppt_w"/>
                                          </p:val>
                                        </p:tav>
                                      </p:tavLst>
                                    </p:anim>
                                    <p:anim calcmode="lin" valueType="num">
                                      <p:cBhvr>
                                        <p:cTn id="32" dur="500" fill="hold"/>
                                        <p:tgtEl>
                                          <p:spTgt spid="46"/>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3313" grpId="0"/>
      <p:bldP spid="51" grpId="0" autoUpdateAnimBg="0"/>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4376" name="Text Box 72"/>
          <p:cNvSpPr txBox="1">
            <a:spLocks noChangeArrowheads="1"/>
          </p:cNvSpPr>
          <p:nvPr/>
        </p:nvSpPr>
        <p:spPr bwMode="auto">
          <a:xfrm>
            <a:off x="6245100" y="5400085"/>
            <a:ext cx="1806575" cy="766557"/>
          </a:xfrm>
          <a:prstGeom prst="rect">
            <a:avLst/>
          </a:prstGeom>
          <a:noFill/>
          <a:ln w="9525">
            <a:noFill/>
            <a:miter lim="800000"/>
            <a:headEnd/>
            <a:tailEnd/>
          </a:ln>
          <a:effectLst>
            <a:outerShdw blurRad="63500" dist="107763" dir="2700000" algn="ctr" rotWithShape="0">
              <a:schemeClr val="bg2">
                <a:alpha val="74998"/>
              </a:schemeClr>
            </a:outerShdw>
          </a:effectLst>
        </p:spPr>
        <p:txBody>
          <a:bodyPr>
            <a:spAutoFit/>
          </a:bodyPr>
          <a:lstStyle/>
          <a:p>
            <a:pPr marL="0" marR="0" lvl="0" indent="0" algn="l" defTabSz="914400" rtl="0" eaLnBrk="0" fontAlgn="base" latinLnBrk="0" hangingPunct="0">
              <a:lnSpc>
                <a:spcPct val="50000"/>
              </a:lnSpc>
              <a:spcBef>
                <a:spcPct val="5000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الحقُّ</a:t>
            </a:r>
          </a:p>
          <a:p>
            <a:pPr marL="0" marR="0" lvl="0" indent="0" algn="l" defTabSz="914400" rtl="0" eaLnBrk="0" fontAlgn="base" latinLnBrk="0" hangingPunct="0">
              <a:lnSpc>
                <a:spcPct val="50000"/>
              </a:lnSpc>
              <a:spcBef>
                <a:spcPct val="5000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الشرعيّ</a:t>
            </a:r>
            <a:endParaRPr kumimoji="0" lang="en-US"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43" name="Text Box 33">
            <a:extLst>
              <a:ext uri="{FF2B5EF4-FFF2-40B4-BE49-F238E27FC236}">
                <a16:creationId xmlns:a16="http://schemas.microsoft.com/office/drawing/2014/main" id="{062191EE-0DB7-4E1E-95B5-FC2615CE228F}"/>
              </a:ext>
            </a:extLst>
          </p:cNvPr>
          <p:cNvSpPr txBox="1">
            <a:spLocks noChangeArrowheads="1"/>
          </p:cNvSpPr>
          <p:nvPr/>
        </p:nvSpPr>
        <p:spPr bwMode="auto">
          <a:xfrm>
            <a:off x="762000" y="5400086"/>
            <a:ext cx="2696370" cy="766557"/>
          </a:xfrm>
          <a:prstGeom prst="rect">
            <a:avLst/>
          </a:prstGeom>
          <a:noFill/>
          <a:ln w="9525">
            <a:noFill/>
            <a:miter lim="800000"/>
            <a:headEnd/>
            <a:tailEnd/>
          </a:ln>
          <a:effectLst>
            <a:outerShdw blurRad="63500" dist="107763" dir="2700000" algn="ctr" rotWithShape="0">
              <a:schemeClr val="bg2">
                <a:alpha val="74998"/>
              </a:schemeClr>
            </a:outerShdw>
          </a:effectLst>
        </p:spPr>
        <p:txBody>
          <a:bodyPr wrap="square">
            <a:spAutoFit/>
          </a:bodyPr>
          <a:lstStyle/>
          <a:p>
            <a:pPr marL="0" marR="0" lvl="0" indent="0" algn="r" defTabSz="914400" rtl="1" eaLnBrk="0" fontAlgn="base" latinLnBrk="0" hangingPunct="0">
              <a:lnSpc>
                <a:spcPct val="50000"/>
              </a:lnSpc>
              <a:spcBef>
                <a:spcPct val="5000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حقُّ</a:t>
            </a:r>
            <a:r>
              <a:rPr kumimoji="0" lang="en-US"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الدم (الحقُّ بناءً</a:t>
            </a:r>
          </a:p>
          <a:p>
            <a:pPr marL="0" marR="0" lvl="0" indent="0" algn="r" defTabSz="914400" rtl="1" eaLnBrk="0" fontAlgn="base" latinLnBrk="0" hangingPunct="0">
              <a:lnSpc>
                <a:spcPct val="50000"/>
              </a:lnSpc>
              <a:spcBef>
                <a:spcPct val="5000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على قرابة الدم)</a:t>
            </a:r>
            <a:endParaRPr kumimoji="0" lang="en-US"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44" name="Text Box 56">
            <a:extLst>
              <a:ext uri="{FF2B5EF4-FFF2-40B4-BE49-F238E27FC236}">
                <a16:creationId xmlns:a16="http://schemas.microsoft.com/office/drawing/2014/main" id="{C169C0F1-B045-495B-A659-DB6CEAAE5D82}"/>
              </a:ext>
            </a:extLst>
          </p:cNvPr>
          <p:cNvSpPr txBox="1">
            <a:spLocks noChangeArrowheads="1"/>
          </p:cNvSpPr>
          <p:nvPr/>
        </p:nvSpPr>
        <p:spPr bwMode="auto">
          <a:xfrm>
            <a:off x="542925" y="6526213"/>
            <a:ext cx="219075"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000" b="1" i="0"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p>
        </p:txBody>
      </p:sp>
      <p:sp>
        <p:nvSpPr>
          <p:cNvPr id="45" name="Rectangle 57">
            <a:extLst>
              <a:ext uri="{FF2B5EF4-FFF2-40B4-BE49-F238E27FC236}">
                <a16:creationId xmlns:a16="http://schemas.microsoft.com/office/drawing/2014/main" id="{F742D163-5774-499D-871A-847F6A4E2FCD}"/>
              </a:ext>
            </a:extLst>
          </p:cNvPr>
          <p:cNvSpPr>
            <a:spLocks noChangeArrowheads="1"/>
          </p:cNvSpPr>
          <p:nvPr/>
        </p:nvSpPr>
        <p:spPr bwMode="auto">
          <a:xfrm>
            <a:off x="8034338" y="6481763"/>
            <a:ext cx="282575" cy="304800"/>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a:t>
            </a:r>
          </a:p>
        </p:txBody>
      </p:sp>
      <p:sp>
        <p:nvSpPr>
          <p:cNvPr id="46" name="Rectangle 60">
            <a:extLst>
              <a:ext uri="{FF2B5EF4-FFF2-40B4-BE49-F238E27FC236}">
                <a16:creationId xmlns:a16="http://schemas.microsoft.com/office/drawing/2014/main" id="{1A67B764-8F60-4006-8F7A-6B9E6FE462F4}"/>
              </a:ext>
            </a:extLst>
          </p:cNvPr>
          <p:cNvSpPr>
            <a:spLocks noChangeArrowheads="1"/>
          </p:cNvSpPr>
          <p:nvPr/>
        </p:nvSpPr>
        <p:spPr bwMode="auto">
          <a:xfrm>
            <a:off x="8098485" y="6523752"/>
            <a:ext cx="325730" cy="246221"/>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36</a:t>
            </a:r>
          </a:p>
        </p:txBody>
      </p:sp>
      <p:grpSp>
        <p:nvGrpSpPr>
          <p:cNvPr id="47" name="Group 43">
            <a:extLst>
              <a:ext uri="{FF2B5EF4-FFF2-40B4-BE49-F238E27FC236}">
                <a16:creationId xmlns:a16="http://schemas.microsoft.com/office/drawing/2014/main" id="{E6DA1D70-4F41-4783-85EF-DF43508F29BF}"/>
              </a:ext>
            </a:extLst>
          </p:cNvPr>
          <p:cNvGrpSpPr>
            <a:grpSpLocks/>
          </p:cNvGrpSpPr>
          <p:nvPr/>
        </p:nvGrpSpPr>
        <p:grpSpPr bwMode="auto">
          <a:xfrm>
            <a:off x="1651794" y="4312115"/>
            <a:ext cx="3138487" cy="847725"/>
            <a:chOff x="1287" y="2701"/>
            <a:chExt cx="1977" cy="534"/>
          </a:xfrm>
        </p:grpSpPr>
        <p:sp>
          <p:nvSpPr>
            <p:cNvPr id="48" name="Text Box 27">
              <a:extLst>
                <a:ext uri="{FF2B5EF4-FFF2-40B4-BE49-F238E27FC236}">
                  <a16:creationId xmlns:a16="http://schemas.microsoft.com/office/drawing/2014/main" id="{91341995-60ED-43AE-A9F2-172AC98F82A5}"/>
                </a:ext>
              </a:extLst>
            </p:cNvPr>
            <p:cNvSpPr txBox="1">
              <a:spLocks noChangeArrowheads="1"/>
            </p:cNvSpPr>
            <p:nvPr/>
          </p:nvSpPr>
          <p:spPr bwMode="auto">
            <a:xfrm>
              <a:off x="1287" y="2793"/>
              <a:ext cx="1977" cy="427"/>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lvl1pPr>
                <a:defRPr sz="1600" b="1">
                  <a:solidFill>
                    <a:schemeClr val="tx1"/>
                  </a:solidFill>
                  <a:latin typeface="Comic Sans MS" charset="0"/>
                  <a:ea typeface="ＭＳ Ｐゴシック" charset="0"/>
                  <a:cs typeface="ＭＳ Ｐゴシック" charset="0"/>
                </a:defRPr>
              </a:lvl1pPr>
              <a:lvl2pPr marL="37931725" indent="-37474525">
                <a:defRPr sz="1600" b="1">
                  <a:solidFill>
                    <a:schemeClr val="tx1"/>
                  </a:solidFill>
                  <a:latin typeface="Comic Sans MS" charset="0"/>
                  <a:ea typeface="ＭＳ Ｐゴシック" charset="0"/>
                </a:defRPr>
              </a:lvl2pPr>
              <a:lvl3pPr>
                <a:defRPr sz="1600" b="1">
                  <a:solidFill>
                    <a:schemeClr val="tx1"/>
                  </a:solidFill>
                  <a:latin typeface="Comic Sans MS" charset="0"/>
                  <a:ea typeface="ＭＳ Ｐゴシック" charset="0"/>
                </a:defRPr>
              </a:lvl3pPr>
              <a:lvl4pPr>
                <a:defRPr sz="1600" b="1">
                  <a:solidFill>
                    <a:schemeClr val="tx1"/>
                  </a:solidFill>
                  <a:latin typeface="Comic Sans MS" charset="0"/>
                  <a:ea typeface="ＭＳ Ｐゴシック" charset="0"/>
                </a:defRPr>
              </a:lvl4pPr>
              <a:lvl5pPr>
                <a:defRPr sz="1600" b="1">
                  <a:solidFill>
                    <a:schemeClr val="tx1"/>
                  </a:solidFill>
                  <a:latin typeface="Comic Sans MS" charset="0"/>
                  <a:ea typeface="ＭＳ Ｐゴシック" charset="0"/>
                </a:defRPr>
              </a:lvl5pPr>
              <a:lvl6pPr marL="457200" eaLnBrk="0" fontAlgn="base" hangingPunct="0">
                <a:spcBef>
                  <a:spcPct val="0"/>
                </a:spcBef>
                <a:spcAft>
                  <a:spcPct val="0"/>
                </a:spcAft>
                <a:defRPr sz="1600" b="1">
                  <a:solidFill>
                    <a:schemeClr val="tx1"/>
                  </a:solidFill>
                  <a:latin typeface="Comic Sans MS" charset="0"/>
                  <a:ea typeface="ＭＳ Ｐゴシック" charset="0"/>
                </a:defRPr>
              </a:lvl6pPr>
              <a:lvl7pPr marL="914400" eaLnBrk="0" fontAlgn="base" hangingPunct="0">
                <a:spcBef>
                  <a:spcPct val="0"/>
                </a:spcBef>
                <a:spcAft>
                  <a:spcPct val="0"/>
                </a:spcAft>
                <a:defRPr sz="1600" b="1">
                  <a:solidFill>
                    <a:schemeClr val="tx1"/>
                  </a:solidFill>
                  <a:latin typeface="Comic Sans MS" charset="0"/>
                  <a:ea typeface="ＭＳ Ｐゴシック" charset="0"/>
                </a:defRPr>
              </a:lvl7pPr>
              <a:lvl8pPr marL="1371600" eaLnBrk="0" fontAlgn="base" hangingPunct="0">
                <a:spcBef>
                  <a:spcPct val="0"/>
                </a:spcBef>
                <a:spcAft>
                  <a:spcPct val="0"/>
                </a:spcAft>
                <a:defRPr sz="1600" b="1">
                  <a:solidFill>
                    <a:schemeClr val="tx1"/>
                  </a:solidFill>
                  <a:latin typeface="Comic Sans MS" charset="0"/>
                  <a:ea typeface="ＭＳ Ｐゴシック" charset="0"/>
                </a:defRPr>
              </a:lvl8pPr>
              <a:lvl9pPr marL="18288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5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الحقُّ العائليّ</a:t>
              </a:r>
              <a:endPar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5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لوقا 3: 23-38</a:t>
              </a:r>
              <a:endPar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endParaRPr>
            </a:p>
          </p:txBody>
        </p:sp>
        <p:sp>
          <p:nvSpPr>
            <p:cNvPr id="49" name="Rectangle 29">
              <a:extLst>
                <a:ext uri="{FF2B5EF4-FFF2-40B4-BE49-F238E27FC236}">
                  <a16:creationId xmlns:a16="http://schemas.microsoft.com/office/drawing/2014/main" id="{671B6002-C307-407D-826C-B98C3AB1A8EF}"/>
                </a:ext>
              </a:extLst>
            </p:cNvPr>
            <p:cNvSpPr>
              <a:spLocks noChangeArrowheads="1"/>
            </p:cNvSpPr>
            <p:nvPr/>
          </p:nvSpPr>
          <p:spPr bwMode="auto">
            <a:xfrm>
              <a:off x="1333" y="2701"/>
              <a:ext cx="1867" cy="534"/>
            </a:xfrm>
            <a:prstGeom prst="rect">
              <a:avLst/>
            </a:prstGeom>
            <a:noFill/>
            <a:ln w="57150">
              <a:solidFill>
                <a:schemeClr val="folHlink"/>
              </a:solidFill>
              <a:miter lim="800000"/>
              <a:headEnd/>
              <a:tailEnd/>
            </a:ln>
            <a:effectLst>
              <a:outerShdw blurRad="63500" dist="71842" dir="2700000" algn="ctr" rotWithShape="0">
                <a:schemeClr val="bg2">
                  <a:alpha val="74998"/>
                </a:schemeClr>
              </a:outerShdw>
            </a:effec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50" name="Group 44">
            <a:extLst>
              <a:ext uri="{FF2B5EF4-FFF2-40B4-BE49-F238E27FC236}">
                <a16:creationId xmlns:a16="http://schemas.microsoft.com/office/drawing/2014/main" id="{AD224728-67C2-4165-B96B-DC02F1A69D34}"/>
              </a:ext>
            </a:extLst>
          </p:cNvPr>
          <p:cNvGrpSpPr>
            <a:grpSpLocks/>
          </p:cNvGrpSpPr>
          <p:nvPr/>
        </p:nvGrpSpPr>
        <p:grpSpPr bwMode="auto">
          <a:xfrm>
            <a:off x="4842861" y="4312115"/>
            <a:ext cx="2925762" cy="847725"/>
            <a:chOff x="3285" y="2701"/>
            <a:chExt cx="1843" cy="534"/>
          </a:xfrm>
        </p:grpSpPr>
        <p:sp>
          <p:nvSpPr>
            <p:cNvPr id="51" name="Text Box 28">
              <a:extLst>
                <a:ext uri="{FF2B5EF4-FFF2-40B4-BE49-F238E27FC236}">
                  <a16:creationId xmlns:a16="http://schemas.microsoft.com/office/drawing/2014/main" id="{95F6D262-3E47-4C46-808A-0F29E41B6D10}"/>
                </a:ext>
              </a:extLst>
            </p:cNvPr>
            <p:cNvSpPr txBox="1">
              <a:spLocks noChangeArrowheads="1"/>
            </p:cNvSpPr>
            <p:nvPr/>
          </p:nvSpPr>
          <p:spPr bwMode="auto">
            <a:xfrm>
              <a:off x="3318" y="2792"/>
              <a:ext cx="1729" cy="422"/>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lvl1pPr>
                <a:defRPr sz="1600" b="1">
                  <a:solidFill>
                    <a:schemeClr val="tx1"/>
                  </a:solidFill>
                  <a:latin typeface="Comic Sans MS" charset="0"/>
                  <a:ea typeface="ＭＳ Ｐゴシック" charset="0"/>
                  <a:cs typeface="ＭＳ Ｐゴシック" charset="0"/>
                </a:defRPr>
              </a:lvl1pPr>
              <a:lvl2pPr marL="37931725" indent="-37474525">
                <a:defRPr sz="1600" b="1">
                  <a:solidFill>
                    <a:schemeClr val="tx1"/>
                  </a:solidFill>
                  <a:latin typeface="Comic Sans MS" charset="0"/>
                  <a:ea typeface="ＭＳ Ｐゴシック" charset="0"/>
                </a:defRPr>
              </a:lvl2pPr>
              <a:lvl3pPr>
                <a:defRPr sz="1600" b="1">
                  <a:solidFill>
                    <a:schemeClr val="tx1"/>
                  </a:solidFill>
                  <a:latin typeface="Comic Sans MS" charset="0"/>
                  <a:ea typeface="ＭＳ Ｐゴシック" charset="0"/>
                </a:defRPr>
              </a:lvl3pPr>
              <a:lvl4pPr>
                <a:defRPr sz="1600" b="1">
                  <a:solidFill>
                    <a:schemeClr val="tx1"/>
                  </a:solidFill>
                  <a:latin typeface="Comic Sans MS" charset="0"/>
                  <a:ea typeface="ＭＳ Ｐゴシック" charset="0"/>
                </a:defRPr>
              </a:lvl4pPr>
              <a:lvl5pPr>
                <a:defRPr sz="1600" b="1">
                  <a:solidFill>
                    <a:schemeClr val="tx1"/>
                  </a:solidFill>
                  <a:latin typeface="Comic Sans MS" charset="0"/>
                  <a:ea typeface="ＭＳ Ｐゴシック" charset="0"/>
                </a:defRPr>
              </a:lvl5pPr>
              <a:lvl6pPr marL="457200" eaLnBrk="0" fontAlgn="base" hangingPunct="0">
                <a:spcBef>
                  <a:spcPct val="0"/>
                </a:spcBef>
                <a:spcAft>
                  <a:spcPct val="0"/>
                </a:spcAft>
                <a:defRPr sz="1600" b="1">
                  <a:solidFill>
                    <a:schemeClr val="tx1"/>
                  </a:solidFill>
                  <a:latin typeface="Comic Sans MS" charset="0"/>
                  <a:ea typeface="ＭＳ Ｐゴシック" charset="0"/>
                </a:defRPr>
              </a:lvl6pPr>
              <a:lvl7pPr marL="914400" eaLnBrk="0" fontAlgn="base" hangingPunct="0">
                <a:spcBef>
                  <a:spcPct val="0"/>
                </a:spcBef>
                <a:spcAft>
                  <a:spcPct val="0"/>
                </a:spcAft>
                <a:defRPr sz="1600" b="1">
                  <a:solidFill>
                    <a:schemeClr val="tx1"/>
                  </a:solidFill>
                  <a:latin typeface="Comic Sans MS" charset="0"/>
                  <a:ea typeface="ＭＳ Ｐゴシック" charset="0"/>
                </a:defRPr>
              </a:lvl7pPr>
              <a:lvl8pPr marL="1371600" eaLnBrk="0" fontAlgn="base" hangingPunct="0">
                <a:spcBef>
                  <a:spcPct val="0"/>
                </a:spcBef>
                <a:spcAft>
                  <a:spcPct val="0"/>
                </a:spcAft>
                <a:defRPr sz="1600" b="1">
                  <a:solidFill>
                    <a:schemeClr val="tx1"/>
                  </a:solidFill>
                  <a:latin typeface="Comic Sans MS" charset="0"/>
                  <a:ea typeface="ＭＳ Ｐゴシック" charset="0"/>
                </a:defRPr>
              </a:lvl8pPr>
              <a:lvl9pPr marL="18288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5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الحقُّ الشرعيّ</a:t>
              </a:r>
              <a:endPar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5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متَّى 1: 1-17</a:t>
              </a:r>
              <a:endPar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endParaRPr>
            </a:p>
          </p:txBody>
        </p:sp>
        <p:sp>
          <p:nvSpPr>
            <p:cNvPr id="52" name="Rectangle 32">
              <a:extLst>
                <a:ext uri="{FF2B5EF4-FFF2-40B4-BE49-F238E27FC236}">
                  <a16:creationId xmlns:a16="http://schemas.microsoft.com/office/drawing/2014/main" id="{6A469F20-4106-4248-AA90-1320F3FCBADE}"/>
                </a:ext>
              </a:extLst>
            </p:cNvPr>
            <p:cNvSpPr>
              <a:spLocks noChangeArrowheads="1"/>
            </p:cNvSpPr>
            <p:nvPr/>
          </p:nvSpPr>
          <p:spPr bwMode="auto">
            <a:xfrm>
              <a:off x="3285" y="2701"/>
              <a:ext cx="1843" cy="534"/>
            </a:xfrm>
            <a:prstGeom prst="rect">
              <a:avLst/>
            </a:prstGeom>
            <a:noFill/>
            <a:ln w="57150">
              <a:solidFill>
                <a:schemeClr val="folHlink"/>
              </a:solidFill>
              <a:miter lim="800000"/>
              <a:headEnd/>
              <a:tailEnd/>
            </a:ln>
            <a:effectLst>
              <a:outerShdw blurRad="63500" dist="71842"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grpSp>
      <p:sp>
        <p:nvSpPr>
          <p:cNvPr id="53" name="Line 33">
            <a:extLst>
              <a:ext uri="{FF2B5EF4-FFF2-40B4-BE49-F238E27FC236}">
                <a16:creationId xmlns:a16="http://schemas.microsoft.com/office/drawing/2014/main" id="{4CB0B6F3-016C-4057-9458-D3AC1D25D367}"/>
              </a:ext>
            </a:extLst>
          </p:cNvPr>
          <p:cNvSpPr>
            <a:spLocks noChangeShapeType="1"/>
          </p:cNvSpPr>
          <p:nvPr/>
        </p:nvSpPr>
        <p:spPr bwMode="auto">
          <a:xfrm flipV="1">
            <a:off x="4047523" y="5305890"/>
            <a:ext cx="0" cy="3270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54" name="Line 40">
            <a:extLst>
              <a:ext uri="{FF2B5EF4-FFF2-40B4-BE49-F238E27FC236}">
                <a16:creationId xmlns:a16="http://schemas.microsoft.com/office/drawing/2014/main" id="{1F175549-2CBD-400A-846D-FAAEDD5DDC69}"/>
              </a:ext>
            </a:extLst>
          </p:cNvPr>
          <p:cNvSpPr>
            <a:spLocks noChangeShapeType="1"/>
          </p:cNvSpPr>
          <p:nvPr/>
        </p:nvSpPr>
        <p:spPr bwMode="auto">
          <a:xfrm flipV="1">
            <a:off x="5774723" y="5267790"/>
            <a:ext cx="0" cy="3270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55" name="Text Box 46">
            <a:extLst>
              <a:ext uri="{FF2B5EF4-FFF2-40B4-BE49-F238E27FC236}">
                <a16:creationId xmlns:a16="http://schemas.microsoft.com/office/drawing/2014/main" id="{3CCCEA3E-759D-4612-A727-7D4240D4048B}"/>
              </a:ext>
            </a:extLst>
          </p:cNvPr>
          <p:cNvSpPr txBox="1">
            <a:spLocks noChangeArrowheads="1"/>
          </p:cNvSpPr>
          <p:nvPr/>
        </p:nvSpPr>
        <p:spPr bwMode="auto">
          <a:xfrm>
            <a:off x="6036318" y="3903763"/>
            <a:ext cx="2997199" cy="3365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1600" b="1" i="0" u="none" strike="noStrike" kern="1200" cap="none" spc="0" normalizeH="0" baseline="0" noProof="0" dirty="0">
                <a:ln>
                  <a:noFill/>
                </a:ln>
                <a:solidFill>
                  <a:srgbClr val="99CCFF"/>
                </a:solidFill>
                <a:effectLst/>
                <a:uLnTx/>
                <a:uFillTx/>
                <a:latin typeface="Arial" panose="020B0604020202020204" pitchFamily="34" charset="0"/>
                <a:ea typeface="ＭＳ Ｐゴシック" charset="0"/>
                <a:cs typeface="Arial" panose="020B0604020202020204" pitchFamily="34" charset="0"/>
              </a:rPr>
              <a:t>النسب الشرعي</a:t>
            </a:r>
            <a:endParaRPr kumimoji="0" lang="en-US" sz="1600" b="1" i="0" u="none" strike="noStrike" kern="1200" cap="none" spc="0" normalizeH="0" baseline="0" noProof="0" dirty="0">
              <a:ln>
                <a:noFill/>
              </a:ln>
              <a:solidFill>
                <a:srgbClr val="99CCFF"/>
              </a:solidFill>
              <a:effectLst/>
              <a:uLnTx/>
              <a:uFillTx/>
              <a:latin typeface="Arial" panose="020B0604020202020204" pitchFamily="34" charset="0"/>
              <a:ea typeface="ＭＳ Ｐゴシック" charset="0"/>
              <a:cs typeface="Arial" panose="020B0604020202020204" pitchFamily="34" charset="0"/>
            </a:endParaRPr>
          </a:p>
        </p:txBody>
      </p:sp>
      <p:sp>
        <p:nvSpPr>
          <p:cNvPr id="56" name="Text Box 50">
            <a:extLst>
              <a:ext uri="{FF2B5EF4-FFF2-40B4-BE49-F238E27FC236}">
                <a16:creationId xmlns:a16="http://schemas.microsoft.com/office/drawing/2014/main" id="{52AA01E2-DD80-4601-AA5E-C584599EEAEB}"/>
              </a:ext>
            </a:extLst>
          </p:cNvPr>
          <p:cNvSpPr txBox="1">
            <a:spLocks noChangeArrowheads="1"/>
          </p:cNvSpPr>
          <p:nvPr/>
        </p:nvSpPr>
        <p:spPr bwMode="auto">
          <a:xfrm>
            <a:off x="8509986" y="4462927"/>
            <a:ext cx="184150"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sz="2000" b="0" i="0" u="none" strike="noStrike" kern="1200" cap="none" spc="0" normalizeH="0" baseline="0" noProof="0">
              <a:ln>
                <a:noFill/>
              </a:ln>
              <a:solidFill>
                <a:srgbClr val="FFA27C"/>
              </a:solidFill>
              <a:effectLst/>
              <a:uLnTx/>
              <a:uFillTx/>
              <a:latin typeface="Arial" panose="020B0604020202020204" pitchFamily="34" charset="0"/>
              <a:ea typeface="ＭＳ Ｐゴシック" charset="0"/>
              <a:cs typeface="Arial" panose="020B0604020202020204" pitchFamily="34" charset="0"/>
            </a:endParaRPr>
          </a:p>
        </p:txBody>
      </p:sp>
      <p:sp>
        <p:nvSpPr>
          <p:cNvPr id="57" name="Text Box 2">
            <a:extLst>
              <a:ext uri="{FF2B5EF4-FFF2-40B4-BE49-F238E27FC236}">
                <a16:creationId xmlns:a16="http://schemas.microsoft.com/office/drawing/2014/main" id="{E599DEDD-CEA3-4307-8D93-D7FFAAAEC15E}"/>
              </a:ext>
            </a:extLst>
          </p:cNvPr>
          <p:cNvSpPr txBox="1">
            <a:spLocks noChangeArrowheads="1"/>
          </p:cNvSpPr>
          <p:nvPr/>
        </p:nvSpPr>
        <p:spPr bwMode="auto">
          <a:xfrm>
            <a:off x="2752600" y="691357"/>
            <a:ext cx="2895600"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آدم</a:t>
            </a:r>
            <a:r>
              <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حواء</a:t>
            </a:r>
            <a:endPar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58" name="Text Box 3">
            <a:extLst>
              <a:ext uri="{FF2B5EF4-FFF2-40B4-BE49-F238E27FC236}">
                <a16:creationId xmlns:a16="http://schemas.microsoft.com/office/drawing/2014/main" id="{FCDC2510-BFB2-4912-9145-85CEBD068711}"/>
              </a:ext>
            </a:extLst>
          </p:cNvPr>
          <p:cNvSpPr txBox="1">
            <a:spLocks noChangeArrowheads="1"/>
          </p:cNvSpPr>
          <p:nvPr/>
        </p:nvSpPr>
        <p:spPr bwMode="auto">
          <a:xfrm>
            <a:off x="2155700" y="1266522"/>
            <a:ext cx="4089400"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1" i="0" u="none" strike="noStrike" kern="1200" cap="none" spc="0" normalizeH="0" baseline="0" noProof="0" dirty="0" err="1">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قايين</a:t>
            </a:r>
            <a:r>
              <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هابيل  </a:t>
            </a:r>
            <a:r>
              <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i="0" u="none" strike="noStrike" kern="1200" cap="none" spc="0" normalizeH="0" baseline="0" noProof="0" dirty="0" err="1">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شيث</a:t>
            </a: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endPar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59" name="Rectangle 4">
            <a:extLst>
              <a:ext uri="{FF2B5EF4-FFF2-40B4-BE49-F238E27FC236}">
                <a16:creationId xmlns:a16="http://schemas.microsoft.com/office/drawing/2014/main" id="{BD478C0B-4793-40E1-91BE-F62808CEE85E}"/>
              </a:ext>
            </a:extLst>
          </p:cNvPr>
          <p:cNvSpPr>
            <a:spLocks noChangeArrowheads="1"/>
          </p:cNvSpPr>
          <p:nvPr/>
        </p:nvSpPr>
        <p:spPr bwMode="auto">
          <a:xfrm>
            <a:off x="0" y="177800"/>
            <a:ext cx="9144000" cy="397738"/>
          </a:xfrm>
          <a:prstGeom prst="rect">
            <a:avLst/>
          </a:prstGeom>
          <a:noFill/>
          <a:ln w="12700">
            <a:noFill/>
            <a:miter lim="800000"/>
            <a:headEnd/>
            <a:tailEnd/>
          </a:ln>
          <a:effectLst>
            <a:outerShdw blurRad="63500" dist="53882" dir="2700000" algn="ctr" rotWithShape="0">
              <a:schemeClr val="bg2">
                <a:alpha val="74998"/>
              </a:schemeClr>
            </a:outerShdw>
          </a:effectLst>
        </p:spPr>
        <p:txBody>
          <a:bodyPr lIns="90487" tIns="44450" rIns="90487" bIns="44450">
            <a:spAutoFit/>
          </a:bodyPr>
          <a:lstStyle/>
          <a:p>
            <a:pPr marL="0" marR="0" lvl="0" indent="0" algn="ctr" defTabSz="914400" rtl="0" eaLnBrk="0" fontAlgn="base" latinLnBrk="0" hangingPunct="0">
              <a:lnSpc>
                <a:spcPct val="70000"/>
              </a:lnSpc>
              <a:spcBef>
                <a:spcPct val="50000"/>
              </a:spcBef>
              <a:spcAft>
                <a:spcPct val="0"/>
              </a:spcAft>
              <a:buClrTx/>
              <a:buSzTx/>
              <a:buFontTx/>
              <a:buNone/>
              <a:tabLst/>
              <a:defRPr/>
            </a:pPr>
            <a:r>
              <a:rPr kumimoji="0" lang="ar-JO" sz="28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سلالة داود: سلسلة النسب الملكيَّة ليسوع المسيح*</a:t>
            </a:r>
            <a:endParaRPr kumimoji="0" lang="en-US" sz="20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0" name="Line 5">
            <a:extLst>
              <a:ext uri="{FF2B5EF4-FFF2-40B4-BE49-F238E27FC236}">
                <a16:creationId xmlns:a16="http://schemas.microsoft.com/office/drawing/2014/main" id="{3E034700-3930-40C2-A251-0507C7378422}"/>
              </a:ext>
            </a:extLst>
          </p:cNvPr>
          <p:cNvSpPr>
            <a:spLocks noChangeShapeType="1"/>
          </p:cNvSpPr>
          <p:nvPr/>
        </p:nvSpPr>
        <p:spPr bwMode="auto">
          <a:xfrm>
            <a:off x="3327400" y="955675"/>
            <a:ext cx="228600" cy="0"/>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1" name="Line 6">
            <a:extLst>
              <a:ext uri="{FF2B5EF4-FFF2-40B4-BE49-F238E27FC236}">
                <a16:creationId xmlns:a16="http://schemas.microsoft.com/office/drawing/2014/main" id="{9C113D6A-EDBC-4108-81C5-141B5A10944E}"/>
              </a:ext>
            </a:extLst>
          </p:cNvPr>
          <p:cNvSpPr>
            <a:spLocks noChangeShapeType="1"/>
          </p:cNvSpPr>
          <p:nvPr/>
        </p:nvSpPr>
        <p:spPr bwMode="auto">
          <a:xfrm>
            <a:off x="2489200" y="1196975"/>
            <a:ext cx="1828800" cy="0"/>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2" name="Line 7">
            <a:extLst>
              <a:ext uri="{FF2B5EF4-FFF2-40B4-BE49-F238E27FC236}">
                <a16:creationId xmlns:a16="http://schemas.microsoft.com/office/drawing/2014/main" id="{C25E0F09-D793-428B-B588-330A44A443B3}"/>
              </a:ext>
            </a:extLst>
          </p:cNvPr>
          <p:cNvSpPr>
            <a:spLocks noChangeShapeType="1"/>
          </p:cNvSpPr>
          <p:nvPr/>
        </p:nvSpPr>
        <p:spPr bwMode="auto">
          <a:xfrm flipV="1">
            <a:off x="3427413" y="960438"/>
            <a:ext cx="0" cy="2079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3" name="Line 8">
            <a:extLst>
              <a:ext uri="{FF2B5EF4-FFF2-40B4-BE49-F238E27FC236}">
                <a16:creationId xmlns:a16="http://schemas.microsoft.com/office/drawing/2014/main" id="{BEE460C2-D658-416A-9210-9967BA16FC05}"/>
              </a:ext>
            </a:extLst>
          </p:cNvPr>
          <p:cNvSpPr>
            <a:spLocks noChangeShapeType="1"/>
          </p:cNvSpPr>
          <p:nvPr/>
        </p:nvSpPr>
        <p:spPr bwMode="auto">
          <a:xfrm flipV="1">
            <a:off x="2487613" y="1214438"/>
            <a:ext cx="0" cy="1317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4" name="Line 9">
            <a:extLst>
              <a:ext uri="{FF2B5EF4-FFF2-40B4-BE49-F238E27FC236}">
                <a16:creationId xmlns:a16="http://schemas.microsoft.com/office/drawing/2014/main" id="{B0776117-7E39-4AA3-968A-3298C7CBE329}"/>
              </a:ext>
            </a:extLst>
          </p:cNvPr>
          <p:cNvSpPr>
            <a:spLocks noChangeShapeType="1"/>
          </p:cNvSpPr>
          <p:nvPr/>
        </p:nvSpPr>
        <p:spPr bwMode="auto">
          <a:xfrm flipV="1">
            <a:off x="3429000" y="1150938"/>
            <a:ext cx="0" cy="2079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5" name="Line 10">
            <a:extLst>
              <a:ext uri="{FF2B5EF4-FFF2-40B4-BE49-F238E27FC236}">
                <a16:creationId xmlns:a16="http://schemas.microsoft.com/office/drawing/2014/main" id="{9C329B4E-D6AB-4F3A-A4DE-805A1971A235}"/>
              </a:ext>
            </a:extLst>
          </p:cNvPr>
          <p:cNvSpPr>
            <a:spLocks noChangeShapeType="1"/>
          </p:cNvSpPr>
          <p:nvPr/>
        </p:nvSpPr>
        <p:spPr bwMode="auto">
          <a:xfrm flipV="1">
            <a:off x="4318000" y="1200150"/>
            <a:ext cx="0" cy="157163"/>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6" name="Line 11">
            <a:extLst>
              <a:ext uri="{FF2B5EF4-FFF2-40B4-BE49-F238E27FC236}">
                <a16:creationId xmlns:a16="http://schemas.microsoft.com/office/drawing/2014/main" id="{B2263E87-A5CB-457A-BB71-A594D610D359}"/>
              </a:ext>
            </a:extLst>
          </p:cNvPr>
          <p:cNvSpPr>
            <a:spLocks noChangeShapeType="1"/>
          </p:cNvSpPr>
          <p:nvPr/>
        </p:nvSpPr>
        <p:spPr bwMode="auto">
          <a:xfrm flipH="1">
            <a:off x="3227388" y="1246188"/>
            <a:ext cx="350837" cy="487362"/>
          </a:xfrm>
          <a:prstGeom prst="line">
            <a:avLst/>
          </a:prstGeom>
          <a:noFill/>
          <a:ln w="57150">
            <a:solidFill>
              <a:srgbClr val="CC0000"/>
            </a:solidFill>
            <a:round/>
            <a:headEnd/>
            <a:tailEnd/>
          </a:ln>
          <a:effectLst>
            <a:outerShdw blurRad="63500" dist="46662" dir="3284183"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7" name="Line 12">
            <a:extLst>
              <a:ext uri="{FF2B5EF4-FFF2-40B4-BE49-F238E27FC236}">
                <a16:creationId xmlns:a16="http://schemas.microsoft.com/office/drawing/2014/main" id="{0759DF3E-809C-43FD-ABF4-BE2F7F4B8C45}"/>
              </a:ext>
            </a:extLst>
          </p:cNvPr>
          <p:cNvSpPr>
            <a:spLocks noChangeShapeType="1"/>
          </p:cNvSpPr>
          <p:nvPr/>
        </p:nvSpPr>
        <p:spPr bwMode="auto">
          <a:xfrm>
            <a:off x="3221038" y="1239838"/>
            <a:ext cx="363537" cy="544512"/>
          </a:xfrm>
          <a:prstGeom prst="line">
            <a:avLst/>
          </a:prstGeom>
          <a:noFill/>
          <a:ln w="57150">
            <a:solidFill>
              <a:srgbClr val="CC0000"/>
            </a:solidFill>
            <a:round/>
            <a:headEnd/>
            <a:tailEnd/>
          </a:ln>
          <a:effectLst>
            <a:outerShdw blurRad="63500" dist="46662" dir="3284183"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8" name="Text Box 4">
            <a:extLst>
              <a:ext uri="{FF2B5EF4-FFF2-40B4-BE49-F238E27FC236}">
                <a16:creationId xmlns:a16="http://schemas.microsoft.com/office/drawing/2014/main" id="{C19B1546-3465-49B7-AC31-C47929B3C41B}"/>
              </a:ext>
            </a:extLst>
          </p:cNvPr>
          <p:cNvSpPr txBox="1">
            <a:spLocks noChangeArrowheads="1"/>
          </p:cNvSpPr>
          <p:nvPr/>
        </p:nvSpPr>
        <p:spPr bwMode="auto">
          <a:xfrm>
            <a:off x="3517106" y="1798000"/>
            <a:ext cx="1601787"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نوح</a:t>
            </a:r>
            <a:endPar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9" name="Line 10">
            <a:extLst>
              <a:ext uri="{FF2B5EF4-FFF2-40B4-BE49-F238E27FC236}">
                <a16:creationId xmlns:a16="http://schemas.microsoft.com/office/drawing/2014/main" id="{49F8C5D2-038A-48B9-90DD-3518A4A8CD7F}"/>
              </a:ext>
            </a:extLst>
          </p:cNvPr>
          <p:cNvSpPr>
            <a:spLocks noChangeShapeType="1"/>
          </p:cNvSpPr>
          <p:nvPr/>
        </p:nvSpPr>
        <p:spPr bwMode="auto">
          <a:xfrm flipV="1">
            <a:off x="4321175" y="1690688"/>
            <a:ext cx="0" cy="1873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70" name="Line 11">
            <a:extLst>
              <a:ext uri="{FF2B5EF4-FFF2-40B4-BE49-F238E27FC236}">
                <a16:creationId xmlns:a16="http://schemas.microsoft.com/office/drawing/2014/main" id="{7E557562-A481-4FF6-A782-E8C8BEA02C56}"/>
              </a:ext>
            </a:extLst>
          </p:cNvPr>
          <p:cNvSpPr>
            <a:spLocks noChangeShapeType="1"/>
          </p:cNvSpPr>
          <p:nvPr/>
        </p:nvSpPr>
        <p:spPr bwMode="auto">
          <a:xfrm flipV="1">
            <a:off x="4330700" y="2220913"/>
            <a:ext cx="0" cy="1873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71" name="Line 14">
            <a:extLst>
              <a:ext uri="{FF2B5EF4-FFF2-40B4-BE49-F238E27FC236}">
                <a16:creationId xmlns:a16="http://schemas.microsoft.com/office/drawing/2014/main" id="{439D99E6-5DE6-4F80-8277-36015035FA93}"/>
              </a:ext>
            </a:extLst>
          </p:cNvPr>
          <p:cNvSpPr>
            <a:spLocks noChangeShapeType="1"/>
          </p:cNvSpPr>
          <p:nvPr/>
        </p:nvSpPr>
        <p:spPr bwMode="auto">
          <a:xfrm flipV="1">
            <a:off x="4333000" y="2687109"/>
            <a:ext cx="0" cy="1873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72" name="Text Box 5">
            <a:extLst>
              <a:ext uri="{FF2B5EF4-FFF2-40B4-BE49-F238E27FC236}">
                <a16:creationId xmlns:a16="http://schemas.microsoft.com/office/drawing/2014/main" id="{E237E150-D275-4C9B-AA6F-9493718BF148}"/>
              </a:ext>
            </a:extLst>
          </p:cNvPr>
          <p:cNvSpPr txBox="1">
            <a:spLocks noChangeArrowheads="1"/>
          </p:cNvSpPr>
          <p:nvPr/>
        </p:nvSpPr>
        <p:spPr bwMode="auto">
          <a:xfrm>
            <a:off x="3945731" y="2322555"/>
            <a:ext cx="2217737"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lvl1pPr>
              <a:defRPr sz="1600" b="1">
                <a:solidFill>
                  <a:schemeClr val="tx1"/>
                </a:solidFill>
                <a:latin typeface="Comic Sans MS" charset="0"/>
                <a:ea typeface="ＭＳ Ｐゴシック" charset="0"/>
                <a:cs typeface="ＭＳ Ｐゴシック" charset="0"/>
              </a:defRPr>
            </a:lvl1pPr>
            <a:lvl2pPr marL="37931725" indent="-37474525">
              <a:defRPr sz="1600" b="1">
                <a:solidFill>
                  <a:schemeClr val="tx1"/>
                </a:solidFill>
                <a:latin typeface="Comic Sans MS" charset="0"/>
                <a:ea typeface="ＭＳ Ｐゴシック" charset="0"/>
              </a:defRPr>
            </a:lvl2pPr>
            <a:lvl3pPr>
              <a:defRPr sz="1600" b="1">
                <a:solidFill>
                  <a:schemeClr val="tx1"/>
                </a:solidFill>
                <a:latin typeface="Comic Sans MS" charset="0"/>
                <a:ea typeface="ＭＳ Ｐゴシック" charset="0"/>
              </a:defRPr>
            </a:lvl3pPr>
            <a:lvl4pPr>
              <a:defRPr sz="1600" b="1">
                <a:solidFill>
                  <a:schemeClr val="tx1"/>
                </a:solidFill>
                <a:latin typeface="Comic Sans MS" charset="0"/>
                <a:ea typeface="ＭＳ Ｐゴシック" charset="0"/>
              </a:defRPr>
            </a:lvl4pPr>
            <a:lvl5pPr>
              <a:defRPr sz="1600" b="1">
                <a:solidFill>
                  <a:schemeClr val="tx1"/>
                </a:solidFill>
                <a:latin typeface="Comic Sans MS" charset="0"/>
                <a:ea typeface="ＭＳ Ｐゴシック" charset="0"/>
              </a:defRPr>
            </a:lvl5pPr>
            <a:lvl6pPr marL="457200" eaLnBrk="0" fontAlgn="base" hangingPunct="0">
              <a:spcBef>
                <a:spcPct val="0"/>
              </a:spcBef>
              <a:spcAft>
                <a:spcPct val="0"/>
              </a:spcAft>
              <a:defRPr sz="1600" b="1">
                <a:solidFill>
                  <a:schemeClr val="tx1"/>
                </a:solidFill>
                <a:latin typeface="Comic Sans MS" charset="0"/>
                <a:ea typeface="ＭＳ Ｐゴシック" charset="0"/>
              </a:defRPr>
            </a:lvl6pPr>
            <a:lvl7pPr marL="914400" eaLnBrk="0" fontAlgn="base" hangingPunct="0">
              <a:spcBef>
                <a:spcPct val="0"/>
              </a:spcBef>
              <a:spcAft>
                <a:spcPct val="0"/>
              </a:spcAft>
              <a:defRPr sz="1600" b="1">
                <a:solidFill>
                  <a:schemeClr val="tx1"/>
                </a:solidFill>
                <a:latin typeface="Comic Sans MS" charset="0"/>
                <a:ea typeface="ＭＳ Ｐゴシック" charset="0"/>
              </a:defRPr>
            </a:lvl7pPr>
            <a:lvl8pPr marL="1371600" eaLnBrk="0" fontAlgn="base" hangingPunct="0">
              <a:spcBef>
                <a:spcPct val="0"/>
              </a:spcBef>
              <a:spcAft>
                <a:spcPct val="0"/>
              </a:spcAft>
              <a:defRPr sz="1600" b="1">
                <a:solidFill>
                  <a:schemeClr val="tx1"/>
                </a:solidFill>
                <a:latin typeface="Comic Sans MS" charset="0"/>
                <a:ea typeface="ＭＳ Ｐゴシック" charset="0"/>
              </a:defRPr>
            </a:lvl8pPr>
            <a:lvl9pPr marL="18288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إبراهيم</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73" name="Text Box 6">
            <a:extLst>
              <a:ext uri="{FF2B5EF4-FFF2-40B4-BE49-F238E27FC236}">
                <a16:creationId xmlns:a16="http://schemas.microsoft.com/office/drawing/2014/main" id="{3DC3D4D2-AD0B-4FC8-A000-8084278704DB}"/>
              </a:ext>
            </a:extLst>
          </p:cNvPr>
          <p:cNvSpPr txBox="1">
            <a:spLocks noChangeArrowheads="1"/>
          </p:cNvSpPr>
          <p:nvPr/>
        </p:nvSpPr>
        <p:spPr bwMode="auto">
          <a:xfrm>
            <a:off x="3979948" y="2853659"/>
            <a:ext cx="3833812"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داود</a:t>
            </a:r>
            <a:r>
              <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i="0" u="none" strike="noStrike" kern="1200" cap="none" spc="0" normalizeH="0" baseline="0" noProof="0" dirty="0" err="1">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بثشبع</a:t>
            </a:r>
            <a:endPar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74" name="Line 7">
            <a:extLst>
              <a:ext uri="{FF2B5EF4-FFF2-40B4-BE49-F238E27FC236}">
                <a16:creationId xmlns:a16="http://schemas.microsoft.com/office/drawing/2014/main" id="{0CF154E2-A49C-41D4-ADDD-E93F56D25AB0}"/>
              </a:ext>
            </a:extLst>
          </p:cNvPr>
          <p:cNvSpPr>
            <a:spLocks noChangeShapeType="1"/>
          </p:cNvSpPr>
          <p:nvPr/>
        </p:nvSpPr>
        <p:spPr bwMode="auto">
          <a:xfrm>
            <a:off x="4628275" y="3188510"/>
            <a:ext cx="304800" cy="0"/>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75" name="Line 26">
            <a:extLst>
              <a:ext uri="{FF2B5EF4-FFF2-40B4-BE49-F238E27FC236}">
                <a16:creationId xmlns:a16="http://schemas.microsoft.com/office/drawing/2014/main" id="{0E3BA962-3674-4EF3-8356-DDE6551CF752}"/>
              </a:ext>
            </a:extLst>
          </p:cNvPr>
          <p:cNvSpPr>
            <a:spLocks noChangeShapeType="1"/>
          </p:cNvSpPr>
          <p:nvPr/>
        </p:nvSpPr>
        <p:spPr bwMode="auto">
          <a:xfrm flipH="1" flipV="1">
            <a:off x="3092870" y="3365267"/>
            <a:ext cx="814387" cy="0"/>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76" name="Line 27">
            <a:extLst>
              <a:ext uri="{FF2B5EF4-FFF2-40B4-BE49-F238E27FC236}">
                <a16:creationId xmlns:a16="http://schemas.microsoft.com/office/drawing/2014/main" id="{D2E2D79B-F236-4097-948C-ABE9B2167EA4}"/>
              </a:ext>
            </a:extLst>
          </p:cNvPr>
          <p:cNvSpPr>
            <a:spLocks noChangeShapeType="1"/>
          </p:cNvSpPr>
          <p:nvPr/>
        </p:nvSpPr>
        <p:spPr bwMode="auto">
          <a:xfrm flipH="1" flipV="1">
            <a:off x="5677278" y="3399314"/>
            <a:ext cx="814387" cy="0"/>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grpSp>
        <p:nvGrpSpPr>
          <p:cNvPr id="77" name="Group 47">
            <a:extLst>
              <a:ext uri="{FF2B5EF4-FFF2-40B4-BE49-F238E27FC236}">
                <a16:creationId xmlns:a16="http://schemas.microsoft.com/office/drawing/2014/main" id="{E97078BA-5CBE-4135-B056-D7D3EDDAC1BA}"/>
              </a:ext>
            </a:extLst>
          </p:cNvPr>
          <p:cNvGrpSpPr>
            <a:grpSpLocks/>
          </p:cNvGrpSpPr>
          <p:nvPr/>
        </p:nvGrpSpPr>
        <p:grpSpPr bwMode="auto">
          <a:xfrm>
            <a:off x="3955340" y="3352567"/>
            <a:ext cx="1684338" cy="182563"/>
            <a:chOff x="2796" y="2106"/>
            <a:chExt cx="1061" cy="115"/>
          </a:xfrm>
        </p:grpSpPr>
        <p:sp>
          <p:nvSpPr>
            <p:cNvPr id="78" name="Line 23">
              <a:extLst>
                <a:ext uri="{FF2B5EF4-FFF2-40B4-BE49-F238E27FC236}">
                  <a16:creationId xmlns:a16="http://schemas.microsoft.com/office/drawing/2014/main" id="{E6F4DB53-C588-4236-BAC2-59B98B1072C8}"/>
                </a:ext>
              </a:extLst>
            </p:cNvPr>
            <p:cNvSpPr>
              <a:spLocks noChangeShapeType="1"/>
            </p:cNvSpPr>
            <p:nvPr/>
          </p:nvSpPr>
          <p:spPr bwMode="auto">
            <a:xfrm flipH="1" flipV="1">
              <a:off x="2801" y="2114"/>
              <a:ext cx="1050" cy="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79" name="Line 24">
              <a:extLst>
                <a:ext uri="{FF2B5EF4-FFF2-40B4-BE49-F238E27FC236}">
                  <a16:creationId xmlns:a16="http://schemas.microsoft.com/office/drawing/2014/main" id="{3C98EE81-8D7E-44A1-B9D6-00822E8D0C82}"/>
                </a:ext>
              </a:extLst>
            </p:cNvPr>
            <p:cNvSpPr>
              <a:spLocks noChangeShapeType="1"/>
            </p:cNvSpPr>
            <p:nvPr/>
          </p:nvSpPr>
          <p:spPr bwMode="auto">
            <a:xfrm>
              <a:off x="3856" y="2115"/>
              <a:ext cx="1" cy="106"/>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80" name="Line 25">
              <a:extLst>
                <a:ext uri="{FF2B5EF4-FFF2-40B4-BE49-F238E27FC236}">
                  <a16:creationId xmlns:a16="http://schemas.microsoft.com/office/drawing/2014/main" id="{9ACAA217-1BB9-4989-8EF9-CFBD6C3B765B}"/>
                </a:ext>
              </a:extLst>
            </p:cNvPr>
            <p:cNvSpPr>
              <a:spLocks noChangeShapeType="1"/>
            </p:cNvSpPr>
            <p:nvPr/>
          </p:nvSpPr>
          <p:spPr bwMode="auto">
            <a:xfrm>
              <a:off x="2796" y="2106"/>
              <a:ext cx="1" cy="106"/>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grpSp>
      <p:sp>
        <p:nvSpPr>
          <p:cNvPr id="81" name="Line 31">
            <a:extLst>
              <a:ext uri="{FF2B5EF4-FFF2-40B4-BE49-F238E27FC236}">
                <a16:creationId xmlns:a16="http://schemas.microsoft.com/office/drawing/2014/main" id="{971DB9C6-9765-41E5-AE49-6333387EA4FD}"/>
              </a:ext>
            </a:extLst>
          </p:cNvPr>
          <p:cNvSpPr>
            <a:spLocks noChangeShapeType="1"/>
          </p:cNvSpPr>
          <p:nvPr/>
        </p:nvSpPr>
        <p:spPr bwMode="auto">
          <a:xfrm flipV="1">
            <a:off x="5601788" y="3979434"/>
            <a:ext cx="0" cy="3270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82" name="Text Box 21">
            <a:extLst>
              <a:ext uri="{FF2B5EF4-FFF2-40B4-BE49-F238E27FC236}">
                <a16:creationId xmlns:a16="http://schemas.microsoft.com/office/drawing/2014/main" id="{6309FEC5-970C-4B95-AA4D-91042D4D5B1D}"/>
              </a:ext>
            </a:extLst>
          </p:cNvPr>
          <p:cNvSpPr txBox="1">
            <a:spLocks noChangeArrowheads="1"/>
          </p:cNvSpPr>
          <p:nvPr/>
        </p:nvSpPr>
        <p:spPr bwMode="auto">
          <a:xfrm>
            <a:off x="3517106" y="3591214"/>
            <a:ext cx="4456113"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i="0" u="sng"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ناثان</a:t>
            </a:r>
            <a:r>
              <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i="0" u="sng"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سليمان</a:t>
            </a:r>
            <a:endParaRPr kumimoji="0" lang="en-US" sz="2400" b="1" i="0" u="sng"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83" name="Line 27">
            <a:extLst>
              <a:ext uri="{FF2B5EF4-FFF2-40B4-BE49-F238E27FC236}">
                <a16:creationId xmlns:a16="http://schemas.microsoft.com/office/drawing/2014/main" id="{4EBC920F-0B94-4255-91A3-F6A41A706A6E}"/>
              </a:ext>
            </a:extLst>
          </p:cNvPr>
          <p:cNvSpPr>
            <a:spLocks noChangeShapeType="1"/>
          </p:cNvSpPr>
          <p:nvPr/>
        </p:nvSpPr>
        <p:spPr bwMode="auto">
          <a:xfrm flipH="1" flipV="1">
            <a:off x="5677278" y="3399314"/>
            <a:ext cx="814387" cy="0"/>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84" name="Line 38">
            <a:extLst>
              <a:ext uri="{FF2B5EF4-FFF2-40B4-BE49-F238E27FC236}">
                <a16:creationId xmlns:a16="http://schemas.microsoft.com/office/drawing/2014/main" id="{77B7CC02-49CB-4A75-854E-7631AA2F549C}"/>
              </a:ext>
            </a:extLst>
          </p:cNvPr>
          <p:cNvSpPr>
            <a:spLocks noChangeShapeType="1"/>
          </p:cNvSpPr>
          <p:nvPr/>
        </p:nvSpPr>
        <p:spPr bwMode="auto">
          <a:xfrm flipV="1">
            <a:off x="3939174" y="3994365"/>
            <a:ext cx="0" cy="3270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85" name="Text Box 26">
            <a:extLst>
              <a:ext uri="{FF2B5EF4-FFF2-40B4-BE49-F238E27FC236}">
                <a16:creationId xmlns:a16="http://schemas.microsoft.com/office/drawing/2014/main" id="{26869FA4-14FA-4525-957A-188C1CD600A9}"/>
              </a:ext>
            </a:extLst>
          </p:cNvPr>
          <p:cNvSpPr txBox="1">
            <a:spLocks noChangeArrowheads="1"/>
          </p:cNvSpPr>
          <p:nvPr/>
        </p:nvSpPr>
        <p:spPr bwMode="auto">
          <a:xfrm>
            <a:off x="3635375" y="5602766"/>
            <a:ext cx="4706938"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يوسف              مريم</a:t>
            </a:r>
            <a:r>
              <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p>
        </p:txBody>
      </p:sp>
      <p:sp>
        <p:nvSpPr>
          <p:cNvPr id="86" name="Line 30">
            <a:extLst>
              <a:ext uri="{FF2B5EF4-FFF2-40B4-BE49-F238E27FC236}">
                <a16:creationId xmlns:a16="http://schemas.microsoft.com/office/drawing/2014/main" id="{E7DBF653-B617-4E84-977B-856B6FF33BF9}"/>
              </a:ext>
            </a:extLst>
          </p:cNvPr>
          <p:cNvSpPr>
            <a:spLocks noChangeShapeType="1"/>
          </p:cNvSpPr>
          <p:nvPr/>
        </p:nvSpPr>
        <p:spPr bwMode="auto">
          <a:xfrm flipH="1">
            <a:off x="4408277" y="5801381"/>
            <a:ext cx="677863" cy="1587"/>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87" name="Text Box 36">
            <a:extLst>
              <a:ext uri="{FF2B5EF4-FFF2-40B4-BE49-F238E27FC236}">
                <a16:creationId xmlns:a16="http://schemas.microsoft.com/office/drawing/2014/main" id="{30A101D6-D686-496F-A742-95FBC29A99BB}"/>
              </a:ext>
            </a:extLst>
          </p:cNvPr>
          <p:cNvSpPr txBox="1">
            <a:spLocks noChangeArrowheads="1"/>
          </p:cNvSpPr>
          <p:nvPr/>
        </p:nvSpPr>
        <p:spPr bwMode="auto">
          <a:xfrm>
            <a:off x="3886701" y="6232760"/>
            <a:ext cx="3429000" cy="519112"/>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lvl1pPr>
              <a:defRPr sz="1600" b="1">
                <a:solidFill>
                  <a:schemeClr val="tx1"/>
                </a:solidFill>
                <a:latin typeface="Comic Sans MS" charset="0"/>
                <a:ea typeface="ＭＳ Ｐゴシック" charset="0"/>
                <a:cs typeface="ＭＳ Ｐゴシック" charset="0"/>
              </a:defRPr>
            </a:lvl1pPr>
            <a:lvl2pPr marL="37931725" indent="-37474525">
              <a:defRPr sz="1600" b="1">
                <a:solidFill>
                  <a:schemeClr val="tx1"/>
                </a:solidFill>
                <a:latin typeface="Comic Sans MS" charset="0"/>
                <a:ea typeface="ＭＳ Ｐゴシック" charset="0"/>
              </a:defRPr>
            </a:lvl2pPr>
            <a:lvl3pPr>
              <a:defRPr sz="1600" b="1">
                <a:solidFill>
                  <a:schemeClr val="tx1"/>
                </a:solidFill>
                <a:latin typeface="Comic Sans MS" charset="0"/>
                <a:ea typeface="ＭＳ Ｐゴシック" charset="0"/>
              </a:defRPr>
            </a:lvl3pPr>
            <a:lvl4pPr>
              <a:defRPr sz="1600" b="1">
                <a:solidFill>
                  <a:schemeClr val="tx1"/>
                </a:solidFill>
                <a:latin typeface="Comic Sans MS" charset="0"/>
                <a:ea typeface="ＭＳ Ｐゴシック" charset="0"/>
              </a:defRPr>
            </a:lvl4pPr>
            <a:lvl5pPr>
              <a:defRPr sz="1600" b="1">
                <a:solidFill>
                  <a:schemeClr val="tx1"/>
                </a:solidFill>
                <a:latin typeface="Comic Sans MS" charset="0"/>
                <a:ea typeface="ＭＳ Ｐゴシック" charset="0"/>
              </a:defRPr>
            </a:lvl5pPr>
            <a:lvl6pPr marL="457200" eaLnBrk="0" fontAlgn="base" hangingPunct="0">
              <a:spcBef>
                <a:spcPct val="0"/>
              </a:spcBef>
              <a:spcAft>
                <a:spcPct val="0"/>
              </a:spcAft>
              <a:defRPr sz="1600" b="1">
                <a:solidFill>
                  <a:schemeClr val="tx1"/>
                </a:solidFill>
                <a:latin typeface="Comic Sans MS" charset="0"/>
                <a:ea typeface="ＭＳ Ｐゴシック" charset="0"/>
              </a:defRPr>
            </a:lvl6pPr>
            <a:lvl7pPr marL="914400" eaLnBrk="0" fontAlgn="base" hangingPunct="0">
              <a:spcBef>
                <a:spcPct val="0"/>
              </a:spcBef>
              <a:spcAft>
                <a:spcPct val="0"/>
              </a:spcAft>
              <a:defRPr sz="1600" b="1">
                <a:solidFill>
                  <a:schemeClr val="tx1"/>
                </a:solidFill>
                <a:latin typeface="Comic Sans MS" charset="0"/>
                <a:ea typeface="ＭＳ Ｐゴシック" charset="0"/>
              </a:defRPr>
            </a:lvl7pPr>
            <a:lvl8pPr marL="1371600" eaLnBrk="0" fontAlgn="base" hangingPunct="0">
              <a:spcBef>
                <a:spcPct val="0"/>
              </a:spcBef>
              <a:spcAft>
                <a:spcPct val="0"/>
              </a:spcAft>
              <a:defRPr sz="1600" b="1">
                <a:solidFill>
                  <a:schemeClr val="tx1"/>
                </a:solidFill>
                <a:latin typeface="Comic Sans MS" charset="0"/>
                <a:ea typeface="ＭＳ Ｐゴシック" charset="0"/>
              </a:defRPr>
            </a:lvl8pPr>
            <a:lvl9pPr marL="18288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يسوع المسيح</a:t>
            </a:r>
            <a:endParaRPr kumimoji="0" lang="en-US" sz="28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endParaRPr>
          </a:p>
        </p:txBody>
      </p:sp>
      <p:sp>
        <p:nvSpPr>
          <p:cNvPr id="88" name="Line 35">
            <a:extLst>
              <a:ext uri="{FF2B5EF4-FFF2-40B4-BE49-F238E27FC236}">
                <a16:creationId xmlns:a16="http://schemas.microsoft.com/office/drawing/2014/main" id="{090D4A3A-0B33-4090-9976-B37907515E1A}"/>
              </a:ext>
            </a:extLst>
          </p:cNvPr>
          <p:cNvSpPr>
            <a:spLocks noChangeShapeType="1"/>
          </p:cNvSpPr>
          <p:nvPr/>
        </p:nvSpPr>
        <p:spPr bwMode="auto">
          <a:xfrm flipH="1" flipV="1">
            <a:off x="4248942" y="5956835"/>
            <a:ext cx="323057" cy="30581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2" name="Line 33">
            <a:extLst>
              <a:ext uri="{FF2B5EF4-FFF2-40B4-BE49-F238E27FC236}">
                <a16:creationId xmlns:a16="http://schemas.microsoft.com/office/drawing/2014/main" id="{1050BCD4-1E0B-6D9E-203A-5037391F82CE}"/>
              </a:ext>
            </a:extLst>
          </p:cNvPr>
          <p:cNvSpPr>
            <a:spLocks noChangeShapeType="1"/>
          </p:cNvSpPr>
          <p:nvPr/>
        </p:nvSpPr>
        <p:spPr bwMode="auto">
          <a:xfrm flipV="1">
            <a:off x="5362571" y="6003127"/>
            <a:ext cx="252151" cy="259519"/>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7" presetClass="entr" presetSubtype="8" fill="hold" grpId="0" nodeType="afterEffect">
                                  <p:stCondLst>
                                    <p:cond delay="0"/>
                                  </p:stCondLst>
                                  <p:childTnLst>
                                    <p:set>
                                      <p:cBhvr>
                                        <p:cTn id="6" dur="1" fill="hold">
                                          <p:stCondLst>
                                            <p:cond delay="0"/>
                                          </p:stCondLst>
                                        </p:cTn>
                                        <p:tgtEl>
                                          <p:spTgt spid="354376"/>
                                        </p:tgtEl>
                                        <p:attrNameLst>
                                          <p:attrName>style.visibility</p:attrName>
                                        </p:attrNameLst>
                                      </p:cBhvr>
                                      <p:to>
                                        <p:strVal val="visible"/>
                                      </p:to>
                                    </p:set>
                                    <p:anim calcmode="lin" valueType="num">
                                      <p:cBhvr>
                                        <p:cTn id="7" dur="500" fill="hold"/>
                                        <p:tgtEl>
                                          <p:spTgt spid="354376"/>
                                        </p:tgtEl>
                                        <p:attrNameLst>
                                          <p:attrName>ppt_x</p:attrName>
                                        </p:attrNameLst>
                                      </p:cBhvr>
                                      <p:tavLst>
                                        <p:tav tm="0">
                                          <p:val>
                                            <p:strVal val="#ppt_x-#ppt_w/2"/>
                                          </p:val>
                                        </p:tav>
                                        <p:tav tm="100000">
                                          <p:val>
                                            <p:strVal val="#ppt_x"/>
                                          </p:val>
                                        </p:tav>
                                      </p:tavLst>
                                    </p:anim>
                                    <p:anim calcmode="lin" valueType="num">
                                      <p:cBhvr>
                                        <p:cTn id="8" dur="500" fill="hold"/>
                                        <p:tgtEl>
                                          <p:spTgt spid="354376"/>
                                        </p:tgtEl>
                                        <p:attrNameLst>
                                          <p:attrName>ppt_y</p:attrName>
                                        </p:attrNameLst>
                                      </p:cBhvr>
                                      <p:tavLst>
                                        <p:tav tm="0">
                                          <p:val>
                                            <p:strVal val="#ppt_y"/>
                                          </p:val>
                                        </p:tav>
                                        <p:tav tm="100000">
                                          <p:val>
                                            <p:strVal val="#ppt_y"/>
                                          </p:val>
                                        </p:tav>
                                      </p:tavLst>
                                    </p:anim>
                                    <p:anim calcmode="lin" valueType="num">
                                      <p:cBhvr>
                                        <p:cTn id="9" dur="500" fill="hold"/>
                                        <p:tgtEl>
                                          <p:spTgt spid="354376"/>
                                        </p:tgtEl>
                                        <p:attrNameLst>
                                          <p:attrName>ppt_w</p:attrName>
                                        </p:attrNameLst>
                                      </p:cBhvr>
                                      <p:tavLst>
                                        <p:tav tm="0">
                                          <p:val>
                                            <p:fltVal val="0"/>
                                          </p:val>
                                        </p:tav>
                                        <p:tav tm="100000">
                                          <p:val>
                                            <p:strVal val="#ppt_w"/>
                                          </p:val>
                                        </p:tav>
                                      </p:tavLst>
                                    </p:anim>
                                    <p:anim calcmode="lin" valueType="num">
                                      <p:cBhvr>
                                        <p:cTn id="10" dur="500" fill="hold"/>
                                        <p:tgtEl>
                                          <p:spTgt spid="354376"/>
                                        </p:tgtEl>
                                        <p:attrNameLst>
                                          <p:attrName>ppt_h</p:attrName>
                                        </p:attrNameLst>
                                      </p:cBhvr>
                                      <p:tavLst>
                                        <p:tav tm="0">
                                          <p:val>
                                            <p:strVal val="#ppt_h"/>
                                          </p:val>
                                        </p:tav>
                                        <p:tav tm="100000">
                                          <p:val>
                                            <p:strVal val="#ppt_h"/>
                                          </p:val>
                                        </p:tav>
                                      </p:tavLst>
                                    </p:anim>
                                  </p:childTnLst>
                                </p:cTn>
                              </p:par>
                            </p:childTnLst>
                          </p:cTn>
                        </p:par>
                        <p:par>
                          <p:cTn id="11" fill="hold">
                            <p:stCondLst>
                              <p:cond delay="500"/>
                            </p:stCondLst>
                            <p:childTnLst>
                              <p:par>
                                <p:cTn id="12" presetID="17" presetClass="entr" presetSubtype="2" fill="hold" grpId="0" nodeType="afterEffect">
                                  <p:stCondLst>
                                    <p:cond delay="0"/>
                                  </p:stCondLst>
                                  <p:childTnLst>
                                    <p:set>
                                      <p:cBhvr>
                                        <p:cTn id="13" dur="1" fill="hold">
                                          <p:stCondLst>
                                            <p:cond delay="0"/>
                                          </p:stCondLst>
                                        </p:cTn>
                                        <p:tgtEl>
                                          <p:spTgt spid="43"/>
                                        </p:tgtEl>
                                        <p:attrNameLst>
                                          <p:attrName>style.visibility</p:attrName>
                                        </p:attrNameLst>
                                      </p:cBhvr>
                                      <p:to>
                                        <p:strVal val="visible"/>
                                      </p:to>
                                    </p:set>
                                    <p:anim calcmode="lin" valueType="num">
                                      <p:cBhvr>
                                        <p:cTn id="14" dur="500" fill="hold"/>
                                        <p:tgtEl>
                                          <p:spTgt spid="43"/>
                                        </p:tgtEl>
                                        <p:attrNameLst>
                                          <p:attrName>ppt_x</p:attrName>
                                        </p:attrNameLst>
                                      </p:cBhvr>
                                      <p:tavLst>
                                        <p:tav tm="0">
                                          <p:val>
                                            <p:strVal val="#ppt_x+#ppt_w/2"/>
                                          </p:val>
                                        </p:tav>
                                        <p:tav tm="100000">
                                          <p:val>
                                            <p:strVal val="#ppt_x"/>
                                          </p:val>
                                        </p:tav>
                                      </p:tavLst>
                                    </p:anim>
                                    <p:anim calcmode="lin" valueType="num">
                                      <p:cBhvr>
                                        <p:cTn id="15" dur="500" fill="hold"/>
                                        <p:tgtEl>
                                          <p:spTgt spid="43"/>
                                        </p:tgtEl>
                                        <p:attrNameLst>
                                          <p:attrName>ppt_y</p:attrName>
                                        </p:attrNameLst>
                                      </p:cBhvr>
                                      <p:tavLst>
                                        <p:tav tm="0">
                                          <p:val>
                                            <p:strVal val="#ppt_y"/>
                                          </p:val>
                                        </p:tav>
                                        <p:tav tm="100000">
                                          <p:val>
                                            <p:strVal val="#ppt_y"/>
                                          </p:val>
                                        </p:tav>
                                      </p:tavLst>
                                    </p:anim>
                                    <p:anim calcmode="lin" valueType="num">
                                      <p:cBhvr>
                                        <p:cTn id="16" dur="500" fill="hold"/>
                                        <p:tgtEl>
                                          <p:spTgt spid="43"/>
                                        </p:tgtEl>
                                        <p:attrNameLst>
                                          <p:attrName>ppt_w</p:attrName>
                                        </p:attrNameLst>
                                      </p:cBhvr>
                                      <p:tavLst>
                                        <p:tav tm="0">
                                          <p:val>
                                            <p:fltVal val="0"/>
                                          </p:val>
                                        </p:tav>
                                        <p:tav tm="100000">
                                          <p:val>
                                            <p:strVal val="#ppt_w"/>
                                          </p:val>
                                        </p:tav>
                                      </p:tavLst>
                                    </p:anim>
                                    <p:anim calcmode="lin" valueType="num">
                                      <p:cBhvr>
                                        <p:cTn id="17" dur="500" fill="hold"/>
                                        <p:tgtEl>
                                          <p:spTgt spid="43"/>
                                        </p:tgtEl>
                                        <p:attrNameLst>
                                          <p:attrName>ppt_h</p:attrName>
                                        </p:attrNameLst>
                                      </p:cBhvr>
                                      <p:tavLst>
                                        <p:tav tm="0">
                                          <p:val>
                                            <p:strVal val="#ppt_h"/>
                                          </p:val>
                                        </p:tav>
                                        <p:tav tm="100000">
                                          <p:val>
                                            <p:strVal val="#ppt_h"/>
                                          </p:val>
                                        </p:tav>
                                      </p:tavLst>
                                    </p:anim>
                                  </p:childTnLst>
                                </p:cTn>
                              </p:par>
                            </p:childTnLst>
                          </p:cTn>
                        </p:par>
                      </p:childTnLst>
                    </p:cTn>
                  </p:par>
                  <p:par>
                    <p:cTn id="18" fill="hold">
                      <p:stCondLst>
                        <p:cond delay="indefinite"/>
                      </p:stCondLst>
                      <p:childTnLst>
                        <p:par>
                          <p:cTn id="19" fill="hold">
                            <p:stCondLst>
                              <p:cond delay="0"/>
                            </p:stCondLst>
                            <p:childTnLst>
                              <p:par>
                                <p:cTn id="20" presetID="2" presetClass="entr" presetSubtype="2" fill="hold" grpId="0" nodeType="clickEffect">
                                  <p:stCondLst>
                                    <p:cond delay="0"/>
                                  </p:stCondLst>
                                  <p:childTnLst>
                                    <p:set>
                                      <p:cBhvr>
                                        <p:cTn id="21" dur="1" fill="hold">
                                          <p:stCondLst>
                                            <p:cond delay="0"/>
                                          </p:stCondLst>
                                        </p:cTn>
                                        <p:tgtEl>
                                          <p:spTgt spid="55"/>
                                        </p:tgtEl>
                                        <p:attrNameLst>
                                          <p:attrName>style.visibility</p:attrName>
                                        </p:attrNameLst>
                                      </p:cBhvr>
                                      <p:to>
                                        <p:strVal val="visible"/>
                                      </p:to>
                                    </p:set>
                                    <p:anim calcmode="lin" valueType="num">
                                      <p:cBhvr additive="base">
                                        <p:cTn id="22" dur="500" fill="hold"/>
                                        <p:tgtEl>
                                          <p:spTgt spid="55"/>
                                        </p:tgtEl>
                                        <p:attrNameLst>
                                          <p:attrName>ppt_x</p:attrName>
                                        </p:attrNameLst>
                                      </p:cBhvr>
                                      <p:tavLst>
                                        <p:tav tm="0">
                                          <p:val>
                                            <p:strVal val="1+#ppt_w/2"/>
                                          </p:val>
                                        </p:tav>
                                        <p:tav tm="100000">
                                          <p:val>
                                            <p:strVal val="#ppt_x"/>
                                          </p:val>
                                        </p:tav>
                                      </p:tavLst>
                                    </p:anim>
                                    <p:anim calcmode="lin" valueType="num">
                                      <p:cBhvr additive="base">
                                        <p:cTn id="23" dur="500" fill="hold"/>
                                        <p:tgtEl>
                                          <p:spTgt spid="55"/>
                                        </p:tgtEl>
                                        <p:attrNameLst>
                                          <p:attrName>ppt_y</p:attrName>
                                        </p:attrNameLst>
                                      </p:cBhvr>
                                      <p:tavLst>
                                        <p:tav tm="0">
                                          <p:val>
                                            <p:strVal val="#ppt_y"/>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17" presetClass="entr" presetSubtype="2" fill="hold" nodeType="clickEffect">
                                  <p:stCondLst>
                                    <p:cond delay="0"/>
                                  </p:stCondLst>
                                  <p:childTnLst>
                                    <p:set>
                                      <p:cBhvr>
                                        <p:cTn id="27" dur="1" fill="hold">
                                          <p:stCondLst>
                                            <p:cond delay="0"/>
                                          </p:stCondLst>
                                        </p:cTn>
                                        <p:tgtEl>
                                          <p:spTgt spid="47"/>
                                        </p:tgtEl>
                                        <p:attrNameLst>
                                          <p:attrName>style.visibility</p:attrName>
                                        </p:attrNameLst>
                                      </p:cBhvr>
                                      <p:to>
                                        <p:strVal val="visible"/>
                                      </p:to>
                                    </p:set>
                                    <p:anim calcmode="lin" valueType="num">
                                      <p:cBhvr>
                                        <p:cTn id="28" dur="500" fill="hold"/>
                                        <p:tgtEl>
                                          <p:spTgt spid="47"/>
                                        </p:tgtEl>
                                        <p:attrNameLst>
                                          <p:attrName>ppt_x</p:attrName>
                                        </p:attrNameLst>
                                      </p:cBhvr>
                                      <p:tavLst>
                                        <p:tav tm="0">
                                          <p:val>
                                            <p:strVal val="#ppt_x+#ppt_w/2"/>
                                          </p:val>
                                        </p:tav>
                                        <p:tav tm="100000">
                                          <p:val>
                                            <p:strVal val="#ppt_x"/>
                                          </p:val>
                                        </p:tav>
                                      </p:tavLst>
                                    </p:anim>
                                    <p:anim calcmode="lin" valueType="num">
                                      <p:cBhvr>
                                        <p:cTn id="29" dur="500" fill="hold"/>
                                        <p:tgtEl>
                                          <p:spTgt spid="47"/>
                                        </p:tgtEl>
                                        <p:attrNameLst>
                                          <p:attrName>ppt_y</p:attrName>
                                        </p:attrNameLst>
                                      </p:cBhvr>
                                      <p:tavLst>
                                        <p:tav tm="0">
                                          <p:val>
                                            <p:strVal val="#ppt_y"/>
                                          </p:val>
                                        </p:tav>
                                        <p:tav tm="100000">
                                          <p:val>
                                            <p:strVal val="#ppt_y"/>
                                          </p:val>
                                        </p:tav>
                                      </p:tavLst>
                                    </p:anim>
                                    <p:anim calcmode="lin" valueType="num">
                                      <p:cBhvr>
                                        <p:cTn id="30" dur="500" fill="hold"/>
                                        <p:tgtEl>
                                          <p:spTgt spid="47"/>
                                        </p:tgtEl>
                                        <p:attrNameLst>
                                          <p:attrName>ppt_w</p:attrName>
                                        </p:attrNameLst>
                                      </p:cBhvr>
                                      <p:tavLst>
                                        <p:tav tm="0">
                                          <p:val>
                                            <p:fltVal val="0"/>
                                          </p:val>
                                        </p:tav>
                                        <p:tav tm="100000">
                                          <p:val>
                                            <p:strVal val="#ppt_w"/>
                                          </p:val>
                                        </p:tav>
                                      </p:tavLst>
                                    </p:anim>
                                    <p:anim calcmode="lin" valueType="num">
                                      <p:cBhvr>
                                        <p:cTn id="31" dur="500" fill="hold"/>
                                        <p:tgtEl>
                                          <p:spTgt spid="47"/>
                                        </p:tgtEl>
                                        <p:attrNameLst>
                                          <p:attrName>ppt_h</p:attrName>
                                        </p:attrNameLst>
                                      </p:cBhvr>
                                      <p:tavLst>
                                        <p:tav tm="0">
                                          <p:val>
                                            <p:strVal val="#ppt_h"/>
                                          </p:val>
                                        </p:tav>
                                        <p:tav tm="100000">
                                          <p:val>
                                            <p:strVal val="#ppt_h"/>
                                          </p:val>
                                        </p:tav>
                                      </p:tavLst>
                                    </p:anim>
                                  </p:childTnLst>
                                </p:cTn>
                              </p:par>
                            </p:childTnLst>
                          </p:cTn>
                        </p:par>
                      </p:childTnLst>
                    </p:cTn>
                  </p:par>
                  <p:par>
                    <p:cTn id="32" fill="hold">
                      <p:stCondLst>
                        <p:cond delay="indefinite"/>
                      </p:stCondLst>
                      <p:childTnLst>
                        <p:par>
                          <p:cTn id="33" fill="hold">
                            <p:stCondLst>
                              <p:cond delay="0"/>
                            </p:stCondLst>
                            <p:childTnLst>
                              <p:par>
                                <p:cTn id="34" presetID="17" presetClass="entr" presetSubtype="8" fill="hold" nodeType="clickEffect">
                                  <p:stCondLst>
                                    <p:cond delay="0"/>
                                  </p:stCondLst>
                                  <p:childTnLst>
                                    <p:set>
                                      <p:cBhvr>
                                        <p:cTn id="35" dur="1" fill="hold">
                                          <p:stCondLst>
                                            <p:cond delay="0"/>
                                          </p:stCondLst>
                                        </p:cTn>
                                        <p:tgtEl>
                                          <p:spTgt spid="50"/>
                                        </p:tgtEl>
                                        <p:attrNameLst>
                                          <p:attrName>style.visibility</p:attrName>
                                        </p:attrNameLst>
                                      </p:cBhvr>
                                      <p:to>
                                        <p:strVal val="visible"/>
                                      </p:to>
                                    </p:set>
                                    <p:anim calcmode="lin" valueType="num">
                                      <p:cBhvr>
                                        <p:cTn id="36" dur="500" fill="hold"/>
                                        <p:tgtEl>
                                          <p:spTgt spid="50"/>
                                        </p:tgtEl>
                                        <p:attrNameLst>
                                          <p:attrName>ppt_x</p:attrName>
                                        </p:attrNameLst>
                                      </p:cBhvr>
                                      <p:tavLst>
                                        <p:tav tm="0">
                                          <p:val>
                                            <p:strVal val="#ppt_x-#ppt_w/2"/>
                                          </p:val>
                                        </p:tav>
                                        <p:tav tm="100000">
                                          <p:val>
                                            <p:strVal val="#ppt_x"/>
                                          </p:val>
                                        </p:tav>
                                      </p:tavLst>
                                    </p:anim>
                                    <p:anim calcmode="lin" valueType="num">
                                      <p:cBhvr>
                                        <p:cTn id="37" dur="500" fill="hold"/>
                                        <p:tgtEl>
                                          <p:spTgt spid="50"/>
                                        </p:tgtEl>
                                        <p:attrNameLst>
                                          <p:attrName>ppt_y</p:attrName>
                                        </p:attrNameLst>
                                      </p:cBhvr>
                                      <p:tavLst>
                                        <p:tav tm="0">
                                          <p:val>
                                            <p:strVal val="#ppt_y"/>
                                          </p:val>
                                        </p:tav>
                                        <p:tav tm="100000">
                                          <p:val>
                                            <p:strVal val="#ppt_y"/>
                                          </p:val>
                                        </p:tav>
                                      </p:tavLst>
                                    </p:anim>
                                    <p:anim calcmode="lin" valueType="num">
                                      <p:cBhvr>
                                        <p:cTn id="38" dur="500" fill="hold"/>
                                        <p:tgtEl>
                                          <p:spTgt spid="50"/>
                                        </p:tgtEl>
                                        <p:attrNameLst>
                                          <p:attrName>ppt_w</p:attrName>
                                        </p:attrNameLst>
                                      </p:cBhvr>
                                      <p:tavLst>
                                        <p:tav tm="0">
                                          <p:val>
                                            <p:fltVal val="0"/>
                                          </p:val>
                                        </p:tav>
                                        <p:tav tm="100000">
                                          <p:val>
                                            <p:strVal val="#ppt_w"/>
                                          </p:val>
                                        </p:tav>
                                      </p:tavLst>
                                    </p:anim>
                                    <p:anim calcmode="lin" valueType="num">
                                      <p:cBhvr>
                                        <p:cTn id="39" dur="500" fill="hold"/>
                                        <p:tgtEl>
                                          <p:spTgt spid="50"/>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4376" grpId="0"/>
      <p:bldP spid="43" grpId="0"/>
      <p:bldP spid="55" grpId="0" autoUpdateAnimBg="0"/>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bwMode="auto">
          <a:xfrm>
            <a:off x="-36512" y="-27384"/>
            <a:ext cx="9252520" cy="6957392"/>
          </a:xfrm>
          <a:prstGeom prst="rect">
            <a:avLst/>
          </a:prstGeom>
          <a:gradFill flip="none" rotWithShape="1">
            <a:gsLst>
              <a:gs pos="0">
                <a:srgbClr val="000404"/>
              </a:gs>
              <a:gs pos="100000">
                <a:srgbClr val="660066"/>
              </a:gs>
            </a:gsLst>
            <a:path path="circle">
              <a:fillToRect l="100000" t="100000"/>
            </a:path>
            <a:tileRect r="-100000" b="-100000"/>
          </a:gradFill>
          <a:ln w="9525" cap="flat" cmpd="sng" algn="ctr">
            <a:solidFill>
              <a:schemeClr val="tx1"/>
            </a:solidFill>
            <a:prstDash val="solid"/>
            <a:round/>
            <a:headEnd type="none" w="med" len="med"/>
            <a:tailEnd type="none" w="med" len="med"/>
          </a:ln>
          <a:effectLst/>
        </p:spPr>
        <p:txBody>
          <a:bodyPr lIns="91341" tIns="45671" rIns="91341" bIns="4567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itchFamily="-112" charset="-128"/>
              <a:cs typeface="Arial" panose="020B0604020202020204" pitchFamily="34" charset="0"/>
            </a:endParaRPr>
          </a:p>
        </p:txBody>
      </p:sp>
      <p:sp>
        <p:nvSpPr>
          <p:cNvPr id="113667" name="Rectangle 3"/>
          <p:cNvSpPr>
            <a:spLocks noChangeArrowheads="1"/>
          </p:cNvSpPr>
          <p:nvPr/>
        </p:nvSpPr>
        <p:spPr bwMode="auto">
          <a:xfrm>
            <a:off x="2411434" y="2924175"/>
            <a:ext cx="6840537" cy="2952750"/>
          </a:xfrm>
          <a:prstGeom prst="rect">
            <a:avLst/>
          </a:prstGeom>
          <a:noFill/>
          <a:ln w="9525">
            <a:noFill/>
            <a:miter lim="800000"/>
            <a:headEnd/>
            <a:tailEnd/>
          </a:ln>
          <a:effectLst/>
        </p:spPr>
        <p:txBody>
          <a:bodyPr lIns="91341" tIns="45671" rIns="91341" bIns="45671"/>
          <a:lstStyle/>
          <a:p>
            <a:pPr marL="513808" marR="0" lvl="0" indent="-513808" algn="r" defTabSz="914400" rtl="0" eaLnBrk="1" fontAlgn="base" latinLnBrk="0" hangingPunct="1">
              <a:lnSpc>
                <a:spcPct val="100000"/>
              </a:lnSpc>
              <a:spcBef>
                <a:spcPct val="2000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1. من إبراهيم إلى داود</a:t>
            </a:r>
          </a:p>
          <a:p>
            <a:pPr marL="513808" marR="0" lvl="0" indent="-513808" algn="r" defTabSz="914400" rtl="0" eaLnBrk="1" fontAlgn="base" latinLnBrk="0" hangingPunct="1">
              <a:lnSpc>
                <a:spcPct val="100000"/>
              </a:lnSpc>
              <a:spcBef>
                <a:spcPct val="2000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  </a:t>
            </a:r>
            <a:r>
              <a:rPr kumimoji="0" lang="ar-JO" sz="28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    - 14 جيلاً</a:t>
            </a:r>
          </a:p>
          <a:p>
            <a:pPr marL="513808" marR="0" lvl="0" indent="-513808" algn="r" defTabSz="914400" rtl="0" eaLnBrk="1" fontAlgn="base" latinLnBrk="0" hangingPunct="1">
              <a:lnSpc>
                <a:spcPct val="100000"/>
              </a:lnSpc>
              <a:spcBef>
                <a:spcPct val="2000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2. من داود إلى سبي بابل</a:t>
            </a:r>
          </a:p>
          <a:p>
            <a:pPr marL="513808" marR="0" lvl="0" indent="-513808" algn="r" defTabSz="914400" rtl="0" eaLnBrk="1" fontAlgn="base" latinLnBrk="0" hangingPunct="1">
              <a:lnSpc>
                <a:spcPct val="100000"/>
              </a:lnSpc>
              <a:spcBef>
                <a:spcPct val="2000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    - 14 جيلاً</a:t>
            </a:r>
          </a:p>
          <a:p>
            <a:pPr marL="513808" marR="0" lvl="0" indent="-513808" algn="r" defTabSz="914400" rtl="0" eaLnBrk="1" fontAlgn="base" latinLnBrk="0" hangingPunct="1">
              <a:lnSpc>
                <a:spcPct val="100000"/>
              </a:lnSpc>
              <a:spcBef>
                <a:spcPct val="2000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3. من السبي إلى المسيح</a:t>
            </a:r>
          </a:p>
          <a:p>
            <a:pPr marL="513808" marR="0" lvl="0" indent="-513808" algn="r" defTabSz="914400" rtl="0" eaLnBrk="1" fontAlgn="base" latinLnBrk="0" hangingPunct="1">
              <a:lnSpc>
                <a:spcPct val="100000"/>
              </a:lnSpc>
              <a:spcBef>
                <a:spcPct val="2000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    - 14 جيلاً</a:t>
            </a:r>
            <a:br>
              <a:rPr kumimoji="0" lang="en-US" sz="28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br>
            <a:endParaRPr kumimoji="0" lang="en-US" sz="24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pic>
        <p:nvPicPr>
          <p:cNvPr id="113668" name="Picture 4" descr="bd07703_"/>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1" y="2924196"/>
            <a:ext cx="2411413" cy="28733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 name="Title 2"/>
          <p:cNvSpPr>
            <a:spLocks noGrp="1"/>
          </p:cNvSpPr>
          <p:nvPr>
            <p:ph type="title" idx="4294967295"/>
          </p:nvPr>
        </p:nvSpPr>
        <p:spPr>
          <a:xfrm>
            <a:off x="-36512" y="338138"/>
            <a:ext cx="9180512" cy="2089150"/>
          </a:xfrm>
        </p:spPr>
        <p:txBody>
          <a:bodyPr/>
          <a:lstStyle/>
          <a:p>
            <a:pPr eaLnBrk="1" hangingPunct="1">
              <a:defRPr/>
            </a:pPr>
            <a:r>
              <a:rPr lang="ar-JO" b="1" dirty="0">
                <a:solidFill>
                  <a:srgbClr val="FFFF00"/>
                </a:solidFill>
                <a:effectLst>
                  <a:outerShdw blurRad="38100" dist="38100" dir="2700000" algn="tl">
                    <a:schemeClr val="tx1"/>
                  </a:outerShdw>
                </a:effectLst>
                <a:latin typeface="Arial" panose="020B0604020202020204" pitchFamily="34" charset="0"/>
                <a:cs typeface="Arial" panose="020B0604020202020204" pitchFamily="34" charset="0"/>
              </a:rPr>
              <a:t>نسب ذو ثلاث أجزاء للمسيح </a:t>
            </a:r>
            <a:br>
              <a:rPr lang="ar-JO" b="1" dirty="0">
                <a:solidFill>
                  <a:srgbClr val="FFFF00"/>
                </a:solidFill>
                <a:effectLst>
                  <a:outerShdw blurRad="38100" dist="38100" dir="2700000" algn="tl">
                    <a:schemeClr val="tx1"/>
                  </a:outerShdw>
                </a:effectLst>
                <a:latin typeface="Arial" panose="020B0604020202020204" pitchFamily="34" charset="0"/>
                <a:cs typeface="Arial" panose="020B0604020202020204" pitchFamily="34" charset="0"/>
              </a:rPr>
            </a:br>
            <a:r>
              <a:rPr lang="ar-JO" b="1" dirty="0">
                <a:solidFill>
                  <a:srgbClr val="FFFF00"/>
                </a:solidFill>
                <a:effectLst>
                  <a:outerShdw blurRad="38100" dist="38100" dir="2700000" algn="tl">
                    <a:schemeClr val="tx1"/>
                  </a:outerShdw>
                </a:effectLst>
                <a:latin typeface="Arial" panose="020B0604020202020204" pitchFamily="34" charset="0"/>
                <a:cs typeface="Arial" panose="020B0604020202020204" pitchFamily="34" charset="0"/>
              </a:rPr>
              <a:t>من جهة يوسف (1: 1-17)</a:t>
            </a:r>
            <a:endParaRPr lang="en-US"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18604262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nodeType="clickEffect">
                                  <p:stCondLst>
                                    <p:cond delay="0"/>
                                  </p:stCondLst>
                                  <p:childTnLst>
                                    <p:set>
                                      <p:cBhvr>
                                        <p:cTn id="6" dur="1" fill="hold">
                                          <p:stCondLst>
                                            <p:cond delay="0"/>
                                          </p:stCondLst>
                                        </p:cTn>
                                        <p:tgtEl>
                                          <p:spTgt spid="113668"/>
                                        </p:tgtEl>
                                        <p:attrNameLst>
                                          <p:attrName>style.visibility</p:attrName>
                                        </p:attrNameLst>
                                      </p:cBhvr>
                                      <p:to>
                                        <p:strVal val="visible"/>
                                      </p:to>
                                    </p:set>
                                    <p:anim calcmode="lin" valueType="num">
                                      <p:cBhvr additive="base">
                                        <p:cTn id="7" dur="500" fill="hold"/>
                                        <p:tgtEl>
                                          <p:spTgt spid="113668"/>
                                        </p:tgtEl>
                                        <p:attrNameLst>
                                          <p:attrName>ppt_x</p:attrName>
                                        </p:attrNameLst>
                                      </p:cBhvr>
                                      <p:tavLst>
                                        <p:tav tm="0">
                                          <p:val>
                                            <p:strVal val="0-#ppt_w/2"/>
                                          </p:val>
                                        </p:tav>
                                        <p:tav tm="100000">
                                          <p:val>
                                            <p:strVal val="#ppt_x"/>
                                          </p:val>
                                        </p:tav>
                                      </p:tavLst>
                                    </p:anim>
                                    <p:anim calcmode="lin" valueType="num">
                                      <p:cBhvr additive="base">
                                        <p:cTn id="8" dur="500" fill="hold"/>
                                        <p:tgtEl>
                                          <p:spTgt spid="113668"/>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113667">
                                            <p:txEl>
                                              <p:pRg st="0" end="0"/>
                                            </p:txEl>
                                          </p:spTgt>
                                        </p:tgtEl>
                                        <p:attrNameLst>
                                          <p:attrName>style.visibility</p:attrName>
                                        </p:attrNameLst>
                                      </p:cBhvr>
                                      <p:to>
                                        <p:strVal val="visible"/>
                                      </p:to>
                                    </p:set>
                                    <p:anim calcmode="lin" valueType="num">
                                      <p:cBhvr additive="base">
                                        <p:cTn id="13" dur="500" fill="hold"/>
                                        <p:tgtEl>
                                          <p:spTgt spid="113667">
                                            <p:txEl>
                                              <p:pRg st="0" end="0"/>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113667">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113667">
                                            <p:txEl>
                                              <p:pRg st="1" end="1"/>
                                            </p:txEl>
                                          </p:spTgt>
                                        </p:tgtEl>
                                        <p:attrNameLst>
                                          <p:attrName>style.visibility</p:attrName>
                                        </p:attrNameLst>
                                      </p:cBhvr>
                                      <p:to>
                                        <p:strVal val="visible"/>
                                      </p:to>
                                    </p:set>
                                    <p:anim calcmode="lin" valueType="num">
                                      <p:cBhvr additive="base">
                                        <p:cTn id="19" dur="500" fill="hold"/>
                                        <p:tgtEl>
                                          <p:spTgt spid="113667">
                                            <p:txEl>
                                              <p:pRg st="1" end="1"/>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113667">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8" fill="hold" grpId="0" nodeType="clickEffect">
                                  <p:stCondLst>
                                    <p:cond delay="0"/>
                                  </p:stCondLst>
                                  <p:childTnLst>
                                    <p:set>
                                      <p:cBhvr>
                                        <p:cTn id="24" dur="1" fill="hold">
                                          <p:stCondLst>
                                            <p:cond delay="0"/>
                                          </p:stCondLst>
                                        </p:cTn>
                                        <p:tgtEl>
                                          <p:spTgt spid="113667">
                                            <p:txEl>
                                              <p:pRg st="2" end="2"/>
                                            </p:txEl>
                                          </p:spTgt>
                                        </p:tgtEl>
                                        <p:attrNameLst>
                                          <p:attrName>style.visibility</p:attrName>
                                        </p:attrNameLst>
                                      </p:cBhvr>
                                      <p:to>
                                        <p:strVal val="visible"/>
                                      </p:to>
                                    </p:set>
                                    <p:anim calcmode="lin" valueType="num">
                                      <p:cBhvr additive="base">
                                        <p:cTn id="25" dur="500" fill="hold"/>
                                        <p:tgtEl>
                                          <p:spTgt spid="113667">
                                            <p:txEl>
                                              <p:pRg st="2" end="2"/>
                                            </p:tx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113667">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8" fill="hold" grpId="0" nodeType="clickEffect">
                                  <p:stCondLst>
                                    <p:cond delay="0"/>
                                  </p:stCondLst>
                                  <p:childTnLst>
                                    <p:set>
                                      <p:cBhvr>
                                        <p:cTn id="30" dur="1" fill="hold">
                                          <p:stCondLst>
                                            <p:cond delay="0"/>
                                          </p:stCondLst>
                                        </p:cTn>
                                        <p:tgtEl>
                                          <p:spTgt spid="113667">
                                            <p:txEl>
                                              <p:pRg st="3" end="3"/>
                                            </p:txEl>
                                          </p:spTgt>
                                        </p:tgtEl>
                                        <p:attrNameLst>
                                          <p:attrName>style.visibility</p:attrName>
                                        </p:attrNameLst>
                                      </p:cBhvr>
                                      <p:to>
                                        <p:strVal val="visible"/>
                                      </p:to>
                                    </p:set>
                                    <p:anim calcmode="lin" valueType="num">
                                      <p:cBhvr additive="base">
                                        <p:cTn id="31" dur="500" fill="hold"/>
                                        <p:tgtEl>
                                          <p:spTgt spid="113667">
                                            <p:txEl>
                                              <p:pRg st="3" end="3"/>
                                            </p:txEl>
                                          </p:spTgt>
                                        </p:tgtEl>
                                        <p:attrNameLst>
                                          <p:attrName>ppt_x</p:attrName>
                                        </p:attrNameLst>
                                      </p:cBhvr>
                                      <p:tavLst>
                                        <p:tav tm="0">
                                          <p:val>
                                            <p:strVal val="0-#ppt_w/2"/>
                                          </p:val>
                                        </p:tav>
                                        <p:tav tm="100000">
                                          <p:val>
                                            <p:strVal val="#ppt_x"/>
                                          </p:val>
                                        </p:tav>
                                      </p:tavLst>
                                    </p:anim>
                                    <p:anim calcmode="lin" valueType="num">
                                      <p:cBhvr additive="base">
                                        <p:cTn id="32" dur="500" fill="hold"/>
                                        <p:tgtEl>
                                          <p:spTgt spid="113667">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8" fill="hold" grpId="0" nodeType="clickEffect">
                                  <p:stCondLst>
                                    <p:cond delay="0"/>
                                  </p:stCondLst>
                                  <p:childTnLst>
                                    <p:set>
                                      <p:cBhvr>
                                        <p:cTn id="36" dur="1" fill="hold">
                                          <p:stCondLst>
                                            <p:cond delay="0"/>
                                          </p:stCondLst>
                                        </p:cTn>
                                        <p:tgtEl>
                                          <p:spTgt spid="113667">
                                            <p:txEl>
                                              <p:pRg st="4" end="4"/>
                                            </p:txEl>
                                          </p:spTgt>
                                        </p:tgtEl>
                                        <p:attrNameLst>
                                          <p:attrName>style.visibility</p:attrName>
                                        </p:attrNameLst>
                                      </p:cBhvr>
                                      <p:to>
                                        <p:strVal val="visible"/>
                                      </p:to>
                                    </p:set>
                                    <p:anim calcmode="lin" valueType="num">
                                      <p:cBhvr additive="base">
                                        <p:cTn id="37" dur="500" fill="hold"/>
                                        <p:tgtEl>
                                          <p:spTgt spid="113667">
                                            <p:txEl>
                                              <p:pRg st="4" end="4"/>
                                            </p:txEl>
                                          </p:spTgt>
                                        </p:tgtEl>
                                        <p:attrNameLst>
                                          <p:attrName>ppt_x</p:attrName>
                                        </p:attrNameLst>
                                      </p:cBhvr>
                                      <p:tavLst>
                                        <p:tav tm="0">
                                          <p:val>
                                            <p:strVal val="0-#ppt_w/2"/>
                                          </p:val>
                                        </p:tav>
                                        <p:tav tm="100000">
                                          <p:val>
                                            <p:strVal val="#ppt_x"/>
                                          </p:val>
                                        </p:tav>
                                      </p:tavLst>
                                    </p:anim>
                                    <p:anim calcmode="lin" valueType="num">
                                      <p:cBhvr additive="base">
                                        <p:cTn id="38" dur="500" fill="hold"/>
                                        <p:tgtEl>
                                          <p:spTgt spid="113667">
                                            <p:txEl>
                                              <p:pRg st="4" end="4"/>
                                            </p:txEl>
                                          </p:spTgt>
                                        </p:tgtEl>
                                        <p:attrNameLst>
                                          <p:attrName>ppt_y</p:attrName>
                                        </p:attrNameLst>
                                      </p:cBhvr>
                                      <p:tavLst>
                                        <p:tav tm="0">
                                          <p:val>
                                            <p:strVal val="#ppt_y"/>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2" presetClass="entr" presetSubtype="8" fill="hold" grpId="0" nodeType="clickEffect">
                                  <p:stCondLst>
                                    <p:cond delay="0"/>
                                  </p:stCondLst>
                                  <p:childTnLst>
                                    <p:set>
                                      <p:cBhvr>
                                        <p:cTn id="42" dur="1" fill="hold">
                                          <p:stCondLst>
                                            <p:cond delay="0"/>
                                          </p:stCondLst>
                                        </p:cTn>
                                        <p:tgtEl>
                                          <p:spTgt spid="113667">
                                            <p:txEl>
                                              <p:pRg st="5" end="5"/>
                                            </p:txEl>
                                          </p:spTgt>
                                        </p:tgtEl>
                                        <p:attrNameLst>
                                          <p:attrName>style.visibility</p:attrName>
                                        </p:attrNameLst>
                                      </p:cBhvr>
                                      <p:to>
                                        <p:strVal val="visible"/>
                                      </p:to>
                                    </p:set>
                                    <p:anim calcmode="lin" valueType="num">
                                      <p:cBhvr additive="base">
                                        <p:cTn id="43" dur="500" fill="hold"/>
                                        <p:tgtEl>
                                          <p:spTgt spid="113667">
                                            <p:txEl>
                                              <p:pRg st="5" end="5"/>
                                            </p:txEl>
                                          </p:spTgt>
                                        </p:tgtEl>
                                        <p:attrNameLst>
                                          <p:attrName>ppt_x</p:attrName>
                                        </p:attrNameLst>
                                      </p:cBhvr>
                                      <p:tavLst>
                                        <p:tav tm="0">
                                          <p:val>
                                            <p:strVal val="0-#ppt_w/2"/>
                                          </p:val>
                                        </p:tav>
                                        <p:tav tm="100000">
                                          <p:val>
                                            <p:strVal val="#ppt_x"/>
                                          </p:val>
                                        </p:tav>
                                      </p:tavLst>
                                    </p:anim>
                                    <p:anim calcmode="lin" valueType="num">
                                      <p:cBhvr additive="base">
                                        <p:cTn id="44" dur="500" fill="hold"/>
                                        <p:tgtEl>
                                          <p:spTgt spid="113667">
                                            <p:txEl>
                                              <p:pRg st="5" end="5"/>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3667" grpId="0" build="p" autoUpdateAnimBg="0"/>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4801" name="Picture 2" descr="king-of-kings"/>
          <p:cNvPicPr>
            <a:picLocks noChangeAspect="1" noChangeArrowheads="1"/>
          </p:cNvPicPr>
          <p:nvPr/>
        </p:nvPicPr>
        <p:blipFill>
          <a:blip r:embed="rId2">
            <a:lum bright="18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87043" name="Rectangle 3"/>
          <p:cNvSpPr>
            <a:spLocks noGrp="1" noChangeArrowheads="1"/>
          </p:cNvSpPr>
          <p:nvPr>
            <p:ph type="title"/>
          </p:nvPr>
        </p:nvSpPr>
        <p:spPr>
          <a:xfrm>
            <a:off x="0" y="533400"/>
            <a:ext cx="8763000" cy="838200"/>
          </a:xfrm>
        </p:spPr>
        <p:txBody>
          <a:bodyPr/>
          <a:lstStyle/>
          <a:p>
            <a:pPr eaLnBrk="1" hangingPunct="1">
              <a:defRPr/>
            </a:pPr>
            <a:r>
              <a:rPr lang="ar-JO" sz="4000" b="1" dirty="0">
                <a:solidFill>
                  <a:srgbClr val="FFFFFF"/>
                </a:solidFill>
                <a:effectLst>
                  <a:glow rad="228600">
                    <a:schemeClr val="tx1"/>
                  </a:glow>
                </a:effectLst>
                <a:latin typeface="Arial" panose="020B0604020202020204" pitchFamily="34" charset="0"/>
                <a:ea typeface="ＭＳ Ｐゴシック" charset="0"/>
                <a:cs typeface="Arial" panose="020B0604020202020204" pitchFamily="34" charset="0"/>
              </a:rPr>
              <a:t>وعود العهد الداوودي</a:t>
            </a:r>
            <a:endParaRPr lang="en-US" sz="4000" b="1" dirty="0">
              <a:solidFill>
                <a:srgbClr val="FFFFFF"/>
              </a:solidFill>
              <a:effectLst>
                <a:glow rad="228600">
                  <a:schemeClr val="tx1"/>
                </a:glow>
              </a:effectLst>
              <a:latin typeface="Arial" panose="020B0604020202020204" pitchFamily="34" charset="0"/>
              <a:ea typeface="ＭＳ Ｐゴシック" charset="0"/>
              <a:cs typeface="Arial" panose="020B0604020202020204" pitchFamily="34" charset="0"/>
            </a:endParaRPr>
          </a:p>
        </p:txBody>
      </p:sp>
      <p:sp>
        <p:nvSpPr>
          <p:cNvPr id="65539" name="Text Box 5"/>
          <p:cNvSpPr txBox="1">
            <a:spLocks noChangeArrowheads="1"/>
          </p:cNvSpPr>
          <p:nvPr/>
        </p:nvSpPr>
        <p:spPr bwMode="auto">
          <a:xfrm>
            <a:off x="8530880" y="73969"/>
            <a:ext cx="530915"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glow rad="101600">
                    <a:srgbClr val="FFFFFF">
                      <a:alpha val="75000"/>
                    </a:srgbClr>
                  </a:glow>
                </a:effectLst>
                <a:uLnTx/>
                <a:uFillTx/>
                <a:latin typeface="Arial" panose="020B0604020202020204" pitchFamily="34" charset="0"/>
                <a:ea typeface="ＭＳ Ｐゴシック" charset="0"/>
                <a:cs typeface="Arial" panose="020B0604020202020204" pitchFamily="34" charset="0"/>
              </a:rPr>
              <a:t>22</a:t>
            </a:r>
            <a:endParaRPr kumimoji="0" lang="en-US" sz="1800" b="0" i="0" u="none" strike="noStrike" kern="1200" cap="none" spc="0" normalizeH="0" baseline="0" noProof="0" dirty="0">
              <a:ln>
                <a:noFill/>
              </a:ln>
              <a:solidFill>
                <a:srgbClr val="000000"/>
              </a:solidFill>
              <a:effectLst>
                <a:glow rad="101600">
                  <a:srgbClr val="FFFFFF">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204804" name="Rectangle 6"/>
          <p:cNvSpPr>
            <a:spLocks noChangeArrowheads="1"/>
          </p:cNvSpPr>
          <p:nvPr/>
        </p:nvSpPr>
        <p:spPr bwMode="auto">
          <a:xfrm>
            <a:off x="5562600" y="5943600"/>
            <a:ext cx="3581400" cy="914400"/>
          </a:xfrm>
          <a:prstGeom prst="rect">
            <a:avLst/>
          </a:prstGeom>
          <a:gradFill rotWithShape="0">
            <a:gsLst>
              <a:gs pos="0">
                <a:srgbClr val="800080"/>
              </a:gs>
              <a:gs pos="100000">
                <a:srgbClr val="3B003B"/>
              </a:gs>
            </a:gsLst>
            <a:path path="rect">
              <a:fillToRect r="100000" b="100000"/>
            </a:path>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سلالة جديدة</a:t>
            </a:r>
            <a:br>
              <a:rPr kumimoji="0" lang="en-US"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br>
            <a:r>
              <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a:t>
            </a: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 صم 7</a:t>
            </a:r>
            <a:r>
              <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a:t>
            </a:r>
            <a:endParaRPr kumimoji="0" lang="en-US" sz="3200" b="0"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87047" name="Rectangle 7"/>
          <p:cNvSpPr>
            <a:spLocks noChangeArrowheads="1"/>
          </p:cNvSpPr>
          <p:nvPr/>
        </p:nvSpPr>
        <p:spPr bwMode="auto">
          <a:xfrm>
            <a:off x="76200" y="1600201"/>
            <a:ext cx="8915400" cy="4525963"/>
          </a:xfrm>
          <a:prstGeom prst="rect">
            <a:avLst/>
          </a:prstGeom>
          <a:noFill/>
          <a:ln w="9525">
            <a:noFill/>
            <a:miter lim="800000"/>
            <a:headEnd/>
            <a:tailEnd/>
          </a:ln>
          <a:effectLst/>
        </p:spPr>
        <p:txBody>
          <a:bodyPr/>
          <a:lstStyle/>
          <a:p>
            <a:pPr marL="461963" marR="0" lvl="0" indent="-461963" algn="r" defTabSz="914400" rtl="0" eaLnBrk="1" fontAlgn="base" latinLnBrk="0" hangingPunct="1">
              <a:lnSpc>
                <a:spcPct val="100000"/>
              </a:lnSpc>
              <a:spcBef>
                <a:spcPct val="2000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rPr>
              <a:t>بماذا وعد الله داود في 2 صموئيل 7 : 12 – 16 ؟</a:t>
            </a:r>
            <a:endParaRPr kumimoji="0" lang="en-US" sz="2800" b="1" i="0"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56948567"/>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 name="Rectangle 107"/>
          <p:cNvSpPr>
            <a:spLocks noChangeArrowheads="1"/>
          </p:cNvSpPr>
          <p:nvPr/>
        </p:nvSpPr>
        <p:spPr bwMode="auto">
          <a:xfrm>
            <a:off x="755576" y="564931"/>
            <a:ext cx="6624736" cy="343790"/>
          </a:xfrm>
          <a:prstGeom prst="rect">
            <a:avLst/>
          </a:prstGeom>
          <a:noFill/>
          <a:ln w="9525">
            <a:noFill/>
            <a:miter lim="800000"/>
            <a:headEnd/>
            <a:tailEnd/>
          </a:ln>
          <a:effectLst>
            <a:outerShdw blurRad="63500" dist="35921" dir="2700000" algn="ctr" rotWithShape="0">
              <a:srgbClr val="000514">
                <a:alpha val="74998"/>
              </a:srgbClr>
            </a:outerShdw>
          </a:effectLst>
        </p:spPr>
        <p:txBody>
          <a:bodyPr anchor="ctr"/>
          <a:lstStyle/>
          <a:p>
            <a:pPr marL="0" marR="0" lvl="0" indent="0" algn="ctr" defTabSz="914400" rtl="0" eaLnBrk="0" fontAlgn="base" latinLnBrk="0" hangingPunct="0">
              <a:lnSpc>
                <a:spcPct val="100000"/>
              </a:lnSpc>
              <a:spcBef>
                <a:spcPct val="20000"/>
              </a:spcBef>
              <a:spcAft>
                <a:spcPts val="0"/>
              </a:spcAft>
              <a:buClr>
                <a:srgbClr val="FFCC00"/>
              </a:buClr>
              <a:buSzPct val="70000"/>
              <a:buFont typeface="Wingdings" charset="0"/>
              <a:buNone/>
              <a:tabLst/>
              <a:defRPr/>
            </a:pPr>
            <a:r>
              <a:rPr kumimoji="0" lang="en-US" sz="11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Dr. Rick Griffith • BibleStudyDownloads.org</a:t>
            </a:r>
          </a:p>
        </p:txBody>
      </p:sp>
      <p:sp>
        <p:nvSpPr>
          <p:cNvPr id="4097" name="Line 2"/>
          <p:cNvSpPr>
            <a:spLocks noChangeShapeType="1"/>
          </p:cNvSpPr>
          <p:nvPr/>
        </p:nvSpPr>
        <p:spPr bwMode="auto">
          <a:xfrm flipH="1" flipV="1">
            <a:off x="-1797051" y="125413"/>
            <a:ext cx="25400" cy="25400"/>
          </a:xfrm>
          <a:prstGeom prst="line">
            <a:avLst/>
          </a:prstGeom>
          <a:noFill/>
          <a:ln w="12700">
            <a:pattFill prst="pct50">
              <a:fgClr>
                <a:srgbClr val="000000"/>
              </a:fgClr>
              <a:bgClr>
                <a:srgbClr val="FFFFFF"/>
              </a:bgClr>
            </a:patt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4098" name="Line 3"/>
          <p:cNvSpPr>
            <a:spLocks noChangeShapeType="1"/>
          </p:cNvSpPr>
          <p:nvPr/>
        </p:nvSpPr>
        <p:spPr bwMode="auto">
          <a:xfrm flipH="1" flipV="1">
            <a:off x="-1797051" y="125413"/>
            <a:ext cx="25400" cy="25400"/>
          </a:xfrm>
          <a:prstGeom prst="line">
            <a:avLst/>
          </a:prstGeom>
          <a:noFill/>
          <a:ln w="12700">
            <a:pattFill prst="pct50">
              <a:fgClr>
                <a:srgbClr val="000000"/>
              </a:fgClr>
              <a:bgClr>
                <a:srgbClr val="FFFFFF"/>
              </a:bgClr>
            </a:patt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4099" name="Rectangle 4"/>
          <p:cNvSpPr>
            <a:spLocks noChangeArrowheads="1"/>
          </p:cNvSpPr>
          <p:nvPr/>
        </p:nvSpPr>
        <p:spPr bwMode="auto">
          <a:xfrm>
            <a:off x="1492251" y="2068513"/>
            <a:ext cx="1574800" cy="3568700"/>
          </a:xfrm>
          <a:prstGeom prst="rect">
            <a:avLst/>
          </a:prstGeom>
          <a:gradFill rotWithShape="0">
            <a:gsLst>
              <a:gs pos="0">
                <a:srgbClr val="4C3013"/>
              </a:gs>
              <a:gs pos="100000">
                <a:srgbClr val="FFA040"/>
              </a:gs>
            </a:gsLst>
            <a:lin ang="0" scaled="1"/>
          </a:gradFill>
          <a:ln w="25400">
            <a:solidFill>
              <a:srgbClr val="000000"/>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123332" name="Rectangle 5"/>
          <p:cNvSpPr>
            <a:spLocks noChangeArrowheads="1"/>
          </p:cNvSpPr>
          <p:nvPr/>
        </p:nvSpPr>
        <p:spPr bwMode="auto">
          <a:xfrm>
            <a:off x="1104901" y="1643064"/>
            <a:ext cx="7988300" cy="406400"/>
          </a:xfrm>
          <a:prstGeom prst="rect">
            <a:avLst/>
          </a:prstGeom>
          <a:gradFill rotWithShape="0">
            <a:gsLst>
              <a:gs pos="22000">
                <a:schemeClr val="bg1">
                  <a:lumMod val="75000"/>
                </a:schemeClr>
              </a:gs>
              <a:gs pos="50000">
                <a:srgbClr val="010201"/>
              </a:gs>
              <a:gs pos="100000">
                <a:schemeClr val="bg1">
                  <a:lumMod val="75000"/>
                </a:schemeClr>
              </a:gs>
            </a:gsLst>
            <a:lin ang="5400000" scaled="1"/>
          </a:gradFill>
          <a:ln w="12700">
            <a:solidFill>
              <a:schemeClr val="bg2"/>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04454" name="Rectangle 6"/>
          <p:cNvSpPr>
            <a:spLocks noChangeArrowheads="1"/>
          </p:cNvSpPr>
          <p:nvPr/>
        </p:nvSpPr>
        <p:spPr bwMode="auto">
          <a:xfrm>
            <a:off x="1158875" y="1690689"/>
            <a:ext cx="2338388" cy="366767"/>
          </a:xfrm>
          <a:prstGeom prst="rect">
            <a:avLst/>
          </a:prstGeom>
          <a:noFill/>
          <a:ln w="12700">
            <a:noFill/>
            <a:miter lim="800000"/>
            <a:headEnd/>
            <a:tailEnd/>
          </a:ln>
          <a:effectLst/>
        </p:spPr>
        <p:txBody>
          <a:bodyPr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العهد النوحي</a:t>
            </a:r>
            <a:endParaRPr kumimoji="0" lang="en-US" sz="18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104455" name="Rectangle 7"/>
          <p:cNvSpPr>
            <a:spLocks noChangeArrowheads="1"/>
          </p:cNvSpPr>
          <p:nvPr/>
        </p:nvSpPr>
        <p:spPr bwMode="auto">
          <a:xfrm>
            <a:off x="0" y="947739"/>
            <a:ext cx="762000" cy="459100"/>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آدم يحكم مع الله</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تك 1 : 26 و 28, 2 : 19 )</a:t>
            </a:r>
          </a:p>
        </p:txBody>
      </p:sp>
      <p:sp>
        <p:nvSpPr>
          <p:cNvPr id="104456" name="Rectangle 8"/>
          <p:cNvSpPr>
            <a:spLocks noChangeArrowheads="1"/>
          </p:cNvSpPr>
          <p:nvPr/>
        </p:nvSpPr>
        <p:spPr bwMode="auto">
          <a:xfrm>
            <a:off x="685801" y="947739"/>
            <a:ext cx="876300" cy="582211"/>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الشيطان بدأ يحكم كإله هذا العالم</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تك 3 : 15, 2 كو 4 : 4 )</a:t>
            </a:r>
          </a:p>
        </p:txBody>
      </p:sp>
      <p:sp>
        <p:nvSpPr>
          <p:cNvPr id="104457" name="Rectangle 9"/>
          <p:cNvSpPr>
            <a:spLocks noChangeArrowheads="1"/>
          </p:cNvSpPr>
          <p:nvPr/>
        </p:nvSpPr>
        <p:spPr bwMode="auto">
          <a:xfrm rot="16200000" flipH="1">
            <a:off x="-1072358" y="3744739"/>
            <a:ext cx="4608515" cy="520655"/>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العهد الإبراهيمي</a:t>
            </a:r>
            <a:endParaRPr kumimoji="0" lang="en-US"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4105" name="Rectangle 10"/>
          <p:cNvSpPr>
            <a:spLocks noChangeArrowheads="1"/>
          </p:cNvSpPr>
          <p:nvPr/>
        </p:nvSpPr>
        <p:spPr bwMode="auto">
          <a:xfrm>
            <a:off x="2019300" y="2062163"/>
            <a:ext cx="3886200" cy="1244600"/>
          </a:xfrm>
          <a:prstGeom prst="rect">
            <a:avLst/>
          </a:prstGeom>
          <a:gradFill rotWithShape="0">
            <a:gsLst>
              <a:gs pos="0">
                <a:srgbClr val="CF0E30"/>
              </a:gs>
              <a:gs pos="100000">
                <a:srgbClr val="3E040E"/>
              </a:gs>
            </a:gsLst>
            <a:lin ang="0" scaled="1"/>
          </a:gradFill>
          <a:ln w="12700">
            <a:solidFill>
              <a:srgbClr val="372000"/>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4106" name="Rectangle 11"/>
          <p:cNvSpPr>
            <a:spLocks noChangeArrowheads="1"/>
          </p:cNvSpPr>
          <p:nvPr/>
        </p:nvSpPr>
        <p:spPr bwMode="auto">
          <a:xfrm>
            <a:off x="3048001" y="4462463"/>
            <a:ext cx="2857500" cy="1181100"/>
          </a:xfrm>
          <a:prstGeom prst="rect">
            <a:avLst/>
          </a:prstGeom>
          <a:gradFill rotWithShape="0">
            <a:gsLst>
              <a:gs pos="0">
                <a:srgbClr val="1B3900"/>
              </a:gs>
              <a:gs pos="100000">
                <a:srgbClr val="438E00"/>
              </a:gs>
            </a:gsLst>
            <a:lin ang="21180000"/>
          </a:gradFill>
          <a:ln w="12700">
            <a:solidFill>
              <a:srgbClr val="000000"/>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4107" name="Rectangle 12"/>
          <p:cNvSpPr>
            <a:spLocks noChangeArrowheads="1"/>
          </p:cNvSpPr>
          <p:nvPr/>
        </p:nvSpPr>
        <p:spPr bwMode="auto">
          <a:xfrm>
            <a:off x="1879601" y="5656263"/>
            <a:ext cx="3949700" cy="609600"/>
          </a:xfrm>
          <a:prstGeom prst="rect">
            <a:avLst/>
          </a:prstGeom>
          <a:gradFill rotWithShape="0">
            <a:gsLst>
              <a:gs pos="0">
                <a:srgbClr val="474747"/>
              </a:gs>
              <a:gs pos="100000">
                <a:srgbClr val="000000"/>
              </a:gs>
            </a:gsLst>
            <a:lin ang="0" scaled="1"/>
          </a:gradFill>
          <a:ln w="12700">
            <a:solidFill>
              <a:srgbClr val="000000"/>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04461" name="Rectangle 13"/>
          <p:cNvSpPr>
            <a:spLocks noChangeArrowheads="1"/>
          </p:cNvSpPr>
          <p:nvPr/>
        </p:nvSpPr>
        <p:spPr bwMode="auto">
          <a:xfrm>
            <a:off x="2035177" y="2166939"/>
            <a:ext cx="2663825" cy="366767"/>
          </a:xfrm>
          <a:prstGeom prst="rect">
            <a:avLst/>
          </a:prstGeom>
          <a:noFill/>
          <a:ln w="12700">
            <a:noFill/>
            <a:miter lim="800000"/>
            <a:headEnd/>
            <a:tailEnd/>
          </a:ln>
          <a:effectLst/>
        </p:spPr>
        <p:txBody>
          <a:bodyPr lIns="90488" tIns="44450" rIns="90488" bIns="44450">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عهد الأرض</a:t>
            </a:r>
            <a:endParaRPr kumimoji="0" lang="en-US" sz="1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1123341" name="Rectangle 14"/>
          <p:cNvSpPr>
            <a:spLocks noChangeArrowheads="1"/>
          </p:cNvSpPr>
          <p:nvPr/>
        </p:nvSpPr>
        <p:spPr bwMode="auto">
          <a:xfrm>
            <a:off x="2400300" y="3268663"/>
            <a:ext cx="3505200" cy="1181100"/>
          </a:xfrm>
          <a:prstGeom prst="rect">
            <a:avLst/>
          </a:prstGeom>
          <a:solidFill>
            <a:schemeClr val="accent5">
              <a:lumMod val="25000"/>
            </a:schemeClr>
          </a:solidFill>
          <a:ln w="12700">
            <a:solidFill>
              <a:srgbClr val="000000"/>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04463" name="Rectangle 15"/>
          <p:cNvSpPr>
            <a:spLocks noChangeArrowheads="1"/>
          </p:cNvSpPr>
          <p:nvPr/>
        </p:nvSpPr>
        <p:spPr bwMode="auto">
          <a:xfrm>
            <a:off x="2581277" y="3335339"/>
            <a:ext cx="2419353" cy="366767"/>
          </a:xfrm>
          <a:prstGeom prst="rect">
            <a:avLst/>
          </a:prstGeom>
          <a:noFill/>
          <a:ln w="12700">
            <a:noFill/>
            <a:miter lim="800000"/>
            <a:headEnd/>
            <a:tailEnd/>
          </a:ln>
          <a:effectLst/>
        </p:spPr>
        <p:txBody>
          <a:bodyPr wrap="square" lIns="90488" tIns="44450" rIns="90488" bIns="44450">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العهد الداوودي</a:t>
            </a:r>
            <a:endParaRPr kumimoji="0" lang="en-US" sz="1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104464" name="Rectangle 16"/>
          <p:cNvSpPr>
            <a:spLocks noChangeArrowheads="1"/>
          </p:cNvSpPr>
          <p:nvPr/>
        </p:nvSpPr>
        <p:spPr bwMode="auto">
          <a:xfrm>
            <a:off x="3140076" y="4443414"/>
            <a:ext cx="2513013" cy="366767"/>
          </a:xfrm>
          <a:prstGeom prst="rect">
            <a:avLst/>
          </a:prstGeom>
          <a:noFill/>
          <a:ln w="12700">
            <a:noFill/>
            <a:miter lim="800000"/>
            <a:headEnd/>
            <a:tailEnd/>
          </a:ln>
          <a:effectLst/>
        </p:spPr>
        <p:txBody>
          <a:bodyPr lIns="90488" tIns="44450" rIns="90488" bIns="44450">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العهد الجديد</a:t>
            </a:r>
            <a:endParaRPr kumimoji="0" lang="en-US" sz="1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104465" name="Rectangle 17"/>
          <p:cNvSpPr>
            <a:spLocks noChangeArrowheads="1"/>
          </p:cNvSpPr>
          <p:nvPr/>
        </p:nvSpPr>
        <p:spPr bwMode="auto">
          <a:xfrm>
            <a:off x="1958976" y="5662614"/>
            <a:ext cx="3503613" cy="366767"/>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800" b="0"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العهد الموسوي</a:t>
            </a:r>
            <a:endParaRPr kumimoji="0" lang="en-US" sz="1800" b="0"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grpSp>
        <p:nvGrpSpPr>
          <p:cNvPr id="4113" name="Group 18"/>
          <p:cNvGrpSpPr>
            <a:grpSpLocks/>
          </p:cNvGrpSpPr>
          <p:nvPr/>
        </p:nvGrpSpPr>
        <p:grpSpPr bwMode="auto">
          <a:xfrm>
            <a:off x="5721351" y="1336676"/>
            <a:ext cx="165100" cy="279400"/>
            <a:chOff x="3584" y="867"/>
            <a:chExt cx="104" cy="176"/>
          </a:xfrm>
        </p:grpSpPr>
        <p:sp>
          <p:nvSpPr>
            <p:cNvPr id="4201" name="Line 19"/>
            <p:cNvSpPr>
              <a:spLocks noChangeShapeType="1"/>
            </p:cNvSpPr>
            <p:nvPr/>
          </p:nvSpPr>
          <p:spPr bwMode="auto">
            <a:xfrm>
              <a:off x="3640" y="867"/>
              <a:ext cx="0" cy="176"/>
            </a:xfrm>
            <a:prstGeom prst="line">
              <a:avLst/>
            </a:prstGeom>
            <a:noFill/>
            <a:ln w="50800">
              <a:solidFill>
                <a:srgbClr val="CF0E30"/>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4202" name="Line 20"/>
            <p:cNvSpPr>
              <a:spLocks noChangeShapeType="1"/>
            </p:cNvSpPr>
            <p:nvPr/>
          </p:nvSpPr>
          <p:spPr bwMode="auto">
            <a:xfrm>
              <a:off x="3584" y="923"/>
              <a:ext cx="104" cy="0"/>
            </a:xfrm>
            <a:prstGeom prst="line">
              <a:avLst/>
            </a:prstGeom>
            <a:noFill/>
            <a:ln w="50800">
              <a:solidFill>
                <a:srgbClr val="CF0E30"/>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sp>
        <p:nvSpPr>
          <p:cNvPr id="104469" name="Rectangle 21"/>
          <p:cNvSpPr>
            <a:spLocks noChangeArrowheads="1"/>
          </p:cNvSpPr>
          <p:nvPr/>
        </p:nvSpPr>
        <p:spPr bwMode="auto">
          <a:xfrm>
            <a:off x="1752602" y="947739"/>
            <a:ext cx="1806575" cy="459100"/>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عهود الله مع إبراهيم لإعادة سيادة الإنسان من خلال إسرائيل كمملكة كهنة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تك 12 : 1 – 3, خر 19 : 6 )</a:t>
            </a:r>
            <a:endParaRPr kumimoji="0" lang="en-US" sz="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104470" name="Rectangle 22"/>
          <p:cNvSpPr>
            <a:spLocks noChangeArrowheads="1"/>
          </p:cNvSpPr>
          <p:nvPr/>
        </p:nvSpPr>
        <p:spPr bwMode="auto">
          <a:xfrm>
            <a:off x="79375" y="730250"/>
            <a:ext cx="854402" cy="274434"/>
          </a:xfrm>
          <a:prstGeom prst="rect">
            <a:avLst/>
          </a:prstGeom>
          <a:noFill/>
          <a:ln w="12700">
            <a:noFill/>
            <a:miter lim="800000"/>
            <a:headEnd/>
            <a:tailEnd/>
          </a:ln>
          <a:effectLst/>
        </p:spPr>
        <p:txBody>
          <a:bodyPr wrap="none"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200" b="1" i="0" u="none" strike="noStrike" kern="1200" cap="none" spc="0" normalizeH="0" baseline="0" noProof="0" dirty="0">
                <a:ln>
                  <a:noFill/>
                </a:ln>
                <a:solidFill>
                  <a:srgbClr val="FFA040"/>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تعليم الملكوت</a:t>
            </a:r>
            <a:endParaRPr kumimoji="0" lang="en-US" sz="1200" b="1" i="0" u="none" strike="noStrike" kern="1200" cap="none" spc="0" normalizeH="0" baseline="0" noProof="0" dirty="0">
              <a:ln>
                <a:noFill/>
              </a:ln>
              <a:solidFill>
                <a:srgbClr val="FFA040"/>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4116" name="Line 23"/>
          <p:cNvSpPr>
            <a:spLocks noChangeShapeType="1"/>
          </p:cNvSpPr>
          <p:nvPr/>
        </p:nvSpPr>
        <p:spPr bwMode="auto">
          <a:xfrm>
            <a:off x="695325" y="1109664"/>
            <a:ext cx="0" cy="406400"/>
          </a:xfrm>
          <a:prstGeom prst="line">
            <a:avLst/>
          </a:prstGeom>
          <a:noFill/>
          <a:ln w="12700">
            <a:solidFill>
              <a:schemeClr val="accent1"/>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4117" name="Freeform 24"/>
          <p:cNvSpPr>
            <a:spLocks/>
          </p:cNvSpPr>
          <p:nvPr/>
        </p:nvSpPr>
        <p:spPr bwMode="auto">
          <a:xfrm>
            <a:off x="635001" y="1449389"/>
            <a:ext cx="122239" cy="179387"/>
          </a:xfrm>
          <a:custGeom>
            <a:avLst/>
            <a:gdLst>
              <a:gd name="T0" fmla="*/ 2147483647 w 77"/>
              <a:gd name="T1" fmla="*/ 2147483647 h 113"/>
              <a:gd name="T2" fmla="*/ 0 w 77"/>
              <a:gd name="T3" fmla="*/ 0 h 113"/>
              <a:gd name="T4" fmla="*/ 2147483647 w 77"/>
              <a:gd name="T5" fmla="*/ 2147483647 h 113"/>
              <a:gd name="T6" fmla="*/ 2147483647 w 77"/>
              <a:gd name="T7" fmla="*/ 0 h 113"/>
              <a:gd name="T8" fmla="*/ 2147483647 w 77"/>
              <a:gd name="T9" fmla="*/ 2147483647 h 113"/>
              <a:gd name="T10" fmla="*/ 0 60000 65536"/>
              <a:gd name="T11" fmla="*/ 0 60000 65536"/>
              <a:gd name="T12" fmla="*/ 0 60000 65536"/>
              <a:gd name="T13" fmla="*/ 0 60000 65536"/>
              <a:gd name="T14" fmla="*/ 0 60000 65536"/>
              <a:gd name="T15" fmla="*/ 0 w 77"/>
              <a:gd name="T16" fmla="*/ 0 h 113"/>
              <a:gd name="T17" fmla="*/ 77 w 77"/>
              <a:gd name="T18" fmla="*/ 113 h 113"/>
            </a:gdLst>
            <a:ahLst/>
            <a:cxnLst>
              <a:cxn ang="T10">
                <a:pos x="T0" y="T1"/>
              </a:cxn>
              <a:cxn ang="T11">
                <a:pos x="T2" y="T3"/>
              </a:cxn>
              <a:cxn ang="T12">
                <a:pos x="T4" y="T5"/>
              </a:cxn>
              <a:cxn ang="T13">
                <a:pos x="T6" y="T7"/>
              </a:cxn>
              <a:cxn ang="T14">
                <a:pos x="T8" y="T9"/>
              </a:cxn>
            </a:cxnLst>
            <a:rect l="T15" t="T16" r="T17" b="T18"/>
            <a:pathLst>
              <a:path w="77" h="113">
                <a:moveTo>
                  <a:pt x="38" y="37"/>
                </a:moveTo>
                <a:lnTo>
                  <a:pt x="0" y="0"/>
                </a:lnTo>
                <a:lnTo>
                  <a:pt x="38" y="112"/>
                </a:lnTo>
                <a:lnTo>
                  <a:pt x="76" y="0"/>
                </a:lnTo>
                <a:lnTo>
                  <a:pt x="38" y="37"/>
                </a:lnTo>
              </a:path>
            </a:pathLst>
          </a:custGeom>
          <a:solidFill>
            <a:schemeClr val="accent1"/>
          </a:solidFill>
          <a:ln w="12700" cap="rnd">
            <a:solidFill>
              <a:schemeClr val="accent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04473" name="Rectangle 25"/>
          <p:cNvSpPr>
            <a:spLocks noChangeArrowheads="1"/>
          </p:cNvSpPr>
          <p:nvPr/>
        </p:nvSpPr>
        <p:spPr bwMode="auto">
          <a:xfrm>
            <a:off x="222251" y="1614489"/>
            <a:ext cx="881063" cy="335989"/>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سقوط الإنسان</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(تك 3)</a:t>
            </a:r>
            <a:endParaRPr kumimoji="0" lang="en-US" sz="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104474" name="Rectangle 26"/>
          <p:cNvSpPr>
            <a:spLocks noChangeArrowheads="1"/>
          </p:cNvSpPr>
          <p:nvPr/>
        </p:nvSpPr>
        <p:spPr bwMode="auto">
          <a:xfrm>
            <a:off x="3379788" y="947739"/>
            <a:ext cx="1304925" cy="459100"/>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فشل إسرائيل في الشهادة للأمم كمملكة كهنة أدين من خلال السبي تحت حكم الأجانب</a:t>
            </a:r>
            <a:endParaRPr kumimoji="0" lang="en-US" sz="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104475" name="Rectangle 27"/>
          <p:cNvSpPr>
            <a:spLocks noChangeArrowheads="1"/>
          </p:cNvSpPr>
          <p:nvPr/>
        </p:nvSpPr>
        <p:spPr bwMode="auto">
          <a:xfrm>
            <a:off x="3929541" y="4740275"/>
            <a:ext cx="1099661" cy="828432"/>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488" tIns="44450" rIns="90488" bIns="4445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وعود إر 31 : 31 – 34 </a:t>
            </a:r>
            <a:endParaRPr kumimoji="0" lang="en-US" sz="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a:p>
            <a:pPr marL="0" marR="0" lvl="0" indent="0" algn="r" defTabSz="914400" rtl="0" eaLnBrk="1" fontAlgn="base" latinLnBrk="0" hangingPunct="1">
              <a:lnSpc>
                <a:spcPct val="100000"/>
              </a:lnSpc>
              <a:spcBef>
                <a:spcPct val="0"/>
              </a:spcBef>
              <a:spcAft>
                <a:spcPct val="0"/>
              </a:spcAft>
              <a:buClrTx/>
              <a:buSzPct val="100000"/>
              <a:buFontTx/>
              <a:buNone/>
              <a:tabLst/>
              <a:defRPr/>
            </a:pPr>
            <a:r>
              <a:rPr kumimoji="0" lang="ar-JO" sz="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الغفران</a:t>
            </a:r>
            <a:endParaRPr kumimoji="0" lang="en-US" sz="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a:p>
            <a:pPr marL="0" marR="0" lvl="0" indent="0" algn="r" defTabSz="914400" rtl="0" eaLnBrk="1" fontAlgn="base" latinLnBrk="0" hangingPunct="1">
              <a:lnSpc>
                <a:spcPct val="100000"/>
              </a:lnSpc>
              <a:spcBef>
                <a:spcPct val="0"/>
              </a:spcBef>
              <a:spcAft>
                <a:spcPct val="0"/>
              </a:spcAft>
              <a:buClrTx/>
              <a:buSzPct val="100000"/>
              <a:buFontTx/>
              <a:buChar char="•"/>
              <a:tabLst/>
              <a:defRPr/>
            </a:pPr>
            <a:r>
              <a:rPr kumimoji="0" lang="ar-JO" sz="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سكنى الروح</a:t>
            </a:r>
            <a:endParaRPr kumimoji="0" lang="en-US" sz="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a:p>
            <a:pPr marL="0" marR="0" lvl="0" indent="0" algn="r" defTabSz="914400" rtl="0" eaLnBrk="1" fontAlgn="base" latinLnBrk="0" hangingPunct="1">
              <a:lnSpc>
                <a:spcPct val="100000"/>
              </a:lnSpc>
              <a:spcBef>
                <a:spcPct val="0"/>
              </a:spcBef>
              <a:spcAft>
                <a:spcPct val="0"/>
              </a:spcAft>
              <a:buClrTx/>
              <a:buSzPct val="100000"/>
              <a:buFontTx/>
              <a:buChar char="•"/>
              <a:tabLst/>
              <a:defRPr/>
            </a:pPr>
            <a:r>
              <a:rPr kumimoji="0" lang="ar-JO" sz="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قلب و فكر و طبيعة جديدة</a:t>
            </a:r>
            <a:endParaRPr kumimoji="0" lang="en-US" sz="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a:p>
            <a:pPr marL="0" marR="0" lvl="0" indent="0" algn="r" defTabSz="914400" rtl="0" eaLnBrk="1" fontAlgn="base" latinLnBrk="0" hangingPunct="1">
              <a:lnSpc>
                <a:spcPct val="100000"/>
              </a:lnSpc>
              <a:spcBef>
                <a:spcPct val="0"/>
              </a:spcBef>
              <a:spcAft>
                <a:spcPct val="0"/>
              </a:spcAft>
              <a:buClrTx/>
              <a:buSzPct val="100000"/>
              <a:buFontTx/>
              <a:buNone/>
              <a:tabLst/>
              <a:defRPr/>
            </a:pPr>
            <a:r>
              <a:rPr kumimoji="0" lang="ar-JO" sz="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إتحاد إسرائيل و يهوذا ثانية</a:t>
            </a:r>
            <a:endParaRPr kumimoji="0" lang="en-US" sz="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a:p>
            <a:pPr marL="0" marR="0" lvl="0" indent="0" algn="r" defTabSz="914400" rtl="0" eaLnBrk="1" fontAlgn="base" latinLnBrk="0" hangingPunct="1">
              <a:lnSpc>
                <a:spcPct val="100000"/>
              </a:lnSpc>
              <a:spcBef>
                <a:spcPct val="0"/>
              </a:spcBef>
              <a:spcAft>
                <a:spcPct val="0"/>
              </a:spcAft>
              <a:buClrTx/>
              <a:buSzPct val="100000"/>
              <a:buFontTx/>
              <a:buNone/>
              <a:tabLst/>
              <a:defRPr/>
            </a:pPr>
            <a:r>
              <a:rPr kumimoji="0" lang="ar-JO" sz="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لا داعي للكرازة</a:t>
            </a:r>
            <a:endParaRPr kumimoji="0" lang="en-US" sz="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476" name="Rectangle 28"/>
          <p:cNvSpPr>
            <a:spLocks noChangeArrowheads="1"/>
          </p:cNvSpPr>
          <p:nvPr/>
        </p:nvSpPr>
        <p:spPr bwMode="auto">
          <a:xfrm>
            <a:off x="3547797" y="3632201"/>
            <a:ext cx="1176605" cy="705321"/>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488" tIns="44450" rIns="90488" bIns="4445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وعود 2 صم 7 : 12 – 16 :</a:t>
            </a:r>
          </a:p>
          <a:p>
            <a:pPr marL="0" marR="0" lvl="0" indent="0" algn="r" defTabSz="914400" rtl="0" eaLnBrk="1" fontAlgn="base" latinLnBrk="0" hangingPunct="1">
              <a:lnSpc>
                <a:spcPct val="100000"/>
              </a:lnSpc>
              <a:spcBef>
                <a:spcPct val="0"/>
              </a:spcBef>
              <a:spcAft>
                <a:spcPct val="0"/>
              </a:spcAft>
              <a:buClrTx/>
              <a:buSzTx/>
              <a:buFont typeface="Arial" pitchFamily="34" charset="0"/>
              <a:buChar char="•"/>
              <a:tabLst/>
              <a:defRPr/>
            </a:pPr>
            <a:r>
              <a:rPr kumimoji="0" lang="ar-JO" sz="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نسل ( بيت لا يزول )</a:t>
            </a:r>
          </a:p>
          <a:p>
            <a:pPr marL="0" marR="0" lvl="0" indent="0" algn="r" defTabSz="914400" rtl="0" eaLnBrk="1" fontAlgn="base" latinLnBrk="0" hangingPunct="1">
              <a:lnSpc>
                <a:spcPct val="100000"/>
              </a:lnSpc>
              <a:spcBef>
                <a:spcPct val="0"/>
              </a:spcBef>
              <a:spcAft>
                <a:spcPct val="0"/>
              </a:spcAft>
              <a:buClrTx/>
              <a:buSzTx/>
              <a:buFont typeface="Arial" pitchFamily="34" charset="0"/>
              <a:buChar char="•"/>
              <a:tabLst/>
              <a:defRPr/>
            </a:pPr>
            <a:r>
              <a:rPr kumimoji="0" lang="en-US" sz="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a:t>
            </a:r>
            <a:r>
              <a:rPr kumimoji="0" lang="ar-JO" sz="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مملكة ( سلطة سياسية )</a:t>
            </a:r>
          </a:p>
          <a:p>
            <a:pPr marL="0" marR="0" lvl="0" indent="0" algn="r" defTabSz="914400" rtl="0" eaLnBrk="1" fontAlgn="base" latinLnBrk="0" hangingPunct="1">
              <a:lnSpc>
                <a:spcPct val="100000"/>
              </a:lnSpc>
              <a:spcBef>
                <a:spcPct val="0"/>
              </a:spcBef>
              <a:spcAft>
                <a:spcPct val="0"/>
              </a:spcAft>
              <a:buClrTx/>
              <a:buSzTx/>
              <a:buFont typeface="Arial" pitchFamily="34" charset="0"/>
              <a:buChar char="•"/>
              <a:tabLst/>
              <a:defRPr/>
            </a:pPr>
            <a:r>
              <a:rPr kumimoji="0" lang="ar-JO" sz="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عرش ( حق الحكم لنسله</a:t>
            </a:r>
          </a:p>
          <a:p>
            <a:pPr marL="0" marR="0" lvl="0" indent="0" algn="r" defTabSz="914400" rtl="0" eaLnBrk="1" fontAlgn="base" latinLnBrk="0" hangingPunct="1">
              <a:lnSpc>
                <a:spcPct val="100000"/>
              </a:lnSpc>
              <a:spcBef>
                <a:spcPct val="0"/>
              </a:spcBef>
              <a:spcAft>
                <a:spcPct val="0"/>
              </a:spcAft>
              <a:buClrTx/>
              <a:buSzTx/>
              <a:buFont typeface="Arial" pitchFamily="34" charset="0"/>
              <a:buChar char="•"/>
              <a:tabLst/>
              <a:defRPr/>
            </a:pPr>
            <a:r>
              <a:rPr kumimoji="0" lang="ar-JO" sz="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هيكل ( ابن يقوم ببنائه )</a:t>
            </a:r>
            <a:endParaRPr kumimoji="0" lang="en-US" sz="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477" name="Rectangle 29"/>
          <p:cNvSpPr>
            <a:spLocks noChangeArrowheads="1"/>
          </p:cNvSpPr>
          <p:nvPr/>
        </p:nvSpPr>
        <p:spPr bwMode="auto">
          <a:xfrm>
            <a:off x="2301875" y="2479675"/>
            <a:ext cx="3200400" cy="582211"/>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وعود تك 15 : 18 ( تث 30 : 1 – 10 ) :</a:t>
            </a:r>
            <a:endParaRPr kumimoji="0" lang="en-US" sz="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a:p>
            <a:pPr marL="0" marR="0" lvl="0" indent="0" algn="r" defTabSz="914400" rtl="0" eaLnBrk="1" fontAlgn="base" latinLnBrk="0" hangingPunct="1">
              <a:lnSpc>
                <a:spcPct val="100000"/>
              </a:lnSpc>
              <a:spcBef>
                <a:spcPct val="0"/>
              </a:spcBef>
              <a:spcAft>
                <a:spcPct val="0"/>
              </a:spcAft>
              <a:buClrTx/>
              <a:buSzPct val="100000"/>
              <a:buFontTx/>
              <a:buChar char="•"/>
              <a:tabLst/>
              <a:defRPr/>
            </a:pPr>
            <a:r>
              <a:rPr kumimoji="0" lang="ar-JO" sz="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الأرض من وادي مصر إلى نهر الفرات ( أش 27 : 12 ) </a:t>
            </a:r>
            <a:endParaRPr kumimoji="0" lang="en-US" sz="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a:p>
            <a:pPr marL="0" marR="0" lvl="0" indent="0" algn="r" defTabSz="914400" rtl="0" eaLnBrk="1" fontAlgn="base" latinLnBrk="0" hangingPunct="1">
              <a:lnSpc>
                <a:spcPct val="100000"/>
              </a:lnSpc>
              <a:spcBef>
                <a:spcPct val="0"/>
              </a:spcBef>
              <a:spcAft>
                <a:spcPct val="0"/>
              </a:spcAft>
              <a:buClrTx/>
              <a:buSzPct val="100000"/>
              <a:buFontTx/>
              <a:buChar char="•"/>
              <a:tabLst/>
              <a:defRPr/>
            </a:pPr>
            <a:r>
              <a:rPr kumimoji="0" lang="ar-JO" sz="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ملكية أبدية للأرض ( تك 17 : 8 ) بعد السبي و الرجوع</a:t>
            </a:r>
            <a:endParaRPr kumimoji="0" lang="en-US" sz="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a:p>
            <a:pPr marL="0" marR="0" lvl="0" indent="0" algn="r" defTabSz="914400" rtl="0" eaLnBrk="1" fontAlgn="base" latinLnBrk="0" hangingPunct="1">
              <a:lnSpc>
                <a:spcPct val="100000"/>
              </a:lnSpc>
              <a:spcBef>
                <a:spcPct val="0"/>
              </a:spcBef>
              <a:spcAft>
                <a:spcPct val="0"/>
              </a:spcAft>
              <a:buClrTx/>
              <a:buSzPct val="100000"/>
              <a:buFontTx/>
              <a:buChar char="•"/>
              <a:tabLst/>
              <a:defRPr/>
            </a:pPr>
            <a:r>
              <a:rPr kumimoji="0" lang="ar-JO" sz="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بركة لكل العالم من خلال الأرض ( أش 14 : 1 – 2 )</a:t>
            </a:r>
            <a:endParaRPr kumimoji="0" lang="en-US" sz="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478" name="Rectangle 30"/>
          <p:cNvSpPr>
            <a:spLocks noChangeArrowheads="1"/>
          </p:cNvSpPr>
          <p:nvPr/>
        </p:nvSpPr>
        <p:spPr bwMode="auto">
          <a:xfrm>
            <a:off x="5867401" y="955676"/>
            <a:ext cx="1011239" cy="582211"/>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يوسع يسوع ملكوته بشكل سري من خلال الكنيسة</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مت 13 )</a:t>
            </a:r>
            <a:endParaRPr kumimoji="0" lang="en-US" sz="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104479" name="Rectangle 31"/>
          <p:cNvSpPr>
            <a:spLocks noChangeArrowheads="1"/>
          </p:cNvSpPr>
          <p:nvPr/>
        </p:nvSpPr>
        <p:spPr bwMode="auto">
          <a:xfrm>
            <a:off x="4675188" y="947739"/>
            <a:ext cx="1076325" cy="582211"/>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رفضت إسرائيل ما قدمه المسيا للملكوت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متى 12 : 41 – 42, 23 : 37 – 39 )</a:t>
            </a:r>
          </a:p>
        </p:txBody>
      </p:sp>
      <p:sp>
        <p:nvSpPr>
          <p:cNvPr id="104480" name="Rectangle 32"/>
          <p:cNvSpPr>
            <a:spLocks noChangeArrowheads="1"/>
          </p:cNvSpPr>
          <p:nvPr/>
        </p:nvSpPr>
        <p:spPr bwMode="auto">
          <a:xfrm>
            <a:off x="6732588" y="949326"/>
            <a:ext cx="1076325" cy="459100"/>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يخضع المسيح أداء إسرائيل  و الأمم تؤمن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رو 11 : 26 – 27 )</a:t>
            </a:r>
            <a:endParaRPr kumimoji="0" lang="en-US" sz="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4126" name="AutoShape 33"/>
          <p:cNvSpPr>
            <a:spLocks noChangeArrowheads="1"/>
          </p:cNvSpPr>
          <p:nvPr/>
        </p:nvSpPr>
        <p:spPr bwMode="auto">
          <a:xfrm rot="-5400000">
            <a:off x="5881688" y="1463675"/>
            <a:ext cx="228600" cy="76200"/>
          </a:xfrm>
          <a:prstGeom prst="rightArrow">
            <a:avLst>
              <a:gd name="adj1" fmla="val 50000"/>
              <a:gd name="adj2" fmla="val 150014"/>
            </a:avLst>
          </a:prstGeom>
          <a:solidFill>
            <a:schemeClr val="accent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4127" name="Rectangle 34"/>
          <p:cNvSpPr>
            <a:spLocks noChangeArrowheads="1"/>
          </p:cNvSpPr>
          <p:nvPr/>
        </p:nvSpPr>
        <p:spPr bwMode="auto">
          <a:xfrm>
            <a:off x="5810250" y="4456113"/>
            <a:ext cx="3297239" cy="1193800"/>
          </a:xfrm>
          <a:prstGeom prst="rect">
            <a:avLst/>
          </a:prstGeom>
          <a:gradFill rotWithShape="0">
            <a:gsLst>
              <a:gs pos="0">
                <a:srgbClr val="438E00"/>
              </a:gs>
              <a:gs pos="100000">
                <a:srgbClr val="D9E8CC"/>
              </a:gs>
            </a:gsLst>
            <a:lin ang="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4128" name="Rectangle 35"/>
          <p:cNvSpPr>
            <a:spLocks noChangeArrowheads="1"/>
          </p:cNvSpPr>
          <p:nvPr/>
        </p:nvSpPr>
        <p:spPr bwMode="auto">
          <a:xfrm>
            <a:off x="5816600" y="2062163"/>
            <a:ext cx="1981200" cy="1244600"/>
          </a:xfrm>
          <a:prstGeom prst="rect">
            <a:avLst/>
          </a:prstGeom>
          <a:gradFill rotWithShape="0">
            <a:gsLst>
              <a:gs pos="0">
                <a:srgbClr val="3E040E"/>
              </a:gs>
              <a:gs pos="100000">
                <a:srgbClr val="CF0E30"/>
              </a:gs>
            </a:gsLst>
            <a:lin ang="0" scaled="1"/>
          </a:gradFill>
          <a:ln w="12700">
            <a:solidFill>
              <a:srgbClr val="372000"/>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4129" name="Rectangle 36"/>
          <p:cNvSpPr>
            <a:spLocks noChangeArrowheads="1"/>
          </p:cNvSpPr>
          <p:nvPr/>
        </p:nvSpPr>
        <p:spPr bwMode="auto">
          <a:xfrm>
            <a:off x="7720014" y="2063751"/>
            <a:ext cx="1384300" cy="1211263"/>
          </a:xfrm>
          <a:prstGeom prst="rect">
            <a:avLst/>
          </a:prstGeom>
          <a:solidFill>
            <a:srgbClr val="CF0E30"/>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4130" name="Rectangle 37"/>
          <p:cNvSpPr>
            <a:spLocks noChangeArrowheads="1"/>
          </p:cNvSpPr>
          <p:nvPr/>
        </p:nvSpPr>
        <p:spPr bwMode="auto">
          <a:xfrm>
            <a:off x="5810251" y="3271839"/>
            <a:ext cx="3289300" cy="1312862"/>
          </a:xfrm>
          <a:prstGeom prst="rect">
            <a:avLst/>
          </a:prstGeom>
          <a:gradFill rotWithShape="0">
            <a:gsLst>
              <a:gs pos="0">
                <a:srgbClr val="CFC630"/>
              </a:gs>
              <a:gs pos="100000">
                <a:srgbClr val="FFFFFF"/>
              </a:gs>
            </a:gsLst>
            <a:lin ang="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04486" name="Rectangle 38"/>
          <p:cNvSpPr>
            <a:spLocks noChangeArrowheads="1"/>
          </p:cNvSpPr>
          <p:nvPr/>
        </p:nvSpPr>
        <p:spPr bwMode="auto">
          <a:xfrm>
            <a:off x="5818189" y="2479676"/>
            <a:ext cx="1719263" cy="582211"/>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تم إدانة إسرائيل لرفضهم المسيا من خلال طردهم من الأرض لحوالي 19 قرناً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( 70م – 1948م ) لكن الآن تم استردادهم جزئياً ( حز 37 : 1 – 7 )</a:t>
            </a:r>
            <a:endParaRPr kumimoji="0" lang="en-US" sz="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487" name="Rectangle 39"/>
          <p:cNvSpPr>
            <a:spLocks noChangeArrowheads="1"/>
          </p:cNvSpPr>
          <p:nvPr/>
        </p:nvSpPr>
        <p:spPr bwMode="auto">
          <a:xfrm>
            <a:off x="6054725" y="3389314"/>
            <a:ext cx="1336675" cy="582211"/>
          </a:xfrm>
          <a:prstGeom prst="rect">
            <a:avLst/>
          </a:prstGeom>
          <a:noFill/>
          <a:ln w="12700">
            <a:noFill/>
            <a:miter lim="800000"/>
            <a:headEnd/>
            <a:tailEnd/>
          </a:ln>
          <a:effectLst>
            <a:outerShdw blurRad="63500" dist="35921" dir="2700000" algn="ctr" rotWithShape="0">
              <a:schemeClr val="tx1">
                <a:alpha val="74998"/>
              </a:schemeClr>
            </a:outerShdw>
          </a:effectLst>
        </p:spPr>
        <p:txBody>
          <a:bodyPr lIns="90488" tIns="44450" rIns="90488" bIns="4445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المسيح هو رأس كنيسته</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التي هي الهيكل الروحي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 أف 2 : 19 – 22, 2 كو 6 : 16 )</a:t>
            </a:r>
            <a:endParaRPr kumimoji="0" lang="en-US" sz="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endParaRPr>
          </a:p>
        </p:txBody>
      </p:sp>
      <p:sp>
        <p:nvSpPr>
          <p:cNvPr id="104488" name="Rectangle 40"/>
          <p:cNvSpPr>
            <a:spLocks noChangeArrowheads="1"/>
          </p:cNvSpPr>
          <p:nvPr/>
        </p:nvSpPr>
        <p:spPr bwMode="auto">
          <a:xfrm>
            <a:off x="5935663" y="4740276"/>
            <a:ext cx="1397000" cy="459100"/>
          </a:xfrm>
          <a:prstGeom prst="rect">
            <a:avLst/>
          </a:prstGeom>
          <a:noFill/>
          <a:ln w="12700">
            <a:noFill/>
            <a:miter lim="800000"/>
            <a:headEnd/>
            <a:tailEnd/>
          </a:ln>
          <a:effectLst>
            <a:outerShdw blurRad="63500" dist="35921" dir="2700000" algn="ctr" rotWithShape="0">
              <a:schemeClr val="tx1">
                <a:alpha val="74998"/>
              </a:schemeClr>
            </a:outerShdw>
          </a:effectLst>
        </p:spPr>
        <p:txBody>
          <a:bodyPr lIns="90488" tIns="44450" rIns="90488" bIns="4445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استبدلت الشريعة الموسوية بأول ثلاثة عناصر من العهد الجديد</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 لو 22 : 20, 2 كو 3 : 6 )</a:t>
            </a:r>
            <a:endParaRPr kumimoji="0" lang="en-US" sz="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endParaRPr>
          </a:p>
        </p:txBody>
      </p:sp>
      <p:sp>
        <p:nvSpPr>
          <p:cNvPr id="4134" name="AutoShape 41"/>
          <p:cNvSpPr>
            <a:spLocks noChangeArrowheads="1"/>
          </p:cNvSpPr>
          <p:nvPr/>
        </p:nvSpPr>
        <p:spPr bwMode="auto">
          <a:xfrm rot="16200000" flipH="1">
            <a:off x="7583488" y="1476375"/>
            <a:ext cx="228600" cy="76200"/>
          </a:xfrm>
          <a:prstGeom prst="rightArrow">
            <a:avLst>
              <a:gd name="adj1" fmla="val 50000"/>
              <a:gd name="adj2" fmla="val 150014"/>
            </a:avLst>
          </a:prstGeom>
          <a:solidFill>
            <a:schemeClr val="accent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4135" name="Line 42"/>
          <p:cNvSpPr>
            <a:spLocks noChangeShapeType="1"/>
          </p:cNvSpPr>
          <p:nvPr/>
        </p:nvSpPr>
        <p:spPr bwMode="auto">
          <a:xfrm>
            <a:off x="7707313" y="1649413"/>
            <a:ext cx="0" cy="4038600"/>
          </a:xfrm>
          <a:prstGeom prst="line">
            <a:avLst/>
          </a:prstGeom>
          <a:noFill/>
          <a:ln w="25400">
            <a:solidFill>
              <a:srgbClr val="000000"/>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04491" name="Rectangle 43"/>
          <p:cNvSpPr>
            <a:spLocks noChangeArrowheads="1"/>
          </p:cNvSpPr>
          <p:nvPr/>
        </p:nvSpPr>
        <p:spPr bwMode="auto">
          <a:xfrm>
            <a:off x="7620001" y="2057401"/>
            <a:ext cx="1546225" cy="228268"/>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9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المملكة            المسيانية</a:t>
            </a:r>
            <a:endParaRPr kumimoji="0" lang="en-US" sz="9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4137" name="Line 44"/>
          <p:cNvSpPr>
            <a:spLocks noChangeShapeType="1"/>
          </p:cNvSpPr>
          <p:nvPr/>
        </p:nvSpPr>
        <p:spPr bwMode="auto">
          <a:xfrm>
            <a:off x="8489951" y="2017713"/>
            <a:ext cx="0" cy="3657600"/>
          </a:xfrm>
          <a:prstGeom prst="line">
            <a:avLst/>
          </a:prstGeom>
          <a:noFill/>
          <a:ln w="12700">
            <a:solidFill>
              <a:srgbClr val="6E0043"/>
            </a:solidFill>
            <a:prstDash val="sysDot"/>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04493" name="Rectangle 45"/>
          <p:cNvSpPr>
            <a:spLocks noChangeArrowheads="1"/>
          </p:cNvSpPr>
          <p:nvPr/>
        </p:nvSpPr>
        <p:spPr bwMode="auto">
          <a:xfrm>
            <a:off x="7696202" y="2192339"/>
            <a:ext cx="1414463" cy="243656"/>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الأبدية           الألفية    </a:t>
            </a:r>
            <a:endParaRPr kumimoji="0" lang="en-US" sz="1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494" name="Rectangle 46"/>
          <p:cNvSpPr>
            <a:spLocks noChangeArrowheads="1"/>
          </p:cNvSpPr>
          <p:nvPr/>
        </p:nvSpPr>
        <p:spPr bwMode="auto">
          <a:xfrm>
            <a:off x="7659689" y="2411414"/>
            <a:ext cx="911225" cy="822325"/>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استرداد كامل </a:t>
            </a: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ar-JO" sz="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حز 37 : 8 – 28)</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أورشليم عاصمة العالم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أش 2 : 1 – 5 )</a:t>
            </a:r>
            <a:endParaRPr kumimoji="0" lang="en-US" sz="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495" name="Rectangle 47"/>
          <p:cNvSpPr>
            <a:spLocks noChangeArrowheads="1"/>
          </p:cNvSpPr>
          <p:nvPr/>
        </p:nvSpPr>
        <p:spPr bwMode="auto">
          <a:xfrm>
            <a:off x="8412163" y="2411414"/>
            <a:ext cx="730251" cy="459100"/>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أورشليم الجديدة</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رؤ 21 – 22 )</a:t>
            </a:r>
            <a:endParaRPr kumimoji="0" lang="en-US" sz="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496" name="Rectangle 48"/>
          <p:cNvSpPr>
            <a:spLocks noChangeArrowheads="1"/>
          </p:cNvSpPr>
          <p:nvPr/>
        </p:nvSpPr>
        <p:spPr bwMode="auto">
          <a:xfrm>
            <a:off x="7724776" y="3389314"/>
            <a:ext cx="803275" cy="713657"/>
          </a:xfrm>
          <a:prstGeom prst="rect">
            <a:avLst/>
          </a:prstGeom>
          <a:noFill/>
          <a:ln w="12700">
            <a:noFill/>
            <a:miter lim="800000"/>
            <a:headEnd/>
            <a:tailEnd/>
          </a:ln>
          <a:effectLst>
            <a:outerShdw blurRad="63500" dist="35921" dir="2700000" algn="ctr" rotWithShape="0">
              <a:schemeClr val="tx1">
                <a:alpha val="74998"/>
              </a:schemeClr>
            </a:outerShdw>
          </a:effectLst>
        </p:spPr>
        <p:txBody>
          <a:bodyPr lIns="90488" tIns="44450" rIns="90488" bIns="4445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المسيح يملك على العالم ( أش 11 )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مع القديسين ( رؤ 5 : 10, 20 : 4 – 6 )</a:t>
            </a:r>
            <a:endParaRPr kumimoji="0" lang="en-US" sz="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endParaRPr>
          </a:p>
        </p:txBody>
      </p:sp>
      <p:sp>
        <p:nvSpPr>
          <p:cNvPr id="104497" name="Rectangle 49"/>
          <p:cNvSpPr>
            <a:spLocks noChangeArrowheads="1"/>
          </p:cNvSpPr>
          <p:nvPr/>
        </p:nvSpPr>
        <p:spPr bwMode="auto">
          <a:xfrm>
            <a:off x="7850188" y="947739"/>
            <a:ext cx="1076325" cy="582211"/>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يملك المسيح على كل شيء مع القديسين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أف 1 : 9 – 10, رؤ 20 : 1 – 6, 22 : 5ب )</a:t>
            </a:r>
            <a:endParaRPr kumimoji="0" lang="en-US" sz="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grpSp>
        <p:nvGrpSpPr>
          <p:cNvPr id="4143" name="Group 50"/>
          <p:cNvGrpSpPr>
            <a:grpSpLocks/>
          </p:cNvGrpSpPr>
          <p:nvPr/>
        </p:nvGrpSpPr>
        <p:grpSpPr bwMode="auto">
          <a:xfrm>
            <a:off x="4679951" y="4954588"/>
            <a:ext cx="76200" cy="304800"/>
            <a:chOff x="2928" y="3216"/>
            <a:chExt cx="48" cy="192"/>
          </a:xfrm>
        </p:grpSpPr>
        <p:sp>
          <p:nvSpPr>
            <p:cNvPr id="4198" name="Line 51"/>
            <p:cNvSpPr>
              <a:spLocks noChangeShapeType="1"/>
            </p:cNvSpPr>
            <p:nvPr/>
          </p:nvSpPr>
          <p:spPr bwMode="auto">
            <a:xfrm>
              <a:off x="2928" y="3216"/>
              <a:ext cx="48" cy="0"/>
            </a:xfrm>
            <a:prstGeom prst="line">
              <a:avLst/>
            </a:prstGeom>
            <a:noFill/>
            <a:ln w="12700">
              <a:solidFill>
                <a:schemeClr val="tx1"/>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4199" name="Line 52"/>
            <p:cNvSpPr>
              <a:spLocks noChangeShapeType="1"/>
            </p:cNvSpPr>
            <p:nvPr/>
          </p:nvSpPr>
          <p:spPr bwMode="auto">
            <a:xfrm>
              <a:off x="2928" y="3408"/>
              <a:ext cx="48" cy="0"/>
            </a:xfrm>
            <a:prstGeom prst="line">
              <a:avLst/>
            </a:prstGeom>
            <a:noFill/>
            <a:ln w="12700">
              <a:solidFill>
                <a:schemeClr val="tx1"/>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4200" name="Line 53"/>
            <p:cNvSpPr>
              <a:spLocks noChangeShapeType="1"/>
            </p:cNvSpPr>
            <p:nvPr/>
          </p:nvSpPr>
          <p:spPr bwMode="auto">
            <a:xfrm>
              <a:off x="2976" y="3216"/>
              <a:ext cx="0" cy="192"/>
            </a:xfrm>
            <a:prstGeom prst="line">
              <a:avLst/>
            </a:prstGeom>
            <a:noFill/>
            <a:ln w="12700">
              <a:solidFill>
                <a:schemeClr val="tx1"/>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4144" name="Group 54"/>
          <p:cNvGrpSpPr>
            <a:grpSpLocks/>
          </p:cNvGrpSpPr>
          <p:nvPr/>
        </p:nvGrpSpPr>
        <p:grpSpPr bwMode="auto">
          <a:xfrm>
            <a:off x="4946649" y="5311776"/>
            <a:ext cx="76200" cy="212725"/>
            <a:chOff x="3072" y="3418"/>
            <a:chExt cx="48" cy="134"/>
          </a:xfrm>
        </p:grpSpPr>
        <p:sp>
          <p:nvSpPr>
            <p:cNvPr id="4195" name="Line 55"/>
            <p:cNvSpPr>
              <a:spLocks noChangeShapeType="1"/>
            </p:cNvSpPr>
            <p:nvPr/>
          </p:nvSpPr>
          <p:spPr bwMode="auto">
            <a:xfrm>
              <a:off x="3072" y="3418"/>
              <a:ext cx="48" cy="0"/>
            </a:xfrm>
            <a:prstGeom prst="line">
              <a:avLst/>
            </a:prstGeom>
            <a:noFill/>
            <a:ln w="12700">
              <a:solidFill>
                <a:schemeClr val="tx1"/>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4196" name="Line 56"/>
            <p:cNvSpPr>
              <a:spLocks noChangeShapeType="1"/>
            </p:cNvSpPr>
            <p:nvPr/>
          </p:nvSpPr>
          <p:spPr bwMode="auto">
            <a:xfrm>
              <a:off x="3072" y="3552"/>
              <a:ext cx="48" cy="0"/>
            </a:xfrm>
            <a:prstGeom prst="line">
              <a:avLst/>
            </a:prstGeom>
            <a:noFill/>
            <a:ln w="12700">
              <a:solidFill>
                <a:schemeClr val="tx1"/>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4197" name="Line 57"/>
            <p:cNvSpPr>
              <a:spLocks noChangeShapeType="1"/>
            </p:cNvSpPr>
            <p:nvPr/>
          </p:nvSpPr>
          <p:spPr bwMode="auto">
            <a:xfrm>
              <a:off x="3120" y="3418"/>
              <a:ext cx="0" cy="134"/>
            </a:xfrm>
            <a:prstGeom prst="line">
              <a:avLst/>
            </a:prstGeom>
            <a:noFill/>
            <a:ln w="12700">
              <a:solidFill>
                <a:schemeClr val="tx1"/>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sp>
        <p:nvSpPr>
          <p:cNvPr id="104506" name="Rectangle 58"/>
          <p:cNvSpPr>
            <a:spLocks noChangeArrowheads="1"/>
          </p:cNvSpPr>
          <p:nvPr/>
        </p:nvSpPr>
        <p:spPr bwMode="auto">
          <a:xfrm rot="16200000">
            <a:off x="1513779" y="2542663"/>
            <a:ext cx="636394" cy="335989"/>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الأرض</a:t>
            </a:r>
            <a:endParaRPr kumimoji="0" lang="en-US" sz="1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07" name="Rectangle 59"/>
          <p:cNvSpPr>
            <a:spLocks noChangeArrowheads="1"/>
          </p:cNvSpPr>
          <p:nvPr/>
        </p:nvSpPr>
        <p:spPr bwMode="auto">
          <a:xfrm rot="16200000">
            <a:off x="1941235" y="3692808"/>
            <a:ext cx="549832" cy="335989"/>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النسل</a:t>
            </a:r>
            <a:endParaRPr kumimoji="0" lang="en-US" sz="1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08" name="Rectangle 60"/>
          <p:cNvSpPr>
            <a:spLocks noChangeArrowheads="1"/>
          </p:cNvSpPr>
          <p:nvPr/>
        </p:nvSpPr>
        <p:spPr bwMode="auto">
          <a:xfrm rot="16200000">
            <a:off x="2591169" y="4896925"/>
            <a:ext cx="580288" cy="335989"/>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البركة</a:t>
            </a:r>
            <a:endParaRPr kumimoji="0" lang="en-US" sz="1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09" name="Rectangle 61"/>
          <p:cNvSpPr>
            <a:spLocks noChangeArrowheads="1"/>
          </p:cNvSpPr>
          <p:nvPr/>
        </p:nvSpPr>
        <p:spPr bwMode="auto">
          <a:xfrm rot="16200000">
            <a:off x="963533" y="3653426"/>
            <a:ext cx="1330493" cy="305212"/>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تكوين 12 : 1 - 3</a:t>
            </a:r>
            <a:endParaRPr kumimoji="0" lang="en-US" sz="1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10" name="Rectangle 62"/>
          <p:cNvSpPr>
            <a:spLocks noChangeArrowheads="1"/>
          </p:cNvSpPr>
          <p:nvPr/>
        </p:nvSpPr>
        <p:spPr bwMode="auto">
          <a:xfrm>
            <a:off x="8416925" y="3389314"/>
            <a:ext cx="750888" cy="582211"/>
          </a:xfrm>
          <a:prstGeom prst="rect">
            <a:avLst/>
          </a:prstGeom>
          <a:noFill/>
          <a:ln w="12700">
            <a:noFill/>
            <a:miter lim="800000"/>
            <a:headEnd/>
            <a:tailEnd/>
          </a:ln>
          <a:effectLst>
            <a:outerShdw blurRad="63500" dist="35921" dir="2700000" algn="ctr" rotWithShape="0">
              <a:schemeClr val="tx1">
                <a:alpha val="74998"/>
              </a:schemeClr>
            </a:outerShdw>
          </a:effectLst>
        </p:spPr>
        <p:txBody>
          <a:bodyPr lIns="90488" tIns="44450" rIns="90488" bIns="4445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المسيح يسلم الملك إلى الآب</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( 1 كو 15 : 24 )</a:t>
            </a:r>
            <a:endParaRPr kumimoji="0" lang="en-US" sz="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endParaRPr>
          </a:p>
        </p:txBody>
      </p:sp>
      <p:grpSp>
        <p:nvGrpSpPr>
          <p:cNvPr id="4150" name="Group 63"/>
          <p:cNvGrpSpPr>
            <a:grpSpLocks/>
          </p:cNvGrpSpPr>
          <p:nvPr/>
        </p:nvGrpSpPr>
        <p:grpSpPr bwMode="auto">
          <a:xfrm>
            <a:off x="7854951" y="1636713"/>
            <a:ext cx="611188" cy="450850"/>
            <a:chOff x="4928" y="1056"/>
            <a:chExt cx="385" cy="284"/>
          </a:xfrm>
        </p:grpSpPr>
        <p:sp>
          <p:nvSpPr>
            <p:cNvPr id="104512" name="Freeform 64"/>
            <p:cNvSpPr>
              <a:spLocks/>
            </p:cNvSpPr>
            <p:nvPr/>
          </p:nvSpPr>
          <p:spPr bwMode="auto">
            <a:xfrm>
              <a:off x="4928" y="1056"/>
              <a:ext cx="385" cy="193"/>
            </a:xfrm>
            <a:custGeom>
              <a:avLst/>
              <a:gdLst/>
              <a:ahLst/>
              <a:cxnLst>
                <a:cxn ang="0">
                  <a:pos x="0" y="192"/>
                </a:cxn>
                <a:cxn ang="0">
                  <a:pos x="48" y="0"/>
                </a:cxn>
                <a:cxn ang="0">
                  <a:pos x="96" y="96"/>
                </a:cxn>
                <a:cxn ang="0">
                  <a:pos x="100" y="98"/>
                </a:cxn>
                <a:cxn ang="0">
                  <a:pos x="144" y="0"/>
                </a:cxn>
                <a:cxn ang="0">
                  <a:pos x="192" y="96"/>
                </a:cxn>
                <a:cxn ang="0">
                  <a:pos x="240" y="0"/>
                </a:cxn>
                <a:cxn ang="0">
                  <a:pos x="288" y="96"/>
                </a:cxn>
                <a:cxn ang="0">
                  <a:pos x="336" y="0"/>
                </a:cxn>
                <a:cxn ang="0">
                  <a:pos x="384" y="192"/>
                </a:cxn>
              </a:cxnLst>
              <a:rect l="0" t="0" r="r" b="b"/>
              <a:pathLst>
                <a:path w="385" h="193">
                  <a:moveTo>
                    <a:pt x="0" y="192"/>
                  </a:moveTo>
                  <a:lnTo>
                    <a:pt x="48" y="0"/>
                  </a:lnTo>
                  <a:lnTo>
                    <a:pt x="96" y="96"/>
                  </a:lnTo>
                  <a:lnTo>
                    <a:pt x="100" y="98"/>
                  </a:lnTo>
                  <a:lnTo>
                    <a:pt x="144" y="0"/>
                  </a:lnTo>
                  <a:lnTo>
                    <a:pt x="192" y="96"/>
                  </a:lnTo>
                  <a:lnTo>
                    <a:pt x="240" y="0"/>
                  </a:lnTo>
                  <a:lnTo>
                    <a:pt x="288" y="96"/>
                  </a:lnTo>
                  <a:lnTo>
                    <a:pt x="336" y="0"/>
                  </a:lnTo>
                  <a:lnTo>
                    <a:pt x="384" y="192"/>
                  </a:lnTo>
                </a:path>
              </a:pathLst>
            </a:custGeom>
            <a:solidFill>
              <a:schemeClr val="folHlink"/>
            </a:solidFill>
            <a:ln w="12700" cap="rnd" cmpd="sng">
              <a:solidFill>
                <a:schemeClr val="tx1"/>
              </a:solidFill>
              <a:prstDash val="solid"/>
              <a:round/>
              <a:headEnd type="none" w="med" len="med"/>
              <a:tailEnd type="none" w="med" len="med"/>
            </a:ln>
            <a:effectLst>
              <a:outerShdw blurRad="63500" dist="35921" dir="2700000" algn="ctr" rotWithShape="0">
                <a:srgbClr val="000000">
                  <a:alpha val="74998"/>
                </a:srgb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13" name="Rectangle 65"/>
            <p:cNvSpPr>
              <a:spLocks noChangeArrowheads="1"/>
            </p:cNvSpPr>
            <p:nvPr/>
          </p:nvSpPr>
          <p:spPr bwMode="auto">
            <a:xfrm>
              <a:off x="4928" y="1248"/>
              <a:ext cx="384" cy="48"/>
            </a:xfrm>
            <a:prstGeom prst="rect">
              <a:avLst/>
            </a:prstGeom>
            <a:solidFill>
              <a:schemeClr val="folHlink"/>
            </a:solidFill>
            <a:ln w="12700">
              <a:noFill/>
              <a:miter lim="800000"/>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14" name="Oval 66"/>
            <p:cNvSpPr>
              <a:spLocks noChangeArrowheads="1"/>
            </p:cNvSpPr>
            <p:nvPr/>
          </p:nvSpPr>
          <p:spPr bwMode="auto">
            <a:xfrm>
              <a:off x="4932" y="1252"/>
              <a:ext cx="376" cy="88"/>
            </a:xfrm>
            <a:prstGeom prst="ellipse">
              <a:avLst/>
            </a:prstGeom>
            <a:solidFill>
              <a:schemeClr val="hlink"/>
            </a:solidFill>
            <a:ln w="12700">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15" name="Line 67"/>
            <p:cNvSpPr>
              <a:spLocks noChangeShapeType="1"/>
            </p:cNvSpPr>
            <p:nvPr/>
          </p:nvSpPr>
          <p:spPr bwMode="auto">
            <a:xfrm>
              <a:off x="4928" y="1248"/>
              <a:ext cx="0" cy="48"/>
            </a:xfrm>
            <a:prstGeom prst="line">
              <a:avLst/>
            </a:prstGeom>
            <a:noFill/>
            <a:ln w="12700">
              <a:solidFill>
                <a:schemeClr val="tx1"/>
              </a:solidFill>
              <a:round/>
              <a:headEnd/>
              <a:tailEnd/>
            </a:ln>
            <a:effectLst>
              <a:outerShdw blurRad="63500" dist="35921" dir="2700000" algn="ctr" rotWithShape="0">
                <a:srgbClr val="000000">
                  <a:alpha val="74998"/>
                </a:srgb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16" name="Line 68"/>
            <p:cNvSpPr>
              <a:spLocks noChangeShapeType="1"/>
            </p:cNvSpPr>
            <p:nvPr/>
          </p:nvSpPr>
          <p:spPr bwMode="auto">
            <a:xfrm>
              <a:off x="5312" y="1248"/>
              <a:ext cx="0" cy="48"/>
            </a:xfrm>
            <a:prstGeom prst="line">
              <a:avLst/>
            </a:prstGeom>
            <a:noFill/>
            <a:ln w="12700">
              <a:solidFill>
                <a:schemeClr val="tx1"/>
              </a:solidFill>
              <a:round/>
              <a:headEnd/>
              <a:tailEnd/>
            </a:ln>
            <a:effectLst>
              <a:outerShdw blurRad="63500" dist="35921" dir="2700000" algn="ctr" rotWithShape="0">
                <a:srgbClr val="000000">
                  <a:alpha val="74998"/>
                </a:srgb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grpSp>
      <p:grpSp>
        <p:nvGrpSpPr>
          <p:cNvPr id="4151" name="Group 69"/>
          <p:cNvGrpSpPr>
            <a:grpSpLocks/>
          </p:cNvGrpSpPr>
          <p:nvPr/>
        </p:nvGrpSpPr>
        <p:grpSpPr bwMode="auto">
          <a:xfrm>
            <a:off x="4832351" y="5053013"/>
            <a:ext cx="1184275" cy="104775"/>
            <a:chOff x="3024" y="3278"/>
            <a:chExt cx="746" cy="66"/>
          </a:xfrm>
        </p:grpSpPr>
        <p:sp>
          <p:nvSpPr>
            <p:cNvPr id="4188" name="Line 70"/>
            <p:cNvSpPr>
              <a:spLocks noChangeShapeType="1"/>
            </p:cNvSpPr>
            <p:nvPr/>
          </p:nvSpPr>
          <p:spPr bwMode="auto">
            <a:xfrm>
              <a:off x="3024" y="3312"/>
              <a:ext cx="672" cy="0"/>
            </a:xfrm>
            <a:prstGeom prst="line">
              <a:avLst/>
            </a:prstGeom>
            <a:noFill/>
            <a:ln w="12700">
              <a:solidFill>
                <a:schemeClr val="tx1"/>
              </a:solidFill>
              <a:prstDash val="sysDot"/>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4189" name="AutoShape 71"/>
            <p:cNvSpPr>
              <a:spLocks noChangeArrowheads="1"/>
            </p:cNvSpPr>
            <p:nvPr/>
          </p:nvSpPr>
          <p:spPr bwMode="auto">
            <a:xfrm rot="5400000">
              <a:off x="3717" y="3291"/>
              <a:ext cx="66" cy="40"/>
            </a:xfrm>
            <a:prstGeom prst="triangle">
              <a:avLst>
                <a:gd name="adj" fmla="val 49995"/>
              </a:avLst>
            </a:prstGeom>
            <a:solidFill>
              <a:schemeClr val="tx1"/>
            </a:solidFill>
            <a:ln w="12700">
              <a:solidFill>
                <a:schemeClr val="tx1"/>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4152" name="Group 72"/>
          <p:cNvGrpSpPr>
            <a:grpSpLocks/>
          </p:cNvGrpSpPr>
          <p:nvPr/>
        </p:nvGrpSpPr>
        <p:grpSpPr bwMode="auto">
          <a:xfrm>
            <a:off x="5060951" y="5364164"/>
            <a:ext cx="3001963" cy="104775"/>
            <a:chOff x="3168" y="3458"/>
            <a:chExt cx="1891" cy="66"/>
          </a:xfrm>
        </p:grpSpPr>
        <p:sp>
          <p:nvSpPr>
            <p:cNvPr id="4186" name="Line 73"/>
            <p:cNvSpPr>
              <a:spLocks noChangeShapeType="1"/>
            </p:cNvSpPr>
            <p:nvPr/>
          </p:nvSpPr>
          <p:spPr bwMode="auto">
            <a:xfrm>
              <a:off x="3168" y="3493"/>
              <a:ext cx="1812" cy="6"/>
            </a:xfrm>
            <a:prstGeom prst="line">
              <a:avLst/>
            </a:prstGeom>
            <a:noFill/>
            <a:ln w="12700">
              <a:solidFill>
                <a:srgbClr val="010201"/>
              </a:solidFill>
              <a:prstDash val="sysDot"/>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4187" name="AutoShape 74"/>
            <p:cNvSpPr>
              <a:spLocks noChangeArrowheads="1"/>
            </p:cNvSpPr>
            <p:nvPr/>
          </p:nvSpPr>
          <p:spPr bwMode="auto">
            <a:xfrm rot="5400000">
              <a:off x="5006" y="3471"/>
              <a:ext cx="66" cy="40"/>
            </a:xfrm>
            <a:prstGeom prst="triangle">
              <a:avLst>
                <a:gd name="adj" fmla="val 49995"/>
              </a:avLst>
            </a:prstGeom>
            <a:solidFill>
              <a:schemeClr val="tx1"/>
            </a:solidFill>
            <a:ln w="12700">
              <a:solidFill>
                <a:srgbClr val="010201"/>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sp>
        <p:nvSpPr>
          <p:cNvPr id="104524" name="Rectangle 76"/>
          <p:cNvSpPr>
            <a:spLocks noChangeArrowheads="1"/>
          </p:cNvSpPr>
          <p:nvPr/>
        </p:nvSpPr>
        <p:spPr bwMode="auto">
          <a:xfrm>
            <a:off x="0" y="6416502"/>
            <a:ext cx="9144000" cy="397545"/>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000" b="0"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الكتاب المقدس لديه موضوع مزدوج للعهد الملكوت. يتسع دور إسرائيل من إبراهيم إلى المسيح ليشمل الكنيسة (استمرارية) لكن الكنيسة لا تحل محل الأمة على أنها "إسرائيل الجديدة" (انقطاع). ستتمتع إسرائيل بالشهرة العالمية بعد أن وثقت بالمسيح في مجيئه الثاني.</a:t>
            </a:r>
            <a:endParaRPr kumimoji="0" lang="en-US"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104525" name="Rectangle 77"/>
          <p:cNvSpPr>
            <a:spLocks noChangeArrowheads="1"/>
          </p:cNvSpPr>
          <p:nvPr/>
        </p:nvSpPr>
        <p:spPr bwMode="auto">
          <a:xfrm>
            <a:off x="5030788" y="2055813"/>
            <a:ext cx="471284" cy="228268"/>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9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إسرائيل</a:t>
            </a:r>
            <a:endParaRPr kumimoji="0" lang="en-US" sz="9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26" name="Rectangle 78"/>
          <p:cNvSpPr>
            <a:spLocks noChangeArrowheads="1"/>
          </p:cNvSpPr>
          <p:nvPr/>
        </p:nvSpPr>
        <p:spPr bwMode="auto">
          <a:xfrm>
            <a:off x="6334126" y="2055813"/>
            <a:ext cx="460063" cy="228268"/>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9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الكنيسة</a:t>
            </a:r>
            <a:endParaRPr kumimoji="0" lang="en-US" sz="9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27" name="Rectangle 79"/>
          <p:cNvSpPr>
            <a:spLocks noChangeArrowheads="1"/>
          </p:cNvSpPr>
          <p:nvPr/>
        </p:nvSpPr>
        <p:spPr bwMode="auto">
          <a:xfrm>
            <a:off x="4904838" y="2200276"/>
            <a:ext cx="767840" cy="212879"/>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التركيز على الأمة</a:t>
            </a:r>
            <a:endParaRPr kumimoji="0" lang="en-US" sz="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graphicFrame>
        <p:nvGraphicFramePr>
          <p:cNvPr id="4157" name="Object 2"/>
          <p:cNvGraphicFramePr>
            <a:graphicFrameLocks/>
          </p:cNvGraphicFramePr>
          <p:nvPr>
            <p:extLst>
              <p:ext uri="{D42A27DB-BD31-4B8C-83A1-F6EECF244321}">
                <p14:modId xmlns:p14="http://schemas.microsoft.com/office/powerpoint/2010/main" val="1516721191"/>
              </p:ext>
            </p:extLst>
          </p:nvPr>
        </p:nvGraphicFramePr>
        <p:xfrm>
          <a:off x="7423151" y="85725"/>
          <a:ext cx="665163" cy="636588"/>
        </p:xfrm>
        <a:graphic>
          <a:graphicData uri="http://schemas.openxmlformats.org/presentationml/2006/ole">
            <mc:AlternateContent xmlns:mc="http://schemas.openxmlformats.org/markup-compatibility/2006">
              <mc:Choice xmlns:v="urn:schemas-microsoft-com:vml" Requires="v">
                <p:oleObj name="Microsoft ClipArt Gallery" r:id="rId3" imgW="2102760" imgH="2093400" progId="">
                  <p:embed/>
                </p:oleObj>
              </mc:Choice>
              <mc:Fallback>
                <p:oleObj name="Microsoft ClipArt Gallery" r:id="rId3" imgW="2102760" imgH="2093400" progId="">
                  <p:embed/>
                  <p:pic>
                    <p:nvPicPr>
                      <p:cNvPr id="4157" name="Object 2"/>
                      <p:cNvPicPr>
                        <a:picLocks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7423151" y="85725"/>
                        <a:ext cx="665163" cy="636588"/>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104529" name="Rectangle 81"/>
          <p:cNvSpPr>
            <a:spLocks noChangeArrowheads="1"/>
          </p:cNvSpPr>
          <p:nvPr/>
        </p:nvSpPr>
        <p:spPr bwMode="auto">
          <a:xfrm>
            <a:off x="6104003" y="2200276"/>
            <a:ext cx="1136531" cy="212879"/>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الإنسان الجديد (أف 2 : 15)</a:t>
            </a:r>
            <a:endParaRPr kumimoji="0" lang="en-US" sz="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4159" name="Line 82"/>
          <p:cNvSpPr>
            <a:spLocks noChangeShapeType="1"/>
          </p:cNvSpPr>
          <p:nvPr/>
        </p:nvSpPr>
        <p:spPr bwMode="auto">
          <a:xfrm>
            <a:off x="5815013" y="2076451"/>
            <a:ext cx="0" cy="1185863"/>
          </a:xfrm>
          <a:prstGeom prst="line">
            <a:avLst/>
          </a:prstGeom>
          <a:noFill/>
          <a:ln w="12700">
            <a:solidFill>
              <a:schemeClr val="tx1"/>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04531" name="Rectangle 83"/>
          <p:cNvSpPr>
            <a:spLocks noChangeArrowheads="1"/>
          </p:cNvSpPr>
          <p:nvPr/>
        </p:nvSpPr>
        <p:spPr bwMode="auto">
          <a:xfrm>
            <a:off x="8245475" y="5710239"/>
            <a:ext cx="863600" cy="305212"/>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700" b="1" i="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10th Edition</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700" b="1" i="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10 Nov 2020</a:t>
            </a:r>
          </a:p>
        </p:txBody>
      </p:sp>
      <p:grpSp>
        <p:nvGrpSpPr>
          <p:cNvPr id="4161" name="Group 84"/>
          <p:cNvGrpSpPr>
            <a:grpSpLocks/>
          </p:cNvGrpSpPr>
          <p:nvPr/>
        </p:nvGrpSpPr>
        <p:grpSpPr bwMode="auto">
          <a:xfrm>
            <a:off x="1419226" y="2047876"/>
            <a:ext cx="165100" cy="176213"/>
            <a:chOff x="874" y="1315"/>
            <a:chExt cx="104" cy="111"/>
          </a:xfrm>
        </p:grpSpPr>
        <p:sp>
          <p:nvSpPr>
            <p:cNvPr id="4184" name="AutoShape 85"/>
            <p:cNvSpPr>
              <a:spLocks noChangeArrowheads="1"/>
            </p:cNvSpPr>
            <p:nvPr/>
          </p:nvSpPr>
          <p:spPr bwMode="auto">
            <a:xfrm>
              <a:off x="874" y="1315"/>
              <a:ext cx="100" cy="81"/>
            </a:xfrm>
            <a:prstGeom prst="triangle">
              <a:avLst>
                <a:gd name="adj" fmla="val 49995"/>
              </a:avLst>
            </a:prstGeom>
            <a:solidFill>
              <a:schemeClr val="tx2"/>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4185" name="AutoShape 86"/>
            <p:cNvSpPr>
              <a:spLocks noChangeArrowheads="1"/>
            </p:cNvSpPr>
            <p:nvPr/>
          </p:nvSpPr>
          <p:spPr bwMode="auto">
            <a:xfrm rot="10800000" flipH="1">
              <a:off x="876" y="1340"/>
              <a:ext cx="102" cy="86"/>
            </a:xfrm>
            <a:prstGeom prst="triangle">
              <a:avLst>
                <a:gd name="adj" fmla="val 49995"/>
              </a:avLst>
            </a:prstGeom>
            <a:solidFill>
              <a:schemeClr val="tx2"/>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4162" name="Group 87"/>
          <p:cNvGrpSpPr>
            <a:grpSpLocks/>
          </p:cNvGrpSpPr>
          <p:nvPr/>
        </p:nvGrpSpPr>
        <p:grpSpPr bwMode="auto">
          <a:xfrm>
            <a:off x="2336800" y="3294063"/>
            <a:ext cx="288925" cy="222250"/>
            <a:chOff x="1452" y="2100"/>
            <a:chExt cx="182" cy="140"/>
          </a:xfrm>
        </p:grpSpPr>
        <p:sp>
          <p:nvSpPr>
            <p:cNvPr id="4179" name="Freeform 88"/>
            <p:cNvSpPr>
              <a:spLocks/>
            </p:cNvSpPr>
            <p:nvPr/>
          </p:nvSpPr>
          <p:spPr bwMode="auto">
            <a:xfrm>
              <a:off x="1452" y="2100"/>
              <a:ext cx="182" cy="97"/>
            </a:xfrm>
            <a:custGeom>
              <a:avLst/>
              <a:gdLst>
                <a:gd name="T0" fmla="*/ 0 w 182"/>
                <a:gd name="T1" fmla="*/ 96 h 97"/>
                <a:gd name="T2" fmla="*/ 23 w 182"/>
                <a:gd name="T3" fmla="*/ 0 h 97"/>
                <a:gd name="T4" fmla="*/ 45 w 182"/>
                <a:gd name="T5" fmla="*/ 48 h 97"/>
                <a:gd name="T6" fmla="*/ 47 w 182"/>
                <a:gd name="T7" fmla="*/ 49 h 97"/>
                <a:gd name="T8" fmla="*/ 68 w 182"/>
                <a:gd name="T9" fmla="*/ 0 h 97"/>
                <a:gd name="T10" fmla="*/ 91 w 182"/>
                <a:gd name="T11" fmla="*/ 48 h 97"/>
                <a:gd name="T12" fmla="*/ 113 w 182"/>
                <a:gd name="T13" fmla="*/ 0 h 97"/>
                <a:gd name="T14" fmla="*/ 136 w 182"/>
                <a:gd name="T15" fmla="*/ 48 h 97"/>
                <a:gd name="T16" fmla="*/ 158 w 182"/>
                <a:gd name="T17" fmla="*/ 0 h 97"/>
                <a:gd name="T18" fmla="*/ 181 w 182"/>
                <a:gd name="T19" fmla="*/ 96 h 9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82"/>
                <a:gd name="T31" fmla="*/ 0 h 97"/>
                <a:gd name="T32" fmla="*/ 182 w 182"/>
                <a:gd name="T33" fmla="*/ 97 h 9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82" h="97">
                  <a:moveTo>
                    <a:pt x="0" y="96"/>
                  </a:moveTo>
                  <a:lnTo>
                    <a:pt x="23" y="0"/>
                  </a:lnTo>
                  <a:lnTo>
                    <a:pt x="45" y="48"/>
                  </a:lnTo>
                  <a:lnTo>
                    <a:pt x="47" y="49"/>
                  </a:lnTo>
                  <a:lnTo>
                    <a:pt x="68" y="0"/>
                  </a:lnTo>
                  <a:lnTo>
                    <a:pt x="91" y="48"/>
                  </a:lnTo>
                  <a:lnTo>
                    <a:pt x="113" y="0"/>
                  </a:lnTo>
                  <a:lnTo>
                    <a:pt x="136" y="48"/>
                  </a:lnTo>
                  <a:lnTo>
                    <a:pt x="158" y="0"/>
                  </a:lnTo>
                  <a:lnTo>
                    <a:pt x="181" y="96"/>
                  </a:lnTo>
                </a:path>
              </a:pathLst>
            </a:custGeom>
            <a:solidFill>
              <a:schemeClr val="folHlink"/>
            </a:solidFill>
            <a:ln w="12700" cap="rnd">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4180" name="Rectangle 89"/>
            <p:cNvSpPr>
              <a:spLocks noChangeArrowheads="1"/>
            </p:cNvSpPr>
            <p:nvPr/>
          </p:nvSpPr>
          <p:spPr bwMode="auto">
            <a:xfrm>
              <a:off x="1452" y="2196"/>
              <a:ext cx="181" cy="24"/>
            </a:xfrm>
            <a:prstGeom prst="rect">
              <a:avLst/>
            </a:prstGeom>
            <a:solidFill>
              <a:schemeClr val="folHlink"/>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4181" name="Oval 90"/>
            <p:cNvSpPr>
              <a:spLocks noChangeArrowheads="1"/>
            </p:cNvSpPr>
            <p:nvPr/>
          </p:nvSpPr>
          <p:spPr bwMode="auto">
            <a:xfrm>
              <a:off x="1456" y="2200"/>
              <a:ext cx="173" cy="40"/>
            </a:xfrm>
            <a:prstGeom prst="ellipse">
              <a:avLst/>
            </a:prstGeom>
            <a:solidFill>
              <a:schemeClr val="hlink"/>
            </a:solidFill>
            <a:ln w="12700">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4182" name="Line 91"/>
            <p:cNvSpPr>
              <a:spLocks noChangeShapeType="1"/>
            </p:cNvSpPr>
            <p:nvPr/>
          </p:nvSpPr>
          <p:spPr bwMode="auto">
            <a:xfrm>
              <a:off x="1452" y="2196"/>
              <a:ext cx="0" cy="24"/>
            </a:xfrm>
            <a:prstGeom prst="line">
              <a:avLst/>
            </a:prstGeom>
            <a:noFill/>
            <a:ln w="12700">
              <a:solidFill>
                <a:schemeClr val="tx1"/>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4183" name="Line 92"/>
            <p:cNvSpPr>
              <a:spLocks noChangeShapeType="1"/>
            </p:cNvSpPr>
            <p:nvPr/>
          </p:nvSpPr>
          <p:spPr bwMode="auto">
            <a:xfrm>
              <a:off x="1633" y="2196"/>
              <a:ext cx="0" cy="24"/>
            </a:xfrm>
            <a:prstGeom prst="line">
              <a:avLst/>
            </a:prstGeom>
            <a:noFill/>
            <a:ln w="12700">
              <a:solidFill>
                <a:schemeClr val="tx1"/>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4163" name="Group 93"/>
          <p:cNvGrpSpPr>
            <a:grpSpLocks/>
          </p:cNvGrpSpPr>
          <p:nvPr/>
        </p:nvGrpSpPr>
        <p:grpSpPr bwMode="auto">
          <a:xfrm>
            <a:off x="1806575" y="1389064"/>
            <a:ext cx="298451" cy="238125"/>
            <a:chOff x="1118" y="900"/>
            <a:chExt cx="188" cy="150"/>
          </a:xfrm>
        </p:grpSpPr>
        <p:grpSp>
          <p:nvGrpSpPr>
            <p:cNvPr id="4173" name="Group 94"/>
            <p:cNvGrpSpPr>
              <a:grpSpLocks/>
            </p:cNvGrpSpPr>
            <p:nvPr/>
          </p:nvGrpSpPr>
          <p:grpSpPr bwMode="auto">
            <a:xfrm>
              <a:off x="1118" y="900"/>
              <a:ext cx="84" cy="150"/>
              <a:chOff x="1118" y="900"/>
              <a:chExt cx="84" cy="150"/>
            </a:xfrm>
          </p:grpSpPr>
          <p:sp>
            <p:nvSpPr>
              <p:cNvPr id="4177" name="Rectangle 95"/>
              <p:cNvSpPr>
                <a:spLocks noChangeArrowheads="1"/>
              </p:cNvSpPr>
              <p:nvPr/>
            </p:nvSpPr>
            <p:spPr bwMode="auto">
              <a:xfrm>
                <a:off x="1118" y="935"/>
                <a:ext cx="84" cy="115"/>
              </a:xfrm>
              <a:prstGeom prst="rect">
                <a:avLst/>
              </a:prstGeom>
              <a:solidFill>
                <a:schemeClr val="accent2"/>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4178" name="Oval 96"/>
              <p:cNvSpPr>
                <a:spLocks noChangeArrowheads="1"/>
              </p:cNvSpPr>
              <p:nvPr/>
            </p:nvSpPr>
            <p:spPr bwMode="auto">
              <a:xfrm>
                <a:off x="1118" y="900"/>
                <a:ext cx="84" cy="56"/>
              </a:xfrm>
              <a:prstGeom prst="ellipse">
                <a:avLst/>
              </a:prstGeom>
              <a:solidFill>
                <a:schemeClr val="accent2"/>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4174" name="Group 97"/>
            <p:cNvGrpSpPr>
              <a:grpSpLocks/>
            </p:cNvGrpSpPr>
            <p:nvPr/>
          </p:nvGrpSpPr>
          <p:grpSpPr bwMode="auto">
            <a:xfrm>
              <a:off x="1222" y="900"/>
              <a:ext cx="84" cy="150"/>
              <a:chOff x="1222" y="900"/>
              <a:chExt cx="84" cy="150"/>
            </a:xfrm>
          </p:grpSpPr>
          <p:sp>
            <p:nvSpPr>
              <p:cNvPr id="4175" name="Rectangle 98"/>
              <p:cNvSpPr>
                <a:spLocks noChangeArrowheads="1"/>
              </p:cNvSpPr>
              <p:nvPr/>
            </p:nvSpPr>
            <p:spPr bwMode="auto">
              <a:xfrm>
                <a:off x="1222" y="935"/>
                <a:ext cx="84" cy="115"/>
              </a:xfrm>
              <a:prstGeom prst="rect">
                <a:avLst/>
              </a:prstGeom>
              <a:solidFill>
                <a:schemeClr val="accent2"/>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4176" name="Oval 99"/>
              <p:cNvSpPr>
                <a:spLocks noChangeArrowheads="1"/>
              </p:cNvSpPr>
              <p:nvPr/>
            </p:nvSpPr>
            <p:spPr bwMode="auto">
              <a:xfrm>
                <a:off x="1222" y="900"/>
                <a:ext cx="84" cy="56"/>
              </a:xfrm>
              <a:prstGeom prst="ellipse">
                <a:avLst/>
              </a:prstGeom>
              <a:solidFill>
                <a:schemeClr val="accent2"/>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grpSp>
      <p:sp>
        <p:nvSpPr>
          <p:cNvPr id="104548" name="Rectangle 100"/>
          <p:cNvSpPr>
            <a:spLocks noChangeArrowheads="1"/>
          </p:cNvSpPr>
          <p:nvPr/>
        </p:nvSpPr>
        <p:spPr bwMode="auto">
          <a:xfrm>
            <a:off x="7761288" y="4587877"/>
            <a:ext cx="771525" cy="582211"/>
          </a:xfrm>
          <a:prstGeom prst="rect">
            <a:avLst/>
          </a:prstGeom>
          <a:noFill/>
          <a:ln w="12700">
            <a:noFill/>
            <a:miter lim="800000"/>
            <a:headEnd/>
            <a:tailEnd/>
          </a:ln>
          <a:effectLst>
            <a:outerShdw blurRad="63500" dist="35921" dir="2700000" algn="ctr" rotWithShape="0">
              <a:schemeClr val="tx1">
                <a:alpha val="74998"/>
              </a:schemeClr>
            </a:outerShdw>
          </a:effectLst>
        </p:spPr>
        <p:txBody>
          <a:bodyPr lIns="90488" tIns="44450" rIns="90488" bIns="4445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تمت العناصر الخمسة كاملة في استرداد الأمة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 زكريا 8 )</a:t>
            </a:r>
            <a:endParaRPr kumimoji="0" lang="en-US" sz="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endParaRPr>
          </a:p>
        </p:txBody>
      </p:sp>
      <p:sp>
        <p:nvSpPr>
          <p:cNvPr id="104549" name="Rectangle 101"/>
          <p:cNvSpPr>
            <a:spLocks noChangeArrowheads="1"/>
          </p:cNvSpPr>
          <p:nvPr/>
        </p:nvSpPr>
        <p:spPr bwMode="auto">
          <a:xfrm>
            <a:off x="8448676" y="4572001"/>
            <a:ext cx="669925" cy="582211"/>
          </a:xfrm>
          <a:prstGeom prst="rect">
            <a:avLst/>
          </a:prstGeom>
          <a:noFill/>
          <a:ln w="12700">
            <a:noFill/>
            <a:miter lim="800000"/>
            <a:headEnd/>
            <a:tailEnd/>
          </a:ln>
          <a:effectLst>
            <a:outerShdw blurRad="63500" dist="35921" dir="2700000" algn="ctr" rotWithShape="0">
              <a:schemeClr val="tx1">
                <a:alpha val="74998"/>
              </a:schemeClr>
            </a:outerShdw>
          </a:effectLst>
        </p:spPr>
        <p:txBody>
          <a:bodyPr lIns="90488" tIns="44450" rIns="90488" bIns="4445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كل الأمور صارت جديدة ( رؤ 21 : 5 )</a:t>
            </a:r>
            <a:endParaRPr kumimoji="0" lang="en-US" sz="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endParaRPr>
          </a:p>
        </p:txBody>
      </p:sp>
      <p:sp>
        <p:nvSpPr>
          <p:cNvPr id="104550" name="Rectangle 102"/>
          <p:cNvSpPr>
            <a:spLocks noChangeArrowheads="1"/>
          </p:cNvSpPr>
          <p:nvPr/>
        </p:nvSpPr>
        <p:spPr bwMode="auto">
          <a:xfrm>
            <a:off x="2055813" y="5926139"/>
            <a:ext cx="3738563" cy="335989"/>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موقت ( غل 3 : 19 ) و مشروط ( تث 28 ) ليعلن الخطية ( رو 7 : 7 ) وينظم إسرائيل ( غل 3 ” 23 -* 25 )</a:t>
            </a:r>
            <a:endParaRPr kumimoji="0" lang="en-US" sz="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51" name="Rectangle 103"/>
          <p:cNvSpPr>
            <a:spLocks noChangeArrowheads="1"/>
          </p:cNvSpPr>
          <p:nvPr/>
        </p:nvSpPr>
        <p:spPr bwMode="auto">
          <a:xfrm>
            <a:off x="5894388" y="5765801"/>
            <a:ext cx="1955800" cy="459100"/>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تم إلغاء و تتميم و استبدال الناموس على الصليب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رو 7 : 1 – 6, 1 كو 9 : 19 – 21, عب 8 : 13 )</a:t>
            </a:r>
            <a:endParaRPr kumimoji="0" lang="en-US" sz="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52" name="Rectangle 104"/>
          <p:cNvSpPr>
            <a:spLocks noChangeArrowheads="1"/>
          </p:cNvSpPr>
          <p:nvPr/>
        </p:nvSpPr>
        <p:spPr bwMode="auto">
          <a:xfrm>
            <a:off x="3463925" y="1760538"/>
            <a:ext cx="2417763" cy="228268"/>
          </a:xfrm>
          <a:prstGeom prst="rect">
            <a:avLst/>
          </a:prstGeom>
          <a:noFill/>
          <a:ln w="12700">
            <a:noFill/>
            <a:miter lim="800000"/>
            <a:headEnd/>
            <a:tailEnd/>
          </a:ln>
          <a:effectLst/>
        </p:spPr>
        <p:txBody>
          <a:bodyPr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9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تكوين 6 : 18, 9 : 8 - 17</a:t>
            </a:r>
            <a:endParaRPr kumimoji="0" lang="en-US" sz="9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104554" name="Rectangle 106"/>
          <p:cNvSpPr>
            <a:spLocks noChangeArrowheads="1"/>
          </p:cNvSpPr>
          <p:nvPr/>
        </p:nvSpPr>
        <p:spPr bwMode="auto">
          <a:xfrm>
            <a:off x="-685799" y="3886201"/>
            <a:ext cx="182808" cy="582211"/>
          </a:xfrm>
          <a:prstGeom prst="rect">
            <a:avLst/>
          </a:prstGeom>
          <a:noFill/>
          <a:ln w="12700">
            <a:noFill/>
            <a:miter lim="800000"/>
            <a:headEnd/>
            <a:tailEnd/>
          </a:ln>
          <a:effectLst>
            <a:outerShdw blurRad="63500" dist="38099" dir="2700000" algn="ctr" rotWithShape="0">
              <a:schemeClr val="hlink">
                <a:alpha val="50000"/>
              </a:schemeClr>
            </a:outerShdw>
          </a:effectLst>
        </p:spPr>
        <p:txBody>
          <a:bodyPr wrap="none"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3200" b="1" i="0" u="none" strike="noStrike" kern="1200" cap="none" spc="0" normalizeH="0" baseline="0" noProof="0">
              <a:ln>
                <a:noFill/>
              </a:ln>
              <a:solidFill>
                <a:srgbClr val="FFA040"/>
              </a:solidFill>
              <a:effectLst>
                <a:outerShdw blurRad="38100" dist="38100" dir="2700000" algn="tl">
                  <a:srgbClr val="000000"/>
                </a:outerShdw>
              </a:effectLst>
              <a:uLnTx/>
              <a:uFillTx/>
              <a:latin typeface="Arial" panose="020B0604020202020204" pitchFamily="34" charset="0"/>
              <a:ea typeface="ＭＳ Ｐゴシック" charset="-128"/>
              <a:cs typeface="Arial" panose="020B0604020202020204" pitchFamily="34" charset="0"/>
            </a:endParaRPr>
          </a:p>
        </p:txBody>
      </p:sp>
      <p:sp>
        <p:nvSpPr>
          <p:cNvPr id="104555" name="Rectangle 107"/>
          <p:cNvSpPr>
            <a:spLocks noGrp="1" noChangeArrowheads="1"/>
          </p:cNvSpPr>
          <p:nvPr>
            <p:ph type="ctrTitle"/>
          </p:nvPr>
        </p:nvSpPr>
        <p:spPr>
          <a:xfrm>
            <a:off x="0" y="116632"/>
            <a:ext cx="8001000" cy="533400"/>
          </a:xfrm>
          <a:ln w="12700">
            <a:miter lim="800000"/>
            <a:headEnd/>
            <a:tailEnd/>
          </a:ln>
          <a:effectLst>
            <a:outerShdw blurRad="63500" dist="35921" dir="2700000" algn="ctr" rotWithShape="0">
              <a:srgbClr val="000000">
                <a:alpha val="74998"/>
              </a:srgbClr>
            </a:outerShdw>
          </a:effectLst>
        </p:spPr>
        <p:txBody>
          <a:bodyPr/>
          <a:lstStyle/>
          <a:p>
            <a:pPr>
              <a:defRPr/>
            </a:pPr>
            <a:r>
              <a:rPr lang="ar-JO" sz="4000" dirty="0">
                <a:effectLst>
                  <a:glow rad="215900">
                    <a:schemeClr val="bg1">
                      <a:lumMod val="50000"/>
                      <a:alpha val="75000"/>
                    </a:schemeClr>
                  </a:glow>
                </a:effectLst>
                <a:latin typeface="Arial" panose="020B0604020202020204" pitchFamily="34" charset="0"/>
                <a:cs typeface="Arial" panose="020B0604020202020204" pitchFamily="34" charset="0"/>
              </a:rPr>
              <a:t>خط سير المملكة والعهود</a:t>
            </a:r>
            <a:endParaRPr lang="en-US" sz="5400" dirty="0">
              <a:effectLst>
                <a:glow rad="215900">
                  <a:schemeClr val="bg1">
                    <a:lumMod val="50000"/>
                    <a:alpha val="75000"/>
                  </a:schemeClr>
                </a:glow>
              </a:effectLst>
              <a:latin typeface="Arial" panose="020B0604020202020204" pitchFamily="34" charset="0"/>
              <a:cs typeface="Arial" panose="020B0604020202020204" pitchFamily="34" charset="0"/>
            </a:endParaRPr>
          </a:p>
        </p:txBody>
      </p:sp>
      <p:sp>
        <p:nvSpPr>
          <p:cNvPr id="112" name="Text Box 105">
            <a:extLst>
              <a:ext uri="{FF2B5EF4-FFF2-40B4-BE49-F238E27FC236}">
                <a16:creationId xmlns:a16="http://schemas.microsoft.com/office/drawing/2014/main" id="{525CF8B8-EE7D-2142-BA82-6D42EB268AB8}"/>
              </a:ext>
            </a:extLst>
          </p:cNvPr>
          <p:cNvSpPr txBox="1">
            <a:spLocks noChangeArrowheads="1"/>
          </p:cNvSpPr>
          <p:nvPr/>
        </p:nvSpPr>
        <p:spPr bwMode="auto">
          <a:xfrm>
            <a:off x="9285289" y="158750"/>
            <a:ext cx="1435100" cy="1938992"/>
          </a:xfrm>
          <a:prstGeom prst="rect">
            <a:avLst/>
          </a:prstGeom>
          <a:solidFill>
            <a:schemeClr val="accent4">
              <a:lumMod val="10000"/>
            </a:schemeClr>
          </a:solidFill>
          <a:ln w="12700">
            <a:noFill/>
            <a:miter lim="800000"/>
            <a:headEnd/>
            <a:tailEnd/>
          </a:ln>
          <a:effectLst>
            <a:outerShdw blurRad="63500" dist="35921" dir="2700000" algn="ctr" rotWithShape="0">
              <a:srgbClr val="000000">
                <a:alpha val="74998"/>
              </a:srgbClr>
            </a:outerShdw>
          </a:effectLst>
        </p:spPr>
        <p:txBody>
          <a:bodyPr wrap="squar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CH-34a</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OS1-22</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OS2-337</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NS-9g</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SA-19</a:t>
            </a:r>
          </a:p>
        </p:txBody>
      </p:sp>
      <p:sp>
        <p:nvSpPr>
          <p:cNvPr id="113" name="Text Box 105">
            <a:extLst>
              <a:ext uri="{FF2B5EF4-FFF2-40B4-BE49-F238E27FC236}">
                <a16:creationId xmlns:a16="http://schemas.microsoft.com/office/drawing/2014/main" id="{680D5F20-B1E3-0B4A-9ECB-DFBF805B8610}"/>
              </a:ext>
            </a:extLst>
          </p:cNvPr>
          <p:cNvSpPr txBox="1">
            <a:spLocks noChangeArrowheads="1"/>
          </p:cNvSpPr>
          <p:nvPr/>
        </p:nvSpPr>
        <p:spPr bwMode="auto">
          <a:xfrm>
            <a:off x="10820035" y="116633"/>
            <a:ext cx="699229" cy="461665"/>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34a</a:t>
            </a:r>
          </a:p>
        </p:txBody>
      </p:sp>
      <p:sp>
        <p:nvSpPr>
          <p:cNvPr id="114" name="Text Box 105">
            <a:extLst>
              <a:ext uri="{FF2B5EF4-FFF2-40B4-BE49-F238E27FC236}">
                <a16:creationId xmlns:a16="http://schemas.microsoft.com/office/drawing/2014/main" id="{2EE5C198-4531-D143-9B35-1AD90D64F94B}"/>
              </a:ext>
            </a:extLst>
          </p:cNvPr>
          <p:cNvSpPr txBox="1">
            <a:spLocks noChangeArrowheads="1"/>
          </p:cNvSpPr>
          <p:nvPr/>
        </p:nvSpPr>
        <p:spPr bwMode="auto">
          <a:xfrm>
            <a:off x="10905797" y="510341"/>
            <a:ext cx="527709" cy="461665"/>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22</a:t>
            </a:r>
          </a:p>
        </p:txBody>
      </p:sp>
      <p:sp>
        <p:nvSpPr>
          <p:cNvPr id="110" name="Text Box 105">
            <a:extLst>
              <a:ext uri="{FF2B5EF4-FFF2-40B4-BE49-F238E27FC236}">
                <a16:creationId xmlns:a16="http://schemas.microsoft.com/office/drawing/2014/main" id="{D7EAFB07-1FF7-EB49-A858-41BDBBC84D48}"/>
              </a:ext>
            </a:extLst>
          </p:cNvPr>
          <p:cNvSpPr txBox="1">
            <a:spLocks noChangeArrowheads="1"/>
          </p:cNvSpPr>
          <p:nvPr/>
        </p:nvSpPr>
        <p:spPr bwMode="auto">
          <a:xfrm>
            <a:off x="10905797" y="1658418"/>
            <a:ext cx="527709" cy="461665"/>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19</a:t>
            </a:r>
          </a:p>
        </p:txBody>
      </p:sp>
      <p:sp>
        <p:nvSpPr>
          <p:cNvPr id="111" name="Text Box 105">
            <a:extLst>
              <a:ext uri="{FF2B5EF4-FFF2-40B4-BE49-F238E27FC236}">
                <a16:creationId xmlns:a16="http://schemas.microsoft.com/office/drawing/2014/main" id="{51CF567A-240E-DB40-A314-08F3C5442B32}"/>
              </a:ext>
            </a:extLst>
          </p:cNvPr>
          <p:cNvSpPr txBox="1">
            <a:spLocks noChangeArrowheads="1"/>
          </p:cNvSpPr>
          <p:nvPr/>
        </p:nvSpPr>
        <p:spPr bwMode="auto">
          <a:xfrm>
            <a:off x="10897780" y="1264709"/>
            <a:ext cx="543739" cy="461665"/>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9g</a:t>
            </a:r>
          </a:p>
        </p:txBody>
      </p:sp>
      <p:sp>
        <p:nvSpPr>
          <p:cNvPr id="115" name="Text Box 105">
            <a:extLst>
              <a:ext uri="{FF2B5EF4-FFF2-40B4-BE49-F238E27FC236}">
                <a16:creationId xmlns:a16="http://schemas.microsoft.com/office/drawing/2014/main" id="{1DFBF9D9-19D8-DA43-8995-8DDD5C3694ED}"/>
              </a:ext>
            </a:extLst>
          </p:cNvPr>
          <p:cNvSpPr txBox="1">
            <a:spLocks noChangeArrowheads="1"/>
          </p:cNvSpPr>
          <p:nvPr/>
        </p:nvSpPr>
        <p:spPr bwMode="auto">
          <a:xfrm>
            <a:off x="10830427" y="905195"/>
            <a:ext cx="699229" cy="461665"/>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337</a:t>
            </a:r>
          </a:p>
        </p:txBody>
      </p:sp>
      <p:sp>
        <p:nvSpPr>
          <p:cNvPr id="116" name="Text Box 105">
            <a:extLst>
              <a:ext uri="{FF2B5EF4-FFF2-40B4-BE49-F238E27FC236}">
                <a16:creationId xmlns:a16="http://schemas.microsoft.com/office/drawing/2014/main" id="{BAEE0B93-B0DF-484E-A291-AC738B8FC0A6}"/>
              </a:ext>
            </a:extLst>
          </p:cNvPr>
          <p:cNvSpPr txBox="1">
            <a:spLocks noChangeArrowheads="1"/>
          </p:cNvSpPr>
          <p:nvPr/>
        </p:nvSpPr>
        <p:spPr bwMode="auto">
          <a:xfrm>
            <a:off x="8451939" y="125877"/>
            <a:ext cx="530915" cy="461665"/>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22</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18" name="Oval 1131">
            <a:extLst>
              <a:ext uri="{FF2B5EF4-FFF2-40B4-BE49-F238E27FC236}">
                <a16:creationId xmlns:a16="http://schemas.microsoft.com/office/drawing/2014/main" id="{CA556C7E-2F6F-5946-8A79-8BC0BF15C230}"/>
              </a:ext>
            </a:extLst>
          </p:cNvPr>
          <p:cNvSpPr>
            <a:spLocks noChangeArrowheads="1"/>
          </p:cNvSpPr>
          <p:nvPr/>
        </p:nvSpPr>
        <p:spPr bwMode="auto">
          <a:xfrm>
            <a:off x="1600200" y="3048000"/>
            <a:ext cx="3505200" cy="1752600"/>
          </a:xfrm>
          <a:prstGeom prst="ellipse">
            <a:avLst/>
          </a:prstGeom>
          <a:noFill/>
          <a:ln w="76200">
            <a:solidFill>
              <a:schemeClr val="tx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175132728"/>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7" presetClass="entr" presetSubtype="10" fill="hold" grpId="0" nodeType="clickEffect">
                                  <p:stCondLst>
                                    <p:cond delay="0"/>
                                  </p:stCondLst>
                                  <p:childTnLst>
                                    <p:set>
                                      <p:cBhvr>
                                        <p:cTn id="6" dur="1" fill="hold">
                                          <p:stCondLst>
                                            <p:cond delay="0"/>
                                          </p:stCondLst>
                                        </p:cTn>
                                        <p:tgtEl>
                                          <p:spTgt spid="118"/>
                                        </p:tgtEl>
                                        <p:attrNameLst>
                                          <p:attrName>style.visibility</p:attrName>
                                        </p:attrNameLst>
                                      </p:cBhvr>
                                      <p:to>
                                        <p:strVal val="visible"/>
                                      </p:to>
                                    </p:set>
                                    <p:anim calcmode="lin" valueType="num">
                                      <p:cBhvr>
                                        <p:cTn id="7" dur="500" fill="hold"/>
                                        <p:tgtEl>
                                          <p:spTgt spid="118"/>
                                        </p:tgtEl>
                                        <p:attrNameLst>
                                          <p:attrName>ppt_w</p:attrName>
                                        </p:attrNameLst>
                                      </p:cBhvr>
                                      <p:tavLst>
                                        <p:tav tm="0">
                                          <p:val>
                                            <p:fltVal val="0"/>
                                          </p:val>
                                        </p:tav>
                                        <p:tav tm="100000">
                                          <p:val>
                                            <p:strVal val="#ppt_w"/>
                                          </p:val>
                                        </p:tav>
                                      </p:tavLst>
                                    </p:anim>
                                    <p:anim calcmode="lin" valueType="num">
                                      <p:cBhvr>
                                        <p:cTn id="8" dur="500" fill="hold"/>
                                        <p:tgtEl>
                                          <p:spTgt spid="118"/>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8" grpId="0" animBg="1"/>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4801" name="Picture 2" descr="king-of-kings"/>
          <p:cNvPicPr>
            <a:picLocks noChangeAspect="1" noChangeArrowheads="1"/>
          </p:cNvPicPr>
          <p:nvPr/>
        </p:nvPicPr>
        <p:blipFill>
          <a:blip r:embed="rId2">
            <a:lum bright="18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87043" name="Rectangle 3"/>
          <p:cNvSpPr>
            <a:spLocks noGrp="1" noChangeArrowheads="1"/>
          </p:cNvSpPr>
          <p:nvPr>
            <p:ph type="title"/>
          </p:nvPr>
        </p:nvSpPr>
        <p:spPr>
          <a:xfrm>
            <a:off x="0" y="533400"/>
            <a:ext cx="8763000" cy="838200"/>
          </a:xfrm>
        </p:spPr>
        <p:txBody>
          <a:bodyPr/>
          <a:lstStyle/>
          <a:p>
            <a:pPr eaLnBrk="1" hangingPunct="1">
              <a:defRPr/>
            </a:pPr>
            <a:r>
              <a:rPr lang="ar-JO" sz="4000" b="1" dirty="0">
                <a:solidFill>
                  <a:srgbClr val="FFFFFF"/>
                </a:solidFill>
                <a:effectLst>
                  <a:glow rad="228600">
                    <a:schemeClr val="tx1"/>
                  </a:glow>
                </a:effectLst>
                <a:latin typeface="Arial" panose="020B0604020202020204" pitchFamily="34" charset="0"/>
                <a:ea typeface="ＭＳ Ｐゴシック" charset="0"/>
                <a:cs typeface="Arial" panose="020B0604020202020204" pitchFamily="34" charset="0"/>
              </a:rPr>
              <a:t>وعود العهد الداوودي</a:t>
            </a:r>
            <a:endParaRPr lang="en-US" sz="4000" b="1" dirty="0">
              <a:solidFill>
                <a:srgbClr val="FFFFFF"/>
              </a:solidFill>
              <a:effectLst>
                <a:glow rad="228600">
                  <a:schemeClr val="tx1"/>
                </a:glow>
              </a:effectLst>
              <a:latin typeface="Arial" panose="020B0604020202020204" pitchFamily="34" charset="0"/>
              <a:ea typeface="ＭＳ Ｐゴシック" charset="0"/>
              <a:cs typeface="Arial" panose="020B0604020202020204" pitchFamily="34" charset="0"/>
            </a:endParaRPr>
          </a:p>
        </p:txBody>
      </p:sp>
      <p:sp>
        <p:nvSpPr>
          <p:cNvPr id="65539" name="Text Box 5"/>
          <p:cNvSpPr txBox="1">
            <a:spLocks noChangeArrowheads="1"/>
          </p:cNvSpPr>
          <p:nvPr/>
        </p:nvSpPr>
        <p:spPr bwMode="auto">
          <a:xfrm>
            <a:off x="8530880" y="73969"/>
            <a:ext cx="530915"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glow rad="101600">
                    <a:srgbClr val="FFFFFF">
                      <a:alpha val="75000"/>
                    </a:srgbClr>
                  </a:glow>
                </a:effectLst>
                <a:uLnTx/>
                <a:uFillTx/>
                <a:latin typeface="Arial" panose="020B0604020202020204" pitchFamily="34" charset="0"/>
                <a:ea typeface="ＭＳ Ｐゴシック" charset="0"/>
                <a:cs typeface="Arial" panose="020B0604020202020204" pitchFamily="34" charset="0"/>
              </a:rPr>
              <a:t>22</a:t>
            </a:r>
            <a:endParaRPr kumimoji="0" lang="en-US" sz="1800" b="0" i="0" u="none" strike="noStrike" kern="1200" cap="none" spc="0" normalizeH="0" baseline="0" noProof="0" dirty="0">
              <a:ln>
                <a:noFill/>
              </a:ln>
              <a:solidFill>
                <a:srgbClr val="000000"/>
              </a:solidFill>
              <a:effectLst>
                <a:glow rad="101600">
                  <a:srgbClr val="FFFFFF">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204804" name="Rectangle 6"/>
          <p:cNvSpPr>
            <a:spLocks noChangeArrowheads="1"/>
          </p:cNvSpPr>
          <p:nvPr/>
        </p:nvSpPr>
        <p:spPr bwMode="auto">
          <a:xfrm>
            <a:off x="5562600" y="5943600"/>
            <a:ext cx="3581400" cy="914400"/>
          </a:xfrm>
          <a:prstGeom prst="rect">
            <a:avLst/>
          </a:prstGeom>
          <a:gradFill rotWithShape="0">
            <a:gsLst>
              <a:gs pos="0">
                <a:srgbClr val="800080"/>
              </a:gs>
              <a:gs pos="100000">
                <a:srgbClr val="3B003B"/>
              </a:gs>
            </a:gsLst>
            <a:path path="rect">
              <a:fillToRect r="100000" b="100000"/>
            </a:path>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سلالة جديدة</a:t>
            </a:r>
            <a:br>
              <a:rPr kumimoji="0" lang="en-US"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br>
            <a:r>
              <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a:t>
            </a: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 صم 7</a:t>
            </a:r>
            <a:r>
              <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a:t>
            </a:r>
            <a:endParaRPr kumimoji="0" lang="en-US" sz="3200" b="0"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87047" name="Rectangle 7"/>
          <p:cNvSpPr>
            <a:spLocks noChangeArrowheads="1"/>
          </p:cNvSpPr>
          <p:nvPr/>
        </p:nvSpPr>
        <p:spPr bwMode="auto">
          <a:xfrm>
            <a:off x="76200" y="1600201"/>
            <a:ext cx="8915400" cy="4525963"/>
          </a:xfrm>
          <a:prstGeom prst="rect">
            <a:avLst/>
          </a:prstGeom>
          <a:noFill/>
          <a:ln w="9525">
            <a:noFill/>
            <a:miter lim="800000"/>
            <a:headEnd/>
            <a:tailEnd/>
          </a:ln>
          <a:effectLst/>
        </p:spPr>
        <p:txBody>
          <a:bodyPr/>
          <a:lstStyle/>
          <a:p>
            <a:pPr marL="461963" marR="0" lvl="0" indent="-461963" algn="r" defTabSz="914400" rtl="0" eaLnBrk="1" fontAlgn="base" latinLnBrk="0" hangingPunct="1">
              <a:lnSpc>
                <a:spcPct val="100000"/>
              </a:lnSpc>
              <a:spcBef>
                <a:spcPct val="2000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rPr>
              <a:t>بماذا وعد الله داود في 2 صموئيل 7 : 12 – 16 ؟</a:t>
            </a:r>
            <a:endParaRPr kumimoji="0" lang="en-US" sz="2800" b="1" i="0"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endParaRPr>
          </a:p>
          <a:p>
            <a:pPr marL="461963" marR="0" lvl="0" indent="-461963" algn="r" defTabSz="914400" rtl="0" eaLnBrk="1" fontAlgn="base" latinLnBrk="0" hangingPunct="1">
              <a:lnSpc>
                <a:spcPct val="100000"/>
              </a:lnSpc>
              <a:spcBef>
                <a:spcPct val="20000"/>
              </a:spcBef>
              <a:spcAft>
                <a:spcPct val="0"/>
              </a:spcAft>
              <a:buClrTx/>
              <a:buSzTx/>
              <a:buFontTx/>
              <a:buNone/>
              <a:tabLst/>
              <a:defRPr/>
            </a:pPr>
            <a:r>
              <a:rPr kumimoji="0" lang="ar-JO" sz="2800" b="1" i="0" u="none" strike="noStrike" kern="1200" cap="none" spc="0" normalizeH="0" baseline="0" noProof="0" dirty="0">
                <a:ln>
                  <a:noFill/>
                </a:ln>
                <a:solidFill>
                  <a:srgbClr val="FFFF00"/>
                </a:solidFill>
                <a:effectLst>
                  <a:glow rad="228600">
                    <a:srgbClr val="000000"/>
                  </a:glow>
                </a:effectLst>
                <a:uLnTx/>
                <a:uFillTx/>
                <a:latin typeface="Arial" panose="020B0604020202020204" pitchFamily="34" charset="0"/>
                <a:ea typeface="ＭＳ Ｐゴシック" charset="0"/>
                <a:cs typeface="Arial" panose="020B0604020202020204" pitchFamily="34" charset="0"/>
              </a:rPr>
              <a:t>* أبناء </a:t>
            </a:r>
            <a:r>
              <a:rPr kumimoji="0" lang="ar-JO" sz="2800" b="1" i="0"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rPr>
              <a:t>: بيت لا يفنى</a:t>
            </a:r>
            <a:endParaRPr kumimoji="0" lang="en-US" sz="2800" b="1" i="0"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endParaRPr>
          </a:p>
          <a:p>
            <a:pPr marL="461963" marR="0" lvl="0" indent="-461963" algn="r" defTabSz="914400" rtl="0" eaLnBrk="1" fontAlgn="base" latinLnBrk="0" hangingPunct="1">
              <a:lnSpc>
                <a:spcPct val="100000"/>
              </a:lnSpc>
              <a:spcBef>
                <a:spcPct val="20000"/>
              </a:spcBef>
              <a:spcAft>
                <a:spcPct val="0"/>
              </a:spcAft>
              <a:buClrTx/>
              <a:buSzTx/>
              <a:buFontTx/>
              <a:buNone/>
              <a:tabLst/>
              <a:defRPr/>
            </a:pPr>
            <a:r>
              <a:rPr kumimoji="0" lang="ar-JO" sz="2800" b="1" i="0" u="none" strike="noStrike" kern="1200" cap="none" spc="0" normalizeH="0" baseline="0" noProof="0" dirty="0">
                <a:ln>
                  <a:noFill/>
                </a:ln>
                <a:solidFill>
                  <a:srgbClr val="FFFF00"/>
                </a:solidFill>
                <a:effectLst>
                  <a:glow rad="228600">
                    <a:srgbClr val="000000"/>
                  </a:glow>
                </a:effectLst>
                <a:uLnTx/>
                <a:uFillTx/>
                <a:latin typeface="Arial" panose="020B0604020202020204" pitchFamily="34" charset="0"/>
                <a:ea typeface="ＭＳ Ｐゴシック" charset="0"/>
                <a:cs typeface="Arial" panose="020B0604020202020204" pitchFamily="34" charset="0"/>
              </a:rPr>
              <a:t>* مملكة </a:t>
            </a:r>
            <a:r>
              <a:rPr kumimoji="0" lang="ar-JO" sz="2800" b="1" i="0"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rPr>
              <a:t>: سلالة حاكمة سياسياً (كل ملك على أورشليم يجب أن يكون من </a:t>
            </a:r>
          </a:p>
          <a:p>
            <a:pPr marL="461963" marR="0" lvl="0" indent="-461963" algn="r" defTabSz="914400" rtl="0" eaLnBrk="1" fontAlgn="base" latinLnBrk="0" hangingPunct="1">
              <a:lnSpc>
                <a:spcPct val="100000"/>
              </a:lnSpc>
              <a:spcBef>
                <a:spcPct val="20000"/>
              </a:spcBef>
              <a:spcAft>
                <a:spcPct val="0"/>
              </a:spcAft>
              <a:buClrTx/>
              <a:buSzTx/>
              <a:buFontTx/>
              <a:buNone/>
              <a:tabLst/>
              <a:defRPr/>
            </a:pPr>
            <a:r>
              <a:rPr lang="ar-JO" sz="2800" b="1" dirty="0">
                <a:solidFill>
                  <a:srgbClr val="FFFFFF"/>
                </a:solidFill>
                <a:effectLst>
                  <a:glow rad="228600">
                    <a:srgbClr val="000000"/>
                  </a:glow>
                </a:effectLst>
                <a:latin typeface="Arial" panose="020B0604020202020204" pitchFamily="34" charset="0"/>
                <a:ea typeface="ＭＳ Ｐゴシック" charset="0"/>
                <a:cs typeface="Arial" panose="020B0604020202020204" pitchFamily="34" charset="0"/>
              </a:rPr>
              <a:t>   </a:t>
            </a:r>
            <a:r>
              <a:rPr kumimoji="0" lang="ar-JO" sz="2800" b="1" i="0"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rPr>
              <a:t>نسل داود المباشر)</a:t>
            </a:r>
            <a:endParaRPr kumimoji="0" lang="en-US" sz="2800" b="1" i="0"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endParaRPr>
          </a:p>
          <a:p>
            <a:pPr marL="461963" marR="0" lvl="0" indent="-461963" algn="r" defTabSz="914400" rtl="0" eaLnBrk="1" fontAlgn="base" latinLnBrk="0" hangingPunct="1">
              <a:lnSpc>
                <a:spcPct val="100000"/>
              </a:lnSpc>
              <a:spcBef>
                <a:spcPct val="20000"/>
              </a:spcBef>
              <a:spcAft>
                <a:spcPct val="0"/>
              </a:spcAft>
              <a:buClrTx/>
              <a:buSzTx/>
              <a:buFontTx/>
              <a:buNone/>
              <a:tabLst/>
              <a:defRPr/>
            </a:pPr>
            <a:r>
              <a:rPr kumimoji="0" lang="ar-JO" sz="2800" b="1" i="0" u="none" strike="noStrike" kern="1200" cap="none" spc="0" normalizeH="0" baseline="0" noProof="0" dirty="0">
                <a:ln>
                  <a:noFill/>
                </a:ln>
                <a:solidFill>
                  <a:srgbClr val="FFFF00"/>
                </a:solidFill>
                <a:effectLst>
                  <a:glow rad="228600">
                    <a:srgbClr val="000000"/>
                  </a:glow>
                </a:effectLst>
                <a:uLnTx/>
                <a:uFillTx/>
                <a:latin typeface="Arial" panose="020B0604020202020204" pitchFamily="34" charset="0"/>
                <a:ea typeface="ＭＳ Ｐゴシック" charset="0"/>
                <a:cs typeface="Arial" panose="020B0604020202020204" pitchFamily="34" charset="0"/>
              </a:rPr>
              <a:t>* عرش </a:t>
            </a:r>
            <a:r>
              <a:rPr kumimoji="0" lang="ar-JO" sz="2800" b="1" i="0"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rPr>
              <a:t>: كعهد أبدي (عدد 16) حق الملك سوف يبقى في عائلته للأبد </a:t>
            </a:r>
            <a:endParaRPr kumimoji="0" lang="en-US" sz="2800" b="1" i="0"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endParaRPr>
          </a:p>
          <a:p>
            <a:pPr marL="461963" marR="0" lvl="0" indent="-461963" algn="r" defTabSz="914400" rtl="0" eaLnBrk="1" fontAlgn="base" latinLnBrk="0" hangingPunct="1">
              <a:lnSpc>
                <a:spcPct val="100000"/>
              </a:lnSpc>
              <a:spcBef>
                <a:spcPct val="20000"/>
              </a:spcBef>
              <a:spcAft>
                <a:spcPct val="0"/>
              </a:spcAft>
              <a:buClrTx/>
              <a:buSzTx/>
              <a:buFontTx/>
              <a:buNone/>
              <a:tabLst/>
              <a:defRPr/>
            </a:pPr>
            <a:r>
              <a:rPr kumimoji="0" lang="ar-JO" sz="2800" b="1" i="0" u="none" strike="noStrike" kern="1200" cap="none" spc="0" normalizeH="0" baseline="0" noProof="0" dirty="0">
                <a:ln>
                  <a:noFill/>
                </a:ln>
                <a:solidFill>
                  <a:srgbClr val="FFFF00"/>
                </a:solidFill>
                <a:effectLst>
                  <a:glow rad="228600">
                    <a:srgbClr val="000000"/>
                  </a:glow>
                </a:effectLst>
                <a:uLnTx/>
                <a:uFillTx/>
                <a:latin typeface="Arial" panose="020B0604020202020204" pitchFamily="34" charset="0"/>
                <a:ea typeface="ＭＳ Ｐゴシック" charset="0"/>
                <a:cs typeface="Arial" panose="020B0604020202020204" pitchFamily="34" charset="0"/>
              </a:rPr>
              <a:t>* هيكل </a:t>
            </a:r>
            <a:r>
              <a:rPr kumimoji="0" lang="ar-JO" sz="2800" b="1" i="0"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rPr>
              <a:t>: سيقوم سليمان ببنائه</a:t>
            </a:r>
            <a:endParaRPr kumimoji="0" lang="en-US" sz="2800" b="1" i="0"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endParaRPr>
          </a:p>
          <a:p>
            <a:pPr marL="461963" marR="0" lvl="0" indent="-461963" algn="r" defTabSz="914400" rtl="0" eaLnBrk="1" fontAlgn="base" latinLnBrk="0" hangingPunct="1">
              <a:lnSpc>
                <a:spcPct val="100000"/>
              </a:lnSpc>
              <a:spcBef>
                <a:spcPct val="20000"/>
              </a:spcBef>
              <a:spcAft>
                <a:spcPct val="0"/>
              </a:spcAft>
              <a:buClrTx/>
              <a:buSzTx/>
              <a:buFontTx/>
              <a:buNone/>
              <a:tabLst/>
              <a:defRPr/>
            </a:pPr>
            <a:r>
              <a:rPr kumimoji="0" lang="ar-JO" sz="2800" b="1" i="0" u="none" strike="noStrike" kern="1200" cap="none" spc="0" normalizeH="0" baseline="0" noProof="0" dirty="0">
                <a:ln>
                  <a:noFill/>
                </a:ln>
                <a:solidFill>
                  <a:srgbClr val="FFFF00"/>
                </a:solidFill>
                <a:effectLst>
                  <a:glow rad="228600">
                    <a:srgbClr val="000000"/>
                  </a:glow>
                </a:effectLst>
                <a:uLnTx/>
                <a:uFillTx/>
                <a:latin typeface="Arial" panose="020B0604020202020204" pitchFamily="34" charset="0"/>
                <a:ea typeface="ＭＳ Ｐゴシック" charset="0"/>
                <a:cs typeface="Arial" panose="020B0604020202020204" pitchFamily="34" charset="0"/>
              </a:rPr>
              <a:t>* تأديب </a:t>
            </a:r>
            <a:r>
              <a:rPr kumimoji="0" lang="ar-JO" sz="2800" b="1" i="0"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rPr>
              <a:t>: سيعاقب الله الملوك العصاة لكنه سيحفظ وعوده غير المشروطة</a:t>
            </a:r>
            <a:endParaRPr kumimoji="0" lang="en-US" sz="2800" b="1" i="0"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grpId="0" nodeType="clickEffect">
                                  <p:stCondLst>
                                    <p:cond delay="0"/>
                                  </p:stCondLst>
                                  <p:childTnLst>
                                    <p:set>
                                      <p:cBhvr>
                                        <p:cTn id="6" dur="1" fill="hold">
                                          <p:stCondLst>
                                            <p:cond delay="0"/>
                                          </p:stCondLst>
                                        </p:cTn>
                                        <p:tgtEl>
                                          <p:spTgt spid="87047">
                                            <p:txEl>
                                              <p:pRg st="1" end="1"/>
                                            </p:txEl>
                                          </p:spTgt>
                                        </p:tgtEl>
                                        <p:attrNameLst>
                                          <p:attrName>style.visibility</p:attrName>
                                        </p:attrNameLst>
                                      </p:cBhvr>
                                      <p:to>
                                        <p:strVal val="visible"/>
                                      </p:to>
                                    </p:set>
                                    <p:animEffect transition="in" filter="circle(in)">
                                      <p:cBhvr>
                                        <p:cTn id="7" dur="2000"/>
                                        <p:tgtEl>
                                          <p:spTgt spid="87047">
                                            <p:txEl>
                                              <p:pRg st="1" end="1"/>
                                            </p:txEl>
                                          </p:spTgt>
                                        </p:tgtEl>
                                      </p:cBhvr>
                                    </p:animEffect>
                                  </p:childTnLst>
                                </p:cTn>
                              </p:par>
                            </p:childTnLst>
                          </p:cTn>
                        </p:par>
                      </p:childTnLst>
                    </p:cTn>
                  </p:par>
                  <p:par>
                    <p:cTn id="8" fill="hold">
                      <p:stCondLst>
                        <p:cond delay="indefinite"/>
                      </p:stCondLst>
                      <p:childTnLst>
                        <p:par>
                          <p:cTn id="9" fill="hold">
                            <p:stCondLst>
                              <p:cond delay="0"/>
                            </p:stCondLst>
                            <p:childTnLst>
                              <p:par>
                                <p:cTn id="10" presetID="6" presetClass="entr" presetSubtype="16" fill="hold" grpId="0" nodeType="clickEffect">
                                  <p:stCondLst>
                                    <p:cond delay="0"/>
                                  </p:stCondLst>
                                  <p:childTnLst>
                                    <p:set>
                                      <p:cBhvr>
                                        <p:cTn id="11" dur="1" fill="hold">
                                          <p:stCondLst>
                                            <p:cond delay="0"/>
                                          </p:stCondLst>
                                        </p:cTn>
                                        <p:tgtEl>
                                          <p:spTgt spid="87047">
                                            <p:txEl>
                                              <p:pRg st="2" end="2"/>
                                            </p:txEl>
                                          </p:spTgt>
                                        </p:tgtEl>
                                        <p:attrNameLst>
                                          <p:attrName>style.visibility</p:attrName>
                                        </p:attrNameLst>
                                      </p:cBhvr>
                                      <p:to>
                                        <p:strVal val="visible"/>
                                      </p:to>
                                    </p:set>
                                    <p:animEffect transition="in" filter="circle(in)">
                                      <p:cBhvr>
                                        <p:cTn id="12" dur="2000"/>
                                        <p:tgtEl>
                                          <p:spTgt spid="87047">
                                            <p:txEl>
                                              <p:pRg st="2" end="2"/>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6" presetClass="entr" presetSubtype="16" fill="hold" grpId="0" nodeType="clickEffect">
                                  <p:stCondLst>
                                    <p:cond delay="0"/>
                                  </p:stCondLst>
                                  <p:childTnLst>
                                    <p:set>
                                      <p:cBhvr>
                                        <p:cTn id="16" dur="1" fill="hold">
                                          <p:stCondLst>
                                            <p:cond delay="0"/>
                                          </p:stCondLst>
                                        </p:cTn>
                                        <p:tgtEl>
                                          <p:spTgt spid="87047">
                                            <p:txEl>
                                              <p:pRg st="3" end="3"/>
                                            </p:txEl>
                                          </p:spTgt>
                                        </p:tgtEl>
                                        <p:attrNameLst>
                                          <p:attrName>style.visibility</p:attrName>
                                        </p:attrNameLst>
                                      </p:cBhvr>
                                      <p:to>
                                        <p:strVal val="visible"/>
                                      </p:to>
                                    </p:set>
                                    <p:animEffect transition="in" filter="circle(in)">
                                      <p:cBhvr>
                                        <p:cTn id="17" dur="2000"/>
                                        <p:tgtEl>
                                          <p:spTgt spid="87047">
                                            <p:txEl>
                                              <p:pRg st="3" end="3"/>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6" presetClass="entr" presetSubtype="16" fill="hold" grpId="0" nodeType="clickEffect">
                                  <p:stCondLst>
                                    <p:cond delay="0"/>
                                  </p:stCondLst>
                                  <p:childTnLst>
                                    <p:set>
                                      <p:cBhvr>
                                        <p:cTn id="21" dur="1" fill="hold">
                                          <p:stCondLst>
                                            <p:cond delay="0"/>
                                          </p:stCondLst>
                                        </p:cTn>
                                        <p:tgtEl>
                                          <p:spTgt spid="87047">
                                            <p:txEl>
                                              <p:pRg st="4" end="4"/>
                                            </p:txEl>
                                          </p:spTgt>
                                        </p:tgtEl>
                                        <p:attrNameLst>
                                          <p:attrName>style.visibility</p:attrName>
                                        </p:attrNameLst>
                                      </p:cBhvr>
                                      <p:to>
                                        <p:strVal val="visible"/>
                                      </p:to>
                                    </p:set>
                                    <p:animEffect transition="in" filter="circle(in)">
                                      <p:cBhvr>
                                        <p:cTn id="22" dur="2000"/>
                                        <p:tgtEl>
                                          <p:spTgt spid="87047">
                                            <p:txEl>
                                              <p:pRg st="4" end="4"/>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6" presetClass="entr" presetSubtype="16" fill="hold" grpId="0" nodeType="clickEffect">
                                  <p:stCondLst>
                                    <p:cond delay="0"/>
                                  </p:stCondLst>
                                  <p:childTnLst>
                                    <p:set>
                                      <p:cBhvr>
                                        <p:cTn id="26" dur="1" fill="hold">
                                          <p:stCondLst>
                                            <p:cond delay="0"/>
                                          </p:stCondLst>
                                        </p:cTn>
                                        <p:tgtEl>
                                          <p:spTgt spid="87047">
                                            <p:txEl>
                                              <p:pRg st="5" end="5"/>
                                            </p:txEl>
                                          </p:spTgt>
                                        </p:tgtEl>
                                        <p:attrNameLst>
                                          <p:attrName>style.visibility</p:attrName>
                                        </p:attrNameLst>
                                      </p:cBhvr>
                                      <p:to>
                                        <p:strVal val="visible"/>
                                      </p:to>
                                    </p:set>
                                    <p:animEffect transition="in" filter="circle(in)">
                                      <p:cBhvr>
                                        <p:cTn id="27" dur="2000"/>
                                        <p:tgtEl>
                                          <p:spTgt spid="87047">
                                            <p:txEl>
                                              <p:pRg st="5" end="5"/>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6" presetClass="entr" presetSubtype="16" fill="hold" grpId="0" nodeType="clickEffect">
                                  <p:stCondLst>
                                    <p:cond delay="0"/>
                                  </p:stCondLst>
                                  <p:childTnLst>
                                    <p:set>
                                      <p:cBhvr>
                                        <p:cTn id="31" dur="1" fill="hold">
                                          <p:stCondLst>
                                            <p:cond delay="0"/>
                                          </p:stCondLst>
                                        </p:cTn>
                                        <p:tgtEl>
                                          <p:spTgt spid="87047">
                                            <p:txEl>
                                              <p:pRg st="6" end="6"/>
                                            </p:txEl>
                                          </p:spTgt>
                                        </p:tgtEl>
                                        <p:attrNameLst>
                                          <p:attrName>style.visibility</p:attrName>
                                        </p:attrNameLst>
                                      </p:cBhvr>
                                      <p:to>
                                        <p:strVal val="visible"/>
                                      </p:to>
                                    </p:set>
                                    <p:animEffect transition="in" filter="circle(in)">
                                      <p:cBhvr>
                                        <p:cTn id="32" dur="2000"/>
                                        <p:tgtEl>
                                          <p:spTgt spid="87047">
                                            <p:txEl>
                                              <p:pRg st="6" end="6"/>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7047" grpId="0" build="p"/>
    </p:bldLst>
  </p:timing>
</p:sld>
</file>

<file path=ppt/slides/slide29.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209921" name="Picture 2"/>
          <p:cNvPicPr>
            <a:picLocks noChangeAspect="1"/>
          </p:cNvPicPr>
          <p:nvPr/>
        </p:nvPicPr>
        <p:blipFill>
          <a:blip r:embed="rId3" cstate="screen">
            <a:extLst>
              <a:ext uri="{28A0092B-C50C-407E-A947-70E740481C1C}">
                <a14:useLocalDpi xmlns:a14="http://schemas.microsoft.com/office/drawing/2010/main"/>
              </a:ext>
            </a:extLst>
          </a:blip>
          <a:srcRect l="1617" r="1582"/>
          <a:stretch>
            <a:fillRect/>
          </a:stretch>
        </p:blipFill>
        <p:spPr bwMode="auto">
          <a:xfrm>
            <a:off x="0" y="468314"/>
            <a:ext cx="9144000" cy="63865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17761" name="Text Box 1026"/>
          <p:cNvSpPr txBox="1">
            <a:spLocks noChangeArrowheads="1"/>
          </p:cNvSpPr>
          <p:nvPr/>
        </p:nvSpPr>
        <p:spPr bwMode="auto">
          <a:xfrm>
            <a:off x="8458200" y="5483226"/>
            <a:ext cx="685800" cy="3077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400" b="1" i="0"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ea typeface="ＭＳ Ｐゴシック" charset="0"/>
                <a:cs typeface="Arial" panose="020B0604020202020204" pitchFamily="34" charset="0"/>
              </a:rPr>
              <a:t>مريم</a:t>
            </a:r>
            <a:endParaRPr kumimoji="0" lang="en-GB" sz="1400" b="1" i="0"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ea typeface="ＭＳ Ｐゴシック" charset="0"/>
              <a:cs typeface="Arial" panose="020B0604020202020204" pitchFamily="34" charset="0"/>
            </a:endParaRPr>
          </a:p>
        </p:txBody>
      </p:sp>
      <p:sp>
        <p:nvSpPr>
          <p:cNvPr id="117762" name="Text Box 1027"/>
          <p:cNvSpPr txBox="1">
            <a:spLocks noChangeArrowheads="1"/>
          </p:cNvSpPr>
          <p:nvPr/>
        </p:nvSpPr>
        <p:spPr bwMode="auto">
          <a:xfrm>
            <a:off x="0" y="2492897"/>
            <a:ext cx="1981200" cy="175432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ea typeface="ＭＳ Ｐゴシック" charset="0"/>
                <a:cs typeface="Arial" panose="020B0604020202020204" pitchFamily="34" charset="0"/>
              </a:rPr>
              <a:t>فجميع الأجيال من إبراهيم إلى داود أربعة عشر جيلاً ومن داود إلى سبي بابل أربعة عشر جيلاً ومن سبي بابل إلى المسيح أربعة عشر جيلاً</a:t>
            </a:r>
            <a:endParaRPr kumimoji="0" lang="en-GB" sz="1800" b="1" i="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ea typeface="ＭＳ Ｐゴシック" charset="0"/>
              <a:cs typeface="Arial" panose="020B0604020202020204" pitchFamily="34" charset="0"/>
            </a:endParaRPr>
          </a:p>
        </p:txBody>
      </p:sp>
      <p:grpSp>
        <p:nvGrpSpPr>
          <p:cNvPr id="209924" name="Group 1028"/>
          <p:cNvGrpSpPr>
            <a:grpSpLocks/>
          </p:cNvGrpSpPr>
          <p:nvPr/>
        </p:nvGrpSpPr>
        <p:grpSpPr bwMode="auto">
          <a:xfrm>
            <a:off x="228601" y="682625"/>
            <a:ext cx="5086351" cy="5903913"/>
            <a:chOff x="0" y="336"/>
            <a:chExt cx="3204" cy="3719"/>
          </a:xfrm>
        </p:grpSpPr>
        <p:sp>
          <p:nvSpPr>
            <p:cNvPr id="117825" name="Text Box 1029"/>
            <p:cNvSpPr txBox="1">
              <a:spLocks noChangeArrowheads="1"/>
            </p:cNvSpPr>
            <p:nvPr/>
          </p:nvSpPr>
          <p:spPr bwMode="auto">
            <a:xfrm>
              <a:off x="0" y="336"/>
              <a:ext cx="802" cy="2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600" b="1" i="0"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ea typeface="ＭＳ Ｐゴシック" charset="0"/>
                  <a:cs typeface="Arial" panose="020B0604020202020204" pitchFamily="34" charset="0"/>
                </a:rPr>
                <a:t>إبراهيم</a:t>
              </a:r>
              <a:endParaRPr kumimoji="0" lang="en-GB" sz="1600" b="1" i="0"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ea typeface="ＭＳ Ｐゴシック" charset="0"/>
                <a:cs typeface="Arial" panose="020B0604020202020204" pitchFamily="34" charset="0"/>
              </a:endParaRPr>
            </a:p>
          </p:txBody>
        </p:sp>
        <p:grpSp>
          <p:nvGrpSpPr>
            <p:cNvPr id="209987" name="Group 1030"/>
            <p:cNvGrpSpPr>
              <a:grpSpLocks/>
            </p:cNvGrpSpPr>
            <p:nvPr/>
          </p:nvGrpSpPr>
          <p:grpSpPr bwMode="auto">
            <a:xfrm>
              <a:off x="364" y="524"/>
              <a:ext cx="2840" cy="3531"/>
              <a:chOff x="608" y="92"/>
              <a:chExt cx="2500" cy="3531"/>
            </a:xfrm>
          </p:grpSpPr>
          <p:cxnSp>
            <p:nvCxnSpPr>
              <p:cNvPr id="209988" name="AutoShape 1031"/>
              <p:cNvCxnSpPr>
                <a:cxnSpLocks noChangeShapeType="1"/>
              </p:cNvCxnSpPr>
              <p:nvPr/>
            </p:nvCxnSpPr>
            <p:spPr bwMode="auto">
              <a:xfrm>
                <a:off x="608" y="92"/>
                <a:ext cx="228" cy="132"/>
              </a:xfrm>
              <a:prstGeom prst="curvedConnector3">
                <a:avLst>
                  <a:gd name="adj1" fmla="val 50000"/>
                </a:avLst>
              </a:prstGeom>
              <a:noFill/>
              <a:ln w="9525">
                <a:solidFill>
                  <a:schemeClr val="tx1"/>
                </a:solidFill>
                <a:round/>
                <a:headEnd/>
                <a:tailEnd type="triangle" w="med" len="med"/>
              </a:ln>
              <a:extLst>
                <a:ext uri="{909E8E84-426E-40dd-AFC4-6F175D3DCCD1}">
                  <a14:hiddenFill xmlns:a14="http://schemas.microsoft.com/office/drawing/2010/main" xmlns="">
                    <a:noFill/>
                  </a14:hiddenFill>
                </a:ext>
              </a:extLst>
            </p:spPr>
          </p:cxnSp>
          <p:sp>
            <p:nvSpPr>
              <p:cNvPr id="117828" name="Text Box 1032"/>
              <p:cNvSpPr txBox="1">
                <a:spLocks noChangeArrowheads="1"/>
              </p:cNvSpPr>
              <p:nvPr/>
            </p:nvSpPr>
            <p:spPr bwMode="auto">
              <a:xfrm>
                <a:off x="794" y="122"/>
                <a:ext cx="610" cy="19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400" b="1" i="0"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ea typeface="ＭＳ Ｐゴシック" charset="0"/>
                    <a:cs typeface="Arial" panose="020B0604020202020204" pitchFamily="34" charset="0"/>
                  </a:rPr>
                  <a:t>إسحق</a:t>
                </a:r>
                <a:endParaRPr kumimoji="0" lang="en-GB" sz="1400" b="1" i="0"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ea typeface="ＭＳ Ｐゴシック" charset="0"/>
                  <a:cs typeface="Arial" panose="020B0604020202020204" pitchFamily="34" charset="0"/>
                </a:endParaRPr>
              </a:p>
            </p:txBody>
          </p:sp>
          <p:cxnSp>
            <p:nvCxnSpPr>
              <p:cNvPr id="209990" name="AutoShape 1033"/>
              <p:cNvCxnSpPr>
                <a:cxnSpLocks noChangeShapeType="1"/>
              </p:cNvCxnSpPr>
              <p:nvPr/>
            </p:nvCxnSpPr>
            <p:spPr bwMode="auto">
              <a:xfrm rot="16200000" flipH="1">
                <a:off x="887" y="305"/>
                <a:ext cx="162" cy="96"/>
              </a:xfrm>
              <a:prstGeom prst="curvedConnector3">
                <a:avLst>
                  <a:gd name="adj1" fmla="val 50000"/>
                </a:avLst>
              </a:prstGeom>
              <a:noFill/>
              <a:ln w="9525">
                <a:solidFill>
                  <a:schemeClr val="tx1"/>
                </a:solidFill>
                <a:round/>
                <a:headEnd/>
                <a:tailEnd type="triangle" w="med" len="med"/>
              </a:ln>
              <a:extLst>
                <a:ext uri="{909E8E84-426E-40dd-AFC4-6F175D3DCCD1}">
                  <a14:hiddenFill xmlns:a14="http://schemas.microsoft.com/office/drawing/2010/main" xmlns="">
                    <a:noFill/>
                  </a14:hiddenFill>
                </a:ext>
              </a:extLst>
            </p:spPr>
          </p:cxnSp>
          <p:sp>
            <p:nvSpPr>
              <p:cNvPr id="117830" name="Text Box 1034"/>
              <p:cNvSpPr txBox="1">
                <a:spLocks noChangeArrowheads="1"/>
              </p:cNvSpPr>
              <p:nvPr/>
            </p:nvSpPr>
            <p:spPr bwMode="auto">
              <a:xfrm>
                <a:off x="878" y="398"/>
                <a:ext cx="610" cy="19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400" b="1" i="0"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ea typeface="ＭＳ Ｐゴシック" charset="0"/>
                    <a:cs typeface="Arial" panose="020B0604020202020204" pitchFamily="34" charset="0"/>
                  </a:rPr>
                  <a:t>يعقوب</a:t>
                </a:r>
                <a:endParaRPr kumimoji="0" lang="en-GB" sz="1400" b="1" i="0"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ea typeface="ＭＳ Ｐゴシック" charset="0"/>
                  <a:cs typeface="Arial" panose="020B0604020202020204" pitchFamily="34" charset="0"/>
                </a:endParaRPr>
              </a:p>
            </p:txBody>
          </p:sp>
          <p:cxnSp>
            <p:nvCxnSpPr>
              <p:cNvPr id="209992" name="AutoShape 1035"/>
              <p:cNvCxnSpPr>
                <a:cxnSpLocks noChangeShapeType="1"/>
              </p:cNvCxnSpPr>
              <p:nvPr/>
            </p:nvCxnSpPr>
            <p:spPr bwMode="auto">
              <a:xfrm rot="16200000" flipH="1">
                <a:off x="995" y="581"/>
                <a:ext cx="162" cy="96"/>
              </a:xfrm>
              <a:prstGeom prst="curvedConnector3">
                <a:avLst>
                  <a:gd name="adj1" fmla="val 50000"/>
                </a:avLst>
              </a:prstGeom>
              <a:noFill/>
              <a:ln w="9525">
                <a:solidFill>
                  <a:schemeClr val="tx1"/>
                </a:solidFill>
                <a:round/>
                <a:headEnd/>
                <a:tailEnd type="triangle" w="med" len="med"/>
              </a:ln>
              <a:extLst>
                <a:ext uri="{909E8E84-426E-40dd-AFC4-6F175D3DCCD1}">
                  <a14:hiddenFill xmlns:a14="http://schemas.microsoft.com/office/drawing/2010/main" xmlns="">
                    <a:noFill/>
                  </a14:hiddenFill>
                </a:ext>
              </a:extLst>
            </p:spPr>
          </p:cxnSp>
          <p:sp>
            <p:nvSpPr>
              <p:cNvPr id="117832" name="Text Box 1036"/>
              <p:cNvSpPr txBox="1">
                <a:spLocks noChangeArrowheads="1"/>
              </p:cNvSpPr>
              <p:nvPr/>
            </p:nvSpPr>
            <p:spPr bwMode="auto">
              <a:xfrm>
                <a:off x="986" y="674"/>
                <a:ext cx="610" cy="19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400" b="1" i="0"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ea typeface="ＭＳ Ｐゴシック" charset="0"/>
                    <a:cs typeface="Arial" panose="020B0604020202020204" pitchFamily="34" charset="0"/>
                  </a:rPr>
                  <a:t>يهوذا</a:t>
                </a:r>
                <a:endParaRPr kumimoji="0" lang="en-GB" sz="1400" b="1" i="0"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ea typeface="ＭＳ Ｐゴシック" charset="0"/>
                  <a:cs typeface="Arial" panose="020B0604020202020204" pitchFamily="34" charset="0"/>
                </a:endParaRPr>
              </a:p>
            </p:txBody>
          </p:sp>
          <p:cxnSp>
            <p:nvCxnSpPr>
              <p:cNvPr id="209994" name="AutoShape 1037"/>
              <p:cNvCxnSpPr>
                <a:cxnSpLocks noChangeShapeType="1"/>
              </p:cNvCxnSpPr>
              <p:nvPr/>
            </p:nvCxnSpPr>
            <p:spPr bwMode="auto">
              <a:xfrm rot="16200000" flipH="1">
                <a:off x="1103" y="863"/>
                <a:ext cx="162" cy="96"/>
              </a:xfrm>
              <a:prstGeom prst="curvedConnector3">
                <a:avLst>
                  <a:gd name="adj1" fmla="val 50000"/>
                </a:avLst>
              </a:prstGeom>
              <a:noFill/>
              <a:ln w="9525">
                <a:solidFill>
                  <a:schemeClr val="tx1"/>
                </a:solidFill>
                <a:round/>
                <a:headEnd/>
                <a:tailEnd type="triangle" w="med" len="med"/>
              </a:ln>
              <a:extLst>
                <a:ext uri="{909E8E84-426E-40dd-AFC4-6F175D3DCCD1}">
                  <a14:hiddenFill xmlns:a14="http://schemas.microsoft.com/office/drawing/2010/main" xmlns="">
                    <a:noFill/>
                  </a14:hiddenFill>
                </a:ext>
              </a:extLst>
            </p:spPr>
          </p:cxnSp>
          <p:sp>
            <p:nvSpPr>
              <p:cNvPr id="117834" name="Text Box 1038"/>
              <p:cNvSpPr txBox="1">
                <a:spLocks noChangeArrowheads="1"/>
              </p:cNvSpPr>
              <p:nvPr/>
            </p:nvSpPr>
            <p:spPr bwMode="auto">
              <a:xfrm>
                <a:off x="1094" y="956"/>
                <a:ext cx="610" cy="19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400" b="1" i="0"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ea typeface="ＭＳ Ｐゴシック" charset="0"/>
                    <a:cs typeface="Arial" panose="020B0604020202020204" pitchFamily="34" charset="0"/>
                  </a:rPr>
                  <a:t>فارص</a:t>
                </a:r>
                <a:endParaRPr kumimoji="0" lang="en-GB" sz="1400" b="1" i="0"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ea typeface="ＭＳ Ｐゴシック" charset="0"/>
                  <a:cs typeface="Arial" panose="020B0604020202020204" pitchFamily="34" charset="0"/>
                </a:endParaRPr>
              </a:p>
            </p:txBody>
          </p:sp>
          <p:cxnSp>
            <p:nvCxnSpPr>
              <p:cNvPr id="209996" name="AutoShape 1039"/>
              <p:cNvCxnSpPr>
                <a:cxnSpLocks noChangeShapeType="1"/>
              </p:cNvCxnSpPr>
              <p:nvPr/>
            </p:nvCxnSpPr>
            <p:spPr bwMode="auto">
              <a:xfrm rot="16200000" flipH="1">
                <a:off x="1235" y="1139"/>
                <a:ext cx="162" cy="96"/>
              </a:xfrm>
              <a:prstGeom prst="curvedConnector3">
                <a:avLst>
                  <a:gd name="adj1" fmla="val 50000"/>
                </a:avLst>
              </a:prstGeom>
              <a:noFill/>
              <a:ln w="9525">
                <a:solidFill>
                  <a:schemeClr val="tx1"/>
                </a:solidFill>
                <a:round/>
                <a:headEnd/>
                <a:tailEnd type="triangle" w="med" len="med"/>
              </a:ln>
              <a:extLst>
                <a:ext uri="{909E8E84-426E-40dd-AFC4-6F175D3DCCD1}">
                  <a14:hiddenFill xmlns:a14="http://schemas.microsoft.com/office/drawing/2010/main" xmlns="">
                    <a:noFill/>
                  </a14:hiddenFill>
                </a:ext>
              </a:extLst>
            </p:spPr>
          </p:cxnSp>
          <p:sp>
            <p:nvSpPr>
              <p:cNvPr id="117836" name="Text Box 1040"/>
              <p:cNvSpPr txBox="1">
                <a:spLocks noChangeArrowheads="1"/>
              </p:cNvSpPr>
              <p:nvPr/>
            </p:nvSpPr>
            <p:spPr bwMode="auto">
              <a:xfrm>
                <a:off x="1226" y="1232"/>
                <a:ext cx="610" cy="19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400" b="1" i="0"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ea typeface="ＭＳ Ｐゴシック" charset="0"/>
                    <a:cs typeface="Arial" panose="020B0604020202020204" pitchFamily="34" charset="0"/>
                  </a:rPr>
                  <a:t>حصرون</a:t>
                </a:r>
                <a:endParaRPr kumimoji="0" lang="en-GB" sz="1400" b="1" i="0"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ea typeface="ＭＳ Ｐゴシック" charset="0"/>
                  <a:cs typeface="Arial" panose="020B0604020202020204" pitchFamily="34" charset="0"/>
                </a:endParaRPr>
              </a:p>
            </p:txBody>
          </p:sp>
          <p:cxnSp>
            <p:nvCxnSpPr>
              <p:cNvPr id="209998" name="AutoShape 1041"/>
              <p:cNvCxnSpPr>
                <a:cxnSpLocks noChangeShapeType="1"/>
              </p:cNvCxnSpPr>
              <p:nvPr/>
            </p:nvCxnSpPr>
            <p:spPr bwMode="auto">
              <a:xfrm rot="16200000" flipH="1">
                <a:off x="1367" y="1415"/>
                <a:ext cx="162" cy="96"/>
              </a:xfrm>
              <a:prstGeom prst="curvedConnector3">
                <a:avLst>
                  <a:gd name="adj1" fmla="val 50000"/>
                </a:avLst>
              </a:prstGeom>
              <a:noFill/>
              <a:ln w="9525">
                <a:solidFill>
                  <a:schemeClr val="tx1"/>
                </a:solidFill>
                <a:round/>
                <a:headEnd/>
                <a:tailEnd type="triangle" w="med" len="med"/>
              </a:ln>
              <a:extLst>
                <a:ext uri="{909E8E84-426E-40dd-AFC4-6F175D3DCCD1}">
                  <a14:hiddenFill xmlns:a14="http://schemas.microsoft.com/office/drawing/2010/main" xmlns="">
                    <a:noFill/>
                  </a14:hiddenFill>
                </a:ext>
              </a:extLst>
            </p:spPr>
          </p:cxnSp>
          <p:sp>
            <p:nvSpPr>
              <p:cNvPr id="117838" name="Text Box 1042"/>
              <p:cNvSpPr txBox="1">
                <a:spLocks noChangeArrowheads="1"/>
              </p:cNvSpPr>
              <p:nvPr/>
            </p:nvSpPr>
            <p:spPr bwMode="auto">
              <a:xfrm>
                <a:off x="1358" y="1508"/>
                <a:ext cx="610" cy="19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400" b="1" i="0"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ea typeface="ＭＳ Ｐゴシック" charset="0"/>
                    <a:cs typeface="Arial" panose="020B0604020202020204" pitchFamily="34" charset="0"/>
                  </a:rPr>
                  <a:t>رام</a:t>
                </a:r>
                <a:endParaRPr kumimoji="0" lang="en-GB" sz="1400" b="1" i="0"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ea typeface="ＭＳ Ｐゴシック" charset="0"/>
                  <a:cs typeface="Arial" panose="020B0604020202020204" pitchFamily="34" charset="0"/>
                </a:endParaRPr>
              </a:p>
            </p:txBody>
          </p:sp>
          <p:cxnSp>
            <p:nvCxnSpPr>
              <p:cNvPr id="210000" name="AutoShape 1043"/>
              <p:cNvCxnSpPr>
                <a:cxnSpLocks noChangeShapeType="1"/>
              </p:cNvCxnSpPr>
              <p:nvPr/>
            </p:nvCxnSpPr>
            <p:spPr bwMode="auto">
              <a:xfrm rot="16200000" flipH="1">
                <a:off x="1499" y="1685"/>
                <a:ext cx="162" cy="96"/>
              </a:xfrm>
              <a:prstGeom prst="curvedConnector3">
                <a:avLst>
                  <a:gd name="adj1" fmla="val 50000"/>
                </a:avLst>
              </a:prstGeom>
              <a:noFill/>
              <a:ln w="9525">
                <a:solidFill>
                  <a:schemeClr val="tx1"/>
                </a:solidFill>
                <a:round/>
                <a:headEnd/>
                <a:tailEnd type="triangle" w="med" len="med"/>
              </a:ln>
              <a:extLst>
                <a:ext uri="{909E8E84-426E-40dd-AFC4-6F175D3DCCD1}">
                  <a14:hiddenFill xmlns:a14="http://schemas.microsoft.com/office/drawing/2010/main" xmlns="">
                    <a:noFill/>
                  </a14:hiddenFill>
                </a:ext>
              </a:extLst>
            </p:spPr>
          </p:cxnSp>
          <p:sp>
            <p:nvSpPr>
              <p:cNvPr id="117840" name="Text Box 1044"/>
              <p:cNvSpPr txBox="1">
                <a:spLocks noChangeArrowheads="1"/>
              </p:cNvSpPr>
              <p:nvPr/>
            </p:nvSpPr>
            <p:spPr bwMode="auto">
              <a:xfrm>
                <a:off x="1490" y="1778"/>
                <a:ext cx="856" cy="19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400" b="1" i="0"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ea typeface="ＭＳ Ｐゴシック" charset="0"/>
                    <a:cs typeface="Arial" panose="020B0604020202020204" pitchFamily="34" charset="0"/>
                  </a:rPr>
                  <a:t>عميناداب</a:t>
                </a:r>
                <a:endParaRPr kumimoji="0" lang="en-GB" sz="1400" b="1" i="0"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ea typeface="ＭＳ Ｐゴシック" charset="0"/>
                  <a:cs typeface="Arial" panose="020B0604020202020204" pitchFamily="34" charset="0"/>
                </a:endParaRPr>
              </a:p>
            </p:txBody>
          </p:sp>
          <p:cxnSp>
            <p:nvCxnSpPr>
              <p:cNvPr id="210002" name="AutoShape 1045"/>
              <p:cNvCxnSpPr>
                <a:cxnSpLocks noChangeShapeType="1"/>
              </p:cNvCxnSpPr>
              <p:nvPr/>
            </p:nvCxnSpPr>
            <p:spPr bwMode="auto">
              <a:xfrm rot="16200000" flipH="1">
                <a:off x="1643" y="1961"/>
                <a:ext cx="162" cy="96"/>
              </a:xfrm>
              <a:prstGeom prst="curvedConnector3">
                <a:avLst>
                  <a:gd name="adj1" fmla="val 50000"/>
                </a:avLst>
              </a:prstGeom>
              <a:noFill/>
              <a:ln w="9525">
                <a:solidFill>
                  <a:schemeClr val="tx1"/>
                </a:solidFill>
                <a:round/>
                <a:headEnd/>
                <a:tailEnd type="triangle" w="med" len="med"/>
              </a:ln>
              <a:extLst>
                <a:ext uri="{909E8E84-426E-40dd-AFC4-6F175D3DCCD1}">
                  <a14:hiddenFill xmlns:a14="http://schemas.microsoft.com/office/drawing/2010/main" xmlns="">
                    <a:noFill/>
                  </a14:hiddenFill>
                </a:ext>
              </a:extLst>
            </p:spPr>
          </p:cxnSp>
          <p:sp>
            <p:nvSpPr>
              <p:cNvPr id="117842" name="Text Box 1046"/>
              <p:cNvSpPr txBox="1">
                <a:spLocks noChangeArrowheads="1"/>
              </p:cNvSpPr>
              <p:nvPr/>
            </p:nvSpPr>
            <p:spPr bwMode="auto">
              <a:xfrm>
                <a:off x="1634" y="2054"/>
                <a:ext cx="856" cy="19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400" b="1" i="0"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ea typeface="ＭＳ Ｐゴシック" charset="0"/>
                    <a:cs typeface="Arial" panose="020B0604020202020204" pitchFamily="34" charset="0"/>
                  </a:rPr>
                  <a:t>نحشون</a:t>
                </a:r>
                <a:endParaRPr kumimoji="0" lang="en-GB" sz="1400" b="1" i="0"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ea typeface="ＭＳ Ｐゴシック" charset="0"/>
                  <a:cs typeface="Arial" panose="020B0604020202020204" pitchFamily="34" charset="0"/>
                </a:endParaRPr>
              </a:p>
            </p:txBody>
          </p:sp>
          <p:cxnSp>
            <p:nvCxnSpPr>
              <p:cNvPr id="210004" name="AutoShape 1047"/>
              <p:cNvCxnSpPr>
                <a:cxnSpLocks noChangeShapeType="1"/>
              </p:cNvCxnSpPr>
              <p:nvPr/>
            </p:nvCxnSpPr>
            <p:spPr bwMode="auto">
              <a:xfrm rot="16200000" flipH="1">
                <a:off x="1763" y="2231"/>
                <a:ext cx="162" cy="96"/>
              </a:xfrm>
              <a:prstGeom prst="curvedConnector3">
                <a:avLst>
                  <a:gd name="adj1" fmla="val 50000"/>
                </a:avLst>
              </a:prstGeom>
              <a:noFill/>
              <a:ln w="9525">
                <a:solidFill>
                  <a:schemeClr val="tx1"/>
                </a:solidFill>
                <a:round/>
                <a:headEnd/>
                <a:tailEnd type="triangle" w="med" len="med"/>
              </a:ln>
              <a:extLst>
                <a:ext uri="{909E8E84-426E-40dd-AFC4-6F175D3DCCD1}">
                  <a14:hiddenFill xmlns:a14="http://schemas.microsoft.com/office/drawing/2010/main" xmlns="">
                    <a:noFill/>
                  </a14:hiddenFill>
                </a:ext>
              </a:extLst>
            </p:spPr>
          </p:cxnSp>
          <p:sp>
            <p:nvSpPr>
              <p:cNvPr id="117844" name="Text Box 1048"/>
              <p:cNvSpPr txBox="1">
                <a:spLocks noChangeArrowheads="1"/>
              </p:cNvSpPr>
              <p:nvPr/>
            </p:nvSpPr>
            <p:spPr bwMode="auto">
              <a:xfrm>
                <a:off x="1754" y="2324"/>
                <a:ext cx="856" cy="19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400" b="1" i="0"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ea typeface="ＭＳ Ｐゴシック" charset="0"/>
                    <a:cs typeface="Arial" panose="020B0604020202020204" pitchFamily="34" charset="0"/>
                  </a:rPr>
                  <a:t>سلمون</a:t>
                </a:r>
                <a:endParaRPr kumimoji="0" lang="en-GB" sz="1400" b="1" i="0"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ea typeface="ＭＳ Ｐゴシック" charset="0"/>
                  <a:cs typeface="Arial" panose="020B0604020202020204" pitchFamily="34" charset="0"/>
                </a:endParaRPr>
              </a:p>
            </p:txBody>
          </p:sp>
          <p:cxnSp>
            <p:nvCxnSpPr>
              <p:cNvPr id="210006" name="AutoShape 1049"/>
              <p:cNvCxnSpPr>
                <a:cxnSpLocks noChangeShapeType="1"/>
              </p:cNvCxnSpPr>
              <p:nvPr/>
            </p:nvCxnSpPr>
            <p:spPr bwMode="auto">
              <a:xfrm rot="16200000" flipH="1">
                <a:off x="1883" y="2501"/>
                <a:ext cx="162" cy="96"/>
              </a:xfrm>
              <a:prstGeom prst="curvedConnector3">
                <a:avLst>
                  <a:gd name="adj1" fmla="val 50000"/>
                </a:avLst>
              </a:prstGeom>
              <a:noFill/>
              <a:ln w="9525">
                <a:solidFill>
                  <a:schemeClr val="tx1"/>
                </a:solidFill>
                <a:round/>
                <a:headEnd/>
                <a:tailEnd type="triangle" w="med" len="med"/>
              </a:ln>
              <a:extLst>
                <a:ext uri="{909E8E84-426E-40dd-AFC4-6F175D3DCCD1}">
                  <a14:hiddenFill xmlns:a14="http://schemas.microsoft.com/office/drawing/2010/main" xmlns="">
                    <a:noFill/>
                  </a14:hiddenFill>
                </a:ext>
              </a:extLst>
            </p:spPr>
          </p:cxnSp>
          <p:sp>
            <p:nvSpPr>
              <p:cNvPr id="117846" name="Text Box 1050"/>
              <p:cNvSpPr txBox="1">
                <a:spLocks noChangeArrowheads="1"/>
              </p:cNvSpPr>
              <p:nvPr/>
            </p:nvSpPr>
            <p:spPr bwMode="auto">
              <a:xfrm>
                <a:off x="1874" y="2594"/>
                <a:ext cx="856" cy="19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400" b="1" i="0"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ea typeface="ＭＳ Ｐゴシック" charset="0"/>
                    <a:cs typeface="Arial" panose="020B0604020202020204" pitchFamily="34" charset="0"/>
                  </a:rPr>
                  <a:t>بوعز</a:t>
                </a:r>
                <a:endParaRPr kumimoji="0" lang="en-GB" sz="1400" b="1" i="0"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ea typeface="ＭＳ Ｐゴシック" charset="0"/>
                  <a:cs typeface="Arial" panose="020B0604020202020204" pitchFamily="34" charset="0"/>
                </a:endParaRPr>
              </a:p>
            </p:txBody>
          </p:sp>
          <p:cxnSp>
            <p:nvCxnSpPr>
              <p:cNvPr id="210008" name="AutoShape 1051"/>
              <p:cNvCxnSpPr>
                <a:cxnSpLocks noChangeShapeType="1"/>
              </p:cNvCxnSpPr>
              <p:nvPr/>
            </p:nvCxnSpPr>
            <p:spPr bwMode="auto">
              <a:xfrm rot="16200000" flipH="1">
                <a:off x="2015" y="2771"/>
                <a:ext cx="162" cy="96"/>
              </a:xfrm>
              <a:prstGeom prst="curvedConnector3">
                <a:avLst>
                  <a:gd name="adj1" fmla="val 50000"/>
                </a:avLst>
              </a:prstGeom>
              <a:noFill/>
              <a:ln w="9525">
                <a:solidFill>
                  <a:schemeClr val="tx1"/>
                </a:solidFill>
                <a:round/>
                <a:headEnd/>
                <a:tailEnd type="triangle" w="med" len="med"/>
              </a:ln>
              <a:extLst>
                <a:ext uri="{909E8E84-426E-40dd-AFC4-6F175D3DCCD1}">
                  <a14:hiddenFill xmlns:a14="http://schemas.microsoft.com/office/drawing/2010/main" xmlns="">
                    <a:noFill/>
                  </a14:hiddenFill>
                </a:ext>
              </a:extLst>
            </p:spPr>
          </p:cxnSp>
          <p:sp>
            <p:nvSpPr>
              <p:cNvPr id="3" name="Text Box 1052"/>
              <p:cNvSpPr txBox="1">
                <a:spLocks noChangeArrowheads="1"/>
              </p:cNvSpPr>
              <p:nvPr/>
            </p:nvSpPr>
            <p:spPr bwMode="auto">
              <a:xfrm>
                <a:off x="2006" y="2864"/>
                <a:ext cx="856" cy="19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400" b="1" i="0"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ea typeface="ＭＳ Ｐゴシック" charset="0"/>
                    <a:cs typeface="Arial" panose="020B0604020202020204" pitchFamily="34" charset="0"/>
                  </a:rPr>
                  <a:t>عوبيد</a:t>
                </a:r>
                <a:endParaRPr kumimoji="0" lang="en-GB" sz="1400" b="1" i="0"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ea typeface="ＭＳ Ｐゴシック" charset="0"/>
                  <a:cs typeface="Arial" panose="020B0604020202020204" pitchFamily="34" charset="0"/>
                </a:endParaRPr>
              </a:p>
            </p:txBody>
          </p:sp>
          <p:cxnSp>
            <p:nvCxnSpPr>
              <p:cNvPr id="210010" name="AutoShape 1053"/>
              <p:cNvCxnSpPr>
                <a:cxnSpLocks noChangeShapeType="1"/>
              </p:cNvCxnSpPr>
              <p:nvPr/>
            </p:nvCxnSpPr>
            <p:spPr bwMode="auto">
              <a:xfrm rot="16200000" flipH="1">
                <a:off x="2153" y="3047"/>
                <a:ext cx="162" cy="96"/>
              </a:xfrm>
              <a:prstGeom prst="curvedConnector3">
                <a:avLst>
                  <a:gd name="adj1" fmla="val 50000"/>
                </a:avLst>
              </a:prstGeom>
              <a:noFill/>
              <a:ln w="9525">
                <a:solidFill>
                  <a:schemeClr val="tx1"/>
                </a:solidFill>
                <a:round/>
                <a:headEnd/>
                <a:tailEnd type="triangle" w="med" len="med"/>
              </a:ln>
              <a:extLst>
                <a:ext uri="{909E8E84-426E-40dd-AFC4-6F175D3DCCD1}">
                  <a14:hiddenFill xmlns:a14="http://schemas.microsoft.com/office/drawing/2010/main" xmlns="">
                    <a:noFill/>
                  </a14:hiddenFill>
                </a:ext>
              </a:extLst>
            </p:spPr>
          </p:cxnSp>
          <p:sp>
            <p:nvSpPr>
              <p:cNvPr id="5" name="Text Box 1054"/>
              <p:cNvSpPr txBox="1">
                <a:spLocks noChangeArrowheads="1"/>
              </p:cNvSpPr>
              <p:nvPr/>
            </p:nvSpPr>
            <p:spPr bwMode="auto">
              <a:xfrm>
                <a:off x="2144" y="3140"/>
                <a:ext cx="856" cy="19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400" b="1" i="0"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ea typeface="ＭＳ Ｐゴシック" charset="0"/>
                    <a:cs typeface="Arial" panose="020B0604020202020204" pitchFamily="34" charset="0"/>
                  </a:rPr>
                  <a:t>يسى</a:t>
                </a:r>
                <a:endParaRPr kumimoji="0" lang="en-GB" sz="1400" b="1" i="0"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ea typeface="ＭＳ Ｐゴシック" charset="0"/>
                  <a:cs typeface="Arial" panose="020B0604020202020204" pitchFamily="34" charset="0"/>
                </a:endParaRPr>
              </a:p>
            </p:txBody>
          </p:sp>
          <p:cxnSp>
            <p:nvCxnSpPr>
              <p:cNvPr id="210012" name="AutoShape 1055"/>
              <p:cNvCxnSpPr>
                <a:cxnSpLocks noChangeShapeType="1"/>
              </p:cNvCxnSpPr>
              <p:nvPr/>
            </p:nvCxnSpPr>
            <p:spPr bwMode="auto">
              <a:xfrm rot="16200000" flipH="1">
                <a:off x="2261" y="3317"/>
                <a:ext cx="162" cy="96"/>
              </a:xfrm>
              <a:prstGeom prst="curvedConnector3">
                <a:avLst>
                  <a:gd name="adj1" fmla="val 50000"/>
                </a:avLst>
              </a:prstGeom>
              <a:noFill/>
              <a:ln w="9525">
                <a:solidFill>
                  <a:schemeClr val="tx1"/>
                </a:solidFill>
                <a:round/>
                <a:headEnd/>
                <a:tailEnd type="triangle" w="med" len="med"/>
              </a:ln>
              <a:extLst>
                <a:ext uri="{909E8E84-426E-40dd-AFC4-6F175D3DCCD1}">
                  <a14:hiddenFill xmlns:a14="http://schemas.microsoft.com/office/drawing/2010/main" xmlns="">
                    <a:noFill/>
                  </a14:hiddenFill>
                </a:ext>
              </a:extLst>
            </p:spPr>
          </p:cxnSp>
          <p:sp>
            <p:nvSpPr>
              <p:cNvPr id="7" name="Text Box 1056"/>
              <p:cNvSpPr txBox="1">
                <a:spLocks noChangeArrowheads="1"/>
              </p:cNvSpPr>
              <p:nvPr/>
            </p:nvSpPr>
            <p:spPr bwMode="auto">
              <a:xfrm>
                <a:off x="2252" y="3410"/>
                <a:ext cx="856" cy="2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600" b="1" i="0"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ea typeface="ＭＳ Ｐゴシック" charset="0"/>
                    <a:cs typeface="Arial" panose="020B0604020202020204" pitchFamily="34" charset="0"/>
                  </a:rPr>
                  <a:t>داود الملك</a:t>
                </a:r>
                <a:endParaRPr kumimoji="0" lang="en-GB" sz="1600" b="1" i="0"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ea typeface="ＭＳ Ｐゴシック" charset="0"/>
                  <a:cs typeface="Arial" panose="020B0604020202020204" pitchFamily="34" charset="0"/>
                </a:endParaRPr>
              </a:p>
            </p:txBody>
          </p:sp>
        </p:grpSp>
      </p:grpSp>
      <p:sp>
        <p:nvSpPr>
          <p:cNvPr id="117764" name="Text Box 1057"/>
          <p:cNvSpPr txBox="1">
            <a:spLocks noChangeArrowheads="1"/>
          </p:cNvSpPr>
          <p:nvPr/>
        </p:nvSpPr>
        <p:spPr bwMode="auto">
          <a:xfrm>
            <a:off x="2438401" y="835026"/>
            <a:ext cx="1260475" cy="3077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400" b="1" i="0"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ea typeface="ＭＳ Ｐゴシック" charset="0"/>
                <a:cs typeface="Arial" panose="020B0604020202020204" pitchFamily="34" charset="0"/>
              </a:rPr>
              <a:t>سليمان</a:t>
            </a:r>
            <a:endParaRPr kumimoji="0" lang="en-GB" sz="1400" b="1" i="0"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ea typeface="ＭＳ Ｐゴシック" charset="0"/>
              <a:cs typeface="Arial" panose="020B0604020202020204" pitchFamily="34" charset="0"/>
            </a:endParaRPr>
          </a:p>
        </p:txBody>
      </p:sp>
      <p:cxnSp>
        <p:nvCxnSpPr>
          <p:cNvPr id="209926" name="AutoShape 1058"/>
          <p:cNvCxnSpPr>
            <a:cxnSpLocks noChangeShapeType="1"/>
          </p:cNvCxnSpPr>
          <p:nvPr/>
        </p:nvCxnSpPr>
        <p:spPr bwMode="auto">
          <a:xfrm>
            <a:off x="3302001" y="1057275"/>
            <a:ext cx="361951" cy="209550"/>
          </a:xfrm>
          <a:prstGeom prst="curvedConnector3">
            <a:avLst>
              <a:gd name="adj1" fmla="val 50000"/>
            </a:avLst>
          </a:prstGeom>
          <a:noFill/>
          <a:ln w="9525">
            <a:solidFill>
              <a:schemeClr val="tx1"/>
            </a:solidFill>
            <a:round/>
            <a:headEnd/>
            <a:tailEnd type="triangle" w="med" len="med"/>
          </a:ln>
          <a:extLst>
            <a:ext uri="{909E8E84-426E-40dd-AFC4-6F175D3DCCD1}">
              <a14:hiddenFill xmlns:a14="http://schemas.microsoft.com/office/drawing/2010/main" xmlns="">
                <a:noFill/>
              </a14:hiddenFill>
            </a:ext>
          </a:extLst>
        </p:spPr>
      </p:cxnSp>
      <p:sp>
        <p:nvSpPr>
          <p:cNvPr id="117766" name="Text Box 1059"/>
          <p:cNvSpPr txBox="1">
            <a:spLocks noChangeArrowheads="1"/>
          </p:cNvSpPr>
          <p:nvPr/>
        </p:nvSpPr>
        <p:spPr bwMode="auto">
          <a:xfrm>
            <a:off x="3584577" y="1104900"/>
            <a:ext cx="1255713" cy="3077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400" b="1" i="0"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ea typeface="ＭＳ Ｐゴシック" charset="0"/>
                <a:cs typeface="Arial" panose="020B0604020202020204" pitchFamily="34" charset="0"/>
              </a:rPr>
              <a:t>رحبعام</a:t>
            </a:r>
            <a:endParaRPr kumimoji="0" lang="en-GB" sz="1400" b="1" i="0"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ea typeface="ＭＳ Ｐゴシック" charset="0"/>
              <a:cs typeface="Arial" panose="020B0604020202020204" pitchFamily="34" charset="0"/>
            </a:endParaRPr>
          </a:p>
        </p:txBody>
      </p:sp>
      <p:cxnSp>
        <p:nvCxnSpPr>
          <p:cNvPr id="209928" name="AutoShape 1060"/>
          <p:cNvCxnSpPr>
            <a:cxnSpLocks noChangeShapeType="1"/>
          </p:cNvCxnSpPr>
          <p:nvPr/>
        </p:nvCxnSpPr>
        <p:spPr bwMode="auto">
          <a:xfrm rot="16200000" flipH="1">
            <a:off x="3795712" y="1395413"/>
            <a:ext cx="257175" cy="152400"/>
          </a:xfrm>
          <a:prstGeom prst="curvedConnector3">
            <a:avLst>
              <a:gd name="adj1" fmla="val 50000"/>
            </a:avLst>
          </a:prstGeom>
          <a:noFill/>
          <a:ln w="9525">
            <a:solidFill>
              <a:schemeClr val="tx1"/>
            </a:solidFill>
            <a:round/>
            <a:headEnd/>
            <a:tailEnd type="triangle" w="med" len="med"/>
          </a:ln>
          <a:extLst>
            <a:ext uri="{909E8E84-426E-40dd-AFC4-6F175D3DCCD1}">
              <a14:hiddenFill xmlns:a14="http://schemas.microsoft.com/office/drawing/2010/main" xmlns="">
                <a:noFill/>
              </a14:hiddenFill>
            </a:ext>
          </a:extLst>
        </p:spPr>
      </p:cxnSp>
      <p:sp>
        <p:nvSpPr>
          <p:cNvPr id="117768" name="Text Box 1061"/>
          <p:cNvSpPr txBox="1">
            <a:spLocks noChangeArrowheads="1"/>
          </p:cNvSpPr>
          <p:nvPr/>
        </p:nvSpPr>
        <p:spPr bwMode="auto">
          <a:xfrm>
            <a:off x="3781426" y="1543050"/>
            <a:ext cx="1292225" cy="3077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400" b="1" i="0"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ea typeface="ＭＳ Ｐゴシック" charset="0"/>
                <a:cs typeface="Arial" panose="020B0604020202020204" pitchFamily="34" charset="0"/>
              </a:rPr>
              <a:t>ابيا</a:t>
            </a:r>
            <a:endParaRPr kumimoji="0" lang="en-GB" sz="1400" b="1" i="0"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ea typeface="ＭＳ Ｐゴシック" charset="0"/>
              <a:cs typeface="Arial" panose="020B0604020202020204" pitchFamily="34" charset="0"/>
            </a:endParaRPr>
          </a:p>
        </p:txBody>
      </p:sp>
      <p:cxnSp>
        <p:nvCxnSpPr>
          <p:cNvPr id="209930" name="AutoShape 1062"/>
          <p:cNvCxnSpPr>
            <a:cxnSpLocks noChangeShapeType="1"/>
          </p:cNvCxnSpPr>
          <p:nvPr/>
        </p:nvCxnSpPr>
        <p:spPr bwMode="auto">
          <a:xfrm rot="16200000" flipH="1">
            <a:off x="4005263" y="1833563"/>
            <a:ext cx="257175" cy="152400"/>
          </a:xfrm>
          <a:prstGeom prst="curvedConnector3">
            <a:avLst>
              <a:gd name="adj1" fmla="val 50000"/>
            </a:avLst>
          </a:prstGeom>
          <a:noFill/>
          <a:ln w="9525">
            <a:solidFill>
              <a:schemeClr val="tx1"/>
            </a:solidFill>
            <a:round/>
            <a:headEnd/>
            <a:tailEnd type="triangle" w="med" len="med"/>
          </a:ln>
          <a:extLst>
            <a:ext uri="{909E8E84-426E-40dd-AFC4-6F175D3DCCD1}">
              <a14:hiddenFill xmlns:a14="http://schemas.microsoft.com/office/drawing/2010/main" xmlns="">
                <a:noFill/>
              </a14:hiddenFill>
            </a:ext>
          </a:extLst>
        </p:spPr>
      </p:cxnSp>
      <p:sp>
        <p:nvSpPr>
          <p:cNvPr id="117770" name="Text Box 1063"/>
          <p:cNvSpPr txBox="1">
            <a:spLocks noChangeArrowheads="1"/>
          </p:cNvSpPr>
          <p:nvPr/>
        </p:nvSpPr>
        <p:spPr bwMode="auto">
          <a:xfrm>
            <a:off x="3990977" y="1981200"/>
            <a:ext cx="968375" cy="3077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400" b="1" i="0"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ea typeface="ＭＳ Ｐゴシック" charset="0"/>
                <a:cs typeface="Arial" panose="020B0604020202020204" pitchFamily="34" charset="0"/>
              </a:rPr>
              <a:t>آسا</a:t>
            </a:r>
            <a:endParaRPr kumimoji="0" lang="en-GB" sz="1400" b="1" i="0"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ea typeface="ＭＳ Ｐゴシック" charset="0"/>
              <a:cs typeface="Arial" panose="020B0604020202020204" pitchFamily="34" charset="0"/>
            </a:endParaRPr>
          </a:p>
        </p:txBody>
      </p:sp>
      <p:cxnSp>
        <p:nvCxnSpPr>
          <p:cNvPr id="209932" name="AutoShape 1064"/>
          <p:cNvCxnSpPr>
            <a:cxnSpLocks noChangeShapeType="1"/>
          </p:cNvCxnSpPr>
          <p:nvPr/>
        </p:nvCxnSpPr>
        <p:spPr bwMode="auto">
          <a:xfrm rot="16200000" flipH="1">
            <a:off x="4189413" y="2281238"/>
            <a:ext cx="257175" cy="152400"/>
          </a:xfrm>
          <a:prstGeom prst="curvedConnector3">
            <a:avLst>
              <a:gd name="adj1" fmla="val 50000"/>
            </a:avLst>
          </a:prstGeom>
          <a:noFill/>
          <a:ln w="9525">
            <a:solidFill>
              <a:schemeClr val="tx1"/>
            </a:solidFill>
            <a:round/>
            <a:headEnd/>
            <a:tailEnd type="triangle" w="med" len="med"/>
          </a:ln>
          <a:extLst>
            <a:ext uri="{909E8E84-426E-40dd-AFC4-6F175D3DCCD1}">
              <a14:hiddenFill xmlns:a14="http://schemas.microsoft.com/office/drawing/2010/main" xmlns="">
                <a:noFill/>
              </a14:hiddenFill>
            </a:ext>
          </a:extLst>
        </p:spPr>
      </p:cxnSp>
      <p:sp>
        <p:nvSpPr>
          <p:cNvPr id="117772" name="Text Box 1065"/>
          <p:cNvSpPr txBox="1">
            <a:spLocks noChangeArrowheads="1"/>
          </p:cNvSpPr>
          <p:nvPr/>
        </p:nvSpPr>
        <p:spPr bwMode="auto">
          <a:xfrm>
            <a:off x="4175126" y="2428875"/>
            <a:ext cx="1395413" cy="3077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400" b="1" i="0"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ea typeface="ＭＳ Ｐゴシック" charset="0"/>
                <a:cs typeface="Arial" panose="020B0604020202020204" pitchFamily="34" charset="0"/>
              </a:rPr>
              <a:t>يهوشافاط</a:t>
            </a:r>
            <a:endParaRPr kumimoji="0" lang="en-GB" sz="1400" b="1" i="0"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ea typeface="ＭＳ Ｐゴシック" charset="0"/>
              <a:cs typeface="Arial" panose="020B0604020202020204" pitchFamily="34" charset="0"/>
            </a:endParaRPr>
          </a:p>
        </p:txBody>
      </p:sp>
      <p:cxnSp>
        <p:nvCxnSpPr>
          <p:cNvPr id="209934" name="AutoShape 1066"/>
          <p:cNvCxnSpPr>
            <a:cxnSpLocks noChangeShapeType="1"/>
          </p:cNvCxnSpPr>
          <p:nvPr/>
        </p:nvCxnSpPr>
        <p:spPr bwMode="auto">
          <a:xfrm rot="16200000" flipH="1">
            <a:off x="4398963" y="2719388"/>
            <a:ext cx="257175" cy="152400"/>
          </a:xfrm>
          <a:prstGeom prst="curvedConnector3">
            <a:avLst>
              <a:gd name="adj1" fmla="val 50000"/>
            </a:avLst>
          </a:prstGeom>
          <a:noFill/>
          <a:ln w="9525">
            <a:solidFill>
              <a:schemeClr val="tx1"/>
            </a:solidFill>
            <a:round/>
            <a:headEnd/>
            <a:tailEnd type="triangle" w="med" len="med"/>
          </a:ln>
          <a:extLst>
            <a:ext uri="{909E8E84-426E-40dd-AFC4-6F175D3DCCD1}">
              <a14:hiddenFill xmlns:a14="http://schemas.microsoft.com/office/drawing/2010/main" xmlns="">
                <a:noFill/>
              </a14:hiddenFill>
            </a:ext>
          </a:extLst>
        </p:spPr>
      </p:cxnSp>
      <p:sp>
        <p:nvSpPr>
          <p:cNvPr id="117774" name="Text Box 1067"/>
          <p:cNvSpPr txBox="1">
            <a:spLocks noChangeArrowheads="1"/>
          </p:cNvSpPr>
          <p:nvPr/>
        </p:nvSpPr>
        <p:spPr bwMode="auto">
          <a:xfrm>
            <a:off x="4384676" y="2867025"/>
            <a:ext cx="1362075" cy="3077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400" b="1" i="0"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ea typeface="ＭＳ Ｐゴシック" charset="0"/>
                <a:cs typeface="Arial" panose="020B0604020202020204" pitchFamily="34" charset="0"/>
              </a:rPr>
              <a:t>يهورام</a:t>
            </a:r>
            <a:endParaRPr kumimoji="0" lang="en-GB" sz="1400" b="1" i="0"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ea typeface="ＭＳ Ｐゴシック" charset="0"/>
              <a:cs typeface="Arial" panose="020B0604020202020204" pitchFamily="34" charset="0"/>
            </a:endParaRPr>
          </a:p>
        </p:txBody>
      </p:sp>
      <p:cxnSp>
        <p:nvCxnSpPr>
          <p:cNvPr id="209936" name="AutoShape 1068"/>
          <p:cNvCxnSpPr>
            <a:cxnSpLocks noChangeShapeType="1"/>
          </p:cNvCxnSpPr>
          <p:nvPr/>
        </p:nvCxnSpPr>
        <p:spPr bwMode="auto">
          <a:xfrm rot="16200000" flipH="1">
            <a:off x="4608513" y="3157538"/>
            <a:ext cx="257175" cy="152400"/>
          </a:xfrm>
          <a:prstGeom prst="curvedConnector3">
            <a:avLst>
              <a:gd name="adj1" fmla="val 50000"/>
            </a:avLst>
          </a:prstGeom>
          <a:noFill/>
          <a:ln w="9525">
            <a:solidFill>
              <a:schemeClr val="tx1"/>
            </a:solidFill>
            <a:round/>
            <a:headEnd/>
            <a:tailEnd type="triangle" w="med" len="med"/>
          </a:ln>
          <a:extLst>
            <a:ext uri="{909E8E84-426E-40dd-AFC4-6F175D3DCCD1}">
              <a14:hiddenFill xmlns:a14="http://schemas.microsoft.com/office/drawing/2010/main" xmlns="">
                <a:noFill/>
              </a14:hiddenFill>
            </a:ext>
          </a:extLst>
        </p:spPr>
      </p:cxnSp>
      <p:sp>
        <p:nvSpPr>
          <p:cNvPr id="117776" name="Text Box 1069"/>
          <p:cNvSpPr txBox="1">
            <a:spLocks noChangeArrowheads="1"/>
          </p:cNvSpPr>
          <p:nvPr/>
        </p:nvSpPr>
        <p:spPr bwMode="auto">
          <a:xfrm>
            <a:off x="4594226" y="3305175"/>
            <a:ext cx="968375" cy="3077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400" b="1" i="0"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ea typeface="ＭＳ Ｐゴシック" charset="0"/>
                <a:cs typeface="Arial" panose="020B0604020202020204" pitchFamily="34" charset="0"/>
              </a:rPr>
              <a:t>عزيا</a:t>
            </a:r>
            <a:endParaRPr kumimoji="0" lang="en-GB" sz="1400" b="1" i="0"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ea typeface="ＭＳ Ｐゴシック" charset="0"/>
              <a:cs typeface="Arial" panose="020B0604020202020204" pitchFamily="34" charset="0"/>
            </a:endParaRPr>
          </a:p>
        </p:txBody>
      </p:sp>
      <p:cxnSp>
        <p:nvCxnSpPr>
          <p:cNvPr id="209938" name="AutoShape 1070"/>
          <p:cNvCxnSpPr>
            <a:cxnSpLocks noChangeShapeType="1"/>
          </p:cNvCxnSpPr>
          <p:nvPr/>
        </p:nvCxnSpPr>
        <p:spPr bwMode="auto">
          <a:xfrm rot="16200000" flipH="1">
            <a:off x="4818062" y="3586163"/>
            <a:ext cx="257175" cy="152400"/>
          </a:xfrm>
          <a:prstGeom prst="curvedConnector3">
            <a:avLst>
              <a:gd name="adj1" fmla="val 50000"/>
            </a:avLst>
          </a:prstGeom>
          <a:noFill/>
          <a:ln w="9525">
            <a:solidFill>
              <a:schemeClr val="tx1"/>
            </a:solidFill>
            <a:round/>
            <a:headEnd/>
            <a:tailEnd type="triangle" w="med" len="med"/>
          </a:ln>
          <a:extLst>
            <a:ext uri="{909E8E84-426E-40dd-AFC4-6F175D3DCCD1}">
              <a14:hiddenFill xmlns:a14="http://schemas.microsoft.com/office/drawing/2010/main" xmlns="">
                <a:noFill/>
              </a14:hiddenFill>
            </a:ext>
          </a:extLst>
        </p:spPr>
      </p:cxnSp>
      <p:sp>
        <p:nvSpPr>
          <p:cNvPr id="117778" name="Text Box 1071"/>
          <p:cNvSpPr txBox="1">
            <a:spLocks noChangeArrowheads="1"/>
          </p:cNvSpPr>
          <p:nvPr/>
        </p:nvSpPr>
        <p:spPr bwMode="auto">
          <a:xfrm>
            <a:off x="4803775" y="3733800"/>
            <a:ext cx="1358900" cy="3077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400" b="1" i="0"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ea typeface="ＭＳ Ｐゴシック" charset="0"/>
                <a:cs typeface="Arial" panose="020B0604020202020204" pitchFamily="34" charset="0"/>
              </a:rPr>
              <a:t>يوثام</a:t>
            </a:r>
            <a:endParaRPr kumimoji="0" lang="en-GB" sz="1400" b="1" i="0"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ea typeface="ＭＳ Ｐゴシック" charset="0"/>
              <a:cs typeface="Arial" panose="020B0604020202020204" pitchFamily="34" charset="0"/>
            </a:endParaRPr>
          </a:p>
        </p:txBody>
      </p:sp>
      <p:cxnSp>
        <p:nvCxnSpPr>
          <p:cNvPr id="209940" name="AutoShape 1072"/>
          <p:cNvCxnSpPr>
            <a:cxnSpLocks noChangeShapeType="1"/>
          </p:cNvCxnSpPr>
          <p:nvPr/>
        </p:nvCxnSpPr>
        <p:spPr bwMode="auto">
          <a:xfrm rot="16200000" flipH="1">
            <a:off x="5046663" y="4024313"/>
            <a:ext cx="257175" cy="152400"/>
          </a:xfrm>
          <a:prstGeom prst="curvedConnector3">
            <a:avLst>
              <a:gd name="adj1" fmla="val 50000"/>
            </a:avLst>
          </a:prstGeom>
          <a:noFill/>
          <a:ln w="9525">
            <a:solidFill>
              <a:schemeClr val="tx1"/>
            </a:solidFill>
            <a:round/>
            <a:headEnd/>
            <a:tailEnd type="triangle" w="med" len="med"/>
          </a:ln>
          <a:extLst>
            <a:ext uri="{909E8E84-426E-40dd-AFC4-6F175D3DCCD1}">
              <a14:hiddenFill xmlns:a14="http://schemas.microsoft.com/office/drawing/2010/main" xmlns="">
                <a:noFill/>
              </a14:hiddenFill>
            </a:ext>
          </a:extLst>
        </p:spPr>
      </p:cxnSp>
      <p:sp>
        <p:nvSpPr>
          <p:cNvPr id="117780" name="Text Box 1073"/>
          <p:cNvSpPr txBox="1">
            <a:spLocks noChangeArrowheads="1"/>
          </p:cNvSpPr>
          <p:nvPr/>
        </p:nvSpPr>
        <p:spPr bwMode="auto">
          <a:xfrm>
            <a:off x="5032375" y="4171950"/>
            <a:ext cx="1358900" cy="3077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400" b="1" i="0"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ea typeface="ＭＳ Ｐゴシック" charset="0"/>
                <a:cs typeface="Arial" panose="020B0604020202020204" pitchFamily="34" charset="0"/>
              </a:rPr>
              <a:t>آحاز</a:t>
            </a:r>
            <a:endParaRPr kumimoji="0" lang="en-GB" sz="1400" b="1" i="0"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ea typeface="ＭＳ Ｐゴシック" charset="0"/>
              <a:cs typeface="Arial" panose="020B0604020202020204" pitchFamily="34" charset="0"/>
            </a:endParaRPr>
          </a:p>
        </p:txBody>
      </p:sp>
      <p:cxnSp>
        <p:nvCxnSpPr>
          <p:cNvPr id="209942" name="AutoShape 1074"/>
          <p:cNvCxnSpPr>
            <a:cxnSpLocks noChangeShapeType="1"/>
          </p:cNvCxnSpPr>
          <p:nvPr/>
        </p:nvCxnSpPr>
        <p:spPr bwMode="auto">
          <a:xfrm rot="16200000" flipH="1">
            <a:off x="5237163" y="4452938"/>
            <a:ext cx="257175" cy="152400"/>
          </a:xfrm>
          <a:prstGeom prst="curvedConnector3">
            <a:avLst>
              <a:gd name="adj1" fmla="val 50000"/>
            </a:avLst>
          </a:prstGeom>
          <a:noFill/>
          <a:ln w="9525">
            <a:solidFill>
              <a:schemeClr val="tx1"/>
            </a:solidFill>
            <a:round/>
            <a:headEnd/>
            <a:tailEnd type="triangle" w="med" len="med"/>
          </a:ln>
          <a:extLst>
            <a:ext uri="{909E8E84-426E-40dd-AFC4-6F175D3DCCD1}">
              <a14:hiddenFill xmlns:a14="http://schemas.microsoft.com/office/drawing/2010/main" xmlns="">
                <a:noFill/>
              </a14:hiddenFill>
            </a:ext>
          </a:extLst>
        </p:spPr>
      </p:cxnSp>
      <p:sp>
        <p:nvSpPr>
          <p:cNvPr id="117782" name="Text Box 1075"/>
          <p:cNvSpPr txBox="1">
            <a:spLocks noChangeArrowheads="1"/>
          </p:cNvSpPr>
          <p:nvPr/>
        </p:nvSpPr>
        <p:spPr bwMode="auto">
          <a:xfrm>
            <a:off x="5222875" y="4600575"/>
            <a:ext cx="1358900" cy="3077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400" b="1" i="0"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ea typeface="ＭＳ Ｐゴシック" charset="0"/>
                <a:cs typeface="Arial" panose="020B0604020202020204" pitchFamily="34" charset="0"/>
              </a:rPr>
              <a:t>حزقيا</a:t>
            </a:r>
            <a:endParaRPr kumimoji="0" lang="en-GB" sz="1400" b="1" i="0"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ea typeface="ＭＳ Ｐゴシック" charset="0"/>
              <a:cs typeface="Arial" panose="020B0604020202020204" pitchFamily="34" charset="0"/>
            </a:endParaRPr>
          </a:p>
        </p:txBody>
      </p:sp>
      <p:cxnSp>
        <p:nvCxnSpPr>
          <p:cNvPr id="209944" name="AutoShape 1076"/>
          <p:cNvCxnSpPr>
            <a:cxnSpLocks noChangeShapeType="1"/>
          </p:cNvCxnSpPr>
          <p:nvPr/>
        </p:nvCxnSpPr>
        <p:spPr bwMode="auto">
          <a:xfrm rot="16200000" flipH="1">
            <a:off x="5427662" y="4881563"/>
            <a:ext cx="257175" cy="152400"/>
          </a:xfrm>
          <a:prstGeom prst="curvedConnector3">
            <a:avLst>
              <a:gd name="adj1" fmla="val 50000"/>
            </a:avLst>
          </a:prstGeom>
          <a:noFill/>
          <a:ln w="9525">
            <a:solidFill>
              <a:schemeClr val="tx1"/>
            </a:solidFill>
            <a:round/>
            <a:headEnd/>
            <a:tailEnd type="triangle" w="med" len="med"/>
          </a:ln>
          <a:extLst>
            <a:ext uri="{909E8E84-426E-40dd-AFC4-6F175D3DCCD1}">
              <a14:hiddenFill xmlns:a14="http://schemas.microsoft.com/office/drawing/2010/main" xmlns="">
                <a:noFill/>
              </a14:hiddenFill>
            </a:ext>
          </a:extLst>
        </p:spPr>
      </p:cxnSp>
      <p:sp>
        <p:nvSpPr>
          <p:cNvPr id="117784" name="Text Box 1077"/>
          <p:cNvSpPr txBox="1">
            <a:spLocks noChangeArrowheads="1"/>
          </p:cNvSpPr>
          <p:nvPr/>
        </p:nvSpPr>
        <p:spPr bwMode="auto">
          <a:xfrm>
            <a:off x="5413375" y="5029200"/>
            <a:ext cx="1358900" cy="3077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400" b="1" i="0"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ea typeface="ＭＳ Ｐゴシック" charset="0"/>
                <a:cs typeface="Arial" panose="020B0604020202020204" pitchFamily="34" charset="0"/>
              </a:rPr>
              <a:t>منسى</a:t>
            </a:r>
            <a:endParaRPr kumimoji="0" lang="en-GB" sz="1400" b="1" i="0"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ea typeface="ＭＳ Ｐゴシック" charset="0"/>
              <a:cs typeface="Arial" panose="020B0604020202020204" pitchFamily="34" charset="0"/>
            </a:endParaRPr>
          </a:p>
        </p:txBody>
      </p:sp>
      <p:cxnSp>
        <p:nvCxnSpPr>
          <p:cNvPr id="209946" name="AutoShape 1078"/>
          <p:cNvCxnSpPr>
            <a:cxnSpLocks noChangeShapeType="1"/>
          </p:cNvCxnSpPr>
          <p:nvPr/>
        </p:nvCxnSpPr>
        <p:spPr bwMode="auto">
          <a:xfrm rot="16200000" flipH="1">
            <a:off x="5637213" y="5310188"/>
            <a:ext cx="257175" cy="152400"/>
          </a:xfrm>
          <a:prstGeom prst="curvedConnector3">
            <a:avLst>
              <a:gd name="adj1" fmla="val 50000"/>
            </a:avLst>
          </a:prstGeom>
          <a:noFill/>
          <a:ln w="9525">
            <a:solidFill>
              <a:schemeClr val="tx1"/>
            </a:solidFill>
            <a:round/>
            <a:headEnd/>
            <a:tailEnd type="triangle" w="med" len="med"/>
          </a:ln>
          <a:extLst>
            <a:ext uri="{909E8E84-426E-40dd-AFC4-6F175D3DCCD1}">
              <a14:hiddenFill xmlns:a14="http://schemas.microsoft.com/office/drawing/2010/main" xmlns="">
                <a:noFill/>
              </a14:hiddenFill>
            </a:ext>
          </a:extLst>
        </p:spPr>
      </p:cxnSp>
      <p:sp>
        <p:nvSpPr>
          <p:cNvPr id="117786" name="Text Box 1079"/>
          <p:cNvSpPr txBox="1">
            <a:spLocks noChangeArrowheads="1"/>
          </p:cNvSpPr>
          <p:nvPr/>
        </p:nvSpPr>
        <p:spPr bwMode="auto">
          <a:xfrm>
            <a:off x="5622926" y="5457825"/>
            <a:ext cx="1358900" cy="3077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400" b="1" i="0"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ea typeface="ＭＳ Ｐゴシック" charset="0"/>
                <a:cs typeface="Arial" panose="020B0604020202020204" pitchFamily="34" charset="0"/>
              </a:rPr>
              <a:t>آمون</a:t>
            </a:r>
            <a:endParaRPr kumimoji="0" lang="en-GB" sz="1400" b="1" i="0"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ea typeface="ＭＳ Ｐゴシック" charset="0"/>
              <a:cs typeface="Arial" panose="020B0604020202020204" pitchFamily="34" charset="0"/>
            </a:endParaRPr>
          </a:p>
        </p:txBody>
      </p:sp>
      <p:cxnSp>
        <p:nvCxnSpPr>
          <p:cNvPr id="209948" name="AutoShape 1080"/>
          <p:cNvCxnSpPr>
            <a:cxnSpLocks noChangeShapeType="1"/>
          </p:cNvCxnSpPr>
          <p:nvPr/>
        </p:nvCxnSpPr>
        <p:spPr bwMode="auto">
          <a:xfrm rot="16200000" flipH="1">
            <a:off x="5856287" y="5748338"/>
            <a:ext cx="257175" cy="152400"/>
          </a:xfrm>
          <a:prstGeom prst="curvedConnector3">
            <a:avLst>
              <a:gd name="adj1" fmla="val 50000"/>
            </a:avLst>
          </a:prstGeom>
          <a:noFill/>
          <a:ln w="9525">
            <a:solidFill>
              <a:schemeClr val="tx1"/>
            </a:solidFill>
            <a:round/>
            <a:headEnd/>
            <a:tailEnd type="triangle" w="med" len="med"/>
          </a:ln>
          <a:extLst>
            <a:ext uri="{909E8E84-426E-40dd-AFC4-6F175D3DCCD1}">
              <a14:hiddenFill xmlns:a14="http://schemas.microsoft.com/office/drawing/2010/main" xmlns="">
                <a:noFill/>
              </a14:hiddenFill>
            </a:ext>
          </a:extLst>
        </p:spPr>
      </p:cxnSp>
      <p:sp>
        <p:nvSpPr>
          <p:cNvPr id="117788" name="Text Box 1081"/>
          <p:cNvSpPr txBox="1">
            <a:spLocks noChangeArrowheads="1"/>
          </p:cNvSpPr>
          <p:nvPr/>
        </p:nvSpPr>
        <p:spPr bwMode="auto">
          <a:xfrm>
            <a:off x="5842001" y="5895975"/>
            <a:ext cx="1358900" cy="3077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400" b="1" i="0"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ea typeface="ＭＳ Ｐゴシック" charset="0"/>
                <a:cs typeface="Arial" panose="020B0604020202020204" pitchFamily="34" charset="0"/>
              </a:rPr>
              <a:t>يوشيا</a:t>
            </a:r>
            <a:endParaRPr kumimoji="0" lang="en-GB" sz="1400" b="1" i="0"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ea typeface="ＭＳ Ｐゴシック" charset="0"/>
              <a:cs typeface="Arial" panose="020B0604020202020204" pitchFamily="34" charset="0"/>
            </a:endParaRPr>
          </a:p>
        </p:txBody>
      </p:sp>
      <p:cxnSp>
        <p:nvCxnSpPr>
          <p:cNvPr id="209950" name="AutoShape 1082"/>
          <p:cNvCxnSpPr>
            <a:cxnSpLocks noChangeShapeType="1"/>
          </p:cNvCxnSpPr>
          <p:nvPr/>
        </p:nvCxnSpPr>
        <p:spPr bwMode="auto">
          <a:xfrm rot="16200000" flipH="1">
            <a:off x="6027738" y="6176963"/>
            <a:ext cx="257175" cy="152400"/>
          </a:xfrm>
          <a:prstGeom prst="curvedConnector3">
            <a:avLst>
              <a:gd name="adj1" fmla="val 50000"/>
            </a:avLst>
          </a:prstGeom>
          <a:noFill/>
          <a:ln w="9525">
            <a:solidFill>
              <a:schemeClr val="tx1"/>
            </a:solidFill>
            <a:round/>
            <a:headEnd/>
            <a:tailEnd type="triangle" w="med" len="med"/>
          </a:ln>
          <a:extLst>
            <a:ext uri="{909E8E84-426E-40dd-AFC4-6F175D3DCCD1}">
              <a14:hiddenFill xmlns:a14="http://schemas.microsoft.com/office/drawing/2010/main" xmlns="">
                <a:noFill/>
              </a14:hiddenFill>
            </a:ext>
          </a:extLst>
        </p:spPr>
      </p:cxnSp>
      <p:sp>
        <p:nvSpPr>
          <p:cNvPr id="117790" name="Text Box 1083"/>
          <p:cNvSpPr txBox="1">
            <a:spLocks noChangeArrowheads="1"/>
          </p:cNvSpPr>
          <p:nvPr/>
        </p:nvSpPr>
        <p:spPr bwMode="auto">
          <a:xfrm>
            <a:off x="5364088" y="6321425"/>
            <a:ext cx="2177752" cy="33855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600" b="1" i="0"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ea typeface="ＭＳ Ｐゴシック" charset="0"/>
                <a:cs typeface="Arial" panose="020B0604020202020204" pitchFamily="34" charset="0"/>
              </a:rPr>
              <a:t>يكنيا (السبي)</a:t>
            </a:r>
            <a:endParaRPr kumimoji="0" lang="en-GB" sz="1600" b="1" i="0"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ea typeface="ＭＳ Ｐゴシック" charset="0"/>
              <a:cs typeface="Arial" panose="020B0604020202020204" pitchFamily="34" charset="0"/>
            </a:endParaRPr>
          </a:p>
        </p:txBody>
      </p:sp>
      <p:sp>
        <p:nvSpPr>
          <p:cNvPr id="117791" name="Text Box 1084"/>
          <p:cNvSpPr txBox="1">
            <a:spLocks noChangeArrowheads="1"/>
          </p:cNvSpPr>
          <p:nvPr/>
        </p:nvSpPr>
        <p:spPr bwMode="auto">
          <a:xfrm>
            <a:off x="4816476" y="911226"/>
            <a:ext cx="1260475" cy="3077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400" b="1" i="0"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ea typeface="ＭＳ Ｐゴシック" charset="0"/>
                <a:cs typeface="Arial" panose="020B0604020202020204" pitchFamily="34" charset="0"/>
              </a:rPr>
              <a:t>شألتئيل</a:t>
            </a:r>
            <a:endParaRPr kumimoji="0" lang="en-GB" sz="1400" b="1" i="0"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ea typeface="ＭＳ Ｐゴシック" charset="0"/>
              <a:cs typeface="Arial" panose="020B0604020202020204" pitchFamily="34" charset="0"/>
            </a:endParaRPr>
          </a:p>
        </p:txBody>
      </p:sp>
      <p:cxnSp>
        <p:nvCxnSpPr>
          <p:cNvPr id="209953" name="AutoShape 1085"/>
          <p:cNvCxnSpPr>
            <a:cxnSpLocks noChangeShapeType="1"/>
          </p:cNvCxnSpPr>
          <p:nvPr/>
        </p:nvCxnSpPr>
        <p:spPr bwMode="auto">
          <a:xfrm>
            <a:off x="5616575" y="1057275"/>
            <a:ext cx="361951" cy="209550"/>
          </a:xfrm>
          <a:prstGeom prst="curvedConnector3">
            <a:avLst>
              <a:gd name="adj1" fmla="val 50000"/>
            </a:avLst>
          </a:prstGeom>
          <a:noFill/>
          <a:ln w="9525">
            <a:solidFill>
              <a:schemeClr val="tx1"/>
            </a:solidFill>
            <a:round/>
            <a:headEnd/>
            <a:tailEnd type="triangle" w="med" len="med"/>
          </a:ln>
          <a:extLst>
            <a:ext uri="{909E8E84-426E-40dd-AFC4-6F175D3DCCD1}">
              <a14:hiddenFill xmlns:a14="http://schemas.microsoft.com/office/drawing/2010/main" xmlns="">
                <a:noFill/>
              </a14:hiddenFill>
            </a:ext>
          </a:extLst>
        </p:spPr>
      </p:cxnSp>
      <p:sp>
        <p:nvSpPr>
          <p:cNvPr id="117793" name="Text Box 1086"/>
          <p:cNvSpPr txBox="1">
            <a:spLocks noChangeArrowheads="1"/>
          </p:cNvSpPr>
          <p:nvPr/>
        </p:nvSpPr>
        <p:spPr bwMode="auto">
          <a:xfrm>
            <a:off x="5899151" y="1104900"/>
            <a:ext cx="1255713" cy="3077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400" b="1" i="0"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ea typeface="ＭＳ Ｐゴシック" charset="0"/>
                <a:cs typeface="Arial" panose="020B0604020202020204" pitchFamily="34" charset="0"/>
              </a:rPr>
              <a:t>زربابل</a:t>
            </a:r>
            <a:endParaRPr kumimoji="0" lang="en-GB" sz="1400" b="1" i="0"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ea typeface="ＭＳ Ｐゴシック" charset="0"/>
              <a:cs typeface="Arial" panose="020B0604020202020204" pitchFamily="34" charset="0"/>
            </a:endParaRPr>
          </a:p>
        </p:txBody>
      </p:sp>
      <p:cxnSp>
        <p:nvCxnSpPr>
          <p:cNvPr id="209955" name="AutoShape 1087"/>
          <p:cNvCxnSpPr>
            <a:cxnSpLocks noChangeShapeType="1"/>
          </p:cNvCxnSpPr>
          <p:nvPr/>
        </p:nvCxnSpPr>
        <p:spPr bwMode="auto">
          <a:xfrm rot="16200000" flipH="1">
            <a:off x="6110287" y="1395413"/>
            <a:ext cx="257175" cy="152400"/>
          </a:xfrm>
          <a:prstGeom prst="curvedConnector3">
            <a:avLst>
              <a:gd name="adj1" fmla="val 50000"/>
            </a:avLst>
          </a:prstGeom>
          <a:noFill/>
          <a:ln w="9525">
            <a:solidFill>
              <a:schemeClr val="tx1"/>
            </a:solidFill>
            <a:round/>
            <a:headEnd/>
            <a:tailEnd type="triangle" w="med" len="med"/>
          </a:ln>
          <a:extLst>
            <a:ext uri="{909E8E84-426E-40dd-AFC4-6F175D3DCCD1}">
              <a14:hiddenFill xmlns:a14="http://schemas.microsoft.com/office/drawing/2010/main" xmlns="">
                <a:noFill/>
              </a14:hiddenFill>
            </a:ext>
          </a:extLst>
        </p:spPr>
      </p:cxnSp>
      <p:sp>
        <p:nvSpPr>
          <p:cNvPr id="117795" name="Text Box 1088"/>
          <p:cNvSpPr txBox="1">
            <a:spLocks noChangeArrowheads="1"/>
          </p:cNvSpPr>
          <p:nvPr/>
        </p:nvSpPr>
        <p:spPr bwMode="auto">
          <a:xfrm>
            <a:off x="6096001" y="1543050"/>
            <a:ext cx="1292225" cy="3077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400" b="1" i="0"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ea typeface="ＭＳ Ｐゴシック" charset="0"/>
                <a:cs typeface="Arial" panose="020B0604020202020204" pitchFamily="34" charset="0"/>
              </a:rPr>
              <a:t>ابيهود</a:t>
            </a:r>
            <a:endParaRPr kumimoji="0" lang="en-GB" sz="1400" b="1" i="0"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ea typeface="ＭＳ Ｐゴシック" charset="0"/>
              <a:cs typeface="Arial" panose="020B0604020202020204" pitchFamily="34" charset="0"/>
            </a:endParaRPr>
          </a:p>
        </p:txBody>
      </p:sp>
      <p:cxnSp>
        <p:nvCxnSpPr>
          <p:cNvPr id="209957" name="AutoShape 1089"/>
          <p:cNvCxnSpPr>
            <a:cxnSpLocks noChangeShapeType="1"/>
          </p:cNvCxnSpPr>
          <p:nvPr/>
        </p:nvCxnSpPr>
        <p:spPr bwMode="auto">
          <a:xfrm rot="16200000" flipH="1">
            <a:off x="6319838" y="1833563"/>
            <a:ext cx="257175" cy="152400"/>
          </a:xfrm>
          <a:prstGeom prst="curvedConnector3">
            <a:avLst>
              <a:gd name="adj1" fmla="val 50000"/>
            </a:avLst>
          </a:prstGeom>
          <a:noFill/>
          <a:ln w="9525">
            <a:solidFill>
              <a:schemeClr val="tx1"/>
            </a:solidFill>
            <a:round/>
            <a:headEnd/>
            <a:tailEnd type="triangle" w="med" len="med"/>
          </a:ln>
          <a:extLst>
            <a:ext uri="{909E8E84-426E-40dd-AFC4-6F175D3DCCD1}">
              <a14:hiddenFill xmlns:a14="http://schemas.microsoft.com/office/drawing/2010/main" xmlns="">
                <a:noFill/>
              </a14:hiddenFill>
            </a:ext>
          </a:extLst>
        </p:spPr>
      </p:cxnSp>
      <p:sp>
        <p:nvSpPr>
          <p:cNvPr id="117797" name="Text Box 1090"/>
          <p:cNvSpPr txBox="1">
            <a:spLocks noChangeArrowheads="1"/>
          </p:cNvSpPr>
          <p:nvPr/>
        </p:nvSpPr>
        <p:spPr bwMode="auto">
          <a:xfrm>
            <a:off x="6305551" y="1981200"/>
            <a:ext cx="968375" cy="3077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400" b="1" i="0"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ea typeface="ＭＳ Ｐゴシック" charset="0"/>
                <a:cs typeface="Arial" panose="020B0604020202020204" pitchFamily="34" charset="0"/>
              </a:rPr>
              <a:t>ألياقيم</a:t>
            </a:r>
            <a:endParaRPr kumimoji="0" lang="en-GB" sz="1400" b="1" i="0"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ea typeface="ＭＳ Ｐゴシック" charset="0"/>
              <a:cs typeface="Arial" panose="020B0604020202020204" pitchFamily="34" charset="0"/>
            </a:endParaRPr>
          </a:p>
        </p:txBody>
      </p:sp>
      <p:cxnSp>
        <p:nvCxnSpPr>
          <p:cNvPr id="209959" name="AutoShape 1091"/>
          <p:cNvCxnSpPr>
            <a:cxnSpLocks noChangeShapeType="1"/>
          </p:cNvCxnSpPr>
          <p:nvPr/>
        </p:nvCxnSpPr>
        <p:spPr bwMode="auto">
          <a:xfrm rot="16200000" flipH="1">
            <a:off x="6503987" y="2281238"/>
            <a:ext cx="257175" cy="152400"/>
          </a:xfrm>
          <a:prstGeom prst="curvedConnector3">
            <a:avLst>
              <a:gd name="adj1" fmla="val 50000"/>
            </a:avLst>
          </a:prstGeom>
          <a:noFill/>
          <a:ln w="9525">
            <a:solidFill>
              <a:schemeClr val="tx1"/>
            </a:solidFill>
            <a:round/>
            <a:headEnd/>
            <a:tailEnd type="triangle" w="med" len="med"/>
          </a:ln>
          <a:extLst>
            <a:ext uri="{909E8E84-426E-40dd-AFC4-6F175D3DCCD1}">
              <a14:hiddenFill xmlns:a14="http://schemas.microsoft.com/office/drawing/2010/main" xmlns="">
                <a:noFill/>
              </a14:hiddenFill>
            </a:ext>
          </a:extLst>
        </p:spPr>
      </p:cxnSp>
      <p:sp>
        <p:nvSpPr>
          <p:cNvPr id="117799" name="Text Box 1092"/>
          <p:cNvSpPr txBox="1">
            <a:spLocks noChangeArrowheads="1"/>
          </p:cNvSpPr>
          <p:nvPr/>
        </p:nvSpPr>
        <p:spPr bwMode="auto">
          <a:xfrm>
            <a:off x="6489700" y="2428875"/>
            <a:ext cx="1395413" cy="3077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400" b="1" i="0"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ea typeface="ＭＳ Ｐゴシック" charset="0"/>
                <a:cs typeface="Arial" panose="020B0604020202020204" pitchFamily="34" charset="0"/>
              </a:rPr>
              <a:t>عازور</a:t>
            </a:r>
            <a:endParaRPr kumimoji="0" lang="en-GB" sz="1400" b="1" i="0"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ea typeface="ＭＳ Ｐゴシック" charset="0"/>
              <a:cs typeface="Arial" panose="020B0604020202020204" pitchFamily="34" charset="0"/>
            </a:endParaRPr>
          </a:p>
        </p:txBody>
      </p:sp>
      <p:cxnSp>
        <p:nvCxnSpPr>
          <p:cNvPr id="209961" name="AutoShape 1093"/>
          <p:cNvCxnSpPr>
            <a:cxnSpLocks noChangeShapeType="1"/>
          </p:cNvCxnSpPr>
          <p:nvPr/>
        </p:nvCxnSpPr>
        <p:spPr bwMode="auto">
          <a:xfrm rot="16200000" flipH="1">
            <a:off x="6729413" y="2716213"/>
            <a:ext cx="257175" cy="152400"/>
          </a:xfrm>
          <a:prstGeom prst="curvedConnector3">
            <a:avLst>
              <a:gd name="adj1" fmla="val 50000"/>
            </a:avLst>
          </a:prstGeom>
          <a:noFill/>
          <a:ln w="9525">
            <a:solidFill>
              <a:schemeClr val="tx1"/>
            </a:solidFill>
            <a:round/>
            <a:headEnd/>
            <a:tailEnd type="triangle" w="med" len="med"/>
          </a:ln>
          <a:extLst>
            <a:ext uri="{909E8E84-426E-40dd-AFC4-6F175D3DCCD1}">
              <a14:hiddenFill xmlns:a14="http://schemas.microsoft.com/office/drawing/2010/main" xmlns="">
                <a:noFill/>
              </a14:hiddenFill>
            </a:ext>
          </a:extLst>
        </p:spPr>
      </p:cxnSp>
      <p:sp>
        <p:nvSpPr>
          <p:cNvPr id="117801" name="Text Box 1094"/>
          <p:cNvSpPr txBox="1">
            <a:spLocks noChangeArrowheads="1"/>
          </p:cNvSpPr>
          <p:nvPr/>
        </p:nvSpPr>
        <p:spPr bwMode="auto">
          <a:xfrm>
            <a:off x="6699251" y="2867025"/>
            <a:ext cx="1362075" cy="3077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400" b="1" i="0"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ea typeface="ＭＳ Ｐゴシック" charset="0"/>
                <a:cs typeface="Arial" panose="020B0604020202020204" pitchFamily="34" charset="0"/>
              </a:rPr>
              <a:t>صادوق</a:t>
            </a:r>
            <a:endParaRPr kumimoji="0" lang="en-GB" sz="1400" b="1" i="0"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ea typeface="ＭＳ Ｐゴシック" charset="0"/>
              <a:cs typeface="Arial" panose="020B0604020202020204" pitchFamily="34" charset="0"/>
            </a:endParaRPr>
          </a:p>
        </p:txBody>
      </p:sp>
      <p:cxnSp>
        <p:nvCxnSpPr>
          <p:cNvPr id="209963" name="AutoShape 1095"/>
          <p:cNvCxnSpPr>
            <a:cxnSpLocks noChangeShapeType="1"/>
          </p:cNvCxnSpPr>
          <p:nvPr/>
        </p:nvCxnSpPr>
        <p:spPr bwMode="auto">
          <a:xfrm rot="16200000" flipH="1">
            <a:off x="6923087" y="3157538"/>
            <a:ext cx="257175" cy="152400"/>
          </a:xfrm>
          <a:prstGeom prst="curvedConnector3">
            <a:avLst>
              <a:gd name="adj1" fmla="val 50000"/>
            </a:avLst>
          </a:prstGeom>
          <a:noFill/>
          <a:ln w="9525">
            <a:solidFill>
              <a:schemeClr val="tx1"/>
            </a:solidFill>
            <a:round/>
            <a:headEnd/>
            <a:tailEnd type="triangle" w="med" len="med"/>
          </a:ln>
          <a:extLst>
            <a:ext uri="{909E8E84-426E-40dd-AFC4-6F175D3DCCD1}">
              <a14:hiddenFill xmlns:a14="http://schemas.microsoft.com/office/drawing/2010/main" xmlns="">
                <a:noFill/>
              </a14:hiddenFill>
            </a:ext>
          </a:extLst>
        </p:spPr>
      </p:cxnSp>
      <p:sp>
        <p:nvSpPr>
          <p:cNvPr id="117803" name="Text Box 1096"/>
          <p:cNvSpPr txBox="1">
            <a:spLocks noChangeArrowheads="1"/>
          </p:cNvSpPr>
          <p:nvPr/>
        </p:nvSpPr>
        <p:spPr bwMode="auto">
          <a:xfrm>
            <a:off x="6908802" y="3305175"/>
            <a:ext cx="968375" cy="3077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400" b="1" i="0"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ea typeface="ＭＳ Ｐゴシック" charset="0"/>
                <a:cs typeface="Arial" panose="020B0604020202020204" pitchFamily="34" charset="0"/>
              </a:rPr>
              <a:t>أخيم</a:t>
            </a:r>
            <a:endParaRPr kumimoji="0" lang="en-GB" sz="1400" b="1" i="0"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ea typeface="ＭＳ Ｐゴシック" charset="0"/>
              <a:cs typeface="Arial" panose="020B0604020202020204" pitchFamily="34" charset="0"/>
            </a:endParaRPr>
          </a:p>
        </p:txBody>
      </p:sp>
      <p:cxnSp>
        <p:nvCxnSpPr>
          <p:cNvPr id="209965" name="AutoShape 1097"/>
          <p:cNvCxnSpPr>
            <a:cxnSpLocks noChangeShapeType="1"/>
          </p:cNvCxnSpPr>
          <p:nvPr/>
        </p:nvCxnSpPr>
        <p:spPr bwMode="auto">
          <a:xfrm rot="16200000" flipH="1">
            <a:off x="7132638" y="3586163"/>
            <a:ext cx="257175" cy="152400"/>
          </a:xfrm>
          <a:prstGeom prst="curvedConnector3">
            <a:avLst>
              <a:gd name="adj1" fmla="val 50000"/>
            </a:avLst>
          </a:prstGeom>
          <a:noFill/>
          <a:ln w="9525">
            <a:solidFill>
              <a:schemeClr val="tx1"/>
            </a:solidFill>
            <a:round/>
            <a:headEnd/>
            <a:tailEnd type="triangle" w="med" len="med"/>
          </a:ln>
          <a:extLst>
            <a:ext uri="{909E8E84-426E-40dd-AFC4-6F175D3DCCD1}">
              <a14:hiddenFill xmlns:a14="http://schemas.microsoft.com/office/drawing/2010/main" xmlns="">
                <a:noFill/>
              </a14:hiddenFill>
            </a:ext>
          </a:extLst>
        </p:spPr>
      </p:cxnSp>
      <p:sp>
        <p:nvSpPr>
          <p:cNvPr id="117805" name="Text Box 1098"/>
          <p:cNvSpPr txBox="1">
            <a:spLocks noChangeArrowheads="1"/>
          </p:cNvSpPr>
          <p:nvPr/>
        </p:nvSpPr>
        <p:spPr bwMode="auto">
          <a:xfrm>
            <a:off x="7118351" y="3733800"/>
            <a:ext cx="1358900" cy="3077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400" b="1" i="0"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ea typeface="ＭＳ Ｐゴシック" charset="0"/>
                <a:cs typeface="Arial" panose="020B0604020202020204" pitchFamily="34" charset="0"/>
              </a:rPr>
              <a:t>أليود</a:t>
            </a:r>
            <a:endParaRPr kumimoji="0" lang="en-GB" sz="1400" b="1" i="0"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ea typeface="ＭＳ Ｐゴシック" charset="0"/>
              <a:cs typeface="Arial" panose="020B0604020202020204" pitchFamily="34" charset="0"/>
            </a:endParaRPr>
          </a:p>
        </p:txBody>
      </p:sp>
      <p:cxnSp>
        <p:nvCxnSpPr>
          <p:cNvPr id="209967" name="AutoShape 1099"/>
          <p:cNvCxnSpPr>
            <a:cxnSpLocks noChangeShapeType="1"/>
          </p:cNvCxnSpPr>
          <p:nvPr/>
        </p:nvCxnSpPr>
        <p:spPr bwMode="auto">
          <a:xfrm rot="16200000" flipH="1">
            <a:off x="7361238" y="4024313"/>
            <a:ext cx="257175" cy="152400"/>
          </a:xfrm>
          <a:prstGeom prst="curvedConnector3">
            <a:avLst>
              <a:gd name="adj1" fmla="val 50000"/>
            </a:avLst>
          </a:prstGeom>
          <a:noFill/>
          <a:ln w="9525">
            <a:solidFill>
              <a:schemeClr val="tx1"/>
            </a:solidFill>
            <a:round/>
            <a:headEnd/>
            <a:tailEnd type="triangle" w="med" len="med"/>
          </a:ln>
          <a:extLst>
            <a:ext uri="{909E8E84-426E-40dd-AFC4-6F175D3DCCD1}">
              <a14:hiddenFill xmlns:a14="http://schemas.microsoft.com/office/drawing/2010/main" xmlns="">
                <a:noFill/>
              </a14:hiddenFill>
            </a:ext>
          </a:extLst>
        </p:spPr>
      </p:cxnSp>
      <p:sp>
        <p:nvSpPr>
          <p:cNvPr id="117807" name="Text Box 1100"/>
          <p:cNvSpPr txBox="1">
            <a:spLocks noChangeArrowheads="1"/>
          </p:cNvSpPr>
          <p:nvPr/>
        </p:nvSpPr>
        <p:spPr bwMode="auto">
          <a:xfrm>
            <a:off x="7346951" y="4171950"/>
            <a:ext cx="1358900" cy="3077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400" b="1" i="0"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ea typeface="ＭＳ Ｐゴシック" charset="0"/>
                <a:cs typeface="Arial" panose="020B0604020202020204" pitchFamily="34" charset="0"/>
              </a:rPr>
              <a:t>اليعازر</a:t>
            </a:r>
            <a:endParaRPr kumimoji="0" lang="en-GB" sz="1400" b="1" i="0"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ea typeface="ＭＳ Ｐゴシック" charset="0"/>
              <a:cs typeface="Arial" panose="020B0604020202020204" pitchFamily="34" charset="0"/>
            </a:endParaRPr>
          </a:p>
        </p:txBody>
      </p:sp>
      <p:cxnSp>
        <p:nvCxnSpPr>
          <p:cNvPr id="209969" name="AutoShape 1101"/>
          <p:cNvCxnSpPr>
            <a:cxnSpLocks noChangeShapeType="1"/>
          </p:cNvCxnSpPr>
          <p:nvPr/>
        </p:nvCxnSpPr>
        <p:spPr bwMode="auto">
          <a:xfrm rot="16200000" flipH="1">
            <a:off x="7551738" y="4452938"/>
            <a:ext cx="257175" cy="152400"/>
          </a:xfrm>
          <a:prstGeom prst="curvedConnector3">
            <a:avLst>
              <a:gd name="adj1" fmla="val 50000"/>
            </a:avLst>
          </a:prstGeom>
          <a:noFill/>
          <a:ln w="9525">
            <a:solidFill>
              <a:schemeClr val="tx1"/>
            </a:solidFill>
            <a:round/>
            <a:headEnd/>
            <a:tailEnd type="triangle" w="med" len="med"/>
          </a:ln>
          <a:extLst>
            <a:ext uri="{909E8E84-426E-40dd-AFC4-6F175D3DCCD1}">
              <a14:hiddenFill xmlns:a14="http://schemas.microsoft.com/office/drawing/2010/main" xmlns="">
                <a:noFill/>
              </a14:hiddenFill>
            </a:ext>
          </a:extLst>
        </p:spPr>
      </p:cxnSp>
      <p:sp>
        <p:nvSpPr>
          <p:cNvPr id="117809" name="Text Box 1102"/>
          <p:cNvSpPr txBox="1">
            <a:spLocks noChangeArrowheads="1"/>
          </p:cNvSpPr>
          <p:nvPr/>
        </p:nvSpPr>
        <p:spPr bwMode="auto">
          <a:xfrm>
            <a:off x="7537451" y="4600575"/>
            <a:ext cx="1358900" cy="3077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400" b="1" i="0"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ea typeface="ＭＳ Ｐゴシック" charset="0"/>
                <a:cs typeface="Arial" panose="020B0604020202020204" pitchFamily="34" charset="0"/>
              </a:rPr>
              <a:t>متان</a:t>
            </a:r>
            <a:endParaRPr kumimoji="0" lang="en-GB" sz="1400" b="1" i="0"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ea typeface="ＭＳ Ｐゴシック" charset="0"/>
              <a:cs typeface="Arial" panose="020B0604020202020204" pitchFamily="34" charset="0"/>
            </a:endParaRPr>
          </a:p>
        </p:txBody>
      </p:sp>
      <p:cxnSp>
        <p:nvCxnSpPr>
          <p:cNvPr id="209971" name="AutoShape 1103"/>
          <p:cNvCxnSpPr>
            <a:cxnSpLocks noChangeShapeType="1"/>
          </p:cNvCxnSpPr>
          <p:nvPr/>
        </p:nvCxnSpPr>
        <p:spPr bwMode="auto">
          <a:xfrm rot="16200000" flipH="1">
            <a:off x="7742238" y="4881563"/>
            <a:ext cx="257175" cy="152400"/>
          </a:xfrm>
          <a:prstGeom prst="curvedConnector3">
            <a:avLst>
              <a:gd name="adj1" fmla="val 50000"/>
            </a:avLst>
          </a:prstGeom>
          <a:noFill/>
          <a:ln w="9525">
            <a:solidFill>
              <a:schemeClr val="tx1"/>
            </a:solidFill>
            <a:round/>
            <a:headEnd/>
            <a:tailEnd type="triangle" w="med" len="med"/>
          </a:ln>
          <a:extLst>
            <a:ext uri="{909E8E84-426E-40dd-AFC4-6F175D3DCCD1}">
              <a14:hiddenFill xmlns:a14="http://schemas.microsoft.com/office/drawing/2010/main" xmlns="">
                <a:noFill/>
              </a14:hiddenFill>
            </a:ext>
          </a:extLst>
        </p:spPr>
      </p:cxnSp>
      <p:sp>
        <p:nvSpPr>
          <p:cNvPr id="117811" name="Text Box 1104"/>
          <p:cNvSpPr txBox="1">
            <a:spLocks noChangeArrowheads="1"/>
          </p:cNvSpPr>
          <p:nvPr/>
        </p:nvSpPr>
        <p:spPr bwMode="auto">
          <a:xfrm>
            <a:off x="7727951" y="5029200"/>
            <a:ext cx="1358900" cy="3077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400" b="1" i="0"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ea typeface="ＭＳ Ｐゴシック" charset="0"/>
                <a:cs typeface="Arial" panose="020B0604020202020204" pitchFamily="34" charset="0"/>
              </a:rPr>
              <a:t>يعقوب</a:t>
            </a:r>
            <a:endParaRPr kumimoji="0" lang="en-GB" sz="1400" b="1" i="0"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ea typeface="ＭＳ Ｐゴシック" charset="0"/>
              <a:cs typeface="Arial" panose="020B0604020202020204" pitchFamily="34" charset="0"/>
            </a:endParaRPr>
          </a:p>
        </p:txBody>
      </p:sp>
      <p:cxnSp>
        <p:nvCxnSpPr>
          <p:cNvPr id="209973" name="AutoShape 1105"/>
          <p:cNvCxnSpPr>
            <a:cxnSpLocks noChangeShapeType="1"/>
          </p:cNvCxnSpPr>
          <p:nvPr/>
        </p:nvCxnSpPr>
        <p:spPr bwMode="auto">
          <a:xfrm rot="16200000" flipH="1">
            <a:off x="7951787" y="5310188"/>
            <a:ext cx="257175" cy="152400"/>
          </a:xfrm>
          <a:prstGeom prst="curvedConnector3">
            <a:avLst>
              <a:gd name="adj1" fmla="val 50000"/>
            </a:avLst>
          </a:prstGeom>
          <a:noFill/>
          <a:ln w="9525">
            <a:solidFill>
              <a:schemeClr val="tx1"/>
            </a:solidFill>
            <a:round/>
            <a:headEnd/>
            <a:tailEnd type="triangle" w="med" len="med"/>
          </a:ln>
          <a:extLst>
            <a:ext uri="{909E8E84-426E-40dd-AFC4-6F175D3DCCD1}">
              <a14:hiddenFill xmlns:a14="http://schemas.microsoft.com/office/drawing/2010/main" xmlns="">
                <a:noFill/>
              </a14:hiddenFill>
            </a:ext>
          </a:extLst>
        </p:spPr>
      </p:cxnSp>
      <p:sp>
        <p:nvSpPr>
          <p:cNvPr id="117813" name="Text Box 1106"/>
          <p:cNvSpPr txBox="1">
            <a:spLocks noChangeArrowheads="1"/>
          </p:cNvSpPr>
          <p:nvPr/>
        </p:nvSpPr>
        <p:spPr bwMode="auto">
          <a:xfrm>
            <a:off x="7543801" y="5483226"/>
            <a:ext cx="946151" cy="3077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400" b="1" i="0"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ea typeface="ＭＳ Ｐゴシック" charset="0"/>
                <a:cs typeface="Arial" panose="020B0604020202020204" pitchFamily="34" charset="0"/>
              </a:rPr>
              <a:t>يوسف </a:t>
            </a:r>
            <a:endParaRPr kumimoji="0" lang="en-GB" sz="1400" b="1" i="0"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ea typeface="ＭＳ Ｐゴシック" charset="0"/>
              <a:cs typeface="Arial" panose="020B0604020202020204" pitchFamily="34" charset="0"/>
            </a:endParaRPr>
          </a:p>
        </p:txBody>
      </p:sp>
      <p:sp>
        <p:nvSpPr>
          <p:cNvPr id="117814" name="Text Box 1107"/>
          <p:cNvSpPr txBox="1">
            <a:spLocks noChangeArrowheads="1"/>
          </p:cNvSpPr>
          <p:nvPr/>
        </p:nvSpPr>
        <p:spPr bwMode="auto">
          <a:xfrm>
            <a:off x="7380313" y="6321425"/>
            <a:ext cx="1763688" cy="33855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600" b="1" i="0"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ea typeface="ＭＳ Ｐゴシック" charset="0"/>
                <a:cs typeface="Arial" panose="020B0604020202020204" pitchFamily="34" charset="0"/>
              </a:rPr>
              <a:t>يسوع المسيح</a:t>
            </a:r>
            <a:endParaRPr kumimoji="0" lang="en-GB" sz="1600" b="1" i="0"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ea typeface="ＭＳ Ｐゴシック" charset="0"/>
              <a:cs typeface="Arial" panose="020B0604020202020204" pitchFamily="34" charset="0"/>
            </a:endParaRPr>
          </a:p>
        </p:txBody>
      </p:sp>
      <p:cxnSp>
        <p:nvCxnSpPr>
          <p:cNvPr id="209976" name="AutoShape 1108"/>
          <p:cNvCxnSpPr>
            <a:cxnSpLocks noChangeShapeType="1"/>
          </p:cNvCxnSpPr>
          <p:nvPr/>
        </p:nvCxnSpPr>
        <p:spPr bwMode="auto">
          <a:xfrm rot="16200000" flipH="1">
            <a:off x="8168483" y="5925344"/>
            <a:ext cx="558800" cy="284163"/>
          </a:xfrm>
          <a:prstGeom prst="curvedConnector3">
            <a:avLst>
              <a:gd name="adj1" fmla="val 50000"/>
            </a:avLst>
          </a:prstGeom>
          <a:noFill/>
          <a:ln w="9525">
            <a:solidFill>
              <a:schemeClr val="tx1"/>
            </a:solidFill>
            <a:round/>
            <a:headEnd/>
            <a:tailEnd type="triangle" w="med" len="med"/>
          </a:ln>
          <a:extLst>
            <a:ext uri="{909E8E84-426E-40dd-AFC4-6F175D3DCCD1}">
              <a14:hiddenFill xmlns:a14="http://schemas.microsoft.com/office/drawing/2010/main" xmlns="">
                <a:noFill/>
              </a14:hiddenFill>
            </a:ext>
          </a:extLst>
        </p:spPr>
      </p:cxnSp>
      <p:sp>
        <p:nvSpPr>
          <p:cNvPr id="117845" name="Text Box 1109"/>
          <p:cNvSpPr txBox="1">
            <a:spLocks noChangeArrowheads="1"/>
          </p:cNvSpPr>
          <p:nvPr/>
        </p:nvSpPr>
        <p:spPr bwMode="auto">
          <a:xfrm>
            <a:off x="6629400" y="377826"/>
            <a:ext cx="2514600" cy="1200329"/>
          </a:xfrm>
          <a:prstGeom prst="rect">
            <a:avLst/>
          </a:prstGeom>
          <a:noFill/>
          <a:ln w="9525">
            <a:noFill/>
            <a:miter lim="800000"/>
            <a:headEnd/>
            <a:tailEnd/>
          </a:ln>
          <a:effec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37931725" indent="-37474525" eaLnBrk="0" hangingPunct="0">
              <a:defRPr sz="2400">
                <a:solidFill>
                  <a:schemeClr val="tx1"/>
                </a:solidFill>
                <a:latin typeface="Arial" charset="0"/>
                <a:ea typeface="ＭＳ Ｐゴシック" charset="0"/>
              </a:defRPr>
            </a:lvl2pPr>
            <a:lvl3pPr eaLnBrk="0" hangingPunct="0">
              <a:defRPr sz="2400">
                <a:solidFill>
                  <a:schemeClr val="tx1"/>
                </a:solidFill>
                <a:latin typeface="Arial" charset="0"/>
                <a:ea typeface="ＭＳ Ｐゴシック" charset="0"/>
              </a:defRPr>
            </a:lvl3pPr>
            <a:lvl4pPr eaLnBrk="0" hangingPunct="0">
              <a:defRPr sz="2400">
                <a:solidFill>
                  <a:schemeClr val="tx1"/>
                </a:solidFill>
                <a:latin typeface="Arial" charset="0"/>
                <a:ea typeface="ＭＳ Ｐゴシック" charset="0"/>
              </a:defRPr>
            </a:lvl4pPr>
            <a:lvl5pPr eaLnBrk="0" hangingPunct="0">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ea typeface="ＭＳ Ｐゴシック" charset="0"/>
                <a:cs typeface="Arial" panose="020B0604020202020204" pitchFamily="34" charset="0"/>
              </a:rPr>
              <a:t>تأسيس</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ea typeface="ＭＳ Ｐゴシック" charset="0"/>
                <a:cs typeface="Arial" panose="020B0604020202020204" pitchFamily="34" charset="0"/>
              </a:rPr>
              <a:t>المملكة</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ea typeface="ＭＳ Ｐゴシック" charset="0"/>
                <a:cs typeface="Arial" panose="020B0604020202020204" pitchFamily="34" charset="0"/>
              </a:rPr>
              <a:t>الأبدية</a:t>
            </a:r>
            <a:endParaRPr kumimoji="0" lang="en-US" sz="2400" b="1" i="0"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ea typeface="ＭＳ Ｐゴシック" charset="0"/>
              <a:cs typeface="Arial" panose="020B0604020202020204" pitchFamily="34" charset="0"/>
            </a:endParaRPr>
          </a:p>
        </p:txBody>
      </p:sp>
      <p:sp>
        <p:nvSpPr>
          <p:cNvPr id="117817" name="Line 1110"/>
          <p:cNvSpPr>
            <a:spLocks noChangeShapeType="1"/>
          </p:cNvSpPr>
          <p:nvPr/>
        </p:nvSpPr>
        <p:spPr bwMode="auto">
          <a:xfrm flipH="1" flipV="1">
            <a:off x="2819400" y="1292225"/>
            <a:ext cx="1752600" cy="5029200"/>
          </a:xfrm>
          <a:prstGeom prst="line">
            <a:avLst/>
          </a:prstGeom>
          <a:noFill/>
          <a:ln w="9525">
            <a:solidFill>
              <a:schemeClr val="tx1"/>
            </a:solidFill>
            <a:round/>
            <a:headEnd/>
            <a:tailEnd type="triangle" w="med" len="med"/>
          </a:ln>
          <a:extLst>
            <a:ext uri="{909E8E84-426E-40dd-AFC4-6F175D3DCCD1}">
              <a14:hiddenFill xmlns:a14="http://schemas.microsoft.com/office/drawing/2010/main" xmlns="">
                <a:noFill/>
              </a14:hiddenFill>
            </a:ext>
          </a:extLst>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FF"/>
              </a:solidFill>
              <a:effectLst>
                <a:glow rad="228600">
                  <a:srgbClr val="000000">
                    <a:lumMod val="95000"/>
                    <a:lumOff val="5000"/>
                  </a:srgbClr>
                </a:glow>
              </a:effectLst>
              <a:uLnTx/>
              <a:uFillTx/>
              <a:latin typeface="Arial" panose="020B0604020202020204" pitchFamily="34" charset="0"/>
              <a:ea typeface="ＭＳ Ｐゴシック" charset="0"/>
              <a:cs typeface="Arial" panose="020B0604020202020204" pitchFamily="34" charset="0"/>
            </a:endParaRPr>
          </a:p>
        </p:txBody>
      </p:sp>
      <p:sp>
        <p:nvSpPr>
          <p:cNvPr id="117818" name="Line 1111"/>
          <p:cNvSpPr>
            <a:spLocks noChangeShapeType="1"/>
          </p:cNvSpPr>
          <p:nvPr/>
        </p:nvSpPr>
        <p:spPr bwMode="auto">
          <a:xfrm flipH="1" flipV="1">
            <a:off x="5257800" y="1292225"/>
            <a:ext cx="1752600" cy="5029200"/>
          </a:xfrm>
          <a:prstGeom prst="line">
            <a:avLst/>
          </a:prstGeom>
          <a:noFill/>
          <a:ln w="9525">
            <a:solidFill>
              <a:schemeClr val="tx1"/>
            </a:solidFill>
            <a:round/>
            <a:headEnd/>
            <a:tailEnd type="triangle" w="med" len="med"/>
          </a:ln>
          <a:extLst>
            <a:ext uri="{909E8E84-426E-40dd-AFC4-6F175D3DCCD1}">
              <a14:hiddenFill xmlns:a14="http://schemas.microsoft.com/office/drawing/2010/main" xmlns="">
                <a:noFill/>
              </a14:hiddenFill>
            </a:ext>
          </a:extLst>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FF"/>
              </a:solidFill>
              <a:effectLst>
                <a:glow rad="228600">
                  <a:srgbClr val="000000">
                    <a:lumMod val="95000"/>
                    <a:lumOff val="5000"/>
                  </a:srgbClr>
                </a:glow>
              </a:effectLst>
              <a:uLnTx/>
              <a:uFillTx/>
              <a:latin typeface="Arial" panose="020B0604020202020204" pitchFamily="34" charset="0"/>
              <a:ea typeface="ＭＳ Ｐゴシック" charset="0"/>
              <a:cs typeface="Arial" panose="020B0604020202020204" pitchFamily="34" charset="0"/>
            </a:endParaRPr>
          </a:p>
        </p:txBody>
      </p:sp>
      <p:sp>
        <p:nvSpPr>
          <p:cNvPr id="117848" name="Text Box 1112"/>
          <p:cNvSpPr txBox="1">
            <a:spLocks noChangeArrowheads="1"/>
          </p:cNvSpPr>
          <p:nvPr/>
        </p:nvSpPr>
        <p:spPr bwMode="auto">
          <a:xfrm>
            <a:off x="1524000" y="5635626"/>
            <a:ext cx="1752600" cy="830997"/>
          </a:xfrm>
          <a:prstGeom prst="rect">
            <a:avLst/>
          </a:prstGeom>
          <a:noFill/>
          <a:ln w="9525">
            <a:noFill/>
            <a:miter lim="800000"/>
            <a:headEnd/>
            <a:tailEnd/>
          </a:ln>
          <a:effec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37931725" indent="-37474525" eaLnBrk="0" hangingPunct="0">
              <a:defRPr sz="2400">
                <a:solidFill>
                  <a:schemeClr val="tx1"/>
                </a:solidFill>
                <a:latin typeface="Arial" charset="0"/>
                <a:ea typeface="ＭＳ Ｐゴシック" charset="0"/>
              </a:defRPr>
            </a:lvl2pPr>
            <a:lvl3pPr eaLnBrk="0" hangingPunct="0">
              <a:defRPr sz="2400">
                <a:solidFill>
                  <a:schemeClr val="tx1"/>
                </a:solidFill>
                <a:latin typeface="Arial" charset="0"/>
                <a:ea typeface="ＭＳ Ｐゴシック" charset="0"/>
              </a:defRPr>
            </a:lvl3pPr>
            <a:lvl4pPr eaLnBrk="0" hangingPunct="0">
              <a:defRPr sz="2400">
                <a:solidFill>
                  <a:schemeClr val="tx1"/>
                </a:solidFill>
                <a:latin typeface="Arial" charset="0"/>
                <a:ea typeface="ＭＳ Ｐゴシック" charset="0"/>
              </a:defRPr>
            </a:lvl4pPr>
            <a:lvl5pPr eaLnBrk="0" hangingPunct="0">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ea typeface="ＭＳ Ｐゴシック" charset="0"/>
                <a:cs typeface="Arial" panose="020B0604020202020204" pitchFamily="34" charset="0"/>
              </a:rPr>
              <a:t>قيام</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ea typeface="ＭＳ Ｐゴシック" charset="0"/>
                <a:cs typeface="Arial" panose="020B0604020202020204" pitchFamily="34" charset="0"/>
              </a:rPr>
              <a:t>المملكة</a:t>
            </a:r>
            <a:endParaRPr kumimoji="0" lang="en-US" sz="2400" b="1" i="0"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ea typeface="ＭＳ Ｐゴシック" charset="0"/>
              <a:cs typeface="Arial" panose="020B0604020202020204" pitchFamily="34" charset="0"/>
            </a:endParaRPr>
          </a:p>
        </p:txBody>
      </p:sp>
      <p:sp>
        <p:nvSpPr>
          <p:cNvPr id="117849" name="Text Box 1113"/>
          <p:cNvSpPr txBox="1">
            <a:spLocks noChangeArrowheads="1"/>
          </p:cNvSpPr>
          <p:nvPr/>
        </p:nvSpPr>
        <p:spPr bwMode="auto">
          <a:xfrm>
            <a:off x="1371600" y="377826"/>
            <a:ext cx="3962400" cy="461665"/>
          </a:xfrm>
          <a:prstGeom prst="rect">
            <a:avLst/>
          </a:prstGeom>
          <a:noFill/>
          <a:ln w="9525">
            <a:noFill/>
            <a:miter lim="800000"/>
            <a:headEnd/>
            <a:tailEnd/>
          </a:ln>
          <a:effec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37931725" indent="-37474525" eaLnBrk="0" hangingPunct="0">
              <a:defRPr sz="2400">
                <a:solidFill>
                  <a:schemeClr val="tx1"/>
                </a:solidFill>
                <a:latin typeface="Arial" charset="0"/>
                <a:ea typeface="ＭＳ Ｐゴシック" charset="0"/>
              </a:defRPr>
            </a:lvl2pPr>
            <a:lvl3pPr eaLnBrk="0" hangingPunct="0">
              <a:defRPr sz="2400">
                <a:solidFill>
                  <a:schemeClr val="tx1"/>
                </a:solidFill>
                <a:latin typeface="Arial" charset="0"/>
                <a:ea typeface="ＭＳ Ｐゴシック" charset="0"/>
              </a:defRPr>
            </a:lvl3pPr>
            <a:lvl4pPr eaLnBrk="0" hangingPunct="0">
              <a:defRPr sz="2400">
                <a:solidFill>
                  <a:schemeClr val="tx1"/>
                </a:solidFill>
                <a:latin typeface="Arial" charset="0"/>
                <a:ea typeface="ＭＳ Ｐゴシック" charset="0"/>
              </a:defRPr>
            </a:lvl4pPr>
            <a:lvl5pPr eaLnBrk="0" hangingPunct="0">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ea typeface="ＭＳ Ｐゴシック" charset="0"/>
                <a:cs typeface="Arial" panose="020B0604020202020204" pitchFamily="34" charset="0"/>
              </a:rPr>
              <a:t>سقوط المملكة</a:t>
            </a:r>
            <a:endParaRPr kumimoji="0" lang="en-US" sz="2400" b="1" i="0"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ea typeface="ＭＳ Ｐゴシック" charset="0"/>
              <a:cs typeface="Arial" panose="020B0604020202020204" pitchFamily="34" charset="0"/>
            </a:endParaRPr>
          </a:p>
        </p:txBody>
      </p:sp>
      <p:sp>
        <p:nvSpPr>
          <p:cNvPr id="117850" name="Oval 1114"/>
          <p:cNvSpPr>
            <a:spLocks noChangeArrowheads="1"/>
          </p:cNvSpPr>
          <p:nvPr/>
        </p:nvSpPr>
        <p:spPr bwMode="auto">
          <a:xfrm rot="-2026311">
            <a:off x="1781176" y="106364"/>
            <a:ext cx="1863725" cy="7394575"/>
          </a:xfrm>
          <a:prstGeom prst="ellipse">
            <a:avLst/>
          </a:prstGeom>
          <a:noFill/>
          <a:ln w="38100">
            <a:solidFill>
              <a:srgbClr val="FFFF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FF"/>
              </a:solidFill>
              <a:effectLst>
                <a:glow rad="228600">
                  <a:srgbClr val="000000">
                    <a:lumMod val="95000"/>
                    <a:lumOff val="5000"/>
                  </a:srgbClr>
                </a:glow>
              </a:effectLst>
              <a:uLnTx/>
              <a:uFillTx/>
              <a:latin typeface="Arial" panose="020B0604020202020204" pitchFamily="34" charset="0"/>
              <a:ea typeface="ＭＳ Ｐゴシック" charset="0"/>
              <a:cs typeface="Arial" panose="020B0604020202020204" pitchFamily="34" charset="0"/>
            </a:endParaRPr>
          </a:p>
        </p:txBody>
      </p:sp>
      <p:sp>
        <p:nvSpPr>
          <p:cNvPr id="117851" name="Oval 1115"/>
          <p:cNvSpPr>
            <a:spLocks noChangeArrowheads="1"/>
          </p:cNvSpPr>
          <p:nvPr/>
        </p:nvSpPr>
        <p:spPr bwMode="auto">
          <a:xfrm rot="-2026311">
            <a:off x="4114800" y="225426"/>
            <a:ext cx="1863725" cy="7394575"/>
          </a:xfrm>
          <a:prstGeom prst="ellipse">
            <a:avLst/>
          </a:prstGeom>
          <a:noFill/>
          <a:ln w="38100">
            <a:solidFill>
              <a:srgbClr val="FFFF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FF"/>
              </a:solidFill>
              <a:effectLst>
                <a:glow rad="228600">
                  <a:srgbClr val="000000">
                    <a:lumMod val="95000"/>
                    <a:lumOff val="5000"/>
                  </a:srgbClr>
                </a:glow>
              </a:effectLst>
              <a:uLnTx/>
              <a:uFillTx/>
              <a:latin typeface="Arial" panose="020B0604020202020204" pitchFamily="34" charset="0"/>
              <a:ea typeface="ＭＳ Ｐゴシック" charset="0"/>
              <a:cs typeface="Arial" panose="020B0604020202020204" pitchFamily="34" charset="0"/>
            </a:endParaRPr>
          </a:p>
        </p:txBody>
      </p:sp>
      <p:sp>
        <p:nvSpPr>
          <p:cNvPr id="117852" name="Oval 1116"/>
          <p:cNvSpPr>
            <a:spLocks noChangeArrowheads="1"/>
          </p:cNvSpPr>
          <p:nvPr/>
        </p:nvSpPr>
        <p:spPr bwMode="auto">
          <a:xfrm rot="-2026311">
            <a:off x="6172200" y="225426"/>
            <a:ext cx="1863725" cy="7394575"/>
          </a:xfrm>
          <a:prstGeom prst="ellipse">
            <a:avLst/>
          </a:prstGeom>
          <a:noFill/>
          <a:ln w="38100">
            <a:solidFill>
              <a:srgbClr val="FFFF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FF"/>
              </a:solidFill>
              <a:effectLst>
                <a:glow rad="228600">
                  <a:srgbClr val="000000">
                    <a:lumMod val="95000"/>
                    <a:lumOff val="5000"/>
                  </a:srgbClr>
                </a:glow>
              </a:effectLst>
              <a:uLnTx/>
              <a:uFillTx/>
              <a:latin typeface="Arial" panose="020B0604020202020204" pitchFamily="34" charset="0"/>
              <a:ea typeface="ＭＳ Ｐゴシック" charset="0"/>
              <a:cs typeface="Arial" panose="020B0604020202020204" pitchFamily="34" charset="0"/>
            </a:endParaRPr>
          </a:p>
        </p:txBody>
      </p:sp>
      <p:sp>
        <p:nvSpPr>
          <p:cNvPr id="117824" name="Rectangle 1117"/>
          <p:cNvSpPr>
            <a:spLocks noGrp="1" noChangeArrowheads="1"/>
          </p:cNvSpPr>
          <p:nvPr>
            <p:ph type="title" idx="4294967295"/>
          </p:nvPr>
        </p:nvSpPr>
        <p:spPr>
          <a:xfrm>
            <a:off x="0" y="0"/>
            <a:ext cx="5257800" cy="457200"/>
          </a:xfrm>
        </p:spPr>
        <p:txBody>
          <a:bodyPr/>
          <a:lstStyle/>
          <a:p>
            <a:pPr eaLnBrk="1" hangingPunct="1">
              <a:defRPr/>
            </a:pPr>
            <a:r>
              <a:rPr lang="ar-JO" sz="2400" b="1" i="1" dirty="0">
                <a:solidFill>
                  <a:srgbClr val="FFFFFF"/>
                </a:solidFill>
                <a:effectLst>
                  <a:glow rad="228600">
                    <a:schemeClr val="bg1">
                      <a:lumMod val="95000"/>
                      <a:lumOff val="5000"/>
                    </a:schemeClr>
                  </a:glow>
                </a:effectLst>
                <a:latin typeface="Arial" panose="020B0604020202020204" pitchFamily="34" charset="0"/>
                <a:ea typeface="ＭＳ Ｐゴシック" charset="0"/>
                <a:cs typeface="Arial" panose="020B0604020202020204" pitchFamily="34" charset="0"/>
              </a:rPr>
              <a:t>الملكوت في متى 1</a:t>
            </a:r>
            <a:endParaRPr lang="en-US" sz="2400" b="1" i="1" dirty="0">
              <a:solidFill>
                <a:srgbClr val="FFFFFF"/>
              </a:solidFill>
              <a:effectLst>
                <a:glow rad="228600">
                  <a:schemeClr val="bg1">
                    <a:lumMod val="95000"/>
                    <a:lumOff val="5000"/>
                  </a:schemeClr>
                </a:glow>
              </a:effectLst>
              <a:latin typeface="Arial" panose="020B0604020202020204" pitchFamily="34" charset="0"/>
              <a:ea typeface="ＭＳ Ｐゴシック" charset="0"/>
              <a:cs typeface="Arial" panose="020B0604020202020204" pitchFamily="34" charset="0"/>
            </a:endParaRPr>
          </a:p>
        </p:txBody>
      </p:sp>
      <p:sp>
        <p:nvSpPr>
          <p:cNvPr id="96" name="Text Box 6"/>
          <p:cNvSpPr txBox="1">
            <a:spLocks noChangeArrowheads="1"/>
          </p:cNvSpPr>
          <p:nvPr/>
        </p:nvSpPr>
        <p:spPr bwMode="auto">
          <a:xfrm>
            <a:off x="8221665" y="47626"/>
            <a:ext cx="904415" cy="461665"/>
          </a:xfrm>
          <a:prstGeom prst="rect">
            <a:avLst/>
          </a:prstGeom>
          <a:noFill/>
          <a:ln>
            <a:noFill/>
          </a:ln>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auto" latinLnBrk="0" hangingPunct="0">
              <a:lnSpc>
                <a:spcPct val="100000"/>
              </a:lnSpc>
              <a:spcBef>
                <a:spcPts val="0"/>
              </a:spcBef>
              <a:spcAft>
                <a:spcPts val="0"/>
              </a:spcAft>
              <a:buClrTx/>
              <a:buSzTx/>
              <a:buFontTx/>
              <a:buNone/>
              <a:tabLst/>
              <a:defRPr/>
            </a:pPr>
            <a:r>
              <a:rPr kumimoji="0" lang="ar-JO" sz="2400" b="1" i="0" u="none" strike="noStrike" kern="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218ب</a:t>
            </a:r>
            <a:endParaRPr kumimoji="0" lang="en-US" sz="2400" b="1" i="0" u="none" strike="noStrike" kern="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8" presetClass="entr" presetSubtype="16" fill="hold" grpId="0" nodeType="clickEffect">
                                  <p:stCondLst>
                                    <p:cond delay="0"/>
                                  </p:stCondLst>
                                  <p:childTnLst>
                                    <p:set>
                                      <p:cBhvr>
                                        <p:cTn id="6" dur="1" fill="hold">
                                          <p:stCondLst>
                                            <p:cond delay="0"/>
                                          </p:stCondLst>
                                        </p:cTn>
                                        <p:tgtEl>
                                          <p:spTgt spid="117850"/>
                                        </p:tgtEl>
                                        <p:attrNameLst>
                                          <p:attrName>style.visibility</p:attrName>
                                        </p:attrNameLst>
                                      </p:cBhvr>
                                      <p:to>
                                        <p:strVal val="visible"/>
                                      </p:to>
                                    </p:set>
                                    <p:animEffect transition="in" filter="diamond(in)">
                                      <p:cBhvr>
                                        <p:cTn id="7" dur="2000"/>
                                        <p:tgtEl>
                                          <p:spTgt spid="117850"/>
                                        </p:tgtEl>
                                      </p:cBhvr>
                                    </p:animEffect>
                                  </p:childTnLst>
                                </p:cTn>
                              </p:par>
                            </p:childTnLst>
                          </p:cTn>
                        </p:par>
                        <p:par>
                          <p:cTn id="8" fill="hold" nodeType="afterGroup">
                            <p:stCondLst>
                              <p:cond delay="2000"/>
                            </p:stCondLst>
                            <p:childTnLst>
                              <p:par>
                                <p:cTn id="9" presetID="2" presetClass="entr" presetSubtype="4" fill="hold" nodeType="afterEffect">
                                  <p:stCondLst>
                                    <p:cond delay="0"/>
                                  </p:stCondLst>
                                  <p:childTnLst>
                                    <p:set>
                                      <p:cBhvr>
                                        <p:cTn id="10" dur="1" fill="hold">
                                          <p:stCondLst>
                                            <p:cond delay="0"/>
                                          </p:stCondLst>
                                        </p:cTn>
                                        <p:tgtEl>
                                          <p:spTgt spid="117848"/>
                                        </p:tgtEl>
                                        <p:attrNameLst>
                                          <p:attrName>style.visibility</p:attrName>
                                        </p:attrNameLst>
                                      </p:cBhvr>
                                      <p:to>
                                        <p:strVal val="visible"/>
                                      </p:to>
                                    </p:set>
                                    <p:anim calcmode="lin" valueType="num">
                                      <p:cBhvr additive="base">
                                        <p:cTn id="11" dur="500" fill="hold"/>
                                        <p:tgtEl>
                                          <p:spTgt spid="117848"/>
                                        </p:tgtEl>
                                        <p:attrNameLst>
                                          <p:attrName>ppt_x</p:attrName>
                                        </p:attrNameLst>
                                      </p:cBhvr>
                                      <p:tavLst>
                                        <p:tav tm="0">
                                          <p:val>
                                            <p:strVal val="#ppt_x"/>
                                          </p:val>
                                        </p:tav>
                                        <p:tav tm="100000">
                                          <p:val>
                                            <p:strVal val="#ppt_x"/>
                                          </p:val>
                                        </p:tav>
                                      </p:tavLst>
                                    </p:anim>
                                    <p:anim calcmode="lin" valueType="num">
                                      <p:cBhvr additive="base">
                                        <p:cTn id="12" dur="500" fill="hold"/>
                                        <p:tgtEl>
                                          <p:spTgt spid="117848"/>
                                        </p:tgtEl>
                                        <p:attrNameLst>
                                          <p:attrName>ppt_y</p:attrName>
                                        </p:attrNameLst>
                                      </p:cBhvr>
                                      <p:tavLst>
                                        <p:tav tm="0">
                                          <p:val>
                                            <p:strVal val="1+#ppt_h/2"/>
                                          </p:val>
                                        </p:tav>
                                        <p:tav tm="100000">
                                          <p:val>
                                            <p:strVal val="#ppt_y"/>
                                          </p:val>
                                        </p:tav>
                                      </p:tavLst>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30" presetClass="entr" presetSubtype="0" fill="hold" grpId="0" nodeType="clickEffect">
                                  <p:stCondLst>
                                    <p:cond delay="0"/>
                                  </p:stCondLst>
                                  <p:childTnLst>
                                    <p:set>
                                      <p:cBhvr>
                                        <p:cTn id="16" dur="1" fill="hold">
                                          <p:stCondLst>
                                            <p:cond delay="0"/>
                                          </p:stCondLst>
                                        </p:cTn>
                                        <p:tgtEl>
                                          <p:spTgt spid="117851"/>
                                        </p:tgtEl>
                                        <p:attrNameLst>
                                          <p:attrName>style.visibility</p:attrName>
                                        </p:attrNameLst>
                                      </p:cBhvr>
                                      <p:to>
                                        <p:strVal val="visible"/>
                                      </p:to>
                                    </p:set>
                                    <p:animEffect transition="in" filter="fade">
                                      <p:cBhvr>
                                        <p:cTn id="17" dur="800" decel="100000"/>
                                        <p:tgtEl>
                                          <p:spTgt spid="117851"/>
                                        </p:tgtEl>
                                      </p:cBhvr>
                                    </p:animEffect>
                                    <p:anim calcmode="lin" valueType="num">
                                      <p:cBhvr>
                                        <p:cTn id="18" dur="800" decel="100000" fill="hold"/>
                                        <p:tgtEl>
                                          <p:spTgt spid="117851"/>
                                        </p:tgtEl>
                                        <p:attrNameLst>
                                          <p:attrName>style.rotation</p:attrName>
                                        </p:attrNameLst>
                                      </p:cBhvr>
                                      <p:tavLst>
                                        <p:tav tm="0">
                                          <p:val>
                                            <p:fltVal val="-90"/>
                                          </p:val>
                                        </p:tav>
                                        <p:tav tm="100000">
                                          <p:val>
                                            <p:fltVal val="0"/>
                                          </p:val>
                                        </p:tav>
                                      </p:tavLst>
                                    </p:anim>
                                    <p:anim calcmode="lin" valueType="num">
                                      <p:cBhvr>
                                        <p:cTn id="19" dur="800" decel="100000" fill="hold"/>
                                        <p:tgtEl>
                                          <p:spTgt spid="117851"/>
                                        </p:tgtEl>
                                        <p:attrNameLst>
                                          <p:attrName>ppt_x</p:attrName>
                                        </p:attrNameLst>
                                      </p:cBhvr>
                                      <p:tavLst>
                                        <p:tav tm="0">
                                          <p:val>
                                            <p:strVal val="#ppt_x+0.4"/>
                                          </p:val>
                                        </p:tav>
                                        <p:tav tm="100000">
                                          <p:val>
                                            <p:strVal val="#ppt_x-0.05"/>
                                          </p:val>
                                        </p:tav>
                                      </p:tavLst>
                                    </p:anim>
                                    <p:anim calcmode="lin" valueType="num">
                                      <p:cBhvr>
                                        <p:cTn id="20" dur="800" decel="100000" fill="hold"/>
                                        <p:tgtEl>
                                          <p:spTgt spid="117851"/>
                                        </p:tgtEl>
                                        <p:attrNameLst>
                                          <p:attrName>ppt_y</p:attrName>
                                        </p:attrNameLst>
                                      </p:cBhvr>
                                      <p:tavLst>
                                        <p:tav tm="0">
                                          <p:val>
                                            <p:strVal val="#ppt_y-0.4"/>
                                          </p:val>
                                        </p:tav>
                                        <p:tav tm="100000">
                                          <p:val>
                                            <p:strVal val="#ppt_y+0.1"/>
                                          </p:val>
                                        </p:tav>
                                      </p:tavLst>
                                    </p:anim>
                                    <p:anim calcmode="lin" valueType="num">
                                      <p:cBhvr>
                                        <p:cTn id="21" dur="200" accel="100000" fill="hold">
                                          <p:stCondLst>
                                            <p:cond delay="800"/>
                                          </p:stCondLst>
                                        </p:cTn>
                                        <p:tgtEl>
                                          <p:spTgt spid="117851"/>
                                        </p:tgtEl>
                                        <p:attrNameLst>
                                          <p:attrName>ppt_x</p:attrName>
                                        </p:attrNameLst>
                                      </p:cBhvr>
                                      <p:tavLst>
                                        <p:tav tm="0">
                                          <p:val>
                                            <p:strVal val="#ppt_x-0.05"/>
                                          </p:val>
                                        </p:tav>
                                        <p:tav tm="100000">
                                          <p:val>
                                            <p:strVal val="#ppt_x"/>
                                          </p:val>
                                        </p:tav>
                                      </p:tavLst>
                                    </p:anim>
                                    <p:anim calcmode="lin" valueType="num">
                                      <p:cBhvr>
                                        <p:cTn id="22" dur="200" accel="100000" fill="hold">
                                          <p:stCondLst>
                                            <p:cond delay="800"/>
                                          </p:stCondLst>
                                        </p:cTn>
                                        <p:tgtEl>
                                          <p:spTgt spid="117851"/>
                                        </p:tgtEl>
                                        <p:attrNameLst>
                                          <p:attrName>ppt_y</p:attrName>
                                        </p:attrNameLst>
                                      </p:cBhvr>
                                      <p:tavLst>
                                        <p:tav tm="0">
                                          <p:val>
                                            <p:strVal val="#ppt_y+0.1"/>
                                          </p:val>
                                        </p:tav>
                                        <p:tav tm="100000">
                                          <p:val>
                                            <p:strVal val="#ppt_y"/>
                                          </p:val>
                                        </p:tav>
                                      </p:tavLst>
                                    </p:anim>
                                  </p:childTnLst>
                                </p:cTn>
                              </p:par>
                            </p:childTnLst>
                          </p:cTn>
                        </p:par>
                        <p:par>
                          <p:cTn id="23" fill="hold" nodeType="afterGroup">
                            <p:stCondLst>
                              <p:cond delay="1000"/>
                            </p:stCondLst>
                            <p:childTnLst>
                              <p:par>
                                <p:cTn id="24" presetID="1" presetClass="entr" presetSubtype="0" fill="hold" nodeType="afterEffect">
                                  <p:stCondLst>
                                    <p:cond delay="0"/>
                                  </p:stCondLst>
                                  <p:childTnLst>
                                    <p:set>
                                      <p:cBhvr>
                                        <p:cTn id="25" dur="1" fill="hold">
                                          <p:stCondLst>
                                            <p:cond delay="0"/>
                                          </p:stCondLst>
                                        </p:cTn>
                                        <p:tgtEl>
                                          <p:spTgt spid="117849"/>
                                        </p:tgtEl>
                                        <p:attrNameLst>
                                          <p:attrName>style.visibility</p:attrName>
                                        </p:attrNameLst>
                                      </p:cBhvr>
                                      <p:to>
                                        <p:strVal val="visible"/>
                                      </p:to>
                                    </p:set>
                                  </p:childTnLst>
                                </p:cTn>
                              </p:par>
                            </p:childTnLst>
                          </p:cTn>
                        </p:par>
                      </p:childTnLst>
                    </p:cTn>
                  </p:par>
                  <p:par>
                    <p:cTn id="26" fill="hold" nodeType="clickPar">
                      <p:stCondLst>
                        <p:cond delay="indefinite"/>
                      </p:stCondLst>
                      <p:childTnLst>
                        <p:par>
                          <p:cTn id="27" fill="hold" nodeType="withGroup">
                            <p:stCondLst>
                              <p:cond delay="0"/>
                            </p:stCondLst>
                            <p:childTnLst>
                              <p:par>
                                <p:cTn id="28" presetID="30" presetClass="entr" presetSubtype="0" fill="hold" grpId="0" nodeType="clickEffect">
                                  <p:stCondLst>
                                    <p:cond delay="0"/>
                                  </p:stCondLst>
                                  <p:childTnLst>
                                    <p:set>
                                      <p:cBhvr>
                                        <p:cTn id="29" dur="1" fill="hold">
                                          <p:stCondLst>
                                            <p:cond delay="0"/>
                                          </p:stCondLst>
                                        </p:cTn>
                                        <p:tgtEl>
                                          <p:spTgt spid="117852"/>
                                        </p:tgtEl>
                                        <p:attrNameLst>
                                          <p:attrName>style.visibility</p:attrName>
                                        </p:attrNameLst>
                                      </p:cBhvr>
                                      <p:to>
                                        <p:strVal val="visible"/>
                                      </p:to>
                                    </p:set>
                                    <p:animEffect transition="in" filter="fade">
                                      <p:cBhvr>
                                        <p:cTn id="30" dur="800" decel="100000"/>
                                        <p:tgtEl>
                                          <p:spTgt spid="117852"/>
                                        </p:tgtEl>
                                      </p:cBhvr>
                                    </p:animEffect>
                                    <p:anim calcmode="lin" valueType="num">
                                      <p:cBhvr>
                                        <p:cTn id="31" dur="800" decel="100000" fill="hold"/>
                                        <p:tgtEl>
                                          <p:spTgt spid="117852"/>
                                        </p:tgtEl>
                                        <p:attrNameLst>
                                          <p:attrName>style.rotation</p:attrName>
                                        </p:attrNameLst>
                                      </p:cBhvr>
                                      <p:tavLst>
                                        <p:tav tm="0">
                                          <p:val>
                                            <p:fltVal val="-90"/>
                                          </p:val>
                                        </p:tav>
                                        <p:tav tm="100000">
                                          <p:val>
                                            <p:fltVal val="0"/>
                                          </p:val>
                                        </p:tav>
                                      </p:tavLst>
                                    </p:anim>
                                    <p:anim calcmode="lin" valueType="num">
                                      <p:cBhvr>
                                        <p:cTn id="32" dur="800" decel="100000" fill="hold"/>
                                        <p:tgtEl>
                                          <p:spTgt spid="117852"/>
                                        </p:tgtEl>
                                        <p:attrNameLst>
                                          <p:attrName>ppt_x</p:attrName>
                                        </p:attrNameLst>
                                      </p:cBhvr>
                                      <p:tavLst>
                                        <p:tav tm="0">
                                          <p:val>
                                            <p:strVal val="#ppt_x+0.4"/>
                                          </p:val>
                                        </p:tav>
                                        <p:tav tm="100000">
                                          <p:val>
                                            <p:strVal val="#ppt_x-0.05"/>
                                          </p:val>
                                        </p:tav>
                                      </p:tavLst>
                                    </p:anim>
                                    <p:anim calcmode="lin" valueType="num">
                                      <p:cBhvr>
                                        <p:cTn id="33" dur="800" decel="100000" fill="hold"/>
                                        <p:tgtEl>
                                          <p:spTgt spid="117852"/>
                                        </p:tgtEl>
                                        <p:attrNameLst>
                                          <p:attrName>ppt_y</p:attrName>
                                        </p:attrNameLst>
                                      </p:cBhvr>
                                      <p:tavLst>
                                        <p:tav tm="0">
                                          <p:val>
                                            <p:strVal val="#ppt_y-0.4"/>
                                          </p:val>
                                        </p:tav>
                                        <p:tav tm="100000">
                                          <p:val>
                                            <p:strVal val="#ppt_y+0.1"/>
                                          </p:val>
                                        </p:tav>
                                      </p:tavLst>
                                    </p:anim>
                                    <p:anim calcmode="lin" valueType="num">
                                      <p:cBhvr>
                                        <p:cTn id="34" dur="200" accel="100000" fill="hold">
                                          <p:stCondLst>
                                            <p:cond delay="800"/>
                                          </p:stCondLst>
                                        </p:cTn>
                                        <p:tgtEl>
                                          <p:spTgt spid="117852"/>
                                        </p:tgtEl>
                                        <p:attrNameLst>
                                          <p:attrName>ppt_x</p:attrName>
                                        </p:attrNameLst>
                                      </p:cBhvr>
                                      <p:tavLst>
                                        <p:tav tm="0">
                                          <p:val>
                                            <p:strVal val="#ppt_x-0.05"/>
                                          </p:val>
                                        </p:tav>
                                        <p:tav tm="100000">
                                          <p:val>
                                            <p:strVal val="#ppt_x"/>
                                          </p:val>
                                        </p:tav>
                                      </p:tavLst>
                                    </p:anim>
                                    <p:anim calcmode="lin" valueType="num">
                                      <p:cBhvr>
                                        <p:cTn id="35" dur="200" accel="100000" fill="hold">
                                          <p:stCondLst>
                                            <p:cond delay="800"/>
                                          </p:stCondLst>
                                        </p:cTn>
                                        <p:tgtEl>
                                          <p:spTgt spid="117852"/>
                                        </p:tgtEl>
                                        <p:attrNameLst>
                                          <p:attrName>ppt_y</p:attrName>
                                        </p:attrNameLst>
                                      </p:cBhvr>
                                      <p:tavLst>
                                        <p:tav tm="0">
                                          <p:val>
                                            <p:strVal val="#ppt_y+0.1"/>
                                          </p:val>
                                        </p:tav>
                                        <p:tav tm="100000">
                                          <p:val>
                                            <p:strVal val="#ppt_y"/>
                                          </p:val>
                                        </p:tav>
                                      </p:tavLst>
                                    </p:anim>
                                  </p:childTnLst>
                                </p:cTn>
                              </p:par>
                            </p:childTnLst>
                          </p:cTn>
                        </p:par>
                        <p:par>
                          <p:cTn id="36" fill="hold" nodeType="afterGroup">
                            <p:stCondLst>
                              <p:cond delay="1000"/>
                            </p:stCondLst>
                            <p:childTnLst>
                              <p:par>
                                <p:cTn id="37" presetID="1" presetClass="entr" presetSubtype="0" fill="hold" nodeType="afterEffect">
                                  <p:stCondLst>
                                    <p:cond delay="0"/>
                                  </p:stCondLst>
                                  <p:childTnLst>
                                    <p:set>
                                      <p:cBhvr>
                                        <p:cTn id="38" dur="1" fill="hold">
                                          <p:stCondLst>
                                            <p:cond delay="0"/>
                                          </p:stCondLst>
                                        </p:cTn>
                                        <p:tgtEl>
                                          <p:spTgt spid="11784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7850" grpId="0" animBg="1"/>
      <p:bldP spid="117851" grpId="0" animBg="1"/>
      <p:bldP spid="117852" grpId="0" animBg="1"/>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35521" name="Picture 2"/>
          <p:cNvPicPr>
            <a:picLocks noChangeAspect="1" noChangeArrowheads="1"/>
          </p:cNvPicPr>
          <p:nvPr/>
        </p:nvPicPr>
        <p:blipFill rotWithShape="1">
          <a:blip r:embed="rId3" cstate="screen">
            <a:grayscl/>
            <a:extLst>
              <a:ext uri="{28A0092B-C50C-407E-A947-70E740481C1C}">
                <a14:useLocalDpi xmlns:a14="http://schemas.microsoft.com/office/drawing/2010/main"/>
              </a:ext>
            </a:extLst>
          </a:blip>
          <a:srcRect t="3999"/>
          <a:stretch/>
        </p:blipFill>
        <p:spPr bwMode="auto">
          <a:xfrm>
            <a:off x="0" y="567556"/>
            <a:ext cx="9144000" cy="64618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35523" name="TextBox 3"/>
          <p:cNvSpPr txBox="1">
            <a:spLocks noChangeArrowheads="1"/>
          </p:cNvSpPr>
          <p:nvPr/>
        </p:nvSpPr>
        <p:spPr bwMode="auto">
          <a:xfrm>
            <a:off x="34945" y="620287"/>
            <a:ext cx="2520831" cy="203122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lIns="91341" tIns="45671" rIns="91341" bIns="45671">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1- نسب يسوع المسيح</a:t>
            </a:r>
            <a:r>
              <a:rPr kumimoji="0" lang="en-US" sz="1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a:t>
            </a:r>
            <a:endParaRPr kumimoji="0" lang="ar-JO" sz="1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2- معارضة الملك هيرودس</a:t>
            </a:r>
          </a:p>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3- حلول الروح على يسوع</a:t>
            </a:r>
          </a:p>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4- السيطرة على تجارب الشيطان</a:t>
            </a:r>
          </a:p>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5- شرح الموعظة على الجبل</a:t>
            </a:r>
          </a:p>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6- دروس حول الأولويات المناسبة</a:t>
            </a:r>
          </a:p>
          <a:p>
            <a:pPr marL="0" marR="0" lvl="0" indent="0" algn="r" defTabSz="914400" rtl="1" eaLnBrk="0" fontAlgn="base" latinLnBrk="0" hangingPunct="0">
              <a:lnSpc>
                <a:spcPct val="100000"/>
              </a:lnSpc>
              <a:spcBef>
                <a:spcPct val="0"/>
              </a:spcBef>
              <a:spcAft>
                <a:spcPct val="0"/>
              </a:spcAft>
              <a:buClrTx/>
              <a:buSzTx/>
              <a:buFontTx/>
              <a:buNone/>
              <a:tabLst/>
              <a:defRPr/>
            </a:pPr>
            <a:endParaRPr kumimoji="0" lang="en-US" sz="1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7- خلاصة العلاقات الشخصية</a:t>
            </a:r>
            <a:endParaRPr kumimoji="0" lang="en-US" sz="1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8- إيمان قائد المئة </a:t>
            </a:r>
            <a:endParaRPr kumimoji="0" lang="en-US" sz="1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35524" name="TextBox 4"/>
          <p:cNvSpPr txBox="1">
            <a:spLocks noChangeArrowheads="1"/>
          </p:cNvSpPr>
          <p:nvPr/>
        </p:nvSpPr>
        <p:spPr bwMode="auto">
          <a:xfrm>
            <a:off x="2555776" y="620267"/>
            <a:ext cx="2592309" cy="1600339"/>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lIns="91341" tIns="45671" rIns="91341" bIns="45671">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9- دعوة متى من يسوع</a:t>
            </a:r>
            <a:endParaRPr kumimoji="0" lang="en-US" sz="1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10- إرسال التلاميذ للتبشير</a:t>
            </a:r>
            <a:endParaRPr kumimoji="0" lang="en-US" sz="1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11- شهادة عن رسالة يوحنا</a:t>
            </a:r>
            <a:endParaRPr kumimoji="0" lang="en-US" sz="1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12- المسيا الحقيقي يسمى شيطاناً</a:t>
            </a:r>
            <a:endParaRPr kumimoji="0" lang="en-US" sz="1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13- الرسالة المخفية للأمثال</a:t>
            </a:r>
            <a:endParaRPr kumimoji="0" lang="en-US" sz="1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14- إعدام يوحنا المعمدان</a:t>
            </a:r>
            <a:endParaRPr kumimoji="0" lang="en-US" sz="1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15- الحكمة في الرد على الفريسسيين</a:t>
            </a:r>
            <a:endParaRPr kumimoji="0" lang="en-US" sz="1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35526" name="TextBox 6"/>
          <p:cNvSpPr txBox="1">
            <a:spLocks noChangeArrowheads="1"/>
          </p:cNvSpPr>
          <p:nvPr/>
        </p:nvSpPr>
        <p:spPr bwMode="auto">
          <a:xfrm>
            <a:off x="6191671" y="4817704"/>
            <a:ext cx="2952329" cy="1815783"/>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lIns="91341" tIns="45671" rIns="91341" bIns="45671">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22- دفع الضرائب لقيصر</a:t>
            </a:r>
            <a:endParaRPr kumimoji="0" lang="en-US" sz="1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23- إدانة النفاق بالويلات</a:t>
            </a:r>
            <a:endParaRPr kumimoji="0" lang="en-US" sz="1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24- أحداث المجيء الثاني</a:t>
            </a:r>
            <a:endParaRPr kumimoji="0" lang="en-US" sz="1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25- دينونة الأمم</a:t>
            </a:r>
            <a:endParaRPr kumimoji="0" lang="en-US" sz="1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26- أحداث عشية الجلجثة</a:t>
            </a:r>
            <a:endParaRPr kumimoji="0" lang="en-US" sz="1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27- طريق الصليب</a:t>
            </a:r>
            <a:endParaRPr kumimoji="0" lang="en-US" sz="1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28- قيامة المخلص ومأموريته</a:t>
            </a:r>
            <a:endParaRPr kumimoji="0" lang="en-US" sz="1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7651" name="Rectangle 3"/>
          <p:cNvSpPr>
            <a:spLocks noGrp="1" noChangeArrowheads="1"/>
          </p:cNvSpPr>
          <p:nvPr>
            <p:ph type="title" idx="4294967295"/>
          </p:nvPr>
        </p:nvSpPr>
        <p:spPr>
          <a:xfrm>
            <a:off x="-36512" y="6428184"/>
            <a:ext cx="5849887" cy="457200"/>
          </a:xfrm>
          <a:solidFill>
            <a:srgbClr val="000000"/>
          </a:solidFill>
          <a:effectLst>
            <a:outerShdw blurRad="63500" dist="35921" dir="2700000" algn="ctr" rotWithShape="0">
              <a:schemeClr val="bg2">
                <a:alpha val="74998"/>
              </a:schemeClr>
            </a:outerShdw>
          </a:effectLst>
        </p:spPr>
        <p:txBody>
          <a:bodyPr/>
          <a:lstStyle/>
          <a:p>
            <a:pPr eaLnBrk="1" hangingPunct="1">
              <a:defRPr/>
            </a:pPr>
            <a:r>
              <a:rPr lang="ar-JO" sz="2000" b="1" dirty="0">
                <a:solidFill>
                  <a:schemeClr val="bg1"/>
                </a:solidFill>
                <a:latin typeface="Arial" panose="020B0604020202020204" pitchFamily="34" charset="0"/>
                <a:cs typeface="Arial" panose="020B0604020202020204" pitchFamily="34" charset="0"/>
              </a:rPr>
              <a:t>باري هدلستون</a:t>
            </a:r>
            <a:r>
              <a:rPr lang="ar-JO" sz="2000" b="1" i="1" dirty="0">
                <a:solidFill>
                  <a:schemeClr val="bg1"/>
                </a:solidFill>
                <a:latin typeface="Arial" panose="020B0604020202020204" pitchFamily="34" charset="0"/>
                <a:cs typeface="Arial" panose="020B0604020202020204" pitchFamily="34" charset="0"/>
              </a:rPr>
              <a:t>. الكتاب المقدس المتوازي</a:t>
            </a:r>
            <a:endParaRPr lang="en-US" sz="2000" b="1" dirty="0">
              <a:solidFill>
                <a:schemeClr val="bg1"/>
              </a:solidFill>
              <a:latin typeface="Arial" panose="020B0604020202020204" pitchFamily="34" charset="0"/>
              <a:cs typeface="Arial" panose="020B0604020202020204" pitchFamily="34" charset="0"/>
            </a:endParaRPr>
          </a:p>
        </p:txBody>
      </p:sp>
      <p:sp>
        <p:nvSpPr>
          <p:cNvPr id="8" name="Rectangle 3">
            <a:extLst>
              <a:ext uri="{FF2B5EF4-FFF2-40B4-BE49-F238E27FC236}">
                <a16:creationId xmlns:a16="http://schemas.microsoft.com/office/drawing/2014/main" id="{39DCD747-C8C7-B44F-8998-A74446B917A3}"/>
              </a:ext>
            </a:extLst>
          </p:cNvPr>
          <p:cNvSpPr txBox="1">
            <a:spLocks noChangeArrowheads="1"/>
          </p:cNvSpPr>
          <p:nvPr/>
        </p:nvSpPr>
        <p:spPr bwMode="auto">
          <a:xfrm>
            <a:off x="0" y="-2461"/>
            <a:ext cx="9144000" cy="622728"/>
          </a:xfrm>
          <a:prstGeom prst="rect">
            <a:avLst/>
          </a:prstGeom>
          <a:solidFill>
            <a:srgbClr val="000000"/>
          </a:solidFill>
          <a:ln>
            <a:noFill/>
          </a:ln>
          <a:effectLst>
            <a:outerShdw blurRad="63500" dist="35921" dir="2700000" algn="ctr" rotWithShape="0">
              <a:schemeClr val="bg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341" tIns="45671" rIns="91341" bIns="45671" numCol="1" anchor="ctr" anchorCtr="0" compatLnSpc="1">
            <a:prstTxWarp prst="textNoShape">
              <a:avLst/>
            </a:prstTxWarp>
          </a:bodyPr>
          <a:lstStyle>
            <a:lvl1pPr algn="ctr" rtl="0" eaLnBrk="0" fontAlgn="base" hangingPunct="0">
              <a:spcBef>
                <a:spcPct val="0"/>
              </a:spcBef>
              <a:spcAft>
                <a:spcPct val="0"/>
              </a:spcAft>
              <a:defRPr sz="4400">
                <a:solidFill>
                  <a:srgbClr val="F8F8EF"/>
                </a:solidFill>
                <a:effectLst>
                  <a:outerShdw blurRad="38100" dist="38100" dir="2700000" algn="tl">
                    <a:srgbClr val="000000">
                      <a:alpha val="43137"/>
                    </a:srgbClr>
                  </a:outerShdw>
                </a:effectLst>
                <a:latin typeface="+mj-lt"/>
                <a:ea typeface="ＭＳ Ｐゴシック" charset="-128"/>
                <a:cs typeface="ＭＳ Ｐゴシック" charset="-128"/>
              </a:defRPr>
            </a:lvl1pPr>
            <a:lvl2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2pPr>
            <a:lvl3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3pPr>
            <a:lvl4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4pPr>
            <a:lvl5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5pPr>
            <a:lvl6pPr marL="456726" algn="ctr" rtl="0" fontAlgn="base">
              <a:spcBef>
                <a:spcPct val="0"/>
              </a:spcBef>
              <a:spcAft>
                <a:spcPct val="0"/>
              </a:spcAft>
              <a:defRPr sz="4400">
                <a:solidFill>
                  <a:schemeClr val="tx2"/>
                </a:solidFill>
                <a:latin typeface="Arial" pitchFamily="-112" charset="0"/>
              </a:defRPr>
            </a:lvl6pPr>
            <a:lvl7pPr marL="913455" algn="ctr" rtl="0" fontAlgn="base">
              <a:spcBef>
                <a:spcPct val="0"/>
              </a:spcBef>
              <a:spcAft>
                <a:spcPct val="0"/>
              </a:spcAft>
              <a:defRPr sz="4400">
                <a:solidFill>
                  <a:schemeClr val="tx2"/>
                </a:solidFill>
                <a:latin typeface="Arial" pitchFamily="-112" charset="0"/>
              </a:defRPr>
            </a:lvl7pPr>
            <a:lvl8pPr marL="1370172" algn="ctr" rtl="0" fontAlgn="base">
              <a:spcBef>
                <a:spcPct val="0"/>
              </a:spcBef>
              <a:spcAft>
                <a:spcPct val="0"/>
              </a:spcAft>
              <a:defRPr sz="4400">
                <a:solidFill>
                  <a:schemeClr val="tx2"/>
                </a:solidFill>
                <a:latin typeface="Arial" pitchFamily="-112" charset="0"/>
              </a:defRPr>
            </a:lvl8pPr>
            <a:lvl9pPr marL="1826907" algn="ctr" rtl="0" fontAlgn="base">
              <a:spcBef>
                <a:spcPct val="0"/>
              </a:spcBef>
              <a:spcAft>
                <a:spcPct val="0"/>
              </a:spcAft>
              <a:defRPr sz="4400">
                <a:solidFill>
                  <a:schemeClr val="tx2"/>
                </a:solidFill>
                <a:latin typeface="Arial" pitchFamily="-112"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1" i="0"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128"/>
                <a:cs typeface="Arial" panose="020B0604020202020204" pitchFamily="34" charset="0"/>
              </a:rPr>
              <a:t>متى</a:t>
            </a:r>
            <a:endParaRPr kumimoji="0" lang="en-US" sz="3600" b="1" i="0"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128"/>
              <a:cs typeface="Arial" panose="020B0604020202020204" pitchFamily="34" charset="0"/>
            </a:endParaRPr>
          </a:p>
        </p:txBody>
      </p:sp>
      <p:sp>
        <p:nvSpPr>
          <p:cNvPr id="235525" name="TextBox 5"/>
          <p:cNvSpPr txBox="1">
            <a:spLocks noChangeArrowheads="1"/>
          </p:cNvSpPr>
          <p:nvPr/>
        </p:nvSpPr>
        <p:spPr bwMode="auto">
          <a:xfrm>
            <a:off x="3923949" y="4817704"/>
            <a:ext cx="2448272" cy="1600339"/>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lIns="91341" tIns="45671" rIns="91341" bIns="45671">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16- مفاتيح الملكوت</a:t>
            </a:r>
            <a:endParaRPr kumimoji="0" lang="en-US" sz="1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17- أثر تجلي يسوع</a:t>
            </a:r>
            <a:endParaRPr kumimoji="0" lang="en-US" sz="1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18- الحاجة لغفران حقيقي</a:t>
            </a:r>
            <a:endParaRPr kumimoji="0" lang="en-US" sz="1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19- توضيح أسباب الطلاق</a:t>
            </a:r>
          </a:p>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20- الفرص في الكرم</a:t>
            </a:r>
            <a:endParaRPr kumimoji="0" lang="en-US" sz="1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21- لعن شجرة التين</a:t>
            </a:r>
            <a:endParaRPr kumimoji="0" lang="en-US" sz="1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60885824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checkerboard(across)">
                                      <p:cBhvr>
                                        <p:cTn id="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Lst>
  </p:timing>
</p:sld>
</file>

<file path=ppt/slides/slide30.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732162" name="Rectangle 2"/>
          <p:cNvSpPr>
            <a:spLocks noGrp="1" noChangeArrowheads="1"/>
          </p:cNvSpPr>
          <p:nvPr>
            <p:ph type="title"/>
          </p:nvPr>
        </p:nvSpPr>
        <p:spPr>
          <a:xfrm>
            <a:off x="107950" y="115888"/>
            <a:ext cx="8229600" cy="884237"/>
          </a:xfrm>
          <a:solidFill>
            <a:srgbClr val="000000"/>
          </a:solidFill>
        </p:spPr>
        <p:txBody>
          <a:bodyPr/>
          <a:lstStyle/>
          <a:p>
            <a:pPr eaLnBrk="1" hangingPunct="1"/>
            <a:r>
              <a:rPr lang="ar-JO" b="1" dirty="0">
                <a:solidFill>
                  <a:srgbClr val="FFFFFF"/>
                </a:solidFill>
                <a:latin typeface="Arial" charset="0"/>
              </a:rPr>
              <a:t>أشياء محددة للملاحظة</a:t>
            </a:r>
            <a:endParaRPr lang="en-US" b="1" dirty="0">
              <a:latin typeface="Arial" charset="0"/>
            </a:endParaRPr>
          </a:p>
        </p:txBody>
      </p:sp>
      <p:sp>
        <p:nvSpPr>
          <p:cNvPr id="4102" name="Rectangle 6"/>
          <p:cNvSpPr>
            <a:spLocks noChangeArrowheads="1"/>
          </p:cNvSpPr>
          <p:nvPr/>
        </p:nvSpPr>
        <p:spPr bwMode="auto">
          <a:xfrm>
            <a:off x="179388" y="1268413"/>
            <a:ext cx="3611562" cy="4525962"/>
          </a:xfrm>
          <a:prstGeom prst="rect">
            <a:avLst/>
          </a:prstGeom>
          <a:noFill/>
          <a:ln w="9525">
            <a:noFill/>
            <a:miter lim="800000"/>
            <a:headEnd/>
            <a:tailEnd/>
          </a:ln>
          <a:effectLst/>
        </p:spPr>
        <p:txBody>
          <a:bodyPr/>
          <a:lstStyle/>
          <a:p>
            <a:pPr marL="342900" indent="-342900" algn="r" defTabSz="914400" rtl="1" fontAlgn="base">
              <a:spcBef>
                <a:spcPct val="20000"/>
              </a:spcBef>
              <a:spcAft>
                <a:spcPct val="0"/>
              </a:spcAft>
              <a:buFontTx/>
              <a:buChar char="•"/>
              <a:defRPr/>
            </a:pPr>
            <a:r>
              <a:rPr lang="ar-JO" sz="4000" b="1" dirty="0">
                <a:solidFill>
                  <a:srgbClr val="FFFFFF"/>
                </a:solidFill>
                <a:effectLst>
                  <a:outerShdw blurRad="50800" dist="38100" dir="2700000" algn="tl" rotWithShape="0">
                    <a:srgbClr val="000000">
                      <a:alpha val="43000"/>
                    </a:srgbClr>
                  </a:outerShdw>
                </a:effectLst>
                <a:latin typeface="Arial" pitchFamily="-105" charset="0"/>
                <a:ea typeface="Arial" pitchFamily="-105" charset="0"/>
                <a:cs typeface="Arial" pitchFamily="-105" charset="0"/>
              </a:rPr>
              <a:t>الأسباب</a:t>
            </a:r>
            <a:endParaRPr lang="en-US" sz="4000" b="1" dirty="0">
              <a:solidFill>
                <a:srgbClr val="FFFFFF"/>
              </a:solidFill>
              <a:effectLst>
                <a:outerShdw blurRad="50800" dist="38100" dir="2700000" algn="tl" rotWithShape="0">
                  <a:srgbClr val="000000">
                    <a:alpha val="43000"/>
                  </a:srgbClr>
                </a:outerShdw>
              </a:effectLst>
              <a:latin typeface="Arial" pitchFamily="-105" charset="0"/>
              <a:ea typeface="Arial" pitchFamily="-105" charset="0"/>
              <a:cs typeface="Arial" pitchFamily="-105" charset="0"/>
            </a:endParaRPr>
          </a:p>
          <a:p>
            <a:pPr marL="342900" indent="-342900" algn="r" defTabSz="914400" rtl="1" fontAlgn="base">
              <a:spcBef>
                <a:spcPct val="20000"/>
              </a:spcBef>
              <a:spcAft>
                <a:spcPct val="0"/>
              </a:spcAft>
              <a:buFontTx/>
              <a:buChar char="•"/>
              <a:defRPr/>
            </a:pPr>
            <a:r>
              <a:rPr lang="ar-JO" sz="4000" b="1" dirty="0">
                <a:solidFill>
                  <a:srgbClr val="FFFFFF"/>
                </a:solidFill>
                <a:effectLst>
                  <a:outerShdw blurRad="50800" dist="38100" dir="2700000" algn="tl" rotWithShape="0">
                    <a:srgbClr val="000000">
                      <a:alpha val="43000"/>
                    </a:srgbClr>
                  </a:outerShdw>
                </a:effectLst>
                <a:latin typeface="Arial" pitchFamily="-105" charset="0"/>
                <a:ea typeface="Arial" pitchFamily="-105" charset="0"/>
                <a:cs typeface="Arial" pitchFamily="-105" charset="0"/>
              </a:rPr>
              <a:t>نتائج فعل الأمور</a:t>
            </a:r>
            <a:endParaRPr lang="en-US" sz="4000" b="1" dirty="0">
              <a:solidFill>
                <a:srgbClr val="FFFFFF"/>
              </a:solidFill>
              <a:effectLst>
                <a:outerShdw blurRad="50800" dist="38100" dir="2700000" algn="tl" rotWithShape="0">
                  <a:srgbClr val="000000">
                    <a:alpha val="43000"/>
                  </a:srgbClr>
                </a:outerShdw>
              </a:effectLst>
              <a:latin typeface="Arial" pitchFamily="-105" charset="0"/>
              <a:ea typeface="Arial" pitchFamily="-105" charset="0"/>
              <a:cs typeface="Arial" pitchFamily="-105" charset="0"/>
            </a:endParaRPr>
          </a:p>
        </p:txBody>
      </p:sp>
      <p:sp>
        <p:nvSpPr>
          <p:cNvPr id="4103" name="Text Box 7"/>
          <p:cNvSpPr txBox="1">
            <a:spLocks noChangeArrowheads="1"/>
          </p:cNvSpPr>
          <p:nvPr/>
        </p:nvSpPr>
        <p:spPr bwMode="auto">
          <a:xfrm>
            <a:off x="8509000" y="76200"/>
            <a:ext cx="530915"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defTabSz="914400" fontAlgn="base">
              <a:spcBef>
                <a:spcPct val="0"/>
              </a:spcBef>
              <a:spcAft>
                <a:spcPct val="0"/>
              </a:spcAft>
              <a:defRPr/>
            </a:pPr>
            <a:r>
              <a:rPr lang="ar-JO" b="1" dirty="0">
                <a:solidFill>
                  <a:srgbClr val="FFFFFF"/>
                </a:solidFill>
              </a:rPr>
              <a:t>22</a:t>
            </a:r>
            <a:endParaRPr lang="en-US" b="1" dirty="0">
              <a:solidFill>
                <a:srgbClr val="FFFFFF"/>
              </a:solidFill>
              <a:effectLst>
                <a:outerShdw blurRad="38100" dist="38100" dir="2700000" algn="tl">
                  <a:srgbClr val="DDDDDD"/>
                </a:outerShdw>
              </a:effectLst>
            </a:endParaRPr>
          </a:p>
        </p:txBody>
      </p:sp>
      <p:sp>
        <p:nvSpPr>
          <p:cNvPr id="6" name="Rectangle 6"/>
          <p:cNvSpPr>
            <a:spLocks noChangeArrowheads="1"/>
          </p:cNvSpPr>
          <p:nvPr/>
        </p:nvSpPr>
        <p:spPr bwMode="auto">
          <a:xfrm>
            <a:off x="3821095" y="1268413"/>
            <a:ext cx="5003800" cy="5589587"/>
          </a:xfrm>
          <a:prstGeom prst="rect">
            <a:avLst/>
          </a:prstGeom>
          <a:noFill/>
          <a:ln w="9525">
            <a:noFill/>
            <a:miter lim="800000"/>
            <a:headEnd/>
            <a:tailEnd/>
          </a:ln>
          <a:effectLst/>
        </p:spPr>
        <p:txBody>
          <a:bodyPr/>
          <a:lstStyle/>
          <a:p>
            <a:pPr algn="r" defTabSz="914400" fontAlgn="base">
              <a:spcBef>
                <a:spcPct val="20000"/>
              </a:spcBef>
              <a:spcAft>
                <a:spcPct val="0"/>
              </a:spcAft>
              <a:defRPr/>
            </a:pPr>
            <a:r>
              <a:rPr lang="ar-JO" sz="3200" b="1" dirty="0">
                <a:solidFill>
                  <a:srgbClr val="FFFFFF"/>
                </a:solidFill>
                <a:effectLst>
                  <a:outerShdw blurRad="50800" dist="38100" dir="2700000" algn="tl" rotWithShape="0">
                    <a:srgbClr val="000000">
                      <a:alpha val="43000"/>
                    </a:srgbClr>
                  </a:outerShdw>
                </a:effectLst>
                <a:latin typeface="Arial" pitchFamily="-105" charset="0"/>
                <a:ea typeface="Arial" pitchFamily="-105" charset="0"/>
                <a:cs typeface="Arial" pitchFamily="-105" charset="0"/>
              </a:rPr>
              <a:t>لا تخرج كلمة ردية من أفواهكم بل كل ما كان صالحا للبنيان حسب الحاجة كي يعطي نعمة للسامعين</a:t>
            </a:r>
            <a:br>
              <a:rPr lang="en-US" sz="3200" b="1" dirty="0">
                <a:solidFill>
                  <a:srgbClr val="FFFFFF"/>
                </a:solidFill>
                <a:effectLst>
                  <a:outerShdw blurRad="50800" dist="38100" dir="2700000" algn="tl" rotWithShape="0">
                    <a:srgbClr val="000000">
                      <a:alpha val="43000"/>
                    </a:srgbClr>
                  </a:outerShdw>
                </a:effectLst>
                <a:latin typeface="Arial" pitchFamily="-105" charset="0"/>
                <a:ea typeface="Arial" pitchFamily="-105" charset="0"/>
                <a:cs typeface="Arial" pitchFamily="-105" charset="0"/>
              </a:rPr>
            </a:br>
            <a:r>
              <a:rPr lang="ar-JO" sz="3200" b="1" dirty="0">
                <a:solidFill>
                  <a:srgbClr val="FFFFFF"/>
                </a:solidFill>
                <a:effectLst>
                  <a:outerShdw blurRad="50800" dist="38100" dir="2700000" algn="tl" rotWithShape="0">
                    <a:srgbClr val="000000">
                      <a:alpha val="43000"/>
                    </a:srgbClr>
                  </a:outerShdw>
                </a:effectLst>
                <a:latin typeface="Arial" pitchFamily="-105" charset="0"/>
                <a:ea typeface="Arial" pitchFamily="-105" charset="0"/>
                <a:cs typeface="Arial" pitchFamily="-105" charset="0"/>
              </a:rPr>
              <a:t>(أفسس 4: 29)</a:t>
            </a:r>
            <a:endParaRPr lang="en-US" sz="3200" b="1" dirty="0">
              <a:solidFill>
                <a:srgbClr val="FFFFFF"/>
              </a:solidFill>
              <a:effectLst>
                <a:outerShdw blurRad="50800" dist="38100" dir="2700000" algn="tl" rotWithShape="0">
                  <a:srgbClr val="000000">
                    <a:alpha val="43000"/>
                  </a:srgbClr>
                </a:outerShdw>
              </a:effectLst>
              <a:latin typeface="Arial" pitchFamily="-105" charset="0"/>
              <a:ea typeface="Arial" pitchFamily="-105" charset="0"/>
              <a:cs typeface="Arial" pitchFamily="-105" charset="0"/>
            </a:endParaRPr>
          </a:p>
        </p:txBody>
      </p:sp>
      <p:sp>
        <p:nvSpPr>
          <p:cNvPr id="7" name="Rectangle 6"/>
          <p:cNvSpPr>
            <a:spLocks noChangeArrowheads="1"/>
          </p:cNvSpPr>
          <p:nvPr/>
        </p:nvSpPr>
        <p:spPr bwMode="auto">
          <a:xfrm>
            <a:off x="0" y="6453188"/>
            <a:ext cx="9144000" cy="404812"/>
          </a:xfrm>
          <a:prstGeom prst="rect">
            <a:avLst/>
          </a:prstGeom>
          <a:solidFill>
            <a:srgbClr val="000000"/>
          </a:solidFill>
          <a:ln w="9525">
            <a:noFill/>
            <a:miter lim="800000"/>
            <a:headEnd/>
            <a:tailEnd/>
          </a:ln>
          <a:effectLst/>
        </p:spPr>
        <p:txBody>
          <a:bodyPr/>
          <a:lstStyle/>
          <a:p>
            <a:pPr algn="ctr" defTabSz="914400" fontAlgn="base">
              <a:spcBef>
                <a:spcPct val="20000"/>
              </a:spcBef>
              <a:spcAft>
                <a:spcPct val="0"/>
              </a:spcAft>
              <a:defRPr/>
            </a:pPr>
            <a:r>
              <a:rPr lang="ar-JO" sz="2000" b="1" dirty="0">
                <a:solidFill>
                  <a:srgbClr val="FFFFFF"/>
                </a:solidFill>
                <a:effectLst>
                  <a:outerShdw blurRad="50800" dist="38100" dir="2700000" algn="tl" rotWithShape="0">
                    <a:srgbClr val="000000">
                      <a:alpha val="43000"/>
                    </a:srgbClr>
                  </a:outerShdw>
                </a:effectLst>
                <a:latin typeface="Arial" pitchFamily="-105" charset="0"/>
                <a:ea typeface="Arial" pitchFamily="-105" charset="0"/>
                <a:cs typeface="Arial" pitchFamily="-105" charset="0"/>
              </a:rPr>
              <a:t>أوليتا والد، فرح الإكتشاف</a:t>
            </a:r>
            <a:endParaRPr lang="en-US" sz="2000" b="1" dirty="0">
              <a:solidFill>
                <a:srgbClr val="FFFFFF"/>
              </a:solidFill>
              <a:effectLst>
                <a:outerShdw blurRad="50800" dist="38100" dir="2700000" algn="tl" rotWithShape="0">
                  <a:srgbClr val="000000">
                    <a:alpha val="43000"/>
                  </a:srgbClr>
                </a:outerShdw>
              </a:effectLst>
              <a:latin typeface="Arial" pitchFamily="-105" charset="0"/>
              <a:ea typeface="Arial" pitchFamily="-105" charset="0"/>
              <a:cs typeface="Arial" pitchFamily="-105" charset="0"/>
            </a:endParaRPr>
          </a:p>
        </p:txBody>
      </p:sp>
    </p:spTree>
    <p:extLst>
      <p:ext uri="{BB962C8B-B14F-4D97-AF65-F5344CB8AC3E}">
        <p14:creationId xmlns:p14="http://schemas.microsoft.com/office/powerpoint/2010/main" val="2249935091"/>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4" presetClass="entr" presetSubtype="0" fill="hold" grpId="0" nodeType="clickEffect">
                                  <p:stCondLst>
                                    <p:cond delay="0"/>
                                  </p:stCondLst>
                                  <p:childTnLst>
                                    <p:set>
                                      <p:cBhvr>
                                        <p:cTn id="6" dur="1" fill="hold">
                                          <p:stCondLst>
                                            <p:cond delay="0"/>
                                          </p:stCondLst>
                                        </p:cTn>
                                        <p:tgtEl>
                                          <p:spTgt spid="4102">
                                            <p:txEl>
                                              <p:pRg st="0" end="0"/>
                                            </p:txEl>
                                          </p:spTgt>
                                        </p:tgtEl>
                                        <p:attrNameLst>
                                          <p:attrName>style.visibility</p:attrName>
                                        </p:attrNameLst>
                                      </p:cBhvr>
                                      <p:to>
                                        <p:strVal val="visible"/>
                                      </p:to>
                                    </p:set>
                                    <p:anim to="" calcmode="lin" valueType="num">
                                      <p:cBhvr>
                                        <p:cTn id="7" dur="1" fill="hold"/>
                                        <p:tgtEl>
                                          <p:spTgt spid="4102">
                                            <p:txEl>
                                              <p:pRg st="0" end="0"/>
                                            </p:txEl>
                                          </p:spTgt>
                                        </p:tgtEl>
                                        <p:attrNameLst>
                                          <p:attrName/>
                                        </p:attrNameLst>
                                      </p:cBhvr>
                                    </p:anim>
                                  </p:childTnLst>
                                </p:cTn>
                              </p:par>
                            </p:childTnLst>
                          </p:cTn>
                        </p:par>
                      </p:childTnLst>
                    </p:cTn>
                  </p:par>
                  <p:par>
                    <p:cTn id="8" fill="hold" nodeType="clickPar">
                      <p:stCondLst>
                        <p:cond delay="indefinite"/>
                      </p:stCondLst>
                      <p:childTnLst>
                        <p:par>
                          <p:cTn id="9" fill="hold" nodeType="withGroup">
                            <p:stCondLst>
                              <p:cond delay="0"/>
                            </p:stCondLst>
                            <p:childTnLst>
                              <p:par>
                                <p:cTn id="10" presetID="24" presetClass="entr" presetSubtype="0" fill="hold" grpId="0" nodeType="clickEffect">
                                  <p:stCondLst>
                                    <p:cond delay="0"/>
                                  </p:stCondLst>
                                  <p:childTnLst>
                                    <p:set>
                                      <p:cBhvr>
                                        <p:cTn id="11" dur="1" fill="hold">
                                          <p:stCondLst>
                                            <p:cond delay="0"/>
                                          </p:stCondLst>
                                        </p:cTn>
                                        <p:tgtEl>
                                          <p:spTgt spid="4102">
                                            <p:txEl>
                                              <p:pRg st="1" end="1"/>
                                            </p:txEl>
                                          </p:spTgt>
                                        </p:tgtEl>
                                        <p:attrNameLst>
                                          <p:attrName>style.visibility</p:attrName>
                                        </p:attrNameLst>
                                      </p:cBhvr>
                                      <p:to>
                                        <p:strVal val="visible"/>
                                      </p:to>
                                    </p:set>
                                    <p:anim to="" calcmode="lin" valueType="num">
                                      <p:cBhvr>
                                        <p:cTn id="12" dur="1" fill="hold"/>
                                        <p:tgtEl>
                                          <p:spTgt spid="4102">
                                            <p:txEl>
                                              <p:pRg st="1" end="1"/>
                                            </p:txEl>
                                          </p:spTgt>
                                        </p:tgtEl>
                                        <p:attrNameLst>
                                          <p:attrName/>
                                        </p:attrNameLst>
                                      </p:cBhvr>
                                    </p:anim>
                                  </p:childTnLst>
                                </p:cTn>
                              </p:par>
                            </p:childTnLst>
                          </p:cTn>
                        </p:par>
                      </p:childTnLst>
                    </p:cTn>
                  </p:par>
                  <p:par>
                    <p:cTn id="13" fill="hold">
                      <p:stCondLst>
                        <p:cond delay="indefinite"/>
                      </p:stCondLst>
                      <p:childTnLst>
                        <p:par>
                          <p:cTn id="14" fill="hold">
                            <p:stCondLst>
                              <p:cond delay="0"/>
                            </p:stCondLst>
                            <p:childTnLst>
                              <p:par>
                                <p:cTn id="15" presetID="24" presetClass="entr" presetSubtype="0" fill="hold" grpId="0" nodeType="clickEffect">
                                  <p:stCondLst>
                                    <p:cond delay="0"/>
                                  </p:stCondLst>
                                  <p:childTnLst>
                                    <p:set>
                                      <p:cBhvr>
                                        <p:cTn id="16" dur="1" fill="hold">
                                          <p:stCondLst>
                                            <p:cond delay="0"/>
                                          </p:stCondLst>
                                        </p:cTn>
                                        <p:tgtEl>
                                          <p:spTgt spid="6">
                                            <p:txEl>
                                              <p:pRg st="0" end="0"/>
                                            </p:txEl>
                                          </p:spTgt>
                                        </p:tgtEl>
                                        <p:attrNameLst>
                                          <p:attrName>style.visibility</p:attrName>
                                        </p:attrNameLst>
                                      </p:cBhvr>
                                      <p:to>
                                        <p:strVal val="visible"/>
                                      </p:to>
                                    </p:set>
                                    <p:anim to="" calcmode="lin" valueType="num">
                                      <p:cBhvr>
                                        <p:cTn id="17" dur="1" fill="hold"/>
                                        <p:tgtEl>
                                          <p:spTgt spid="6">
                                            <p:txEl>
                                              <p:pRg st="0" end="0"/>
                                            </p:txEl>
                                          </p:spTgt>
                                        </p:tgtEl>
                                        <p:attrNameLst>
                                          <p:attrName/>
                                        </p:attrNameLst>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02" grpId="0" build="p"/>
      <p:bldP spid="6" grpId="0" build="p"/>
    </p:bldLst>
  </p:timing>
</p:sld>
</file>

<file path=ppt/slides/slide31.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tile tx="0" ty="0" sx="100000" sy="100000" flip="none" algn="tl"/>
        </a:blipFill>
        <a:effectLst/>
      </p:bgPr>
    </p:bg>
    <p:spTree>
      <p:nvGrpSpPr>
        <p:cNvPr id="1" name=""/>
        <p:cNvGrpSpPr/>
        <p:nvPr/>
      </p:nvGrpSpPr>
      <p:grpSpPr>
        <a:xfrm>
          <a:off x="0" y="0"/>
          <a:ext cx="0" cy="0"/>
          <a:chOff x="0" y="0"/>
          <a:chExt cx="0" cy="0"/>
        </a:xfrm>
      </p:grpSpPr>
      <p:graphicFrame>
        <p:nvGraphicFramePr>
          <p:cNvPr id="77882" name="Group 58"/>
          <p:cNvGraphicFramePr>
            <a:graphicFrameLocks noGrp="1"/>
          </p:cNvGraphicFramePr>
          <p:nvPr>
            <p:ph type="dgm" idx="1"/>
            <p:extLst>
              <p:ext uri="{D42A27DB-BD31-4B8C-83A1-F6EECF244321}">
                <p14:modId xmlns:p14="http://schemas.microsoft.com/office/powerpoint/2010/main" val="218330808"/>
              </p:ext>
            </p:extLst>
          </p:nvPr>
        </p:nvGraphicFramePr>
        <p:xfrm>
          <a:off x="0" y="2286000"/>
          <a:ext cx="9144000" cy="4572001"/>
        </p:xfrm>
        <a:graphic>
          <a:graphicData uri="http://schemas.openxmlformats.org/drawingml/2006/table">
            <a:tbl>
              <a:tblPr/>
              <a:tblGrid>
                <a:gridCol w="625475">
                  <a:extLst>
                    <a:ext uri="{9D8B030D-6E8A-4147-A177-3AD203B41FA5}">
                      <a16:colId xmlns:a16="http://schemas.microsoft.com/office/drawing/2014/main" val="20000"/>
                    </a:ext>
                  </a:extLst>
                </a:gridCol>
                <a:gridCol w="625475">
                  <a:extLst>
                    <a:ext uri="{9D8B030D-6E8A-4147-A177-3AD203B41FA5}">
                      <a16:colId xmlns:a16="http://schemas.microsoft.com/office/drawing/2014/main" val="20001"/>
                    </a:ext>
                  </a:extLst>
                </a:gridCol>
                <a:gridCol w="703263">
                  <a:extLst>
                    <a:ext uri="{9D8B030D-6E8A-4147-A177-3AD203B41FA5}">
                      <a16:colId xmlns:a16="http://schemas.microsoft.com/office/drawing/2014/main" val="20002"/>
                    </a:ext>
                  </a:extLst>
                </a:gridCol>
                <a:gridCol w="623887">
                  <a:extLst>
                    <a:ext uri="{9D8B030D-6E8A-4147-A177-3AD203B41FA5}">
                      <a16:colId xmlns:a16="http://schemas.microsoft.com/office/drawing/2014/main" val="20003"/>
                    </a:ext>
                  </a:extLst>
                </a:gridCol>
                <a:gridCol w="703263">
                  <a:extLst>
                    <a:ext uri="{9D8B030D-6E8A-4147-A177-3AD203B41FA5}">
                      <a16:colId xmlns:a16="http://schemas.microsoft.com/office/drawing/2014/main" val="20004"/>
                    </a:ext>
                  </a:extLst>
                </a:gridCol>
                <a:gridCol w="625475">
                  <a:extLst>
                    <a:ext uri="{9D8B030D-6E8A-4147-A177-3AD203B41FA5}">
                      <a16:colId xmlns:a16="http://schemas.microsoft.com/office/drawing/2014/main" val="20005"/>
                    </a:ext>
                  </a:extLst>
                </a:gridCol>
                <a:gridCol w="725487">
                  <a:extLst>
                    <a:ext uri="{9D8B030D-6E8A-4147-A177-3AD203B41FA5}">
                      <a16:colId xmlns:a16="http://schemas.microsoft.com/office/drawing/2014/main" val="20006"/>
                    </a:ext>
                  </a:extLst>
                </a:gridCol>
                <a:gridCol w="838200">
                  <a:extLst>
                    <a:ext uri="{9D8B030D-6E8A-4147-A177-3AD203B41FA5}">
                      <a16:colId xmlns:a16="http://schemas.microsoft.com/office/drawing/2014/main" val="20007"/>
                    </a:ext>
                  </a:extLst>
                </a:gridCol>
                <a:gridCol w="703263">
                  <a:extLst>
                    <a:ext uri="{9D8B030D-6E8A-4147-A177-3AD203B41FA5}">
                      <a16:colId xmlns:a16="http://schemas.microsoft.com/office/drawing/2014/main" val="20008"/>
                    </a:ext>
                  </a:extLst>
                </a:gridCol>
                <a:gridCol w="623887">
                  <a:extLst>
                    <a:ext uri="{9D8B030D-6E8A-4147-A177-3AD203B41FA5}">
                      <a16:colId xmlns:a16="http://schemas.microsoft.com/office/drawing/2014/main" val="20009"/>
                    </a:ext>
                  </a:extLst>
                </a:gridCol>
                <a:gridCol w="703263">
                  <a:extLst>
                    <a:ext uri="{9D8B030D-6E8A-4147-A177-3AD203B41FA5}">
                      <a16:colId xmlns:a16="http://schemas.microsoft.com/office/drawing/2014/main" val="20010"/>
                    </a:ext>
                  </a:extLst>
                </a:gridCol>
                <a:gridCol w="782637">
                  <a:extLst>
                    <a:ext uri="{9D8B030D-6E8A-4147-A177-3AD203B41FA5}">
                      <a16:colId xmlns:a16="http://schemas.microsoft.com/office/drawing/2014/main" val="20011"/>
                    </a:ext>
                  </a:extLst>
                </a:gridCol>
                <a:gridCol w="860425">
                  <a:extLst>
                    <a:ext uri="{9D8B030D-6E8A-4147-A177-3AD203B41FA5}">
                      <a16:colId xmlns:a16="http://schemas.microsoft.com/office/drawing/2014/main" val="20012"/>
                    </a:ext>
                  </a:extLst>
                </a:gridCol>
              </a:tblGrid>
              <a:tr h="649288">
                <a:tc gridSpan="3">
                  <a:txBody>
                    <a:bodyPr/>
                    <a:lstStyle/>
                    <a:p>
                      <a:pPr marL="0" marR="0" lvl="0" indent="0" algn="ctr" defTabSz="914400" rtl="1" eaLnBrk="1" fontAlgn="base" latinLnBrk="0" hangingPunct="1">
                        <a:lnSpc>
                          <a:spcPct val="100000"/>
                        </a:lnSpc>
                        <a:spcBef>
                          <a:spcPct val="20000"/>
                        </a:spcBef>
                        <a:spcAft>
                          <a:spcPct val="0"/>
                        </a:spcAft>
                        <a:buClr>
                          <a:schemeClr val="hlink"/>
                        </a:buClr>
                        <a:buSzPct val="120000"/>
                        <a:buFontTx/>
                        <a:buNone/>
                        <a:tabLst/>
                      </a:pPr>
                      <a:r>
                        <a:rPr kumimoji="0" lang="ar-JO" sz="20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Accordance" panose="00000400000000000000" pitchFamily="2" charset="-78"/>
                          <a:cs typeface="Arial" panose="020B0604020202020204" pitchFamily="34" charset="0"/>
                        </a:rPr>
                        <a:t>التقديس</a:t>
                      </a:r>
                      <a:endParaRPr kumimoji="0" lang="en-US" sz="20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Accordance" panose="00000400000000000000" pitchFamily="2" charset="-78"/>
                        <a:cs typeface="Arial" panose="020B0604020202020204" pitchFamily="34" charset="0"/>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lang="en-US"/>
                    </a:p>
                  </a:txBody>
                  <a:tcPr/>
                </a:tc>
                <a:tc hMerge="1">
                  <a:txBody>
                    <a:bodyPr/>
                    <a:lstStyle/>
                    <a:p>
                      <a:endParaRPr lang="en-US"/>
                    </a:p>
                  </a:txBody>
                  <a:tcPr/>
                </a:tc>
                <a:tc gridSpan="4">
                  <a:txBody>
                    <a:bodyPr/>
                    <a:lstStyle/>
                    <a:p>
                      <a:pPr marL="0" marR="0" lvl="0" indent="0" algn="ctr" defTabSz="914400" rtl="1" eaLnBrk="1" fontAlgn="base" latinLnBrk="0" hangingPunct="1">
                        <a:lnSpc>
                          <a:spcPct val="100000"/>
                        </a:lnSpc>
                        <a:spcBef>
                          <a:spcPct val="20000"/>
                        </a:spcBef>
                        <a:spcAft>
                          <a:spcPct val="0"/>
                        </a:spcAft>
                        <a:buClr>
                          <a:schemeClr val="hlink"/>
                        </a:buClr>
                        <a:buSzPct val="120000"/>
                        <a:buFontTx/>
                        <a:buNone/>
                        <a:tabLst/>
                      </a:pPr>
                      <a:r>
                        <a:rPr kumimoji="0" lang="ar-JO" sz="20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Accordance" panose="00000400000000000000" pitchFamily="2" charset="-78"/>
                          <a:cs typeface="Arial" panose="020B0604020202020204" pitchFamily="34" charset="0"/>
                        </a:rPr>
                        <a:t>الخضوع</a:t>
                      </a:r>
                      <a:endParaRPr kumimoji="0" lang="en-US" sz="20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Accordance" panose="00000400000000000000" pitchFamily="2" charset="-78"/>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lang="en-US"/>
                    </a:p>
                  </a:txBody>
                  <a:tcPr/>
                </a:tc>
                <a:tc hMerge="1">
                  <a:txBody>
                    <a:bodyPr/>
                    <a:lstStyle/>
                    <a:p>
                      <a:endParaRPr lang="en-US"/>
                    </a:p>
                  </a:txBody>
                  <a:tcPr/>
                </a:tc>
                <a:tc hMerge="1">
                  <a:txBody>
                    <a:bodyPr/>
                    <a:lstStyle/>
                    <a:p>
                      <a:endParaRPr lang="en-US"/>
                    </a:p>
                  </a:txBody>
                  <a:tcPr/>
                </a:tc>
                <a:tc gridSpan="6">
                  <a:txBody>
                    <a:bodyPr/>
                    <a:lstStyle/>
                    <a:p>
                      <a:pPr marL="0" marR="0" lvl="0" indent="0" algn="ctr" defTabSz="914400" rtl="1" eaLnBrk="1" fontAlgn="base" latinLnBrk="0" hangingPunct="1">
                        <a:lnSpc>
                          <a:spcPct val="100000"/>
                        </a:lnSpc>
                        <a:spcBef>
                          <a:spcPct val="20000"/>
                        </a:spcBef>
                        <a:spcAft>
                          <a:spcPct val="0"/>
                        </a:spcAft>
                        <a:buClr>
                          <a:schemeClr val="hlink"/>
                        </a:buClr>
                        <a:buSzPct val="120000"/>
                        <a:buFontTx/>
                        <a:buNone/>
                        <a:tabLst/>
                      </a:pPr>
                      <a:r>
                        <a:rPr kumimoji="0" lang="ar-JO" sz="20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Accordance" panose="00000400000000000000" pitchFamily="2" charset="-78"/>
                          <a:cs typeface="Arial" panose="020B0604020202020204" pitchFamily="34" charset="0"/>
                        </a:rPr>
                        <a:t>إنكار الذات</a:t>
                      </a:r>
                      <a:endParaRPr kumimoji="0" lang="en-US" sz="20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Accordance" panose="00000400000000000000" pitchFamily="2" charset="-78"/>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0"/>
                  </a:ext>
                </a:extLst>
              </a:tr>
              <a:tr h="679450">
                <a:tc gridSpan="3">
                  <a:txBody>
                    <a:bodyPr/>
                    <a:lstStyle/>
                    <a:p>
                      <a:pPr marL="0" marR="0" lvl="0" indent="0" algn="ctr" defTabSz="914400" rtl="1" eaLnBrk="1" fontAlgn="base" latinLnBrk="0" hangingPunct="1">
                        <a:lnSpc>
                          <a:spcPct val="100000"/>
                        </a:lnSpc>
                        <a:spcBef>
                          <a:spcPct val="20000"/>
                        </a:spcBef>
                        <a:spcAft>
                          <a:spcPct val="0"/>
                        </a:spcAft>
                        <a:buClr>
                          <a:schemeClr val="hlink"/>
                        </a:buClr>
                        <a:buSzPct val="120000"/>
                        <a:buFontTx/>
                        <a:buNone/>
                        <a:tabLst/>
                      </a:pPr>
                      <a:r>
                        <a:rPr kumimoji="0" lang="ar-JO" sz="20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Accordance" panose="00000400000000000000" pitchFamily="2" charset="-78"/>
                          <a:cs typeface="Arial" panose="020B0604020202020204" pitchFamily="34" charset="0"/>
                        </a:rPr>
                        <a:t>1:1 – 2: 12</a:t>
                      </a:r>
                      <a:endParaRPr kumimoji="0" lang="en-US" sz="20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Accordance" panose="00000400000000000000" pitchFamily="2" charset="-78"/>
                        <a:cs typeface="Arial" panose="020B0604020202020204" pitchFamily="34" charset="0"/>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lang="en-US"/>
                    </a:p>
                  </a:txBody>
                  <a:tcPr/>
                </a:tc>
                <a:tc hMerge="1">
                  <a:txBody>
                    <a:bodyPr/>
                    <a:lstStyle/>
                    <a:p>
                      <a:endParaRPr lang="en-US"/>
                    </a:p>
                  </a:txBody>
                  <a:tcPr/>
                </a:tc>
                <a:tc gridSpan="4">
                  <a:txBody>
                    <a:bodyPr/>
                    <a:lstStyle/>
                    <a:p>
                      <a:pPr marL="0" marR="0" lvl="0" indent="0" algn="ctr" defTabSz="914400" rtl="1" eaLnBrk="1" fontAlgn="base" latinLnBrk="0" hangingPunct="1">
                        <a:lnSpc>
                          <a:spcPct val="100000"/>
                        </a:lnSpc>
                        <a:spcBef>
                          <a:spcPct val="20000"/>
                        </a:spcBef>
                        <a:spcAft>
                          <a:spcPct val="0"/>
                        </a:spcAft>
                        <a:buClr>
                          <a:schemeClr val="hlink"/>
                        </a:buClr>
                        <a:buSzPct val="120000"/>
                        <a:buFontTx/>
                        <a:buNone/>
                        <a:tabLst/>
                      </a:pPr>
                      <a:r>
                        <a:rPr kumimoji="0" lang="ar-JO" sz="20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Accordance" panose="00000400000000000000" pitchFamily="2" charset="-78"/>
                          <a:cs typeface="Arial" panose="020B0604020202020204" pitchFamily="34" charset="0"/>
                        </a:rPr>
                        <a:t>2: 13 – 3: 12</a:t>
                      </a:r>
                      <a:endParaRPr kumimoji="0" lang="en-US" sz="20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Accordance" panose="00000400000000000000" pitchFamily="2" charset="-78"/>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lang="en-US"/>
                    </a:p>
                  </a:txBody>
                  <a:tcPr/>
                </a:tc>
                <a:tc hMerge="1">
                  <a:txBody>
                    <a:bodyPr/>
                    <a:lstStyle/>
                    <a:p>
                      <a:endParaRPr lang="en-US"/>
                    </a:p>
                  </a:txBody>
                  <a:tcPr/>
                </a:tc>
                <a:tc hMerge="1">
                  <a:txBody>
                    <a:bodyPr/>
                    <a:lstStyle/>
                    <a:p>
                      <a:endParaRPr lang="en-US"/>
                    </a:p>
                  </a:txBody>
                  <a:tcPr/>
                </a:tc>
                <a:tc gridSpan="6">
                  <a:txBody>
                    <a:bodyPr/>
                    <a:lstStyle/>
                    <a:p>
                      <a:pPr marL="0" marR="0" lvl="0" indent="0" algn="ctr" defTabSz="914400" rtl="1" eaLnBrk="1" fontAlgn="base" latinLnBrk="0" hangingPunct="1">
                        <a:lnSpc>
                          <a:spcPct val="100000"/>
                        </a:lnSpc>
                        <a:spcBef>
                          <a:spcPct val="20000"/>
                        </a:spcBef>
                        <a:spcAft>
                          <a:spcPct val="0"/>
                        </a:spcAft>
                        <a:buClr>
                          <a:schemeClr val="hlink"/>
                        </a:buClr>
                        <a:buSzPct val="120000"/>
                        <a:buFontTx/>
                        <a:buNone/>
                        <a:tabLst/>
                      </a:pPr>
                      <a:r>
                        <a:rPr kumimoji="0" lang="ar-JO" sz="20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Accordance" panose="00000400000000000000" pitchFamily="2" charset="-78"/>
                          <a:cs typeface="Arial" panose="020B0604020202020204" pitchFamily="34" charset="0"/>
                        </a:rPr>
                        <a:t>3: 13 – 5: 14</a:t>
                      </a:r>
                      <a:endParaRPr kumimoji="0" lang="en-US" sz="20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Accordance" panose="00000400000000000000" pitchFamily="2" charset="-78"/>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1"/>
                  </a:ext>
                </a:extLst>
              </a:tr>
              <a:tr h="681038">
                <a:tc gridSpan="3">
                  <a:txBody>
                    <a:bodyPr/>
                    <a:lstStyle/>
                    <a:p>
                      <a:pPr marL="0" marR="0" lvl="0" indent="0" algn="ctr" defTabSz="914400" rtl="1" eaLnBrk="1" fontAlgn="base" latinLnBrk="0" hangingPunct="1">
                        <a:lnSpc>
                          <a:spcPct val="100000"/>
                        </a:lnSpc>
                        <a:spcBef>
                          <a:spcPct val="20000"/>
                        </a:spcBef>
                        <a:spcAft>
                          <a:spcPct val="0"/>
                        </a:spcAft>
                        <a:buClr>
                          <a:schemeClr val="hlink"/>
                        </a:buClr>
                        <a:buSzPct val="120000"/>
                        <a:buFontTx/>
                        <a:buNone/>
                        <a:tabLst/>
                      </a:pPr>
                      <a:r>
                        <a:rPr kumimoji="0" lang="ar-JO" sz="20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Accordance" panose="00000400000000000000" pitchFamily="2" charset="-78"/>
                          <a:cs typeface="Arial" panose="020B0604020202020204" pitchFamily="34" charset="0"/>
                        </a:rPr>
                        <a:t>القداسة</a:t>
                      </a:r>
                      <a:endParaRPr kumimoji="0" lang="en-US" sz="20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Accordance" panose="00000400000000000000" pitchFamily="2" charset="-78"/>
                        <a:cs typeface="Arial" panose="020B0604020202020204" pitchFamily="34" charset="0"/>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lang="en-US"/>
                    </a:p>
                  </a:txBody>
                  <a:tcPr/>
                </a:tc>
                <a:tc hMerge="1">
                  <a:txBody>
                    <a:bodyPr/>
                    <a:lstStyle/>
                    <a:p>
                      <a:endParaRPr lang="en-US"/>
                    </a:p>
                  </a:txBody>
                  <a:tcPr/>
                </a:tc>
                <a:tc gridSpan="4">
                  <a:txBody>
                    <a:bodyPr/>
                    <a:lstStyle/>
                    <a:p>
                      <a:pPr marL="0" marR="0" lvl="0" indent="0" algn="ctr" defTabSz="914400" rtl="1" eaLnBrk="1" fontAlgn="base" latinLnBrk="0" hangingPunct="1">
                        <a:lnSpc>
                          <a:spcPct val="100000"/>
                        </a:lnSpc>
                        <a:spcBef>
                          <a:spcPct val="20000"/>
                        </a:spcBef>
                        <a:spcAft>
                          <a:spcPct val="0"/>
                        </a:spcAft>
                        <a:buClr>
                          <a:schemeClr val="hlink"/>
                        </a:buClr>
                        <a:buSzPct val="120000"/>
                        <a:buFontTx/>
                        <a:buNone/>
                        <a:tabLst/>
                      </a:pPr>
                      <a:r>
                        <a:rPr kumimoji="0" lang="ar-JO" sz="20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Accordance" panose="00000400000000000000" pitchFamily="2" charset="-78"/>
                          <a:cs typeface="Arial" panose="020B0604020202020204" pitchFamily="34" charset="0"/>
                        </a:rPr>
                        <a:t>التواضع</a:t>
                      </a:r>
                      <a:endParaRPr kumimoji="0" lang="en-US" sz="20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Accordance" panose="00000400000000000000" pitchFamily="2" charset="-78"/>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lang="en-US"/>
                    </a:p>
                  </a:txBody>
                  <a:tcPr/>
                </a:tc>
                <a:tc hMerge="1">
                  <a:txBody>
                    <a:bodyPr/>
                    <a:lstStyle/>
                    <a:p>
                      <a:endParaRPr lang="en-US"/>
                    </a:p>
                  </a:txBody>
                  <a:tcPr/>
                </a:tc>
                <a:tc hMerge="1">
                  <a:txBody>
                    <a:bodyPr/>
                    <a:lstStyle/>
                    <a:p>
                      <a:endParaRPr lang="en-US"/>
                    </a:p>
                  </a:txBody>
                  <a:tcPr/>
                </a:tc>
                <a:tc gridSpan="6">
                  <a:txBody>
                    <a:bodyPr/>
                    <a:lstStyle/>
                    <a:p>
                      <a:pPr marL="0" marR="0" lvl="0" indent="0" algn="ctr" defTabSz="914400" rtl="1" eaLnBrk="1" fontAlgn="base" latinLnBrk="0" hangingPunct="1">
                        <a:lnSpc>
                          <a:spcPct val="100000"/>
                        </a:lnSpc>
                        <a:spcBef>
                          <a:spcPct val="20000"/>
                        </a:spcBef>
                        <a:spcAft>
                          <a:spcPct val="0"/>
                        </a:spcAft>
                        <a:buClr>
                          <a:schemeClr val="hlink"/>
                        </a:buClr>
                        <a:buSzPct val="120000"/>
                        <a:buFontTx/>
                        <a:buNone/>
                        <a:tabLst/>
                      </a:pPr>
                      <a:r>
                        <a:rPr kumimoji="0" lang="ar-JO" sz="20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Accordance" panose="00000400000000000000" pitchFamily="2" charset="-78"/>
                          <a:cs typeface="Arial" panose="020B0604020202020204" pitchFamily="34" charset="0"/>
                        </a:rPr>
                        <a:t>إكرام الآخرين</a:t>
                      </a:r>
                      <a:endParaRPr kumimoji="0" lang="en-US" sz="20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Accordance" panose="00000400000000000000" pitchFamily="2" charset="-78"/>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2"/>
                  </a:ext>
                </a:extLst>
              </a:tr>
              <a:tr h="1203325">
                <a:tc>
                  <a:txBody>
                    <a:bodyPr/>
                    <a:lstStyle/>
                    <a:p>
                      <a:pPr marL="0" marR="0" lvl="0" indent="0" algn="r" defTabSz="914400" rtl="1" eaLnBrk="1" fontAlgn="base" latinLnBrk="0" hangingPunct="1">
                        <a:lnSpc>
                          <a:spcPct val="100000"/>
                        </a:lnSpc>
                        <a:spcBef>
                          <a:spcPct val="20000"/>
                        </a:spcBef>
                        <a:spcAft>
                          <a:spcPct val="0"/>
                        </a:spcAft>
                        <a:buClr>
                          <a:schemeClr val="hlink"/>
                        </a:buClr>
                        <a:buSzPct val="120000"/>
                        <a:buFontTx/>
                        <a:buNone/>
                        <a:tabLst/>
                      </a:pPr>
                      <a:r>
                        <a:rPr kumimoji="0" lang="ar-JO" sz="11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Accordance" panose="00000400000000000000" pitchFamily="2" charset="-78"/>
                          <a:cs typeface="Arial" panose="020B0604020202020204" pitchFamily="34" charset="0"/>
                        </a:rPr>
                        <a:t>تحية</a:t>
                      </a:r>
                      <a:endParaRPr kumimoji="0" lang="en-US" sz="11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Accordance" panose="00000400000000000000" pitchFamily="2" charset="-78"/>
                        <a:cs typeface="Arial" panose="020B0604020202020204" pitchFamily="34" charset="0"/>
                      </a:endParaRPr>
                    </a:p>
                    <a:p>
                      <a:pPr marL="0" marR="0" lvl="0" indent="0" algn="r" defTabSz="914400" rtl="1" eaLnBrk="1" fontAlgn="base" latinLnBrk="0" hangingPunct="1">
                        <a:lnSpc>
                          <a:spcPct val="100000"/>
                        </a:lnSpc>
                        <a:spcBef>
                          <a:spcPct val="20000"/>
                        </a:spcBef>
                        <a:spcAft>
                          <a:spcPct val="0"/>
                        </a:spcAft>
                        <a:buClr>
                          <a:schemeClr val="hlink"/>
                        </a:buClr>
                        <a:buSzPct val="120000"/>
                        <a:buFontTx/>
                        <a:buNone/>
                        <a:tabLst/>
                      </a:pPr>
                      <a:r>
                        <a:rPr kumimoji="0" lang="ar-JO" sz="11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Accordance" panose="00000400000000000000" pitchFamily="2" charset="-78"/>
                          <a:cs typeface="Arial" panose="020B0604020202020204" pitchFamily="34" charset="0"/>
                        </a:rPr>
                        <a:t>1: 1-2</a:t>
                      </a:r>
                      <a:endParaRPr kumimoji="0" lang="en-US" sz="11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Accordance" panose="00000400000000000000" pitchFamily="2" charset="-78"/>
                        <a:cs typeface="Arial" panose="020B0604020202020204" pitchFamily="34"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r" defTabSz="914400" rtl="1" eaLnBrk="1" fontAlgn="base" latinLnBrk="0" hangingPunct="1">
                        <a:lnSpc>
                          <a:spcPct val="100000"/>
                        </a:lnSpc>
                        <a:spcBef>
                          <a:spcPct val="20000"/>
                        </a:spcBef>
                        <a:spcAft>
                          <a:spcPct val="0"/>
                        </a:spcAft>
                        <a:buClr>
                          <a:schemeClr val="hlink"/>
                        </a:buClr>
                        <a:buSzPct val="120000"/>
                        <a:buFontTx/>
                        <a:buNone/>
                        <a:tabLst/>
                      </a:pPr>
                      <a:r>
                        <a:rPr kumimoji="0" lang="ar-JO" sz="11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Accordance" panose="00000400000000000000" pitchFamily="2" charset="-78"/>
                          <a:cs typeface="Arial" panose="020B0604020202020204" pitchFamily="34" charset="0"/>
                        </a:rPr>
                        <a:t>شكر على الرجاء</a:t>
                      </a:r>
                      <a:endParaRPr kumimoji="0" lang="en-US" sz="11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Accordance" panose="00000400000000000000" pitchFamily="2" charset="-78"/>
                        <a:cs typeface="Arial" panose="020B0604020202020204" pitchFamily="34" charset="0"/>
                      </a:endParaRPr>
                    </a:p>
                    <a:p>
                      <a:pPr marL="0" marR="0" lvl="0" indent="0" algn="r" defTabSz="914400" rtl="1" eaLnBrk="1" fontAlgn="base" latinLnBrk="0" hangingPunct="1">
                        <a:lnSpc>
                          <a:spcPct val="100000"/>
                        </a:lnSpc>
                        <a:spcBef>
                          <a:spcPct val="20000"/>
                        </a:spcBef>
                        <a:spcAft>
                          <a:spcPct val="0"/>
                        </a:spcAft>
                        <a:buClr>
                          <a:schemeClr val="hlink"/>
                        </a:buClr>
                        <a:buSzPct val="120000"/>
                        <a:buFontTx/>
                        <a:buNone/>
                        <a:tabLst/>
                      </a:pPr>
                      <a:r>
                        <a:rPr kumimoji="0" lang="ar-JO" sz="11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Accordance" panose="00000400000000000000" pitchFamily="2" charset="-78"/>
                          <a:cs typeface="Arial" panose="020B0604020202020204" pitchFamily="34" charset="0"/>
                        </a:rPr>
                        <a:t>1: 3-12</a:t>
                      </a:r>
                      <a:endParaRPr kumimoji="0" lang="en-US" sz="11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Accordance" panose="00000400000000000000" pitchFamily="2" charset="-78"/>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r" defTabSz="914400" rtl="1" eaLnBrk="1" fontAlgn="base" latinLnBrk="0" hangingPunct="1">
                        <a:lnSpc>
                          <a:spcPct val="100000"/>
                        </a:lnSpc>
                        <a:spcBef>
                          <a:spcPct val="20000"/>
                        </a:spcBef>
                        <a:spcAft>
                          <a:spcPct val="0"/>
                        </a:spcAft>
                        <a:buClr>
                          <a:schemeClr val="hlink"/>
                        </a:buClr>
                        <a:buSzPct val="120000"/>
                        <a:buFontTx/>
                        <a:buNone/>
                        <a:tabLst/>
                      </a:pPr>
                      <a:r>
                        <a:rPr kumimoji="0" lang="ar-SA" sz="11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Accordance" panose="00000400000000000000" pitchFamily="2" charset="-78"/>
                          <a:cs typeface="Arial" panose="020B0604020202020204" pitchFamily="34" charset="0"/>
                        </a:rPr>
                        <a:t>الحض على حياة القداسة</a:t>
                      </a:r>
                      <a:endParaRPr kumimoji="0" lang="en-US" sz="11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Accordance" panose="00000400000000000000" pitchFamily="2" charset="-78"/>
                        <a:cs typeface="Arial" panose="020B0604020202020204" pitchFamily="34" charset="0"/>
                      </a:endParaRPr>
                    </a:p>
                    <a:p>
                      <a:pPr marL="0" marR="0" lvl="0" indent="0" algn="r" defTabSz="914400" rtl="1" eaLnBrk="1" fontAlgn="base" latinLnBrk="0" hangingPunct="1">
                        <a:lnSpc>
                          <a:spcPct val="100000"/>
                        </a:lnSpc>
                        <a:spcBef>
                          <a:spcPct val="20000"/>
                        </a:spcBef>
                        <a:spcAft>
                          <a:spcPct val="0"/>
                        </a:spcAft>
                        <a:buClr>
                          <a:schemeClr val="hlink"/>
                        </a:buClr>
                        <a:buSzPct val="120000"/>
                        <a:buFontTx/>
                        <a:buNone/>
                        <a:tabLst/>
                      </a:pPr>
                      <a:r>
                        <a:rPr kumimoji="0" lang="ar-JO" sz="11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Accordance" panose="00000400000000000000" pitchFamily="2" charset="-78"/>
                          <a:cs typeface="Arial" panose="020B0604020202020204" pitchFamily="34" charset="0"/>
                        </a:rPr>
                        <a:t>1: 13 – 2: 12</a:t>
                      </a:r>
                      <a:endParaRPr kumimoji="0" lang="en-US" sz="11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Accordance" panose="00000400000000000000" pitchFamily="2" charset="-78"/>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r" defTabSz="914400" rtl="1" eaLnBrk="1" fontAlgn="base" latinLnBrk="0" hangingPunct="1">
                        <a:lnSpc>
                          <a:spcPct val="100000"/>
                        </a:lnSpc>
                        <a:spcBef>
                          <a:spcPct val="20000"/>
                        </a:spcBef>
                        <a:spcAft>
                          <a:spcPct val="0"/>
                        </a:spcAft>
                        <a:buClr>
                          <a:schemeClr val="hlink"/>
                        </a:buClr>
                        <a:buSzPct val="120000"/>
                        <a:buFontTx/>
                        <a:buNone/>
                        <a:tabLst/>
                      </a:pPr>
                      <a:r>
                        <a:rPr kumimoji="0" lang="ar-JO" altLang="ja-JP" sz="11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Accordance" panose="00000400000000000000" pitchFamily="2" charset="-78"/>
                          <a:cs typeface="Arial" panose="020B0604020202020204" pitchFamily="34" charset="0"/>
                        </a:rPr>
                        <a:t>السُلطة</a:t>
                      </a:r>
                      <a:endParaRPr kumimoji="0" lang="en-US" altLang="ja-JP" sz="11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Accordance" panose="00000400000000000000" pitchFamily="2" charset="-78"/>
                        <a:cs typeface="Arial" panose="020B0604020202020204" pitchFamily="34" charset="0"/>
                      </a:endParaRPr>
                    </a:p>
                    <a:p>
                      <a:pPr marL="0" marR="0" lvl="0" indent="0" algn="r" defTabSz="914400" rtl="1" eaLnBrk="1" fontAlgn="base" latinLnBrk="0" hangingPunct="1">
                        <a:lnSpc>
                          <a:spcPct val="100000"/>
                        </a:lnSpc>
                        <a:spcBef>
                          <a:spcPct val="20000"/>
                        </a:spcBef>
                        <a:spcAft>
                          <a:spcPct val="0"/>
                        </a:spcAft>
                        <a:buClr>
                          <a:schemeClr val="hlink"/>
                        </a:buClr>
                        <a:buSzPct val="120000"/>
                        <a:buFontTx/>
                        <a:buNone/>
                        <a:tabLst/>
                      </a:pPr>
                      <a:r>
                        <a:rPr kumimoji="0" lang="ar-JO" sz="11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Accordance" panose="00000400000000000000" pitchFamily="2" charset="-78"/>
                          <a:cs typeface="Arial" panose="020B0604020202020204" pitchFamily="34" charset="0"/>
                        </a:rPr>
                        <a:t>2: 13-17</a:t>
                      </a:r>
                      <a:endParaRPr kumimoji="0" lang="en-US" sz="11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Accordance" panose="00000400000000000000" pitchFamily="2" charset="-78"/>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r" defTabSz="914400" rtl="1" eaLnBrk="1" fontAlgn="base" latinLnBrk="0" hangingPunct="1">
                        <a:lnSpc>
                          <a:spcPct val="100000"/>
                        </a:lnSpc>
                        <a:spcBef>
                          <a:spcPct val="20000"/>
                        </a:spcBef>
                        <a:spcAft>
                          <a:spcPct val="0"/>
                        </a:spcAft>
                        <a:buClr>
                          <a:schemeClr val="hlink"/>
                        </a:buClr>
                        <a:buSzPct val="120000"/>
                        <a:buFontTx/>
                        <a:buNone/>
                        <a:tabLst/>
                      </a:pPr>
                      <a:r>
                        <a:rPr kumimoji="0" lang="ar-JO" sz="11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Accordance" panose="00000400000000000000" pitchFamily="2" charset="-78"/>
                          <a:cs typeface="Arial" panose="020B0604020202020204" pitchFamily="34" charset="0"/>
                        </a:rPr>
                        <a:t>مكان العمل</a:t>
                      </a:r>
                      <a:endParaRPr kumimoji="0" lang="en-US" sz="11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Accordance" panose="00000400000000000000" pitchFamily="2" charset="-78"/>
                        <a:cs typeface="Arial" panose="020B0604020202020204" pitchFamily="34" charset="0"/>
                      </a:endParaRPr>
                    </a:p>
                    <a:p>
                      <a:pPr marL="0" marR="0" lvl="0" indent="0" algn="r" defTabSz="914400" rtl="1" eaLnBrk="1" fontAlgn="base" latinLnBrk="0" hangingPunct="1">
                        <a:lnSpc>
                          <a:spcPct val="100000"/>
                        </a:lnSpc>
                        <a:spcBef>
                          <a:spcPct val="20000"/>
                        </a:spcBef>
                        <a:spcAft>
                          <a:spcPct val="0"/>
                        </a:spcAft>
                        <a:buClr>
                          <a:schemeClr val="hlink"/>
                        </a:buClr>
                        <a:buSzPct val="120000"/>
                        <a:buFontTx/>
                        <a:buNone/>
                        <a:tabLst/>
                      </a:pPr>
                      <a:r>
                        <a:rPr kumimoji="0" lang="ar-JO" sz="11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Accordance" panose="00000400000000000000" pitchFamily="2" charset="-78"/>
                          <a:cs typeface="Arial" panose="020B0604020202020204" pitchFamily="34" charset="0"/>
                        </a:rPr>
                        <a:t>2: 18-25</a:t>
                      </a:r>
                      <a:endParaRPr kumimoji="0" lang="en-US" sz="11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Accordance" panose="00000400000000000000" pitchFamily="2" charset="-78"/>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r" defTabSz="914400" rtl="1" eaLnBrk="1" fontAlgn="base" latinLnBrk="0" hangingPunct="1">
                        <a:lnSpc>
                          <a:spcPct val="100000"/>
                        </a:lnSpc>
                        <a:spcBef>
                          <a:spcPct val="20000"/>
                        </a:spcBef>
                        <a:spcAft>
                          <a:spcPct val="0"/>
                        </a:spcAft>
                        <a:buClr>
                          <a:schemeClr val="hlink"/>
                        </a:buClr>
                        <a:buSzPct val="120000"/>
                        <a:buFontTx/>
                        <a:buNone/>
                        <a:tabLst/>
                      </a:pPr>
                      <a:r>
                        <a:rPr kumimoji="0" lang="ar-JO" sz="11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Accordance" panose="00000400000000000000" pitchFamily="2" charset="-78"/>
                          <a:cs typeface="Arial" panose="020B0604020202020204" pitchFamily="34" charset="0"/>
                        </a:rPr>
                        <a:t>الزواج</a:t>
                      </a:r>
                      <a:endParaRPr kumimoji="0" lang="en-US" sz="11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Accordance" panose="00000400000000000000" pitchFamily="2" charset="-78"/>
                        <a:cs typeface="Arial" panose="020B0604020202020204" pitchFamily="34" charset="0"/>
                      </a:endParaRPr>
                    </a:p>
                    <a:p>
                      <a:pPr marL="0" marR="0" lvl="0" indent="0" algn="r" defTabSz="914400" rtl="1" eaLnBrk="1" fontAlgn="base" latinLnBrk="0" hangingPunct="1">
                        <a:lnSpc>
                          <a:spcPct val="100000"/>
                        </a:lnSpc>
                        <a:spcBef>
                          <a:spcPct val="20000"/>
                        </a:spcBef>
                        <a:spcAft>
                          <a:spcPct val="0"/>
                        </a:spcAft>
                        <a:buClr>
                          <a:schemeClr val="hlink"/>
                        </a:buClr>
                        <a:buSzPct val="120000"/>
                        <a:buFontTx/>
                        <a:buNone/>
                        <a:tabLst/>
                      </a:pPr>
                      <a:r>
                        <a:rPr kumimoji="0" lang="ar-JO" sz="11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Accordance" panose="00000400000000000000" pitchFamily="2" charset="-78"/>
                          <a:cs typeface="Arial" panose="020B0604020202020204" pitchFamily="34" charset="0"/>
                        </a:rPr>
                        <a:t>3: 1-7</a:t>
                      </a:r>
                      <a:endParaRPr kumimoji="0" lang="en-US" sz="11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Accordance" panose="00000400000000000000" pitchFamily="2" charset="-78"/>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r" defTabSz="914400" rtl="1" eaLnBrk="1" fontAlgn="base" latinLnBrk="0" hangingPunct="1">
                        <a:lnSpc>
                          <a:spcPct val="100000"/>
                        </a:lnSpc>
                        <a:spcBef>
                          <a:spcPct val="20000"/>
                        </a:spcBef>
                        <a:spcAft>
                          <a:spcPct val="0"/>
                        </a:spcAft>
                        <a:buClr>
                          <a:schemeClr val="hlink"/>
                        </a:buClr>
                        <a:buSzPct val="120000"/>
                        <a:buFontTx/>
                        <a:buNone/>
                        <a:tabLst/>
                      </a:pPr>
                      <a:r>
                        <a:rPr kumimoji="0" lang="ar-JO" sz="11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Accordance" panose="00000400000000000000" pitchFamily="2" charset="-78"/>
                          <a:cs typeface="Arial" panose="020B0604020202020204" pitchFamily="34" charset="0"/>
                        </a:rPr>
                        <a:t>الكنيسة وكل الحياة</a:t>
                      </a:r>
                      <a:endParaRPr kumimoji="0" lang="en-US" sz="11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Accordance" panose="00000400000000000000" pitchFamily="2" charset="-78"/>
                        <a:cs typeface="Arial" panose="020B0604020202020204" pitchFamily="34" charset="0"/>
                      </a:endParaRPr>
                    </a:p>
                    <a:p>
                      <a:pPr marL="0" marR="0" lvl="0" indent="0" algn="r" defTabSz="914400" rtl="1" eaLnBrk="1" fontAlgn="base" latinLnBrk="0" hangingPunct="1">
                        <a:lnSpc>
                          <a:spcPct val="100000"/>
                        </a:lnSpc>
                        <a:spcBef>
                          <a:spcPct val="20000"/>
                        </a:spcBef>
                        <a:spcAft>
                          <a:spcPct val="0"/>
                        </a:spcAft>
                        <a:buClr>
                          <a:schemeClr val="hlink"/>
                        </a:buClr>
                        <a:buSzPct val="120000"/>
                        <a:buFontTx/>
                        <a:buNone/>
                        <a:tabLst/>
                      </a:pPr>
                      <a:r>
                        <a:rPr kumimoji="0" lang="ar-JO" sz="11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Accordance" panose="00000400000000000000" pitchFamily="2" charset="-78"/>
                          <a:cs typeface="Arial" panose="020B0604020202020204" pitchFamily="34" charset="0"/>
                        </a:rPr>
                        <a:t>3: 8-12</a:t>
                      </a:r>
                      <a:endParaRPr kumimoji="0" lang="en-US" sz="11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Accordance" panose="00000400000000000000" pitchFamily="2" charset="-78"/>
                        <a:cs typeface="Arial" panose="020B0604020202020204" pitchFamily="34" charset="0"/>
                      </a:endParaRPr>
                    </a:p>
                    <a:p>
                      <a:pPr marL="0" marR="0" lvl="0" indent="0" algn="r" defTabSz="914400" rtl="1" eaLnBrk="1" fontAlgn="base" latinLnBrk="0" hangingPunct="1">
                        <a:lnSpc>
                          <a:spcPct val="100000"/>
                        </a:lnSpc>
                        <a:spcBef>
                          <a:spcPct val="20000"/>
                        </a:spcBef>
                        <a:spcAft>
                          <a:spcPct val="0"/>
                        </a:spcAft>
                        <a:buClr>
                          <a:schemeClr val="hlink"/>
                        </a:buClr>
                        <a:buSzPct val="120000"/>
                        <a:buFontTx/>
                        <a:buNone/>
                        <a:tabLst/>
                      </a:pPr>
                      <a:endParaRPr kumimoji="0" lang="en-US" sz="12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Accordance" panose="00000400000000000000" pitchFamily="2" charset="-78"/>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r" defTabSz="914400" rtl="1" eaLnBrk="1" fontAlgn="base" latinLnBrk="0" hangingPunct="1">
                        <a:lnSpc>
                          <a:spcPct val="100000"/>
                        </a:lnSpc>
                        <a:spcBef>
                          <a:spcPct val="20000"/>
                        </a:spcBef>
                        <a:spcAft>
                          <a:spcPct val="0"/>
                        </a:spcAft>
                        <a:buClr>
                          <a:schemeClr val="hlink"/>
                        </a:buClr>
                        <a:buSzPct val="120000"/>
                        <a:buFontTx/>
                        <a:buNone/>
                        <a:tabLst/>
                      </a:pPr>
                      <a:r>
                        <a:rPr kumimoji="0" lang="ar-SA" sz="11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Accordance" panose="00000400000000000000" pitchFamily="2" charset="-78"/>
                          <a:cs typeface="Arial" panose="020B0604020202020204" pitchFamily="34" charset="0"/>
                        </a:rPr>
                        <a:t>غلَبت المسيح</a:t>
                      </a:r>
                      <a:endParaRPr kumimoji="0" lang="en-US" altLang="ja-JP" sz="11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Accordance" panose="00000400000000000000" pitchFamily="2" charset="-78"/>
                        <a:cs typeface="Arial" panose="020B0604020202020204" pitchFamily="34" charset="0"/>
                      </a:endParaRPr>
                    </a:p>
                    <a:p>
                      <a:pPr marL="0" marR="0" lvl="0" indent="0" algn="r" defTabSz="914400" rtl="1" eaLnBrk="1" fontAlgn="base" latinLnBrk="0" hangingPunct="1">
                        <a:lnSpc>
                          <a:spcPct val="100000"/>
                        </a:lnSpc>
                        <a:spcBef>
                          <a:spcPct val="20000"/>
                        </a:spcBef>
                        <a:spcAft>
                          <a:spcPct val="0"/>
                        </a:spcAft>
                        <a:buClr>
                          <a:schemeClr val="hlink"/>
                        </a:buClr>
                        <a:buSzPct val="120000"/>
                        <a:buFontTx/>
                        <a:buNone/>
                        <a:tabLst/>
                      </a:pPr>
                      <a:r>
                        <a:rPr kumimoji="0" lang="ar-JO" sz="105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Accordance" panose="00000400000000000000" pitchFamily="2" charset="-78"/>
                          <a:cs typeface="Arial" panose="020B0604020202020204" pitchFamily="34" charset="0"/>
                        </a:rPr>
                        <a:t>3: 13 – 4: 6</a:t>
                      </a:r>
                      <a:endParaRPr kumimoji="0" lang="en-US" sz="105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Accordance" panose="00000400000000000000" pitchFamily="2" charset="-78"/>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r" defTabSz="914400" rtl="1" eaLnBrk="1" fontAlgn="base" latinLnBrk="0" hangingPunct="1">
                        <a:lnSpc>
                          <a:spcPct val="100000"/>
                        </a:lnSpc>
                        <a:spcBef>
                          <a:spcPct val="20000"/>
                        </a:spcBef>
                        <a:spcAft>
                          <a:spcPct val="0"/>
                        </a:spcAft>
                        <a:buClr>
                          <a:schemeClr val="hlink"/>
                        </a:buClr>
                        <a:buSzPct val="120000"/>
                        <a:buFontTx/>
                        <a:buNone/>
                        <a:tabLst/>
                      </a:pPr>
                      <a:r>
                        <a:rPr kumimoji="0" lang="ar-JO" sz="11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Accordance" panose="00000400000000000000" pitchFamily="2" charset="-78"/>
                          <a:cs typeface="Arial" panose="020B0604020202020204" pitchFamily="34" charset="0"/>
                        </a:rPr>
                        <a:t>تهيئة الآخرين</a:t>
                      </a:r>
                      <a:endParaRPr kumimoji="0" lang="en-US" sz="11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Accordance" panose="00000400000000000000" pitchFamily="2" charset="-78"/>
                        <a:cs typeface="Arial" panose="020B0604020202020204" pitchFamily="34" charset="0"/>
                      </a:endParaRPr>
                    </a:p>
                    <a:p>
                      <a:pPr marL="0" marR="0" lvl="0" indent="0" algn="r" defTabSz="914400" rtl="1" eaLnBrk="1" fontAlgn="base" latinLnBrk="0" hangingPunct="1">
                        <a:lnSpc>
                          <a:spcPct val="100000"/>
                        </a:lnSpc>
                        <a:spcBef>
                          <a:spcPct val="20000"/>
                        </a:spcBef>
                        <a:spcAft>
                          <a:spcPct val="0"/>
                        </a:spcAft>
                        <a:buClr>
                          <a:schemeClr val="hlink"/>
                        </a:buClr>
                        <a:buSzPct val="120000"/>
                        <a:buFontTx/>
                        <a:buNone/>
                        <a:tabLst/>
                      </a:pPr>
                      <a:r>
                        <a:rPr kumimoji="0" lang="ar-JO" sz="11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Accordance" panose="00000400000000000000" pitchFamily="2" charset="-78"/>
                          <a:cs typeface="Arial" panose="020B0604020202020204" pitchFamily="34" charset="0"/>
                        </a:rPr>
                        <a:t>4: 7-19</a:t>
                      </a:r>
                      <a:endParaRPr kumimoji="0" lang="en-US" sz="11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Accordance" panose="00000400000000000000" pitchFamily="2" charset="-78"/>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r" defTabSz="914400" rtl="1" eaLnBrk="1" fontAlgn="base" latinLnBrk="0" hangingPunct="1">
                        <a:lnSpc>
                          <a:spcPct val="100000"/>
                        </a:lnSpc>
                        <a:spcBef>
                          <a:spcPct val="20000"/>
                        </a:spcBef>
                        <a:spcAft>
                          <a:spcPct val="0"/>
                        </a:spcAft>
                        <a:buClr>
                          <a:schemeClr val="hlink"/>
                        </a:buClr>
                        <a:buSzPct val="120000"/>
                        <a:buFontTx/>
                        <a:buNone/>
                        <a:tabLst/>
                      </a:pPr>
                      <a:r>
                        <a:rPr kumimoji="0" lang="ar-JO" sz="11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Accordance" panose="00000400000000000000" pitchFamily="2" charset="-78"/>
                          <a:cs typeface="Arial" panose="020B0604020202020204" pitchFamily="34" charset="0"/>
                        </a:rPr>
                        <a:t>الشيوخ</a:t>
                      </a:r>
                      <a:endParaRPr kumimoji="0" lang="en-US" sz="11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Accordance" panose="00000400000000000000" pitchFamily="2" charset="-78"/>
                        <a:cs typeface="Arial" panose="020B0604020202020204" pitchFamily="34" charset="0"/>
                      </a:endParaRPr>
                    </a:p>
                    <a:p>
                      <a:pPr marL="0" marR="0" lvl="0" indent="0" algn="r" defTabSz="914400" rtl="1" eaLnBrk="1" fontAlgn="base" latinLnBrk="0" hangingPunct="1">
                        <a:lnSpc>
                          <a:spcPct val="100000"/>
                        </a:lnSpc>
                        <a:spcBef>
                          <a:spcPct val="20000"/>
                        </a:spcBef>
                        <a:spcAft>
                          <a:spcPct val="0"/>
                        </a:spcAft>
                        <a:buClr>
                          <a:schemeClr val="hlink"/>
                        </a:buClr>
                        <a:buSzPct val="120000"/>
                        <a:buFontTx/>
                        <a:buNone/>
                        <a:tabLst/>
                      </a:pPr>
                      <a:r>
                        <a:rPr kumimoji="0" lang="ar-JO" sz="11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Accordance" panose="00000400000000000000" pitchFamily="2" charset="-78"/>
                          <a:cs typeface="Arial" panose="020B0604020202020204" pitchFamily="34" charset="0"/>
                        </a:rPr>
                        <a:t>5: 1-4</a:t>
                      </a:r>
                      <a:endParaRPr kumimoji="0" lang="en-US" sz="11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Accordance" panose="00000400000000000000" pitchFamily="2" charset="-78"/>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r" defTabSz="914400" rtl="1" eaLnBrk="1" fontAlgn="base" latinLnBrk="0" hangingPunct="1">
                        <a:lnSpc>
                          <a:spcPct val="100000"/>
                        </a:lnSpc>
                        <a:spcBef>
                          <a:spcPct val="20000"/>
                        </a:spcBef>
                        <a:spcAft>
                          <a:spcPct val="0"/>
                        </a:spcAft>
                        <a:buClr>
                          <a:schemeClr val="hlink"/>
                        </a:buClr>
                        <a:buSzPct val="120000"/>
                        <a:buFontTx/>
                        <a:buNone/>
                        <a:tabLst/>
                      </a:pPr>
                      <a:r>
                        <a:rPr kumimoji="0" lang="ar-JO" sz="11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Accordance" panose="00000400000000000000" pitchFamily="2" charset="-78"/>
                          <a:cs typeface="Arial" panose="020B0604020202020204" pitchFamily="34" charset="0"/>
                        </a:rPr>
                        <a:t>الأحداث</a:t>
                      </a:r>
                      <a:endParaRPr kumimoji="0" lang="en-US" sz="11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Accordance" panose="00000400000000000000" pitchFamily="2" charset="-78"/>
                        <a:cs typeface="Arial" panose="020B0604020202020204" pitchFamily="34" charset="0"/>
                      </a:endParaRPr>
                    </a:p>
                    <a:p>
                      <a:pPr marL="0" marR="0" lvl="0" indent="0" algn="r" defTabSz="914400" rtl="1" eaLnBrk="1" fontAlgn="base" latinLnBrk="0" hangingPunct="1">
                        <a:lnSpc>
                          <a:spcPct val="100000"/>
                        </a:lnSpc>
                        <a:spcBef>
                          <a:spcPct val="20000"/>
                        </a:spcBef>
                        <a:spcAft>
                          <a:spcPct val="0"/>
                        </a:spcAft>
                        <a:buClr>
                          <a:schemeClr val="hlink"/>
                        </a:buClr>
                        <a:buSzPct val="120000"/>
                        <a:buFontTx/>
                        <a:buNone/>
                        <a:tabLst/>
                      </a:pPr>
                      <a:r>
                        <a:rPr kumimoji="0" lang="ar-JO" sz="11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Accordance" panose="00000400000000000000" pitchFamily="2" charset="-78"/>
                          <a:cs typeface="Arial" panose="020B0604020202020204" pitchFamily="34" charset="0"/>
                        </a:rPr>
                        <a:t>5: 5أ</a:t>
                      </a:r>
                      <a:endParaRPr kumimoji="0" lang="en-US" sz="11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Accordance" panose="00000400000000000000" pitchFamily="2" charset="-78"/>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r" defTabSz="914400" rtl="1" eaLnBrk="1" fontAlgn="base" latinLnBrk="0" hangingPunct="1">
                        <a:lnSpc>
                          <a:spcPct val="100000"/>
                        </a:lnSpc>
                        <a:spcBef>
                          <a:spcPct val="20000"/>
                        </a:spcBef>
                        <a:spcAft>
                          <a:spcPct val="0"/>
                        </a:spcAft>
                        <a:buClr>
                          <a:schemeClr val="hlink"/>
                        </a:buClr>
                        <a:buSzPct val="120000"/>
                        <a:buFontTx/>
                        <a:buNone/>
                        <a:tabLst/>
                      </a:pPr>
                      <a:r>
                        <a:rPr kumimoji="0" lang="ar-JO" sz="11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Accordance" panose="00000400000000000000" pitchFamily="2" charset="-78"/>
                          <a:cs typeface="Arial" panose="020B0604020202020204" pitchFamily="34" charset="0"/>
                        </a:rPr>
                        <a:t>التواضع واليقظة</a:t>
                      </a:r>
                      <a:endParaRPr kumimoji="0" lang="en-US" sz="11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Accordance" panose="00000400000000000000" pitchFamily="2" charset="-78"/>
                        <a:cs typeface="Arial" panose="020B0604020202020204" pitchFamily="34" charset="0"/>
                      </a:endParaRPr>
                    </a:p>
                    <a:p>
                      <a:pPr marL="0" marR="0" lvl="0" indent="0" algn="r" defTabSz="914400" rtl="1" eaLnBrk="1" fontAlgn="base" latinLnBrk="0" hangingPunct="1">
                        <a:lnSpc>
                          <a:spcPct val="100000"/>
                        </a:lnSpc>
                        <a:spcBef>
                          <a:spcPct val="20000"/>
                        </a:spcBef>
                        <a:spcAft>
                          <a:spcPct val="0"/>
                        </a:spcAft>
                        <a:buClr>
                          <a:schemeClr val="hlink"/>
                        </a:buClr>
                        <a:buSzPct val="120000"/>
                        <a:buFontTx/>
                        <a:buNone/>
                        <a:tabLst/>
                      </a:pPr>
                      <a:r>
                        <a:rPr kumimoji="0" lang="ar-JO" sz="11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Accordance" panose="00000400000000000000" pitchFamily="2" charset="-78"/>
                          <a:cs typeface="Arial" panose="020B0604020202020204" pitchFamily="34" charset="0"/>
                        </a:rPr>
                        <a:t>5: 5ب-11</a:t>
                      </a:r>
                      <a:endParaRPr kumimoji="0" lang="en-US" sz="11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Accordance" panose="00000400000000000000" pitchFamily="2" charset="-78"/>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r" defTabSz="914400" rtl="1" eaLnBrk="1" fontAlgn="base" latinLnBrk="0" hangingPunct="1">
                        <a:lnSpc>
                          <a:spcPct val="100000"/>
                        </a:lnSpc>
                        <a:spcBef>
                          <a:spcPct val="20000"/>
                        </a:spcBef>
                        <a:spcAft>
                          <a:spcPct val="0"/>
                        </a:spcAft>
                        <a:buClr>
                          <a:schemeClr val="hlink"/>
                        </a:buClr>
                        <a:buSzPct val="120000"/>
                        <a:buFontTx/>
                        <a:buNone/>
                        <a:tabLst/>
                      </a:pPr>
                      <a:r>
                        <a:rPr kumimoji="0" lang="ar-JO" sz="11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Accordance" panose="00000400000000000000" pitchFamily="2" charset="-78"/>
                          <a:cs typeface="Arial" panose="020B0604020202020204" pitchFamily="34" charset="0"/>
                        </a:rPr>
                        <a:t>الغاية</a:t>
                      </a:r>
                      <a:endParaRPr kumimoji="0" lang="en-US" sz="11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Accordance" panose="00000400000000000000" pitchFamily="2" charset="-78"/>
                        <a:cs typeface="Arial" panose="020B0604020202020204" pitchFamily="34" charset="0"/>
                      </a:endParaRPr>
                    </a:p>
                    <a:p>
                      <a:pPr marL="0" marR="0" lvl="0" indent="0" algn="r" defTabSz="914400" rtl="1" eaLnBrk="1" fontAlgn="base" latinLnBrk="0" hangingPunct="1">
                        <a:lnSpc>
                          <a:spcPct val="100000"/>
                        </a:lnSpc>
                        <a:spcBef>
                          <a:spcPct val="20000"/>
                        </a:spcBef>
                        <a:spcAft>
                          <a:spcPct val="0"/>
                        </a:spcAft>
                        <a:buClr>
                          <a:schemeClr val="hlink"/>
                        </a:buClr>
                        <a:buSzPct val="120000"/>
                        <a:buFontTx/>
                        <a:buNone/>
                        <a:tabLst/>
                      </a:pPr>
                      <a:r>
                        <a:rPr kumimoji="0" lang="ar-JO" sz="11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Accordance" panose="00000400000000000000" pitchFamily="2" charset="-78"/>
                          <a:cs typeface="Arial" panose="020B0604020202020204" pitchFamily="34" charset="0"/>
                        </a:rPr>
                        <a:t>5: 12-14</a:t>
                      </a:r>
                      <a:endParaRPr kumimoji="0" lang="en-US" sz="11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Accordance" panose="00000400000000000000" pitchFamily="2" charset="-78"/>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679450">
                <a:tc gridSpan="13">
                  <a:txBody>
                    <a:bodyPr/>
                    <a:lstStyle/>
                    <a:p>
                      <a:pPr marL="0" marR="0" lvl="0" indent="0" algn="ctr" defTabSz="914400" rtl="1" eaLnBrk="1" fontAlgn="base" latinLnBrk="0" hangingPunct="1">
                        <a:lnSpc>
                          <a:spcPct val="100000"/>
                        </a:lnSpc>
                        <a:spcBef>
                          <a:spcPct val="20000"/>
                        </a:spcBef>
                        <a:spcAft>
                          <a:spcPct val="0"/>
                        </a:spcAft>
                        <a:buClr>
                          <a:schemeClr val="hlink"/>
                        </a:buClr>
                        <a:buSzPct val="120000"/>
                        <a:buFontTx/>
                        <a:buNone/>
                        <a:tabLst/>
                      </a:pPr>
                      <a:r>
                        <a:rPr kumimoji="0" lang="ar-JO" sz="2400" b="0"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Accordance" panose="00000400000000000000" pitchFamily="2" charset="-78"/>
                          <a:cs typeface="Arial" panose="020B0604020202020204" pitchFamily="34" charset="0"/>
                        </a:rPr>
                        <a:t>من روما إلى شمال آسيا</a:t>
                      </a:r>
                      <a:endParaRPr kumimoji="0" lang="en-US" sz="2400" b="0"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Accordance" panose="00000400000000000000" pitchFamily="2" charset="-78"/>
                        <a:cs typeface="Arial" panose="020B0604020202020204" pitchFamily="34" charset="0"/>
                      </a:endParaRPr>
                    </a:p>
                  </a:txBody>
                  <a:tcP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4"/>
                  </a:ext>
                </a:extLst>
              </a:tr>
              <a:tr h="679450">
                <a:tc gridSpan="13">
                  <a:txBody>
                    <a:bodyPr/>
                    <a:lstStyle/>
                    <a:p>
                      <a:pPr marL="0" marR="0" lvl="0" indent="0" algn="ctr" defTabSz="914400" rtl="1" eaLnBrk="1" fontAlgn="base" latinLnBrk="0" hangingPunct="1">
                        <a:lnSpc>
                          <a:spcPct val="100000"/>
                        </a:lnSpc>
                        <a:spcBef>
                          <a:spcPct val="20000"/>
                        </a:spcBef>
                        <a:spcAft>
                          <a:spcPct val="0"/>
                        </a:spcAft>
                        <a:buClr>
                          <a:schemeClr val="hlink"/>
                        </a:buClr>
                        <a:buSzPct val="120000"/>
                        <a:buFontTx/>
                        <a:buNone/>
                        <a:tabLst/>
                      </a:pPr>
                      <a:r>
                        <a:rPr kumimoji="0" lang="ar-JO" sz="2400" b="0"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Accordance" panose="00000400000000000000" pitchFamily="2" charset="-78"/>
                          <a:cs typeface="Arial" panose="020B0604020202020204" pitchFamily="34" charset="0"/>
                        </a:rPr>
                        <a:t>أوائل سنة 64م</a:t>
                      </a:r>
                      <a:endParaRPr kumimoji="0" lang="en-US" sz="2400" b="0"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Accordance" panose="00000400000000000000" pitchFamily="2" charset="-78"/>
                        <a:cs typeface="Arial" panose="020B0604020202020204" pitchFamily="34" charset="0"/>
                      </a:endParaRPr>
                    </a:p>
                  </a:txBody>
                  <a:tcP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5"/>
                  </a:ext>
                </a:extLst>
              </a:tr>
            </a:tbl>
          </a:graphicData>
        </a:graphic>
      </p:graphicFrame>
      <p:graphicFrame>
        <p:nvGraphicFramePr>
          <p:cNvPr id="77880" name="Group 56"/>
          <p:cNvGraphicFramePr>
            <a:graphicFrameLocks noGrp="1"/>
          </p:cNvGraphicFramePr>
          <p:nvPr>
            <p:extLst>
              <p:ext uri="{D42A27DB-BD31-4B8C-83A1-F6EECF244321}">
                <p14:modId xmlns:p14="http://schemas.microsoft.com/office/powerpoint/2010/main" val="4264811464"/>
              </p:ext>
            </p:extLst>
          </p:nvPr>
        </p:nvGraphicFramePr>
        <p:xfrm>
          <a:off x="0" y="1331913"/>
          <a:ext cx="9144000" cy="1030287"/>
        </p:xfrm>
        <a:graphic>
          <a:graphicData uri="http://schemas.openxmlformats.org/drawingml/2006/table">
            <a:tbl>
              <a:tblPr/>
              <a:tblGrid>
                <a:gridCol w="9144000">
                  <a:extLst>
                    <a:ext uri="{9D8B030D-6E8A-4147-A177-3AD203B41FA5}">
                      <a16:colId xmlns:a16="http://schemas.microsoft.com/office/drawing/2014/main" val="20000"/>
                    </a:ext>
                  </a:extLst>
                </a:gridCol>
              </a:tblGrid>
              <a:tr h="1030287">
                <a:tc>
                  <a:txBody>
                    <a:bodyPr/>
                    <a:lstStyle/>
                    <a:p>
                      <a:pPr algn="ctr" defTabSz="457200" rtl="1">
                        <a:defRPr/>
                      </a:pPr>
                      <a:r>
                        <a:rPr lang="ar-JO" sz="2800" b="1" dirty="0">
                          <a:solidFill>
                            <a:srgbClr val="FFFFFF"/>
                          </a:solidFill>
                          <a:effectLst>
                            <a:glow rad="127000">
                              <a:srgbClr val="000000"/>
                            </a:glow>
                          </a:effectLst>
                          <a:latin typeface="Arial" panose="020B0604020202020204" pitchFamily="34" charset="0"/>
                          <a:ea typeface="Accordance" panose="00000400000000000000" pitchFamily="2" charset="-78"/>
                          <a:cs typeface="Arial" panose="020B0604020202020204" pitchFamily="34" charset="0"/>
                        </a:rPr>
                        <a:t>كيف تجذب الآخرين وسط المعاناة الصالحة</a:t>
                      </a:r>
                      <a:endParaRPr lang="en-US" sz="2800" b="1" dirty="0">
                        <a:solidFill>
                          <a:srgbClr val="FFFFFF"/>
                        </a:solidFill>
                        <a:effectLst>
                          <a:glow rad="127000">
                            <a:srgbClr val="000000"/>
                          </a:glow>
                        </a:effectLst>
                        <a:latin typeface="Arial" panose="020B0604020202020204" pitchFamily="34" charset="0"/>
                        <a:ea typeface="Accordance" panose="00000400000000000000" pitchFamily="2" charset="-78"/>
                        <a:cs typeface="Arial" panose="020B0604020202020204" pitchFamily="34" charset="0"/>
                      </a:endParaRPr>
                    </a:p>
                  </a:txBody>
                  <a:tcPr marT="45627" marB="45627" anchor="ct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800000"/>
                    </a:solidFill>
                  </a:tcPr>
                </a:tc>
                <a:extLst>
                  <a:ext uri="{0D108BD9-81ED-4DB2-BD59-A6C34878D82A}">
                    <a16:rowId xmlns:a16="http://schemas.microsoft.com/office/drawing/2014/main" val="10000"/>
                  </a:ext>
                </a:extLst>
              </a:tr>
            </a:tbl>
          </a:graphicData>
        </a:graphic>
      </p:graphicFrame>
      <p:sp>
        <p:nvSpPr>
          <p:cNvPr id="412726" name="Text Box 55"/>
          <p:cNvSpPr txBox="1">
            <a:spLocks noChangeArrowheads="1"/>
          </p:cNvSpPr>
          <p:nvPr/>
        </p:nvSpPr>
        <p:spPr bwMode="auto">
          <a:xfrm>
            <a:off x="8388350" y="60325"/>
            <a:ext cx="679994"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3200">
                <a:solidFill>
                  <a:srgbClr val="FFFF00"/>
                </a:solidFill>
                <a:latin typeface="Georgia" charset="0"/>
                <a:ea typeface="ＭＳ Ｐゴシック" charset="0"/>
                <a:cs typeface="ＭＳ Ｐゴシック" charset="0"/>
              </a:defRPr>
            </a:lvl1pPr>
            <a:lvl2pPr marL="742950" indent="-285750">
              <a:defRPr sz="3200">
                <a:solidFill>
                  <a:srgbClr val="FFFF00"/>
                </a:solidFill>
                <a:latin typeface="Georgia" charset="0"/>
                <a:ea typeface="ＭＳ Ｐゴシック" charset="0"/>
              </a:defRPr>
            </a:lvl2pPr>
            <a:lvl3pPr marL="1143000" indent="-228600">
              <a:defRPr sz="3200">
                <a:solidFill>
                  <a:srgbClr val="FFFF00"/>
                </a:solidFill>
                <a:latin typeface="Georgia" charset="0"/>
                <a:ea typeface="ＭＳ Ｐゴシック" charset="0"/>
              </a:defRPr>
            </a:lvl3pPr>
            <a:lvl4pPr marL="1600200" indent="-228600">
              <a:defRPr sz="3200">
                <a:solidFill>
                  <a:srgbClr val="FFFF00"/>
                </a:solidFill>
                <a:latin typeface="Georgia" charset="0"/>
                <a:ea typeface="ＭＳ Ｐゴシック" charset="0"/>
              </a:defRPr>
            </a:lvl4pPr>
            <a:lvl5pPr marL="2057400" indent="-228600">
              <a:defRPr sz="3200">
                <a:solidFill>
                  <a:srgbClr val="FFFF00"/>
                </a:solidFill>
                <a:latin typeface="Georgia" charset="0"/>
                <a:ea typeface="ＭＳ Ｐゴシック" charset="0"/>
              </a:defRPr>
            </a:lvl5pPr>
            <a:lvl6pPr marL="2514600" indent="-228600" eaLnBrk="0" fontAlgn="base" hangingPunct="0">
              <a:spcBef>
                <a:spcPct val="0"/>
              </a:spcBef>
              <a:spcAft>
                <a:spcPct val="0"/>
              </a:spcAft>
              <a:defRPr sz="3200">
                <a:solidFill>
                  <a:srgbClr val="FFFF00"/>
                </a:solidFill>
                <a:latin typeface="Georgia" charset="0"/>
                <a:ea typeface="ＭＳ Ｐゴシック" charset="0"/>
              </a:defRPr>
            </a:lvl6pPr>
            <a:lvl7pPr marL="2971800" indent="-228600" eaLnBrk="0" fontAlgn="base" hangingPunct="0">
              <a:spcBef>
                <a:spcPct val="0"/>
              </a:spcBef>
              <a:spcAft>
                <a:spcPct val="0"/>
              </a:spcAft>
              <a:defRPr sz="3200">
                <a:solidFill>
                  <a:srgbClr val="FFFF00"/>
                </a:solidFill>
                <a:latin typeface="Georgia" charset="0"/>
                <a:ea typeface="ＭＳ Ｐゴシック" charset="0"/>
              </a:defRPr>
            </a:lvl7pPr>
            <a:lvl8pPr marL="3429000" indent="-228600" eaLnBrk="0" fontAlgn="base" hangingPunct="0">
              <a:spcBef>
                <a:spcPct val="0"/>
              </a:spcBef>
              <a:spcAft>
                <a:spcPct val="0"/>
              </a:spcAft>
              <a:defRPr sz="3200">
                <a:solidFill>
                  <a:srgbClr val="FFFF00"/>
                </a:solidFill>
                <a:latin typeface="Georgia" charset="0"/>
                <a:ea typeface="ＭＳ Ｐゴシック" charset="0"/>
              </a:defRPr>
            </a:lvl8pPr>
            <a:lvl9pPr marL="3886200" indent="-228600" eaLnBrk="0" fontAlgn="base" hangingPunct="0">
              <a:spcBef>
                <a:spcPct val="0"/>
              </a:spcBef>
              <a:spcAft>
                <a:spcPct val="0"/>
              </a:spcAft>
              <a:defRPr sz="3200">
                <a:solidFill>
                  <a:srgbClr val="FFFF00"/>
                </a:solidFill>
                <a:latin typeface="Georgia"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rPr>
              <a:t>275</a:t>
            </a:r>
            <a:endParaRPr kumimoji="0" lang="en-US" sz="2400" b="1" i="0" u="none" strike="noStrike" kern="1200" cap="none" spc="0" normalizeH="0" baseline="0" noProof="0" dirty="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77883" name="Rectangle 59"/>
          <p:cNvSpPr>
            <a:spLocks noGrp="1" noChangeArrowheads="1"/>
          </p:cNvSpPr>
          <p:nvPr>
            <p:ph type="title"/>
          </p:nvPr>
        </p:nvSpPr>
        <p:spPr>
          <a:xfrm>
            <a:off x="1066800" y="215900"/>
            <a:ext cx="6858000" cy="850900"/>
          </a:xfrm>
        </p:spPr>
        <p:txBody>
          <a:bodyPr/>
          <a:lstStyle/>
          <a:p>
            <a:pPr algn="ctr" eaLnBrk="1" hangingPunct="1">
              <a:defRPr/>
            </a:pPr>
            <a:r>
              <a:rPr lang="ar-JO" b="1" dirty="0">
                <a:latin typeface="Arial" panose="020B0604020202020204" pitchFamily="34" charset="0"/>
                <a:ea typeface="Accordance" panose="00000400000000000000" pitchFamily="2" charset="-78"/>
                <a:cs typeface="Arial" panose="020B0604020202020204" pitchFamily="34" charset="0"/>
              </a:rPr>
              <a:t>مخطط 1 ب</a:t>
            </a:r>
            <a:r>
              <a:rPr lang="ar-SA" b="1" dirty="0">
                <a:latin typeface="Arial" panose="020B0604020202020204" pitchFamily="34" charset="0"/>
                <a:ea typeface="Accordance" panose="00000400000000000000" pitchFamily="2" charset="-78"/>
                <a:cs typeface="Arial" panose="020B0604020202020204" pitchFamily="34" charset="0"/>
              </a:rPr>
              <a:t>طرس</a:t>
            </a:r>
            <a:endParaRPr lang="en-US" b="1" dirty="0">
              <a:latin typeface="Arial" panose="020B0604020202020204" pitchFamily="34" charset="0"/>
              <a:ea typeface="Accordance" panose="00000400000000000000" pitchFamily="2" charset="-78"/>
              <a:cs typeface="Arial" panose="020B0604020202020204" pitchFamily="34" charset="0"/>
            </a:endParaRPr>
          </a:p>
        </p:txBody>
      </p:sp>
    </p:spTree>
    <p:extLst>
      <p:ext uri="{BB962C8B-B14F-4D97-AF65-F5344CB8AC3E}">
        <p14:creationId xmlns:p14="http://schemas.microsoft.com/office/powerpoint/2010/main" val="82220432"/>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77883"/>
                                        </p:tgtEl>
                                        <p:attrNameLst>
                                          <p:attrName>style.visibility</p:attrName>
                                        </p:attrNameLst>
                                      </p:cBhvr>
                                      <p:to>
                                        <p:strVal val="visible"/>
                                      </p:to>
                                    </p:set>
                                    <p:animEffect transition="in" filter="blinds(horizontal)">
                                      <p:cBhvr>
                                        <p:cTn id="7" dur="500"/>
                                        <p:tgtEl>
                                          <p:spTgt spid="7788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7883" grpId="0"/>
    </p:bld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8386" name="Rectangle 4"/>
          <p:cNvSpPr>
            <a:spLocks noGrp="1" noChangeArrowheads="1"/>
          </p:cNvSpPr>
          <p:nvPr>
            <p:ph type="subTitle" idx="1"/>
          </p:nvPr>
        </p:nvSpPr>
        <p:spPr>
          <a:xfrm>
            <a:off x="683568" y="1828800"/>
            <a:ext cx="8155633" cy="4724400"/>
          </a:xfrm>
          <a:effectLst>
            <a:outerShdw blurRad="63500" dist="25399" dir="16200000" algn="ctr" rotWithShape="0">
              <a:srgbClr val="FFFFFF">
                <a:alpha val="75000"/>
              </a:srgbClr>
            </a:outerShdw>
          </a:effectLst>
        </p:spPr>
        <p:txBody>
          <a:bodyPr/>
          <a:lstStyle/>
          <a:p>
            <a:pPr marL="465138" indent="-465138" rtl="1" eaLnBrk="1" hangingPunct="1">
              <a:lnSpc>
                <a:spcPct val="80000"/>
              </a:lnSpc>
              <a:buFont typeface="Wingdings" charset="0"/>
              <a:buChar char=""/>
              <a:defRPr/>
            </a:pPr>
            <a:r>
              <a:rPr lang="ar-JO" altLang="ja-JP" sz="3200" b="1" i="0" dirty="0">
                <a:solidFill>
                  <a:srgbClr val="0432FF"/>
                </a:solidFill>
                <a:latin typeface="Arial" panose="020B0604020202020204" pitchFamily="34" charset="0"/>
                <a:ea typeface="ＭＳ Ｐゴシック" charset="0"/>
                <a:cs typeface="Arial" panose="020B0604020202020204" pitchFamily="34" charset="0"/>
              </a:rPr>
              <a:t>فاخضعوا</a:t>
            </a:r>
            <a:r>
              <a:rPr lang="ar-JO" altLang="ja-JP" sz="3200" b="1" i="0" dirty="0">
                <a:latin typeface="Arial" panose="020B0604020202020204" pitchFamily="34" charset="0"/>
                <a:ea typeface="ＭＳ Ｐゴシック" charset="0"/>
                <a:cs typeface="Arial" panose="020B0604020202020204" pitchFamily="34" charset="0"/>
              </a:rPr>
              <a:t>... للملك (2: 13)</a:t>
            </a:r>
            <a:endParaRPr lang="en-US" altLang="ja-JP" sz="3200" b="1" i="0" dirty="0">
              <a:latin typeface="Arial" panose="020B0604020202020204" pitchFamily="34" charset="0"/>
              <a:ea typeface="ＭＳ Ｐゴシック" charset="0"/>
              <a:cs typeface="Arial" panose="020B0604020202020204" pitchFamily="34" charset="0"/>
            </a:endParaRPr>
          </a:p>
          <a:p>
            <a:pPr marL="465138" indent="-465138" rtl="1" eaLnBrk="1" hangingPunct="1">
              <a:lnSpc>
                <a:spcPct val="80000"/>
              </a:lnSpc>
              <a:buFont typeface="Wingdings" charset="0"/>
              <a:buChar char=""/>
              <a:defRPr/>
            </a:pPr>
            <a:endParaRPr lang="en-US" sz="3200" b="1" i="0" dirty="0">
              <a:latin typeface="Arial"/>
              <a:ea typeface="ＭＳ Ｐゴシック" charset="0"/>
              <a:cs typeface="Arial"/>
            </a:endParaRPr>
          </a:p>
          <a:p>
            <a:pPr marL="465138" indent="-465138" rtl="1" eaLnBrk="1" hangingPunct="1">
              <a:lnSpc>
                <a:spcPct val="80000"/>
              </a:lnSpc>
              <a:buFont typeface="Wingdings" charset="0"/>
              <a:buChar char=""/>
              <a:defRPr/>
            </a:pPr>
            <a:r>
              <a:rPr lang="ar-JO" altLang="ja-JP" sz="3200" b="1" i="0" dirty="0">
                <a:latin typeface="Arial" panose="020B0604020202020204" pitchFamily="34" charset="0"/>
                <a:ea typeface="ＭＳ Ｐゴシック" charset="0"/>
                <a:cs typeface="Arial" panose="020B0604020202020204" pitchFamily="34" charset="0"/>
              </a:rPr>
              <a:t>الخدام كونوا </a:t>
            </a:r>
            <a:r>
              <a:rPr lang="ar-JO" altLang="ja-JP" sz="3200" b="1" i="0" dirty="0">
                <a:solidFill>
                  <a:srgbClr val="0432FF"/>
                </a:solidFill>
                <a:latin typeface="Arial" panose="020B0604020202020204" pitchFamily="34" charset="0"/>
                <a:ea typeface="ＭＳ Ｐゴシック" charset="0"/>
                <a:cs typeface="Arial" panose="020B0604020202020204" pitchFamily="34" charset="0"/>
              </a:rPr>
              <a:t>خاضعين</a:t>
            </a:r>
            <a:r>
              <a:rPr lang="ar-JO" altLang="ja-JP" sz="3200" b="1" i="0" dirty="0">
                <a:latin typeface="Arial" panose="020B0604020202020204" pitchFamily="34" charset="0"/>
                <a:ea typeface="ＭＳ Ｐゴシック" charset="0"/>
                <a:cs typeface="Arial" panose="020B0604020202020204" pitchFamily="34" charset="0"/>
              </a:rPr>
              <a:t>... (2: 18)</a:t>
            </a:r>
            <a:endParaRPr lang="en-US" altLang="ja-JP" sz="3200" b="1" i="0" dirty="0">
              <a:latin typeface="Arial" panose="020B0604020202020204" pitchFamily="34" charset="0"/>
              <a:ea typeface="ＭＳ Ｐゴシック" charset="0"/>
              <a:cs typeface="Arial" panose="020B0604020202020204" pitchFamily="34" charset="0"/>
            </a:endParaRPr>
          </a:p>
          <a:p>
            <a:pPr marL="465138" indent="-465138" rtl="1" eaLnBrk="1" hangingPunct="1">
              <a:lnSpc>
                <a:spcPct val="80000"/>
              </a:lnSpc>
              <a:buFont typeface="Wingdings" charset="0"/>
              <a:buChar char=""/>
              <a:defRPr/>
            </a:pPr>
            <a:endParaRPr lang="en-US" sz="3200" b="1" i="0" dirty="0">
              <a:latin typeface="Arial"/>
              <a:ea typeface="ＭＳ Ｐゴシック" charset="0"/>
              <a:cs typeface="Arial"/>
            </a:endParaRPr>
          </a:p>
          <a:p>
            <a:pPr marL="465138" indent="-465138" rtl="1" eaLnBrk="1" hangingPunct="1">
              <a:lnSpc>
                <a:spcPct val="80000"/>
              </a:lnSpc>
              <a:buFont typeface="Wingdings" charset="0"/>
              <a:buChar char=""/>
              <a:defRPr/>
            </a:pPr>
            <a:r>
              <a:rPr lang="ar-JO" altLang="ja-JP" sz="3200" b="1" i="0" dirty="0">
                <a:latin typeface="Arial" panose="020B0604020202020204" pitchFamily="34" charset="0"/>
                <a:ea typeface="ＭＳ Ｐゴシック" charset="0"/>
                <a:cs typeface="Arial" panose="020B0604020202020204" pitchFamily="34" charset="0"/>
              </a:rPr>
              <a:t>أيتها الزوجات </a:t>
            </a:r>
            <a:r>
              <a:rPr lang="ar-JO" altLang="ja-JP" sz="3200" b="1" i="0" dirty="0">
                <a:solidFill>
                  <a:srgbClr val="0432FF"/>
                </a:solidFill>
                <a:latin typeface="Arial" panose="020B0604020202020204" pitchFamily="34" charset="0"/>
                <a:ea typeface="ＭＳ Ｐゴシック" charset="0"/>
                <a:cs typeface="Arial" panose="020B0604020202020204" pitchFamily="34" charset="0"/>
              </a:rPr>
              <a:t>بنفس الطريقة</a:t>
            </a:r>
            <a:r>
              <a:rPr lang="ar-JO" altLang="ja-JP" sz="3200" b="1" i="0" dirty="0">
                <a:latin typeface="Arial" panose="020B0604020202020204" pitchFamily="34" charset="0"/>
                <a:ea typeface="ＭＳ Ｐゴシック" charset="0"/>
                <a:cs typeface="Arial" panose="020B0604020202020204" pitchFamily="34" charset="0"/>
              </a:rPr>
              <a:t> كنّ </a:t>
            </a:r>
            <a:r>
              <a:rPr lang="ar-JO" altLang="ja-JP" sz="3200" b="1" i="0" dirty="0">
                <a:solidFill>
                  <a:srgbClr val="000000"/>
                </a:solidFill>
                <a:latin typeface="Arial" panose="020B0604020202020204" pitchFamily="34" charset="0"/>
                <a:ea typeface="ＭＳ Ｐゴシック" charset="0"/>
                <a:cs typeface="Arial" panose="020B0604020202020204" pitchFamily="34" charset="0"/>
              </a:rPr>
              <a:t>خاضعات</a:t>
            </a:r>
            <a:r>
              <a:rPr lang="ar-JO" altLang="ja-JP" sz="3200" b="1" i="0" dirty="0">
                <a:latin typeface="Arial" panose="020B0604020202020204" pitchFamily="34" charset="0"/>
                <a:ea typeface="ＭＳ Ｐゴシック" charset="0"/>
                <a:cs typeface="Arial" panose="020B0604020202020204" pitchFamily="34" charset="0"/>
              </a:rPr>
              <a:t> لرجالكن... (3: 1)</a:t>
            </a:r>
            <a:endParaRPr lang="en-US" altLang="ja-JP" sz="3200" b="1" i="0" dirty="0">
              <a:latin typeface="Arial" panose="020B0604020202020204" pitchFamily="34" charset="0"/>
              <a:ea typeface="ＭＳ Ｐゴシック" charset="0"/>
              <a:cs typeface="Arial" panose="020B0604020202020204" pitchFamily="34" charset="0"/>
            </a:endParaRPr>
          </a:p>
          <a:p>
            <a:pPr marL="465138" indent="-465138" rtl="1" eaLnBrk="1" hangingPunct="1">
              <a:lnSpc>
                <a:spcPct val="80000"/>
              </a:lnSpc>
              <a:buFont typeface="Wingdings" charset="0"/>
              <a:buChar char=""/>
              <a:defRPr/>
            </a:pPr>
            <a:endParaRPr lang="en-US" sz="3200" b="1" i="0" dirty="0">
              <a:latin typeface="Arial"/>
              <a:ea typeface="ＭＳ Ｐゴシック" charset="0"/>
              <a:cs typeface="Arial"/>
            </a:endParaRPr>
          </a:p>
          <a:p>
            <a:pPr marL="465138" indent="-465138" rtl="1" eaLnBrk="1" hangingPunct="1">
              <a:lnSpc>
                <a:spcPct val="80000"/>
              </a:lnSpc>
              <a:buFont typeface="Wingdings" charset="0"/>
              <a:buChar char=""/>
              <a:defRPr/>
            </a:pPr>
            <a:r>
              <a:rPr lang="ar-JO" altLang="ja-JP" sz="3200" b="1" i="0" dirty="0">
                <a:latin typeface="Arial" panose="020B0604020202020204" pitchFamily="34" charset="0"/>
                <a:ea typeface="ＭＳ Ｐゴシック" charset="0"/>
                <a:cs typeface="Arial" panose="020B0604020202020204" pitchFamily="34" charset="0"/>
              </a:rPr>
              <a:t>أيها الأزواج </a:t>
            </a:r>
            <a:r>
              <a:rPr lang="ar-JO" altLang="ja-JP" sz="3200" b="1" i="0" dirty="0">
                <a:solidFill>
                  <a:srgbClr val="0432FF"/>
                </a:solidFill>
                <a:latin typeface="Arial" panose="020B0604020202020204" pitchFamily="34" charset="0"/>
                <a:ea typeface="ＭＳ Ｐゴシック" charset="0"/>
                <a:cs typeface="Arial" panose="020B0604020202020204" pitchFamily="34" charset="0"/>
              </a:rPr>
              <a:t>بنفس الطريقة</a:t>
            </a:r>
            <a:r>
              <a:rPr lang="ar-JO" altLang="ja-JP" sz="3200" b="1" i="0" dirty="0">
                <a:latin typeface="Arial" panose="020B0604020202020204" pitchFamily="34" charset="0"/>
                <a:ea typeface="ＭＳ Ｐゴシック" charset="0"/>
                <a:cs typeface="Arial" panose="020B0604020202020204" pitchFamily="34" charset="0"/>
              </a:rPr>
              <a:t> كونوا مراعين... (3: 7)</a:t>
            </a:r>
            <a:endParaRPr lang="en-US" sz="3200" b="1" i="0" dirty="0">
              <a:latin typeface="Arial" panose="020B0604020202020204" pitchFamily="34" charset="0"/>
              <a:ea typeface="ＭＳ Ｐゴシック" charset="0"/>
              <a:cs typeface="Arial" panose="020B0604020202020204" pitchFamily="34" charset="0"/>
            </a:endParaRPr>
          </a:p>
        </p:txBody>
      </p:sp>
      <p:sp>
        <p:nvSpPr>
          <p:cNvPr id="528387" name="Rectangle 5"/>
          <p:cNvSpPr>
            <a:spLocks noGrp="1" noChangeArrowheads="1"/>
          </p:cNvSpPr>
          <p:nvPr>
            <p:ph type="ctrTitle"/>
          </p:nvPr>
        </p:nvSpPr>
        <p:spPr>
          <a:xfrm>
            <a:off x="179512" y="-171450"/>
            <a:ext cx="7848872" cy="1752600"/>
          </a:xfrm>
          <a:effectLst>
            <a:outerShdw blurRad="50800" dist="25399" dir="16200000" algn="ctr" rotWithShape="0">
              <a:srgbClr val="FFFFFF">
                <a:alpha val="75000"/>
              </a:srgbClr>
            </a:outerShdw>
          </a:effectLst>
        </p:spPr>
        <p:txBody>
          <a:bodyPr/>
          <a:lstStyle/>
          <a:p>
            <a:pPr eaLnBrk="1" hangingPunct="1">
              <a:defRPr/>
            </a:pPr>
            <a:r>
              <a:rPr lang="ar-JO" b="1" i="0" dirty="0">
                <a:solidFill>
                  <a:schemeClr val="hlink"/>
                </a:solidFill>
                <a:latin typeface="Arial" panose="020B0604020202020204" pitchFamily="34" charset="0"/>
                <a:ea typeface="ＭＳ Ｐゴシック" charset="0"/>
                <a:cs typeface="Arial" panose="020B0604020202020204" pitchFamily="34" charset="0"/>
              </a:rPr>
              <a:t>الخضوع </a:t>
            </a:r>
            <a:r>
              <a:rPr lang="ar-JO" b="1" i="0" dirty="0">
                <a:solidFill>
                  <a:srgbClr val="000000"/>
                </a:solidFill>
                <a:latin typeface="Arial" panose="020B0604020202020204" pitchFamily="34" charset="0"/>
                <a:ea typeface="ＭＳ Ｐゴシック" charset="0"/>
                <a:cs typeface="Arial" panose="020B0604020202020204" pitchFamily="34" charset="0"/>
              </a:rPr>
              <a:t>كطريق للحياة </a:t>
            </a:r>
            <a:r>
              <a:rPr lang="ar-JO" sz="4000" b="1" i="0" dirty="0">
                <a:solidFill>
                  <a:srgbClr val="000000"/>
                </a:solidFill>
                <a:latin typeface="Arial" panose="020B0604020202020204" pitchFamily="34" charset="0"/>
                <a:ea typeface="ＭＳ Ｐゴシック" charset="0"/>
                <a:cs typeface="Arial" panose="020B0604020202020204" pitchFamily="34" charset="0"/>
              </a:rPr>
              <a:t>(2: 13-  3:12).</a:t>
            </a:r>
            <a:endParaRPr lang="en-US" sz="4000" b="1" i="0" dirty="0">
              <a:solidFill>
                <a:srgbClr val="000000"/>
              </a:solidFill>
              <a:latin typeface="Arial" panose="020B0604020202020204" pitchFamily="34" charset="0"/>
              <a:ea typeface="ＭＳ Ｐゴシック" charset="0"/>
              <a:cs typeface="Arial" panose="020B0604020202020204" pitchFamily="34" charset="0"/>
            </a:endParaRPr>
          </a:p>
        </p:txBody>
      </p:sp>
      <p:sp>
        <p:nvSpPr>
          <p:cNvPr id="343046" name="Rectangle 6"/>
          <p:cNvSpPr>
            <a:spLocks noChangeArrowheads="1"/>
          </p:cNvSpPr>
          <p:nvPr/>
        </p:nvSpPr>
        <p:spPr bwMode="auto">
          <a:xfrm>
            <a:off x="8172400" y="76200"/>
            <a:ext cx="1080120" cy="461665"/>
          </a:xfrm>
          <a:prstGeom prst="rect">
            <a:avLst/>
          </a:prstGeom>
          <a:noFill/>
          <a:ln w="9525">
            <a:noFill/>
            <a:miter lim="800000"/>
            <a:headEnd/>
            <a:tailEnd/>
          </a:ln>
          <a:effectLst>
            <a:outerShdw blurRad="63500" dist="35921" dir="2700000" algn="ctr" rotWithShape="0">
              <a:srgbClr val="DDDDDD">
                <a:alpha val="74998"/>
              </a:srgbClr>
            </a:outerShdw>
          </a:effectLst>
        </p:spPr>
        <p:txBody>
          <a:bodyPr wrap="squar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a:cs typeface="Arial" panose="020B0604020202020204" pitchFamily="34" charset="0"/>
              </a:rPr>
              <a:t>280 ت</a:t>
            </a: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a:cs typeface="Arial" panose="020B0604020202020204" pitchFamily="34" charset="0"/>
            </a:endParaRPr>
          </a:p>
        </p:txBody>
      </p:sp>
    </p:spTree>
  </p:cSld>
  <p:clrMapOvr>
    <a:masterClrMapping/>
  </p:clrMapOvr>
  <p:transition/>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09635" name="Rectangle 3"/>
          <p:cNvSpPr>
            <a:spLocks noGrp="1" noChangeArrowheads="1"/>
          </p:cNvSpPr>
          <p:nvPr>
            <p:ph type="body" idx="1"/>
          </p:nvPr>
        </p:nvSpPr>
        <p:spPr>
          <a:xfrm>
            <a:off x="2268538" y="188913"/>
            <a:ext cx="6119812" cy="6516687"/>
          </a:xfrm>
          <a:effectLst/>
        </p:spPr>
        <p:txBody>
          <a:bodyPr/>
          <a:lstStyle/>
          <a:p>
            <a:pPr algn="r" rtl="1" eaLnBrk="1" hangingPunct="1">
              <a:lnSpc>
                <a:spcPct val="90000"/>
              </a:lnSpc>
              <a:defRPr/>
            </a:pPr>
            <a:r>
              <a:rPr lang="ar-JO" sz="2800" b="1" dirty="0">
                <a:latin typeface="Arial" charset="0"/>
                <a:ea typeface="ＭＳ Ｐゴシック" charset="0"/>
                <a:cs typeface="Arial" charset="0"/>
              </a:rPr>
              <a:t>رومية 1: 27 </a:t>
            </a:r>
            <a:r>
              <a:rPr lang="ar-JO" sz="2800" b="1" dirty="0">
                <a:solidFill>
                  <a:srgbClr val="0070C0"/>
                </a:solidFill>
                <a:latin typeface="Arial" charset="0"/>
                <a:ea typeface="ＭＳ Ｐゴシック" charset="0"/>
                <a:cs typeface="Arial" charset="0"/>
              </a:rPr>
              <a:t>وكذلك</a:t>
            </a:r>
            <a:r>
              <a:rPr lang="ar-JO" sz="2800" b="1" dirty="0">
                <a:latin typeface="Arial" charset="0"/>
                <a:ea typeface="ＭＳ Ｐゴシック" charset="0"/>
                <a:cs typeface="Arial" charset="0"/>
              </a:rPr>
              <a:t> الذكور أيضا تاركين استعمال الأنثى الطبيعي</a:t>
            </a:r>
          </a:p>
          <a:p>
            <a:pPr marL="0" indent="0" eaLnBrk="1" hangingPunct="1">
              <a:lnSpc>
                <a:spcPct val="90000"/>
              </a:lnSpc>
              <a:buNone/>
              <a:defRPr/>
            </a:pPr>
            <a:endParaRPr lang="en-US" sz="2800" b="1" dirty="0">
              <a:latin typeface="Arial" charset="0"/>
              <a:ea typeface="ＭＳ Ｐゴシック" charset="0"/>
              <a:cs typeface="Arial" charset="0"/>
            </a:endParaRPr>
          </a:p>
          <a:p>
            <a:pPr algn="r" rtl="1" eaLnBrk="1" hangingPunct="1">
              <a:lnSpc>
                <a:spcPct val="90000"/>
              </a:lnSpc>
              <a:defRPr/>
            </a:pPr>
            <a:r>
              <a:rPr lang="ar-JO" sz="2800" b="1" dirty="0">
                <a:latin typeface="Arial" charset="0"/>
                <a:ea typeface="ＭＳ Ｐゴシック" charset="0"/>
                <a:cs typeface="Arial" charset="0"/>
              </a:rPr>
              <a:t>1 كورنثوس 7: 3  ليوف الرجل المرأة حقها الواجب، و</a:t>
            </a:r>
            <a:r>
              <a:rPr lang="ar-JO" sz="2800" b="1" dirty="0">
                <a:solidFill>
                  <a:srgbClr val="0070C0"/>
                </a:solidFill>
                <a:latin typeface="Arial" charset="0"/>
                <a:ea typeface="ＭＳ Ｐゴシック" charset="0"/>
                <a:cs typeface="Arial" charset="0"/>
              </a:rPr>
              <a:t>كذلك</a:t>
            </a:r>
            <a:r>
              <a:rPr lang="ar-JO" sz="2800" b="1" dirty="0">
                <a:latin typeface="Arial" charset="0"/>
                <a:ea typeface="ＭＳ Ｐゴシック" charset="0"/>
                <a:cs typeface="Arial" charset="0"/>
              </a:rPr>
              <a:t> المرأة أيضا الرجل</a:t>
            </a:r>
            <a:endParaRPr lang="en-US" sz="2800" b="1" dirty="0">
              <a:latin typeface="Arial" charset="0"/>
              <a:ea typeface="ＭＳ Ｐゴシック" charset="0"/>
              <a:cs typeface="Arial" charset="0"/>
            </a:endParaRPr>
          </a:p>
          <a:p>
            <a:pPr marL="0" indent="0" eaLnBrk="1" hangingPunct="1">
              <a:lnSpc>
                <a:spcPct val="90000"/>
              </a:lnSpc>
              <a:buNone/>
              <a:defRPr/>
            </a:pPr>
            <a:endParaRPr lang="en-US" sz="2800" b="1" dirty="0">
              <a:latin typeface="Arial" charset="0"/>
              <a:ea typeface="ＭＳ Ｐゴシック" charset="0"/>
              <a:cs typeface="Arial" charset="0"/>
            </a:endParaRPr>
          </a:p>
          <a:p>
            <a:pPr algn="r" rtl="1" eaLnBrk="1" hangingPunct="1">
              <a:lnSpc>
                <a:spcPct val="90000"/>
              </a:lnSpc>
              <a:defRPr/>
            </a:pPr>
            <a:r>
              <a:rPr lang="ar-JO" sz="2800" b="1" dirty="0">
                <a:latin typeface="Arial" charset="0"/>
                <a:ea typeface="ＭＳ Ｐゴシック" charset="0"/>
                <a:cs typeface="Arial" charset="0"/>
              </a:rPr>
              <a:t>1 كورنثوس 7: 4 ليس للمرأة تسلط على جسدها بل للرجل. و</a:t>
            </a:r>
            <a:r>
              <a:rPr lang="ar-JO" sz="2800" b="1" dirty="0">
                <a:solidFill>
                  <a:srgbClr val="0070C0"/>
                </a:solidFill>
                <a:latin typeface="Arial" charset="0"/>
                <a:ea typeface="ＭＳ Ｐゴシック" charset="0"/>
                <a:cs typeface="Arial" charset="0"/>
              </a:rPr>
              <a:t>كذلك</a:t>
            </a:r>
            <a:r>
              <a:rPr lang="ar-JO" sz="2800" b="1" dirty="0">
                <a:latin typeface="Arial" charset="0"/>
                <a:ea typeface="ＭＳ Ｐゴシック" charset="0"/>
                <a:cs typeface="Arial" charset="0"/>
              </a:rPr>
              <a:t> الرجل أيضا ليس له تسلط على جسده بل للمرأة.</a:t>
            </a:r>
            <a:endParaRPr lang="en-US" sz="2800" b="1" dirty="0">
              <a:latin typeface="Arial" charset="0"/>
              <a:ea typeface="ＭＳ Ｐゴシック" charset="0"/>
              <a:cs typeface="Arial" charset="0"/>
            </a:endParaRPr>
          </a:p>
        </p:txBody>
      </p:sp>
      <p:sp>
        <p:nvSpPr>
          <p:cNvPr id="709636" name="Rectangle 4"/>
          <p:cNvSpPr>
            <a:spLocks noChangeArrowheads="1"/>
          </p:cNvSpPr>
          <p:nvPr/>
        </p:nvSpPr>
        <p:spPr bwMode="auto">
          <a:xfrm>
            <a:off x="8229600" y="76200"/>
            <a:ext cx="881973" cy="461665"/>
          </a:xfrm>
          <a:prstGeom prst="rect">
            <a:avLst/>
          </a:prstGeom>
          <a:noFill/>
          <a:ln w="9525">
            <a:noFill/>
            <a:miter lim="800000"/>
            <a:headEnd/>
            <a:tailEnd/>
          </a:ln>
          <a:effectLst>
            <a:outerShdw blurRad="63500" dist="35921" dir="2700000" algn="ctr" rotWithShape="0">
              <a:srgbClr val="DDDDDD">
                <a:alpha val="74998"/>
              </a:srgbClr>
            </a:outerShdw>
          </a:effec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a:ea typeface="ＭＳ Ｐゴシック"/>
                <a:cs typeface="Arial"/>
              </a:rPr>
              <a:t>280خ</a:t>
            </a:r>
            <a:endParaRPr kumimoji="0" lang="en-US" sz="2400" b="1" i="0" u="none" strike="noStrike" kern="1200" cap="none" spc="0" normalizeH="0" baseline="0" noProof="0" dirty="0">
              <a:ln>
                <a:noFill/>
              </a:ln>
              <a:solidFill>
                <a:srgbClr val="000000"/>
              </a:solidFill>
              <a:effectLst/>
              <a:uLnTx/>
              <a:uFillTx/>
              <a:latin typeface="Arial"/>
              <a:ea typeface="ＭＳ Ｐゴシック"/>
              <a:cs typeface="Arial"/>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709635">
                                            <p:txEl>
                                              <p:pRg st="0" end="0"/>
                                            </p:txEl>
                                          </p:spTgt>
                                        </p:tgtEl>
                                        <p:attrNameLst>
                                          <p:attrName>style.visibility</p:attrName>
                                        </p:attrNameLst>
                                      </p:cBhvr>
                                      <p:to>
                                        <p:strVal val="visible"/>
                                      </p:to>
                                    </p:set>
                                    <p:animEffect transition="in" filter="checkerboard(across)">
                                      <p:cBhvr>
                                        <p:cTn id="7" dur="500"/>
                                        <p:tgtEl>
                                          <p:spTgt spid="709635">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5" presetClass="entr" presetSubtype="10" fill="hold" grpId="0" nodeType="clickEffect">
                                  <p:stCondLst>
                                    <p:cond delay="0"/>
                                  </p:stCondLst>
                                  <p:childTnLst>
                                    <p:set>
                                      <p:cBhvr>
                                        <p:cTn id="11" dur="1" fill="hold">
                                          <p:stCondLst>
                                            <p:cond delay="0"/>
                                          </p:stCondLst>
                                        </p:cTn>
                                        <p:tgtEl>
                                          <p:spTgt spid="709635">
                                            <p:txEl>
                                              <p:pRg st="2" end="2"/>
                                            </p:txEl>
                                          </p:spTgt>
                                        </p:tgtEl>
                                        <p:attrNameLst>
                                          <p:attrName>style.visibility</p:attrName>
                                        </p:attrNameLst>
                                      </p:cBhvr>
                                      <p:to>
                                        <p:strVal val="visible"/>
                                      </p:to>
                                    </p:set>
                                    <p:animEffect transition="in" filter="checkerboard(across)">
                                      <p:cBhvr>
                                        <p:cTn id="12" dur="500"/>
                                        <p:tgtEl>
                                          <p:spTgt spid="709635">
                                            <p:txEl>
                                              <p:pRg st="2" end="2"/>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5" presetClass="entr" presetSubtype="10" fill="hold" grpId="0" nodeType="clickEffect">
                                  <p:stCondLst>
                                    <p:cond delay="0"/>
                                  </p:stCondLst>
                                  <p:childTnLst>
                                    <p:set>
                                      <p:cBhvr>
                                        <p:cTn id="16" dur="1" fill="hold">
                                          <p:stCondLst>
                                            <p:cond delay="0"/>
                                          </p:stCondLst>
                                        </p:cTn>
                                        <p:tgtEl>
                                          <p:spTgt spid="709635">
                                            <p:txEl>
                                              <p:pRg st="4" end="4"/>
                                            </p:txEl>
                                          </p:spTgt>
                                        </p:tgtEl>
                                        <p:attrNameLst>
                                          <p:attrName>style.visibility</p:attrName>
                                        </p:attrNameLst>
                                      </p:cBhvr>
                                      <p:to>
                                        <p:strVal val="visible"/>
                                      </p:to>
                                    </p:set>
                                    <p:animEffect transition="in" filter="checkerboard(across)">
                                      <p:cBhvr>
                                        <p:cTn id="17" dur="500"/>
                                        <p:tgtEl>
                                          <p:spTgt spid="709635">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09635" grpId="0" build="p"/>
    </p:bld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0594" name="Rectangle 2"/>
          <p:cNvSpPr>
            <a:spLocks noGrp="1" noChangeArrowheads="1"/>
          </p:cNvSpPr>
          <p:nvPr>
            <p:ph type="title"/>
          </p:nvPr>
        </p:nvSpPr>
        <p:spPr>
          <a:effectLst>
            <a:outerShdw blurRad="63500" dist="35921" dir="2700000" algn="ctr" rotWithShape="0">
              <a:srgbClr val="000000">
                <a:alpha val="74998"/>
              </a:srgbClr>
            </a:outerShdw>
          </a:effectLst>
        </p:spPr>
        <p:txBody>
          <a:bodyPr/>
          <a:lstStyle/>
          <a:p>
            <a:pPr eaLnBrk="1" hangingPunct="1">
              <a:defRPr/>
            </a:pPr>
            <a:r>
              <a:rPr lang="ar-JO" sz="4800" b="1" dirty="0">
                <a:latin typeface="Arial" panose="020B0604020202020204" pitchFamily="34" charset="0"/>
                <a:ea typeface="ＭＳ Ｐゴシック" charset="0"/>
                <a:cs typeface="Arial" panose="020B0604020202020204" pitchFamily="34" charset="0"/>
              </a:rPr>
              <a:t>الخضوع في الزواج</a:t>
            </a:r>
            <a:endParaRPr lang="en-US" dirty="0">
              <a:latin typeface="Arial" panose="020B0604020202020204" pitchFamily="34" charset="0"/>
              <a:ea typeface="ＭＳ Ｐゴシック" charset="0"/>
              <a:cs typeface="Arial" panose="020B0604020202020204" pitchFamily="34" charset="0"/>
            </a:endParaRPr>
          </a:p>
        </p:txBody>
      </p:sp>
      <p:sp>
        <p:nvSpPr>
          <p:cNvPr id="750595" name="Rectangle 3"/>
          <p:cNvSpPr>
            <a:spLocks noGrp="1" noChangeArrowheads="1"/>
          </p:cNvSpPr>
          <p:nvPr>
            <p:ph type="body" idx="1"/>
          </p:nvPr>
        </p:nvSpPr>
        <p:spPr>
          <a:xfrm>
            <a:off x="1438275" y="2057400"/>
            <a:ext cx="2000250" cy="790575"/>
          </a:xfrm>
        </p:spPr>
        <p:txBody>
          <a:bodyPr/>
          <a:lstStyle/>
          <a:p>
            <a:pPr marL="0" indent="0" algn="ctr" eaLnBrk="1" hangingPunct="1">
              <a:lnSpc>
                <a:spcPct val="90000"/>
              </a:lnSpc>
              <a:buFont typeface="Arial" charset="0"/>
              <a:buNone/>
            </a:pPr>
            <a:r>
              <a:rPr lang="ar-JO" sz="2800" b="1" dirty="0">
                <a:latin typeface="Arial" panose="020B0604020202020204" pitchFamily="34" charset="0"/>
                <a:ea typeface="ＭＳ Ｐゴシック" charset="0"/>
                <a:cs typeface="Arial" panose="020B0604020202020204" pitchFamily="34" charset="0"/>
              </a:rPr>
              <a:t>الزوجات</a:t>
            </a:r>
          </a:p>
          <a:p>
            <a:pPr marL="0" indent="0" algn="ctr" eaLnBrk="1" hangingPunct="1">
              <a:lnSpc>
                <a:spcPct val="90000"/>
              </a:lnSpc>
              <a:buFont typeface="Arial" charset="0"/>
              <a:buNone/>
            </a:pPr>
            <a:r>
              <a:rPr lang="ar-JO" sz="2800" b="1" dirty="0">
                <a:latin typeface="Arial" charset="0"/>
                <a:ea typeface="ＭＳ Ｐゴシック" charset="0"/>
                <a:cs typeface="Arial" charset="0"/>
              </a:rPr>
              <a:t>(3: 1- 6)</a:t>
            </a:r>
            <a:endParaRPr lang="en-US" sz="2800" b="1" dirty="0">
              <a:latin typeface="Arial" charset="0"/>
              <a:ea typeface="ＭＳ Ｐゴシック" charset="0"/>
              <a:cs typeface="Arial" charset="0"/>
            </a:endParaRPr>
          </a:p>
        </p:txBody>
      </p:sp>
      <p:sp>
        <p:nvSpPr>
          <p:cNvPr id="750597" name="Rectangle 5"/>
          <p:cNvSpPr>
            <a:spLocks noChangeArrowheads="1"/>
          </p:cNvSpPr>
          <p:nvPr/>
        </p:nvSpPr>
        <p:spPr bwMode="auto">
          <a:xfrm>
            <a:off x="1438275" y="3087688"/>
            <a:ext cx="2000250" cy="533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1" fontAlgn="base" latinLnBrk="0" hangingPunct="1">
              <a:lnSpc>
                <a:spcPct val="90000"/>
              </a:lnSpc>
              <a:spcBef>
                <a:spcPct val="20000"/>
              </a:spcBef>
              <a:spcAft>
                <a:spcPct val="0"/>
              </a:spcAft>
              <a:buClr>
                <a:srgbClr val="BAD41A"/>
              </a:buClr>
              <a:buSzPct val="120000"/>
              <a:buFont typeface="Arial" charset="0"/>
              <a:buNone/>
              <a:tabLst/>
              <a:defRPr/>
            </a:pPr>
            <a:r>
              <a:rPr kumimoji="0" lang="ar-JO" sz="28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كيف؟</a:t>
            </a:r>
            <a:endParaRPr kumimoji="0" lang="en-US" sz="2800" b="1" i="0" u="none" strike="noStrike" kern="120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750598" name="Rectangle 6"/>
          <p:cNvSpPr>
            <a:spLocks noChangeArrowheads="1"/>
          </p:cNvSpPr>
          <p:nvPr/>
        </p:nvSpPr>
        <p:spPr bwMode="auto">
          <a:xfrm>
            <a:off x="1171575" y="3862388"/>
            <a:ext cx="2533650" cy="533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1" fontAlgn="base" latinLnBrk="0" hangingPunct="1">
              <a:lnSpc>
                <a:spcPct val="90000"/>
              </a:lnSpc>
              <a:spcBef>
                <a:spcPct val="20000"/>
              </a:spcBef>
              <a:spcAft>
                <a:spcPct val="0"/>
              </a:spcAft>
              <a:buClr>
                <a:srgbClr val="BAD41A"/>
              </a:buClr>
              <a:buSzPct val="120000"/>
              <a:buFont typeface="Arial" charset="0"/>
              <a:buNone/>
              <a:tabLst/>
              <a:defRPr/>
            </a:pPr>
            <a:r>
              <a:rPr kumimoji="0" lang="ar-JO" sz="28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الروح الهادئ</a:t>
            </a:r>
            <a:endParaRPr kumimoji="0" lang="en-US" sz="2800" b="1" i="0" u="none" strike="noStrike" kern="120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750599" name="Rectangle 7"/>
          <p:cNvSpPr>
            <a:spLocks noChangeArrowheads="1"/>
          </p:cNvSpPr>
          <p:nvPr/>
        </p:nvSpPr>
        <p:spPr bwMode="auto">
          <a:xfrm>
            <a:off x="1438275" y="4648200"/>
            <a:ext cx="2000250" cy="533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1" fontAlgn="base" latinLnBrk="0" hangingPunct="1">
              <a:lnSpc>
                <a:spcPct val="90000"/>
              </a:lnSpc>
              <a:spcBef>
                <a:spcPct val="20000"/>
              </a:spcBef>
              <a:spcAft>
                <a:spcPct val="0"/>
              </a:spcAft>
              <a:buClr>
                <a:srgbClr val="BAD41A"/>
              </a:buClr>
              <a:buSzPct val="120000"/>
              <a:buFont typeface="Arial" charset="0"/>
              <a:buNone/>
              <a:tabLst/>
              <a:defRPr/>
            </a:pPr>
            <a:r>
              <a:rPr kumimoji="0" lang="ar-JO" sz="28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لماذا؟</a:t>
            </a:r>
            <a:endParaRPr kumimoji="0" lang="en-US" sz="2800" b="1" i="0" u="none" strike="noStrike" kern="120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750600" name="Rectangle 8"/>
          <p:cNvSpPr>
            <a:spLocks noChangeArrowheads="1"/>
          </p:cNvSpPr>
          <p:nvPr/>
        </p:nvSpPr>
        <p:spPr bwMode="auto">
          <a:xfrm>
            <a:off x="457200" y="5422900"/>
            <a:ext cx="3962400" cy="1066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1" fontAlgn="base" latinLnBrk="0" hangingPunct="1">
              <a:lnSpc>
                <a:spcPct val="90000"/>
              </a:lnSpc>
              <a:spcBef>
                <a:spcPct val="20000"/>
              </a:spcBef>
              <a:spcAft>
                <a:spcPct val="0"/>
              </a:spcAft>
              <a:buClr>
                <a:srgbClr val="BAD41A"/>
              </a:buClr>
              <a:buSzPct val="120000"/>
              <a:buFont typeface="Arial" charset="0"/>
              <a:buNone/>
              <a:tabLst/>
              <a:defRPr/>
            </a:pPr>
            <a:r>
              <a:rPr kumimoji="0" lang="ar-JO" sz="28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الشهادة للزوج</a:t>
            </a:r>
          </a:p>
          <a:p>
            <a:pPr marL="0" marR="0" lvl="0" indent="0" algn="ctr" defTabSz="914400" rtl="0" eaLnBrk="1" fontAlgn="base" latinLnBrk="0" hangingPunct="1">
              <a:lnSpc>
                <a:spcPct val="90000"/>
              </a:lnSpc>
              <a:spcBef>
                <a:spcPct val="20000"/>
              </a:spcBef>
              <a:spcAft>
                <a:spcPct val="0"/>
              </a:spcAft>
              <a:buClr>
                <a:srgbClr val="BAD41A"/>
              </a:buClr>
              <a:buSzPct val="120000"/>
              <a:buFont typeface="Arial" charset="0"/>
              <a:buNone/>
              <a:tabLst/>
              <a:defRPr/>
            </a:pPr>
            <a:r>
              <a:rPr kumimoji="0" lang="ar-JO" sz="28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لإرضاء الله</a:t>
            </a:r>
            <a:endParaRPr kumimoji="0" lang="en-US" sz="2800" b="1" i="0" u="none" strike="noStrike" kern="120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750601" name="Rectangle 9"/>
          <p:cNvSpPr>
            <a:spLocks noChangeArrowheads="1"/>
          </p:cNvSpPr>
          <p:nvPr/>
        </p:nvSpPr>
        <p:spPr bwMode="auto">
          <a:xfrm>
            <a:off x="5591175" y="2081213"/>
            <a:ext cx="2000250" cy="7905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1" fontAlgn="base" latinLnBrk="0" hangingPunct="1">
              <a:lnSpc>
                <a:spcPct val="90000"/>
              </a:lnSpc>
              <a:spcBef>
                <a:spcPct val="20000"/>
              </a:spcBef>
              <a:spcAft>
                <a:spcPct val="0"/>
              </a:spcAft>
              <a:buClr>
                <a:srgbClr val="BAD41A"/>
              </a:buClr>
              <a:buSzPct val="120000"/>
              <a:buFont typeface="Arial" charset="0"/>
              <a:buNone/>
              <a:tabLst/>
              <a:defRPr/>
            </a:pPr>
            <a:r>
              <a:rPr kumimoji="0" lang="ar-JO" sz="2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الأزواج</a:t>
            </a:r>
          </a:p>
          <a:p>
            <a:pPr marL="0" marR="0" lvl="0" indent="0" algn="ctr" defTabSz="914400" rtl="0" eaLnBrk="1" fontAlgn="base" latinLnBrk="0" hangingPunct="1">
              <a:lnSpc>
                <a:spcPct val="90000"/>
              </a:lnSpc>
              <a:spcBef>
                <a:spcPct val="20000"/>
              </a:spcBef>
              <a:spcAft>
                <a:spcPct val="0"/>
              </a:spcAft>
              <a:buClr>
                <a:srgbClr val="BAD41A"/>
              </a:buClr>
              <a:buSzPct val="120000"/>
              <a:buFont typeface="Arial" charset="0"/>
              <a:buNone/>
              <a:tabLst/>
              <a:defRPr/>
            </a:pPr>
            <a:r>
              <a:rPr kumimoji="0" lang="en-US" sz="28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 </a:t>
            </a:r>
            <a:r>
              <a:rPr kumimoji="0" lang="ar-JO" sz="28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(3: 7)</a:t>
            </a:r>
            <a:endParaRPr kumimoji="0" lang="en-US" sz="2800" b="1" i="0" u="none" strike="noStrike" kern="120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750602" name="Rectangle 10"/>
          <p:cNvSpPr>
            <a:spLocks noChangeArrowheads="1"/>
          </p:cNvSpPr>
          <p:nvPr/>
        </p:nvSpPr>
        <p:spPr bwMode="auto">
          <a:xfrm>
            <a:off x="5591175" y="3111500"/>
            <a:ext cx="2000250" cy="533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1" fontAlgn="base" latinLnBrk="0" hangingPunct="1">
              <a:lnSpc>
                <a:spcPct val="90000"/>
              </a:lnSpc>
              <a:spcBef>
                <a:spcPct val="20000"/>
              </a:spcBef>
              <a:spcAft>
                <a:spcPct val="0"/>
              </a:spcAft>
              <a:buClr>
                <a:srgbClr val="BAD41A"/>
              </a:buClr>
              <a:buSzPct val="120000"/>
              <a:buFont typeface="Arial" charset="0"/>
              <a:buNone/>
              <a:tabLst/>
              <a:defRPr/>
            </a:pPr>
            <a:r>
              <a:rPr kumimoji="0" lang="ar-JO" sz="28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كيف؟</a:t>
            </a:r>
            <a:endParaRPr kumimoji="0" lang="en-US" sz="2800" b="1" i="0" u="none" strike="noStrike" kern="120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750603" name="Rectangle 11"/>
          <p:cNvSpPr>
            <a:spLocks noChangeArrowheads="1"/>
          </p:cNvSpPr>
          <p:nvPr/>
        </p:nvSpPr>
        <p:spPr bwMode="auto">
          <a:xfrm>
            <a:off x="4191000" y="3886200"/>
            <a:ext cx="4800600" cy="533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1" fontAlgn="base" latinLnBrk="0" hangingPunct="1">
              <a:lnSpc>
                <a:spcPct val="90000"/>
              </a:lnSpc>
              <a:spcBef>
                <a:spcPct val="20000"/>
              </a:spcBef>
              <a:spcAft>
                <a:spcPct val="0"/>
              </a:spcAft>
              <a:buClr>
                <a:srgbClr val="BAD41A"/>
              </a:buClr>
              <a:buSzPct val="120000"/>
              <a:buFont typeface="Arial" charset="0"/>
              <a:buNone/>
              <a:tabLst/>
              <a:defRPr/>
            </a:pPr>
            <a:r>
              <a:rPr kumimoji="0" lang="ar-JO" sz="28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فهم وكرامة</a:t>
            </a:r>
            <a:endParaRPr kumimoji="0" lang="en-US" sz="2800" b="1" i="0" u="none" strike="noStrike" kern="120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750604" name="Rectangle 12"/>
          <p:cNvSpPr>
            <a:spLocks noChangeArrowheads="1"/>
          </p:cNvSpPr>
          <p:nvPr/>
        </p:nvSpPr>
        <p:spPr bwMode="auto">
          <a:xfrm>
            <a:off x="5591175" y="4672013"/>
            <a:ext cx="2000250" cy="533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1" fontAlgn="base" latinLnBrk="0" hangingPunct="1">
              <a:lnSpc>
                <a:spcPct val="90000"/>
              </a:lnSpc>
              <a:spcBef>
                <a:spcPct val="20000"/>
              </a:spcBef>
              <a:spcAft>
                <a:spcPct val="0"/>
              </a:spcAft>
              <a:buClr>
                <a:srgbClr val="BAD41A"/>
              </a:buClr>
              <a:buSzPct val="120000"/>
              <a:buFont typeface="Arial" charset="0"/>
              <a:buNone/>
              <a:tabLst/>
              <a:defRPr/>
            </a:pPr>
            <a:r>
              <a:rPr kumimoji="0" lang="ar-JO" sz="28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لماذا؟</a:t>
            </a:r>
            <a:endParaRPr kumimoji="0" lang="en-US" sz="2800" b="1" i="0" u="none" strike="noStrike" kern="120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750605" name="Rectangle 13"/>
          <p:cNvSpPr>
            <a:spLocks noChangeArrowheads="1"/>
          </p:cNvSpPr>
          <p:nvPr/>
        </p:nvSpPr>
        <p:spPr bwMode="auto">
          <a:xfrm>
            <a:off x="4610100" y="5446713"/>
            <a:ext cx="3962400" cy="1066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1" fontAlgn="base" latinLnBrk="0" hangingPunct="1">
              <a:lnSpc>
                <a:spcPct val="90000"/>
              </a:lnSpc>
              <a:spcBef>
                <a:spcPct val="20000"/>
              </a:spcBef>
              <a:spcAft>
                <a:spcPct val="0"/>
              </a:spcAft>
              <a:buClr>
                <a:srgbClr val="BAD41A"/>
              </a:buClr>
              <a:buSzPct val="120000"/>
              <a:buFont typeface="Arial" charset="0"/>
              <a:buNone/>
              <a:tabLst/>
              <a:defRPr/>
            </a:pPr>
            <a:r>
              <a:rPr kumimoji="0" lang="ar-JO" sz="28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لكي لا تعاق الصلوات</a:t>
            </a:r>
            <a:endParaRPr kumimoji="0" lang="en-US" sz="2800" b="1" i="0" u="none" strike="noStrike" kern="120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750606" name="Rectangle 14"/>
          <p:cNvSpPr>
            <a:spLocks noChangeArrowheads="1"/>
          </p:cNvSpPr>
          <p:nvPr/>
        </p:nvSpPr>
        <p:spPr bwMode="auto">
          <a:xfrm>
            <a:off x="8342313" y="76200"/>
            <a:ext cx="889987" cy="461665"/>
          </a:xfrm>
          <a:prstGeom prst="rect">
            <a:avLst/>
          </a:prstGeom>
          <a:noFill/>
          <a:ln w="9525">
            <a:noFill/>
            <a:miter lim="800000"/>
            <a:headEnd/>
            <a:tailEnd/>
          </a:ln>
          <a:effectLst>
            <a:outerShdw blurRad="63500" dist="35921" dir="2700000" algn="ctr" rotWithShape="0">
              <a:srgbClr val="DDDDDD">
                <a:alpha val="74998"/>
              </a:srgbClr>
            </a:outerShdw>
          </a:effec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280 ذ</a:t>
            </a: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7" presetClass="entr" presetSubtype="10" fill="hold" grpId="0" nodeType="clickEffect">
                                  <p:stCondLst>
                                    <p:cond delay="0"/>
                                  </p:stCondLst>
                                  <p:childTnLst>
                                    <p:set>
                                      <p:cBhvr>
                                        <p:cTn id="6" dur="1" fill="hold">
                                          <p:stCondLst>
                                            <p:cond delay="0"/>
                                          </p:stCondLst>
                                        </p:cTn>
                                        <p:tgtEl>
                                          <p:spTgt spid="750595">
                                            <p:txEl>
                                              <p:pRg st="0" end="0"/>
                                            </p:txEl>
                                          </p:spTgt>
                                        </p:tgtEl>
                                        <p:attrNameLst>
                                          <p:attrName>style.visibility</p:attrName>
                                        </p:attrNameLst>
                                      </p:cBhvr>
                                      <p:to>
                                        <p:strVal val="visible"/>
                                      </p:to>
                                    </p:set>
                                    <p:anim calcmode="lin" valueType="num">
                                      <p:cBhvr>
                                        <p:cTn id="7" dur="500" fill="hold"/>
                                        <p:tgtEl>
                                          <p:spTgt spid="750595">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750595">
                                            <p:txEl>
                                              <p:pRg st="0" end="0"/>
                                            </p:txEl>
                                          </p:spTgt>
                                        </p:tgtEl>
                                        <p:attrNameLst>
                                          <p:attrName>ppt_h</p:attrName>
                                        </p:attrNameLst>
                                      </p:cBhvr>
                                      <p:tavLst>
                                        <p:tav tm="0">
                                          <p:val>
                                            <p:strVal val="#ppt_h"/>
                                          </p:val>
                                        </p:tav>
                                        <p:tav tm="100000">
                                          <p:val>
                                            <p:strVal val="#ppt_h"/>
                                          </p:val>
                                        </p:tav>
                                      </p:tavLst>
                                    </p:anim>
                                  </p:childTnLst>
                                </p:cTn>
                              </p:par>
                              <p:par>
                                <p:cTn id="9" presetID="17" presetClass="entr" presetSubtype="10" fill="hold" grpId="0" nodeType="withEffect">
                                  <p:stCondLst>
                                    <p:cond delay="0"/>
                                  </p:stCondLst>
                                  <p:childTnLst>
                                    <p:set>
                                      <p:cBhvr>
                                        <p:cTn id="10" dur="1" fill="hold">
                                          <p:stCondLst>
                                            <p:cond delay="0"/>
                                          </p:stCondLst>
                                        </p:cTn>
                                        <p:tgtEl>
                                          <p:spTgt spid="750595">
                                            <p:txEl>
                                              <p:pRg st="1" end="1"/>
                                            </p:txEl>
                                          </p:spTgt>
                                        </p:tgtEl>
                                        <p:attrNameLst>
                                          <p:attrName>style.visibility</p:attrName>
                                        </p:attrNameLst>
                                      </p:cBhvr>
                                      <p:to>
                                        <p:strVal val="visible"/>
                                      </p:to>
                                    </p:set>
                                    <p:anim calcmode="lin" valueType="num">
                                      <p:cBhvr>
                                        <p:cTn id="11" dur="500" fill="hold"/>
                                        <p:tgtEl>
                                          <p:spTgt spid="750595">
                                            <p:txEl>
                                              <p:pRg st="1" end="1"/>
                                            </p:txEl>
                                          </p:spTgt>
                                        </p:tgtEl>
                                        <p:attrNameLst>
                                          <p:attrName>ppt_w</p:attrName>
                                        </p:attrNameLst>
                                      </p:cBhvr>
                                      <p:tavLst>
                                        <p:tav tm="0">
                                          <p:val>
                                            <p:fltVal val="0"/>
                                          </p:val>
                                        </p:tav>
                                        <p:tav tm="100000">
                                          <p:val>
                                            <p:strVal val="#ppt_w"/>
                                          </p:val>
                                        </p:tav>
                                      </p:tavLst>
                                    </p:anim>
                                    <p:anim calcmode="lin" valueType="num">
                                      <p:cBhvr>
                                        <p:cTn id="12" dur="500" fill="hold"/>
                                        <p:tgtEl>
                                          <p:spTgt spid="750595">
                                            <p:txEl>
                                              <p:pRg st="1" end="1"/>
                                            </p:txEl>
                                          </p:spTgt>
                                        </p:tgtEl>
                                        <p:attrNameLst>
                                          <p:attrName>ppt_h</p:attrName>
                                        </p:attrNameLst>
                                      </p:cBhvr>
                                      <p:tavLst>
                                        <p:tav tm="0">
                                          <p:val>
                                            <p:strVal val="#ppt_h"/>
                                          </p:val>
                                        </p:tav>
                                        <p:tav tm="100000">
                                          <p:val>
                                            <p:strVal val="#ppt_h"/>
                                          </p:val>
                                        </p:tav>
                                      </p:tavLst>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17" presetClass="entr" presetSubtype="10" fill="hold" grpId="0" nodeType="clickEffect">
                                  <p:stCondLst>
                                    <p:cond delay="0"/>
                                  </p:stCondLst>
                                  <p:childTnLst>
                                    <p:set>
                                      <p:cBhvr>
                                        <p:cTn id="16" dur="1" fill="hold">
                                          <p:stCondLst>
                                            <p:cond delay="0"/>
                                          </p:stCondLst>
                                        </p:cTn>
                                        <p:tgtEl>
                                          <p:spTgt spid="750597"/>
                                        </p:tgtEl>
                                        <p:attrNameLst>
                                          <p:attrName>style.visibility</p:attrName>
                                        </p:attrNameLst>
                                      </p:cBhvr>
                                      <p:to>
                                        <p:strVal val="visible"/>
                                      </p:to>
                                    </p:set>
                                    <p:anim calcmode="lin" valueType="num">
                                      <p:cBhvr>
                                        <p:cTn id="17" dur="500" fill="hold"/>
                                        <p:tgtEl>
                                          <p:spTgt spid="750597"/>
                                        </p:tgtEl>
                                        <p:attrNameLst>
                                          <p:attrName>ppt_w</p:attrName>
                                        </p:attrNameLst>
                                      </p:cBhvr>
                                      <p:tavLst>
                                        <p:tav tm="0">
                                          <p:val>
                                            <p:fltVal val="0"/>
                                          </p:val>
                                        </p:tav>
                                        <p:tav tm="100000">
                                          <p:val>
                                            <p:strVal val="#ppt_w"/>
                                          </p:val>
                                        </p:tav>
                                      </p:tavLst>
                                    </p:anim>
                                    <p:anim calcmode="lin" valueType="num">
                                      <p:cBhvr>
                                        <p:cTn id="18" dur="500" fill="hold"/>
                                        <p:tgtEl>
                                          <p:spTgt spid="750597"/>
                                        </p:tgtEl>
                                        <p:attrNameLst>
                                          <p:attrName>ppt_h</p:attrName>
                                        </p:attrNameLst>
                                      </p:cBhvr>
                                      <p:tavLst>
                                        <p:tav tm="0">
                                          <p:val>
                                            <p:strVal val="#ppt_h"/>
                                          </p:val>
                                        </p:tav>
                                        <p:tav tm="100000">
                                          <p:val>
                                            <p:strVal val="#ppt_h"/>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17" presetClass="entr" presetSubtype="10" fill="hold" grpId="0" nodeType="clickEffect">
                                  <p:stCondLst>
                                    <p:cond delay="0"/>
                                  </p:stCondLst>
                                  <p:childTnLst>
                                    <p:set>
                                      <p:cBhvr>
                                        <p:cTn id="22" dur="1" fill="hold">
                                          <p:stCondLst>
                                            <p:cond delay="0"/>
                                          </p:stCondLst>
                                        </p:cTn>
                                        <p:tgtEl>
                                          <p:spTgt spid="750598"/>
                                        </p:tgtEl>
                                        <p:attrNameLst>
                                          <p:attrName>style.visibility</p:attrName>
                                        </p:attrNameLst>
                                      </p:cBhvr>
                                      <p:to>
                                        <p:strVal val="visible"/>
                                      </p:to>
                                    </p:set>
                                    <p:anim calcmode="lin" valueType="num">
                                      <p:cBhvr>
                                        <p:cTn id="23" dur="500" fill="hold"/>
                                        <p:tgtEl>
                                          <p:spTgt spid="750598"/>
                                        </p:tgtEl>
                                        <p:attrNameLst>
                                          <p:attrName>ppt_w</p:attrName>
                                        </p:attrNameLst>
                                      </p:cBhvr>
                                      <p:tavLst>
                                        <p:tav tm="0">
                                          <p:val>
                                            <p:fltVal val="0"/>
                                          </p:val>
                                        </p:tav>
                                        <p:tav tm="100000">
                                          <p:val>
                                            <p:strVal val="#ppt_w"/>
                                          </p:val>
                                        </p:tav>
                                      </p:tavLst>
                                    </p:anim>
                                    <p:anim calcmode="lin" valueType="num">
                                      <p:cBhvr>
                                        <p:cTn id="24" dur="500" fill="hold"/>
                                        <p:tgtEl>
                                          <p:spTgt spid="750598"/>
                                        </p:tgtEl>
                                        <p:attrNameLst>
                                          <p:attrName>ppt_h</p:attrName>
                                        </p:attrNameLst>
                                      </p:cBhvr>
                                      <p:tavLst>
                                        <p:tav tm="0">
                                          <p:val>
                                            <p:strVal val="#ppt_h"/>
                                          </p:val>
                                        </p:tav>
                                        <p:tav tm="100000">
                                          <p:val>
                                            <p:strVal val="#ppt_h"/>
                                          </p:val>
                                        </p:tav>
                                      </p:tavLst>
                                    </p:anim>
                                  </p:childTnLst>
                                </p:cTn>
                              </p:par>
                            </p:childTnLst>
                          </p:cTn>
                        </p:par>
                      </p:childTnLst>
                    </p:cTn>
                  </p:par>
                  <p:par>
                    <p:cTn id="25" fill="hold" nodeType="clickPar">
                      <p:stCondLst>
                        <p:cond delay="indefinite"/>
                      </p:stCondLst>
                      <p:childTnLst>
                        <p:par>
                          <p:cTn id="26" fill="hold" nodeType="withGroup">
                            <p:stCondLst>
                              <p:cond delay="0"/>
                            </p:stCondLst>
                            <p:childTnLst>
                              <p:par>
                                <p:cTn id="27" presetID="17" presetClass="entr" presetSubtype="10" fill="hold" grpId="0" nodeType="clickEffect">
                                  <p:stCondLst>
                                    <p:cond delay="0"/>
                                  </p:stCondLst>
                                  <p:childTnLst>
                                    <p:set>
                                      <p:cBhvr>
                                        <p:cTn id="28" dur="1" fill="hold">
                                          <p:stCondLst>
                                            <p:cond delay="0"/>
                                          </p:stCondLst>
                                        </p:cTn>
                                        <p:tgtEl>
                                          <p:spTgt spid="750599"/>
                                        </p:tgtEl>
                                        <p:attrNameLst>
                                          <p:attrName>style.visibility</p:attrName>
                                        </p:attrNameLst>
                                      </p:cBhvr>
                                      <p:to>
                                        <p:strVal val="visible"/>
                                      </p:to>
                                    </p:set>
                                    <p:anim calcmode="lin" valueType="num">
                                      <p:cBhvr>
                                        <p:cTn id="29" dur="500" fill="hold"/>
                                        <p:tgtEl>
                                          <p:spTgt spid="750599"/>
                                        </p:tgtEl>
                                        <p:attrNameLst>
                                          <p:attrName>ppt_w</p:attrName>
                                        </p:attrNameLst>
                                      </p:cBhvr>
                                      <p:tavLst>
                                        <p:tav tm="0">
                                          <p:val>
                                            <p:fltVal val="0"/>
                                          </p:val>
                                        </p:tav>
                                        <p:tav tm="100000">
                                          <p:val>
                                            <p:strVal val="#ppt_w"/>
                                          </p:val>
                                        </p:tav>
                                      </p:tavLst>
                                    </p:anim>
                                    <p:anim calcmode="lin" valueType="num">
                                      <p:cBhvr>
                                        <p:cTn id="30" dur="500" fill="hold"/>
                                        <p:tgtEl>
                                          <p:spTgt spid="750599"/>
                                        </p:tgtEl>
                                        <p:attrNameLst>
                                          <p:attrName>ppt_h</p:attrName>
                                        </p:attrNameLst>
                                      </p:cBhvr>
                                      <p:tavLst>
                                        <p:tav tm="0">
                                          <p:val>
                                            <p:strVal val="#ppt_h"/>
                                          </p:val>
                                        </p:tav>
                                        <p:tav tm="100000">
                                          <p:val>
                                            <p:strVal val="#ppt_h"/>
                                          </p:val>
                                        </p:tav>
                                      </p:tavLst>
                                    </p:anim>
                                  </p:childTnLst>
                                </p:cTn>
                              </p:par>
                            </p:childTnLst>
                          </p:cTn>
                        </p:par>
                      </p:childTnLst>
                    </p:cTn>
                  </p:par>
                  <p:par>
                    <p:cTn id="31" fill="hold" nodeType="clickPar">
                      <p:stCondLst>
                        <p:cond delay="indefinite"/>
                      </p:stCondLst>
                      <p:childTnLst>
                        <p:par>
                          <p:cTn id="32" fill="hold" nodeType="withGroup">
                            <p:stCondLst>
                              <p:cond delay="0"/>
                            </p:stCondLst>
                            <p:childTnLst>
                              <p:par>
                                <p:cTn id="33" presetID="17" presetClass="entr" presetSubtype="10" fill="hold" grpId="0" nodeType="clickEffect">
                                  <p:stCondLst>
                                    <p:cond delay="0"/>
                                  </p:stCondLst>
                                  <p:childTnLst>
                                    <p:set>
                                      <p:cBhvr>
                                        <p:cTn id="34" dur="1" fill="hold">
                                          <p:stCondLst>
                                            <p:cond delay="0"/>
                                          </p:stCondLst>
                                        </p:cTn>
                                        <p:tgtEl>
                                          <p:spTgt spid="750600"/>
                                        </p:tgtEl>
                                        <p:attrNameLst>
                                          <p:attrName>style.visibility</p:attrName>
                                        </p:attrNameLst>
                                      </p:cBhvr>
                                      <p:to>
                                        <p:strVal val="visible"/>
                                      </p:to>
                                    </p:set>
                                    <p:anim calcmode="lin" valueType="num">
                                      <p:cBhvr>
                                        <p:cTn id="35" dur="500" fill="hold"/>
                                        <p:tgtEl>
                                          <p:spTgt spid="750600"/>
                                        </p:tgtEl>
                                        <p:attrNameLst>
                                          <p:attrName>ppt_w</p:attrName>
                                        </p:attrNameLst>
                                      </p:cBhvr>
                                      <p:tavLst>
                                        <p:tav tm="0">
                                          <p:val>
                                            <p:fltVal val="0"/>
                                          </p:val>
                                        </p:tav>
                                        <p:tav tm="100000">
                                          <p:val>
                                            <p:strVal val="#ppt_w"/>
                                          </p:val>
                                        </p:tav>
                                      </p:tavLst>
                                    </p:anim>
                                    <p:anim calcmode="lin" valueType="num">
                                      <p:cBhvr>
                                        <p:cTn id="36" dur="500" fill="hold"/>
                                        <p:tgtEl>
                                          <p:spTgt spid="750600"/>
                                        </p:tgtEl>
                                        <p:attrNameLst>
                                          <p:attrName>ppt_h</p:attrName>
                                        </p:attrNameLst>
                                      </p:cBhvr>
                                      <p:tavLst>
                                        <p:tav tm="0">
                                          <p:val>
                                            <p:strVal val="#ppt_h"/>
                                          </p:val>
                                        </p:tav>
                                        <p:tav tm="100000">
                                          <p:val>
                                            <p:strVal val="#ppt_h"/>
                                          </p:val>
                                        </p:tav>
                                      </p:tavLst>
                                    </p:anim>
                                  </p:childTnLst>
                                </p:cTn>
                              </p:par>
                            </p:childTnLst>
                          </p:cTn>
                        </p:par>
                      </p:childTnLst>
                    </p:cTn>
                  </p:par>
                  <p:par>
                    <p:cTn id="37" fill="hold" nodeType="clickPar">
                      <p:stCondLst>
                        <p:cond delay="indefinite"/>
                      </p:stCondLst>
                      <p:childTnLst>
                        <p:par>
                          <p:cTn id="38" fill="hold" nodeType="withGroup">
                            <p:stCondLst>
                              <p:cond delay="0"/>
                            </p:stCondLst>
                            <p:childTnLst>
                              <p:par>
                                <p:cTn id="39" presetID="17" presetClass="entr" presetSubtype="10" fill="hold" grpId="0" nodeType="clickEffect">
                                  <p:stCondLst>
                                    <p:cond delay="0"/>
                                  </p:stCondLst>
                                  <p:childTnLst>
                                    <p:set>
                                      <p:cBhvr>
                                        <p:cTn id="40" dur="1" fill="hold">
                                          <p:stCondLst>
                                            <p:cond delay="0"/>
                                          </p:stCondLst>
                                        </p:cTn>
                                        <p:tgtEl>
                                          <p:spTgt spid="750601">
                                            <p:txEl>
                                              <p:pRg st="0" end="0"/>
                                            </p:txEl>
                                          </p:spTgt>
                                        </p:tgtEl>
                                        <p:attrNameLst>
                                          <p:attrName>style.visibility</p:attrName>
                                        </p:attrNameLst>
                                      </p:cBhvr>
                                      <p:to>
                                        <p:strVal val="visible"/>
                                      </p:to>
                                    </p:set>
                                    <p:anim calcmode="lin" valueType="num">
                                      <p:cBhvr>
                                        <p:cTn id="41" dur="500" fill="hold"/>
                                        <p:tgtEl>
                                          <p:spTgt spid="750601">
                                            <p:txEl>
                                              <p:pRg st="0" end="0"/>
                                            </p:txEl>
                                          </p:spTgt>
                                        </p:tgtEl>
                                        <p:attrNameLst>
                                          <p:attrName>ppt_w</p:attrName>
                                        </p:attrNameLst>
                                      </p:cBhvr>
                                      <p:tavLst>
                                        <p:tav tm="0">
                                          <p:val>
                                            <p:fltVal val="0"/>
                                          </p:val>
                                        </p:tav>
                                        <p:tav tm="100000">
                                          <p:val>
                                            <p:strVal val="#ppt_w"/>
                                          </p:val>
                                        </p:tav>
                                      </p:tavLst>
                                    </p:anim>
                                    <p:anim calcmode="lin" valueType="num">
                                      <p:cBhvr>
                                        <p:cTn id="42" dur="500" fill="hold"/>
                                        <p:tgtEl>
                                          <p:spTgt spid="750601">
                                            <p:txEl>
                                              <p:pRg st="0" end="0"/>
                                            </p:txEl>
                                          </p:spTgt>
                                        </p:tgtEl>
                                        <p:attrNameLst>
                                          <p:attrName>ppt_h</p:attrName>
                                        </p:attrNameLst>
                                      </p:cBhvr>
                                      <p:tavLst>
                                        <p:tav tm="0">
                                          <p:val>
                                            <p:strVal val="#ppt_h"/>
                                          </p:val>
                                        </p:tav>
                                        <p:tav tm="100000">
                                          <p:val>
                                            <p:strVal val="#ppt_h"/>
                                          </p:val>
                                        </p:tav>
                                      </p:tavLst>
                                    </p:anim>
                                  </p:childTnLst>
                                </p:cTn>
                              </p:par>
                              <p:par>
                                <p:cTn id="43" presetID="17" presetClass="entr" presetSubtype="10" fill="hold" grpId="0" nodeType="withEffect">
                                  <p:stCondLst>
                                    <p:cond delay="0"/>
                                  </p:stCondLst>
                                  <p:childTnLst>
                                    <p:set>
                                      <p:cBhvr>
                                        <p:cTn id="44" dur="1" fill="hold">
                                          <p:stCondLst>
                                            <p:cond delay="0"/>
                                          </p:stCondLst>
                                        </p:cTn>
                                        <p:tgtEl>
                                          <p:spTgt spid="750601">
                                            <p:txEl>
                                              <p:pRg st="1" end="1"/>
                                            </p:txEl>
                                          </p:spTgt>
                                        </p:tgtEl>
                                        <p:attrNameLst>
                                          <p:attrName>style.visibility</p:attrName>
                                        </p:attrNameLst>
                                      </p:cBhvr>
                                      <p:to>
                                        <p:strVal val="visible"/>
                                      </p:to>
                                    </p:set>
                                    <p:anim calcmode="lin" valueType="num">
                                      <p:cBhvr>
                                        <p:cTn id="45" dur="500" fill="hold"/>
                                        <p:tgtEl>
                                          <p:spTgt spid="750601">
                                            <p:txEl>
                                              <p:pRg st="1" end="1"/>
                                            </p:txEl>
                                          </p:spTgt>
                                        </p:tgtEl>
                                        <p:attrNameLst>
                                          <p:attrName>ppt_w</p:attrName>
                                        </p:attrNameLst>
                                      </p:cBhvr>
                                      <p:tavLst>
                                        <p:tav tm="0">
                                          <p:val>
                                            <p:fltVal val="0"/>
                                          </p:val>
                                        </p:tav>
                                        <p:tav tm="100000">
                                          <p:val>
                                            <p:strVal val="#ppt_w"/>
                                          </p:val>
                                        </p:tav>
                                      </p:tavLst>
                                    </p:anim>
                                    <p:anim calcmode="lin" valueType="num">
                                      <p:cBhvr>
                                        <p:cTn id="46" dur="500" fill="hold"/>
                                        <p:tgtEl>
                                          <p:spTgt spid="750601">
                                            <p:txEl>
                                              <p:pRg st="1" end="1"/>
                                            </p:txEl>
                                          </p:spTgt>
                                        </p:tgtEl>
                                        <p:attrNameLst>
                                          <p:attrName>ppt_h</p:attrName>
                                        </p:attrNameLst>
                                      </p:cBhvr>
                                      <p:tavLst>
                                        <p:tav tm="0">
                                          <p:val>
                                            <p:strVal val="#ppt_h"/>
                                          </p:val>
                                        </p:tav>
                                        <p:tav tm="100000">
                                          <p:val>
                                            <p:strVal val="#ppt_h"/>
                                          </p:val>
                                        </p:tav>
                                      </p:tavLst>
                                    </p:anim>
                                  </p:childTnLst>
                                </p:cTn>
                              </p:par>
                            </p:childTnLst>
                          </p:cTn>
                        </p:par>
                      </p:childTnLst>
                    </p:cTn>
                  </p:par>
                  <p:par>
                    <p:cTn id="47" fill="hold" nodeType="clickPar">
                      <p:stCondLst>
                        <p:cond delay="indefinite"/>
                      </p:stCondLst>
                      <p:childTnLst>
                        <p:par>
                          <p:cTn id="48" fill="hold" nodeType="withGroup">
                            <p:stCondLst>
                              <p:cond delay="0"/>
                            </p:stCondLst>
                            <p:childTnLst>
                              <p:par>
                                <p:cTn id="49" presetID="17" presetClass="entr" presetSubtype="10" fill="hold" grpId="0" nodeType="clickEffect">
                                  <p:stCondLst>
                                    <p:cond delay="0"/>
                                  </p:stCondLst>
                                  <p:childTnLst>
                                    <p:set>
                                      <p:cBhvr>
                                        <p:cTn id="50" dur="1" fill="hold">
                                          <p:stCondLst>
                                            <p:cond delay="0"/>
                                          </p:stCondLst>
                                        </p:cTn>
                                        <p:tgtEl>
                                          <p:spTgt spid="750602"/>
                                        </p:tgtEl>
                                        <p:attrNameLst>
                                          <p:attrName>style.visibility</p:attrName>
                                        </p:attrNameLst>
                                      </p:cBhvr>
                                      <p:to>
                                        <p:strVal val="visible"/>
                                      </p:to>
                                    </p:set>
                                    <p:anim calcmode="lin" valueType="num">
                                      <p:cBhvr>
                                        <p:cTn id="51" dur="500" fill="hold"/>
                                        <p:tgtEl>
                                          <p:spTgt spid="750602"/>
                                        </p:tgtEl>
                                        <p:attrNameLst>
                                          <p:attrName>ppt_w</p:attrName>
                                        </p:attrNameLst>
                                      </p:cBhvr>
                                      <p:tavLst>
                                        <p:tav tm="0">
                                          <p:val>
                                            <p:fltVal val="0"/>
                                          </p:val>
                                        </p:tav>
                                        <p:tav tm="100000">
                                          <p:val>
                                            <p:strVal val="#ppt_w"/>
                                          </p:val>
                                        </p:tav>
                                      </p:tavLst>
                                    </p:anim>
                                    <p:anim calcmode="lin" valueType="num">
                                      <p:cBhvr>
                                        <p:cTn id="52" dur="500" fill="hold"/>
                                        <p:tgtEl>
                                          <p:spTgt spid="750602"/>
                                        </p:tgtEl>
                                        <p:attrNameLst>
                                          <p:attrName>ppt_h</p:attrName>
                                        </p:attrNameLst>
                                      </p:cBhvr>
                                      <p:tavLst>
                                        <p:tav tm="0">
                                          <p:val>
                                            <p:strVal val="#ppt_h"/>
                                          </p:val>
                                        </p:tav>
                                        <p:tav tm="100000">
                                          <p:val>
                                            <p:strVal val="#ppt_h"/>
                                          </p:val>
                                        </p:tav>
                                      </p:tavLst>
                                    </p:anim>
                                  </p:childTnLst>
                                </p:cTn>
                              </p:par>
                            </p:childTnLst>
                          </p:cTn>
                        </p:par>
                      </p:childTnLst>
                    </p:cTn>
                  </p:par>
                  <p:par>
                    <p:cTn id="53" fill="hold" nodeType="clickPar">
                      <p:stCondLst>
                        <p:cond delay="indefinite"/>
                      </p:stCondLst>
                      <p:childTnLst>
                        <p:par>
                          <p:cTn id="54" fill="hold" nodeType="withGroup">
                            <p:stCondLst>
                              <p:cond delay="0"/>
                            </p:stCondLst>
                            <p:childTnLst>
                              <p:par>
                                <p:cTn id="55" presetID="17" presetClass="entr" presetSubtype="10" fill="hold" grpId="0" nodeType="clickEffect">
                                  <p:stCondLst>
                                    <p:cond delay="0"/>
                                  </p:stCondLst>
                                  <p:childTnLst>
                                    <p:set>
                                      <p:cBhvr>
                                        <p:cTn id="56" dur="1" fill="hold">
                                          <p:stCondLst>
                                            <p:cond delay="0"/>
                                          </p:stCondLst>
                                        </p:cTn>
                                        <p:tgtEl>
                                          <p:spTgt spid="750603"/>
                                        </p:tgtEl>
                                        <p:attrNameLst>
                                          <p:attrName>style.visibility</p:attrName>
                                        </p:attrNameLst>
                                      </p:cBhvr>
                                      <p:to>
                                        <p:strVal val="visible"/>
                                      </p:to>
                                    </p:set>
                                    <p:anim calcmode="lin" valueType="num">
                                      <p:cBhvr>
                                        <p:cTn id="57" dur="500" fill="hold"/>
                                        <p:tgtEl>
                                          <p:spTgt spid="750603"/>
                                        </p:tgtEl>
                                        <p:attrNameLst>
                                          <p:attrName>ppt_w</p:attrName>
                                        </p:attrNameLst>
                                      </p:cBhvr>
                                      <p:tavLst>
                                        <p:tav tm="0">
                                          <p:val>
                                            <p:fltVal val="0"/>
                                          </p:val>
                                        </p:tav>
                                        <p:tav tm="100000">
                                          <p:val>
                                            <p:strVal val="#ppt_w"/>
                                          </p:val>
                                        </p:tav>
                                      </p:tavLst>
                                    </p:anim>
                                    <p:anim calcmode="lin" valueType="num">
                                      <p:cBhvr>
                                        <p:cTn id="58" dur="500" fill="hold"/>
                                        <p:tgtEl>
                                          <p:spTgt spid="750603"/>
                                        </p:tgtEl>
                                        <p:attrNameLst>
                                          <p:attrName>ppt_h</p:attrName>
                                        </p:attrNameLst>
                                      </p:cBhvr>
                                      <p:tavLst>
                                        <p:tav tm="0">
                                          <p:val>
                                            <p:strVal val="#ppt_h"/>
                                          </p:val>
                                        </p:tav>
                                        <p:tav tm="100000">
                                          <p:val>
                                            <p:strVal val="#ppt_h"/>
                                          </p:val>
                                        </p:tav>
                                      </p:tavLst>
                                    </p:anim>
                                  </p:childTnLst>
                                </p:cTn>
                              </p:par>
                            </p:childTnLst>
                          </p:cTn>
                        </p:par>
                      </p:childTnLst>
                    </p:cTn>
                  </p:par>
                  <p:par>
                    <p:cTn id="59" fill="hold" nodeType="clickPar">
                      <p:stCondLst>
                        <p:cond delay="indefinite"/>
                      </p:stCondLst>
                      <p:childTnLst>
                        <p:par>
                          <p:cTn id="60" fill="hold" nodeType="withGroup">
                            <p:stCondLst>
                              <p:cond delay="0"/>
                            </p:stCondLst>
                            <p:childTnLst>
                              <p:par>
                                <p:cTn id="61" presetID="17" presetClass="entr" presetSubtype="10" fill="hold" grpId="0" nodeType="clickEffect">
                                  <p:stCondLst>
                                    <p:cond delay="0"/>
                                  </p:stCondLst>
                                  <p:childTnLst>
                                    <p:set>
                                      <p:cBhvr>
                                        <p:cTn id="62" dur="1" fill="hold">
                                          <p:stCondLst>
                                            <p:cond delay="0"/>
                                          </p:stCondLst>
                                        </p:cTn>
                                        <p:tgtEl>
                                          <p:spTgt spid="750604"/>
                                        </p:tgtEl>
                                        <p:attrNameLst>
                                          <p:attrName>style.visibility</p:attrName>
                                        </p:attrNameLst>
                                      </p:cBhvr>
                                      <p:to>
                                        <p:strVal val="visible"/>
                                      </p:to>
                                    </p:set>
                                    <p:anim calcmode="lin" valueType="num">
                                      <p:cBhvr>
                                        <p:cTn id="63" dur="500" fill="hold"/>
                                        <p:tgtEl>
                                          <p:spTgt spid="750604"/>
                                        </p:tgtEl>
                                        <p:attrNameLst>
                                          <p:attrName>ppt_w</p:attrName>
                                        </p:attrNameLst>
                                      </p:cBhvr>
                                      <p:tavLst>
                                        <p:tav tm="0">
                                          <p:val>
                                            <p:fltVal val="0"/>
                                          </p:val>
                                        </p:tav>
                                        <p:tav tm="100000">
                                          <p:val>
                                            <p:strVal val="#ppt_w"/>
                                          </p:val>
                                        </p:tav>
                                      </p:tavLst>
                                    </p:anim>
                                    <p:anim calcmode="lin" valueType="num">
                                      <p:cBhvr>
                                        <p:cTn id="64" dur="500" fill="hold"/>
                                        <p:tgtEl>
                                          <p:spTgt spid="750604"/>
                                        </p:tgtEl>
                                        <p:attrNameLst>
                                          <p:attrName>ppt_h</p:attrName>
                                        </p:attrNameLst>
                                      </p:cBhvr>
                                      <p:tavLst>
                                        <p:tav tm="0">
                                          <p:val>
                                            <p:strVal val="#ppt_h"/>
                                          </p:val>
                                        </p:tav>
                                        <p:tav tm="100000">
                                          <p:val>
                                            <p:strVal val="#ppt_h"/>
                                          </p:val>
                                        </p:tav>
                                      </p:tavLst>
                                    </p:anim>
                                  </p:childTnLst>
                                </p:cTn>
                              </p:par>
                            </p:childTnLst>
                          </p:cTn>
                        </p:par>
                      </p:childTnLst>
                    </p:cTn>
                  </p:par>
                  <p:par>
                    <p:cTn id="65" fill="hold" nodeType="clickPar">
                      <p:stCondLst>
                        <p:cond delay="indefinite"/>
                      </p:stCondLst>
                      <p:childTnLst>
                        <p:par>
                          <p:cTn id="66" fill="hold" nodeType="withGroup">
                            <p:stCondLst>
                              <p:cond delay="0"/>
                            </p:stCondLst>
                            <p:childTnLst>
                              <p:par>
                                <p:cTn id="67" presetID="17" presetClass="entr" presetSubtype="10" fill="hold" grpId="0" nodeType="clickEffect">
                                  <p:stCondLst>
                                    <p:cond delay="0"/>
                                  </p:stCondLst>
                                  <p:childTnLst>
                                    <p:set>
                                      <p:cBhvr>
                                        <p:cTn id="68" dur="1" fill="hold">
                                          <p:stCondLst>
                                            <p:cond delay="0"/>
                                          </p:stCondLst>
                                        </p:cTn>
                                        <p:tgtEl>
                                          <p:spTgt spid="750605"/>
                                        </p:tgtEl>
                                        <p:attrNameLst>
                                          <p:attrName>style.visibility</p:attrName>
                                        </p:attrNameLst>
                                      </p:cBhvr>
                                      <p:to>
                                        <p:strVal val="visible"/>
                                      </p:to>
                                    </p:set>
                                    <p:anim calcmode="lin" valueType="num">
                                      <p:cBhvr>
                                        <p:cTn id="69" dur="500" fill="hold"/>
                                        <p:tgtEl>
                                          <p:spTgt spid="750605"/>
                                        </p:tgtEl>
                                        <p:attrNameLst>
                                          <p:attrName>ppt_w</p:attrName>
                                        </p:attrNameLst>
                                      </p:cBhvr>
                                      <p:tavLst>
                                        <p:tav tm="0">
                                          <p:val>
                                            <p:fltVal val="0"/>
                                          </p:val>
                                        </p:tav>
                                        <p:tav tm="100000">
                                          <p:val>
                                            <p:strVal val="#ppt_w"/>
                                          </p:val>
                                        </p:tav>
                                      </p:tavLst>
                                    </p:anim>
                                    <p:anim calcmode="lin" valueType="num">
                                      <p:cBhvr>
                                        <p:cTn id="70" dur="500" fill="hold"/>
                                        <p:tgtEl>
                                          <p:spTgt spid="750605"/>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50595" grpId="0" uiExpand="1" build="p"/>
      <p:bldP spid="750597" grpId="0"/>
      <p:bldP spid="750598" grpId="0"/>
      <p:bldP spid="750599" grpId="0"/>
      <p:bldP spid="750600" grpId="0"/>
      <p:bldP spid="750601" grpId="0" uiExpand="1" build="p"/>
      <p:bldP spid="750602" grpId="0"/>
      <p:bldP spid="750603" grpId="0"/>
      <p:bldP spid="750604" grpId="0"/>
      <p:bldP spid="750605" grpId="0"/>
    </p:bld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27362" name="Picture 2" descr="prayer10"/>
          <p:cNvPicPr>
            <a:picLocks noChangeAspect="1" noChangeArrowheads="1"/>
          </p:cNvPicPr>
          <p:nvPr/>
        </p:nvPicPr>
        <p:blipFill>
          <a:blip r:embed="rId3">
            <a:lum bright="-44000"/>
            <a:extLst>
              <a:ext uri="{28A0092B-C50C-407E-A947-70E740481C1C}">
                <a14:useLocalDpi xmlns:a14="http://schemas.microsoft.com/office/drawing/2010/main"/>
              </a:ext>
            </a:extLst>
          </a:blip>
          <a:srcRect/>
          <a:stretch>
            <a:fillRect/>
          </a:stretch>
        </p:blipFill>
        <p:spPr bwMode="auto">
          <a:xfrm>
            <a:off x="0" y="0"/>
            <a:ext cx="4803775"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527373" name="Picture 13" descr="heart-2"/>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3406775" y="5"/>
            <a:ext cx="2330450" cy="2733675"/>
          </a:xfrm>
          <a:prstGeom prst="rect">
            <a:avLst/>
          </a:prstGeom>
          <a:noFill/>
          <a:extLst>
            <a:ext uri="{909E8E84-426E-40dd-AFC4-6F175D3DCCD1}">
              <a14:hiddenFill xmlns:a14="http://schemas.microsoft.com/office/drawing/2010/main" xmlns="">
                <a:solidFill>
                  <a:srgbClr val="FFFFFF"/>
                </a:solidFill>
              </a14:hiddenFill>
            </a:ext>
          </a:extLst>
        </p:spPr>
      </p:pic>
      <p:sp>
        <p:nvSpPr>
          <p:cNvPr id="527366" name="Text Box 6"/>
          <p:cNvSpPr txBox="1">
            <a:spLocks noChangeArrowheads="1"/>
          </p:cNvSpPr>
          <p:nvPr/>
        </p:nvSpPr>
        <p:spPr bwMode="auto">
          <a:xfrm>
            <a:off x="467544" y="1965327"/>
            <a:ext cx="7571557" cy="378563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square" lIns="91416" tIns="45709" rIns="91416" bIns="45709">
            <a:spAutoFit/>
          </a:bodyPr>
          <a:lstStyle>
            <a:lvl1pPr>
              <a:defRPr sz="2400">
                <a:solidFill>
                  <a:schemeClr val="tx1"/>
                </a:solidFill>
                <a:latin typeface="Arial" charset="0"/>
                <a:ea typeface="ＭＳ Ｐゴシック" charset="0"/>
                <a:cs typeface="ＭＳ Ｐゴシック" charset="0"/>
              </a:defRPr>
            </a:lvl1pPr>
            <a:lvl2pPr marL="577850">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eaLnBrk="0" fontAlgn="base" hangingPunct="0">
              <a:spcBef>
                <a:spcPct val="0"/>
              </a:spcBef>
              <a:spcAft>
                <a:spcPct val="0"/>
              </a:spcAft>
              <a:defRPr sz="2400">
                <a:solidFill>
                  <a:schemeClr val="tx1"/>
                </a:solidFill>
                <a:latin typeface="Arial" charset="0"/>
                <a:ea typeface="ＭＳ Ｐゴシック" charset="0"/>
              </a:defRPr>
            </a:lvl6pPr>
            <a:lvl7pPr eaLnBrk="0" fontAlgn="base" hangingPunct="0">
              <a:spcBef>
                <a:spcPct val="0"/>
              </a:spcBef>
              <a:spcAft>
                <a:spcPct val="0"/>
              </a:spcAft>
              <a:defRPr sz="2400">
                <a:solidFill>
                  <a:schemeClr val="tx1"/>
                </a:solidFill>
                <a:latin typeface="Arial" charset="0"/>
                <a:ea typeface="ＭＳ Ｐゴシック" charset="0"/>
              </a:defRPr>
            </a:lvl7pPr>
            <a:lvl8pPr eaLnBrk="0" fontAlgn="base" hangingPunct="0">
              <a:spcBef>
                <a:spcPct val="0"/>
              </a:spcBef>
              <a:spcAft>
                <a:spcPct val="0"/>
              </a:spcAft>
              <a:defRPr sz="2400">
                <a:solidFill>
                  <a:schemeClr val="tx1"/>
                </a:solidFill>
                <a:latin typeface="Arial" charset="0"/>
                <a:ea typeface="ＭＳ Ｐゴシック" charset="0"/>
              </a:defRPr>
            </a:lvl8pPr>
            <a:lvl9pP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1" eaLnBrk="1" fontAlgn="base" latinLnBrk="0" hangingPunct="1">
              <a:lnSpc>
                <a:spcPct val="100000"/>
              </a:lnSpc>
              <a:spcBef>
                <a:spcPct val="0"/>
              </a:spcBef>
              <a:spcAft>
                <a:spcPct val="0"/>
              </a:spcAft>
              <a:buClrTx/>
              <a:buSzTx/>
              <a:buFontTx/>
              <a:buNone/>
              <a:tabLst/>
              <a:defRPr/>
            </a:pPr>
            <a:r>
              <a:rPr kumimoji="0" lang="ar-JO" sz="4000" b="1" i="0" u="none" strike="noStrike" kern="1200" cap="none" spc="0" normalizeH="0" baseline="0" noProof="0" dirty="0">
                <a:ln>
                  <a:noFill/>
                </a:ln>
                <a:solidFill>
                  <a:srgbClr val="FFFFFF"/>
                </a:solidFill>
                <a:effectLst>
                  <a:glow rad="165100">
                    <a:srgbClr val="000000">
                      <a:satMod val="175000"/>
                    </a:srgbClr>
                  </a:glow>
                </a:effectLst>
                <a:uLnTx/>
                <a:uFillTx/>
                <a:latin typeface="Arial" charset="0"/>
                <a:ea typeface="ＭＳ Ｐゴシック" charset="0"/>
                <a:cs typeface="Arial" charset="0"/>
              </a:rPr>
              <a:t>لماذا يجب أن نستخدم مواهبنا بمحبة ؟ </a:t>
            </a:r>
            <a:br>
              <a:rPr kumimoji="0" lang="en-US" sz="4000" b="1" i="0" u="none" strike="noStrike" kern="1200" cap="none" spc="0" normalizeH="0" baseline="0" noProof="0" dirty="0">
                <a:ln>
                  <a:noFill/>
                </a:ln>
                <a:solidFill>
                  <a:srgbClr val="FFFFFF"/>
                </a:solidFill>
                <a:effectLst>
                  <a:glow rad="165100">
                    <a:srgbClr val="000000">
                      <a:satMod val="175000"/>
                    </a:srgbClr>
                  </a:glow>
                </a:effectLst>
                <a:uLnTx/>
                <a:uFillTx/>
                <a:latin typeface="Arial" charset="0"/>
                <a:ea typeface="ＭＳ Ｐゴシック" charset="0"/>
                <a:cs typeface="Arial" charset="0"/>
              </a:rPr>
            </a:br>
            <a:r>
              <a:rPr kumimoji="0" lang="ar-JO" sz="4000" b="1" i="0" u="none" strike="noStrike" kern="1200" cap="none" spc="0" normalizeH="0" baseline="0" noProof="0" dirty="0">
                <a:ln>
                  <a:noFill/>
                </a:ln>
                <a:solidFill>
                  <a:srgbClr val="FFFFFF"/>
                </a:solidFill>
                <a:effectLst>
                  <a:glow rad="165100">
                    <a:srgbClr val="000000">
                      <a:satMod val="175000"/>
                    </a:srgbClr>
                  </a:glow>
                </a:effectLst>
                <a:uLnTx/>
                <a:uFillTx/>
                <a:latin typeface="Arial" charset="0"/>
                <a:ea typeface="ＭＳ Ｐゴシック" charset="0"/>
                <a:cs typeface="Arial" charset="0"/>
              </a:rPr>
              <a:t>لأن</a:t>
            </a:r>
            <a:r>
              <a:rPr kumimoji="0" lang="en-US" sz="4000" b="1" i="0" u="none" strike="noStrike" kern="1200" cap="none" spc="0" normalizeH="0" baseline="0" noProof="0" dirty="0">
                <a:ln>
                  <a:noFill/>
                </a:ln>
                <a:solidFill>
                  <a:srgbClr val="FFFFFF"/>
                </a:solidFill>
                <a:effectLst>
                  <a:glow rad="165100">
                    <a:srgbClr val="000000">
                      <a:satMod val="175000"/>
                    </a:srgbClr>
                  </a:glow>
                </a:effectLst>
                <a:uLnTx/>
                <a:uFillTx/>
                <a:latin typeface="Arial" charset="0"/>
                <a:ea typeface="ＭＳ Ｐゴシック" charset="0"/>
                <a:cs typeface="Arial" charset="0"/>
              </a:rPr>
              <a:t>:</a:t>
            </a: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4000" b="1" i="0" u="none" strike="noStrike" kern="1200" cap="none" spc="0" normalizeH="0" baseline="0" noProof="0" dirty="0">
                <a:ln>
                  <a:noFill/>
                </a:ln>
                <a:solidFill>
                  <a:srgbClr val="FFFFFF"/>
                </a:solidFill>
                <a:effectLst>
                  <a:glow rad="165100">
                    <a:srgbClr val="000000">
                      <a:satMod val="175000"/>
                    </a:srgbClr>
                  </a:glow>
                </a:effectLst>
                <a:uLnTx/>
                <a:uFillTx/>
                <a:latin typeface="Arial" charset="0"/>
                <a:ea typeface="ＭＳ Ｐゴシック" charset="0"/>
                <a:cs typeface="Arial" charset="0"/>
              </a:rPr>
              <a:t> </a:t>
            </a: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4000" b="1" i="0" u="none" strike="noStrike" kern="1200" cap="none" spc="0" normalizeH="0" baseline="0" noProof="0" dirty="0">
                <a:ln>
                  <a:noFill/>
                </a:ln>
                <a:solidFill>
                  <a:srgbClr val="FFFFFF"/>
                </a:solidFill>
                <a:effectLst>
                  <a:glow rad="165100">
                    <a:srgbClr val="000000">
                      <a:satMod val="175000"/>
                    </a:srgbClr>
                  </a:glow>
                </a:effectLst>
                <a:uLnTx/>
                <a:uFillTx/>
                <a:latin typeface="Arial" charset="0"/>
                <a:ea typeface="ＭＳ Ｐゴシック" charset="0"/>
                <a:cs typeface="Arial" charset="0"/>
              </a:rPr>
              <a:t>المحبة </a:t>
            </a:r>
            <a:r>
              <a:rPr kumimoji="0" lang="ar-JO" sz="4000" b="1" i="0" u="none" strike="noStrike" kern="1200" cap="none" spc="0" normalizeH="0" baseline="0" noProof="0" dirty="0">
                <a:ln>
                  <a:noFill/>
                </a:ln>
                <a:solidFill>
                  <a:srgbClr val="FFFF00"/>
                </a:solidFill>
                <a:effectLst>
                  <a:glow rad="165100">
                    <a:srgbClr val="000000">
                      <a:satMod val="175000"/>
                    </a:srgbClr>
                  </a:glow>
                </a:effectLst>
                <a:uLnTx/>
                <a:uFillTx/>
                <a:latin typeface="Arial" charset="0"/>
                <a:ea typeface="ＭＳ Ｐゴシック" charset="0"/>
                <a:cs typeface="Arial" charset="0"/>
              </a:rPr>
              <a:t>تسمو</a:t>
            </a:r>
            <a:r>
              <a:rPr kumimoji="0" lang="ar-JO" sz="4000" b="1" i="0" u="none" strike="noStrike" kern="1200" cap="none" spc="0" normalizeH="0" baseline="0" noProof="0" dirty="0">
                <a:ln>
                  <a:noFill/>
                </a:ln>
                <a:solidFill>
                  <a:srgbClr val="FFFFFF"/>
                </a:solidFill>
                <a:effectLst>
                  <a:glow rad="165100">
                    <a:srgbClr val="000000">
                      <a:satMod val="175000"/>
                    </a:srgbClr>
                  </a:glow>
                </a:effectLst>
                <a:uLnTx/>
                <a:uFillTx/>
                <a:latin typeface="Arial" charset="0"/>
                <a:ea typeface="ＭＳ Ｐゴシック" charset="0"/>
                <a:cs typeface="Arial" charset="0"/>
              </a:rPr>
              <a:t> على المواهب</a:t>
            </a: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4000" b="1" i="0" u="none" strike="noStrike" kern="1200" cap="none" spc="0" normalizeH="0" baseline="0" noProof="0" dirty="0">
                <a:ln>
                  <a:noFill/>
                </a:ln>
                <a:solidFill>
                  <a:srgbClr val="FFFFFF"/>
                </a:solidFill>
                <a:effectLst>
                  <a:glow rad="165100">
                    <a:srgbClr val="000000">
                      <a:satMod val="175000"/>
                    </a:srgbClr>
                  </a:glow>
                </a:effectLst>
                <a:uLnTx/>
                <a:uFillTx/>
                <a:latin typeface="Arial" charset="0"/>
                <a:ea typeface="ＭＳ Ｐゴシック" charset="0"/>
                <a:cs typeface="Arial" charset="0"/>
              </a:rPr>
              <a:t>المحبة </a:t>
            </a:r>
            <a:r>
              <a:rPr kumimoji="0" lang="ar-JO" sz="4000" b="1" i="0" u="none" strike="noStrike" kern="1200" cap="none" spc="0" normalizeH="0" baseline="0" noProof="0" dirty="0">
                <a:ln>
                  <a:noFill/>
                </a:ln>
                <a:solidFill>
                  <a:srgbClr val="FFFF00"/>
                </a:solidFill>
                <a:effectLst>
                  <a:glow rad="165100">
                    <a:srgbClr val="000000">
                      <a:satMod val="175000"/>
                    </a:srgbClr>
                  </a:glow>
                </a:effectLst>
                <a:uLnTx/>
                <a:uFillTx/>
                <a:latin typeface="Arial" charset="0"/>
                <a:ea typeface="ＭＳ Ｐゴシック" charset="0"/>
                <a:cs typeface="Arial" charset="0"/>
              </a:rPr>
              <a:t>تفيد</a:t>
            </a:r>
            <a:r>
              <a:rPr kumimoji="0" lang="ar-JO" sz="4000" b="1" i="0" u="none" strike="noStrike" kern="1200" cap="none" spc="0" normalizeH="0" baseline="0" noProof="0" dirty="0">
                <a:ln>
                  <a:noFill/>
                </a:ln>
                <a:solidFill>
                  <a:srgbClr val="FFFFFF"/>
                </a:solidFill>
                <a:effectLst>
                  <a:glow rad="165100">
                    <a:srgbClr val="000000">
                      <a:satMod val="175000"/>
                    </a:srgbClr>
                  </a:glow>
                </a:effectLst>
                <a:uLnTx/>
                <a:uFillTx/>
                <a:latin typeface="Arial" charset="0"/>
                <a:ea typeface="ＭＳ Ｐゴシック" charset="0"/>
                <a:cs typeface="Arial" charset="0"/>
              </a:rPr>
              <a:t> الآخرين و</a:t>
            </a: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4000" b="1" i="0" u="none" strike="noStrike" kern="1200" cap="none" spc="0" normalizeH="0" baseline="0" noProof="0" dirty="0">
                <a:ln>
                  <a:noFill/>
                </a:ln>
                <a:solidFill>
                  <a:srgbClr val="FFFFFF"/>
                </a:solidFill>
                <a:effectLst>
                  <a:glow rad="165100">
                    <a:srgbClr val="000000">
                      <a:satMod val="175000"/>
                    </a:srgbClr>
                  </a:glow>
                </a:effectLst>
                <a:uLnTx/>
                <a:uFillTx/>
                <a:latin typeface="Arial" charset="0"/>
                <a:ea typeface="ＭＳ Ｐゴシック" charset="0"/>
                <a:cs typeface="Arial" charset="0"/>
              </a:rPr>
              <a:t>المحبة </a:t>
            </a:r>
            <a:r>
              <a:rPr kumimoji="0" lang="ar-JO" sz="4000" b="1" i="0" u="none" strike="noStrike" kern="1200" cap="none" spc="0" normalizeH="0" baseline="0" noProof="0" dirty="0">
                <a:ln>
                  <a:noFill/>
                </a:ln>
                <a:solidFill>
                  <a:srgbClr val="FFFF00"/>
                </a:solidFill>
                <a:effectLst>
                  <a:glow rad="165100">
                    <a:srgbClr val="000000">
                      <a:satMod val="175000"/>
                    </a:srgbClr>
                  </a:glow>
                </a:effectLst>
                <a:uLnTx/>
                <a:uFillTx/>
                <a:latin typeface="Arial" charset="0"/>
                <a:ea typeface="ＭＳ Ｐゴシック" charset="0"/>
                <a:cs typeface="Arial" charset="0"/>
              </a:rPr>
              <a:t>تصمد</a:t>
            </a:r>
            <a:r>
              <a:rPr kumimoji="0" lang="ar-JO" sz="4000" b="1" i="0" u="none" strike="noStrike" kern="1200" cap="none" spc="0" normalizeH="0" baseline="0" noProof="0" dirty="0">
                <a:ln>
                  <a:noFill/>
                </a:ln>
                <a:solidFill>
                  <a:srgbClr val="FFFFFF"/>
                </a:solidFill>
                <a:effectLst>
                  <a:glow rad="165100">
                    <a:srgbClr val="000000">
                      <a:satMod val="175000"/>
                    </a:srgbClr>
                  </a:glow>
                </a:effectLst>
                <a:uLnTx/>
                <a:uFillTx/>
                <a:latin typeface="Arial" charset="0"/>
                <a:ea typeface="ＭＳ Ｐゴシック" charset="0"/>
                <a:cs typeface="Arial" charset="0"/>
              </a:rPr>
              <a:t> أكثر من المواهب</a:t>
            </a:r>
            <a:r>
              <a:rPr kumimoji="0" lang="en-US" sz="4000" b="1" i="0" u="none" strike="noStrike" kern="1200" cap="none" spc="0" normalizeH="0" baseline="0" noProof="0" dirty="0">
                <a:ln>
                  <a:noFill/>
                </a:ln>
                <a:solidFill>
                  <a:srgbClr val="FFFFFF"/>
                </a:solidFill>
                <a:effectLst>
                  <a:glow rad="165100">
                    <a:srgbClr val="000000">
                      <a:satMod val="175000"/>
                    </a:srgbClr>
                  </a:glow>
                </a:effectLst>
                <a:uLnTx/>
                <a:uFillTx/>
                <a:latin typeface="Arial" charset="0"/>
                <a:ea typeface="ＭＳ Ｐゴシック" charset="0"/>
                <a:cs typeface="Arial" charset="0"/>
              </a:rPr>
              <a:t> </a:t>
            </a:r>
          </a:p>
        </p:txBody>
      </p:sp>
      <p:sp>
        <p:nvSpPr>
          <p:cNvPr id="527363" name="Rectangle 3"/>
          <p:cNvSpPr>
            <a:spLocks noGrp="1" noChangeArrowheads="1"/>
          </p:cNvSpPr>
          <p:nvPr>
            <p:ph type="ctrTitle"/>
          </p:nvPr>
        </p:nvSpPr>
        <p:spPr>
          <a:xfrm>
            <a:off x="152401" y="762000"/>
            <a:ext cx="8839200" cy="685800"/>
          </a:xfrm>
          <a:effectLst>
            <a:outerShdw blurRad="63500" dist="35921" dir="2700000" algn="ctr" rotWithShape="0">
              <a:schemeClr val="tx1">
                <a:alpha val="74998"/>
              </a:schemeClr>
            </a:outerShdw>
          </a:effectLst>
        </p:spPr>
        <p:txBody>
          <a:bodyPr/>
          <a:lstStyle/>
          <a:p>
            <a:r>
              <a:rPr lang="ar-JO" sz="4800" dirty="0"/>
              <a:t>الفكرة الرئيسية في 1 كو 13</a:t>
            </a:r>
            <a:endParaRPr lang="en-US" sz="4800" dirty="0"/>
          </a:p>
        </p:txBody>
      </p:sp>
    </p:spTree>
    <p:extLst>
      <p:ext uri="{BB962C8B-B14F-4D97-AF65-F5344CB8AC3E}">
        <p14:creationId xmlns:p14="http://schemas.microsoft.com/office/powerpoint/2010/main" val="265726851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527366">
                                            <p:txEl>
                                              <p:pRg st="0" end="0"/>
                                            </p:txEl>
                                          </p:spTgt>
                                        </p:tgtEl>
                                        <p:attrNameLst>
                                          <p:attrName>style.visibility</p:attrName>
                                        </p:attrNameLst>
                                      </p:cBhvr>
                                      <p:to>
                                        <p:strVal val="visible"/>
                                      </p:to>
                                    </p:set>
                                    <p:animEffect transition="in" filter="dissolve">
                                      <p:cBhvr>
                                        <p:cTn id="7" dur="500"/>
                                        <p:tgtEl>
                                          <p:spTgt spid="527366">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527366">
                                            <p:txEl>
                                              <p:pRg st="1" end="1"/>
                                            </p:txEl>
                                          </p:spTgt>
                                        </p:tgtEl>
                                        <p:attrNameLst>
                                          <p:attrName>style.visibility</p:attrName>
                                        </p:attrNameLst>
                                      </p:cBhvr>
                                      <p:to>
                                        <p:strVal val="visible"/>
                                      </p:to>
                                    </p:set>
                                    <p:animEffect transition="in" filter="dissolve">
                                      <p:cBhvr>
                                        <p:cTn id="12" dur="500"/>
                                        <p:tgtEl>
                                          <p:spTgt spid="527366">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527366">
                                            <p:txEl>
                                              <p:pRg st="2" end="2"/>
                                            </p:txEl>
                                          </p:spTgt>
                                        </p:tgtEl>
                                        <p:attrNameLst>
                                          <p:attrName>style.visibility</p:attrName>
                                        </p:attrNameLst>
                                      </p:cBhvr>
                                      <p:to>
                                        <p:strVal val="visible"/>
                                      </p:to>
                                    </p:set>
                                    <p:animEffect transition="in" filter="dissolve">
                                      <p:cBhvr>
                                        <p:cTn id="17" dur="500"/>
                                        <p:tgtEl>
                                          <p:spTgt spid="527366">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527366">
                                            <p:txEl>
                                              <p:pRg st="3" end="3"/>
                                            </p:txEl>
                                          </p:spTgt>
                                        </p:tgtEl>
                                        <p:attrNameLst>
                                          <p:attrName>style.visibility</p:attrName>
                                        </p:attrNameLst>
                                      </p:cBhvr>
                                      <p:to>
                                        <p:strVal val="visible"/>
                                      </p:to>
                                    </p:set>
                                    <p:animEffect transition="in" filter="dissolve">
                                      <p:cBhvr>
                                        <p:cTn id="22" dur="500"/>
                                        <p:tgtEl>
                                          <p:spTgt spid="527366">
                                            <p:txEl>
                                              <p:pRg st="3" end="3"/>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9" presetClass="entr" presetSubtype="0" fill="hold" grpId="0" nodeType="clickEffect">
                                  <p:stCondLst>
                                    <p:cond delay="0"/>
                                  </p:stCondLst>
                                  <p:childTnLst>
                                    <p:set>
                                      <p:cBhvr>
                                        <p:cTn id="26" dur="1" fill="hold">
                                          <p:stCondLst>
                                            <p:cond delay="0"/>
                                          </p:stCondLst>
                                        </p:cTn>
                                        <p:tgtEl>
                                          <p:spTgt spid="527366">
                                            <p:txEl>
                                              <p:pRg st="4" end="4"/>
                                            </p:txEl>
                                          </p:spTgt>
                                        </p:tgtEl>
                                        <p:attrNameLst>
                                          <p:attrName>style.visibility</p:attrName>
                                        </p:attrNameLst>
                                      </p:cBhvr>
                                      <p:to>
                                        <p:strVal val="visible"/>
                                      </p:to>
                                    </p:set>
                                    <p:animEffect transition="in" filter="dissolve">
                                      <p:cBhvr>
                                        <p:cTn id="27" dur="500"/>
                                        <p:tgtEl>
                                          <p:spTgt spid="527366">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27366" grpId="0" build="p" autoUpdateAnimBg="0"/>
    </p:bldLst>
  </p:timing>
</p:sld>
</file>

<file path=ppt/slides/slide36.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734210" name="Rectangle 2"/>
          <p:cNvSpPr>
            <a:spLocks noGrp="1" noChangeArrowheads="1"/>
          </p:cNvSpPr>
          <p:nvPr>
            <p:ph type="title"/>
          </p:nvPr>
        </p:nvSpPr>
        <p:spPr>
          <a:xfrm>
            <a:off x="107950" y="115888"/>
            <a:ext cx="8229600" cy="884237"/>
          </a:xfrm>
          <a:solidFill>
            <a:srgbClr val="000000"/>
          </a:solidFill>
        </p:spPr>
        <p:txBody>
          <a:bodyPr/>
          <a:lstStyle/>
          <a:p>
            <a:pPr eaLnBrk="1" hangingPunct="1"/>
            <a:r>
              <a:rPr lang="ar-JO" b="1" dirty="0">
                <a:solidFill>
                  <a:srgbClr val="FFFFFF"/>
                </a:solidFill>
                <a:latin typeface="Arial" panose="020B0604020202020204" pitchFamily="34" charset="0"/>
                <a:cs typeface="Arial" panose="020B0604020202020204" pitchFamily="34" charset="0"/>
              </a:rPr>
              <a:t>أشياء محددة للملاحظة</a:t>
            </a:r>
            <a:endParaRPr lang="en-US" b="1" dirty="0">
              <a:latin typeface="Arial" panose="020B0604020202020204" pitchFamily="34" charset="0"/>
              <a:cs typeface="Arial" panose="020B0604020202020204" pitchFamily="34" charset="0"/>
            </a:endParaRPr>
          </a:p>
        </p:txBody>
      </p:sp>
      <p:sp>
        <p:nvSpPr>
          <p:cNvPr id="4102" name="Rectangle 6"/>
          <p:cNvSpPr>
            <a:spLocks noChangeArrowheads="1"/>
          </p:cNvSpPr>
          <p:nvPr/>
        </p:nvSpPr>
        <p:spPr bwMode="auto">
          <a:xfrm>
            <a:off x="179388" y="1268413"/>
            <a:ext cx="3816350" cy="4525962"/>
          </a:xfrm>
          <a:prstGeom prst="rect">
            <a:avLst/>
          </a:prstGeom>
          <a:noFill/>
          <a:ln w="9525">
            <a:noFill/>
            <a:miter lim="800000"/>
            <a:headEnd/>
            <a:tailEnd/>
          </a:ln>
          <a:effectLst/>
        </p:spPr>
        <p:txBody>
          <a:bodyPr/>
          <a:lstStyle/>
          <a:p>
            <a:pPr marL="342900" indent="-342900" algn="r" defTabSz="914400" rtl="1" fontAlgn="base">
              <a:spcBef>
                <a:spcPct val="20000"/>
              </a:spcBef>
              <a:spcAft>
                <a:spcPct val="0"/>
              </a:spcAft>
              <a:buFontTx/>
              <a:buChar char="•"/>
              <a:defRPr/>
            </a:pPr>
            <a:r>
              <a:rPr lang="ar-JO" sz="4000" b="1" dirty="0">
                <a:solidFill>
                  <a:srgbClr val="FFFFFF"/>
                </a:solidFill>
                <a:effectLst>
                  <a:outerShdw blurRad="50800" dist="38100" dir="2700000" algn="tl" rotWithShape="0">
                    <a:srgbClr val="000000">
                      <a:alpha val="43000"/>
                    </a:srgbClr>
                  </a:outerShdw>
                </a:effectLst>
                <a:latin typeface="Arial" panose="020B0604020202020204" pitchFamily="34" charset="0"/>
                <a:ea typeface="Arial" pitchFamily="-105" charset="0"/>
                <a:cs typeface="Arial" panose="020B0604020202020204" pitchFamily="34" charset="0"/>
              </a:rPr>
              <a:t>التباينات</a:t>
            </a:r>
            <a:endParaRPr lang="en-US" sz="4000" b="1" dirty="0">
              <a:solidFill>
                <a:srgbClr val="FFFFFF"/>
              </a:solidFill>
              <a:effectLst>
                <a:outerShdw blurRad="50800" dist="38100" dir="2700000" algn="tl" rotWithShape="0">
                  <a:srgbClr val="000000">
                    <a:alpha val="43000"/>
                  </a:srgbClr>
                </a:outerShdw>
              </a:effectLst>
              <a:latin typeface="Arial" panose="020B0604020202020204" pitchFamily="34" charset="0"/>
              <a:ea typeface="Arial" pitchFamily="-105" charset="0"/>
              <a:cs typeface="Arial" panose="020B0604020202020204" pitchFamily="34" charset="0"/>
            </a:endParaRPr>
          </a:p>
          <a:p>
            <a:pPr marL="342900" indent="-342900" algn="r" defTabSz="914400" rtl="1" fontAlgn="base">
              <a:spcBef>
                <a:spcPct val="20000"/>
              </a:spcBef>
              <a:spcAft>
                <a:spcPct val="0"/>
              </a:spcAft>
              <a:buFontTx/>
              <a:buChar char="•"/>
              <a:defRPr/>
            </a:pPr>
            <a:r>
              <a:rPr lang="ar-JO" sz="4000" b="1" dirty="0">
                <a:solidFill>
                  <a:srgbClr val="FFFFFF"/>
                </a:solidFill>
                <a:effectLst>
                  <a:outerShdw blurRad="50800" dist="38100" dir="2700000" algn="tl" rotWithShape="0">
                    <a:srgbClr val="000000">
                      <a:alpha val="43000"/>
                    </a:srgbClr>
                  </a:outerShdw>
                </a:effectLst>
                <a:latin typeface="Arial" panose="020B0604020202020204" pitchFamily="34" charset="0"/>
                <a:ea typeface="Arial" pitchFamily="-105" charset="0"/>
                <a:cs typeface="Arial" panose="020B0604020202020204" pitchFamily="34" charset="0"/>
              </a:rPr>
              <a:t>المقارنات</a:t>
            </a:r>
            <a:endParaRPr lang="en-US" sz="4000" b="1" dirty="0">
              <a:solidFill>
                <a:srgbClr val="FFFFFF"/>
              </a:solidFill>
              <a:effectLst>
                <a:outerShdw blurRad="50800" dist="38100" dir="2700000" algn="tl" rotWithShape="0">
                  <a:srgbClr val="000000">
                    <a:alpha val="43000"/>
                  </a:srgbClr>
                </a:outerShdw>
              </a:effectLst>
              <a:latin typeface="Arial" panose="020B0604020202020204" pitchFamily="34" charset="0"/>
              <a:ea typeface="Arial" pitchFamily="-105" charset="0"/>
              <a:cs typeface="Arial" panose="020B0604020202020204" pitchFamily="34" charset="0"/>
            </a:endParaRPr>
          </a:p>
          <a:p>
            <a:pPr marL="342900" indent="-342900" algn="r" defTabSz="914400" rtl="1" fontAlgn="base">
              <a:spcBef>
                <a:spcPct val="20000"/>
              </a:spcBef>
              <a:spcAft>
                <a:spcPct val="0"/>
              </a:spcAft>
              <a:buFontTx/>
              <a:buChar char="•"/>
              <a:defRPr/>
            </a:pPr>
            <a:r>
              <a:rPr lang="ar-JO" sz="4000" b="1" dirty="0">
                <a:solidFill>
                  <a:srgbClr val="FFFFFF"/>
                </a:solidFill>
                <a:effectLst>
                  <a:outerShdw blurRad="50800" dist="38100" dir="2700000" algn="tl" rotWithShape="0">
                    <a:srgbClr val="000000">
                      <a:alpha val="43000"/>
                    </a:srgbClr>
                  </a:outerShdw>
                </a:effectLst>
                <a:latin typeface="Arial" panose="020B0604020202020204" pitchFamily="34" charset="0"/>
                <a:ea typeface="Arial" pitchFamily="-105" charset="0"/>
                <a:cs typeface="Arial" panose="020B0604020202020204" pitchFamily="34" charset="0"/>
              </a:rPr>
              <a:t>الإيضاحات</a:t>
            </a:r>
            <a:endParaRPr lang="en-US" sz="4000" b="1" dirty="0">
              <a:solidFill>
                <a:srgbClr val="FFFFFF"/>
              </a:solidFill>
              <a:effectLst>
                <a:outerShdw blurRad="50800" dist="38100" dir="2700000" algn="tl" rotWithShape="0">
                  <a:srgbClr val="000000">
                    <a:alpha val="43000"/>
                  </a:srgbClr>
                </a:outerShdw>
              </a:effectLst>
              <a:latin typeface="Arial" panose="020B0604020202020204" pitchFamily="34" charset="0"/>
              <a:ea typeface="Arial" pitchFamily="-105" charset="0"/>
              <a:cs typeface="Arial" panose="020B0604020202020204" pitchFamily="34" charset="0"/>
            </a:endParaRPr>
          </a:p>
        </p:txBody>
      </p:sp>
      <p:sp>
        <p:nvSpPr>
          <p:cNvPr id="4103" name="Text Box 7"/>
          <p:cNvSpPr txBox="1">
            <a:spLocks noChangeArrowheads="1"/>
          </p:cNvSpPr>
          <p:nvPr/>
        </p:nvSpPr>
        <p:spPr bwMode="auto">
          <a:xfrm>
            <a:off x="8509000" y="76200"/>
            <a:ext cx="530915"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defTabSz="914400" fontAlgn="base">
              <a:spcBef>
                <a:spcPct val="0"/>
              </a:spcBef>
              <a:spcAft>
                <a:spcPct val="0"/>
              </a:spcAft>
              <a:defRPr/>
            </a:pPr>
            <a:r>
              <a:rPr lang="ar-JO" b="1" dirty="0">
                <a:solidFill>
                  <a:srgbClr val="FFFFFF"/>
                </a:solidFill>
                <a:latin typeface="Arial" panose="020B0604020202020204" pitchFamily="34" charset="0"/>
                <a:cs typeface="Arial" panose="020B0604020202020204" pitchFamily="34" charset="0"/>
              </a:rPr>
              <a:t>22</a:t>
            </a:r>
            <a:endParaRPr lang="en-US" b="1" dirty="0">
              <a:solidFill>
                <a:srgbClr val="FFFFFF"/>
              </a:solidFill>
              <a:effectLst>
                <a:outerShdw blurRad="38100" dist="38100" dir="2700000" algn="tl">
                  <a:srgbClr val="DDDDDD"/>
                </a:outerShdw>
              </a:effectLst>
              <a:latin typeface="Arial" panose="020B0604020202020204" pitchFamily="34" charset="0"/>
              <a:cs typeface="Arial" panose="020B0604020202020204" pitchFamily="34" charset="0"/>
            </a:endParaRPr>
          </a:p>
        </p:txBody>
      </p:sp>
      <p:sp>
        <p:nvSpPr>
          <p:cNvPr id="6" name="Rectangle 6"/>
          <p:cNvSpPr>
            <a:spLocks noChangeArrowheads="1"/>
          </p:cNvSpPr>
          <p:nvPr/>
        </p:nvSpPr>
        <p:spPr bwMode="auto">
          <a:xfrm>
            <a:off x="4140200" y="1268413"/>
            <a:ext cx="5003800" cy="5589587"/>
          </a:xfrm>
          <a:prstGeom prst="rect">
            <a:avLst/>
          </a:prstGeom>
          <a:noFill/>
          <a:ln w="9525">
            <a:noFill/>
            <a:miter lim="800000"/>
            <a:headEnd/>
            <a:tailEnd/>
          </a:ln>
          <a:effectLst/>
        </p:spPr>
        <p:txBody>
          <a:bodyPr/>
          <a:lstStyle/>
          <a:p>
            <a:pPr algn="r" defTabSz="914400" fontAlgn="base">
              <a:spcBef>
                <a:spcPct val="20000"/>
              </a:spcBef>
              <a:spcAft>
                <a:spcPct val="0"/>
              </a:spcAft>
              <a:defRPr/>
            </a:pPr>
            <a:r>
              <a:rPr lang="ar-JO" sz="3200" b="1" dirty="0">
                <a:solidFill>
                  <a:srgbClr val="FFFFFF"/>
                </a:solidFill>
                <a:latin typeface="Arial" panose="020B0604020202020204" pitchFamily="34" charset="0"/>
                <a:ea typeface="ＭＳ Ｐゴシック" charset="0"/>
                <a:cs typeface="Arial" panose="020B0604020202020204" pitchFamily="34" charset="0"/>
              </a:rPr>
              <a:t>فعل عالي هذا ....</a:t>
            </a:r>
          </a:p>
          <a:p>
            <a:pPr algn="r" defTabSz="914400" fontAlgn="base">
              <a:spcBef>
                <a:spcPct val="20000"/>
              </a:spcBef>
              <a:spcAft>
                <a:spcPct val="0"/>
              </a:spcAft>
              <a:defRPr/>
            </a:pPr>
            <a:r>
              <a:rPr lang="ar-JO" sz="3200" b="1" dirty="0">
                <a:solidFill>
                  <a:srgbClr val="FFFFFF"/>
                </a:solidFill>
                <a:latin typeface="Arial" panose="020B0604020202020204" pitchFamily="34" charset="0"/>
                <a:ea typeface="ＭＳ Ｐゴシック" charset="0"/>
                <a:cs typeface="Arial" panose="020B0604020202020204" pitchFamily="34" charset="0"/>
              </a:rPr>
              <a:t>أما صموئيل ....</a:t>
            </a:r>
          </a:p>
          <a:p>
            <a:pPr algn="r" defTabSz="914400" fontAlgn="base">
              <a:spcBef>
                <a:spcPct val="20000"/>
              </a:spcBef>
              <a:spcAft>
                <a:spcPct val="0"/>
              </a:spcAft>
              <a:defRPr/>
            </a:pPr>
            <a:r>
              <a:rPr lang="ar-JO" sz="3200" b="1" dirty="0">
                <a:solidFill>
                  <a:srgbClr val="FFFFFF"/>
                </a:solidFill>
                <a:latin typeface="Arial" panose="020B0604020202020204" pitchFamily="34" charset="0"/>
                <a:ea typeface="ＭＳ Ｐゴシック" charset="0"/>
                <a:cs typeface="Arial" panose="020B0604020202020204" pitchFamily="34" charset="0"/>
              </a:rPr>
              <a:t>(1 صم 1)</a:t>
            </a:r>
            <a:endParaRPr lang="en-US" sz="3200" b="1" dirty="0">
              <a:solidFill>
                <a:srgbClr val="FFFFFF"/>
              </a:solidFill>
              <a:latin typeface="Arial" panose="020B0604020202020204" pitchFamily="34" charset="0"/>
              <a:ea typeface="ＭＳ Ｐゴシック" charset="0"/>
              <a:cs typeface="Arial" panose="020B0604020202020204" pitchFamily="34" charset="0"/>
            </a:endParaRPr>
          </a:p>
        </p:txBody>
      </p:sp>
      <p:sp>
        <p:nvSpPr>
          <p:cNvPr id="7" name="Rectangle 6"/>
          <p:cNvSpPr>
            <a:spLocks noChangeArrowheads="1"/>
          </p:cNvSpPr>
          <p:nvPr/>
        </p:nvSpPr>
        <p:spPr bwMode="auto">
          <a:xfrm>
            <a:off x="0" y="6453188"/>
            <a:ext cx="9144000" cy="404812"/>
          </a:xfrm>
          <a:prstGeom prst="rect">
            <a:avLst/>
          </a:prstGeom>
          <a:solidFill>
            <a:srgbClr val="000000"/>
          </a:solidFill>
          <a:ln w="9525">
            <a:noFill/>
            <a:miter lim="800000"/>
            <a:headEnd/>
            <a:tailEnd/>
          </a:ln>
          <a:effectLst/>
        </p:spPr>
        <p:txBody>
          <a:bodyPr/>
          <a:lstStyle/>
          <a:p>
            <a:pPr algn="ctr" defTabSz="914400" fontAlgn="base">
              <a:spcBef>
                <a:spcPct val="20000"/>
              </a:spcBef>
              <a:spcAft>
                <a:spcPct val="0"/>
              </a:spcAft>
              <a:defRPr/>
            </a:pPr>
            <a:r>
              <a:rPr lang="ar-JO" sz="2000" b="1" dirty="0">
                <a:solidFill>
                  <a:srgbClr val="FFFFFF"/>
                </a:solidFill>
                <a:effectLst>
                  <a:outerShdw blurRad="50800" dist="38100" dir="2700000" algn="tl" rotWithShape="0">
                    <a:srgbClr val="000000">
                      <a:alpha val="43000"/>
                    </a:srgbClr>
                  </a:outerShdw>
                </a:effectLst>
                <a:latin typeface="Arial" panose="020B0604020202020204" pitchFamily="34" charset="0"/>
                <a:ea typeface="Arial" pitchFamily="-105" charset="0"/>
                <a:cs typeface="Arial" panose="020B0604020202020204" pitchFamily="34" charset="0"/>
              </a:rPr>
              <a:t>أوليتا والد، فرح الإكتشاف</a:t>
            </a:r>
            <a:endParaRPr lang="en-US" sz="2000" b="1" dirty="0">
              <a:solidFill>
                <a:srgbClr val="FFFFFF"/>
              </a:solidFill>
              <a:effectLst>
                <a:outerShdw blurRad="50800" dist="38100" dir="2700000" algn="tl" rotWithShape="0">
                  <a:srgbClr val="000000">
                    <a:alpha val="43000"/>
                  </a:srgbClr>
                </a:outerShdw>
              </a:effectLst>
              <a:latin typeface="Arial" panose="020B0604020202020204" pitchFamily="34" charset="0"/>
              <a:ea typeface="Arial" pitchFamily="-105" charset="0"/>
              <a:cs typeface="Arial" panose="020B0604020202020204" pitchFamily="34" charset="0"/>
            </a:endParaRPr>
          </a:p>
        </p:txBody>
      </p:sp>
    </p:spTree>
    <p:extLst>
      <p:ext uri="{BB962C8B-B14F-4D97-AF65-F5344CB8AC3E}">
        <p14:creationId xmlns:p14="http://schemas.microsoft.com/office/powerpoint/2010/main" val="1634484528"/>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4" presetClass="entr" presetSubtype="0" fill="hold" grpId="0" nodeType="clickEffect">
                                  <p:stCondLst>
                                    <p:cond delay="0"/>
                                  </p:stCondLst>
                                  <p:childTnLst>
                                    <p:set>
                                      <p:cBhvr>
                                        <p:cTn id="6" dur="1" fill="hold">
                                          <p:stCondLst>
                                            <p:cond delay="0"/>
                                          </p:stCondLst>
                                        </p:cTn>
                                        <p:tgtEl>
                                          <p:spTgt spid="4102">
                                            <p:txEl>
                                              <p:pRg st="0" end="0"/>
                                            </p:txEl>
                                          </p:spTgt>
                                        </p:tgtEl>
                                        <p:attrNameLst>
                                          <p:attrName>style.visibility</p:attrName>
                                        </p:attrNameLst>
                                      </p:cBhvr>
                                      <p:to>
                                        <p:strVal val="visible"/>
                                      </p:to>
                                    </p:set>
                                    <p:anim to="" calcmode="lin" valueType="num">
                                      <p:cBhvr>
                                        <p:cTn id="7" dur="1" fill="hold"/>
                                        <p:tgtEl>
                                          <p:spTgt spid="4102">
                                            <p:txEl>
                                              <p:pRg st="0" end="0"/>
                                            </p:txEl>
                                          </p:spTgt>
                                        </p:tgtEl>
                                        <p:attrNameLst>
                                          <p:attrName/>
                                        </p:attrNameLst>
                                      </p:cBhvr>
                                    </p:anim>
                                  </p:childTnLst>
                                </p:cTn>
                              </p:par>
                            </p:childTnLst>
                          </p:cTn>
                        </p:par>
                      </p:childTnLst>
                    </p:cTn>
                  </p:par>
                  <p:par>
                    <p:cTn id="8" fill="hold" nodeType="clickPar">
                      <p:stCondLst>
                        <p:cond delay="indefinite"/>
                      </p:stCondLst>
                      <p:childTnLst>
                        <p:par>
                          <p:cTn id="9" fill="hold" nodeType="withGroup">
                            <p:stCondLst>
                              <p:cond delay="0"/>
                            </p:stCondLst>
                            <p:childTnLst>
                              <p:par>
                                <p:cTn id="10" presetID="24" presetClass="entr" presetSubtype="0" fill="hold" grpId="0" nodeType="clickEffect">
                                  <p:stCondLst>
                                    <p:cond delay="0"/>
                                  </p:stCondLst>
                                  <p:childTnLst>
                                    <p:set>
                                      <p:cBhvr>
                                        <p:cTn id="11" dur="1" fill="hold">
                                          <p:stCondLst>
                                            <p:cond delay="0"/>
                                          </p:stCondLst>
                                        </p:cTn>
                                        <p:tgtEl>
                                          <p:spTgt spid="4102">
                                            <p:txEl>
                                              <p:pRg st="1" end="1"/>
                                            </p:txEl>
                                          </p:spTgt>
                                        </p:tgtEl>
                                        <p:attrNameLst>
                                          <p:attrName>style.visibility</p:attrName>
                                        </p:attrNameLst>
                                      </p:cBhvr>
                                      <p:to>
                                        <p:strVal val="visible"/>
                                      </p:to>
                                    </p:set>
                                    <p:anim to="" calcmode="lin" valueType="num">
                                      <p:cBhvr>
                                        <p:cTn id="12" dur="1" fill="hold"/>
                                        <p:tgtEl>
                                          <p:spTgt spid="4102">
                                            <p:txEl>
                                              <p:pRg st="1" end="1"/>
                                            </p:txEl>
                                          </p:spTgt>
                                        </p:tgtEl>
                                        <p:attrNameLst>
                                          <p:attrName/>
                                        </p:attrNameLst>
                                      </p:cBhvr>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24" presetClass="entr" presetSubtype="0" fill="hold" grpId="0" nodeType="clickEffect">
                                  <p:stCondLst>
                                    <p:cond delay="0"/>
                                  </p:stCondLst>
                                  <p:childTnLst>
                                    <p:set>
                                      <p:cBhvr>
                                        <p:cTn id="16" dur="1" fill="hold">
                                          <p:stCondLst>
                                            <p:cond delay="0"/>
                                          </p:stCondLst>
                                        </p:cTn>
                                        <p:tgtEl>
                                          <p:spTgt spid="4102">
                                            <p:txEl>
                                              <p:pRg st="2" end="2"/>
                                            </p:txEl>
                                          </p:spTgt>
                                        </p:tgtEl>
                                        <p:attrNameLst>
                                          <p:attrName>style.visibility</p:attrName>
                                        </p:attrNameLst>
                                      </p:cBhvr>
                                      <p:to>
                                        <p:strVal val="visible"/>
                                      </p:to>
                                    </p:set>
                                    <p:anim to="" calcmode="lin" valueType="num">
                                      <p:cBhvr>
                                        <p:cTn id="17" dur="1" fill="hold"/>
                                        <p:tgtEl>
                                          <p:spTgt spid="4102">
                                            <p:txEl>
                                              <p:pRg st="2" end="2"/>
                                            </p:txEl>
                                          </p:spTgt>
                                        </p:tgtEl>
                                        <p:attrNameLst>
                                          <p:attrName/>
                                        </p:attrNameLst>
                                      </p:cBhvr>
                                    </p:anim>
                                  </p:childTnLst>
                                </p:cTn>
                              </p:par>
                            </p:childTnLst>
                          </p:cTn>
                        </p:par>
                      </p:childTnLst>
                    </p:cTn>
                  </p:par>
                  <p:par>
                    <p:cTn id="18" fill="hold">
                      <p:stCondLst>
                        <p:cond delay="indefinite"/>
                      </p:stCondLst>
                      <p:childTnLst>
                        <p:par>
                          <p:cTn id="19" fill="hold">
                            <p:stCondLst>
                              <p:cond delay="0"/>
                            </p:stCondLst>
                            <p:childTnLst>
                              <p:par>
                                <p:cTn id="20" presetID="24" presetClass="entr" presetSubtype="0" fill="hold" grpId="0" nodeType="clickEffect">
                                  <p:stCondLst>
                                    <p:cond delay="0"/>
                                  </p:stCondLst>
                                  <p:childTnLst>
                                    <p:set>
                                      <p:cBhvr>
                                        <p:cTn id="21" dur="1" fill="hold">
                                          <p:stCondLst>
                                            <p:cond delay="0"/>
                                          </p:stCondLst>
                                        </p:cTn>
                                        <p:tgtEl>
                                          <p:spTgt spid="6">
                                            <p:txEl>
                                              <p:pRg st="0" end="0"/>
                                            </p:txEl>
                                          </p:spTgt>
                                        </p:tgtEl>
                                        <p:attrNameLst>
                                          <p:attrName>style.visibility</p:attrName>
                                        </p:attrNameLst>
                                      </p:cBhvr>
                                      <p:to>
                                        <p:strVal val="visible"/>
                                      </p:to>
                                    </p:set>
                                    <p:anim to="" calcmode="lin" valueType="num">
                                      <p:cBhvr>
                                        <p:cTn id="22" dur="1" fill="hold"/>
                                        <p:tgtEl>
                                          <p:spTgt spid="6">
                                            <p:txEl>
                                              <p:pRg st="0" end="0"/>
                                            </p:txEl>
                                          </p:spTgt>
                                        </p:tgtEl>
                                        <p:attrNameLst>
                                          <p:attrName/>
                                        </p:attrNameLst>
                                      </p:cBhvr>
                                    </p:anim>
                                  </p:childTnLst>
                                </p:cTn>
                              </p:par>
                            </p:childTnLst>
                          </p:cTn>
                        </p:par>
                      </p:childTnLst>
                    </p:cTn>
                  </p:par>
                  <p:par>
                    <p:cTn id="23" fill="hold">
                      <p:stCondLst>
                        <p:cond delay="indefinite"/>
                      </p:stCondLst>
                      <p:childTnLst>
                        <p:par>
                          <p:cTn id="24" fill="hold">
                            <p:stCondLst>
                              <p:cond delay="0"/>
                            </p:stCondLst>
                            <p:childTnLst>
                              <p:par>
                                <p:cTn id="25" presetID="24" presetClass="entr" presetSubtype="0" fill="hold" grpId="0" nodeType="clickEffect">
                                  <p:stCondLst>
                                    <p:cond delay="0"/>
                                  </p:stCondLst>
                                  <p:childTnLst>
                                    <p:set>
                                      <p:cBhvr>
                                        <p:cTn id="26" dur="1" fill="hold">
                                          <p:stCondLst>
                                            <p:cond delay="0"/>
                                          </p:stCondLst>
                                        </p:cTn>
                                        <p:tgtEl>
                                          <p:spTgt spid="6">
                                            <p:txEl>
                                              <p:pRg st="1" end="1"/>
                                            </p:txEl>
                                          </p:spTgt>
                                        </p:tgtEl>
                                        <p:attrNameLst>
                                          <p:attrName>style.visibility</p:attrName>
                                        </p:attrNameLst>
                                      </p:cBhvr>
                                      <p:to>
                                        <p:strVal val="visible"/>
                                      </p:to>
                                    </p:set>
                                    <p:anim to="" calcmode="lin" valueType="num">
                                      <p:cBhvr>
                                        <p:cTn id="27" dur="1" fill="hold"/>
                                        <p:tgtEl>
                                          <p:spTgt spid="6">
                                            <p:txEl>
                                              <p:pRg st="1" end="1"/>
                                            </p:txEl>
                                          </p:spTgt>
                                        </p:tgtEl>
                                        <p:attrNameLst>
                                          <p:attrName/>
                                        </p:attrNameLst>
                                      </p:cBhvr>
                                    </p:anim>
                                  </p:childTnLst>
                                </p:cTn>
                              </p:par>
                            </p:childTnLst>
                          </p:cTn>
                        </p:par>
                      </p:childTnLst>
                    </p:cTn>
                  </p:par>
                  <p:par>
                    <p:cTn id="28" fill="hold">
                      <p:stCondLst>
                        <p:cond delay="indefinite"/>
                      </p:stCondLst>
                      <p:childTnLst>
                        <p:par>
                          <p:cTn id="29" fill="hold">
                            <p:stCondLst>
                              <p:cond delay="0"/>
                            </p:stCondLst>
                            <p:childTnLst>
                              <p:par>
                                <p:cTn id="30" presetID="24" presetClass="entr" presetSubtype="0" fill="hold" grpId="0" nodeType="clickEffect">
                                  <p:stCondLst>
                                    <p:cond delay="0"/>
                                  </p:stCondLst>
                                  <p:childTnLst>
                                    <p:set>
                                      <p:cBhvr>
                                        <p:cTn id="31" dur="1" fill="hold">
                                          <p:stCondLst>
                                            <p:cond delay="0"/>
                                          </p:stCondLst>
                                        </p:cTn>
                                        <p:tgtEl>
                                          <p:spTgt spid="6">
                                            <p:txEl>
                                              <p:pRg st="2" end="2"/>
                                            </p:txEl>
                                          </p:spTgt>
                                        </p:tgtEl>
                                        <p:attrNameLst>
                                          <p:attrName>style.visibility</p:attrName>
                                        </p:attrNameLst>
                                      </p:cBhvr>
                                      <p:to>
                                        <p:strVal val="visible"/>
                                      </p:to>
                                    </p:set>
                                    <p:anim to="" calcmode="lin" valueType="num">
                                      <p:cBhvr>
                                        <p:cTn id="32" dur="1" fill="hold"/>
                                        <p:tgtEl>
                                          <p:spTgt spid="6">
                                            <p:txEl>
                                              <p:pRg st="2" end="2"/>
                                            </p:txEl>
                                          </p:spTgt>
                                        </p:tgtEl>
                                        <p:attrNameLst>
                                          <p:attrName/>
                                        </p:attrNameLst>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02" grpId="0" build="p"/>
      <p:bldP spid="6" grpId="0" build="p"/>
    </p:bld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825" name="Rectangle 5"/>
          <p:cNvSpPr>
            <a:spLocks noChangeArrowheads="1"/>
          </p:cNvSpPr>
          <p:nvPr/>
        </p:nvSpPr>
        <p:spPr bwMode="auto">
          <a:xfrm>
            <a:off x="323850" y="6400800"/>
            <a:ext cx="8675688" cy="3413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دونالد ك. كامبل نشرة كلية دالاس</a:t>
            </a:r>
            <a:endPar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36870" name="Text Box 6"/>
          <p:cNvSpPr txBox="1">
            <a:spLocks noChangeArrowheads="1"/>
          </p:cNvSpPr>
          <p:nvPr/>
        </p:nvSpPr>
        <p:spPr bwMode="auto">
          <a:xfrm>
            <a:off x="8382000" y="76200"/>
            <a:ext cx="685800" cy="381000"/>
          </a:xfrm>
          <a:prstGeom prst="rect">
            <a:avLst/>
          </a:prstGeom>
          <a:noFill/>
          <a:ln w="9525">
            <a:noFill/>
            <a:miter lim="800000"/>
            <a:headEnd type="none" w="sm" len="sm"/>
            <a:tailEnd type="none" w="sm" len="sm"/>
          </a:ln>
          <a:effectLst>
            <a:outerShdw blurRad="63500" dist="35921" dir="2700000" algn="ctr" rotWithShape="0">
              <a:srgbClr val="FFFFFF">
                <a:alpha val="74998"/>
              </a:srgbClr>
            </a:outerShdw>
          </a:effectLst>
        </p:spPr>
        <p:txBody>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0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201</a:t>
            </a:r>
            <a:endParaRPr kumimoji="0" lang="en-US" sz="20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05827" name="Title 8"/>
          <p:cNvSpPr>
            <a:spLocks noGrp="1"/>
          </p:cNvSpPr>
          <p:nvPr>
            <p:ph type="title"/>
          </p:nvPr>
        </p:nvSpPr>
        <p:spPr>
          <a:xfrm>
            <a:off x="250825" y="228600"/>
            <a:ext cx="8207375" cy="1143000"/>
          </a:xfrm>
          <a:solidFill>
            <a:schemeClr val="tx1"/>
          </a:solidFill>
        </p:spPr>
        <p:txBody>
          <a:bodyPr/>
          <a:lstStyle/>
          <a:p>
            <a:pPr eaLnBrk="1" hangingPunct="1"/>
            <a:r>
              <a:rPr lang="ar-JO" sz="3600" dirty="0">
                <a:solidFill>
                  <a:schemeClr val="bg1"/>
                </a:solidFill>
                <a:latin typeface="Arial" panose="020B0604020202020204" pitchFamily="34" charset="0"/>
                <a:cs typeface="Arial" panose="020B0604020202020204" pitchFamily="34" charset="0"/>
              </a:rPr>
              <a:t>تباين السيرة الذاتية عن طريق التبادل</a:t>
            </a:r>
            <a:br>
              <a:rPr lang="ar-JO" sz="3600" dirty="0">
                <a:solidFill>
                  <a:schemeClr val="bg1"/>
                </a:solidFill>
                <a:latin typeface="Arial" panose="020B0604020202020204" pitchFamily="34" charset="0"/>
                <a:cs typeface="Arial" panose="020B0604020202020204" pitchFamily="34" charset="0"/>
              </a:rPr>
            </a:br>
            <a:r>
              <a:rPr lang="ar-JO" sz="3600" dirty="0">
                <a:solidFill>
                  <a:schemeClr val="bg1"/>
                </a:solidFill>
                <a:latin typeface="Arial" panose="020B0604020202020204" pitchFamily="34" charset="0"/>
                <a:cs typeface="Arial" panose="020B0604020202020204" pitchFamily="34" charset="0"/>
              </a:rPr>
              <a:t>1 صم 1 - 12</a:t>
            </a:r>
            <a:endParaRPr lang="en-US" sz="3600" dirty="0">
              <a:solidFill>
                <a:schemeClr val="bg1"/>
              </a:solidFill>
              <a:latin typeface="Arial" panose="020B0604020202020204" pitchFamily="34" charset="0"/>
              <a:ea typeface="ＭＳ Ｐゴシック" charset="0"/>
              <a:cs typeface="Arial" panose="020B0604020202020204" pitchFamily="34" charset="0"/>
            </a:endParaRPr>
          </a:p>
        </p:txBody>
      </p:sp>
      <p:grpSp>
        <p:nvGrpSpPr>
          <p:cNvPr id="2" name="Group 8"/>
          <p:cNvGrpSpPr>
            <a:grpSpLocks/>
          </p:cNvGrpSpPr>
          <p:nvPr/>
        </p:nvGrpSpPr>
        <p:grpSpPr bwMode="auto">
          <a:xfrm>
            <a:off x="428596" y="1552575"/>
            <a:ext cx="1643074" cy="1038225"/>
            <a:chOff x="352432" y="1066800"/>
            <a:chExt cx="1642507" cy="1372766"/>
          </a:xfrm>
        </p:grpSpPr>
        <p:sp>
          <p:nvSpPr>
            <p:cNvPr id="205861" name="TextBox 6"/>
            <p:cNvSpPr txBox="1">
              <a:spLocks noChangeArrowheads="1"/>
            </p:cNvSpPr>
            <p:nvPr/>
          </p:nvSpPr>
          <p:spPr bwMode="auto">
            <a:xfrm>
              <a:off x="352432" y="1066800"/>
              <a:ext cx="1642507" cy="6104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sz="2800" b="1">
                  <a:solidFill>
                    <a:schemeClr val="tx1"/>
                  </a:solidFill>
                  <a:latin typeface="Times New Roman" charset="0"/>
                  <a:ea typeface="ＭＳ Ｐゴシック" charset="0"/>
                  <a:cs typeface="ＭＳ Ｐゴシック" charset="0"/>
                </a:defRPr>
              </a:lvl1pPr>
              <a:lvl2pPr marL="742950" indent="-285750" eaLnBrk="0" hangingPunct="0">
                <a:defRPr sz="2800" b="1">
                  <a:solidFill>
                    <a:schemeClr val="tx1"/>
                  </a:solidFill>
                  <a:latin typeface="Times New Roman" charset="0"/>
                  <a:ea typeface="ＭＳ Ｐゴシック" charset="0"/>
                </a:defRPr>
              </a:lvl2pPr>
              <a:lvl3pPr marL="1143000" indent="-228600" eaLnBrk="0" hangingPunct="0">
                <a:defRPr sz="2800" b="1">
                  <a:solidFill>
                    <a:schemeClr val="tx1"/>
                  </a:solidFill>
                  <a:latin typeface="Times New Roman" charset="0"/>
                  <a:ea typeface="ＭＳ Ｐゴシック" charset="0"/>
                </a:defRPr>
              </a:lvl3pPr>
              <a:lvl4pPr marL="1600200" indent="-228600" eaLnBrk="0" hangingPunct="0">
                <a:defRPr sz="2800" b="1">
                  <a:solidFill>
                    <a:schemeClr val="tx1"/>
                  </a:solidFill>
                  <a:latin typeface="Times New Roman" charset="0"/>
                  <a:ea typeface="ＭＳ Ｐゴシック" charset="0"/>
                </a:defRPr>
              </a:lvl4pPr>
              <a:lvl5pPr marL="2057400" indent="-228600" eaLnBrk="0" hangingPunct="0">
                <a:defRPr sz="2800" b="1">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800" b="1">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800" b="1">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800" b="1">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800" b="1">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1: 1-2: 11</a:t>
              </a: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05862" name="TextBox 7"/>
            <p:cNvSpPr txBox="1">
              <a:spLocks noChangeArrowheads="1"/>
            </p:cNvSpPr>
            <p:nvPr/>
          </p:nvSpPr>
          <p:spPr bwMode="auto">
            <a:xfrm>
              <a:off x="517313" y="1828800"/>
              <a:ext cx="1279467" cy="6107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800" b="1">
                  <a:solidFill>
                    <a:schemeClr val="tx1"/>
                  </a:solidFill>
                  <a:latin typeface="Times New Roman" charset="0"/>
                  <a:ea typeface="ＭＳ Ｐゴシック" charset="0"/>
                  <a:cs typeface="ＭＳ Ｐゴシック" charset="0"/>
                </a:defRPr>
              </a:lvl1pPr>
              <a:lvl2pPr marL="742950" indent="-285750" eaLnBrk="0" hangingPunct="0">
                <a:defRPr sz="2800" b="1">
                  <a:solidFill>
                    <a:schemeClr val="tx1"/>
                  </a:solidFill>
                  <a:latin typeface="Times New Roman" charset="0"/>
                  <a:ea typeface="ＭＳ Ｐゴシック" charset="0"/>
                </a:defRPr>
              </a:lvl2pPr>
              <a:lvl3pPr marL="1143000" indent="-228600" eaLnBrk="0" hangingPunct="0">
                <a:defRPr sz="2800" b="1">
                  <a:solidFill>
                    <a:schemeClr val="tx1"/>
                  </a:solidFill>
                  <a:latin typeface="Times New Roman" charset="0"/>
                  <a:ea typeface="ＭＳ Ｐゴシック" charset="0"/>
                </a:defRPr>
              </a:lvl3pPr>
              <a:lvl4pPr marL="1600200" indent="-228600" eaLnBrk="0" hangingPunct="0">
                <a:defRPr sz="2800" b="1">
                  <a:solidFill>
                    <a:schemeClr val="tx1"/>
                  </a:solidFill>
                  <a:latin typeface="Times New Roman" charset="0"/>
                  <a:ea typeface="ＭＳ Ｐゴシック" charset="0"/>
                </a:defRPr>
              </a:lvl4pPr>
              <a:lvl5pPr marL="2057400" indent="-228600" eaLnBrk="0" hangingPunct="0">
                <a:defRPr sz="2800" b="1">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800" b="1">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800" b="1">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800" b="1">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800" b="1">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صموئيل</a:t>
              </a: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sp>
        <p:nvSpPr>
          <p:cNvPr id="11" name="Down Arrow 10"/>
          <p:cNvSpPr>
            <a:spLocks noChangeArrowheads="1"/>
          </p:cNvSpPr>
          <p:nvPr/>
        </p:nvSpPr>
        <p:spPr bwMode="auto">
          <a:xfrm rot="-1263582">
            <a:off x="1263650" y="2725738"/>
            <a:ext cx="381000" cy="1524000"/>
          </a:xfrm>
          <a:prstGeom prst="downArrow">
            <a:avLst>
              <a:gd name="adj1" fmla="val 50000"/>
              <a:gd name="adj2" fmla="val 50000"/>
            </a:avLst>
          </a:prstGeom>
          <a:solidFill>
            <a:srgbClr val="00009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800" b="1" i="0" u="none" strike="noStrike" kern="1200" cap="none" spc="0" normalizeH="0" baseline="0" noProof="0">
              <a:ln>
                <a:noFill/>
              </a:ln>
              <a:solidFill>
                <a:srgbClr val="000090"/>
              </a:solidFill>
              <a:effectLst/>
              <a:uLnTx/>
              <a:uFillTx/>
              <a:latin typeface="Arial" panose="020B0604020202020204" pitchFamily="34" charset="0"/>
              <a:ea typeface="ＭＳ Ｐゴシック" charset="0"/>
              <a:cs typeface="Arial" panose="020B0604020202020204" pitchFamily="34" charset="0"/>
            </a:endParaRPr>
          </a:p>
        </p:txBody>
      </p:sp>
      <p:grpSp>
        <p:nvGrpSpPr>
          <p:cNvPr id="3" name="Group 11"/>
          <p:cNvGrpSpPr>
            <a:grpSpLocks/>
          </p:cNvGrpSpPr>
          <p:nvPr/>
        </p:nvGrpSpPr>
        <p:grpSpPr bwMode="auto">
          <a:xfrm>
            <a:off x="857224" y="4267200"/>
            <a:ext cx="1701826" cy="948985"/>
            <a:chOff x="277787" y="1066801"/>
            <a:chExt cx="1701360" cy="1483886"/>
          </a:xfrm>
        </p:grpSpPr>
        <p:sp>
          <p:nvSpPr>
            <p:cNvPr id="205859" name="TextBox 12"/>
            <p:cNvSpPr txBox="1">
              <a:spLocks noChangeArrowheads="1"/>
            </p:cNvSpPr>
            <p:nvPr/>
          </p:nvSpPr>
          <p:spPr bwMode="auto">
            <a:xfrm>
              <a:off x="334947" y="1066801"/>
              <a:ext cx="1644200" cy="72241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800" b="1">
                  <a:solidFill>
                    <a:schemeClr val="tx1"/>
                  </a:solidFill>
                  <a:latin typeface="Times New Roman" charset="0"/>
                  <a:ea typeface="ＭＳ Ｐゴシック" charset="0"/>
                  <a:cs typeface="ＭＳ Ｐゴシック" charset="0"/>
                </a:defRPr>
              </a:lvl1pPr>
              <a:lvl2pPr marL="742950" indent="-285750" eaLnBrk="0" hangingPunct="0">
                <a:defRPr sz="2800" b="1">
                  <a:solidFill>
                    <a:schemeClr val="tx1"/>
                  </a:solidFill>
                  <a:latin typeface="Times New Roman" charset="0"/>
                  <a:ea typeface="ＭＳ Ｐゴシック" charset="0"/>
                </a:defRPr>
              </a:lvl2pPr>
              <a:lvl3pPr marL="1143000" indent="-228600" eaLnBrk="0" hangingPunct="0">
                <a:defRPr sz="2800" b="1">
                  <a:solidFill>
                    <a:schemeClr val="tx1"/>
                  </a:solidFill>
                  <a:latin typeface="Times New Roman" charset="0"/>
                  <a:ea typeface="ＭＳ Ｐゴシック" charset="0"/>
                </a:defRPr>
              </a:lvl3pPr>
              <a:lvl4pPr marL="1600200" indent="-228600" eaLnBrk="0" hangingPunct="0">
                <a:defRPr sz="2800" b="1">
                  <a:solidFill>
                    <a:schemeClr val="tx1"/>
                  </a:solidFill>
                  <a:latin typeface="Times New Roman" charset="0"/>
                  <a:ea typeface="ＭＳ Ｐゴシック" charset="0"/>
                </a:defRPr>
              </a:lvl4pPr>
              <a:lvl5pPr marL="2057400" indent="-228600" eaLnBrk="0" hangingPunct="0">
                <a:defRPr sz="2800" b="1">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800" b="1">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800" b="1">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800" b="1">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800" b="1">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أبناء عالي</a:t>
              </a: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05860" name="TextBox 13"/>
            <p:cNvSpPr txBox="1">
              <a:spLocks noChangeArrowheads="1"/>
            </p:cNvSpPr>
            <p:nvPr/>
          </p:nvSpPr>
          <p:spPr bwMode="auto">
            <a:xfrm>
              <a:off x="277787" y="1828802"/>
              <a:ext cx="1502013" cy="72188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sz="2800" b="1">
                  <a:solidFill>
                    <a:schemeClr val="tx1"/>
                  </a:solidFill>
                  <a:latin typeface="Times New Roman" charset="0"/>
                  <a:ea typeface="ＭＳ Ｐゴシック" charset="0"/>
                  <a:cs typeface="ＭＳ Ｐゴシック" charset="0"/>
                </a:defRPr>
              </a:lvl1pPr>
              <a:lvl2pPr marL="742950" indent="-285750" eaLnBrk="0" hangingPunct="0">
                <a:defRPr sz="2800" b="1">
                  <a:solidFill>
                    <a:schemeClr val="tx1"/>
                  </a:solidFill>
                  <a:latin typeface="Times New Roman" charset="0"/>
                  <a:ea typeface="ＭＳ Ｐゴシック" charset="0"/>
                </a:defRPr>
              </a:lvl2pPr>
              <a:lvl3pPr marL="1143000" indent="-228600" eaLnBrk="0" hangingPunct="0">
                <a:defRPr sz="2800" b="1">
                  <a:solidFill>
                    <a:schemeClr val="tx1"/>
                  </a:solidFill>
                  <a:latin typeface="Times New Roman" charset="0"/>
                  <a:ea typeface="ＭＳ Ｐゴシック" charset="0"/>
                </a:defRPr>
              </a:lvl3pPr>
              <a:lvl4pPr marL="1600200" indent="-228600" eaLnBrk="0" hangingPunct="0">
                <a:defRPr sz="2800" b="1">
                  <a:solidFill>
                    <a:schemeClr val="tx1"/>
                  </a:solidFill>
                  <a:latin typeface="Times New Roman" charset="0"/>
                  <a:ea typeface="ＭＳ Ｐゴシック" charset="0"/>
                </a:defRPr>
              </a:lvl4pPr>
              <a:lvl5pPr marL="2057400" indent="-228600" eaLnBrk="0" hangingPunct="0">
                <a:defRPr sz="2800" b="1">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800" b="1">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800" b="1">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800" b="1">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800" b="1">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2: 12-17</a:t>
              </a: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sp>
        <p:nvSpPr>
          <p:cNvPr id="15" name="Down Arrow 14"/>
          <p:cNvSpPr>
            <a:spLocks noChangeArrowheads="1"/>
          </p:cNvSpPr>
          <p:nvPr/>
        </p:nvSpPr>
        <p:spPr bwMode="auto">
          <a:xfrm rot="12063582" flipH="1">
            <a:off x="2143125" y="2725738"/>
            <a:ext cx="381000" cy="1524000"/>
          </a:xfrm>
          <a:prstGeom prst="downArrow">
            <a:avLst>
              <a:gd name="adj1" fmla="val 50000"/>
              <a:gd name="adj2" fmla="val 50000"/>
            </a:avLst>
          </a:prstGeom>
          <a:solidFill>
            <a:srgbClr val="00009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800" b="1" i="0" u="none" strike="noStrike" kern="1200" cap="none" spc="0" normalizeH="0" baseline="0" noProof="0">
              <a:ln>
                <a:noFill/>
              </a:ln>
              <a:solidFill>
                <a:srgbClr val="000090"/>
              </a:solidFill>
              <a:effectLst/>
              <a:uLnTx/>
              <a:uFillTx/>
              <a:latin typeface="Arial" panose="020B0604020202020204" pitchFamily="34" charset="0"/>
              <a:ea typeface="ＭＳ Ｐゴシック" charset="0"/>
              <a:cs typeface="Arial" panose="020B0604020202020204" pitchFamily="34" charset="0"/>
            </a:endParaRPr>
          </a:p>
        </p:txBody>
      </p:sp>
      <p:grpSp>
        <p:nvGrpSpPr>
          <p:cNvPr id="4" name="Group 15"/>
          <p:cNvGrpSpPr>
            <a:grpSpLocks/>
          </p:cNvGrpSpPr>
          <p:nvPr/>
        </p:nvGrpSpPr>
        <p:grpSpPr bwMode="auto">
          <a:xfrm>
            <a:off x="1774825" y="1552575"/>
            <a:ext cx="1981200" cy="1038225"/>
            <a:chOff x="87412" y="1066800"/>
            <a:chExt cx="1981201" cy="1372766"/>
          </a:xfrm>
        </p:grpSpPr>
        <p:sp>
          <p:nvSpPr>
            <p:cNvPr id="205857" name="TextBox 16"/>
            <p:cNvSpPr txBox="1">
              <a:spLocks noChangeArrowheads="1"/>
            </p:cNvSpPr>
            <p:nvPr/>
          </p:nvSpPr>
          <p:spPr bwMode="auto">
            <a:xfrm>
              <a:off x="457200" y="1066800"/>
              <a:ext cx="1399692" cy="6107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800" b="1">
                  <a:solidFill>
                    <a:schemeClr val="tx1"/>
                  </a:solidFill>
                  <a:latin typeface="Times New Roman" charset="0"/>
                  <a:ea typeface="ＭＳ Ｐゴシック" charset="0"/>
                  <a:cs typeface="ＭＳ Ｐゴシック" charset="0"/>
                </a:defRPr>
              </a:lvl1pPr>
              <a:lvl2pPr marL="742950" indent="-285750" eaLnBrk="0" hangingPunct="0">
                <a:defRPr sz="2800" b="1">
                  <a:solidFill>
                    <a:schemeClr val="tx1"/>
                  </a:solidFill>
                  <a:latin typeface="Times New Roman" charset="0"/>
                  <a:ea typeface="ＭＳ Ｐゴシック" charset="0"/>
                </a:defRPr>
              </a:lvl2pPr>
              <a:lvl3pPr marL="1143000" indent="-228600" eaLnBrk="0" hangingPunct="0">
                <a:defRPr sz="2800" b="1">
                  <a:solidFill>
                    <a:schemeClr val="tx1"/>
                  </a:solidFill>
                  <a:latin typeface="Times New Roman" charset="0"/>
                  <a:ea typeface="ＭＳ Ｐゴシック" charset="0"/>
                </a:defRPr>
              </a:lvl3pPr>
              <a:lvl4pPr marL="1600200" indent="-228600" eaLnBrk="0" hangingPunct="0">
                <a:defRPr sz="2800" b="1">
                  <a:solidFill>
                    <a:schemeClr val="tx1"/>
                  </a:solidFill>
                  <a:latin typeface="Times New Roman" charset="0"/>
                  <a:ea typeface="ＭＳ Ｐゴシック" charset="0"/>
                </a:defRPr>
              </a:lvl4pPr>
              <a:lvl5pPr marL="2057400" indent="-228600" eaLnBrk="0" hangingPunct="0">
                <a:defRPr sz="2800" b="1">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800" b="1">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800" b="1">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800" b="1">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800" b="1">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2: 18-21</a:t>
              </a: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05858" name="TextBox 17"/>
            <p:cNvSpPr txBox="1">
              <a:spLocks noChangeArrowheads="1"/>
            </p:cNvSpPr>
            <p:nvPr/>
          </p:nvSpPr>
          <p:spPr bwMode="auto">
            <a:xfrm>
              <a:off x="87412" y="1828800"/>
              <a:ext cx="1981201" cy="6107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800" b="1">
                  <a:solidFill>
                    <a:schemeClr val="tx1"/>
                  </a:solidFill>
                  <a:latin typeface="Times New Roman" charset="0"/>
                  <a:ea typeface="ＭＳ Ｐゴシック" charset="0"/>
                  <a:cs typeface="ＭＳ Ｐゴシック" charset="0"/>
                </a:defRPr>
              </a:lvl1pPr>
              <a:lvl2pPr marL="742950" indent="-285750" eaLnBrk="0" hangingPunct="0">
                <a:defRPr sz="2800" b="1">
                  <a:solidFill>
                    <a:schemeClr val="tx1"/>
                  </a:solidFill>
                  <a:latin typeface="Times New Roman" charset="0"/>
                  <a:ea typeface="ＭＳ Ｐゴシック" charset="0"/>
                </a:defRPr>
              </a:lvl2pPr>
              <a:lvl3pPr marL="1143000" indent="-228600" eaLnBrk="0" hangingPunct="0">
                <a:defRPr sz="2800" b="1">
                  <a:solidFill>
                    <a:schemeClr val="tx1"/>
                  </a:solidFill>
                  <a:latin typeface="Times New Roman" charset="0"/>
                  <a:ea typeface="ＭＳ Ｐゴシック" charset="0"/>
                </a:defRPr>
              </a:lvl3pPr>
              <a:lvl4pPr marL="1600200" indent="-228600" eaLnBrk="0" hangingPunct="0">
                <a:defRPr sz="2800" b="1">
                  <a:solidFill>
                    <a:schemeClr val="tx1"/>
                  </a:solidFill>
                  <a:latin typeface="Times New Roman" charset="0"/>
                  <a:ea typeface="ＭＳ Ｐゴシック" charset="0"/>
                </a:defRPr>
              </a:lvl4pPr>
              <a:lvl5pPr marL="2057400" indent="-228600" eaLnBrk="0" hangingPunct="0">
                <a:defRPr sz="2800" b="1">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800" b="1">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800" b="1">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800" b="1">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800" b="1">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صموئيل</a:t>
              </a: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sp>
        <p:nvSpPr>
          <p:cNvPr id="19" name="Down Arrow 18"/>
          <p:cNvSpPr>
            <a:spLocks noChangeArrowheads="1"/>
          </p:cNvSpPr>
          <p:nvPr/>
        </p:nvSpPr>
        <p:spPr bwMode="auto">
          <a:xfrm rot="-1263582">
            <a:off x="3022600" y="2725738"/>
            <a:ext cx="381000" cy="1524000"/>
          </a:xfrm>
          <a:prstGeom prst="downArrow">
            <a:avLst>
              <a:gd name="adj1" fmla="val 50000"/>
              <a:gd name="adj2" fmla="val 50000"/>
            </a:avLst>
          </a:prstGeom>
          <a:solidFill>
            <a:srgbClr val="00009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800" b="1" i="0" u="none" strike="noStrike" kern="1200" cap="none" spc="0" normalizeH="0" baseline="0" noProof="0">
              <a:ln>
                <a:noFill/>
              </a:ln>
              <a:solidFill>
                <a:srgbClr val="000090"/>
              </a:solidFill>
              <a:effectLst/>
              <a:uLnTx/>
              <a:uFillTx/>
              <a:latin typeface="Arial" panose="020B0604020202020204" pitchFamily="34" charset="0"/>
              <a:ea typeface="ＭＳ Ｐゴシック" charset="0"/>
              <a:cs typeface="Arial" panose="020B0604020202020204" pitchFamily="34" charset="0"/>
            </a:endParaRPr>
          </a:p>
        </p:txBody>
      </p:sp>
      <p:grpSp>
        <p:nvGrpSpPr>
          <p:cNvPr id="5" name="Group 19"/>
          <p:cNvGrpSpPr>
            <a:grpSpLocks/>
          </p:cNvGrpSpPr>
          <p:nvPr/>
        </p:nvGrpSpPr>
        <p:grpSpPr bwMode="auto">
          <a:xfrm>
            <a:off x="2413000" y="4267200"/>
            <a:ext cx="1916113" cy="948985"/>
            <a:chOff x="117559" y="1066801"/>
            <a:chExt cx="1916212" cy="1483886"/>
          </a:xfrm>
        </p:grpSpPr>
        <p:sp>
          <p:nvSpPr>
            <p:cNvPr id="205855" name="TextBox 20"/>
            <p:cNvSpPr txBox="1">
              <a:spLocks noChangeArrowheads="1"/>
            </p:cNvSpPr>
            <p:nvPr/>
          </p:nvSpPr>
          <p:spPr bwMode="auto">
            <a:xfrm>
              <a:off x="117559" y="1066801"/>
              <a:ext cx="1916212" cy="72241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800" b="1">
                  <a:solidFill>
                    <a:schemeClr val="tx1"/>
                  </a:solidFill>
                  <a:latin typeface="Times New Roman" charset="0"/>
                  <a:ea typeface="ＭＳ Ｐゴシック" charset="0"/>
                  <a:cs typeface="ＭＳ Ｐゴシック" charset="0"/>
                </a:defRPr>
              </a:lvl1pPr>
              <a:lvl2pPr marL="742950" indent="-285750" eaLnBrk="0" hangingPunct="0">
                <a:defRPr sz="2800" b="1">
                  <a:solidFill>
                    <a:schemeClr val="tx1"/>
                  </a:solidFill>
                  <a:latin typeface="Times New Roman" charset="0"/>
                  <a:ea typeface="ＭＳ Ｐゴシック" charset="0"/>
                </a:defRPr>
              </a:lvl2pPr>
              <a:lvl3pPr marL="1143000" indent="-228600" eaLnBrk="0" hangingPunct="0">
                <a:defRPr sz="2800" b="1">
                  <a:solidFill>
                    <a:schemeClr val="tx1"/>
                  </a:solidFill>
                  <a:latin typeface="Times New Roman" charset="0"/>
                  <a:ea typeface="ＭＳ Ｐゴシック" charset="0"/>
                </a:defRPr>
              </a:lvl3pPr>
              <a:lvl4pPr marL="1600200" indent="-228600" eaLnBrk="0" hangingPunct="0">
                <a:defRPr sz="2800" b="1">
                  <a:solidFill>
                    <a:schemeClr val="tx1"/>
                  </a:solidFill>
                  <a:latin typeface="Times New Roman" charset="0"/>
                  <a:ea typeface="ＭＳ Ｐゴシック" charset="0"/>
                </a:defRPr>
              </a:lvl4pPr>
              <a:lvl5pPr marL="2057400" indent="-228600" eaLnBrk="0" hangingPunct="0">
                <a:defRPr sz="2800" b="1">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800" b="1">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800" b="1">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800" b="1">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800" b="1">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أبناء عالي</a:t>
              </a: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05856" name="TextBox 21"/>
            <p:cNvSpPr txBox="1">
              <a:spLocks noChangeArrowheads="1"/>
            </p:cNvSpPr>
            <p:nvPr/>
          </p:nvSpPr>
          <p:spPr bwMode="auto">
            <a:xfrm>
              <a:off x="276304" y="1828802"/>
              <a:ext cx="1503496" cy="72188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sz="2800" b="1">
                  <a:solidFill>
                    <a:schemeClr val="tx1"/>
                  </a:solidFill>
                  <a:latin typeface="Times New Roman" charset="0"/>
                  <a:ea typeface="ＭＳ Ｐゴシック" charset="0"/>
                  <a:cs typeface="ＭＳ Ｐゴシック" charset="0"/>
                </a:defRPr>
              </a:lvl1pPr>
              <a:lvl2pPr marL="742950" indent="-285750" eaLnBrk="0" hangingPunct="0">
                <a:defRPr sz="2800" b="1">
                  <a:solidFill>
                    <a:schemeClr val="tx1"/>
                  </a:solidFill>
                  <a:latin typeface="Times New Roman" charset="0"/>
                  <a:ea typeface="ＭＳ Ｐゴシック" charset="0"/>
                </a:defRPr>
              </a:lvl2pPr>
              <a:lvl3pPr marL="1143000" indent="-228600" eaLnBrk="0" hangingPunct="0">
                <a:defRPr sz="2800" b="1">
                  <a:solidFill>
                    <a:schemeClr val="tx1"/>
                  </a:solidFill>
                  <a:latin typeface="Times New Roman" charset="0"/>
                  <a:ea typeface="ＭＳ Ｐゴシック" charset="0"/>
                </a:defRPr>
              </a:lvl3pPr>
              <a:lvl4pPr marL="1600200" indent="-228600" eaLnBrk="0" hangingPunct="0">
                <a:defRPr sz="2800" b="1">
                  <a:solidFill>
                    <a:schemeClr val="tx1"/>
                  </a:solidFill>
                  <a:latin typeface="Times New Roman" charset="0"/>
                  <a:ea typeface="ＭＳ Ｐゴシック" charset="0"/>
                </a:defRPr>
              </a:lvl4pPr>
              <a:lvl5pPr marL="2057400" indent="-228600" eaLnBrk="0" hangingPunct="0">
                <a:defRPr sz="2800" b="1">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800" b="1">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800" b="1">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800" b="1">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800" b="1">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2: 22-25</a:t>
              </a: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sp>
        <p:nvSpPr>
          <p:cNvPr id="23" name="Down Arrow 22"/>
          <p:cNvSpPr>
            <a:spLocks noChangeArrowheads="1"/>
          </p:cNvSpPr>
          <p:nvPr/>
        </p:nvSpPr>
        <p:spPr bwMode="auto">
          <a:xfrm rot="12063582" flipH="1">
            <a:off x="3903663" y="2725738"/>
            <a:ext cx="381000" cy="1524000"/>
          </a:xfrm>
          <a:prstGeom prst="downArrow">
            <a:avLst>
              <a:gd name="adj1" fmla="val 50000"/>
              <a:gd name="adj2" fmla="val 50000"/>
            </a:avLst>
          </a:prstGeom>
          <a:solidFill>
            <a:srgbClr val="00009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800" b="1" i="0" u="none" strike="noStrike" kern="1200" cap="none" spc="0" normalizeH="0" baseline="0" noProof="0">
              <a:ln>
                <a:noFill/>
              </a:ln>
              <a:solidFill>
                <a:srgbClr val="000090"/>
              </a:solidFill>
              <a:effectLst/>
              <a:uLnTx/>
              <a:uFillTx/>
              <a:latin typeface="Arial" panose="020B0604020202020204" pitchFamily="34" charset="0"/>
              <a:ea typeface="ＭＳ Ｐゴシック" charset="0"/>
              <a:cs typeface="Arial" panose="020B0604020202020204" pitchFamily="34" charset="0"/>
            </a:endParaRPr>
          </a:p>
        </p:txBody>
      </p:sp>
      <p:grpSp>
        <p:nvGrpSpPr>
          <p:cNvPr id="6" name="Group 23"/>
          <p:cNvGrpSpPr>
            <a:grpSpLocks/>
          </p:cNvGrpSpPr>
          <p:nvPr/>
        </p:nvGrpSpPr>
        <p:grpSpPr bwMode="auto">
          <a:xfrm>
            <a:off x="3598863" y="1552575"/>
            <a:ext cx="1981200" cy="1038225"/>
            <a:chOff x="87412" y="1066800"/>
            <a:chExt cx="1981201" cy="1372766"/>
          </a:xfrm>
        </p:grpSpPr>
        <p:sp>
          <p:nvSpPr>
            <p:cNvPr id="205853" name="TextBox 24"/>
            <p:cNvSpPr txBox="1">
              <a:spLocks noChangeArrowheads="1"/>
            </p:cNvSpPr>
            <p:nvPr/>
          </p:nvSpPr>
          <p:spPr bwMode="auto">
            <a:xfrm>
              <a:off x="457200" y="1066800"/>
              <a:ext cx="1399692" cy="6107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800" b="1">
                  <a:solidFill>
                    <a:schemeClr val="tx1"/>
                  </a:solidFill>
                  <a:latin typeface="Times New Roman" charset="0"/>
                  <a:ea typeface="ＭＳ Ｐゴシック" charset="0"/>
                  <a:cs typeface="ＭＳ Ｐゴシック" charset="0"/>
                </a:defRPr>
              </a:lvl1pPr>
              <a:lvl2pPr marL="742950" indent="-285750" eaLnBrk="0" hangingPunct="0">
                <a:defRPr sz="2800" b="1">
                  <a:solidFill>
                    <a:schemeClr val="tx1"/>
                  </a:solidFill>
                  <a:latin typeface="Times New Roman" charset="0"/>
                  <a:ea typeface="ＭＳ Ｐゴシック" charset="0"/>
                </a:defRPr>
              </a:lvl2pPr>
              <a:lvl3pPr marL="1143000" indent="-228600" eaLnBrk="0" hangingPunct="0">
                <a:defRPr sz="2800" b="1">
                  <a:solidFill>
                    <a:schemeClr val="tx1"/>
                  </a:solidFill>
                  <a:latin typeface="Times New Roman" charset="0"/>
                  <a:ea typeface="ＭＳ Ｐゴシック" charset="0"/>
                </a:defRPr>
              </a:lvl3pPr>
              <a:lvl4pPr marL="1600200" indent="-228600" eaLnBrk="0" hangingPunct="0">
                <a:defRPr sz="2800" b="1">
                  <a:solidFill>
                    <a:schemeClr val="tx1"/>
                  </a:solidFill>
                  <a:latin typeface="Times New Roman" charset="0"/>
                  <a:ea typeface="ＭＳ Ｐゴシック" charset="0"/>
                </a:defRPr>
              </a:lvl4pPr>
              <a:lvl5pPr marL="2057400" indent="-228600" eaLnBrk="0" hangingPunct="0">
                <a:defRPr sz="2800" b="1">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800" b="1">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800" b="1">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800" b="1">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800" b="1">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2: 26</a:t>
              </a: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05854" name="TextBox 25"/>
            <p:cNvSpPr txBox="1">
              <a:spLocks noChangeArrowheads="1"/>
            </p:cNvSpPr>
            <p:nvPr/>
          </p:nvSpPr>
          <p:spPr bwMode="auto">
            <a:xfrm>
              <a:off x="87412" y="1828800"/>
              <a:ext cx="1981201" cy="6107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800" b="1">
                  <a:solidFill>
                    <a:schemeClr val="tx1"/>
                  </a:solidFill>
                  <a:latin typeface="Times New Roman" charset="0"/>
                  <a:ea typeface="ＭＳ Ｐゴシック" charset="0"/>
                  <a:cs typeface="ＭＳ Ｐゴシック" charset="0"/>
                </a:defRPr>
              </a:lvl1pPr>
              <a:lvl2pPr marL="742950" indent="-285750" eaLnBrk="0" hangingPunct="0">
                <a:defRPr sz="2800" b="1">
                  <a:solidFill>
                    <a:schemeClr val="tx1"/>
                  </a:solidFill>
                  <a:latin typeface="Times New Roman" charset="0"/>
                  <a:ea typeface="ＭＳ Ｐゴシック" charset="0"/>
                </a:defRPr>
              </a:lvl2pPr>
              <a:lvl3pPr marL="1143000" indent="-228600" eaLnBrk="0" hangingPunct="0">
                <a:defRPr sz="2800" b="1">
                  <a:solidFill>
                    <a:schemeClr val="tx1"/>
                  </a:solidFill>
                  <a:latin typeface="Times New Roman" charset="0"/>
                  <a:ea typeface="ＭＳ Ｐゴシック" charset="0"/>
                </a:defRPr>
              </a:lvl3pPr>
              <a:lvl4pPr marL="1600200" indent="-228600" eaLnBrk="0" hangingPunct="0">
                <a:defRPr sz="2800" b="1">
                  <a:solidFill>
                    <a:schemeClr val="tx1"/>
                  </a:solidFill>
                  <a:latin typeface="Times New Roman" charset="0"/>
                  <a:ea typeface="ＭＳ Ｐゴシック" charset="0"/>
                </a:defRPr>
              </a:lvl4pPr>
              <a:lvl5pPr marL="2057400" indent="-228600" eaLnBrk="0" hangingPunct="0">
                <a:defRPr sz="2800" b="1">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800" b="1">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800" b="1">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800" b="1">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800" b="1">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صموئيل</a:t>
              </a: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sp>
        <p:nvSpPr>
          <p:cNvPr id="27" name="Down Arrow 26"/>
          <p:cNvSpPr>
            <a:spLocks noChangeArrowheads="1"/>
          </p:cNvSpPr>
          <p:nvPr/>
        </p:nvSpPr>
        <p:spPr bwMode="auto">
          <a:xfrm rot="-1263582">
            <a:off x="4783138" y="2725738"/>
            <a:ext cx="381000" cy="1524000"/>
          </a:xfrm>
          <a:prstGeom prst="downArrow">
            <a:avLst>
              <a:gd name="adj1" fmla="val 50000"/>
              <a:gd name="adj2" fmla="val 50000"/>
            </a:avLst>
          </a:prstGeom>
          <a:solidFill>
            <a:srgbClr val="00009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800" b="1" i="0" u="none" strike="noStrike" kern="1200" cap="none" spc="0" normalizeH="0" baseline="0" noProof="0">
              <a:ln>
                <a:noFill/>
              </a:ln>
              <a:solidFill>
                <a:srgbClr val="000090"/>
              </a:solidFill>
              <a:effectLst/>
              <a:uLnTx/>
              <a:uFillTx/>
              <a:latin typeface="Arial" panose="020B0604020202020204" pitchFamily="34" charset="0"/>
              <a:ea typeface="ＭＳ Ｐゴシック" charset="0"/>
              <a:cs typeface="Arial" panose="020B0604020202020204" pitchFamily="34" charset="0"/>
            </a:endParaRPr>
          </a:p>
        </p:txBody>
      </p:sp>
      <p:grpSp>
        <p:nvGrpSpPr>
          <p:cNvPr id="7" name="Group 27"/>
          <p:cNvGrpSpPr>
            <a:grpSpLocks/>
          </p:cNvGrpSpPr>
          <p:nvPr/>
        </p:nvGrpSpPr>
        <p:grpSpPr bwMode="auto">
          <a:xfrm>
            <a:off x="4184650" y="4267200"/>
            <a:ext cx="1916113" cy="948985"/>
            <a:chOff x="117559" y="1066801"/>
            <a:chExt cx="1916212" cy="1483886"/>
          </a:xfrm>
        </p:grpSpPr>
        <p:sp>
          <p:nvSpPr>
            <p:cNvPr id="205851" name="TextBox 28"/>
            <p:cNvSpPr txBox="1">
              <a:spLocks noChangeArrowheads="1"/>
            </p:cNvSpPr>
            <p:nvPr/>
          </p:nvSpPr>
          <p:spPr bwMode="auto">
            <a:xfrm>
              <a:off x="117559" y="1066801"/>
              <a:ext cx="1916212" cy="72241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800" b="1">
                  <a:solidFill>
                    <a:schemeClr val="tx1"/>
                  </a:solidFill>
                  <a:latin typeface="Times New Roman" charset="0"/>
                  <a:ea typeface="ＭＳ Ｐゴシック" charset="0"/>
                  <a:cs typeface="ＭＳ Ｐゴシック" charset="0"/>
                </a:defRPr>
              </a:lvl1pPr>
              <a:lvl2pPr marL="742950" indent="-285750" eaLnBrk="0" hangingPunct="0">
                <a:defRPr sz="2800" b="1">
                  <a:solidFill>
                    <a:schemeClr val="tx1"/>
                  </a:solidFill>
                  <a:latin typeface="Times New Roman" charset="0"/>
                  <a:ea typeface="ＭＳ Ｐゴシック" charset="0"/>
                </a:defRPr>
              </a:lvl2pPr>
              <a:lvl3pPr marL="1143000" indent="-228600" eaLnBrk="0" hangingPunct="0">
                <a:defRPr sz="2800" b="1">
                  <a:solidFill>
                    <a:schemeClr val="tx1"/>
                  </a:solidFill>
                  <a:latin typeface="Times New Roman" charset="0"/>
                  <a:ea typeface="ＭＳ Ｐゴシック" charset="0"/>
                </a:defRPr>
              </a:lvl3pPr>
              <a:lvl4pPr marL="1600200" indent="-228600" eaLnBrk="0" hangingPunct="0">
                <a:defRPr sz="2800" b="1">
                  <a:solidFill>
                    <a:schemeClr val="tx1"/>
                  </a:solidFill>
                  <a:latin typeface="Times New Roman" charset="0"/>
                  <a:ea typeface="ＭＳ Ｐゴシック" charset="0"/>
                </a:defRPr>
              </a:lvl4pPr>
              <a:lvl5pPr marL="2057400" indent="-228600" eaLnBrk="0" hangingPunct="0">
                <a:defRPr sz="2800" b="1">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800" b="1">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800" b="1">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800" b="1">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800" b="1">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أبناء عالي</a:t>
              </a: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05852" name="TextBox 29"/>
            <p:cNvSpPr txBox="1">
              <a:spLocks noChangeArrowheads="1"/>
            </p:cNvSpPr>
            <p:nvPr/>
          </p:nvSpPr>
          <p:spPr bwMode="auto">
            <a:xfrm>
              <a:off x="290605" y="1828802"/>
              <a:ext cx="1489195" cy="72188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sz="2800" b="1">
                  <a:solidFill>
                    <a:schemeClr val="tx1"/>
                  </a:solidFill>
                  <a:latin typeface="Times New Roman" charset="0"/>
                  <a:ea typeface="ＭＳ Ｐゴシック" charset="0"/>
                  <a:cs typeface="ＭＳ Ｐゴシック" charset="0"/>
                </a:defRPr>
              </a:lvl1pPr>
              <a:lvl2pPr marL="742950" indent="-285750" eaLnBrk="0" hangingPunct="0">
                <a:defRPr sz="2800" b="1">
                  <a:solidFill>
                    <a:schemeClr val="tx1"/>
                  </a:solidFill>
                  <a:latin typeface="Times New Roman" charset="0"/>
                  <a:ea typeface="ＭＳ Ｐゴシック" charset="0"/>
                </a:defRPr>
              </a:lvl2pPr>
              <a:lvl3pPr marL="1143000" indent="-228600" eaLnBrk="0" hangingPunct="0">
                <a:defRPr sz="2800" b="1">
                  <a:solidFill>
                    <a:schemeClr val="tx1"/>
                  </a:solidFill>
                  <a:latin typeface="Times New Roman" charset="0"/>
                  <a:ea typeface="ＭＳ Ｐゴシック" charset="0"/>
                </a:defRPr>
              </a:lvl3pPr>
              <a:lvl4pPr marL="1600200" indent="-228600" eaLnBrk="0" hangingPunct="0">
                <a:defRPr sz="2800" b="1">
                  <a:solidFill>
                    <a:schemeClr val="tx1"/>
                  </a:solidFill>
                  <a:latin typeface="Times New Roman" charset="0"/>
                  <a:ea typeface="ＭＳ Ｐゴシック" charset="0"/>
                </a:defRPr>
              </a:lvl4pPr>
              <a:lvl5pPr marL="2057400" indent="-228600" eaLnBrk="0" hangingPunct="0">
                <a:defRPr sz="2800" b="1">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800" b="1">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800" b="1">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800" b="1">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800" b="1">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2: 27-36</a:t>
              </a: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sp>
        <p:nvSpPr>
          <p:cNvPr id="31" name="Down Arrow 30"/>
          <p:cNvSpPr>
            <a:spLocks noChangeArrowheads="1"/>
          </p:cNvSpPr>
          <p:nvPr/>
        </p:nvSpPr>
        <p:spPr bwMode="auto">
          <a:xfrm rot="12063582" flipH="1">
            <a:off x="5664200" y="2725738"/>
            <a:ext cx="381000" cy="1524000"/>
          </a:xfrm>
          <a:prstGeom prst="downArrow">
            <a:avLst>
              <a:gd name="adj1" fmla="val 50000"/>
              <a:gd name="adj2" fmla="val 50000"/>
            </a:avLst>
          </a:prstGeom>
          <a:solidFill>
            <a:srgbClr val="00009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800" b="1" i="0" u="none" strike="noStrike" kern="1200" cap="none" spc="0" normalizeH="0" baseline="0" noProof="0">
              <a:ln>
                <a:noFill/>
              </a:ln>
              <a:solidFill>
                <a:srgbClr val="000090"/>
              </a:solidFill>
              <a:effectLst/>
              <a:uLnTx/>
              <a:uFillTx/>
              <a:latin typeface="Arial" panose="020B0604020202020204" pitchFamily="34" charset="0"/>
              <a:ea typeface="ＭＳ Ｐゴシック" charset="0"/>
              <a:cs typeface="Arial" panose="020B0604020202020204" pitchFamily="34" charset="0"/>
            </a:endParaRPr>
          </a:p>
        </p:txBody>
      </p:sp>
      <p:grpSp>
        <p:nvGrpSpPr>
          <p:cNvPr id="8" name="Group 41"/>
          <p:cNvGrpSpPr>
            <a:grpSpLocks/>
          </p:cNvGrpSpPr>
          <p:nvPr/>
        </p:nvGrpSpPr>
        <p:grpSpPr bwMode="auto">
          <a:xfrm>
            <a:off x="5421313" y="1552575"/>
            <a:ext cx="1981200" cy="1038225"/>
            <a:chOff x="5421412" y="1553154"/>
            <a:chExt cx="1981201" cy="1037646"/>
          </a:xfrm>
        </p:grpSpPr>
        <p:sp>
          <p:nvSpPr>
            <p:cNvPr id="205849" name="TextBox 32"/>
            <p:cNvSpPr txBox="1">
              <a:spLocks noChangeArrowheads="1"/>
            </p:cNvSpPr>
            <p:nvPr/>
          </p:nvSpPr>
          <p:spPr bwMode="auto">
            <a:xfrm>
              <a:off x="5643669" y="1553154"/>
              <a:ext cx="1547224" cy="46140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sz="2800" b="1">
                  <a:solidFill>
                    <a:schemeClr val="tx1"/>
                  </a:solidFill>
                  <a:latin typeface="Times New Roman" charset="0"/>
                  <a:ea typeface="ＭＳ Ｐゴシック" charset="0"/>
                  <a:cs typeface="ＭＳ Ｐゴシック" charset="0"/>
                </a:defRPr>
              </a:lvl1pPr>
              <a:lvl2pPr marL="742950" indent="-285750" eaLnBrk="0" hangingPunct="0">
                <a:defRPr sz="2800" b="1">
                  <a:solidFill>
                    <a:schemeClr val="tx1"/>
                  </a:solidFill>
                  <a:latin typeface="Times New Roman" charset="0"/>
                  <a:ea typeface="ＭＳ Ｐゴシック" charset="0"/>
                </a:defRPr>
              </a:lvl2pPr>
              <a:lvl3pPr marL="1143000" indent="-228600" eaLnBrk="0" hangingPunct="0">
                <a:defRPr sz="2800" b="1">
                  <a:solidFill>
                    <a:schemeClr val="tx1"/>
                  </a:solidFill>
                  <a:latin typeface="Times New Roman" charset="0"/>
                  <a:ea typeface="ＭＳ Ｐゴシック" charset="0"/>
                </a:defRPr>
              </a:lvl3pPr>
              <a:lvl4pPr marL="1600200" indent="-228600" eaLnBrk="0" hangingPunct="0">
                <a:defRPr sz="2800" b="1">
                  <a:solidFill>
                    <a:schemeClr val="tx1"/>
                  </a:solidFill>
                  <a:latin typeface="Times New Roman" charset="0"/>
                  <a:ea typeface="ＭＳ Ｐゴシック" charset="0"/>
                </a:defRPr>
              </a:lvl4pPr>
              <a:lvl5pPr marL="2057400" indent="-228600" eaLnBrk="0" hangingPunct="0">
                <a:defRPr sz="2800" b="1">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800" b="1">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800" b="1">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800" b="1">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800" b="1">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3: 1-4: 1أ</a:t>
              </a: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05850" name="TextBox 33"/>
            <p:cNvSpPr txBox="1">
              <a:spLocks noChangeArrowheads="1"/>
            </p:cNvSpPr>
            <p:nvPr/>
          </p:nvSpPr>
          <p:spPr bwMode="auto">
            <a:xfrm>
              <a:off x="5421412" y="2129135"/>
              <a:ext cx="1981201"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800" b="1">
                  <a:solidFill>
                    <a:schemeClr val="tx1"/>
                  </a:solidFill>
                  <a:latin typeface="Times New Roman" charset="0"/>
                  <a:ea typeface="ＭＳ Ｐゴシック" charset="0"/>
                  <a:cs typeface="ＭＳ Ｐゴシック" charset="0"/>
                </a:defRPr>
              </a:lvl1pPr>
              <a:lvl2pPr marL="742950" indent="-285750" eaLnBrk="0" hangingPunct="0">
                <a:defRPr sz="2800" b="1">
                  <a:solidFill>
                    <a:schemeClr val="tx1"/>
                  </a:solidFill>
                  <a:latin typeface="Times New Roman" charset="0"/>
                  <a:ea typeface="ＭＳ Ｐゴシック" charset="0"/>
                </a:defRPr>
              </a:lvl2pPr>
              <a:lvl3pPr marL="1143000" indent="-228600" eaLnBrk="0" hangingPunct="0">
                <a:defRPr sz="2800" b="1">
                  <a:solidFill>
                    <a:schemeClr val="tx1"/>
                  </a:solidFill>
                  <a:latin typeface="Times New Roman" charset="0"/>
                  <a:ea typeface="ＭＳ Ｐゴシック" charset="0"/>
                </a:defRPr>
              </a:lvl3pPr>
              <a:lvl4pPr marL="1600200" indent="-228600" eaLnBrk="0" hangingPunct="0">
                <a:defRPr sz="2800" b="1">
                  <a:solidFill>
                    <a:schemeClr val="tx1"/>
                  </a:solidFill>
                  <a:latin typeface="Times New Roman" charset="0"/>
                  <a:ea typeface="ＭＳ Ｐゴシック" charset="0"/>
                </a:defRPr>
              </a:lvl4pPr>
              <a:lvl5pPr marL="2057400" indent="-228600" eaLnBrk="0" hangingPunct="0">
                <a:defRPr sz="2800" b="1">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800" b="1">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800" b="1">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800" b="1">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800" b="1">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صموئيل</a:t>
              </a: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9" name="Group 42"/>
          <p:cNvGrpSpPr>
            <a:grpSpLocks/>
          </p:cNvGrpSpPr>
          <p:nvPr/>
        </p:nvGrpSpPr>
        <p:grpSpPr bwMode="auto">
          <a:xfrm>
            <a:off x="7239000" y="1552575"/>
            <a:ext cx="1981200" cy="1038225"/>
            <a:chOff x="7238999" y="1476955"/>
            <a:chExt cx="1981201" cy="1037644"/>
          </a:xfrm>
        </p:grpSpPr>
        <p:sp>
          <p:nvSpPr>
            <p:cNvPr id="205847" name="TextBox 39"/>
            <p:cNvSpPr txBox="1">
              <a:spLocks noChangeArrowheads="1"/>
            </p:cNvSpPr>
            <p:nvPr/>
          </p:nvSpPr>
          <p:spPr bwMode="auto">
            <a:xfrm>
              <a:off x="7315201" y="1476955"/>
              <a:ext cx="1693279"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800" b="1">
                  <a:solidFill>
                    <a:schemeClr val="tx1"/>
                  </a:solidFill>
                  <a:latin typeface="Times New Roman" charset="0"/>
                  <a:ea typeface="ＭＳ Ｐゴシック" charset="0"/>
                  <a:cs typeface="ＭＳ Ｐゴシック" charset="0"/>
                </a:defRPr>
              </a:lvl1pPr>
              <a:lvl2pPr marL="742950" indent="-285750" eaLnBrk="0" hangingPunct="0">
                <a:defRPr sz="2800" b="1">
                  <a:solidFill>
                    <a:schemeClr val="tx1"/>
                  </a:solidFill>
                  <a:latin typeface="Times New Roman" charset="0"/>
                  <a:ea typeface="ＭＳ Ｐゴシック" charset="0"/>
                </a:defRPr>
              </a:lvl2pPr>
              <a:lvl3pPr marL="1143000" indent="-228600" eaLnBrk="0" hangingPunct="0">
                <a:defRPr sz="2800" b="1">
                  <a:solidFill>
                    <a:schemeClr val="tx1"/>
                  </a:solidFill>
                  <a:latin typeface="Times New Roman" charset="0"/>
                  <a:ea typeface="ＭＳ Ｐゴシック" charset="0"/>
                </a:defRPr>
              </a:lvl3pPr>
              <a:lvl4pPr marL="1600200" indent="-228600" eaLnBrk="0" hangingPunct="0">
                <a:defRPr sz="2800" b="1">
                  <a:solidFill>
                    <a:schemeClr val="tx1"/>
                  </a:solidFill>
                  <a:latin typeface="Times New Roman" charset="0"/>
                  <a:ea typeface="ＭＳ Ｐゴシック" charset="0"/>
                </a:defRPr>
              </a:lvl4pPr>
              <a:lvl5pPr marL="2057400" indent="-228600" eaLnBrk="0" hangingPunct="0">
                <a:defRPr sz="2800" b="1">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800" b="1">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800" b="1">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800" b="1">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800" b="1">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7: 3-12: 25</a:t>
              </a: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05848" name="TextBox 40"/>
            <p:cNvSpPr txBox="1">
              <a:spLocks noChangeArrowheads="1"/>
            </p:cNvSpPr>
            <p:nvPr/>
          </p:nvSpPr>
          <p:spPr bwMode="auto">
            <a:xfrm>
              <a:off x="7238999" y="2052934"/>
              <a:ext cx="1981201"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800" b="1">
                  <a:solidFill>
                    <a:schemeClr val="tx1"/>
                  </a:solidFill>
                  <a:latin typeface="Times New Roman" charset="0"/>
                  <a:ea typeface="ＭＳ Ｐゴシック" charset="0"/>
                  <a:cs typeface="ＭＳ Ｐゴシック" charset="0"/>
                </a:defRPr>
              </a:lvl1pPr>
              <a:lvl2pPr marL="742950" indent="-285750" eaLnBrk="0" hangingPunct="0">
                <a:defRPr sz="2800" b="1">
                  <a:solidFill>
                    <a:schemeClr val="tx1"/>
                  </a:solidFill>
                  <a:latin typeface="Times New Roman" charset="0"/>
                  <a:ea typeface="ＭＳ Ｐゴシック" charset="0"/>
                </a:defRPr>
              </a:lvl2pPr>
              <a:lvl3pPr marL="1143000" indent="-228600" eaLnBrk="0" hangingPunct="0">
                <a:defRPr sz="2800" b="1">
                  <a:solidFill>
                    <a:schemeClr val="tx1"/>
                  </a:solidFill>
                  <a:latin typeface="Times New Roman" charset="0"/>
                  <a:ea typeface="ＭＳ Ｐゴシック" charset="0"/>
                </a:defRPr>
              </a:lvl3pPr>
              <a:lvl4pPr marL="1600200" indent="-228600" eaLnBrk="0" hangingPunct="0">
                <a:defRPr sz="2800" b="1">
                  <a:solidFill>
                    <a:schemeClr val="tx1"/>
                  </a:solidFill>
                  <a:latin typeface="Times New Roman" charset="0"/>
                  <a:ea typeface="ＭＳ Ｐゴシック" charset="0"/>
                </a:defRPr>
              </a:lvl4pPr>
              <a:lvl5pPr marL="2057400" indent="-228600" eaLnBrk="0" hangingPunct="0">
                <a:defRPr sz="2800" b="1">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800" b="1">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800" b="1">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800" b="1">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800" b="1">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صموئيل</a:t>
              </a: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sp>
        <p:nvSpPr>
          <p:cNvPr id="35" name="Down Arrow 34"/>
          <p:cNvSpPr>
            <a:spLocks noChangeArrowheads="1"/>
          </p:cNvSpPr>
          <p:nvPr/>
        </p:nvSpPr>
        <p:spPr bwMode="auto">
          <a:xfrm rot="-1263582">
            <a:off x="6543675" y="2725738"/>
            <a:ext cx="381000" cy="1524000"/>
          </a:xfrm>
          <a:prstGeom prst="downArrow">
            <a:avLst>
              <a:gd name="adj1" fmla="val 50000"/>
              <a:gd name="adj2" fmla="val 50000"/>
            </a:avLst>
          </a:prstGeom>
          <a:solidFill>
            <a:srgbClr val="00009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800" b="1" i="0" u="none" strike="noStrike" kern="1200" cap="none" spc="0" normalizeH="0" baseline="0" noProof="0">
              <a:ln>
                <a:noFill/>
              </a:ln>
              <a:solidFill>
                <a:srgbClr val="000090"/>
              </a:solidFill>
              <a:effectLst/>
              <a:uLnTx/>
              <a:uFillTx/>
              <a:latin typeface="Arial" panose="020B0604020202020204" pitchFamily="34" charset="0"/>
              <a:ea typeface="ＭＳ Ｐゴシック" charset="0"/>
              <a:cs typeface="Arial" panose="020B0604020202020204" pitchFamily="34" charset="0"/>
            </a:endParaRPr>
          </a:p>
        </p:txBody>
      </p:sp>
      <p:grpSp>
        <p:nvGrpSpPr>
          <p:cNvPr id="10" name="Group 35"/>
          <p:cNvGrpSpPr>
            <a:grpSpLocks/>
          </p:cNvGrpSpPr>
          <p:nvPr/>
        </p:nvGrpSpPr>
        <p:grpSpPr bwMode="auto">
          <a:xfrm>
            <a:off x="5954713" y="4267200"/>
            <a:ext cx="2351087" cy="1101725"/>
            <a:chOff x="117559" y="828326"/>
            <a:chExt cx="2350988" cy="1722894"/>
          </a:xfrm>
        </p:grpSpPr>
        <p:sp>
          <p:nvSpPr>
            <p:cNvPr id="205845" name="TextBox 36"/>
            <p:cNvSpPr txBox="1">
              <a:spLocks noChangeArrowheads="1"/>
            </p:cNvSpPr>
            <p:nvPr/>
          </p:nvSpPr>
          <p:spPr bwMode="auto">
            <a:xfrm>
              <a:off x="117559" y="828326"/>
              <a:ext cx="2350988" cy="13003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800" b="1">
                  <a:solidFill>
                    <a:schemeClr val="tx1"/>
                  </a:solidFill>
                  <a:latin typeface="Times New Roman" charset="0"/>
                  <a:ea typeface="ＭＳ Ｐゴシック" charset="0"/>
                  <a:cs typeface="ＭＳ Ｐゴシック" charset="0"/>
                </a:defRPr>
              </a:lvl1pPr>
              <a:lvl2pPr marL="742950" indent="-285750" eaLnBrk="0" hangingPunct="0">
                <a:defRPr sz="2800" b="1">
                  <a:solidFill>
                    <a:schemeClr val="tx1"/>
                  </a:solidFill>
                  <a:latin typeface="Times New Roman" charset="0"/>
                  <a:ea typeface="ＭＳ Ｐゴシック" charset="0"/>
                </a:defRPr>
              </a:lvl2pPr>
              <a:lvl3pPr marL="1143000" indent="-228600" eaLnBrk="0" hangingPunct="0">
                <a:defRPr sz="2800" b="1">
                  <a:solidFill>
                    <a:schemeClr val="tx1"/>
                  </a:solidFill>
                  <a:latin typeface="Times New Roman" charset="0"/>
                  <a:ea typeface="ＭＳ Ｐゴシック" charset="0"/>
                </a:defRPr>
              </a:lvl3pPr>
              <a:lvl4pPr marL="1600200" indent="-228600" eaLnBrk="0" hangingPunct="0">
                <a:defRPr sz="2800" b="1">
                  <a:solidFill>
                    <a:schemeClr val="tx1"/>
                  </a:solidFill>
                  <a:latin typeface="Times New Roman" charset="0"/>
                  <a:ea typeface="ＭＳ Ｐゴシック" charset="0"/>
                </a:defRPr>
              </a:lvl4pPr>
              <a:lvl5pPr marL="2057400" indent="-228600" eaLnBrk="0" hangingPunct="0">
                <a:defRPr sz="2800" b="1">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800" b="1">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800" b="1">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800" b="1">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800" b="1">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أبناء عالي</a:t>
              </a: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a:t>
              </a:r>
              <a:r>
                <a:rPr kumimoji="0" lang="ar-JO"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نتائج أخرى</a:t>
              </a:r>
              <a:r>
                <a:rPr kumimoji="0" lang="en-US"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a:t>
              </a:r>
            </a:p>
          </p:txBody>
        </p:sp>
        <p:sp>
          <p:nvSpPr>
            <p:cNvPr id="205846" name="TextBox 37"/>
            <p:cNvSpPr txBox="1">
              <a:spLocks noChangeArrowheads="1"/>
            </p:cNvSpPr>
            <p:nvPr/>
          </p:nvSpPr>
          <p:spPr bwMode="auto">
            <a:xfrm>
              <a:off x="381896" y="1828803"/>
              <a:ext cx="1629451" cy="72241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800" b="1">
                  <a:solidFill>
                    <a:schemeClr val="tx1"/>
                  </a:solidFill>
                  <a:latin typeface="Times New Roman" charset="0"/>
                  <a:ea typeface="ＭＳ Ｐゴシック" charset="0"/>
                  <a:cs typeface="ＭＳ Ｐゴシック" charset="0"/>
                </a:defRPr>
              </a:lvl1pPr>
              <a:lvl2pPr marL="742950" indent="-285750" eaLnBrk="0" hangingPunct="0">
                <a:defRPr sz="2800" b="1">
                  <a:solidFill>
                    <a:schemeClr val="tx1"/>
                  </a:solidFill>
                  <a:latin typeface="Times New Roman" charset="0"/>
                  <a:ea typeface="ＭＳ Ｐゴシック" charset="0"/>
                </a:defRPr>
              </a:lvl2pPr>
              <a:lvl3pPr marL="1143000" indent="-228600" eaLnBrk="0" hangingPunct="0">
                <a:defRPr sz="2800" b="1">
                  <a:solidFill>
                    <a:schemeClr val="tx1"/>
                  </a:solidFill>
                  <a:latin typeface="Times New Roman" charset="0"/>
                  <a:ea typeface="ＭＳ Ｐゴシック" charset="0"/>
                </a:defRPr>
              </a:lvl3pPr>
              <a:lvl4pPr marL="1600200" indent="-228600" eaLnBrk="0" hangingPunct="0">
                <a:defRPr sz="2800" b="1">
                  <a:solidFill>
                    <a:schemeClr val="tx1"/>
                  </a:solidFill>
                  <a:latin typeface="Times New Roman" charset="0"/>
                  <a:ea typeface="ＭＳ Ｐゴシック" charset="0"/>
                </a:defRPr>
              </a:lvl4pPr>
              <a:lvl5pPr marL="2057400" indent="-228600" eaLnBrk="0" hangingPunct="0">
                <a:defRPr sz="2800" b="1">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800" b="1">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800" b="1">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800" b="1">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800" b="1">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4: 1ب-7: 2</a:t>
              </a: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sp>
        <p:nvSpPr>
          <p:cNvPr id="39" name="Down Arrow 38"/>
          <p:cNvSpPr>
            <a:spLocks noChangeArrowheads="1"/>
          </p:cNvSpPr>
          <p:nvPr/>
        </p:nvSpPr>
        <p:spPr bwMode="auto">
          <a:xfrm rot="12063582" flipH="1">
            <a:off x="7423150" y="2725738"/>
            <a:ext cx="381000" cy="1524000"/>
          </a:xfrm>
          <a:prstGeom prst="downArrow">
            <a:avLst>
              <a:gd name="adj1" fmla="val 50000"/>
              <a:gd name="adj2" fmla="val 50000"/>
            </a:avLst>
          </a:prstGeom>
          <a:solidFill>
            <a:srgbClr val="00009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800" b="1" i="0" u="none" strike="noStrike" kern="1200" cap="none" spc="0" normalizeH="0" baseline="0" noProof="0">
              <a:ln>
                <a:noFill/>
              </a:ln>
              <a:solidFill>
                <a:srgbClr val="000090"/>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89346846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1"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up)">
                                      <p:cBhvr>
                                        <p:cTn id="7" dur="500"/>
                                        <p:tgtEl>
                                          <p:spTgt spid="2"/>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2" presetClass="entr" presetSubtype="1" fill="hold" grpId="0" nodeType="clickEffect">
                                  <p:stCondLst>
                                    <p:cond delay="0"/>
                                  </p:stCondLst>
                                  <p:childTnLst>
                                    <p:set>
                                      <p:cBhvr>
                                        <p:cTn id="11" dur="1" fill="hold">
                                          <p:stCondLst>
                                            <p:cond delay="0"/>
                                          </p:stCondLst>
                                        </p:cTn>
                                        <p:tgtEl>
                                          <p:spTgt spid="11"/>
                                        </p:tgtEl>
                                        <p:attrNameLst>
                                          <p:attrName>style.visibility</p:attrName>
                                        </p:attrNameLst>
                                      </p:cBhvr>
                                      <p:to>
                                        <p:strVal val="visible"/>
                                      </p:to>
                                    </p:set>
                                    <p:animEffect transition="in" filter="wipe(up)">
                                      <p:cBhvr>
                                        <p:cTn id="12" dur="500"/>
                                        <p:tgtEl>
                                          <p:spTgt spid="11"/>
                                        </p:tgtEl>
                                      </p:cBhvr>
                                    </p:animEffect>
                                  </p:childTnLst>
                                </p:cTn>
                              </p:par>
                            </p:childTnLst>
                          </p:cTn>
                        </p:par>
                        <p:par>
                          <p:cTn id="13" fill="hold" nodeType="afterGroup">
                            <p:stCondLst>
                              <p:cond delay="500"/>
                            </p:stCondLst>
                            <p:childTnLst>
                              <p:par>
                                <p:cTn id="14" presetID="22" presetClass="entr" presetSubtype="1" fill="hold" nodeType="afterEffect">
                                  <p:stCondLst>
                                    <p:cond delay="0"/>
                                  </p:stCondLst>
                                  <p:childTnLst>
                                    <p:set>
                                      <p:cBhvr>
                                        <p:cTn id="15" dur="1" fill="hold">
                                          <p:stCondLst>
                                            <p:cond delay="0"/>
                                          </p:stCondLst>
                                        </p:cTn>
                                        <p:tgtEl>
                                          <p:spTgt spid="3"/>
                                        </p:tgtEl>
                                        <p:attrNameLst>
                                          <p:attrName>style.visibility</p:attrName>
                                        </p:attrNameLst>
                                      </p:cBhvr>
                                      <p:to>
                                        <p:strVal val="visible"/>
                                      </p:to>
                                    </p:set>
                                    <p:animEffect transition="in" filter="wipe(up)">
                                      <p:cBhvr>
                                        <p:cTn id="16" dur="500"/>
                                        <p:tgtEl>
                                          <p:spTgt spid="3"/>
                                        </p:tgtEl>
                                      </p:cBhvr>
                                    </p:animEffect>
                                  </p:childTnLst>
                                </p:cTn>
                              </p:par>
                            </p:childTnLst>
                          </p:cTn>
                        </p:par>
                      </p:childTnLst>
                    </p:cTn>
                  </p:par>
                  <p:par>
                    <p:cTn id="17" fill="hold" nodeType="clickPar">
                      <p:stCondLst>
                        <p:cond delay="indefinite"/>
                      </p:stCondLst>
                      <p:childTnLst>
                        <p:par>
                          <p:cTn id="18" fill="hold" nodeType="withGroup">
                            <p:stCondLst>
                              <p:cond delay="0"/>
                            </p:stCondLst>
                            <p:childTnLst>
                              <p:par>
                                <p:cTn id="19" presetID="22" presetClass="entr" presetSubtype="4" fill="hold" grpId="0" nodeType="clickEffect">
                                  <p:stCondLst>
                                    <p:cond delay="0"/>
                                  </p:stCondLst>
                                  <p:childTnLst>
                                    <p:set>
                                      <p:cBhvr>
                                        <p:cTn id="20" dur="1" fill="hold">
                                          <p:stCondLst>
                                            <p:cond delay="0"/>
                                          </p:stCondLst>
                                        </p:cTn>
                                        <p:tgtEl>
                                          <p:spTgt spid="15"/>
                                        </p:tgtEl>
                                        <p:attrNameLst>
                                          <p:attrName>style.visibility</p:attrName>
                                        </p:attrNameLst>
                                      </p:cBhvr>
                                      <p:to>
                                        <p:strVal val="visible"/>
                                      </p:to>
                                    </p:set>
                                    <p:animEffect transition="in" filter="wipe(down)">
                                      <p:cBhvr>
                                        <p:cTn id="21" dur="500"/>
                                        <p:tgtEl>
                                          <p:spTgt spid="15"/>
                                        </p:tgtEl>
                                      </p:cBhvr>
                                    </p:animEffect>
                                  </p:childTnLst>
                                </p:cTn>
                              </p:par>
                            </p:childTnLst>
                          </p:cTn>
                        </p:par>
                        <p:par>
                          <p:cTn id="22" fill="hold" nodeType="afterGroup">
                            <p:stCondLst>
                              <p:cond delay="500"/>
                            </p:stCondLst>
                            <p:childTnLst>
                              <p:par>
                                <p:cTn id="23" presetID="22" presetClass="entr" presetSubtype="1" fill="hold" nodeType="afterEffect">
                                  <p:stCondLst>
                                    <p:cond delay="0"/>
                                  </p:stCondLst>
                                  <p:childTnLst>
                                    <p:set>
                                      <p:cBhvr>
                                        <p:cTn id="24" dur="1" fill="hold">
                                          <p:stCondLst>
                                            <p:cond delay="0"/>
                                          </p:stCondLst>
                                        </p:cTn>
                                        <p:tgtEl>
                                          <p:spTgt spid="4"/>
                                        </p:tgtEl>
                                        <p:attrNameLst>
                                          <p:attrName>style.visibility</p:attrName>
                                        </p:attrNameLst>
                                      </p:cBhvr>
                                      <p:to>
                                        <p:strVal val="visible"/>
                                      </p:to>
                                    </p:set>
                                    <p:animEffect transition="in" filter="wipe(up)">
                                      <p:cBhvr>
                                        <p:cTn id="25" dur="500"/>
                                        <p:tgtEl>
                                          <p:spTgt spid="4"/>
                                        </p:tgtEl>
                                      </p:cBhvr>
                                    </p:animEffect>
                                  </p:childTnLst>
                                </p:cTn>
                              </p:par>
                            </p:childTnLst>
                          </p:cTn>
                        </p:par>
                      </p:childTnLst>
                    </p:cTn>
                  </p:par>
                  <p:par>
                    <p:cTn id="26" fill="hold" nodeType="clickPar">
                      <p:stCondLst>
                        <p:cond delay="indefinite"/>
                      </p:stCondLst>
                      <p:childTnLst>
                        <p:par>
                          <p:cTn id="27" fill="hold" nodeType="withGroup">
                            <p:stCondLst>
                              <p:cond delay="0"/>
                            </p:stCondLst>
                            <p:childTnLst>
                              <p:par>
                                <p:cTn id="28" presetID="22" presetClass="entr" presetSubtype="1" fill="hold" grpId="0" nodeType="clickEffect">
                                  <p:stCondLst>
                                    <p:cond delay="0"/>
                                  </p:stCondLst>
                                  <p:childTnLst>
                                    <p:set>
                                      <p:cBhvr>
                                        <p:cTn id="29" dur="1" fill="hold">
                                          <p:stCondLst>
                                            <p:cond delay="0"/>
                                          </p:stCondLst>
                                        </p:cTn>
                                        <p:tgtEl>
                                          <p:spTgt spid="19"/>
                                        </p:tgtEl>
                                        <p:attrNameLst>
                                          <p:attrName>style.visibility</p:attrName>
                                        </p:attrNameLst>
                                      </p:cBhvr>
                                      <p:to>
                                        <p:strVal val="visible"/>
                                      </p:to>
                                    </p:set>
                                    <p:animEffect transition="in" filter="wipe(up)">
                                      <p:cBhvr>
                                        <p:cTn id="30" dur="500"/>
                                        <p:tgtEl>
                                          <p:spTgt spid="19"/>
                                        </p:tgtEl>
                                      </p:cBhvr>
                                    </p:animEffect>
                                  </p:childTnLst>
                                </p:cTn>
                              </p:par>
                            </p:childTnLst>
                          </p:cTn>
                        </p:par>
                        <p:par>
                          <p:cTn id="31" fill="hold" nodeType="afterGroup">
                            <p:stCondLst>
                              <p:cond delay="500"/>
                            </p:stCondLst>
                            <p:childTnLst>
                              <p:par>
                                <p:cTn id="32" presetID="22" presetClass="entr" presetSubtype="1" fill="hold" nodeType="afterEffect">
                                  <p:stCondLst>
                                    <p:cond delay="0"/>
                                  </p:stCondLst>
                                  <p:childTnLst>
                                    <p:set>
                                      <p:cBhvr>
                                        <p:cTn id="33" dur="1" fill="hold">
                                          <p:stCondLst>
                                            <p:cond delay="0"/>
                                          </p:stCondLst>
                                        </p:cTn>
                                        <p:tgtEl>
                                          <p:spTgt spid="5"/>
                                        </p:tgtEl>
                                        <p:attrNameLst>
                                          <p:attrName>style.visibility</p:attrName>
                                        </p:attrNameLst>
                                      </p:cBhvr>
                                      <p:to>
                                        <p:strVal val="visible"/>
                                      </p:to>
                                    </p:set>
                                    <p:animEffect transition="in" filter="wipe(up)">
                                      <p:cBhvr>
                                        <p:cTn id="34" dur="500"/>
                                        <p:tgtEl>
                                          <p:spTgt spid="5"/>
                                        </p:tgtEl>
                                      </p:cBhvr>
                                    </p:animEffect>
                                  </p:childTnLst>
                                </p:cTn>
                              </p:par>
                            </p:childTnLst>
                          </p:cTn>
                        </p:par>
                      </p:childTnLst>
                    </p:cTn>
                  </p:par>
                  <p:par>
                    <p:cTn id="35" fill="hold" nodeType="clickPar">
                      <p:stCondLst>
                        <p:cond delay="indefinite"/>
                      </p:stCondLst>
                      <p:childTnLst>
                        <p:par>
                          <p:cTn id="36" fill="hold" nodeType="withGroup">
                            <p:stCondLst>
                              <p:cond delay="0"/>
                            </p:stCondLst>
                            <p:childTnLst>
                              <p:par>
                                <p:cTn id="37" presetID="22" presetClass="entr" presetSubtype="4" fill="hold" grpId="0" nodeType="clickEffect">
                                  <p:stCondLst>
                                    <p:cond delay="0"/>
                                  </p:stCondLst>
                                  <p:childTnLst>
                                    <p:set>
                                      <p:cBhvr>
                                        <p:cTn id="38" dur="1" fill="hold">
                                          <p:stCondLst>
                                            <p:cond delay="0"/>
                                          </p:stCondLst>
                                        </p:cTn>
                                        <p:tgtEl>
                                          <p:spTgt spid="23"/>
                                        </p:tgtEl>
                                        <p:attrNameLst>
                                          <p:attrName>style.visibility</p:attrName>
                                        </p:attrNameLst>
                                      </p:cBhvr>
                                      <p:to>
                                        <p:strVal val="visible"/>
                                      </p:to>
                                    </p:set>
                                    <p:animEffect transition="in" filter="wipe(down)">
                                      <p:cBhvr>
                                        <p:cTn id="39" dur="500"/>
                                        <p:tgtEl>
                                          <p:spTgt spid="23"/>
                                        </p:tgtEl>
                                      </p:cBhvr>
                                    </p:animEffect>
                                  </p:childTnLst>
                                </p:cTn>
                              </p:par>
                            </p:childTnLst>
                          </p:cTn>
                        </p:par>
                        <p:par>
                          <p:cTn id="40" fill="hold" nodeType="afterGroup">
                            <p:stCondLst>
                              <p:cond delay="500"/>
                            </p:stCondLst>
                            <p:childTnLst>
                              <p:par>
                                <p:cTn id="41" presetID="22" presetClass="entr" presetSubtype="1" fill="hold" nodeType="afterEffect">
                                  <p:stCondLst>
                                    <p:cond delay="0"/>
                                  </p:stCondLst>
                                  <p:childTnLst>
                                    <p:set>
                                      <p:cBhvr>
                                        <p:cTn id="42" dur="1" fill="hold">
                                          <p:stCondLst>
                                            <p:cond delay="0"/>
                                          </p:stCondLst>
                                        </p:cTn>
                                        <p:tgtEl>
                                          <p:spTgt spid="6"/>
                                        </p:tgtEl>
                                        <p:attrNameLst>
                                          <p:attrName>style.visibility</p:attrName>
                                        </p:attrNameLst>
                                      </p:cBhvr>
                                      <p:to>
                                        <p:strVal val="visible"/>
                                      </p:to>
                                    </p:set>
                                    <p:animEffect transition="in" filter="wipe(up)">
                                      <p:cBhvr>
                                        <p:cTn id="43" dur="500"/>
                                        <p:tgtEl>
                                          <p:spTgt spid="6"/>
                                        </p:tgtEl>
                                      </p:cBhvr>
                                    </p:animEffect>
                                  </p:childTnLst>
                                </p:cTn>
                              </p:par>
                            </p:childTnLst>
                          </p:cTn>
                        </p:par>
                      </p:childTnLst>
                    </p:cTn>
                  </p:par>
                  <p:par>
                    <p:cTn id="44" fill="hold" nodeType="clickPar">
                      <p:stCondLst>
                        <p:cond delay="indefinite"/>
                      </p:stCondLst>
                      <p:childTnLst>
                        <p:par>
                          <p:cTn id="45" fill="hold" nodeType="withGroup">
                            <p:stCondLst>
                              <p:cond delay="0"/>
                            </p:stCondLst>
                            <p:childTnLst>
                              <p:par>
                                <p:cTn id="46" presetID="22" presetClass="entr" presetSubtype="1" fill="hold" grpId="0" nodeType="clickEffect">
                                  <p:stCondLst>
                                    <p:cond delay="0"/>
                                  </p:stCondLst>
                                  <p:childTnLst>
                                    <p:set>
                                      <p:cBhvr>
                                        <p:cTn id="47" dur="1" fill="hold">
                                          <p:stCondLst>
                                            <p:cond delay="0"/>
                                          </p:stCondLst>
                                        </p:cTn>
                                        <p:tgtEl>
                                          <p:spTgt spid="27"/>
                                        </p:tgtEl>
                                        <p:attrNameLst>
                                          <p:attrName>style.visibility</p:attrName>
                                        </p:attrNameLst>
                                      </p:cBhvr>
                                      <p:to>
                                        <p:strVal val="visible"/>
                                      </p:to>
                                    </p:set>
                                    <p:animEffect transition="in" filter="wipe(up)">
                                      <p:cBhvr>
                                        <p:cTn id="48" dur="500"/>
                                        <p:tgtEl>
                                          <p:spTgt spid="27"/>
                                        </p:tgtEl>
                                      </p:cBhvr>
                                    </p:animEffect>
                                  </p:childTnLst>
                                </p:cTn>
                              </p:par>
                            </p:childTnLst>
                          </p:cTn>
                        </p:par>
                        <p:par>
                          <p:cTn id="49" fill="hold" nodeType="afterGroup">
                            <p:stCondLst>
                              <p:cond delay="500"/>
                            </p:stCondLst>
                            <p:childTnLst>
                              <p:par>
                                <p:cTn id="50" presetID="22" presetClass="entr" presetSubtype="1" fill="hold" nodeType="afterEffect">
                                  <p:stCondLst>
                                    <p:cond delay="0"/>
                                  </p:stCondLst>
                                  <p:childTnLst>
                                    <p:set>
                                      <p:cBhvr>
                                        <p:cTn id="51" dur="1" fill="hold">
                                          <p:stCondLst>
                                            <p:cond delay="0"/>
                                          </p:stCondLst>
                                        </p:cTn>
                                        <p:tgtEl>
                                          <p:spTgt spid="7"/>
                                        </p:tgtEl>
                                        <p:attrNameLst>
                                          <p:attrName>style.visibility</p:attrName>
                                        </p:attrNameLst>
                                      </p:cBhvr>
                                      <p:to>
                                        <p:strVal val="visible"/>
                                      </p:to>
                                    </p:set>
                                    <p:animEffect transition="in" filter="wipe(up)">
                                      <p:cBhvr>
                                        <p:cTn id="52" dur="500"/>
                                        <p:tgtEl>
                                          <p:spTgt spid="7"/>
                                        </p:tgtEl>
                                      </p:cBhvr>
                                    </p:animEffect>
                                  </p:childTnLst>
                                </p:cTn>
                              </p:par>
                            </p:childTnLst>
                          </p:cTn>
                        </p:par>
                      </p:childTnLst>
                    </p:cTn>
                  </p:par>
                  <p:par>
                    <p:cTn id="53" fill="hold" nodeType="clickPar">
                      <p:stCondLst>
                        <p:cond delay="indefinite"/>
                      </p:stCondLst>
                      <p:childTnLst>
                        <p:par>
                          <p:cTn id="54" fill="hold" nodeType="withGroup">
                            <p:stCondLst>
                              <p:cond delay="0"/>
                            </p:stCondLst>
                            <p:childTnLst>
                              <p:par>
                                <p:cTn id="55" presetID="22" presetClass="entr" presetSubtype="4" fill="hold" grpId="0" nodeType="clickEffect">
                                  <p:stCondLst>
                                    <p:cond delay="0"/>
                                  </p:stCondLst>
                                  <p:childTnLst>
                                    <p:set>
                                      <p:cBhvr>
                                        <p:cTn id="56" dur="1" fill="hold">
                                          <p:stCondLst>
                                            <p:cond delay="0"/>
                                          </p:stCondLst>
                                        </p:cTn>
                                        <p:tgtEl>
                                          <p:spTgt spid="31"/>
                                        </p:tgtEl>
                                        <p:attrNameLst>
                                          <p:attrName>style.visibility</p:attrName>
                                        </p:attrNameLst>
                                      </p:cBhvr>
                                      <p:to>
                                        <p:strVal val="visible"/>
                                      </p:to>
                                    </p:set>
                                    <p:animEffect transition="in" filter="wipe(down)">
                                      <p:cBhvr>
                                        <p:cTn id="57" dur="500"/>
                                        <p:tgtEl>
                                          <p:spTgt spid="31"/>
                                        </p:tgtEl>
                                      </p:cBhvr>
                                    </p:animEffect>
                                  </p:childTnLst>
                                </p:cTn>
                              </p:par>
                            </p:childTnLst>
                          </p:cTn>
                        </p:par>
                        <p:par>
                          <p:cTn id="58" fill="hold" nodeType="afterGroup">
                            <p:stCondLst>
                              <p:cond delay="500"/>
                            </p:stCondLst>
                            <p:childTnLst>
                              <p:par>
                                <p:cTn id="59" presetID="22" presetClass="entr" presetSubtype="1" fill="hold" nodeType="afterEffect">
                                  <p:stCondLst>
                                    <p:cond delay="0"/>
                                  </p:stCondLst>
                                  <p:childTnLst>
                                    <p:set>
                                      <p:cBhvr>
                                        <p:cTn id="60" dur="1" fill="hold">
                                          <p:stCondLst>
                                            <p:cond delay="0"/>
                                          </p:stCondLst>
                                        </p:cTn>
                                        <p:tgtEl>
                                          <p:spTgt spid="8"/>
                                        </p:tgtEl>
                                        <p:attrNameLst>
                                          <p:attrName>style.visibility</p:attrName>
                                        </p:attrNameLst>
                                      </p:cBhvr>
                                      <p:to>
                                        <p:strVal val="visible"/>
                                      </p:to>
                                    </p:set>
                                    <p:animEffect transition="in" filter="wipe(up)">
                                      <p:cBhvr>
                                        <p:cTn id="61" dur="500"/>
                                        <p:tgtEl>
                                          <p:spTgt spid="8"/>
                                        </p:tgtEl>
                                      </p:cBhvr>
                                    </p:animEffect>
                                  </p:childTnLst>
                                </p:cTn>
                              </p:par>
                            </p:childTnLst>
                          </p:cTn>
                        </p:par>
                      </p:childTnLst>
                    </p:cTn>
                  </p:par>
                  <p:par>
                    <p:cTn id="62" fill="hold" nodeType="clickPar">
                      <p:stCondLst>
                        <p:cond delay="indefinite"/>
                      </p:stCondLst>
                      <p:childTnLst>
                        <p:par>
                          <p:cTn id="63" fill="hold" nodeType="withGroup">
                            <p:stCondLst>
                              <p:cond delay="0"/>
                            </p:stCondLst>
                            <p:childTnLst>
                              <p:par>
                                <p:cTn id="64" presetID="22" presetClass="entr" presetSubtype="1" fill="hold" grpId="0" nodeType="clickEffect">
                                  <p:stCondLst>
                                    <p:cond delay="0"/>
                                  </p:stCondLst>
                                  <p:childTnLst>
                                    <p:set>
                                      <p:cBhvr>
                                        <p:cTn id="65" dur="1" fill="hold">
                                          <p:stCondLst>
                                            <p:cond delay="0"/>
                                          </p:stCondLst>
                                        </p:cTn>
                                        <p:tgtEl>
                                          <p:spTgt spid="35"/>
                                        </p:tgtEl>
                                        <p:attrNameLst>
                                          <p:attrName>style.visibility</p:attrName>
                                        </p:attrNameLst>
                                      </p:cBhvr>
                                      <p:to>
                                        <p:strVal val="visible"/>
                                      </p:to>
                                    </p:set>
                                    <p:animEffect transition="in" filter="wipe(up)">
                                      <p:cBhvr>
                                        <p:cTn id="66" dur="500"/>
                                        <p:tgtEl>
                                          <p:spTgt spid="35"/>
                                        </p:tgtEl>
                                      </p:cBhvr>
                                    </p:animEffect>
                                  </p:childTnLst>
                                </p:cTn>
                              </p:par>
                            </p:childTnLst>
                          </p:cTn>
                        </p:par>
                        <p:par>
                          <p:cTn id="67" fill="hold" nodeType="afterGroup">
                            <p:stCondLst>
                              <p:cond delay="500"/>
                            </p:stCondLst>
                            <p:childTnLst>
                              <p:par>
                                <p:cTn id="68" presetID="22" presetClass="entr" presetSubtype="1" fill="hold" nodeType="afterEffect">
                                  <p:stCondLst>
                                    <p:cond delay="0"/>
                                  </p:stCondLst>
                                  <p:childTnLst>
                                    <p:set>
                                      <p:cBhvr>
                                        <p:cTn id="69" dur="1" fill="hold">
                                          <p:stCondLst>
                                            <p:cond delay="0"/>
                                          </p:stCondLst>
                                        </p:cTn>
                                        <p:tgtEl>
                                          <p:spTgt spid="10"/>
                                        </p:tgtEl>
                                        <p:attrNameLst>
                                          <p:attrName>style.visibility</p:attrName>
                                        </p:attrNameLst>
                                      </p:cBhvr>
                                      <p:to>
                                        <p:strVal val="visible"/>
                                      </p:to>
                                    </p:set>
                                    <p:animEffect transition="in" filter="wipe(up)">
                                      <p:cBhvr>
                                        <p:cTn id="70" dur="500"/>
                                        <p:tgtEl>
                                          <p:spTgt spid="10"/>
                                        </p:tgtEl>
                                      </p:cBhvr>
                                    </p:animEffect>
                                  </p:childTnLst>
                                </p:cTn>
                              </p:par>
                            </p:childTnLst>
                          </p:cTn>
                        </p:par>
                      </p:childTnLst>
                    </p:cTn>
                  </p:par>
                  <p:par>
                    <p:cTn id="71" fill="hold" nodeType="clickPar">
                      <p:stCondLst>
                        <p:cond delay="indefinite"/>
                      </p:stCondLst>
                      <p:childTnLst>
                        <p:par>
                          <p:cTn id="72" fill="hold" nodeType="withGroup">
                            <p:stCondLst>
                              <p:cond delay="0"/>
                            </p:stCondLst>
                            <p:childTnLst>
                              <p:par>
                                <p:cTn id="73" presetID="22" presetClass="entr" presetSubtype="4" fill="hold" grpId="0" nodeType="clickEffect">
                                  <p:stCondLst>
                                    <p:cond delay="0"/>
                                  </p:stCondLst>
                                  <p:childTnLst>
                                    <p:set>
                                      <p:cBhvr>
                                        <p:cTn id="74" dur="1" fill="hold">
                                          <p:stCondLst>
                                            <p:cond delay="0"/>
                                          </p:stCondLst>
                                        </p:cTn>
                                        <p:tgtEl>
                                          <p:spTgt spid="39"/>
                                        </p:tgtEl>
                                        <p:attrNameLst>
                                          <p:attrName>style.visibility</p:attrName>
                                        </p:attrNameLst>
                                      </p:cBhvr>
                                      <p:to>
                                        <p:strVal val="visible"/>
                                      </p:to>
                                    </p:set>
                                    <p:animEffect transition="in" filter="wipe(down)">
                                      <p:cBhvr>
                                        <p:cTn id="75" dur="500"/>
                                        <p:tgtEl>
                                          <p:spTgt spid="39"/>
                                        </p:tgtEl>
                                      </p:cBhvr>
                                    </p:animEffect>
                                  </p:childTnLst>
                                </p:cTn>
                              </p:par>
                            </p:childTnLst>
                          </p:cTn>
                        </p:par>
                        <p:par>
                          <p:cTn id="76" fill="hold" nodeType="afterGroup">
                            <p:stCondLst>
                              <p:cond delay="500"/>
                            </p:stCondLst>
                            <p:childTnLst>
                              <p:par>
                                <p:cTn id="77" presetID="22" presetClass="entr" presetSubtype="1" fill="hold" nodeType="afterEffect">
                                  <p:stCondLst>
                                    <p:cond delay="0"/>
                                  </p:stCondLst>
                                  <p:childTnLst>
                                    <p:set>
                                      <p:cBhvr>
                                        <p:cTn id="78" dur="1" fill="hold">
                                          <p:stCondLst>
                                            <p:cond delay="0"/>
                                          </p:stCondLst>
                                        </p:cTn>
                                        <p:tgtEl>
                                          <p:spTgt spid="9"/>
                                        </p:tgtEl>
                                        <p:attrNameLst>
                                          <p:attrName>style.visibility</p:attrName>
                                        </p:attrNameLst>
                                      </p:cBhvr>
                                      <p:to>
                                        <p:strVal val="visible"/>
                                      </p:to>
                                    </p:set>
                                    <p:animEffect transition="in" filter="wipe(up)">
                                      <p:cBhvr>
                                        <p:cTn id="79"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15" grpId="0" animBg="1"/>
      <p:bldP spid="19" grpId="0" animBg="1"/>
      <p:bldP spid="23" grpId="0" animBg="1"/>
      <p:bldP spid="27" grpId="0" animBg="1"/>
      <p:bldP spid="31" grpId="0" animBg="1"/>
      <p:bldP spid="35" grpId="0" animBg="1"/>
      <p:bldP spid="39" grpId="0" animBg="1"/>
    </p:bld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0577" name="Rectangle 25"/>
          <p:cNvSpPr>
            <a:spLocks noGrp="1" noChangeArrowheads="1"/>
          </p:cNvSpPr>
          <p:nvPr>
            <p:ph type="title" idx="4294967295"/>
          </p:nvPr>
        </p:nvSpPr>
        <p:spPr>
          <a:xfrm>
            <a:off x="0" y="0"/>
            <a:ext cx="2590800" cy="304800"/>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eaLnBrk="1" hangingPunct="1"/>
            <a:r>
              <a:rPr lang="en-US" sz="2000">
                <a:effectLst/>
                <a:latin typeface="Arial" panose="020B0604020202020204" pitchFamily="34" charset="0"/>
                <a:ea typeface="ＭＳ Ｐゴシック" charset="0"/>
                <a:cs typeface="Arial" panose="020B0604020202020204" pitchFamily="34" charset="0"/>
              </a:rPr>
              <a:t>Book Chart</a:t>
            </a:r>
          </a:p>
        </p:txBody>
      </p:sp>
      <p:graphicFrame>
        <p:nvGraphicFramePr>
          <p:cNvPr id="25" name="Table 24"/>
          <p:cNvGraphicFramePr>
            <a:graphicFrameLocks noGrp="1"/>
          </p:cNvGraphicFramePr>
          <p:nvPr>
            <p:extLst>
              <p:ext uri="{D42A27DB-BD31-4B8C-83A1-F6EECF244321}">
                <p14:modId xmlns:p14="http://schemas.microsoft.com/office/powerpoint/2010/main" val="2396351296"/>
              </p:ext>
            </p:extLst>
          </p:nvPr>
        </p:nvGraphicFramePr>
        <p:xfrm>
          <a:off x="-107950" y="-53582"/>
          <a:ext cx="9251949" cy="6906992"/>
        </p:xfrm>
        <a:graphic>
          <a:graphicData uri="http://schemas.openxmlformats.org/drawingml/2006/table">
            <a:tbl>
              <a:tblPr/>
              <a:tblGrid>
                <a:gridCol w="1850717">
                  <a:extLst>
                    <a:ext uri="{9D8B030D-6E8A-4147-A177-3AD203B41FA5}">
                      <a16:colId xmlns:a16="http://schemas.microsoft.com/office/drawing/2014/main" val="20000"/>
                    </a:ext>
                  </a:extLst>
                </a:gridCol>
                <a:gridCol w="1893129">
                  <a:extLst>
                    <a:ext uri="{9D8B030D-6E8A-4147-A177-3AD203B41FA5}">
                      <a16:colId xmlns:a16="http://schemas.microsoft.com/office/drawing/2014/main" val="20001"/>
                    </a:ext>
                  </a:extLst>
                </a:gridCol>
                <a:gridCol w="2160240">
                  <a:extLst>
                    <a:ext uri="{9D8B030D-6E8A-4147-A177-3AD203B41FA5}">
                      <a16:colId xmlns:a16="http://schemas.microsoft.com/office/drawing/2014/main" val="20002"/>
                    </a:ext>
                  </a:extLst>
                </a:gridCol>
                <a:gridCol w="1296144">
                  <a:extLst>
                    <a:ext uri="{9D8B030D-6E8A-4147-A177-3AD203B41FA5}">
                      <a16:colId xmlns:a16="http://schemas.microsoft.com/office/drawing/2014/main" val="20003"/>
                    </a:ext>
                  </a:extLst>
                </a:gridCol>
                <a:gridCol w="2051719">
                  <a:extLst>
                    <a:ext uri="{9D8B030D-6E8A-4147-A177-3AD203B41FA5}">
                      <a16:colId xmlns:a16="http://schemas.microsoft.com/office/drawing/2014/main" val="20004"/>
                    </a:ext>
                  </a:extLst>
                </a:gridCol>
              </a:tblGrid>
              <a:tr h="568895">
                <a:tc gridSpan="5">
                  <a:txBody>
                    <a:body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الحكم الإلهي المنحل إلى الملكية الداوودية</a:t>
                      </a:r>
                      <a:endParaRPr kumimoji="0" lang="en-US" sz="12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a:txBody>
                  <a:tcPr marL="91434" marR="91434"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000090"/>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0"/>
                  </a:ext>
                </a:extLst>
              </a:tr>
              <a:tr h="568895">
                <a:tc gridSpan="2">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1" lang="ar-JO" sz="1800" b="1" i="0" u="none" strike="noStrike" cap="none" normalizeH="0" baseline="0" dirty="0">
                          <a:ln>
                            <a:noFill/>
                          </a:ln>
                          <a:solidFill>
                            <a:srgbClr val="8C0000"/>
                          </a:solidFill>
                          <a:effectLst/>
                          <a:latin typeface="Arial" panose="020B0604020202020204" pitchFamily="34" charset="0"/>
                          <a:ea typeface="ＭＳ Ｐゴシック" charset="0"/>
                          <a:cs typeface="Arial" panose="020B0604020202020204" pitchFamily="34" charset="0"/>
                        </a:rPr>
                        <a:t>انتهاء الحكم الإلهي</a:t>
                      </a:r>
                      <a:endParaRPr kumimoji="0" lang="en-US" sz="1800" b="1" i="0" u="none" strike="noStrike" cap="none" normalizeH="0" baseline="0" dirty="0">
                        <a:ln>
                          <a:noFill/>
                        </a:ln>
                        <a:solidFill>
                          <a:srgbClr val="8C0000"/>
                        </a:solidFill>
                        <a:effectLst/>
                        <a:latin typeface="Arial" panose="020B0604020202020204" pitchFamily="34" charset="0"/>
                        <a:ea typeface="ＭＳ Ｐゴシック" charset="0"/>
                        <a:cs typeface="Arial" panose="020B0604020202020204" pitchFamily="34" charset="0"/>
                      </a:endParaRPr>
                    </a:p>
                  </a:txBody>
                  <a:tcPr marL="91434" marR="91434"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E2FFF9"/>
                    </a:solidFill>
                  </a:tcPr>
                </a:tc>
                <a:tc hMerge="1">
                  <a:txBody>
                    <a:bodyPr/>
                    <a:lstStyle/>
                    <a:p>
                      <a:endParaRPr lang="en-US"/>
                    </a:p>
                  </a:txBody>
                  <a:tcPr/>
                </a:tc>
                <a:tc gridSpan="3">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1" lang="ar-JO" sz="1800" b="1" i="0" u="none" strike="noStrike" cap="none" normalizeH="0" baseline="0" dirty="0">
                          <a:ln>
                            <a:noFill/>
                          </a:ln>
                          <a:solidFill>
                            <a:srgbClr val="8C0000"/>
                          </a:solidFill>
                          <a:effectLst/>
                          <a:latin typeface="Arial" panose="020B0604020202020204" pitchFamily="34" charset="0"/>
                          <a:ea typeface="ＭＳ Ｐゴシック" charset="0"/>
                          <a:cs typeface="Arial" panose="020B0604020202020204" pitchFamily="34" charset="0"/>
                        </a:rPr>
                        <a:t>تأسيس الحكم الملكي</a:t>
                      </a:r>
                      <a:endParaRPr kumimoji="0" lang="en-US" sz="1800" b="1" i="0" u="none" strike="noStrike" cap="none" normalizeH="0" baseline="0" dirty="0">
                        <a:ln>
                          <a:noFill/>
                        </a:ln>
                        <a:solidFill>
                          <a:srgbClr val="8C0000"/>
                        </a:solidFill>
                        <a:effectLst/>
                        <a:latin typeface="Arial" panose="020B0604020202020204" pitchFamily="34" charset="0"/>
                        <a:ea typeface="ＭＳ Ｐゴシック" charset="0"/>
                        <a:cs typeface="Arial" panose="020B0604020202020204" pitchFamily="34" charset="0"/>
                      </a:endParaRPr>
                    </a:p>
                  </a:txBody>
                  <a:tcPr marL="91434" marR="91434"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E2FFF9"/>
                    </a:soli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1"/>
                  </a:ext>
                </a:extLst>
              </a:tr>
              <a:tr h="568895">
                <a:tc gridSpan="2">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1" lang="ar-JO" sz="1800" b="1" i="0" u="none" strike="noStrike" cap="none" normalizeH="0" baseline="0" dirty="0">
                          <a:ln>
                            <a:noFill/>
                          </a:ln>
                          <a:solidFill>
                            <a:srgbClr val="8C0000"/>
                          </a:solidFill>
                          <a:effectLst/>
                          <a:latin typeface="Arial" panose="020B0604020202020204" pitchFamily="34" charset="0"/>
                          <a:ea typeface="ＭＳ Ｐゴシック" charset="0"/>
                          <a:cs typeface="Arial" panose="020B0604020202020204" pitchFamily="34" charset="0"/>
                        </a:rPr>
                        <a:t>انحطاط القضاة</a:t>
                      </a:r>
                      <a:endParaRPr kumimoji="0" lang="en-US" sz="1800" b="1" i="0" u="none" strike="noStrike" cap="none" normalizeH="0" baseline="0" dirty="0">
                        <a:ln>
                          <a:noFill/>
                        </a:ln>
                        <a:solidFill>
                          <a:srgbClr val="8C0000"/>
                        </a:solidFill>
                        <a:effectLst/>
                        <a:latin typeface="Arial" panose="020B0604020202020204" pitchFamily="34" charset="0"/>
                        <a:ea typeface="ＭＳ Ｐゴシック" charset="0"/>
                        <a:cs typeface="Arial" panose="020B0604020202020204" pitchFamily="34" charset="0"/>
                      </a:endParaRPr>
                    </a:p>
                  </a:txBody>
                  <a:tcPr marL="91434" marR="91434"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7AFFF3"/>
                    </a:solidFill>
                  </a:tcPr>
                </a:tc>
                <a:tc hMerge="1">
                  <a:txBody>
                    <a:bodyPr/>
                    <a:lstStyle/>
                    <a:p>
                      <a:endParaRPr lang="en-US"/>
                    </a:p>
                  </a:txBody>
                  <a:tcPr/>
                </a:tc>
                <a:tc gridSpan="3">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1" lang="ar-JO" sz="1800" b="1" i="0" u="none" strike="noStrike" cap="none" normalizeH="0" baseline="0" dirty="0">
                          <a:ln>
                            <a:noFill/>
                          </a:ln>
                          <a:solidFill>
                            <a:srgbClr val="8C0000"/>
                          </a:solidFill>
                          <a:effectLst/>
                          <a:latin typeface="Arial" panose="020B0604020202020204" pitchFamily="34" charset="0"/>
                          <a:ea typeface="ＭＳ Ｐゴシック" charset="0"/>
                          <a:cs typeface="Arial" panose="020B0604020202020204" pitchFamily="34" charset="0"/>
                        </a:rPr>
                        <a:t>قيام الملوك</a:t>
                      </a:r>
                      <a:endParaRPr kumimoji="0" lang="en-US" sz="1800" b="1" i="0" u="none" strike="noStrike" cap="none" normalizeH="0" baseline="0" dirty="0">
                        <a:ln>
                          <a:noFill/>
                        </a:ln>
                        <a:solidFill>
                          <a:srgbClr val="8C0000"/>
                        </a:solidFill>
                        <a:effectLst/>
                        <a:latin typeface="Arial" panose="020B0604020202020204" pitchFamily="34" charset="0"/>
                        <a:ea typeface="ＭＳ Ｐゴシック" charset="0"/>
                        <a:cs typeface="Arial" panose="020B0604020202020204" pitchFamily="34" charset="0"/>
                      </a:endParaRPr>
                    </a:p>
                  </a:txBody>
                  <a:tcPr marL="91434" marR="91434"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7AFFF3"/>
                    </a:soli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2"/>
                  </a:ext>
                </a:extLst>
              </a:tr>
              <a:tr h="568895">
                <a:tc gridSpan="2">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1" lang="ar-JO" sz="1800" b="1" i="0" u="none" strike="noStrike" cap="none" normalizeH="0" baseline="0" dirty="0">
                          <a:ln>
                            <a:noFill/>
                          </a:ln>
                          <a:solidFill>
                            <a:srgbClr val="8C0000"/>
                          </a:solidFill>
                          <a:effectLst/>
                          <a:latin typeface="Arial" panose="020B0604020202020204" pitchFamily="34" charset="0"/>
                          <a:ea typeface="ＭＳ Ｐゴシック" charset="0"/>
                          <a:cs typeface="Arial" panose="020B0604020202020204" pitchFamily="34" charset="0"/>
                        </a:rPr>
                        <a:t>الإصحاحات 1 - 7</a:t>
                      </a:r>
                      <a:endParaRPr kumimoji="0" lang="en-US" sz="1800" b="1" i="0" u="none" strike="noStrike" cap="none" normalizeH="0" baseline="0" dirty="0">
                        <a:ln>
                          <a:noFill/>
                        </a:ln>
                        <a:solidFill>
                          <a:srgbClr val="8C0000"/>
                        </a:solidFill>
                        <a:effectLst/>
                        <a:latin typeface="Arial" panose="020B0604020202020204" pitchFamily="34" charset="0"/>
                        <a:ea typeface="ＭＳ Ｐゴシック" charset="0"/>
                        <a:cs typeface="Arial" panose="020B0604020202020204" pitchFamily="34" charset="0"/>
                      </a:endParaRPr>
                    </a:p>
                  </a:txBody>
                  <a:tcPr marL="91434" marR="91434"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E2FFF9"/>
                    </a:solidFill>
                  </a:tcPr>
                </a:tc>
                <a:tc hMerge="1">
                  <a:txBody>
                    <a:bodyPr/>
                    <a:lstStyle/>
                    <a:p>
                      <a:endParaRPr lang="en-US"/>
                    </a:p>
                  </a:txBody>
                  <a:tcPr/>
                </a:tc>
                <a:tc gridSpan="3">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1" lang="ar-JO" sz="1800" b="1" i="0" u="none" strike="noStrike" cap="none" normalizeH="0" baseline="0" dirty="0">
                          <a:ln>
                            <a:noFill/>
                          </a:ln>
                          <a:solidFill>
                            <a:srgbClr val="8C0000"/>
                          </a:solidFill>
                          <a:effectLst/>
                          <a:latin typeface="Arial" panose="020B0604020202020204" pitchFamily="34" charset="0"/>
                          <a:ea typeface="ＭＳ Ｐゴシック" charset="0"/>
                          <a:cs typeface="Arial" panose="020B0604020202020204" pitchFamily="34" charset="0"/>
                        </a:rPr>
                        <a:t>الإصحاحات 8 - 31</a:t>
                      </a:r>
                      <a:endParaRPr kumimoji="0" lang="en-US" sz="1800" b="1" i="0" u="none" strike="noStrike" cap="none" normalizeH="0" baseline="0" dirty="0">
                        <a:ln>
                          <a:noFill/>
                        </a:ln>
                        <a:solidFill>
                          <a:srgbClr val="8C0000"/>
                        </a:solidFill>
                        <a:effectLst/>
                        <a:latin typeface="Arial" panose="020B0604020202020204" pitchFamily="34" charset="0"/>
                        <a:ea typeface="ＭＳ Ｐゴシック" charset="0"/>
                        <a:cs typeface="Arial" panose="020B0604020202020204" pitchFamily="34" charset="0"/>
                      </a:endParaRPr>
                    </a:p>
                  </a:txBody>
                  <a:tcPr marL="91434" marR="91434"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E2FFF9"/>
                    </a:soli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3"/>
                  </a:ext>
                </a:extLst>
              </a:tr>
              <a:tr h="611035">
                <a:tc gridSpan="2">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1" lang="ar-JO" sz="1800" b="1" i="0" u="none" strike="noStrike" cap="none" normalizeH="0" baseline="0" dirty="0">
                          <a:ln>
                            <a:noFill/>
                          </a:ln>
                          <a:solidFill>
                            <a:srgbClr val="8C0000"/>
                          </a:solidFill>
                          <a:effectLst/>
                          <a:latin typeface="Arial" panose="020B0604020202020204" pitchFamily="34" charset="0"/>
                          <a:ea typeface="ＭＳ Ｐゴシック" charset="0"/>
                          <a:cs typeface="Arial" panose="020B0604020202020204" pitchFamily="34" charset="0"/>
                        </a:rPr>
                        <a:t>صموئيل : الملك السماوي</a:t>
                      </a:r>
                      <a:endParaRPr kumimoji="0" lang="en-US" sz="1800" b="1" i="0" u="none" strike="noStrike" cap="none" normalizeH="0" baseline="0" dirty="0">
                        <a:ln>
                          <a:noFill/>
                        </a:ln>
                        <a:solidFill>
                          <a:srgbClr val="8C0000"/>
                        </a:solidFill>
                        <a:effectLst/>
                        <a:latin typeface="Arial" panose="020B0604020202020204" pitchFamily="34" charset="0"/>
                        <a:ea typeface="ＭＳ Ｐゴシック" charset="0"/>
                        <a:cs typeface="Arial" panose="020B0604020202020204" pitchFamily="34" charset="0"/>
                      </a:endParaRPr>
                    </a:p>
                  </a:txBody>
                  <a:tcPr marL="91434" marR="91434"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7AFFF3"/>
                    </a:solidFill>
                  </a:tcPr>
                </a:tc>
                <a:tc hMerge="1">
                  <a:txBody>
                    <a:bodyPr/>
                    <a:lstStyle/>
                    <a:p>
                      <a:endParaRPr lang="en-US"/>
                    </a:p>
                  </a:txBody>
                  <a:tcPr/>
                </a:tc>
                <a:tc gridSpan="3">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1" lang="ar-JO" sz="1800" b="1" i="0" u="none" strike="noStrike" cap="none" normalizeH="0" baseline="0" dirty="0">
                          <a:ln>
                            <a:noFill/>
                          </a:ln>
                          <a:solidFill>
                            <a:srgbClr val="8C0000"/>
                          </a:solidFill>
                          <a:effectLst/>
                          <a:latin typeface="Arial" panose="020B0604020202020204" pitchFamily="34" charset="0"/>
                          <a:ea typeface="ＭＳ Ｐゴシック" charset="0"/>
                          <a:cs typeface="Arial" panose="020B0604020202020204" pitchFamily="34" charset="0"/>
                        </a:rPr>
                        <a:t>شاول : الملك الأرضي</a:t>
                      </a:r>
                      <a:endParaRPr kumimoji="0" lang="en-US" sz="1800" b="1" i="0" u="none" strike="noStrike" cap="none" normalizeH="0" baseline="0" dirty="0">
                        <a:ln>
                          <a:noFill/>
                        </a:ln>
                        <a:solidFill>
                          <a:srgbClr val="8C0000"/>
                        </a:solidFill>
                        <a:effectLst/>
                        <a:latin typeface="Arial" panose="020B0604020202020204" pitchFamily="34" charset="0"/>
                        <a:ea typeface="ＭＳ Ｐゴシック" charset="0"/>
                        <a:cs typeface="Arial" panose="020B0604020202020204" pitchFamily="34" charset="0"/>
                      </a:endParaRPr>
                    </a:p>
                  </a:txBody>
                  <a:tcPr marL="91434" marR="91434"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7AFFF3"/>
                    </a:soli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4"/>
                  </a:ext>
                </a:extLst>
              </a:tr>
              <a:tr h="568515">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rgbClr val="8C0000"/>
                          </a:solidFill>
                          <a:effectLst/>
                          <a:latin typeface="Arial" panose="020B0604020202020204" pitchFamily="34" charset="0"/>
                          <a:ea typeface="ＭＳ Ｐゴシック" charset="0"/>
                          <a:cs typeface="Arial" panose="020B0604020202020204" pitchFamily="34" charset="0"/>
                        </a:rPr>
                        <a:t>عالي</a:t>
                      </a:r>
                      <a:endParaRPr kumimoji="0" lang="en-US" sz="1800" b="1" i="0" u="none" strike="noStrike" cap="none" normalizeH="0" baseline="0" dirty="0">
                        <a:ln>
                          <a:noFill/>
                        </a:ln>
                        <a:solidFill>
                          <a:srgbClr val="8C0000"/>
                        </a:solidFill>
                        <a:effectLst/>
                        <a:latin typeface="Arial" panose="020B0604020202020204" pitchFamily="34" charset="0"/>
                        <a:ea typeface="ＭＳ Ｐゴシック" charset="0"/>
                        <a:cs typeface="Arial" panose="020B0604020202020204" pitchFamily="34" charset="0"/>
                      </a:endParaRPr>
                    </a:p>
                  </a:txBody>
                  <a:tcPr marL="91434" marR="91434"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E2FFF9"/>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1" lang="ar-JO" altLang="ja-JP" sz="1800" b="1" i="0" u="none" strike="noStrike" cap="none" normalizeH="0" baseline="0" dirty="0">
                          <a:ln>
                            <a:noFill/>
                          </a:ln>
                          <a:solidFill>
                            <a:srgbClr val="8C0000"/>
                          </a:solidFill>
                          <a:effectLst/>
                          <a:latin typeface="Arial" panose="020B0604020202020204" pitchFamily="34" charset="0"/>
                          <a:ea typeface="ＭＳ Ｐゴシック" charset="0"/>
                          <a:cs typeface="Arial" panose="020B0604020202020204" pitchFamily="34" charset="0"/>
                        </a:rPr>
                        <a:t>صموئيل</a:t>
                      </a:r>
                      <a:endParaRPr kumimoji="0" lang="en-US" sz="1800" b="1" i="0" u="none" strike="noStrike" cap="none" normalizeH="0" baseline="0" dirty="0">
                        <a:ln>
                          <a:noFill/>
                        </a:ln>
                        <a:solidFill>
                          <a:srgbClr val="8C0000"/>
                        </a:solidFill>
                        <a:effectLst/>
                        <a:latin typeface="Arial" panose="020B0604020202020204" pitchFamily="34" charset="0"/>
                        <a:ea typeface="ＭＳ Ｐゴシック" charset="0"/>
                        <a:cs typeface="Arial" panose="020B0604020202020204" pitchFamily="34" charset="0"/>
                      </a:endParaRPr>
                    </a:p>
                  </a:txBody>
                  <a:tcPr marL="91434" marR="91434"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E2FFF9"/>
                    </a:solidFill>
                  </a:tcPr>
                </a:tc>
                <a:tc gridSpan="2">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1" lang="ar-JO" sz="1800" b="1" i="0" u="none" strike="noStrike" cap="none" normalizeH="0" baseline="0" dirty="0">
                          <a:ln>
                            <a:noFill/>
                          </a:ln>
                          <a:solidFill>
                            <a:srgbClr val="8C0000"/>
                          </a:solidFill>
                          <a:effectLst/>
                          <a:latin typeface="Arial" panose="020B0604020202020204" pitchFamily="34" charset="0"/>
                          <a:ea typeface="ＭＳ Ｐゴシック" charset="0"/>
                          <a:cs typeface="Arial" panose="020B0604020202020204" pitchFamily="34" charset="0"/>
                        </a:rPr>
                        <a:t>شاول</a:t>
                      </a:r>
                      <a:endParaRPr kumimoji="0" lang="en-US" sz="1800" b="1" i="0" u="none" strike="noStrike" cap="none" normalizeH="0" baseline="0" dirty="0">
                        <a:ln>
                          <a:noFill/>
                        </a:ln>
                        <a:solidFill>
                          <a:srgbClr val="8C0000"/>
                        </a:solidFill>
                        <a:effectLst/>
                        <a:latin typeface="Arial" panose="020B0604020202020204" pitchFamily="34" charset="0"/>
                        <a:ea typeface="ＭＳ Ｐゴシック" charset="0"/>
                        <a:cs typeface="Arial" panose="020B0604020202020204" pitchFamily="34" charset="0"/>
                      </a:endParaRPr>
                    </a:p>
                  </a:txBody>
                  <a:tcPr marL="91434" marR="91434" anchor="ctr" horzOverflow="overflow">
                    <a:lnL w="12700" cap="flat" cmpd="sng" algn="ctr">
                      <a:solidFill>
                        <a:srgbClr val="720000"/>
                      </a:solidFill>
                      <a:prstDash val="solid"/>
                      <a:round/>
                      <a:headEnd type="none" w="med" len="med"/>
                      <a:tailEnd type="none" w="med" len="med"/>
                    </a:lnL>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E2FFF9"/>
                    </a:solidFill>
                  </a:tcPr>
                </a:tc>
                <a:tc hMerge="1">
                  <a:txBody>
                    <a:body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dirty="0">
                        <a:ln>
                          <a:noFill/>
                        </a:ln>
                        <a:solidFill>
                          <a:srgbClr val="8C0000"/>
                        </a:solidFill>
                        <a:effectLst/>
                        <a:latin typeface="Arial" charset="0"/>
                        <a:ea typeface="ＭＳ Ｐゴシック" charset="0"/>
                        <a:cs typeface="Arial" charset="0"/>
                      </a:endParaRPr>
                    </a:p>
                  </a:txBody>
                  <a:tcPr marL="91434" marR="91434" horzOverflow="overflow">
                    <a:solidFill>
                      <a:srgbClr val="E2FFF9"/>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1" lang="ar-JO" sz="1800" b="1" i="0" u="none" strike="noStrike" cap="none" normalizeH="0" baseline="0" dirty="0">
                          <a:ln>
                            <a:noFill/>
                          </a:ln>
                          <a:solidFill>
                            <a:srgbClr val="8C0000"/>
                          </a:solidFill>
                          <a:effectLst/>
                          <a:latin typeface="Arial" panose="020B0604020202020204" pitchFamily="34" charset="0"/>
                          <a:ea typeface="ＭＳ Ｐゴシック" charset="0"/>
                          <a:cs typeface="Arial" panose="020B0604020202020204" pitchFamily="34" charset="0"/>
                        </a:rPr>
                        <a:t>داود</a:t>
                      </a:r>
                      <a:endParaRPr kumimoji="0" lang="en-US" sz="1800" b="1" i="0" u="none" strike="noStrike" cap="none" normalizeH="0" baseline="0" dirty="0">
                        <a:ln>
                          <a:noFill/>
                        </a:ln>
                        <a:solidFill>
                          <a:srgbClr val="8C0000"/>
                        </a:solidFill>
                        <a:effectLst/>
                        <a:latin typeface="Arial" panose="020B0604020202020204" pitchFamily="34" charset="0"/>
                        <a:ea typeface="ＭＳ Ｐゴシック" charset="0"/>
                        <a:cs typeface="Arial" panose="020B0604020202020204" pitchFamily="34" charset="0"/>
                      </a:endParaRPr>
                    </a:p>
                  </a:txBody>
                  <a:tcPr marL="91434" marR="91434" anchor="ctr" horzOverflow="overflow">
                    <a:solidFill>
                      <a:srgbClr val="E2FFF9"/>
                    </a:solidFill>
                  </a:tcPr>
                </a:tc>
                <a:extLst>
                  <a:ext uri="{0D108BD9-81ED-4DB2-BD59-A6C34878D82A}">
                    <a16:rowId xmlns:a16="http://schemas.microsoft.com/office/drawing/2014/main" val="10005"/>
                  </a:ext>
                </a:extLst>
              </a:tr>
              <a:tr h="620720">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rgbClr val="8C0000"/>
                          </a:solidFill>
                          <a:effectLst/>
                          <a:latin typeface="Arial" panose="020B0604020202020204" pitchFamily="34" charset="0"/>
                          <a:ea typeface="ＭＳ Ｐゴシック" charset="0"/>
                          <a:cs typeface="Arial" panose="020B0604020202020204" pitchFamily="34" charset="0"/>
                        </a:rPr>
                        <a:t>رجل حسب قلب البشر</a:t>
                      </a:r>
                      <a:endParaRPr kumimoji="0" lang="en-US" sz="1800" b="1" i="0" u="none" strike="noStrike" cap="none" normalizeH="0" baseline="0" dirty="0">
                        <a:ln>
                          <a:noFill/>
                        </a:ln>
                        <a:solidFill>
                          <a:srgbClr val="8C0000"/>
                        </a:solidFill>
                        <a:effectLst/>
                        <a:latin typeface="Arial" panose="020B0604020202020204" pitchFamily="34" charset="0"/>
                        <a:ea typeface="ＭＳ Ｐゴシック" charset="0"/>
                        <a:cs typeface="Arial" panose="020B0604020202020204" pitchFamily="34" charset="0"/>
                      </a:endParaRPr>
                    </a:p>
                  </a:txBody>
                  <a:tcPr marL="91434" marR="91434"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7AFFF3"/>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ar-JO" sz="1800" b="1" i="0" u="none" strike="noStrike" cap="none" normalizeH="0" baseline="0" dirty="0">
                          <a:ln>
                            <a:noFill/>
                          </a:ln>
                          <a:solidFill>
                            <a:srgbClr val="8C0000"/>
                          </a:solidFill>
                          <a:effectLst/>
                          <a:latin typeface="Arial" panose="020B0604020202020204" pitchFamily="34" charset="0"/>
                          <a:ea typeface="ＭＳ Ｐゴシック" charset="0"/>
                          <a:cs typeface="Arial" panose="020B0604020202020204" pitchFamily="34" charset="0"/>
                        </a:rPr>
                        <a:t>رجل حسب قلب الله</a:t>
                      </a:r>
                      <a:endParaRPr kumimoji="0" lang="en-US" sz="1800" b="1" i="0" u="none" strike="noStrike" cap="none" normalizeH="0" baseline="0" dirty="0">
                        <a:ln>
                          <a:noFill/>
                        </a:ln>
                        <a:solidFill>
                          <a:srgbClr val="8C0000"/>
                        </a:solidFill>
                        <a:effectLst/>
                        <a:latin typeface="Arial" panose="020B0604020202020204" pitchFamily="34" charset="0"/>
                        <a:ea typeface="ＭＳ Ｐゴシック" charset="0"/>
                        <a:cs typeface="Arial" panose="020B0604020202020204" pitchFamily="34" charset="0"/>
                      </a:endParaRPr>
                    </a:p>
                  </a:txBody>
                  <a:tcPr marL="91434" marR="91434"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7AFFF3"/>
                    </a:solidFill>
                  </a:tcPr>
                </a:tc>
                <a:tc gridSpan="2">
                  <a:txBody>
                    <a:body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ar-JO" sz="1800" b="1" i="0" u="none" strike="noStrike" cap="none" normalizeH="0" baseline="0" dirty="0">
                          <a:ln>
                            <a:noFill/>
                          </a:ln>
                          <a:solidFill>
                            <a:srgbClr val="8C0000"/>
                          </a:solidFill>
                          <a:effectLst/>
                          <a:latin typeface="Arial" panose="020B0604020202020204" pitchFamily="34" charset="0"/>
                          <a:ea typeface="ＭＳ Ｐゴシック" charset="0"/>
                          <a:cs typeface="Arial" panose="020B0604020202020204" pitchFamily="34" charset="0"/>
                        </a:rPr>
                        <a:t>رجل حسب قلب البشر</a:t>
                      </a:r>
                      <a:endParaRPr kumimoji="0" lang="en-US" sz="1800" b="1" i="0" u="none" strike="noStrike" cap="none" normalizeH="0" baseline="0" dirty="0">
                        <a:ln>
                          <a:noFill/>
                        </a:ln>
                        <a:solidFill>
                          <a:srgbClr val="8C0000"/>
                        </a:solidFill>
                        <a:effectLst/>
                        <a:latin typeface="Arial" panose="020B0604020202020204" pitchFamily="34" charset="0"/>
                        <a:ea typeface="ＭＳ Ｐゴシック" charset="0"/>
                        <a:cs typeface="Arial" panose="020B0604020202020204" pitchFamily="34" charset="0"/>
                      </a:endParaRPr>
                    </a:p>
                  </a:txBody>
                  <a:tcPr marL="91434" marR="91434" anchor="ctr" horzOverflow="overflow">
                    <a:lnL w="12700" cap="flat" cmpd="sng" algn="ctr">
                      <a:solidFill>
                        <a:srgbClr val="720000"/>
                      </a:solidFill>
                      <a:prstDash val="solid"/>
                      <a:round/>
                      <a:headEnd type="none" w="med" len="med"/>
                      <a:tailEnd type="none" w="med" len="med"/>
                    </a:lnL>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7AFFF3"/>
                    </a:solidFill>
                  </a:tcPr>
                </a:tc>
                <a:tc hMerge="1">
                  <a:txBody>
                    <a:bodyPr/>
                    <a:lstStyle/>
                    <a:p>
                      <a:endParaRPr lang="en-US"/>
                    </a:p>
                  </a:txBody>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ar-JO" sz="1800" b="1" i="0" u="none" strike="noStrike" cap="none" normalizeH="0" baseline="0" dirty="0">
                          <a:ln>
                            <a:noFill/>
                          </a:ln>
                          <a:solidFill>
                            <a:srgbClr val="8C0000"/>
                          </a:solidFill>
                          <a:effectLst/>
                          <a:latin typeface="Arial" panose="020B0604020202020204" pitchFamily="34" charset="0"/>
                          <a:ea typeface="ＭＳ Ｐゴシック" charset="0"/>
                          <a:cs typeface="Arial" panose="020B0604020202020204" pitchFamily="34" charset="0"/>
                        </a:rPr>
                        <a:t>رجل حسب قلب الله</a:t>
                      </a:r>
                      <a:endParaRPr kumimoji="0" lang="en-US" sz="1800" b="1" i="0" u="none" strike="noStrike" cap="none" normalizeH="0" baseline="0" dirty="0">
                        <a:ln>
                          <a:noFill/>
                        </a:ln>
                        <a:solidFill>
                          <a:srgbClr val="8C0000"/>
                        </a:solidFill>
                        <a:effectLst/>
                        <a:latin typeface="Arial" panose="020B0604020202020204" pitchFamily="34" charset="0"/>
                        <a:ea typeface="ＭＳ Ｐゴシック" charset="0"/>
                        <a:cs typeface="Arial" panose="020B0604020202020204" pitchFamily="34" charset="0"/>
                      </a:endParaRPr>
                    </a:p>
                  </a:txBody>
                  <a:tcPr marL="91434" marR="91434" anchor="ctr" horzOverflow="overflow">
                    <a:solidFill>
                      <a:srgbClr val="7AFFF3"/>
                    </a:solidFill>
                  </a:tcPr>
                </a:tc>
                <a:extLst>
                  <a:ext uri="{0D108BD9-81ED-4DB2-BD59-A6C34878D82A}">
                    <a16:rowId xmlns:a16="http://schemas.microsoft.com/office/drawing/2014/main" val="10006"/>
                  </a:ext>
                </a:extLst>
              </a:tr>
              <a:tr h="712748">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rgbClr val="8C0000"/>
                          </a:solidFill>
                          <a:effectLst/>
                          <a:latin typeface="Arial" panose="020B0604020202020204" pitchFamily="34" charset="0"/>
                          <a:ea typeface="ＭＳ Ｐゴシック" charset="0"/>
                          <a:cs typeface="Arial" panose="020B0604020202020204" pitchFamily="34" charset="0"/>
                        </a:rPr>
                        <a:t>عجز</a:t>
                      </a:r>
                      <a:endParaRPr kumimoji="0" lang="en-US" sz="1800" b="1" i="0" u="none" strike="noStrike" cap="none" normalizeH="0" baseline="0" dirty="0">
                        <a:ln>
                          <a:noFill/>
                        </a:ln>
                        <a:solidFill>
                          <a:srgbClr val="8C0000"/>
                        </a:solidFill>
                        <a:effectLst/>
                        <a:latin typeface="Arial" panose="020B0604020202020204" pitchFamily="34" charset="0"/>
                        <a:ea typeface="ＭＳ Ｐゴシック" charset="0"/>
                        <a:cs typeface="Arial" panose="020B0604020202020204" pitchFamily="34" charset="0"/>
                      </a:endParaRPr>
                    </a:p>
                  </a:txBody>
                  <a:tcPr marL="91434" marR="91434"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E2FFF9"/>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rgbClr val="8C0000"/>
                          </a:solidFill>
                          <a:effectLst/>
                          <a:latin typeface="Arial" panose="020B0604020202020204" pitchFamily="34" charset="0"/>
                          <a:ea typeface="ＭＳ Ｐゴシック" charset="0"/>
                          <a:cs typeface="Arial" panose="020B0604020202020204" pitchFamily="34" charset="0"/>
                        </a:rPr>
                        <a:t>صلاة</a:t>
                      </a:r>
                      <a:endParaRPr kumimoji="0" lang="en-US" sz="1800" b="1" i="0" u="none" strike="noStrike" cap="none" normalizeH="0" baseline="0" dirty="0">
                        <a:ln>
                          <a:noFill/>
                        </a:ln>
                        <a:solidFill>
                          <a:srgbClr val="8C0000"/>
                        </a:solidFill>
                        <a:effectLst/>
                        <a:latin typeface="Arial" panose="020B0604020202020204" pitchFamily="34" charset="0"/>
                        <a:ea typeface="ＭＳ Ｐゴシック" charset="0"/>
                        <a:cs typeface="Arial" panose="020B0604020202020204" pitchFamily="34" charset="0"/>
                      </a:endParaRPr>
                    </a:p>
                  </a:txBody>
                  <a:tcPr marL="91434" marR="91434"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E2FFF9"/>
                    </a:solidFill>
                  </a:tcPr>
                </a:tc>
                <a:tc gridSpan="2">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rgbClr val="8C0000"/>
                          </a:solidFill>
                          <a:effectLst/>
                          <a:latin typeface="Arial" panose="020B0604020202020204" pitchFamily="34" charset="0"/>
                          <a:ea typeface="ＭＳ Ｐゴシック" charset="0"/>
                          <a:cs typeface="Arial" panose="020B0604020202020204" pitchFamily="34" charset="0"/>
                        </a:rPr>
                        <a:t>فزع</a:t>
                      </a:r>
                      <a:endParaRPr kumimoji="0" lang="en-US" sz="1800" b="1" i="0" u="none" strike="noStrike" cap="none" normalizeH="0" baseline="0" dirty="0">
                        <a:ln>
                          <a:noFill/>
                        </a:ln>
                        <a:solidFill>
                          <a:srgbClr val="8C0000"/>
                        </a:solidFill>
                        <a:effectLst/>
                        <a:latin typeface="Arial" panose="020B0604020202020204" pitchFamily="34" charset="0"/>
                        <a:ea typeface="ＭＳ Ｐゴシック" charset="0"/>
                        <a:cs typeface="Arial" panose="020B0604020202020204" pitchFamily="34" charset="0"/>
                      </a:endParaRPr>
                    </a:p>
                  </a:txBody>
                  <a:tcPr marL="91434" marR="91434" anchor="ctr" horzOverflow="overflow">
                    <a:lnL w="12700" cap="flat" cmpd="sng" algn="ctr">
                      <a:solidFill>
                        <a:srgbClr val="720000"/>
                      </a:solidFill>
                      <a:prstDash val="solid"/>
                      <a:round/>
                      <a:headEnd type="none" w="med" len="med"/>
                      <a:tailEnd type="none" w="med" len="med"/>
                    </a:lnL>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E2FFF9"/>
                    </a:solidFill>
                  </a:tcPr>
                </a:tc>
                <a:tc hMerge="1">
                  <a:txBody>
                    <a:bodyPr/>
                    <a:lstStyle/>
                    <a:p>
                      <a:endParaRPr lang="en-US"/>
                    </a:p>
                  </a:txBody>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rgbClr val="8C0000"/>
                          </a:solidFill>
                          <a:effectLst/>
                          <a:latin typeface="Arial" panose="020B0604020202020204" pitchFamily="34" charset="0"/>
                          <a:ea typeface="ＭＳ Ｐゴシック" charset="0"/>
                          <a:cs typeface="Arial" panose="020B0604020202020204" pitchFamily="34" charset="0"/>
                        </a:rPr>
                        <a:t>صبر</a:t>
                      </a:r>
                      <a:endParaRPr kumimoji="0" lang="en-US" sz="1800" b="1" i="0" u="none" strike="noStrike" cap="none" normalizeH="0" baseline="0" dirty="0">
                        <a:ln>
                          <a:noFill/>
                        </a:ln>
                        <a:solidFill>
                          <a:srgbClr val="8C0000"/>
                        </a:solidFill>
                        <a:effectLst/>
                        <a:latin typeface="Arial" panose="020B0604020202020204" pitchFamily="34" charset="0"/>
                        <a:ea typeface="ＭＳ Ｐゴシック" charset="0"/>
                        <a:cs typeface="Arial" panose="020B0604020202020204" pitchFamily="34" charset="0"/>
                      </a:endParaRPr>
                    </a:p>
                  </a:txBody>
                  <a:tcPr marL="91434" marR="91434" anchor="ctr" horzOverflow="overflow">
                    <a:solidFill>
                      <a:srgbClr val="E2FFF9"/>
                    </a:solidFill>
                  </a:tcPr>
                </a:tc>
                <a:extLst>
                  <a:ext uri="{0D108BD9-81ED-4DB2-BD59-A6C34878D82A}">
                    <a16:rowId xmlns:a16="http://schemas.microsoft.com/office/drawing/2014/main" val="10007"/>
                  </a:ext>
                </a:extLst>
              </a:tr>
              <a:tr h="980604">
                <a:tc>
                  <a:txBody>
                    <a:bodyPr/>
                    <a:lstStyle/>
                    <a:p>
                      <a:pPr algn="ctr">
                        <a:lnSpc>
                          <a:spcPct val="115000"/>
                        </a:lnSpc>
                        <a:spcAft>
                          <a:spcPts val="0"/>
                        </a:spcAft>
                      </a:pPr>
                      <a:r>
                        <a:rPr lang="ar-JO" sz="1800" b="1" i="0" dirty="0">
                          <a:solidFill>
                            <a:srgbClr val="800000"/>
                          </a:solidFill>
                          <a:effectLst/>
                          <a:latin typeface="Arial" panose="020B0604020202020204" pitchFamily="34" charset="0"/>
                          <a:ea typeface="Times New Roman"/>
                          <a:cs typeface="Arial" panose="020B0604020202020204" pitchFamily="34" charset="0"/>
                        </a:rPr>
                        <a:t>الإنتقال رقم 1</a:t>
                      </a:r>
                      <a:endParaRPr lang="en-SG" sz="1800" b="1" i="0" dirty="0">
                        <a:solidFill>
                          <a:srgbClr val="800000"/>
                        </a:solidFill>
                        <a:effectLst/>
                        <a:latin typeface="Arial" panose="020B0604020202020204" pitchFamily="34" charset="0"/>
                        <a:ea typeface="宋体"/>
                        <a:cs typeface="Arial" panose="020B0604020202020204" pitchFamily="34" charset="0"/>
                      </a:endParaRPr>
                    </a:p>
                    <a:p>
                      <a:pPr algn="ctr">
                        <a:lnSpc>
                          <a:spcPct val="115000"/>
                        </a:lnSpc>
                        <a:spcAft>
                          <a:spcPts val="0"/>
                        </a:spcAft>
                      </a:pPr>
                      <a:r>
                        <a:rPr lang="ar-JO" sz="1800" b="1" i="0" dirty="0">
                          <a:solidFill>
                            <a:srgbClr val="800000"/>
                          </a:solidFill>
                          <a:effectLst/>
                          <a:latin typeface="Arial" panose="020B0604020202020204" pitchFamily="34" charset="0"/>
                          <a:ea typeface="宋体"/>
                          <a:cs typeface="Arial" panose="020B0604020202020204" pitchFamily="34" charset="0"/>
                        </a:rPr>
                        <a:t>عالي</a:t>
                      </a:r>
                      <a:r>
                        <a:rPr lang="ar-JO" sz="1800" b="1" i="0" baseline="0" dirty="0">
                          <a:solidFill>
                            <a:srgbClr val="800000"/>
                          </a:solidFill>
                          <a:effectLst/>
                          <a:latin typeface="Arial" panose="020B0604020202020204" pitchFamily="34" charset="0"/>
                          <a:ea typeface="宋体"/>
                          <a:cs typeface="Arial" panose="020B0604020202020204" pitchFamily="34" charset="0"/>
                        </a:rPr>
                        <a:t> إلى صموئيل</a:t>
                      </a:r>
                      <a:endParaRPr lang="en-SG" sz="1800" b="1" i="0" dirty="0">
                        <a:solidFill>
                          <a:srgbClr val="800000"/>
                        </a:solidFill>
                        <a:effectLst/>
                        <a:latin typeface="Arial" panose="020B0604020202020204" pitchFamily="34" charset="0"/>
                        <a:ea typeface="宋体"/>
                        <a:cs typeface="Arial" panose="020B0604020202020204" pitchFamily="34" charset="0"/>
                      </a:endParaRPr>
                    </a:p>
                    <a:p>
                      <a:pPr algn="ctr">
                        <a:lnSpc>
                          <a:spcPct val="115000"/>
                        </a:lnSpc>
                        <a:spcAft>
                          <a:spcPts val="0"/>
                        </a:spcAft>
                      </a:pPr>
                      <a:r>
                        <a:rPr lang="en-US" sz="1800" b="1" i="0" dirty="0">
                          <a:solidFill>
                            <a:srgbClr val="800000"/>
                          </a:solidFill>
                          <a:effectLst/>
                          <a:latin typeface="Arial" panose="020B0604020202020204" pitchFamily="34" charset="0"/>
                          <a:ea typeface="Times New Roman"/>
                          <a:cs typeface="Arial" panose="020B0604020202020204" pitchFamily="34" charset="0"/>
                        </a:rPr>
                        <a:t>(</a:t>
                      </a:r>
                      <a:r>
                        <a:rPr lang="ar-JO" sz="1800" b="1" i="0" dirty="0">
                          <a:solidFill>
                            <a:srgbClr val="800000"/>
                          </a:solidFill>
                          <a:effectLst/>
                          <a:latin typeface="Arial" panose="020B0604020202020204" pitchFamily="34" charset="0"/>
                          <a:ea typeface="Times New Roman"/>
                          <a:cs typeface="Arial" panose="020B0604020202020204" pitchFamily="34" charset="0"/>
                        </a:rPr>
                        <a:t>1-3</a:t>
                      </a:r>
                      <a:r>
                        <a:rPr lang="en-US" sz="1800" b="1" i="0" dirty="0">
                          <a:solidFill>
                            <a:srgbClr val="800000"/>
                          </a:solidFill>
                          <a:effectLst/>
                          <a:latin typeface="Arial" panose="020B0604020202020204" pitchFamily="34" charset="0"/>
                          <a:ea typeface="Times New Roman"/>
                          <a:cs typeface="Arial" panose="020B0604020202020204" pitchFamily="34" charset="0"/>
                        </a:rPr>
                        <a:t>)</a:t>
                      </a:r>
                      <a:endParaRPr lang="en-SG" sz="1800" b="1" i="0" dirty="0">
                        <a:solidFill>
                          <a:srgbClr val="800000"/>
                        </a:solidFill>
                        <a:effectLst/>
                        <a:latin typeface="Arial" panose="020B0604020202020204" pitchFamily="34" charset="0"/>
                        <a:ea typeface="宋体"/>
                        <a:cs typeface="Arial" panose="020B0604020202020204" pitchFamily="34" charset="0"/>
                      </a:endParaRPr>
                    </a:p>
                  </a:txBody>
                  <a:tcPr marL="50800" marR="50800" marT="0" marB="0" anchor="ctr">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7AFFF3"/>
                    </a:solidFill>
                  </a:tcPr>
                </a:tc>
                <a:tc>
                  <a:txBody>
                    <a:bodyPr/>
                    <a:lstStyle/>
                    <a:p>
                      <a:pPr algn="ctr">
                        <a:lnSpc>
                          <a:spcPct val="115000"/>
                        </a:lnSpc>
                        <a:spcAft>
                          <a:spcPts val="0"/>
                        </a:spcAft>
                      </a:pPr>
                      <a:r>
                        <a:rPr lang="ar-JO" sz="1800" b="1" i="0" dirty="0">
                          <a:solidFill>
                            <a:srgbClr val="800000"/>
                          </a:solidFill>
                          <a:effectLst/>
                          <a:latin typeface="Arial" panose="020B0604020202020204" pitchFamily="34" charset="0"/>
                          <a:ea typeface="宋体"/>
                          <a:cs typeface="Arial" panose="020B0604020202020204" pitchFamily="34" charset="0"/>
                        </a:rPr>
                        <a:t>صموئيل</a:t>
                      </a:r>
                      <a:r>
                        <a:rPr lang="ar-JO" sz="1800" b="1" i="0" baseline="0" dirty="0">
                          <a:solidFill>
                            <a:srgbClr val="800000"/>
                          </a:solidFill>
                          <a:effectLst/>
                          <a:latin typeface="Arial" panose="020B0604020202020204" pitchFamily="34" charset="0"/>
                          <a:ea typeface="宋体"/>
                          <a:cs typeface="Arial" panose="020B0604020202020204" pitchFamily="34" charset="0"/>
                        </a:rPr>
                        <a:t> وتوهان تابوت العهد</a:t>
                      </a:r>
                      <a:endParaRPr lang="en-SG" sz="1800" b="1" i="0" dirty="0">
                        <a:solidFill>
                          <a:srgbClr val="800000"/>
                        </a:solidFill>
                        <a:effectLst/>
                        <a:latin typeface="Arial" panose="020B0604020202020204" pitchFamily="34" charset="0"/>
                        <a:ea typeface="宋体"/>
                        <a:cs typeface="Arial" panose="020B0604020202020204" pitchFamily="34" charset="0"/>
                      </a:endParaRPr>
                    </a:p>
                    <a:p>
                      <a:pPr algn="ctr">
                        <a:lnSpc>
                          <a:spcPct val="115000"/>
                        </a:lnSpc>
                        <a:spcAft>
                          <a:spcPts val="0"/>
                        </a:spcAft>
                      </a:pPr>
                      <a:r>
                        <a:rPr lang="en-US" sz="1800" b="1" i="0" dirty="0">
                          <a:solidFill>
                            <a:srgbClr val="800000"/>
                          </a:solidFill>
                          <a:effectLst/>
                          <a:latin typeface="Arial" panose="020B0604020202020204" pitchFamily="34" charset="0"/>
                          <a:ea typeface="Times New Roman"/>
                          <a:cs typeface="Arial" panose="020B0604020202020204" pitchFamily="34" charset="0"/>
                        </a:rPr>
                        <a:t>(</a:t>
                      </a:r>
                      <a:r>
                        <a:rPr lang="ar-JO" sz="1800" b="1" i="0" dirty="0">
                          <a:solidFill>
                            <a:srgbClr val="800000"/>
                          </a:solidFill>
                          <a:effectLst/>
                          <a:latin typeface="Arial" panose="020B0604020202020204" pitchFamily="34" charset="0"/>
                          <a:ea typeface="Times New Roman"/>
                          <a:cs typeface="Arial" panose="020B0604020202020204" pitchFamily="34" charset="0"/>
                        </a:rPr>
                        <a:t>4-7</a:t>
                      </a:r>
                      <a:r>
                        <a:rPr lang="en-US" sz="1800" b="1" i="0" dirty="0">
                          <a:solidFill>
                            <a:srgbClr val="800000"/>
                          </a:solidFill>
                          <a:effectLst/>
                          <a:latin typeface="Arial" panose="020B0604020202020204" pitchFamily="34" charset="0"/>
                          <a:ea typeface="Times New Roman"/>
                          <a:cs typeface="Arial" panose="020B0604020202020204" pitchFamily="34" charset="0"/>
                        </a:rPr>
                        <a:t>)</a:t>
                      </a:r>
                      <a:endParaRPr lang="en-SG" sz="1800" b="1" i="0" dirty="0">
                        <a:solidFill>
                          <a:srgbClr val="800000"/>
                        </a:solidFill>
                        <a:effectLst/>
                        <a:latin typeface="Arial" panose="020B0604020202020204" pitchFamily="34" charset="0"/>
                        <a:ea typeface="宋体"/>
                        <a:cs typeface="Arial" panose="020B0604020202020204" pitchFamily="34" charset="0"/>
                      </a:endParaRPr>
                    </a:p>
                  </a:txBody>
                  <a:tcPr marL="50800" marR="50800" marT="0" marB="0" anchor="ctr">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7AFFF3"/>
                    </a:solidFill>
                  </a:tcPr>
                </a:tc>
                <a:tc>
                  <a:txBody>
                    <a:bodyPr/>
                    <a:lstStyle/>
                    <a:p>
                      <a:pPr algn="ctr">
                        <a:lnSpc>
                          <a:spcPct val="115000"/>
                        </a:lnSpc>
                        <a:spcAft>
                          <a:spcPts val="0"/>
                        </a:spcAft>
                      </a:pPr>
                      <a:r>
                        <a:rPr lang="ar-JO" sz="1800" b="1" i="0" dirty="0">
                          <a:solidFill>
                            <a:srgbClr val="800000"/>
                          </a:solidFill>
                          <a:effectLst/>
                          <a:latin typeface="Arial" panose="020B0604020202020204" pitchFamily="34" charset="0"/>
                          <a:ea typeface="宋体"/>
                          <a:cs typeface="Arial" panose="020B0604020202020204" pitchFamily="34" charset="0"/>
                        </a:rPr>
                        <a:t>الإنتقال</a:t>
                      </a:r>
                      <a:r>
                        <a:rPr lang="ar-JO" sz="1800" b="1" i="0" baseline="0" dirty="0">
                          <a:solidFill>
                            <a:srgbClr val="800000"/>
                          </a:solidFill>
                          <a:effectLst/>
                          <a:latin typeface="Arial" panose="020B0604020202020204" pitchFamily="34" charset="0"/>
                          <a:ea typeface="宋体"/>
                          <a:cs typeface="Arial" panose="020B0604020202020204" pitchFamily="34" charset="0"/>
                        </a:rPr>
                        <a:t> رقم 2</a:t>
                      </a:r>
                      <a:endParaRPr lang="en-SG" sz="1800" b="1" i="0" dirty="0">
                        <a:solidFill>
                          <a:srgbClr val="800000"/>
                        </a:solidFill>
                        <a:effectLst/>
                        <a:latin typeface="Arial" panose="020B0604020202020204" pitchFamily="34" charset="0"/>
                        <a:ea typeface="宋体"/>
                        <a:cs typeface="Arial" panose="020B0604020202020204" pitchFamily="34" charset="0"/>
                      </a:endParaRPr>
                    </a:p>
                    <a:p>
                      <a:pPr algn="ctr">
                        <a:lnSpc>
                          <a:spcPct val="115000"/>
                        </a:lnSpc>
                        <a:spcAft>
                          <a:spcPts val="0"/>
                        </a:spcAft>
                      </a:pPr>
                      <a:r>
                        <a:rPr lang="ar-JO" sz="1800" b="1" i="0" dirty="0">
                          <a:solidFill>
                            <a:srgbClr val="800000"/>
                          </a:solidFill>
                          <a:effectLst/>
                          <a:latin typeface="Arial" panose="020B0604020202020204" pitchFamily="34" charset="0"/>
                          <a:ea typeface="宋体"/>
                          <a:cs typeface="Arial" panose="020B0604020202020204" pitchFamily="34" charset="0"/>
                        </a:rPr>
                        <a:t>صموئيل</a:t>
                      </a:r>
                      <a:r>
                        <a:rPr lang="ar-JO" sz="1800" b="1" i="0" baseline="0" dirty="0">
                          <a:solidFill>
                            <a:srgbClr val="800000"/>
                          </a:solidFill>
                          <a:effectLst/>
                          <a:latin typeface="Arial" panose="020B0604020202020204" pitchFamily="34" charset="0"/>
                          <a:ea typeface="宋体"/>
                          <a:cs typeface="Arial" panose="020B0604020202020204" pitchFamily="34" charset="0"/>
                        </a:rPr>
                        <a:t> إلى شاول</a:t>
                      </a:r>
                      <a:endParaRPr lang="en-SG" sz="1800" b="1" i="0" dirty="0">
                        <a:solidFill>
                          <a:srgbClr val="800000"/>
                        </a:solidFill>
                        <a:effectLst/>
                        <a:latin typeface="Arial" panose="020B0604020202020204" pitchFamily="34" charset="0"/>
                        <a:ea typeface="宋体"/>
                        <a:cs typeface="Arial" panose="020B0604020202020204" pitchFamily="34" charset="0"/>
                      </a:endParaRPr>
                    </a:p>
                    <a:p>
                      <a:pPr algn="ctr">
                        <a:lnSpc>
                          <a:spcPct val="115000"/>
                        </a:lnSpc>
                        <a:spcAft>
                          <a:spcPts val="0"/>
                        </a:spcAft>
                      </a:pPr>
                      <a:r>
                        <a:rPr lang="en-US" sz="1800" b="1" i="0" dirty="0">
                          <a:solidFill>
                            <a:srgbClr val="800000"/>
                          </a:solidFill>
                          <a:effectLst/>
                          <a:latin typeface="Arial" panose="020B0604020202020204" pitchFamily="34" charset="0"/>
                          <a:ea typeface="Times New Roman"/>
                          <a:cs typeface="Arial" panose="020B0604020202020204" pitchFamily="34" charset="0"/>
                        </a:rPr>
                        <a:t>(</a:t>
                      </a:r>
                      <a:r>
                        <a:rPr lang="ar-JO" sz="1800" b="1" i="0" dirty="0">
                          <a:solidFill>
                            <a:srgbClr val="800000"/>
                          </a:solidFill>
                          <a:effectLst/>
                          <a:latin typeface="Arial" panose="020B0604020202020204" pitchFamily="34" charset="0"/>
                          <a:ea typeface="Times New Roman"/>
                          <a:cs typeface="Arial" panose="020B0604020202020204" pitchFamily="34" charset="0"/>
                        </a:rPr>
                        <a:t>8-12</a:t>
                      </a:r>
                      <a:r>
                        <a:rPr lang="en-US" sz="1800" b="1" i="0" dirty="0">
                          <a:solidFill>
                            <a:srgbClr val="800000"/>
                          </a:solidFill>
                          <a:effectLst/>
                          <a:latin typeface="Arial" panose="020B0604020202020204" pitchFamily="34" charset="0"/>
                          <a:ea typeface="Times New Roman"/>
                          <a:cs typeface="Arial" panose="020B0604020202020204" pitchFamily="34" charset="0"/>
                        </a:rPr>
                        <a:t>)</a:t>
                      </a:r>
                      <a:endParaRPr lang="en-SG" sz="1800" b="1" i="0" dirty="0">
                        <a:solidFill>
                          <a:srgbClr val="800000"/>
                        </a:solidFill>
                        <a:effectLst/>
                        <a:latin typeface="Arial" panose="020B0604020202020204" pitchFamily="34" charset="0"/>
                        <a:ea typeface="宋体"/>
                        <a:cs typeface="Arial" panose="020B0604020202020204" pitchFamily="34" charset="0"/>
                      </a:endParaRPr>
                    </a:p>
                  </a:txBody>
                  <a:tcPr marL="50800" marR="50800" marT="0" marB="0" anchor="ctr">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7AFFF3"/>
                    </a:solidFill>
                  </a:tcPr>
                </a:tc>
                <a:tc>
                  <a:txBody>
                    <a:bodyPr/>
                    <a:lstStyle/>
                    <a:p>
                      <a:pPr algn="ctr">
                        <a:lnSpc>
                          <a:spcPct val="115000"/>
                        </a:lnSpc>
                        <a:spcAft>
                          <a:spcPts val="0"/>
                        </a:spcAft>
                      </a:pPr>
                      <a:r>
                        <a:rPr lang="ar-JO" sz="1800" b="1" i="0" dirty="0">
                          <a:solidFill>
                            <a:srgbClr val="800000"/>
                          </a:solidFill>
                          <a:effectLst/>
                          <a:latin typeface="Arial" panose="020B0604020202020204" pitchFamily="34" charset="0"/>
                          <a:ea typeface="Times New Roman"/>
                          <a:cs typeface="Arial" panose="020B0604020202020204" pitchFamily="34" charset="0"/>
                        </a:rPr>
                        <a:t>رفض</a:t>
                      </a:r>
                    </a:p>
                    <a:p>
                      <a:pPr algn="ctr">
                        <a:lnSpc>
                          <a:spcPct val="115000"/>
                        </a:lnSpc>
                        <a:spcAft>
                          <a:spcPts val="0"/>
                        </a:spcAft>
                      </a:pPr>
                      <a:r>
                        <a:rPr lang="ar-JO" sz="1800" b="1" i="0" dirty="0">
                          <a:solidFill>
                            <a:srgbClr val="800000"/>
                          </a:solidFill>
                          <a:effectLst/>
                          <a:latin typeface="Arial" panose="020B0604020202020204" pitchFamily="34" charset="0"/>
                          <a:ea typeface="宋体"/>
                          <a:cs typeface="Arial" panose="020B0604020202020204" pitchFamily="34" charset="0"/>
                        </a:rPr>
                        <a:t>شاول</a:t>
                      </a:r>
                      <a:endParaRPr lang="en-SG" sz="1800" b="1" i="0" dirty="0">
                        <a:solidFill>
                          <a:srgbClr val="800000"/>
                        </a:solidFill>
                        <a:effectLst/>
                        <a:latin typeface="Arial" panose="020B0604020202020204" pitchFamily="34" charset="0"/>
                        <a:ea typeface="宋体"/>
                        <a:cs typeface="Arial" panose="020B0604020202020204" pitchFamily="34" charset="0"/>
                      </a:endParaRPr>
                    </a:p>
                    <a:p>
                      <a:pPr algn="ctr">
                        <a:lnSpc>
                          <a:spcPct val="115000"/>
                        </a:lnSpc>
                        <a:spcAft>
                          <a:spcPts val="0"/>
                        </a:spcAft>
                      </a:pPr>
                      <a:r>
                        <a:rPr lang="en-US" sz="1800" b="1" i="0" dirty="0">
                          <a:solidFill>
                            <a:srgbClr val="800000"/>
                          </a:solidFill>
                          <a:effectLst/>
                          <a:latin typeface="Arial" panose="020B0604020202020204" pitchFamily="34" charset="0"/>
                          <a:ea typeface="Times New Roman"/>
                          <a:cs typeface="Arial" panose="020B0604020202020204" pitchFamily="34" charset="0"/>
                        </a:rPr>
                        <a:t>(</a:t>
                      </a:r>
                      <a:r>
                        <a:rPr lang="ar-JO" sz="1800" b="1" i="0" dirty="0">
                          <a:solidFill>
                            <a:srgbClr val="800000"/>
                          </a:solidFill>
                          <a:effectLst/>
                          <a:latin typeface="Arial" panose="020B0604020202020204" pitchFamily="34" charset="0"/>
                          <a:ea typeface="Times New Roman"/>
                          <a:cs typeface="Arial" panose="020B0604020202020204" pitchFamily="34" charset="0"/>
                        </a:rPr>
                        <a:t>13-15</a:t>
                      </a:r>
                      <a:r>
                        <a:rPr lang="en-US" sz="1800" b="1" i="0" dirty="0">
                          <a:solidFill>
                            <a:srgbClr val="800000"/>
                          </a:solidFill>
                          <a:effectLst/>
                          <a:latin typeface="Arial" panose="020B0604020202020204" pitchFamily="34" charset="0"/>
                          <a:ea typeface="Times New Roman"/>
                          <a:cs typeface="Arial" panose="020B0604020202020204" pitchFamily="34" charset="0"/>
                        </a:rPr>
                        <a:t>)</a:t>
                      </a:r>
                      <a:endParaRPr lang="en-SG" sz="1800" b="1" i="0" dirty="0">
                        <a:solidFill>
                          <a:srgbClr val="800000"/>
                        </a:solidFill>
                        <a:effectLst/>
                        <a:latin typeface="Arial" panose="020B0604020202020204" pitchFamily="34" charset="0"/>
                        <a:ea typeface="宋体"/>
                        <a:cs typeface="Arial" panose="020B0604020202020204" pitchFamily="34" charset="0"/>
                      </a:endParaRPr>
                    </a:p>
                  </a:txBody>
                  <a:tcPr marL="50800" marR="50800" marT="0" marB="0" anchor="ctr">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B w="12700" cap="flat" cmpd="sng" algn="ctr">
                      <a:solidFill>
                        <a:srgbClr val="720000"/>
                      </a:solidFill>
                      <a:prstDash val="solid"/>
                      <a:round/>
                      <a:headEnd type="none" w="med" len="med"/>
                      <a:tailEnd type="none" w="med" len="med"/>
                    </a:lnB>
                    <a:lnTlToBr>
                      <a:noFill/>
                    </a:lnTlToBr>
                    <a:lnBlToTr>
                      <a:noFill/>
                    </a:lnBlToTr>
                    <a:solidFill>
                      <a:srgbClr val="7AFFF3"/>
                    </a:solidFill>
                  </a:tcPr>
                </a:tc>
                <a:tc>
                  <a:txBody>
                    <a:bodyPr/>
                    <a:lstStyle/>
                    <a:p>
                      <a:pPr algn="ctr">
                        <a:lnSpc>
                          <a:spcPct val="115000"/>
                        </a:lnSpc>
                        <a:spcAft>
                          <a:spcPts val="0"/>
                        </a:spcAft>
                      </a:pPr>
                      <a:r>
                        <a:rPr lang="en-US" sz="1800" b="1" i="0" dirty="0">
                          <a:solidFill>
                            <a:srgbClr val="800000"/>
                          </a:solidFill>
                          <a:effectLst/>
                          <a:latin typeface="Arial" panose="020B0604020202020204" pitchFamily="34" charset="0"/>
                          <a:ea typeface="Times New Roman"/>
                          <a:cs typeface="Arial" panose="020B0604020202020204" pitchFamily="34" charset="0"/>
                        </a:rPr>
                        <a:t> </a:t>
                      </a:r>
                      <a:r>
                        <a:rPr lang="ar-JO" sz="1800" b="1" i="0" dirty="0">
                          <a:solidFill>
                            <a:srgbClr val="800000"/>
                          </a:solidFill>
                          <a:effectLst/>
                          <a:latin typeface="Arial" panose="020B0604020202020204" pitchFamily="34" charset="0"/>
                          <a:ea typeface="Times New Roman"/>
                          <a:cs typeface="Arial" panose="020B0604020202020204" pitchFamily="34" charset="0"/>
                        </a:rPr>
                        <a:t>الإنتقال</a:t>
                      </a:r>
                      <a:r>
                        <a:rPr lang="ar-JO" sz="1800" b="1" i="0" baseline="0" dirty="0">
                          <a:solidFill>
                            <a:srgbClr val="800000"/>
                          </a:solidFill>
                          <a:effectLst/>
                          <a:latin typeface="Arial" panose="020B0604020202020204" pitchFamily="34" charset="0"/>
                          <a:ea typeface="Times New Roman"/>
                          <a:cs typeface="Arial" panose="020B0604020202020204" pitchFamily="34" charset="0"/>
                        </a:rPr>
                        <a:t> رقم 3</a:t>
                      </a:r>
                      <a:endParaRPr lang="en-SG" sz="1800" b="1" i="0" dirty="0">
                        <a:solidFill>
                          <a:srgbClr val="800000"/>
                        </a:solidFill>
                        <a:effectLst/>
                        <a:latin typeface="Arial" panose="020B0604020202020204" pitchFamily="34" charset="0"/>
                        <a:ea typeface="宋体"/>
                        <a:cs typeface="Arial" panose="020B0604020202020204" pitchFamily="34" charset="0"/>
                      </a:endParaRPr>
                    </a:p>
                    <a:p>
                      <a:pPr algn="ctr">
                        <a:lnSpc>
                          <a:spcPct val="115000"/>
                        </a:lnSpc>
                        <a:spcAft>
                          <a:spcPts val="0"/>
                        </a:spcAft>
                      </a:pPr>
                      <a:r>
                        <a:rPr lang="ar-JO" sz="1800" b="1" i="0" dirty="0">
                          <a:solidFill>
                            <a:srgbClr val="800000"/>
                          </a:solidFill>
                          <a:effectLst/>
                          <a:latin typeface="Arial" panose="020B0604020202020204" pitchFamily="34" charset="0"/>
                          <a:ea typeface="宋体"/>
                          <a:cs typeface="Arial" panose="020B0604020202020204" pitchFamily="34" charset="0"/>
                        </a:rPr>
                        <a:t>شاول</a:t>
                      </a:r>
                      <a:r>
                        <a:rPr lang="ar-JO" sz="1800" b="1" i="0" baseline="0" dirty="0">
                          <a:solidFill>
                            <a:srgbClr val="800000"/>
                          </a:solidFill>
                          <a:effectLst/>
                          <a:latin typeface="Arial" panose="020B0604020202020204" pitchFamily="34" charset="0"/>
                          <a:ea typeface="宋体"/>
                          <a:cs typeface="Arial" panose="020B0604020202020204" pitchFamily="34" charset="0"/>
                        </a:rPr>
                        <a:t> إلى داود</a:t>
                      </a:r>
                      <a:endParaRPr lang="en-SG" sz="1800" b="1" i="0" dirty="0">
                        <a:solidFill>
                          <a:srgbClr val="800000"/>
                        </a:solidFill>
                        <a:effectLst/>
                        <a:latin typeface="Arial" panose="020B0604020202020204" pitchFamily="34" charset="0"/>
                        <a:ea typeface="宋体"/>
                        <a:cs typeface="Arial" panose="020B0604020202020204" pitchFamily="34" charset="0"/>
                      </a:endParaRPr>
                    </a:p>
                    <a:p>
                      <a:pPr algn="ctr">
                        <a:lnSpc>
                          <a:spcPct val="115000"/>
                        </a:lnSpc>
                        <a:spcAft>
                          <a:spcPts val="0"/>
                        </a:spcAft>
                      </a:pPr>
                      <a:r>
                        <a:rPr lang="en-US" sz="1800" b="1" i="0" dirty="0">
                          <a:solidFill>
                            <a:srgbClr val="800000"/>
                          </a:solidFill>
                          <a:effectLst/>
                          <a:latin typeface="Arial" panose="020B0604020202020204" pitchFamily="34" charset="0"/>
                          <a:ea typeface="Times New Roman"/>
                          <a:cs typeface="Arial" panose="020B0604020202020204" pitchFamily="34" charset="0"/>
                        </a:rPr>
                        <a:t>(</a:t>
                      </a:r>
                      <a:r>
                        <a:rPr lang="ar-JO" sz="1800" b="1" i="0" dirty="0">
                          <a:solidFill>
                            <a:srgbClr val="800000"/>
                          </a:solidFill>
                          <a:effectLst/>
                          <a:latin typeface="Arial" panose="020B0604020202020204" pitchFamily="34" charset="0"/>
                          <a:ea typeface="Times New Roman"/>
                          <a:cs typeface="Arial" panose="020B0604020202020204" pitchFamily="34" charset="0"/>
                        </a:rPr>
                        <a:t>16-31</a:t>
                      </a:r>
                      <a:r>
                        <a:rPr lang="en-US" sz="1800" b="1" i="0" dirty="0">
                          <a:solidFill>
                            <a:srgbClr val="800000"/>
                          </a:solidFill>
                          <a:effectLst/>
                          <a:latin typeface="Arial" panose="020B0604020202020204" pitchFamily="34" charset="0"/>
                          <a:ea typeface="Times New Roman"/>
                          <a:cs typeface="Arial" panose="020B0604020202020204" pitchFamily="34" charset="0"/>
                        </a:rPr>
                        <a:t>) </a:t>
                      </a:r>
                      <a:endParaRPr lang="en-SG" sz="1800" b="1" i="0" dirty="0">
                        <a:solidFill>
                          <a:srgbClr val="800000"/>
                        </a:solidFill>
                        <a:effectLst/>
                        <a:latin typeface="Arial" panose="020B0604020202020204" pitchFamily="34" charset="0"/>
                        <a:ea typeface="宋体"/>
                        <a:cs typeface="Arial" panose="020B0604020202020204" pitchFamily="34" charset="0"/>
                      </a:endParaRPr>
                    </a:p>
                  </a:txBody>
                  <a:tcPr marL="50800" marR="50800" marT="0" marB="0" anchor="ctr">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B w="12700" cap="flat" cmpd="sng" algn="ctr">
                      <a:solidFill>
                        <a:srgbClr val="720000"/>
                      </a:solidFill>
                      <a:prstDash val="solid"/>
                      <a:round/>
                      <a:headEnd type="none" w="med" len="med"/>
                      <a:tailEnd type="none" w="med" len="med"/>
                    </a:lnB>
                    <a:lnTlToBr>
                      <a:noFill/>
                    </a:lnTlToBr>
                    <a:lnBlToTr>
                      <a:noFill/>
                    </a:lnBlToTr>
                    <a:solidFill>
                      <a:srgbClr val="7AFFF3"/>
                    </a:solidFill>
                  </a:tcPr>
                </a:tc>
                <a:extLst>
                  <a:ext uri="{0D108BD9-81ED-4DB2-BD59-A6C34878D82A}">
                    <a16:rowId xmlns:a16="http://schemas.microsoft.com/office/drawing/2014/main" val="10008"/>
                  </a:ext>
                </a:extLst>
              </a:tr>
              <a:tr h="568895">
                <a:tc gridSpan="5">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rgbClr val="8C0000"/>
                          </a:solidFill>
                          <a:effectLst/>
                          <a:latin typeface="Arial" panose="020B0604020202020204" pitchFamily="34" charset="0"/>
                          <a:ea typeface="ＭＳ Ｐゴシック" charset="0"/>
                          <a:cs typeface="Arial" panose="020B0604020202020204" pitchFamily="34" charset="0"/>
                        </a:rPr>
                        <a:t>94 سنة</a:t>
                      </a:r>
                      <a:endParaRPr kumimoji="0" lang="en-US" sz="1800" b="1" i="0" u="none" strike="noStrike" cap="none" normalizeH="0" baseline="0" dirty="0">
                        <a:ln>
                          <a:noFill/>
                        </a:ln>
                        <a:solidFill>
                          <a:srgbClr val="8C0000"/>
                        </a:solidFill>
                        <a:effectLst/>
                        <a:latin typeface="Arial" panose="020B0604020202020204" pitchFamily="34" charset="0"/>
                        <a:ea typeface="ＭＳ Ｐゴシック" charset="0"/>
                        <a:cs typeface="Arial" panose="020B0604020202020204" pitchFamily="34" charset="0"/>
                      </a:endParaRPr>
                    </a:p>
                  </a:txBody>
                  <a:tcPr marL="91434" marR="91434"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E2FFF9"/>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9"/>
                  </a:ext>
                </a:extLst>
              </a:tr>
              <a:tr h="568895">
                <a:tc gridSpan="5">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rgbClr val="8C0000"/>
                          </a:solidFill>
                          <a:effectLst/>
                          <a:latin typeface="Arial" panose="020B0604020202020204" pitchFamily="34" charset="0"/>
                          <a:ea typeface="ＭＳ Ｐゴシック" charset="0"/>
                          <a:cs typeface="Arial" panose="020B0604020202020204" pitchFamily="34" charset="0"/>
                        </a:rPr>
                        <a:t>ولادة صموئيل (1105 ق.م) إلى موت شاول (1011 ق.م)</a:t>
                      </a:r>
                      <a:endParaRPr kumimoji="0" lang="en-US" sz="1800" b="1" i="0" u="none" strike="noStrike" cap="none" normalizeH="0" baseline="0" dirty="0">
                        <a:ln>
                          <a:noFill/>
                        </a:ln>
                        <a:solidFill>
                          <a:srgbClr val="8C0000"/>
                        </a:solidFill>
                        <a:effectLst/>
                        <a:latin typeface="Arial" panose="020B0604020202020204" pitchFamily="34" charset="0"/>
                        <a:ea typeface="ＭＳ Ｐゴシック" charset="0"/>
                        <a:cs typeface="Arial" panose="020B0604020202020204" pitchFamily="34" charset="0"/>
                      </a:endParaRPr>
                    </a:p>
                  </a:txBody>
                  <a:tcPr marL="91434" marR="91434"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7AFFF3"/>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10"/>
                  </a:ext>
                </a:extLst>
              </a:tr>
            </a:tbl>
          </a:graphicData>
        </a:graphic>
      </p:graphicFrame>
      <p:sp>
        <p:nvSpPr>
          <p:cNvPr id="920634" name="Text Box 24"/>
          <p:cNvSpPr txBox="1">
            <a:spLocks noChangeArrowheads="1"/>
          </p:cNvSpPr>
          <p:nvPr/>
        </p:nvSpPr>
        <p:spPr bwMode="auto">
          <a:xfrm>
            <a:off x="8455025" y="0"/>
            <a:ext cx="612775" cy="4000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rPr>
              <a:t>203</a:t>
            </a:r>
          </a:p>
        </p:txBody>
      </p:sp>
      <p:sp>
        <p:nvSpPr>
          <p:cNvPr id="7" name="Text Box 6"/>
          <p:cNvSpPr txBox="1">
            <a:spLocks noChangeArrowheads="1"/>
          </p:cNvSpPr>
          <p:nvPr/>
        </p:nvSpPr>
        <p:spPr bwMode="auto">
          <a:xfrm>
            <a:off x="8523109" y="944"/>
            <a:ext cx="623594" cy="309504"/>
          </a:xfrm>
          <a:prstGeom prst="rect">
            <a:avLst/>
          </a:prstGeom>
          <a:solidFill>
            <a:srgbClr val="000000"/>
          </a:solidFill>
          <a:ln w="9525">
            <a:noFill/>
            <a:miter lim="800000"/>
            <a:headEnd type="none" w="sm" len="sm"/>
            <a:tailEnd type="none" w="sm" len="sm"/>
          </a:ln>
          <a:effectLst/>
        </p:spPr>
        <p:txBody>
          <a:bodyPr anchor="ct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2000" b="1" i="0" u="none" strike="noStrike" kern="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194</a:t>
            </a:r>
            <a:endParaRPr kumimoji="0" lang="en-US" sz="2000" b="1" i="0" u="none" strike="noStrike" kern="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8" name="Rectangle 2"/>
          <p:cNvSpPr txBox="1">
            <a:spLocks noChangeArrowheads="1"/>
          </p:cNvSpPr>
          <p:nvPr/>
        </p:nvSpPr>
        <p:spPr bwMode="auto">
          <a:xfrm>
            <a:off x="-31091" y="4588"/>
            <a:ext cx="2010803" cy="54409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eaLnBrk="0" hangingPunct="0">
              <a:defRPr sz="2400">
                <a:solidFill>
                  <a:schemeClr val="tx2"/>
                </a:solidFill>
                <a:latin typeface="Arial" charset="0"/>
                <a:cs typeface="Arial"/>
              </a:defRPr>
            </a:lvl1pPr>
            <a:lvl2pPr eaLnBrk="0" hangingPunct="0">
              <a:defRPr sz="4400">
                <a:solidFill>
                  <a:schemeClr val="tx2"/>
                </a:solidFill>
                <a:latin typeface="Arial" charset="0"/>
                <a:ea typeface="ＭＳ Ｐゴシック" charset="-128"/>
                <a:cs typeface="ＭＳ Ｐゴシック" charset="-128"/>
              </a:defRPr>
            </a:lvl2pPr>
            <a:lvl3pPr eaLnBrk="0" hangingPunct="0">
              <a:defRPr sz="4400">
                <a:solidFill>
                  <a:schemeClr val="tx2"/>
                </a:solidFill>
                <a:latin typeface="Arial" charset="0"/>
                <a:ea typeface="ＭＳ Ｐゴシック" charset="-128"/>
                <a:cs typeface="ＭＳ Ｐゴシック" charset="-128"/>
              </a:defRPr>
            </a:lvl3pPr>
            <a:lvl4pPr eaLnBrk="0" hangingPunct="0">
              <a:defRPr sz="4400">
                <a:solidFill>
                  <a:schemeClr val="tx2"/>
                </a:solidFill>
                <a:latin typeface="Arial" charset="0"/>
                <a:ea typeface="ＭＳ Ｐゴシック" charset="-128"/>
                <a:cs typeface="ＭＳ Ｐゴシック" charset="-128"/>
              </a:defRPr>
            </a:lvl4pPr>
            <a:lvl5pPr eaLnBrk="0" hangingPunct="0">
              <a:defRPr sz="4400">
                <a:solidFill>
                  <a:schemeClr val="tx2"/>
                </a:solidFill>
                <a:latin typeface="Arial" charset="0"/>
                <a:ea typeface="ＭＳ Ｐゴシック" charset="-128"/>
                <a:cs typeface="ＭＳ Ｐゴシック" charset="-128"/>
              </a:defRPr>
            </a:lvl5pPr>
            <a:lvl6pPr marL="457200" algn="ctr" fontAlgn="base">
              <a:spcBef>
                <a:spcPct val="0"/>
              </a:spcBef>
              <a:spcAft>
                <a:spcPct val="0"/>
              </a:spcAft>
              <a:defRPr sz="4400">
                <a:solidFill>
                  <a:schemeClr val="tx2"/>
                </a:solidFill>
                <a:latin typeface="Times New Roman" pitchFamily="-105" charset="0"/>
              </a:defRPr>
            </a:lvl6pPr>
            <a:lvl7pPr marL="914400" algn="ctr" fontAlgn="base">
              <a:spcBef>
                <a:spcPct val="0"/>
              </a:spcBef>
              <a:spcAft>
                <a:spcPct val="0"/>
              </a:spcAft>
              <a:defRPr sz="4400">
                <a:solidFill>
                  <a:schemeClr val="tx2"/>
                </a:solidFill>
                <a:latin typeface="Times New Roman" pitchFamily="-105" charset="0"/>
              </a:defRPr>
            </a:lvl7pPr>
            <a:lvl8pPr marL="1371600" algn="ctr" fontAlgn="base">
              <a:spcBef>
                <a:spcPct val="0"/>
              </a:spcBef>
              <a:spcAft>
                <a:spcPct val="0"/>
              </a:spcAft>
              <a:defRPr sz="4400">
                <a:solidFill>
                  <a:schemeClr val="tx2"/>
                </a:solidFill>
                <a:latin typeface="Times New Roman" pitchFamily="-105" charset="0"/>
              </a:defRPr>
            </a:lvl8pPr>
            <a:lvl9pPr marL="1828800" algn="ctr" fontAlgn="base">
              <a:spcBef>
                <a:spcPct val="0"/>
              </a:spcBef>
              <a:spcAft>
                <a:spcPct val="0"/>
              </a:spcAft>
              <a:defRPr sz="4400">
                <a:solidFill>
                  <a:schemeClr val="tx2"/>
                </a:solidFill>
                <a:latin typeface="Times New Roman" pitchFamily="-105" charset="0"/>
              </a:defRPr>
            </a:lvl9pPr>
          </a:lstStyle>
          <a:p>
            <a:pPr marL="0" marR="0" lvl="0" indent="0" algn="l" defTabSz="4572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١ صموئيل</a:t>
            </a:r>
            <a:endParaRPr kumimoji="0" lang="en-US" sz="24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68583891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p:cTn id="7" dur="1000" fill="hold"/>
                                        <p:tgtEl>
                                          <p:spTgt spid="8"/>
                                        </p:tgtEl>
                                        <p:attrNameLst>
                                          <p:attrName>ppt_w</p:attrName>
                                        </p:attrNameLst>
                                      </p:cBhvr>
                                      <p:tavLst>
                                        <p:tav tm="0">
                                          <p:val>
                                            <p:strVal val="#ppt_w*0.70"/>
                                          </p:val>
                                        </p:tav>
                                        <p:tav tm="100000">
                                          <p:val>
                                            <p:strVal val="#ppt_w"/>
                                          </p:val>
                                        </p:tav>
                                      </p:tavLst>
                                    </p:anim>
                                    <p:anim calcmode="lin" valueType="num">
                                      <p:cBhvr>
                                        <p:cTn id="8" dur="1000" fill="hold"/>
                                        <p:tgtEl>
                                          <p:spTgt spid="8"/>
                                        </p:tgtEl>
                                        <p:attrNameLst>
                                          <p:attrName>ppt_h</p:attrName>
                                        </p:attrNameLst>
                                      </p:cBhvr>
                                      <p:tavLst>
                                        <p:tav tm="0">
                                          <p:val>
                                            <p:strVal val="#ppt_h"/>
                                          </p:val>
                                        </p:tav>
                                        <p:tav tm="100000">
                                          <p:val>
                                            <p:strVal val="#ppt_h"/>
                                          </p:val>
                                        </p:tav>
                                      </p:tavLst>
                                    </p:anim>
                                    <p:animEffect transition="in" filter="fade">
                                      <p:cBhvr>
                                        <p:cTn id="9"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39.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736258" name="Rectangle 2"/>
          <p:cNvSpPr>
            <a:spLocks noGrp="1" noChangeArrowheads="1"/>
          </p:cNvSpPr>
          <p:nvPr>
            <p:ph type="title"/>
          </p:nvPr>
        </p:nvSpPr>
        <p:spPr>
          <a:xfrm>
            <a:off x="107950" y="115888"/>
            <a:ext cx="8229600" cy="884237"/>
          </a:xfrm>
          <a:solidFill>
            <a:srgbClr val="000000"/>
          </a:solidFill>
        </p:spPr>
        <p:txBody>
          <a:bodyPr/>
          <a:lstStyle/>
          <a:p>
            <a:pPr eaLnBrk="1" hangingPunct="1"/>
            <a:r>
              <a:rPr lang="ar-JO" b="1" dirty="0">
                <a:solidFill>
                  <a:srgbClr val="FFFFFF"/>
                </a:solidFill>
                <a:latin typeface="Arial" charset="0"/>
              </a:rPr>
              <a:t>أشياء محددة للملاحظة</a:t>
            </a:r>
            <a:endParaRPr lang="en-US" b="1" dirty="0">
              <a:latin typeface="Arial" charset="0"/>
            </a:endParaRPr>
          </a:p>
        </p:txBody>
      </p:sp>
      <p:sp>
        <p:nvSpPr>
          <p:cNvPr id="4102" name="Rectangle 6"/>
          <p:cNvSpPr>
            <a:spLocks noChangeArrowheads="1"/>
          </p:cNvSpPr>
          <p:nvPr/>
        </p:nvSpPr>
        <p:spPr bwMode="auto">
          <a:xfrm>
            <a:off x="179388" y="1268413"/>
            <a:ext cx="3611562" cy="4525962"/>
          </a:xfrm>
          <a:prstGeom prst="rect">
            <a:avLst/>
          </a:prstGeom>
          <a:noFill/>
          <a:ln w="9525">
            <a:noFill/>
            <a:miter lim="800000"/>
            <a:headEnd/>
            <a:tailEnd/>
          </a:ln>
          <a:effectLst/>
        </p:spPr>
        <p:txBody>
          <a:bodyPr/>
          <a:lstStyle/>
          <a:p>
            <a:pPr marL="342900" indent="-342900" algn="r" defTabSz="914400" rtl="1" fontAlgn="base">
              <a:spcBef>
                <a:spcPct val="20000"/>
              </a:spcBef>
              <a:spcAft>
                <a:spcPct val="0"/>
              </a:spcAft>
              <a:buFontTx/>
              <a:buChar char="•"/>
              <a:defRPr/>
            </a:pPr>
            <a:r>
              <a:rPr lang="ar-JO" sz="4000" b="1" dirty="0">
                <a:solidFill>
                  <a:srgbClr val="FFFFFF"/>
                </a:solidFill>
                <a:effectLst>
                  <a:outerShdw blurRad="50800" dist="38100" dir="2700000" algn="tl" rotWithShape="0">
                    <a:srgbClr val="000000">
                      <a:alpha val="43000"/>
                    </a:srgbClr>
                  </a:outerShdw>
                </a:effectLst>
                <a:latin typeface="Arial" pitchFamily="-105" charset="0"/>
                <a:ea typeface="Arial" pitchFamily="-105" charset="0"/>
                <a:cs typeface="Arial" pitchFamily="-105" charset="0"/>
              </a:rPr>
              <a:t>التكرار</a:t>
            </a:r>
            <a:r>
              <a:rPr lang="en-US" sz="4000" b="1" dirty="0">
                <a:solidFill>
                  <a:srgbClr val="FFFFFF"/>
                </a:solidFill>
                <a:effectLst>
                  <a:outerShdw blurRad="50800" dist="38100" dir="2700000" algn="tl" rotWithShape="0">
                    <a:srgbClr val="000000">
                      <a:alpha val="43000"/>
                    </a:srgbClr>
                  </a:outerShdw>
                </a:effectLst>
                <a:latin typeface="Arial" pitchFamily="-105" charset="0"/>
                <a:ea typeface="Arial" pitchFamily="-105" charset="0"/>
                <a:cs typeface="Arial" pitchFamily="-105" charset="0"/>
              </a:rPr>
              <a:t> </a:t>
            </a:r>
          </a:p>
          <a:p>
            <a:pPr marL="342900" indent="-342900" algn="r" defTabSz="914400" rtl="1" fontAlgn="base">
              <a:spcBef>
                <a:spcPct val="20000"/>
              </a:spcBef>
              <a:spcAft>
                <a:spcPct val="0"/>
              </a:spcAft>
              <a:buFontTx/>
              <a:buChar char="•"/>
              <a:defRPr/>
            </a:pPr>
            <a:r>
              <a:rPr lang="ar-JO" sz="4000" b="1" dirty="0">
                <a:solidFill>
                  <a:srgbClr val="FFFFFF"/>
                </a:solidFill>
                <a:effectLst>
                  <a:outerShdw blurRad="50800" dist="38100" dir="2700000" algn="tl" rotWithShape="0">
                    <a:srgbClr val="000000">
                      <a:alpha val="43000"/>
                    </a:srgbClr>
                  </a:outerShdw>
                </a:effectLst>
                <a:latin typeface="Arial" pitchFamily="-105" charset="0"/>
                <a:ea typeface="Arial" pitchFamily="-105" charset="0"/>
                <a:cs typeface="Arial" pitchFamily="-105" charset="0"/>
              </a:rPr>
              <a:t>تدرج الأفكار</a:t>
            </a:r>
            <a:endParaRPr lang="en-US" sz="4000" b="1" dirty="0">
              <a:solidFill>
                <a:srgbClr val="FFFFFF"/>
              </a:solidFill>
              <a:effectLst>
                <a:outerShdw blurRad="50800" dist="38100" dir="2700000" algn="tl" rotWithShape="0">
                  <a:srgbClr val="000000">
                    <a:alpha val="43000"/>
                  </a:srgbClr>
                </a:outerShdw>
              </a:effectLst>
              <a:latin typeface="Arial" pitchFamily="-105" charset="0"/>
              <a:ea typeface="Arial" pitchFamily="-105" charset="0"/>
              <a:cs typeface="Arial" pitchFamily="-105" charset="0"/>
            </a:endParaRPr>
          </a:p>
        </p:txBody>
      </p:sp>
      <p:sp>
        <p:nvSpPr>
          <p:cNvPr id="4103" name="Text Box 7"/>
          <p:cNvSpPr txBox="1">
            <a:spLocks noChangeArrowheads="1"/>
          </p:cNvSpPr>
          <p:nvPr/>
        </p:nvSpPr>
        <p:spPr bwMode="auto">
          <a:xfrm>
            <a:off x="8509000" y="76200"/>
            <a:ext cx="530915"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defTabSz="914400" fontAlgn="base">
              <a:spcBef>
                <a:spcPct val="0"/>
              </a:spcBef>
              <a:spcAft>
                <a:spcPct val="0"/>
              </a:spcAft>
              <a:defRPr/>
            </a:pPr>
            <a:r>
              <a:rPr lang="ar-JO" b="1" dirty="0">
                <a:solidFill>
                  <a:srgbClr val="FFFFFF"/>
                </a:solidFill>
              </a:rPr>
              <a:t>22</a:t>
            </a:r>
            <a:endParaRPr lang="en-US" b="1" dirty="0">
              <a:solidFill>
                <a:srgbClr val="FFFFFF"/>
              </a:solidFill>
              <a:effectLst>
                <a:outerShdw blurRad="38100" dist="38100" dir="2700000" algn="tl">
                  <a:srgbClr val="DDDDDD"/>
                </a:outerShdw>
              </a:effectLst>
            </a:endParaRPr>
          </a:p>
        </p:txBody>
      </p:sp>
      <p:sp>
        <p:nvSpPr>
          <p:cNvPr id="6" name="Rectangle 6"/>
          <p:cNvSpPr>
            <a:spLocks noChangeArrowheads="1"/>
          </p:cNvSpPr>
          <p:nvPr/>
        </p:nvSpPr>
        <p:spPr bwMode="auto">
          <a:xfrm>
            <a:off x="4140200" y="1268413"/>
            <a:ext cx="5003800" cy="5589587"/>
          </a:xfrm>
          <a:prstGeom prst="rect">
            <a:avLst/>
          </a:prstGeom>
          <a:noFill/>
          <a:ln w="9525">
            <a:noFill/>
            <a:miter lim="800000"/>
            <a:headEnd/>
            <a:tailEnd/>
          </a:ln>
          <a:effectLst/>
        </p:spPr>
        <p:txBody>
          <a:bodyPr/>
          <a:lstStyle/>
          <a:p>
            <a:pPr algn="r" defTabSz="914400" fontAlgn="base">
              <a:spcBef>
                <a:spcPct val="20000"/>
              </a:spcBef>
              <a:spcAft>
                <a:spcPct val="0"/>
              </a:spcAft>
              <a:defRPr/>
            </a:pPr>
            <a:r>
              <a:rPr lang="ar-JO" sz="3200" b="1" dirty="0">
                <a:solidFill>
                  <a:srgbClr val="FFFFFF"/>
                </a:solidFill>
                <a:effectLst>
                  <a:outerShdw blurRad="50800" dist="38100" dir="2700000" algn="tl" rotWithShape="0">
                    <a:srgbClr val="000000">
                      <a:alpha val="43000"/>
                    </a:srgbClr>
                  </a:outerShdw>
                </a:effectLst>
                <a:latin typeface="Arial" pitchFamily="-105" charset="0"/>
                <a:ea typeface="Arial" pitchFamily="-105" charset="0"/>
                <a:cs typeface="Arial" pitchFamily="-105" charset="0"/>
              </a:rPr>
              <a:t>أسلمهم الله ....</a:t>
            </a:r>
          </a:p>
          <a:p>
            <a:pPr algn="r" defTabSz="914400" fontAlgn="base">
              <a:spcBef>
                <a:spcPct val="20000"/>
              </a:spcBef>
              <a:spcAft>
                <a:spcPct val="0"/>
              </a:spcAft>
              <a:defRPr/>
            </a:pPr>
            <a:r>
              <a:rPr lang="ar-JO" sz="3200" b="1" dirty="0">
                <a:solidFill>
                  <a:srgbClr val="FFFFFF"/>
                </a:solidFill>
                <a:effectLst>
                  <a:outerShdw blurRad="50800" dist="38100" dir="2700000" algn="tl" rotWithShape="0">
                    <a:srgbClr val="000000">
                      <a:alpha val="43000"/>
                    </a:srgbClr>
                  </a:outerShdw>
                </a:effectLst>
                <a:latin typeface="Arial" pitchFamily="-105" charset="0"/>
                <a:ea typeface="Arial" pitchFamily="-105" charset="0"/>
                <a:cs typeface="Arial" pitchFamily="-105" charset="0"/>
              </a:rPr>
              <a:t>أسلمهم الله ....</a:t>
            </a:r>
          </a:p>
          <a:p>
            <a:pPr algn="r" defTabSz="914400" fontAlgn="base">
              <a:spcBef>
                <a:spcPct val="20000"/>
              </a:spcBef>
              <a:spcAft>
                <a:spcPct val="0"/>
              </a:spcAft>
              <a:defRPr/>
            </a:pPr>
            <a:r>
              <a:rPr lang="ar-JO" sz="3200" b="1" dirty="0">
                <a:solidFill>
                  <a:srgbClr val="FFFFFF"/>
                </a:solidFill>
                <a:effectLst>
                  <a:outerShdw blurRad="50800" dist="38100" dir="2700000" algn="tl" rotWithShape="0">
                    <a:srgbClr val="000000">
                      <a:alpha val="43000"/>
                    </a:srgbClr>
                  </a:outerShdw>
                </a:effectLst>
                <a:latin typeface="Arial" pitchFamily="-105" charset="0"/>
                <a:ea typeface="Arial" pitchFamily="-105" charset="0"/>
                <a:cs typeface="Arial" pitchFamily="-105" charset="0"/>
              </a:rPr>
              <a:t>أسلمهم الله ....</a:t>
            </a:r>
            <a:br>
              <a:rPr lang="en-US" sz="3200" b="1" dirty="0">
                <a:solidFill>
                  <a:srgbClr val="FFFFFF"/>
                </a:solidFill>
                <a:effectLst>
                  <a:outerShdw blurRad="50800" dist="38100" dir="2700000" algn="tl" rotWithShape="0">
                    <a:srgbClr val="000000">
                      <a:alpha val="43000"/>
                    </a:srgbClr>
                  </a:outerShdw>
                </a:effectLst>
                <a:latin typeface="Arial" pitchFamily="-105" charset="0"/>
                <a:ea typeface="Arial" pitchFamily="-105" charset="0"/>
                <a:cs typeface="Arial" pitchFamily="-105" charset="0"/>
              </a:rPr>
            </a:br>
            <a:endParaRPr lang="en-US" sz="3200" b="1" dirty="0">
              <a:solidFill>
                <a:srgbClr val="FFFFFF"/>
              </a:solidFill>
              <a:effectLst>
                <a:outerShdw blurRad="50800" dist="38100" dir="2700000" algn="tl" rotWithShape="0">
                  <a:srgbClr val="000000">
                    <a:alpha val="43000"/>
                  </a:srgbClr>
                </a:outerShdw>
              </a:effectLst>
              <a:latin typeface="Arial" pitchFamily="-105" charset="0"/>
              <a:ea typeface="Arial" pitchFamily="-105" charset="0"/>
              <a:cs typeface="Arial" pitchFamily="-105" charset="0"/>
            </a:endParaRPr>
          </a:p>
          <a:p>
            <a:pPr defTabSz="914400" fontAlgn="base">
              <a:spcBef>
                <a:spcPct val="20000"/>
              </a:spcBef>
              <a:spcAft>
                <a:spcPct val="0"/>
              </a:spcAft>
              <a:defRPr/>
            </a:pPr>
            <a:r>
              <a:rPr lang="en-US" sz="3200" b="1" dirty="0">
                <a:solidFill>
                  <a:srgbClr val="FFFFFF"/>
                </a:solidFill>
                <a:effectLst>
                  <a:outerShdw blurRad="50800" dist="38100" dir="2700000" algn="tl" rotWithShape="0">
                    <a:srgbClr val="000000">
                      <a:alpha val="43000"/>
                    </a:srgbClr>
                  </a:outerShdw>
                </a:effectLst>
                <a:latin typeface="Arial" pitchFamily="-105" charset="0"/>
                <a:ea typeface="Arial" pitchFamily="-105" charset="0"/>
                <a:cs typeface="Arial" pitchFamily="-105" charset="0"/>
              </a:rPr>
              <a:t>(</a:t>
            </a:r>
            <a:r>
              <a:rPr lang="ar-JO" sz="3200" b="1" dirty="0">
                <a:solidFill>
                  <a:srgbClr val="FFFFFF"/>
                </a:solidFill>
                <a:effectLst>
                  <a:outerShdw blurRad="50800" dist="38100" dir="2700000" algn="tl" rotWithShape="0">
                    <a:srgbClr val="000000">
                      <a:alpha val="43000"/>
                    </a:srgbClr>
                  </a:outerShdw>
                </a:effectLst>
                <a:latin typeface="Arial" pitchFamily="-105" charset="0"/>
                <a:ea typeface="Arial" pitchFamily="-105" charset="0"/>
                <a:cs typeface="Arial" pitchFamily="-105" charset="0"/>
              </a:rPr>
              <a:t>رومية 1</a:t>
            </a:r>
            <a:r>
              <a:rPr lang="en-US" sz="3200" b="1" dirty="0">
                <a:solidFill>
                  <a:srgbClr val="FFFFFF"/>
                </a:solidFill>
                <a:effectLst>
                  <a:outerShdw blurRad="50800" dist="38100" dir="2700000" algn="tl" rotWithShape="0">
                    <a:srgbClr val="000000">
                      <a:alpha val="43000"/>
                    </a:srgbClr>
                  </a:outerShdw>
                </a:effectLst>
                <a:latin typeface="Arial" pitchFamily="-105" charset="0"/>
                <a:ea typeface="Arial" pitchFamily="-105" charset="0"/>
                <a:cs typeface="Arial" pitchFamily="-105" charset="0"/>
              </a:rPr>
              <a:t>)</a:t>
            </a:r>
          </a:p>
        </p:txBody>
      </p:sp>
      <p:sp>
        <p:nvSpPr>
          <p:cNvPr id="7" name="Rectangle 6"/>
          <p:cNvSpPr>
            <a:spLocks noChangeArrowheads="1"/>
          </p:cNvSpPr>
          <p:nvPr/>
        </p:nvSpPr>
        <p:spPr bwMode="auto">
          <a:xfrm>
            <a:off x="0" y="6453188"/>
            <a:ext cx="9144000" cy="404812"/>
          </a:xfrm>
          <a:prstGeom prst="rect">
            <a:avLst/>
          </a:prstGeom>
          <a:solidFill>
            <a:srgbClr val="000000"/>
          </a:solidFill>
          <a:ln w="9525">
            <a:noFill/>
            <a:miter lim="800000"/>
            <a:headEnd/>
            <a:tailEnd/>
          </a:ln>
          <a:effectLst/>
        </p:spPr>
        <p:txBody>
          <a:bodyPr/>
          <a:lstStyle/>
          <a:p>
            <a:pPr algn="ctr" defTabSz="914400" fontAlgn="base">
              <a:spcBef>
                <a:spcPct val="20000"/>
              </a:spcBef>
              <a:spcAft>
                <a:spcPct val="0"/>
              </a:spcAft>
              <a:defRPr/>
            </a:pPr>
            <a:r>
              <a:rPr lang="ar-JO" sz="2000" b="1" dirty="0">
                <a:solidFill>
                  <a:srgbClr val="FFFFFF"/>
                </a:solidFill>
                <a:effectLst>
                  <a:outerShdw blurRad="50800" dist="38100" dir="2700000" algn="tl" rotWithShape="0">
                    <a:srgbClr val="000000">
                      <a:alpha val="43000"/>
                    </a:srgbClr>
                  </a:outerShdw>
                </a:effectLst>
                <a:latin typeface="Arial" pitchFamily="-105" charset="0"/>
                <a:ea typeface="Arial" pitchFamily="-105" charset="0"/>
                <a:cs typeface="Arial" pitchFamily="-105" charset="0"/>
              </a:rPr>
              <a:t>أوليتا والد، فرح الإكتشاف</a:t>
            </a:r>
          </a:p>
        </p:txBody>
      </p:sp>
    </p:spTree>
    <p:extLst>
      <p:ext uri="{BB962C8B-B14F-4D97-AF65-F5344CB8AC3E}">
        <p14:creationId xmlns:p14="http://schemas.microsoft.com/office/powerpoint/2010/main" val="960907055"/>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4" presetClass="entr" presetSubtype="0" fill="hold" grpId="0" nodeType="clickEffect">
                                  <p:stCondLst>
                                    <p:cond delay="0"/>
                                  </p:stCondLst>
                                  <p:childTnLst>
                                    <p:set>
                                      <p:cBhvr>
                                        <p:cTn id="6" dur="1" fill="hold">
                                          <p:stCondLst>
                                            <p:cond delay="0"/>
                                          </p:stCondLst>
                                        </p:cTn>
                                        <p:tgtEl>
                                          <p:spTgt spid="4102">
                                            <p:txEl>
                                              <p:pRg st="0" end="0"/>
                                            </p:txEl>
                                          </p:spTgt>
                                        </p:tgtEl>
                                        <p:attrNameLst>
                                          <p:attrName>style.visibility</p:attrName>
                                        </p:attrNameLst>
                                      </p:cBhvr>
                                      <p:to>
                                        <p:strVal val="visible"/>
                                      </p:to>
                                    </p:set>
                                    <p:anim to="" calcmode="lin" valueType="num">
                                      <p:cBhvr>
                                        <p:cTn id="7" dur="1" fill="hold"/>
                                        <p:tgtEl>
                                          <p:spTgt spid="4102">
                                            <p:txEl>
                                              <p:pRg st="0" end="0"/>
                                            </p:txEl>
                                          </p:spTgt>
                                        </p:tgtEl>
                                        <p:attrNameLst>
                                          <p:attrName/>
                                        </p:attrNameLst>
                                      </p:cBhvr>
                                    </p:anim>
                                  </p:childTnLst>
                                </p:cTn>
                              </p:par>
                            </p:childTnLst>
                          </p:cTn>
                        </p:par>
                      </p:childTnLst>
                    </p:cTn>
                  </p:par>
                  <p:par>
                    <p:cTn id="8" fill="hold" nodeType="clickPar">
                      <p:stCondLst>
                        <p:cond delay="indefinite"/>
                      </p:stCondLst>
                      <p:childTnLst>
                        <p:par>
                          <p:cTn id="9" fill="hold" nodeType="withGroup">
                            <p:stCondLst>
                              <p:cond delay="0"/>
                            </p:stCondLst>
                            <p:childTnLst>
                              <p:par>
                                <p:cTn id="10" presetID="24" presetClass="entr" presetSubtype="0" fill="hold" grpId="0" nodeType="clickEffect">
                                  <p:stCondLst>
                                    <p:cond delay="0"/>
                                  </p:stCondLst>
                                  <p:childTnLst>
                                    <p:set>
                                      <p:cBhvr>
                                        <p:cTn id="11" dur="1" fill="hold">
                                          <p:stCondLst>
                                            <p:cond delay="0"/>
                                          </p:stCondLst>
                                        </p:cTn>
                                        <p:tgtEl>
                                          <p:spTgt spid="4102">
                                            <p:txEl>
                                              <p:pRg st="1" end="1"/>
                                            </p:txEl>
                                          </p:spTgt>
                                        </p:tgtEl>
                                        <p:attrNameLst>
                                          <p:attrName>style.visibility</p:attrName>
                                        </p:attrNameLst>
                                      </p:cBhvr>
                                      <p:to>
                                        <p:strVal val="visible"/>
                                      </p:to>
                                    </p:set>
                                    <p:anim to="" calcmode="lin" valueType="num">
                                      <p:cBhvr>
                                        <p:cTn id="12" dur="1" fill="hold"/>
                                        <p:tgtEl>
                                          <p:spTgt spid="4102">
                                            <p:txEl>
                                              <p:pRg st="1" end="1"/>
                                            </p:txEl>
                                          </p:spTgt>
                                        </p:tgtEl>
                                        <p:attrNameLst>
                                          <p:attrName/>
                                        </p:attrNameLst>
                                      </p:cBhvr>
                                    </p:anim>
                                  </p:childTnLst>
                                </p:cTn>
                              </p:par>
                            </p:childTnLst>
                          </p:cTn>
                        </p:par>
                      </p:childTnLst>
                    </p:cTn>
                  </p:par>
                  <p:par>
                    <p:cTn id="13" fill="hold">
                      <p:stCondLst>
                        <p:cond delay="indefinite"/>
                      </p:stCondLst>
                      <p:childTnLst>
                        <p:par>
                          <p:cTn id="14" fill="hold">
                            <p:stCondLst>
                              <p:cond delay="0"/>
                            </p:stCondLst>
                            <p:childTnLst>
                              <p:par>
                                <p:cTn id="15" presetID="24" presetClass="entr" presetSubtype="0" fill="hold" grpId="0" nodeType="clickEffect">
                                  <p:stCondLst>
                                    <p:cond delay="0"/>
                                  </p:stCondLst>
                                  <p:childTnLst>
                                    <p:set>
                                      <p:cBhvr>
                                        <p:cTn id="16" dur="1" fill="hold">
                                          <p:stCondLst>
                                            <p:cond delay="0"/>
                                          </p:stCondLst>
                                        </p:cTn>
                                        <p:tgtEl>
                                          <p:spTgt spid="6">
                                            <p:txEl>
                                              <p:pRg st="0" end="0"/>
                                            </p:txEl>
                                          </p:spTgt>
                                        </p:tgtEl>
                                        <p:attrNameLst>
                                          <p:attrName>style.visibility</p:attrName>
                                        </p:attrNameLst>
                                      </p:cBhvr>
                                      <p:to>
                                        <p:strVal val="visible"/>
                                      </p:to>
                                    </p:set>
                                    <p:anim to="" calcmode="lin" valueType="num">
                                      <p:cBhvr>
                                        <p:cTn id="17" dur="1" fill="hold"/>
                                        <p:tgtEl>
                                          <p:spTgt spid="6">
                                            <p:txEl>
                                              <p:pRg st="0" end="0"/>
                                            </p:txEl>
                                          </p:spTgt>
                                        </p:tgtEl>
                                        <p:attrNameLst>
                                          <p:attrName/>
                                        </p:attrNameLst>
                                      </p:cBhvr>
                                    </p:anim>
                                  </p:childTnLst>
                                </p:cTn>
                              </p:par>
                            </p:childTnLst>
                          </p:cTn>
                        </p:par>
                      </p:childTnLst>
                    </p:cTn>
                  </p:par>
                  <p:par>
                    <p:cTn id="18" fill="hold">
                      <p:stCondLst>
                        <p:cond delay="indefinite"/>
                      </p:stCondLst>
                      <p:childTnLst>
                        <p:par>
                          <p:cTn id="19" fill="hold">
                            <p:stCondLst>
                              <p:cond delay="0"/>
                            </p:stCondLst>
                            <p:childTnLst>
                              <p:par>
                                <p:cTn id="20" presetID="24" presetClass="entr" presetSubtype="0" fill="hold" grpId="0" nodeType="clickEffect">
                                  <p:stCondLst>
                                    <p:cond delay="0"/>
                                  </p:stCondLst>
                                  <p:childTnLst>
                                    <p:set>
                                      <p:cBhvr>
                                        <p:cTn id="21" dur="1" fill="hold">
                                          <p:stCondLst>
                                            <p:cond delay="0"/>
                                          </p:stCondLst>
                                        </p:cTn>
                                        <p:tgtEl>
                                          <p:spTgt spid="6">
                                            <p:txEl>
                                              <p:pRg st="1" end="1"/>
                                            </p:txEl>
                                          </p:spTgt>
                                        </p:tgtEl>
                                        <p:attrNameLst>
                                          <p:attrName>style.visibility</p:attrName>
                                        </p:attrNameLst>
                                      </p:cBhvr>
                                      <p:to>
                                        <p:strVal val="visible"/>
                                      </p:to>
                                    </p:set>
                                    <p:anim to="" calcmode="lin" valueType="num">
                                      <p:cBhvr>
                                        <p:cTn id="22" dur="1" fill="hold"/>
                                        <p:tgtEl>
                                          <p:spTgt spid="6">
                                            <p:txEl>
                                              <p:pRg st="1" end="1"/>
                                            </p:txEl>
                                          </p:spTgt>
                                        </p:tgtEl>
                                        <p:attrNameLst>
                                          <p:attrName/>
                                        </p:attrNameLst>
                                      </p:cBhvr>
                                    </p:anim>
                                  </p:childTnLst>
                                </p:cTn>
                              </p:par>
                            </p:childTnLst>
                          </p:cTn>
                        </p:par>
                      </p:childTnLst>
                    </p:cTn>
                  </p:par>
                  <p:par>
                    <p:cTn id="23" fill="hold">
                      <p:stCondLst>
                        <p:cond delay="indefinite"/>
                      </p:stCondLst>
                      <p:childTnLst>
                        <p:par>
                          <p:cTn id="24" fill="hold">
                            <p:stCondLst>
                              <p:cond delay="0"/>
                            </p:stCondLst>
                            <p:childTnLst>
                              <p:par>
                                <p:cTn id="25" presetID="24" presetClass="entr" presetSubtype="0" fill="hold" grpId="0" nodeType="clickEffect">
                                  <p:stCondLst>
                                    <p:cond delay="0"/>
                                  </p:stCondLst>
                                  <p:childTnLst>
                                    <p:set>
                                      <p:cBhvr>
                                        <p:cTn id="26" dur="1" fill="hold">
                                          <p:stCondLst>
                                            <p:cond delay="0"/>
                                          </p:stCondLst>
                                        </p:cTn>
                                        <p:tgtEl>
                                          <p:spTgt spid="6">
                                            <p:txEl>
                                              <p:pRg st="2" end="2"/>
                                            </p:txEl>
                                          </p:spTgt>
                                        </p:tgtEl>
                                        <p:attrNameLst>
                                          <p:attrName>style.visibility</p:attrName>
                                        </p:attrNameLst>
                                      </p:cBhvr>
                                      <p:to>
                                        <p:strVal val="visible"/>
                                      </p:to>
                                    </p:set>
                                    <p:anim to="" calcmode="lin" valueType="num">
                                      <p:cBhvr>
                                        <p:cTn id="27" dur="1" fill="hold"/>
                                        <p:tgtEl>
                                          <p:spTgt spid="6">
                                            <p:txEl>
                                              <p:pRg st="2" end="2"/>
                                            </p:txEl>
                                          </p:spTgt>
                                        </p:tgtEl>
                                        <p:attrNameLst>
                                          <p:attrName/>
                                        </p:attrNameLst>
                                      </p:cBhvr>
                                    </p:anim>
                                  </p:childTnLst>
                                </p:cTn>
                              </p:par>
                            </p:childTnLst>
                          </p:cTn>
                        </p:par>
                      </p:childTnLst>
                    </p:cTn>
                  </p:par>
                  <p:par>
                    <p:cTn id="28" fill="hold" nodeType="clickPar">
                      <p:stCondLst>
                        <p:cond delay="indefinite"/>
                      </p:stCondLst>
                      <p:childTnLst>
                        <p:par>
                          <p:cTn id="29" fill="hold" nodeType="withGroup">
                            <p:stCondLst>
                              <p:cond delay="0"/>
                            </p:stCondLst>
                            <p:childTnLst>
                              <p:par>
                                <p:cTn id="30" presetID="24" presetClass="entr" presetSubtype="0" fill="hold" grpId="0" nodeType="clickEffect">
                                  <p:stCondLst>
                                    <p:cond delay="0"/>
                                  </p:stCondLst>
                                  <p:childTnLst>
                                    <p:set>
                                      <p:cBhvr>
                                        <p:cTn id="31" dur="1" fill="hold">
                                          <p:stCondLst>
                                            <p:cond delay="0"/>
                                          </p:stCondLst>
                                        </p:cTn>
                                        <p:tgtEl>
                                          <p:spTgt spid="6">
                                            <p:txEl>
                                              <p:pRg st="3" end="3"/>
                                            </p:txEl>
                                          </p:spTgt>
                                        </p:tgtEl>
                                        <p:attrNameLst>
                                          <p:attrName>style.visibility</p:attrName>
                                        </p:attrNameLst>
                                      </p:cBhvr>
                                      <p:to>
                                        <p:strVal val="visible"/>
                                      </p:to>
                                    </p:set>
                                    <p:anim to="" calcmode="lin" valueType="num">
                                      <p:cBhvr>
                                        <p:cTn id="32" dur="1" fill="hold"/>
                                        <p:tgtEl>
                                          <p:spTgt spid="6">
                                            <p:txEl>
                                              <p:pRg st="3" end="3"/>
                                            </p:txEl>
                                          </p:spTgt>
                                        </p:tgtEl>
                                        <p:attrNameLst>
                                          <p:attrName/>
                                        </p:attrNameLst>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02" grpId="0" build="p"/>
      <p:bldP spid="6" grpId="0" build="p"/>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7569" name="Text Box 6"/>
          <p:cNvSpPr txBox="1">
            <a:spLocks noChangeArrowheads="1"/>
          </p:cNvSpPr>
          <p:nvPr/>
        </p:nvSpPr>
        <p:spPr bwMode="auto">
          <a:xfrm>
            <a:off x="136525" y="1341438"/>
            <a:ext cx="5197475" cy="52382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341" tIns="45671" rIns="91341" bIns="45671">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80000"/>
              </a:lnSpc>
              <a:spcBef>
                <a:spcPct val="20000"/>
              </a:spcBef>
              <a:spcAft>
                <a:spcPct val="0"/>
              </a:spcAft>
              <a:buClrTx/>
              <a:buSzTx/>
              <a:buFontTx/>
              <a:buNone/>
              <a:tabLst/>
              <a:defRPr/>
            </a:pPr>
            <a:r>
              <a:rPr kumimoji="0" lang="ar-SA" sz="2200" b="0" i="0" u="none" strike="noStrike" kern="1200" cap="none" spc="0" normalizeH="0" baseline="3000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a:t>
            </a:r>
            <a:r>
              <a:rPr kumimoji="0" lang="ar-SA" sz="2200" b="0"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كِتَابُ مِيلاَدِ يَسُوعَ الْمَسِيحِ ابْنِ دَاوُدَ ابْنِ إِبْراهِيمَ: </a:t>
            </a:r>
            <a:r>
              <a:rPr kumimoji="0" lang="ar-SA" sz="2200" b="0" i="0" u="none" strike="noStrike" kern="1200" cap="none" spc="0" normalizeH="0" baseline="3000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a:t>
            </a:r>
            <a:r>
              <a:rPr kumimoji="0" lang="ar-SA" sz="2200" b="0"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إِبْراهِيمُ وَلَدَ إِسْحاقَ. وَإِسْحاقُ وَلَدَ يَعْقُوبَ. وَيَعْقُوبُ وَلَدَ يَهُوذَا وَإِخْوَتَهُ. </a:t>
            </a:r>
            <a:r>
              <a:rPr kumimoji="0" lang="ar-SA" sz="2200" b="0" i="0" u="none" strike="noStrike" kern="1200" cap="none" spc="0" normalizeH="0" baseline="3000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3</a:t>
            </a:r>
            <a:r>
              <a:rPr kumimoji="0" lang="ar-SA" sz="2200" b="0"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وَيَهُوذَا وَلَدَ فَارِصَ وَزَارَحَ مِنْ ثَامَارَ. وَفَارِصُ وَلَدَ حَصْرُونَ. وَحَصْرُونُ وَلَدَ أَرَامَ. </a:t>
            </a:r>
            <a:r>
              <a:rPr kumimoji="0" lang="ar-SA" sz="2200" b="0" i="0" u="none" strike="noStrike" kern="1200" cap="none" spc="0" normalizeH="0" baseline="3000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4</a:t>
            </a:r>
            <a:r>
              <a:rPr kumimoji="0" lang="ar-SA" sz="2200" b="0"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وَأَرَامُ وَلَدَ عَمِّينَادَابَ. وَعَمِّينَادَابُ وَلَدَ نَحْشُونَ. وَنَحْشُونُ وَلَدَ سَلْمُونَ. </a:t>
            </a:r>
            <a:r>
              <a:rPr kumimoji="0" lang="ar-SA" sz="2200" b="0" i="0" u="none" strike="noStrike" kern="1200" cap="none" spc="0" normalizeH="0" baseline="3000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5</a:t>
            </a:r>
            <a:r>
              <a:rPr kumimoji="0" lang="ar-SA" sz="2200" b="0"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وَسَلْمُونُ وَلَدَ بُوعَزَ مِنْ رَاحَابَ. وَبُوعَزُ وَلَدَ عُوبِيدَ مِنْ رَاعُوثَ. وَعُوبِيدُ وَلَدَ يَسَّى. </a:t>
            </a:r>
            <a:r>
              <a:rPr kumimoji="0" lang="ar-SA" sz="2200" b="0" i="0" u="none" strike="noStrike" kern="1200" cap="none" spc="0" normalizeH="0" baseline="3000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6</a:t>
            </a:r>
            <a:r>
              <a:rPr kumimoji="0" lang="ar-SA" sz="2200" b="0"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وَيَسَّى وَلَدَ دَاوُدَ الْمَلِكَ. وَدَاوُدُ الْمَلِكُ وَلَدَ سُلَيْمَانَ مِنَ الَّتِي لأُورِيَّا. </a:t>
            </a:r>
            <a:r>
              <a:rPr kumimoji="0" lang="ar-SA" sz="2200" b="0" i="0" u="none" strike="noStrike" kern="1200" cap="none" spc="0" normalizeH="0" baseline="3000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7</a:t>
            </a:r>
            <a:r>
              <a:rPr kumimoji="0" lang="ar-SA" sz="2200" b="0"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وَسُلَيْمَانُ وَلَدَ رَحَبْعَامَ. وَرَحَبْعَامُ وَلَدَ أَبِيَّا. وَأَبِيَّا وَلَدَ آسَا. </a:t>
            </a:r>
            <a:r>
              <a:rPr kumimoji="0" lang="ar-SA" sz="2200" b="0" i="0" u="none" strike="noStrike" kern="1200" cap="none" spc="0" normalizeH="0" baseline="3000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8</a:t>
            </a:r>
            <a:r>
              <a:rPr kumimoji="0" lang="ar-SA" sz="2200" b="0"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وَآسَا وَلَدَ يَهُوشَافَاطَ. وَيَهُوشَافَاطُ وَلَدَ يُورَامَ. وَيُورَامُ وَلَدَ عُزِّيَّا. </a:t>
            </a:r>
            <a:r>
              <a:rPr kumimoji="0" lang="ar-SA" sz="2200" b="0" i="0" u="none" strike="noStrike" kern="1200" cap="none" spc="0" normalizeH="0" baseline="3000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9</a:t>
            </a:r>
            <a:r>
              <a:rPr kumimoji="0" lang="ar-SA" sz="2200" b="0"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وَعُزِّيَّا وَلَدَ يُوثَامَ. وَيُوثَامُ وَلَدَ أَحَازَ. وَأَحَازُ وَلَدَ حِزْقِيَّا. </a:t>
            </a:r>
            <a:r>
              <a:rPr kumimoji="0" lang="ar-SA" sz="2200" b="0" i="0" u="none" strike="noStrike" kern="1200" cap="none" spc="0" normalizeH="0" baseline="3000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10</a:t>
            </a:r>
            <a:r>
              <a:rPr kumimoji="0" lang="ar-SA" sz="2200" b="0"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وَحِزْقِيَّا وَلَدَ مَنَسَّى. وَمَنَسَّى وَلَدَ آمُونَ. وَآمُونُ وَلَدَ يُوشِيَّا. </a:t>
            </a:r>
            <a:r>
              <a:rPr kumimoji="0" lang="ar-SA" sz="2200" b="0" i="0" u="none" strike="noStrike" kern="1200" cap="none" spc="0" normalizeH="0" baseline="3000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11</a:t>
            </a:r>
            <a:r>
              <a:rPr kumimoji="0" lang="ar-SA" sz="2200" b="0"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وَيُوشِيَّا وَلَدَ يَكُنْيَا وَإِخْوَتَهُ عِنْدَ سَبْيِ بَابِلَ. </a:t>
            </a:r>
            <a:r>
              <a:rPr kumimoji="0" lang="ar-SA" sz="2200" b="0" i="0" u="none" strike="noStrike" kern="1200" cap="none" spc="0" normalizeH="0" baseline="3000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12</a:t>
            </a:r>
            <a:r>
              <a:rPr kumimoji="0" lang="ar-SA" sz="2200" b="0"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وَبَعْدَ سَبْيِ بَابِلَ يَكُنْيَا وَلَدَ شَأَلْتِئِيلَ. وَشَأَلْتِئِيلُ وَلَدَ زَرُبَّابِلَ. </a:t>
            </a:r>
            <a:r>
              <a:rPr kumimoji="0" lang="ar-SA" sz="2200" b="0" i="0" u="none" strike="noStrike" kern="1200" cap="none" spc="0" normalizeH="0" baseline="3000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13</a:t>
            </a:r>
            <a:r>
              <a:rPr kumimoji="0" lang="ar-SA" sz="2200" b="0"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وَزَرُبَّابِلُ وَلَدَ أَبِيهُودَ. وَأَبِيهُودُ وَلَدَ أَلِيَاقِيمَ. وَأَلِيَاقِيمُ وَلَدَ عَازُورَ. </a:t>
            </a:r>
            <a:r>
              <a:rPr kumimoji="0" lang="ar-SA" sz="2200" b="0" i="0" u="none" strike="noStrike" kern="1200" cap="none" spc="0" normalizeH="0" baseline="3000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14</a:t>
            </a:r>
            <a:r>
              <a:rPr kumimoji="0" lang="ar-SA" sz="2200" b="0"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وَعَازُورُ وَلَدَ صَادُوقَ. وَصَادُوقُ وَلَدَ أَخِيمَ. وَأَخِيمُ وَلَدَ أَلِيُودَ. </a:t>
            </a:r>
            <a:r>
              <a:rPr kumimoji="0" lang="ar-SA" sz="2200" b="0" i="0" u="none" strike="noStrike" kern="1200" cap="none" spc="0" normalizeH="0" baseline="3000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15</a:t>
            </a:r>
            <a:r>
              <a:rPr kumimoji="0" lang="ar-SA" sz="2200" b="0"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وَأَلِيُودُ وَلَدَ أَلِيعَازَرَ. وَأَلِيعَازَرُ وَلَدَ مَتَّانَ. وَمَتَّانُ وَلَدَ يَعْقُوبَ. </a:t>
            </a:r>
            <a:r>
              <a:rPr kumimoji="0" lang="ar-SA" sz="2200" b="0" i="0" u="none" strike="noStrike" kern="1200" cap="none" spc="0" normalizeH="0" baseline="3000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16</a:t>
            </a:r>
            <a:r>
              <a:rPr kumimoji="0" lang="ar-SA" sz="2200" b="0"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وَيَعْقُوبُ وَلَدَ يُوسُفَ رَجُلَ مَرْيَمَ الَّتِي وُلِدَ مِنْهَا يَسُوعُ الَّذِي يُدْعَى الْمَسِيحَ</a:t>
            </a:r>
            <a:endParaRPr kumimoji="0" lang="en-US" sz="2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9699" name="Rectangle 3"/>
          <p:cNvSpPr>
            <a:spLocks noGrp="1" noChangeArrowheads="1"/>
          </p:cNvSpPr>
          <p:nvPr>
            <p:ph type="title"/>
          </p:nvPr>
        </p:nvSpPr>
        <p:spPr>
          <a:xfrm>
            <a:off x="0" y="274638"/>
            <a:ext cx="9144000" cy="994122"/>
          </a:xfrm>
        </p:spPr>
        <p:txBody>
          <a:bodyPr/>
          <a:lstStyle/>
          <a:p>
            <a:pPr eaLnBrk="1" hangingPunct="1">
              <a:defRPr/>
            </a:pPr>
            <a:r>
              <a:rPr lang="ar-JO" sz="4000" b="1" dirty="0">
                <a:solidFill>
                  <a:srgbClr val="FFCC99"/>
                </a:solidFill>
                <a:latin typeface="Arial" panose="020B0604020202020204" pitchFamily="34" charset="0"/>
                <a:ea typeface="ＭＳ Ｐゴシック" charset="0"/>
                <a:cs typeface="Arial" panose="020B0604020202020204" pitchFamily="34" charset="0"/>
              </a:rPr>
              <a:t>طريقة مملة للبدء بكتاب ؟</a:t>
            </a:r>
            <a:endParaRPr lang="en-US" sz="4000" b="1" dirty="0">
              <a:solidFill>
                <a:srgbClr val="FFCC99"/>
              </a:solidFill>
              <a:latin typeface="Arial" panose="020B0604020202020204" pitchFamily="34" charset="0"/>
              <a:ea typeface="ＭＳ Ｐゴシック" charset="0"/>
              <a:cs typeface="Arial" panose="020B0604020202020204" pitchFamily="34" charset="0"/>
            </a:endParaRPr>
          </a:p>
        </p:txBody>
      </p:sp>
      <p:pic>
        <p:nvPicPr>
          <p:cNvPr id="29700" name="Picture 4" descr="Jerry Benjamin"/>
          <p:cNvPicPr>
            <a:picLocks noGrp="1" noChangeAspect="1" noChangeArrowheads="1"/>
          </p:cNvPicPr>
          <p:nvPr>
            <p:ph type="clipArt" sz="half" idx="2"/>
          </p:nvPr>
        </p:nvPicPr>
        <p:blipFill>
          <a:blip r:embed="rId3" cstate="screen">
            <a:extLst>
              <a:ext uri="{28A0092B-C50C-407E-A947-70E740481C1C}">
                <a14:useLocalDpi xmlns:a14="http://schemas.microsoft.com/office/drawing/2010/main"/>
              </a:ext>
            </a:extLst>
          </a:blip>
          <a:srcRect/>
          <a:stretch>
            <a:fillRect/>
          </a:stretch>
        </p:blipFill>
        <p:spPr>
          <a:xfrm>
            <a:off x="5472134" y="1557339"/>
            <a:ext cx="3062287" cy="4614862"/>
          </a:xfrm>
        </p:spPr>
      </p:pic>
      <p:sp>
        <p:nvSpPr>
          <p:cNvPr id="29701" name="Text Box 5"/>
          <p:cNvSpPr txBox="1">
            <a:spLocks noChangeArrowheads="1"/>
          </p:cNvSpPr>
          <p:nvPr/>
        </p:nvSpPr>
        <p:spPr bwMode="auto">
          <a:xfrm>
            <a:off x="785786" y="2590800"/>
            <a:ext cx="3500462" cy="2062004"/>
          </a:xfrm>
          <a:prstGeom prst="rect">
            <a:avLst/>
          </a:prstGeom>
          <a:solidFill>
            <a:srgbClr val="CC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square" lIns="91341" tIns="45671" rIns="91341" bIns="45671">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pitchFamily="34" charset="0"/>
                <a:ea typeface="ＭＳ Ｐゴシック" charset="0"/>
                <a:cs typeface="Arial" pitchFamily="34" charset="0"/>
              </a:rPr>
              <a:t>يذكر جيري: لقد أذهلتني الآية الأولى . قال أن يسوع كان من أقرباء أجدادي .</a:t>
            </a:r>
            <a:endParaRPr kumimoji="0" lang="en-US" sz="3200" b="1" i="0" u="none" strike="noStrike" kern="1200" cap="none" spc="0" normalizeH="0" baseline="0" noProof="0" dirty="0">
              <a:ln>
                <a:noFill/>
              </a:ln>
              <a:solidFill>
                <a:srgbClr val="FFFFFF"/>
              </a:solidFill>
              <a:effectLst/>
              <a:uLnTx/>
              <a:uFillTx/>
              <a:latin typeface="Arial" pitchFamily="34" charset="0"/>
              <a:ea typeface="ＭＳ Ｐゴシック" charset="0"/>
              <a:cs typeface="Arial" pitchFamily="34" charset="0"/>
            </a:endParaRPr>
          </a:p>
        </p:txBody>
      </p:sp>
      <p:sp>
        <p:nvSpPr>
          <p:cNvPr id="6" name="Text Box 31"/>
          <p:cNvSpPr txBox="1">
            <a:spLocks noChangeArrowheads="1"/>
          </p:cNvSpPr>
          <p:nvPr/>
        </p:nvSpPr>
        <p:spPr bwMode="auto">
          <a:xfrm>
            <a:off x="6241571" y="1556813"/>
            <a:ext cx="1462060" cy="461566"/>
          </a:xfrm>
          <a:prstGeom prst="rect">
            <a:avLst/>
          </a:prstGeom>
          <a:solidFill>
            <a:schemeClr val="bg1"/>
          </a:solidFill>
          <a:ln w="9525">
            <a:noFill/>
            <a:miter lim="800000"/>
            <a:headEnd/>
            <a:tailEnd/>
          </a:ln>
          <a:effectLst/>
        </p:spPr>
        <p:txBody>
          <a:bodyPr wrap="none" lIns="91341" tIns="45671" rIns="91341" bIns="45671">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404"/>
                </a:solidFill>
                <a:effectLst/>
                <a:uLnTx/>
                <a:uFillTx/>
                <a:latin typeface="Arial" panose="020B0604020202020204" pitchFamily="34" charset="0"/>
                <a:ea typeface="ＭＳ Ｐゴシック" charset="-128"/>
                <a:cs typeface="Arial" panose="020B0604020202020204" pitchFamily="34" charset="0"/>
              </a:rPr>
              <a:t>إرميا بنيامين</a:t>
            </a:r>
            <a:endParaRPr kumimoji="0" lang="en-US" sz="2400" b="1" i="0" u="none" strike="noStrike" kern="1200" cap="none" spc="0" normalizeH="0" baseline="0" noProof="0" dirty="0">
              <a:ln>
                <a:noFill/>
              </a:ln>
              <a:solidFill>
                <a:srgbClr val="000404"/>
              </a:solidFill>
              <a:effectLst/>
              <a:uLnTx/>
              <a:uFillTx/>
              <a:latin typeface="Arial" panose="020B0604020202020204" pitchFamily="34" charset="0"/>
              <a:ea typeface="ＭＳ Ｐゴシック" charset="-128"/>
              <a:cs typeface="Arial" panose="020B0604020202020204" pitchFamily="34" charset="0"/>
            </a:endParaRPr>
          </a:p>
        </p:txBody>
      </p:sp>
    </p:spTree>
    <p:extLst>
      <p:ext uri="{BB962C8B-B14F-4D97-AF65-F5344CB8AC3E}">
        <p14:creationId xmlns:p14="http://schemas.microsoft.com/office/powerpoint/2010/main" val="1920771409"/>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0" presetClass="entr" presetSubtype="0" fill="hold" grpId="0" nodeType="withEffect">
                                  <p:stCondLst>
                                    <p:cond delay="0"/>
                                  </p:stCondLst>
                                  <p:iterate type="lt">
                                    <p:tmPct val="10000"/>
                                  </p:iterate>
                                  <p:childTnLst>
                                    <p:set>
                                      <p:cBhvr>
                                        <p:cTn id="6" dur="1" fill="hold">
                                          <p:stCondLst>
                                            <p:cond delay="0"/>
                                          </p:stCondLst>
                                        </p:cTn>
                                        <p:tgtEl>
                                          <p:spTgt spid="29699"/>
                                        </p:tgtEl>
                                        <p:attrNameLst>
                                          <p:attrName>style.visibility</p:attrName>
                                        </p:attrNameLst>
                                      </p:cBhvr>
                                      <p:to>
                                        <p:strVal val="visible"/>
                                      </p:to>
                                    </p:set>
                                    <p:animEffect transition="in" filter="fade">
                                      <p:cBhvr>
                                        <p:cTn id="7" dur="1000"/>
                                        <p:tgtEl>
                                          <p:spTgt spid="29699"/>
                                        </p:tgtEl>
                                      </p:cBhvr>
                                    </p:animEffect>
                                    <p:anim calcmode="lin" valueType="num">
                                      <p:cBhvr>
                                        <p:cTn id="8" dur="1000" fill="hold"/>
                                        <p:tgtEl>
                                          <p:spTgt spid="29699"/>
                                        </p:tgtEl>
                                        <p:attrNameLst>
                                          <p:attrName>ppt_x</p:attrName>
                                        </p:attrNameLst>
                                      </p:cBhvr>
                                      <p:tavLst>
                                        <p:tav tm="0">
                                          <p:val>
                                            <p:strVal val="#ppt_x-.1"/>
                                          </p:val>
                                        </p:tav>
                                        <p:tav tm="100000">
                                          <p:val>
                                            <p:strVal val="#ppt_x"/>
                                          </p:val>
                                        </p:tav>
                                      </p:tavLst>
                                    </p:anim>
                                    <p:anim calcmode="lin" valueType="num">
                                      <p:cBhvr>
                                        <p:cTn id="9" dur="1000" fill="hold"/>
                                        <p:tgtEl>
                                          <p:spTgt spid="29699"/>
                                        </p:tgtEl>
                                        <p:attrNameLst>
                                          <p:attrName>ppt_y</p:attrName>
                                        </p:attrNameLst>
                                      </p:cBhvr>
                                      <p:tavLst>
                                        <p:tav tm="0">
                                          <p:val>
                                            <p:strVal val="#ppt_y"/>
                                          </p:val>
                                        </p:tav>
                                        <p:tav tm="100000">
                                          <p:val>
                                            <p:strVal val="#ppt_y"/>
                                          </p:val>
                                        </p:tav>
                                      </p:tavLst>
                                    </p:anim>
                                  </p:childTnLst>
                                </p:cTn>
                              </p:par>
                            </p:childTnLst>
                          </p:cTn>
                        </p:par>
                      </p:childTnLst>
                    </p:cTn>
                  </p:par>
                  <p:par>
                    <p:cTn id="10" fill="hold" nodeType="clickPar">
                      <p:stCondLst>
                        <p:cond delay="indefinite"/>
                      </p:stCondLst>
                      <p:childTnLst>
                        <p:par>
                          <p:cTn id="11" fill="hold" nodeType="withGroup">
                            <p:stCondLst>
                              <p:cond delay="0"/>
                            </p:stCondLst>
                            <p:childTnLst>
                              <p:par>
                                <p:cTn id="12" presetID="9" presetClass="entr" presetSubtype="0" fill="hold" nodeType="clickEffect">
                                  <p:stCondLst>
                                    <p:cond delay="0"/>
                                  </p:stCondLst>
                                  <p:childTnLst>
                                    <p:set>
                                      <p:cBhvr>
                                        <p:cTn id="13" dur="1" fill="hold">
                                          <p:stCondLst>
                                            <p:cond delay="0"/>
                                          </p:stCondLst>
                                        </p:cTn>
                                        <p:tgtEl>
                                          <p:spTgt spid="29700"/>
                                        </p:tgtEl>
                                        <p:attrNameLst>
                                          <p:attrName>style.visibility</p:attrName>
                                        </p:attrNameLst>
                                      </p:cBhvr>
                                      <p:to>
                                        <p:strVal val="visible"/>
                                      </p:to>
                                    </p:set>
                                    <p:animEffect transition="in" filter="dissolve">
                                      <p:cBhvr>
                                        <p:cTn id="14" dur="500"/>
                                        <p:tgtEl>
                                          <p:spTgt spid="29700"/>
                                        </p:tgtEl>
                                      </p:cBhvr>
                                    </p:animEffect>
                                  </p:childTnLst>
                                </p:cTn>
                              </p:par>
                              <p:par>
                                <p:cTn id="15" presetID="9" presetClass="entr" presetSubtype="0" fill="hold" grpId="0" nodeType="withEffect">
                                  <p:stCondLst>
                                    <p:cond delay="0"/>
                                  </p:stCondLst>
                                  <p:childTnLst>
                                    <p:set>
                                      <p:cBhvr>
                                        <p:cTn id="16" dur="1" fill="hold">
                                          <p:stCondLst>
                                            <p:cond delay="0"/>
                                          </p:stCondLst>
                                        </p:cTn>
                                        <p:tgtEl>
                                          <p:spTgt spid="6"/>
                                        </p:tgtEl>
                                        <p:attrNameLst>
                                          <p:attrName>style.visibility</p:attrName>
                                        </p:attrNameLst>
                                      </p:cBhvr>
                                      <p:to>
                                        <p:strVal val="visible"/>
                                      </p:to>
                                    </p:set>
                                    <p:animEffect transition="in" filter="dissolve">
                                      <p:cBhvr>
                                        <p:cTn id="17" dur="500"/>
                                        <p:tgtEl>
                                          <p:spTgt spid="6"/>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grpId="0" nodeType="clickEffect">
                                  <p:stCondLst>
                                    <p:cond delay="0"/>
                                  </p:stCondLst>
                                  <p:iterate type="lt">
                                    <p:tmPct val="0"/>
                                  </p:iterate>
                                  <p:childTnLst>
                                    <p:set>
                                      <p:cBhvr>
                                        <p:cTn id="21" dur="1" fill="hold">
                                          <p:stCondLst>
                                            <p:cond delay="0"/>
                                          </p:stCondLst>
                                        </p:cTn>
                                        <p:tgtEl>
                                          <p:spTgt spid="29701"/>
                                        </p:tgtEl>
                                        <p:attrNameLst>
                                          <p:attrName>style.visibility</p:attrName>
                                        </p:attrNameLst>
                                      </p:cBhvr>
                                      <p:to>
                                        <p:strVal val="visible"/>
                                      </p:to>
                                    </p:set>
                                    <p:animEffect transition="in" filter="dissolve">
                                      <p:cBhvr>
                                        <p:cTn id="22" dur="500"/>
                                        <p:tgtEl>
                                          <p:spTgt spid="2970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699" grpId="0"/>
      <p:bldP spid="29701" grpId="0" animBg="1"/>
      <p:bldP spid="6" grpId="0" animBg="1"/>
    </p:bldLst>
  </p:timing>
</p:sld>
</file>

<file path=ppt/slides/slide40.xml><?xml version="1.0" encoding="utf-8"?>
<p:sld xmlns:a="http://schemas.openxmlformats.org/drawingml/2006/main" xmlns:r="http://schemas.openxmlformats.org/officeDocument/2006/relationships" xmlns:p="http://schemas.openxmlformats.org/presentationml/2006/main">
  <p:cSld>
    <p:bg>
      <p:bgPr>
        <a:blipFill dpi="0" rotWithShape="0">
          <a:blip r:embed="rId3">
            <a:extLst>
              <a:ext uri="{28A0092B-C50C-407E-A947-70E740481C1C}">
                <a14:useLocalDpi xmlns:a14="http://schemas.microsoft.com/office/drawing/2010/main"/>
              </a:ext>
            </a:extLst>
          </a:blip>
          <a:srcRect/>
          <a:stretch>
            <a:fillRect/>
          </a:stretch>
        </a:blipFill>
        <a:effectLst/>
      </p:bgPr>
    </p:bg>
    <p:spTree>
      <p:nvGrpSpPr>
        <p:cNvPr id="1" name=""/>
        <p:cNvGrpSpPr/>
        <p:nvPr/>
      </p:nvGrpSpPr>
      <p:grpSpPr>
        <a:xfrm>
          <a:off x="0" y="0"/>
          <a:ext cx="0" cy="0"/>
          <a:chOff x="0" y="0"/>
          <a:chExt cx="0" cy="0"/>
        </a:xfrm>
      </p:grpSpPr>
      <p:pic>
        <p:nvPicPr>
          <p:cNvPr id="635906" name="Picture 1" descr="Rom 1.20 Background.jpg"/>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35496" y="0"/>
            <a:ext cx="9144000" cy="6858000"/>
          </a:xfrm>
          <a:prstGeom prst="rect">
            <a:avLst/>
          </a:prstGeom>
          <a:noFill/>
          <a:ln w="9525">
            <a:noFill/>
            <a:miter lim="800000"/>
            <a:headEnd/>
            <a:tailEnd/>
          </a:ln>
        </p:spPr>
      </p:pic>
      <p:sp>
        <p:nvSpPr>
          <p:cNvPr id="635907" name="Title 2"/>
          <p:cNvSpPr>
            <a:spLocks noGrp="1"/>
          </p:cNvSpPr>
          <p:nvPr>
            <p:ph type="ctrTitle"/>
          </p:nvPr>
        </p:nvSpPr>
        <p:spPr>
          <a:xfrm>
            <a:off x="755650" y="-819150"/>
            <a:ext cx="11590338" cy="793750"/>
          </a:xfrm>
        </p:spPr>
        <p:txBody>
          <a:bodyPr/>
          <a:lstStyle/>
          <a:p>
            <a:pPr eaLnBrk="1" hangingPunct="1"/>
            <a:r>
              <a:rPr lang="en-US" dirty="0">
                <a:solidFill>
                  <a:srgbClr val="FFFFFF"/>
                </a:solidFill>
                <a:latin typeface="Arial" panose="020B0604020202020204" pitchFamily="34" charset="0"/>
                <a:cs typeface="Arial" panose="020B0604020202020204" pitchFamily="34" charset="0"/>
              </a:rPr>
              <a:t>Why You Are Without Excuse (Romans 1:20)</a:t>
            </a:r>
          </a:p>
        </p:txBody>
      </p:sp>
      <p:sp>
        <p:nvSpPr>
          <p:cNvPr id="7" name="Title 2"/>
          <p:cNvSpPr txBox="1">
            <a:spLocks/>
          </p:cNvSpPr>
          <p:nvPr/>
        </p:nvSpPr>
        <p:spPr bwMode="auto">
          <a:xfrm>
            <a:off x="0" y="5517232"/>
            <a:ext cx="3563888" cy="79375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2pPr>
            <a:lvl3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3pPr>
            <a:lvl4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4pPr>
            <a:lvl5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5pPr>
            <a:lvl6pPr marL="457200" algn="ctr" rtl="0" fontAlgn="base">
              <a:spcBef>
                <a:spcPct val="0"/>
              </a:spcBef>
              <a:spcAft>
                <a:spcPct val="0"/>
              </a:spcAft>
              <a:defRPr sz="4400">
                <a:solidFill>
                  <a:schemeClr val="tx2"/>
                </a:solidFill>
                <a:latin typeface="Arial" charset="0"/>
                <a:ea typeface="ヒラギノ角ゴ Pro W3" charset="0"/>
                <a:cs typeface="ヒラギノ角ゴ Pro W3" charset="0"/>
              </a:defRPr>
            </a:lvl6pPr>
            <a:lvl7pPr marL="914400" algn="ctr" rtl="0" fontAlgn="base">
              <a:spcBef>
                <a:spcPct val="0"/>
              </a:spcBef>
              <a:spcAft>
                <a:spcPct val="0"/>
              </a:spcAft>
              <a:defRPr sz="4400">
                <a:solidFill>
                  <a:schemeClr val="tx2"/>
                </a:solidFill>
                <a:latin typeface="Arial" charset="0"/>
                <a:ea typeface="ヒラギノ角ゴ Pro W3" charset="0"/>
                <a:cs typeface="ヒラギノ角ゴ Pro W3" charset="0"/>
              </a:defRPr>
            </a:lvl7pPr>
            <a:lvl8pPr marL="1371600" algn="ctr" rtl="0" fontAlgn="base">
              <a:spcBef>
                <a:spcPct val="0"/>
              </a:spcBef>
              <a:spcAft>
                <a:spcPct val="0"/>
              </a:spcAft>
              <a:defRPr sz="4400">
                <a:solidFill>
                  <a:schemeClr val="tx2"/>
                </a:solidFill>
                <a:latin typeface="Arial" charset="0"/>
                <a:ea typeface="ヒラギノ角ゴ Pro W3" charset="0"/>
                <a:cs typeface="ヒラギノ角ゴ Pro W3" charset="0"/>
              </a:defRPr>
            </a:lvl8pPr>
            <a:lvl9pPr marL="1828800" algn="ctr" rtl="0" fontAlgn="base">
              <a:spcBef>
                <a:spcPct val="0"/>
              </a:spcBef>
              <a:spcAft>
                <a:spcPct val="0"/>
              </a:spcAft>
              <a:defRPr sz="4400">
                <a:solidFill>
                  <a:schemeClr val="tx2"/>
                </a:solidFill>
                <a:latin typeface="Arial" charset="0"/>
                <a:ea typeface="ヒラギノ角ゴ Pro W3" charset="0"/>
                <a:cs typeface="ヒラギノ角ゴ Pro W3"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0" i="0" u="none" strike="noStrike" kern="1200" cap="none" spc="0" normalizeH="0" baseline="0" noProof="0" dirty="0">
                <a:ln>
                  <a:noFill/>
                </a:ln>
                <a:solidFill>
                  <a:srgbClr val="FFFFFF"/>
                </a:solidFill>
                <a:effectLst/>
                <a:uLnTx/>
                <a:uFillTx/>
                <a:latin typeface="Arial" panose="020B0604020202020204" pitchFamily="34" charset="0"/>
                <a:ea typeface="ヒラギノ角ゴ Pro W3"/>
                <a:cs typeface="Arial" panose="020B0604020202020204" pitchFamily="34" charset="0"/>
              </a:rPr>
              <a:t>رومية 1: 20</a:t>
            </a:r>
            <a:endParaRPr kumimoji="0" lang="en-US" sz="3600" b="0" i="0" u="none" strike="noStrike" kern="1200" cap="none" spc="0" normalizeH="0" baseline="0" noProof="0" dirty="0">
              <a:ln>
                <a:noFill/>
              </a:ln>
              <a:solidFill>
                <a:srgbClr val="FFFFFF"/>
              </a:solidFill>
              <a:effectLst/>
              <a:uLnTx/>
              <a:uFillTx/>
              <a:latin typeface="Arial" panose="020B0604020202020204" pitchFamily="34" charset="0"/>
              <a:ea typeface="ヒラギノ角ゴ Pro W3"/>
              <a:cs typeface="Arial" panose="020B0604020202020204" pitchFamily="34" charset="0"/>
            </a:endParaRPr>
          </a:p>
        </p:txBody>
      </p:sp>
      <p:sp>
        <p:nvSpPr>
          <p:cNvPr id="8" name="Title 2"/>
          <p:cNvSpPr txBox="1">
            <a:spLocks/>
          </p:cNvSpPr>
          <p:nvPr/>
        </p:nvSpPr>
        <p:spPr bwMode="auto">
          <a:xfrm>
            <a:off x="107504" y="2563242"/>
            <a:ext cx="4608512" cy="79375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2pPr>
            <a:lvl3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3pPr>
            <a:lvl4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4pPr>
            <a:lvl5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5pPr>
            <a:lvl6pPr marL="457200" algn="ctr" rtl="0" fontAlgn="base">
              <a:spcBef>
                <a:spcPct val="0"/>
              </a:spcBef>
              <a:spcAft>
                <a:spcPct val="0"/>
              </a:spcAft>
              <a:defRPr sz="4400">
                <a:solidFill>
                  <a:schemeClr val="tx2"/>
                </a:solidFill>
                <a:latin typeface="Arial" charset="0"/>
                <a:ea typeface="ヒラギノ角ゴ Pro W3" charset="0"/>
                <a:cs typeface="ヒラギノ角ゴ Pro W3" charset="0"/>
              </a:defRPr>
            </a:lvl6pPr>
            <a:lvl7pPr marL="914400" algn="ctr" rtl="0" fontAlgn="base">
              <a:spcBef>
                <a:spcPct val="0"/>
              </a:spcBef>
              <a:spcAft>
                <a:spcPct val="0"/>
              </a:spcAft>
              <a:defRPr sz="4400">
                <a:solidFill>
                  <a:schemeClr val="tx2"/>
                </a:solidFill>
                <a:latin typeface="Arial" charset="0"/>
                <a:ea typeface="ヒラギノ角ゴ Pro W3" charset="0"/>
                <a:cs typeface="ヒラギノ角ゴ Pro W3" charset="0"/>
              </a:defRPr>
            </a:lvl7pPr>
            <a:lvl8pPr marL="1371600" algn="ctr" rtl="0" fontAlgn="base">
              <a:spcBef>
                <a:spcPct val="0"/>
              </a:spcBef>
              <a:spcAft>
                <a:spcPct val="0"/>
              </a:spcAft>
              <a:defRPr sz="4400">
                <a:solidFill>
                  <a:schemeClr val="tx2"/>
                </a:solidFill>
                <a:latin typeface="Arial" charset="0"/>
                <a:ea typeface="ヒラギノ角ゴ Pro W3" charset="0"/>
                <a:cs typeface="ヒラギノ角ゴ Pro W3" charset="0"/>
              </a:defRPr>
            </a:lvl8pPr>
            <a:lvl9pPr marL="1828800" algn="ctr" rtl="0" fontAlgn="base">
              <a:spcBef>
                <a:spcPct val="0"/>
              </a:spcBef>
              <a:spcAft>
                <a:spcPct val="0"/>
              </a:spcAft>
              <a:defRPr sz="4400">
                <a:solidFill>
                  <a:schemeClr val="tx2"/>
                </a:solidFill>
                <a:latin typeface="Arial" charset="0"/>
                <a:ea typeface="ヒラギノ角ゴ Pro W3" charset="0"/>
                <a:cs typeface="ヒラギノ角ゴ Pro W3"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9600" b="1" i="0" u="none" strike="noStrike" kern="1200" cap="none" spc="0" normalizeH="0" baseline="0" noProof="0" dirty="0">
                <a:ln>
                  <a:noFill/>
                </a:ln>
                <a:solidFill>
                  <a:srgbClr val="FFFFFF"/>
                </a:solidFill>
                <a:effectLst/>
                <a:uLnTx/>
                <a:uFillTx/>
                <a:latin typeface="Arial" panose="020B0604020202020204" pitchFamily="34" charset="0"/>
                <a:ea typeface="ヒラギノ角ゴ Pro W3"/>
                <a:cs typeface="Arial" panose="020B0604020202020204" pitchFamily="34" charset="0"/>
              </a:rPr>
              <a:t>لماذا أنت بدون</a:t>
            </a:r>
            <a:endParaRPr kumimoji="0" lang="en-US" sz="6600" b="1" i="0" u="none" strike="noStrike" kern="1200" cap="none" spc="0" normalizeH="0" baseline="0" noProof="0" dirty="0">
              <a:ln>
                <a:noFill/>
              </a:ln>
              <a:solidFill>
                <a:srgbClr val="FFFFFF"/>
              </a:solidFill>
              <a:effectLst/>
              <a:uLnTx/>
              <a:uFillTx/>
              <a:latin typeface="Arial" panose="020B0604020202020204" pitchFamily="34" charset="0"/>
              <a:ea typeface="ヒラギノ角ゴ Pro W3"/>
              <a:cs typeface="Arial" panose="020B0604020202020204" pitchFamily="34" charset="0"/>
            </a:endParaRPr>
          </a:p>
        </p:txBody>
      </p:sp>
      <p:sp>
        <p:nvSpPr>
          <p:cNvPr id="9" name="Title 2"/>
          <p:cNvSpPr txBox="1">
            <a:spLocks/>
          </p:cNvSpPr>
          <p:nvPr/>
        </p:nvSpPr>
        <p:spPr bwMode="auto">
          <a:xfrm>
            <a:off x="4860032" y="2995290"/>
            <a:ext cx="4608512" cy="79375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2pPr>
            <a:lvl3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3pPr>
            <a:lvl4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4pPr>
            <a:lvl5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5pPr>
            <a:lvl6pPr marL="457200" algn="ctr" rtl="0" fontAlgn="base">
              <a:spcBef>
                <a:spcPct val="0"/>
              </a:spcBef>
              <a:spcAft>
                <a:spcPct val="0"/>
              </a:spcAft>
              <a:defRPr sz="4400">
                <a:solidFill>
                  <a:schemeClr val="tx2"/>
                </a:solidFill>
                <a:latin typeface="Arial" charset="0"/>
                <a:ea typeface="ヒラギノ角ゴ Pro W3" charset="0"/>
                <a:cs typeface="ヒラギノ角ゴ Pro W3" charset="0"/>
              </a:defRPr>
            </a:lvl6pPr>
            <a:lvl7pPr marL="914400" algn="ctr" rtl="0" fontAlgn="base">
              <a:spcBef>
                <a:spcPct val="0"/>
              </a:spcBef>
              <a:spcAft>
                <a:spcPct val="0"/>
              </a:spcAft>
              <a:defRPr sz="4400">
                <a:solidFill>
                  <a:schemeClr val="tx2"/>
                </a:solidFill>
                <a:latin typeface="Arial" charset="0"/>
                <a:ea typeface="ヒラギノ角ゴ Pro W3" charset="0"/>
                <a:cs typeface="ヒラギノ角ゴ Pro W3" charset="0"/>
              </a:defRPr>
            </a:lvl7pPr>
            <a:lvl8pPr marL="1371600" algn="ctr" rtl="0" fontAlgn="base">
              <a:spcBef>
                <a:spcPct val="0"/>
              </a:spcBef>
              <a:spcAft>
                <a:spcPct val="0"/>
              </a:spcAft>
              <a:defRPr sz="4400">
                <a:solidFill>
                  <a:schemeClr val="tx2"/>
                </a:solidFill>
                <a:latin typeface="Arial" charset="0"/>
                <a:ea typeface="ヒラギノ角ゴ Pro W3" charset="0"/>
                <a:cs typeface="ヒラギノ角ゴ Pro W3" charset="0"/>
              </a:defRPr>
            </a:lvl8pPr>
            <a:lvl9pPr marL="1828800" algn="ctr" rtl="0" fontAlgn="base">
              <a:spcBef>
                <a:spcPct val="0"/>
              </a:spcBef>
              <a:spcAft>
                <a:spcPct val="0"/>
              </a:spcAft>
              <a:defRPr sz="4400">
                <a:solidFill>
                  <a:schemeClr val="tx2"/>
                </a:solidFill>
                <a:latin typeface="Arial" charset="0"/>
                <a:ea typeface="ヒラギノ角ゴ Pro W3" charset="0"/>
                <a:cs typeface="ヒラギノ角ゴ Pro W3"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6600" b="1" i="0" u="none" strike="noStrike" kern="1200" cap="none" spc="0" normalizeH="0" baseline="0" noProof="0" dirty="0">
                <a:ln>
                  <a:noFill/>
                </a:ln>
                <a:solidFill>
                  <a:srgbClr val="FFFFFF"/>
                </a:solidFill>
                <a:effectLst/>
                <a:uLnTx/>
                <a:uFillTx/>
                <a:latin typeface="Arial" panose="020B0604020202020204" pitchFamily="34" charset="0"/>
                <a:ea typeface="ヒラギノ角ゴ Pro W3"/>
                <a:cs typeface="Arial" panose="020B0604020202020204" pitchFamily="34" charset="0"/>
              </a:rPr>
              <a:t>عذر</a:t>
            </a:r>
            <a:endParaRPr kumimoji="0" lang="en-US" sz="6600" b="1" i="0" u="none" strike="noStrike" kern="1200" cap="none" spc="0" normalizeH="0" baseline="0" noProof="0" dirty="0">
              <a:ln>
                <a:noFill/>
              </a:ln>
              <a:solidFill>
                <a:srgbClr val="FFFFFF"/>
              </a:solidFill>
              <a:effectLst/>
              <a:uLnTx/>
              <a:uFillTx/>
              <a:latin typeface="Arial" panose="020B0604020202020204" pitchFamily="34" charset="0"/>
              <a:ea typeface="ヒラギノ角ゴ Pro W3"/>
              <a:cs typeface="Arial" panose="020B0604020202020204" pitchFamily="34" charset="0"/>
            </a:endParaRPr>
          </a:p>
        </p:txBody>
      </p:sp>
    </p:spTree>
    <p:extLst>
      <p:ext uri="{BB962C8B-B14F-4D97-AF65-F5344CB8AC3E}">
        <p14:creationId xmlns:p14="http://schemas.microsoft.com/office/powerpoint/2010/main" val="2713280713"/>
      </p:ext>
    </p:extLst>
  </p:cSld>
  <p:clrMapOvr>
    <a:masterClrMapping/>
  </p:clrMapOvr>
  <p:transition/>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36930" name="Picture 2" descr="mtn&amp;lake"/>
          <p:cNvPicPr>
            <a:picLocks noChangeAspect="1" noChangeArrowheads="1"/>
          </p:cNvPicPr>
          <p:nvPr/>
        </p:nvPicPr>
        <p:blipFill>
          <a:blip r:embed="rId2">
            <a:lum bright="-6000" contrast="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w="9525">
            <a:noFill/>
            <a:miter lim="800000"/>
            <a:headEnd/>
            <a:tailEnd/>
          </a:ln>
        </p:spPr>
      </p:pic>
      <p:sp>
        <p:nvSpPr>
          <p:cNvPr id="14" name="Rectangle 14"/>
          <p:cNvSpPr>
            <a:spLocks noChangeArrowheads="1"/>
          </p:cNvSpPr>
          <p:nvPr/>
        </p:nvSpPr>
        <p:spPr bwMode="auto">
          <a:xfrm>
            <a:off x="569913" y="2060575"/>
            <a:ext cx="8610600" cy="4419600"/>
          </a:xfrm>
          <a:prstGeom prst="rect">
            <a:avLst/>
          </a:prstGeom>
          <a:noFill/>
          <a:ln w="9525">
            <a:noFill/>
            <a:miter lim="800000"/>
            <a:headEnd/>
            <a:tailEnd/>
          </a:ln>
        </p:spPr>
        <p:txBody>
          <a:bodyPr>
            <a:prstTxWarp prst="textNoShape">
              <a:avLst/>
            </a:prstTxWarp>
          </a:bodyPr>
          <a:lstStyle/>
          <a:p>
            <a:pPr marL="0" marR="0" lvl="0" indent="0" algn="ctr" defTabSz="914400" rtl="0" eaLnBrk="1" fontAlgn="base" latinLnBrk="0" hangingPunct="1">
              <a:lnSpc>
                <a:spcPct val="100000"/>
              </a:lnSpc>
              <a:spcBef>
                <a:spcPct val="20000"/>
              </a:spcBef>
              <a:spcAft>
                <a:spcPct val="0"/>
              </a:spcAft>
              <a:buClrTx/>
              <a:buSzPct val="95000"/>
              <a:buFont typeface="Monotype Sorts" charset="2"/>
              <a:buNone/>
              <a:tabLst/>
              <a:defRPr/>
            </a:pPr>
            <a:r>
              <a:rPr kumimoji="0" lang="ar-JO" sz="6000" b="1" i="0" u="none" strike="noStrike" kern="1200" cap="none" spc="0" normalizeH="0" baseline="0" noProof="0" dirty="0">
                <a:ln>
                  <a:noFill/>
                </a:ln>
                <a:solidFill>
                  <a:srgbClr val="FFFFFF"/>
                </a:solidFill>
                <a:effectLst/>
                <a:uLnTx/>
                <a:uFillTx/>
                <a:latin typeface="Arial" panose="020B0604020202020204" pitchFamily="34" charset="0"/>
                <a:ea typeface="ヒラギノ角ゴ Pro W3" charset="-128"/>
                <a:cs typeface="Arial" panose="020B0604020202020204" pitchFamily="34" charset="0"/>
              </a:rPr>
              <a:t>لأن أموره غير المنظورة ترى منذ خلق العالم مدركة بالمصنوعات قدرته السرمدية  ولاهوته حتى إنهم بلا عذر</a:t>
            </a:r>
            <a:endParaRPr kumimoji="0" lang="en-US" sz="6000" b="1" i="0" u="none" strike="noStrike" kern="1200" cap="none" spc="0" normalizeH="0" baseline="0" noProof="0" dirty="0">
              <a:ln>
                <a:noFill/>
              </a:ln>
              <a:solidFill>
                <a:srgbClr val="FFFFFF"/>
              </a:solidFill>
              <a:effectLst/>
              <a:uLnTx/>
              <a:uFillTx/>
              <a:latin typeface="Arial" panose="020B0604020202020204" pitchFamily="34" charset="0"/>
              <a:ea typeface="ヒラギノ角ゴ Pro W3" charset="-128"/>
              <a:cs typeface="Arial" panose="020B0604020202020204" pitchFamily="34" charset="0"/>
            </a:endParaRPr>
          </a:p>
        </p:txBody>
      </p:sp>
      <p:sp>
        <p:nvSpPr>
          <p:cNvPr id="88078" name="Rectangle 14"/>
          <p:cNvSpPr>
            <a:spLocks noChangeArrowheads="1"/>
          </p:cNvSpPr>
          <p:nvPr/>
        </p:nvSpPr>
        <p:spPr bwMode="auto">
          <a:xfrm>
            <a:off x="493713" y="2033588"/>
            <a:ext cx="8686800" cy="4419600"/>
          </a:xfrm>
          <a:prstGeom prst="rect">
            <a:avLst/>
          </a:prstGeom>
          <a:noFill/>
          <a:ln w="9525">
            <a:noFill/>
            <a:miter lim="800000"/>
            <a:headEnd/>
            <a:tailEnd/>
          </a:ln>
        </p:spPr>
        <p:txBody>
          <a:bodyPr>
            <a:prstTxWarp prst="textNoShape">
              <a:avLst/>
            </a:prstTxWarp>
          </a:bodyPr>
          <a:lstStyle/>
          <a:p>
            <a:pPr marL="0" marR="0" lvl="0" indent="0" algn="l" defTabSz="914400" rtl="0" eaLnBrk="1" fontAlgn="base" latinLnBrk="0" hangingPunct="1">
              <a:lnSpc>
                <a:spcPct val="100000"/>
              </a:lnSpc>
              <a:spcBef>
                <a:spcPct val="20000"/>
              </a:spcBef>
              <a:spcAft>
                <a:spcPct val="0"/>
              </a:spcAft>
              <a:buClrTx/>
              <a:buSzPct val="95000"/>
              <a:buFont typeface="Monotype Sorts" charset="2"/>
              <a:buNone/>
              <a:tabLst/>
              <a:defRPr/>
            </a:pPr>
            <a:endParaRPr kumimoji="0" lang="en-US" sz="4000" b="1" i="0" u="none" strike="noStrike" kern="1200" cap="none" spc="0" normalizeH="0" baseline="0" noProof="0" dirty="0">
              <a:ln>
                <a:noFill/>
              </a:ln>
              <a:solidFill>
                <a:srgbClr val="FFFFFF"/>
              </a:solidFill>
              <a:effectLst/>
              <a:uLnTx/>
              <a:uFillTx/>
              <a:latin typeface="Arial" panose="020B0604020202020204" pitchFamily="34" charset="0"/>
              <a:ea typeface="ヒラギノ角ゴ Pro W3" charset="-128"/>
              <a:cs typeface="Arial" panose="020B0604020202020204" pitchFamily="34" charset="0"/>
            </a:endParaRPr>
          </a:p>
        </p:txBody>
      </p:sp>
      <p:sp>
        <p:nvSpPr>
          <p:cNvPr id="88067" name="Rectangle 3"/>
          <p:cNvSpPr>
            <a:spLocks noGrp="1" noChangeArrowheads="1"/>
          </p:cNvSpPr>
          <p:nvPr>
            <p:ph type="title"/>
          </p:nvPr>
        </p:nvSpPr>
        <p:spPr>
          <a:xfrm>
            <a:off x="228600" y="0"/>
            <a:ext cx="4114800" cy="685800"/>
          </a:xfrm>
        </p:spPr>
        <p:txBody>
          <a:bodyPr/>
          <a:lstStyle/>
          <a:p>
            <a:pPr eaLnBrk="1" hangingPunct="1">
              <a:defRPr/>
            </a:pPr>
            <a:r>
              <a:rPr lang="ar-JO" b="1" dirty="0">
                <a:latin typeface="Arial" panose="020B0604020202020204" pitchFamily="34" charset="0"/>
                <a:cs typeface="Arial" panose="020B0604020202020204" pitchFamily="34" charset="0"/>
              </a:rPr>
              <a:t>رومية 1: 20</a:t>
            </a:r>
            <a:endParaRPr lang="en-US" b="1" dirty="0">
              <a:latin typeface="Arial" panose="020B0604020202020204" pitchFamily="34" charset="0"/>
              <a:cs typeface="Arial" panose="020B0604020202020204" pitchFamily="34" charset="0"/>
            </a:endParaRPr>
          </a:p>
        </p:txBody>
      </p:sp>
      <p:sp>
        <p:nvSpPr>
          <p:cNvPr id="88069" name="Text Box 5"/>
          <p:cNvSpPr txBox="1">
            <a:spLocks noChangeArrowheads="1"/>
          </p:cNvSpPr>
          <p:nvPr/>
        </p:nvSpPr>
        <p:spPr bwMode="auto">
          <a:xfrm>
            <a:off x="457200" y="625475"/>
            <a:ext cx="3810000" cy="1446550"/>
          </a:xfrm>
          <a:prstGeom prst="rect">
            <a:avLst/>
          </a:prstGeom>
          <a:noFill/>
          <a:ln w="9525">
            <a:noFill/>
            <a:miter lim="800000"/>
            <a:headEnd/>
            <a:tailEnd/>
          </a:ln>
          <a:effectLst/>
        </p:spPr>
        <p:txBody>
          <a:bodyPr>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400" b="1" i="0" u="none" strike="noStrike" kern="1200" cap="none" spc="0" normalizeH="0" baseline="0" noProof="0" dirty="0">
                <a:ln>
                  <a:noFill/>
                </a:ln>
                <a:solidFill>
                  <a:srgbClr val="FFFFFF"/>
                </a:solidFill>
                <a:effectLst>
                  <a:glow rad="139700">
                    <a:srgbClr val="08101A"/>
                  </a:glow>
                </a:effectLst>
                <a:uLnTx/>
                <a:uFillTx/>
                <a:latin typeface="Arial" panose="020B0604020202020204" pitchFamily="34" charset="0"/>
                <a:ea typeface="ヒラギノ角ゴ Pro W3" charset="-128"/>
                <a:cs typeface="Arial" panose="020B0604020202020204" pitchFamily="34" charset="0"/>
              </a:rPr>
              <a:t>شخص           غير محدود</a:t>
            </a:r>
            <a:endParaRPr kumimoji="0" lang="en-US" sz="4400" b="1" i="0" u="none" strike="noStrike" kern="1200" cap="none" spc="0" normalizeH="0" baseline="0" noProof="0" dirty="0">
              <a:ln>
                <a:noFill/>
              </a:ln>
              <a:solidFill>
                <a:srgbClr val="FFFFFF"/>
              </a:solidFill>
              <a:effectLst>
                <a:glow rad="139700">
                  <a:srgbClr val="08101A"/>
                </a:glow>
              </a:effectLst>
              <a:uLnTx/>
              <a:uFillTx/>
              <a:latin typeface="Arial" panose="020B0604020202020204" pitchFamily="34" charset="0"/>
              <a:ea typeface="ヒラギノ角ゴ Pro W3" charset="-128"/>
              <a:cs typeface="Arial" panose="020B0604020202020204" pitchFamily="34" charset="0"/>
            </a:endParaRPr>
          </a:p>
        </p:txBody>
      </p:sp>
      <p:sp>
        <p:nvSpPr>
          <p:cNvPr id="88070" name="Text Box 6"/>
          <p:cNvSpPr txBox="1">
            <a:spLocks noChangeArrowheads="1"/>
          </p:cNvSpPr>
          <p:nvPr/>
        </p:nvSpPr>
        <p:spPr bwMode="auto">
          <a:xfrm>
            <a:off x="4343400" y="625475"/>
            <a:ext cx="4800600" cy="1446550"/>
          </a:xfrm>
          <a:prstGeom prst="rect">
            <a:avLst/>
          </a:prstGeom>
          <a:noFill/>
          <a:ln w="9525">
            <a:noFill/>
            <a:miter lim="800000"/>
            <a:headEnd/>
            <a:tailEnd/>
          </a:ln>
          <a:effectLst/>
        </p:spPr>
        <p:txBody>
          <a:bodyPr>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400" b="1" i="0" u="none" strike="noStrike" kern="1200" cap="none" spc="0" normalizeH="0" baseline="0" noProof="0" dirty="0">
                <a:ln>
                  <a:noFill/>
                </a:ln>
                <a:solidFill>
                  <a:srgbClr val="FFFFFF"/>
                </a:solidFill>
                <a:effectLst>
                  <a:glow rad="139700">
                    <a:srgbClr val="08101A"/>
                  </a:glow>
                </a:effectLst>
                <a:uLnTx/>
                <a:uFillTx/>
                <a:latin typeface="Arial" panose="020B0604020202020204" pitchFamily="34" charset="0"/>
                <a:ea typeface="ヒラギノ角ゴ Pro W3" charset="-128"/>
                <a:cs typeface="Arial" panose="020B0604020202020204" pitchFamily="34" charset="0"/>
              </a:rPr>
              <a:t>شخص                خارق للطبيعة</a:t>
            </a:r>
            <a:endParaRPr kumimoji="0" lang="en-US" sz="4400" b="1" i="0" u="none" strike="noStrike" kern="1200" cap="none" spc="0" normalizeH="0" baseline="0" noProof="0" dirty="0">
              <a:ln>
                <a:noFill/>
              </a:ln>
              <a:solidFill>
                <a:srgbClr val="FFFFFF"/>
              </a:solidFill>
              <a:effectLst>
                <a:glow rad="139700">
                  <a:srgbClr val="08101A"/>
                </a:glow>
              </a:effectLst>
              <a:uLnTx/>
              <a:uFillTx/>
              <a:latin typeface="Arial" panose="020B0604020202020204" pitchFamily="34" charset="0"/>
              <a:ea typeface="ヒラギノ角ゴ Pro W3" charset="-128"/>
              <a:cs typeface="Arial" panose="020B0604020202020204" pitchFamily="34" charset="0"/>
            </a:endParaRPr>
          </a:p>
        </p:txBody>
      </p:sp>
      <p:grpSp>
        <p:nvGrpSpPr>
          <p:cNvPr id="2" name="Group 7"/>
          <p:cNvGrpSpPr>
            <a:grpSpLocks/>
          </p:cNvGrpSpPr>
          <p:nvPr/>
        </p:nvGrpSpPr>
        <p:grpSpPr bwMode="auto">
          <a:xfrm>
            <a:off x="2214546" y="2057400"/>
            <a:ext cx="1852629" cy="3086112"/>
            <a:chOff x="1008" y="1104"/>
            <a:chExt cx="2208" cy="1344"/>
          </a:xfrm>
        </p:grpSpPr>
        <p:sp>
          <p:nvSpPr>
            <p:cNvPr id="88072" name="Oval 8"/>
            <p:cNvSpPr>
              <a:spLocks noChangeArrowheads="1"/>
            </p:cNvSpPr>
            <p:nvPr/>
          </p:nvSpPr>
          <p:spPr bwMode="auto">
            <a:xfrm>
              <a:off x="1008" y="1824"/>
              <a:ext cx="2208" cy="624"/>
            </a:xfrm>
            <a:prstGeom prst="ellipse">
              <a:avLst/>
            </a:prstGeom>
            <a:noFill/>
            <a:ln w="57150">
              <a:solidFill>
                <a:schemeClr val="folHlink"/>
              </a:solidFill>
              <a:round/>
              <a:headEnd/>
              <a:tailEnd/>
            </a:ln>
            <a:effectLst>
              <a:outerShdw blurRad="63500" dist="35921" dir="2700000" algn="ctr" rotWithShape="0">
                <a:schemeClr val="bg2">
                  <a:alpha val="74998"/>
                </a:schemeClr>
              </a:outerShdw>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ヒラギノ角ゴ Pro W3"/>
                <a:cs typeface="Arial" panose="020B0604020202020204" pitchFamily="34" charset="0"/>
              </a:endParaRPr>
            </a:p>
          </p:txBody>
        </p:sp>
        <p:sp>
          <p:nvSpPr>
            <p:cNvPr id="636942" name="Line 9"/>
            <p:cNvSpPr>
              <a:spLocks noChangeShapeType="1"/>
            </p:cNvSpPr>
            <p:nvPr/>
          </p:nvSpPr>
          <p:spPr bwMode="auto">
            <a:xfrm flipV="1">
              <a:off x="2064" y="1104"/>
              <a:ext cx="528" cy="720"/>
            </a:xfrm>
            <a:prstGeom prst="line">
              <a:avLst/>
            </a:prstGeom>
            <a:noFill/>
            <a:ln w="57150">
              <a:solidFill>
                <a:schemeClr val="folHlink"/>
              </a:solidFill>
              <a:round/>
              <a:headEnd/>
              <a:tailEnd/>
            </a:ln>
          </p:spPr>
          <p:txBody>
            <a:bodyPr wrap="none" anchor="ctr">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grpSp>
      <p:grpSp>
        <p:nvGrpSpPr>
          <p:cNvPr id="3" name="Group 10"/>
          <p:cNvGrpSpPr>
            <a:grpSpLocks/>
          </p:cNvGrpSpPr>
          <p:nvPr/>
        </p:nvGrpSpPr>
        <p:grpSpPr bwMode="auto">
          <a:xfrm flipH="1">
            <a:off x="4738688" y="2133600"/>
            <a:ext cx="4297362" cy="2938474"/>
            <a:chOff x="3648" y="1104"/>
            <a:chExt cx="2208" cy="1344"/>
          </a:xfrm>
        </p:grpSpPr>
        <p:sp>
          <p:nvSpPr>
            <p:cNvPr id="88075" name="Oval 11"/>
            <p:cNvSpPr>
              <a:spLocks noChangeArrowheads="1"/>
            </p:cNvSpPr>
            <p:nvPr/>
          </p:nvSpPr>
          <p:spPr bwMode="auto">
            <a:xfrm>
              <a:off x="3648" y="1824"/>
              <a:ext cx="2208" cy="624"/>
            </a:xfrm>
            <a:prstGeom prst="ellipse">
              <a:avLst/>
            </a:prstGeom>
            <a:noFill/>
            <a:ln w="57150">
              <a:solidFill>
                <a:schemeClr val="folHlink"/>
              </a:solidFill>
              <a:round/>
              <a:headEnd/>
              <a:tailEnd/>
            </a:ln>
            <a:effectLst>
              <a:outerShdw blurRad="63500" dist="35921" dir="2700000" algn="ctr" rotWithShape="0">
                <a:schemeClr val="bg2">
                  <a:alpha val="74998"/>
                </a:schemeClr>
              </a:outerShdw>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ヒラギノ角ゴ Pro W3"/>
                <a:cs typeface="Arial" panose="020B0604020202020204" pitchFamily="34" charset="0"/>
              </a:endParaRPr>
            </a:p>
          </p:txBody>
        </p:sp>
        <p:sp>
          <p:nvSpPr>
            <p:cNvPr id="636940" name="Line 12"/>
            <p:cNvSpPr>
              <a:spLocks noChangeShapeType="1"/>
            </p:cNvSpPr>
            <p:nvPr/>
          </p:nvSpPr>
          <p:spPr bwMode="auto">
            <a:xfrm flipH="1" flipV="1">
              <a:off x="4848" y="1104"/>
              <a:ext cx="528" cy="768"/>
            </a:xfrm>
            <a:prstGeom prst="line">
              <a:avLst/>
            </a:prstGeom>
            <a:noFill/>
            <a:ln w="57150">
              <a:solidFill>
                <a:schemeClr val="folHlink"/>
              </a:solidFill>
              <a:round/>
              <a:headEnd/>
              <a:tailEnd/>
            </a:ln>
          </p:spPr>
          <p:txBody>
            <a:bodyPr wrap="none" anchor="ctr">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grpSp>
      <p:sp>
        <p:nvSpPr>
          <p:cNvPr id="15" name="Text Box 13"/>
          <p:cNvSpPr txBox="1">
            <a:spLocks noChangeArrowheads="1"/>
          </p:cNvSpPr>
          <p:nvPr/>
        </p:nvSpPr>
        <p:spPr bwMode="auto">
          <a:xfrm>
            <a:off x="8172400" y="76200"/>
            <a:ext cx="902811" cy="461665"/>
          </a:xfrm>
          <a:prstGeom prst="rect">
            <a:avLst/>
          </a:prstGeom>
          <a:solidFill>
            <a:srgbClr val="000000"/>
          </a:solidFill>
          <a:ln w="9525">
            <a:noFill/>
            <a:miter lim="800000"/>
            <a:headEnd/>
            <a:tailEnd/>
          </a:ln>
        </p:spPr>
        <p:txBody>
          <a:bodyPr wrap="none">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ヒラギノ角ゴ Pro W3" charset="-128"/>
                <a:cs typeface="Arial" panose="020B0604020202020204" pitchFamily="34" charset="0"/>
              </a:rPr>
              <a:t>155ي</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ヒラギノ角ゴ Pro W3" charset="-128"/>
              <a:cs typeface="Arial" panose="020B0604020202020204" pitchFamily="34" charset="0"/>
            </a:endParaRPr>
          </a:p>
        </p:txBody>
      </p:sp>
    </p:spTree>
    <p:extLst>
      <p:ext uri="{BB962C8B-B14F-4D97-AF65-F5344CB8AC3E}">
        <p14:creationId xmlns:p14="http://schemas.microsoft.com/office/powerpoint/2010/main" val="1542527379"/>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88067"/>
                                        </p:tgtEl>
                                        <p:attrNameLst>
                                          <p:attrName>style.visibility</p:attrName>
                                        </p:attrNameLst>
                                      </p:cBhvr>
                                      <p:to>
                                        <p:strVal val="visible"/>
                                      </p:to>
                                    </p:set>
                                    <p:animEffect transition="in" filter="wipe(down)">
                                      <p:cBhvr>
                                        <p:cTn id="7" dur="500"/>
                                        <p:tgtEl>
                                          <p:spTgt spid="88067"/>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 presetClass="entr" presetSubtype="0" fill="hold" grpId="0" nodeType="clickEffect" nodePh="1">
                                  <p:stCondLst>
                                    <p:cond delay="0"/>
                                  </p:stCondLst>
                                  <p:endCondLst>
                                    <p:cond evt="begin" delay="0">
                                      <p:tn val="10"/>
                                    </p:cond>
                                  </p:endCondLst>
                                  <p:childTnLst>
                                    <p:set>
                                      <p:cBhvr>
                                        <p:cTn id="11" dur="1" fill="hold">
                                          <p:stCondLst>
                                            <p:cond delay="0"/>
                                          </p:stCondLst>
                                        </p:cTn>
                                        <p:tgtEl>
                                          <p:spTgt spid="88078">
                                            <p:txEl>
                                              <p:pRg st="0" end="0"/>
                                            </p:txEl>
                                          </p:spTgt>
                                        </p:tgtEl>
                                        <p:attrNameLst>
                                          <p:attrName>style.visibility</p:attrName>
                                        </p:attrNameLst>
                                      </p:cBhvr>
                                      <p:to>
                                        <p:strVal val="visible"/>
                                      </p:to>
                                    </p:set>
                                  </p:childTnLst>
                                </p:cTn>
                              </p:par>
                              <p:par>
                                <p:cTn id="12" presetID="1" presetClass="entr" presetSubtype="0" fill="hold" grpId="0" nodeType="withEffect">
                                  <p:stCondLst>
                                    <p:cond delay="0"/>
                                  </p:stCondLst>
                                  <p:childTnLst>
                                    <p:set>
                                      <p:cBhvr>
                                        <p:cTn id="13" dur="1" fill="hold">
                                          <p:stCondLst>
                                            <p:cond delay="0"/>
                                          </p:stCondLst>
                                        </p:cTn>
                                        <p:tgtEl>
                                          <p:spTgt spid="14">
                                            <p:txEl>
                                              <p:pRg st="0" end="0"/>
                                            </p:txEl>
                                          </p:spTgt>
                                        </p:tgtEl>
                                        <p:attrNameLst>
                                          <p:attrName>style.visibility</p:attrName>
                                        </p:attrNameLst>
                                      </p:cBhvr>
                                      <p:to>
                                        <p:strVal val="visible"/>
                                      </p:to>
                                    </p:set>
                                  </p:childTnLst>
                                </p:cTn>
                              </p:par>
                            </p:childTnLst>
                          </p:cTn>
                        </p:par>
                      </p:childTnLst>
                    </p:cTn>
                  </p:par>
                  <p:par>
                    <p:cTn id="14" fill="hold" nodeType="clickPar">
                      <p:stCondLst>
                        <p:cond delay="indefinite"/>
                      </p:stCondLst>
                      <p:childTnLst>
                        <p:par>
                          <p:cTn id="15" fill="hold" nodeType="withGroup">
                            <p:stCondLst>
                              <p:cond delay="0"/>
                            </p:stCondLst>
                            <p:childTnLst>
                              <p:par>
                                <p:cTn id="16" presetID="5" presetClass="entr" presetSubtype="10" fill="hold" nodeType="clickEffect">
                                  <p:stCondLst>
                                    <p:cond delay="0"/>
                                  </p:stCondLst>
                                  <p:childTnLst>
                                    <p:set>
                                      <p:cBhvr>
                                        <p:cTn id="17" dur="1" fill="hold">
                                          <p:stCondLst>
                                            <p:cond delay="0"/>
                                          </p:stCondLst>
                                        </p:cTn>
                                        <p:tgtEl>
                                          <p:spTgt spid="2"/>
                                        </p:tgtEl>
                                        <p:attrNameLst>
                                          <p:attrName>style.visibility</p:attrName>
                                        </p:attrNameLst>
                                      </p:cBhvr>
                                      <p:to>
                                        <p:strVal val="visible"/>
                                      </p:to>
                                    </p:set>
                                    <p:animEffect transition="in" filter="checkerboard(across)">
                                      <p:cBhvr>
                                        <p:cTn id="18" dur="500"/>
                                        <p:tgtEl>
                                          <p:spTgt spid="2"/>
                                        </p:tgtEl>
                                      </p:cBhvr>
                                    </p:animEffect>
                                  </p:childTnLst>
                                </p:cTn>
                              </p:par>
                            </p:childTnLst>
                          </p:cTn>
                        </p:par>
                      </p:childTnLst>
                    </p:cTn>
                  </p:par>
                  <p:par>
                    <p:cTn id="19" fill="hold" nodeType="clickPar">
                      <p:stCondLst>
                        <p:cond delay="indefinite"/>
                      </p:stCondLst>
                      <p:childTnLst>
                        <p:par>
                          <p:cTn id="20" fill="hold" nodeType="withGroup">
                            <p:stCondLst>
                              <p:cond delay="0"/>
                            </p:stCondLst>
                            <p:childTnLst>
                              <p:par>
                                <p:cTn id="21" presetID="5" presetClass="entr" presetSubtype="10" fill="hold" nodeType="clickEffect">
                                  <p:stCondLst>
                                    <p:cond delay="0"/>
                                  </p:stCondLst>
                                  <p:childTnLst>
                                    <p:set>
                                      <p:cBhvr>
                                        <p:cTn id="22" dur="1" fill="hold">
                                          <p:stCondLst>
                                            <p:cond delay="0"/>
                                          </p:stCondLst>
                                        </p:cTn>
                                        <p:tgtEl>
                                          <p:spTgt spid="3"/>
                                        </p:tgtEl>
                                        <p:attrNameLst>
                                          <p:attrName>style.visibility</p:attrName>
                                        </p:attrNameLst>
                                      </p:cBhvr>
                                      <p:to>
                                        <p:strVal val="visible"/>
                                      </p:to>
                                    </p:set>
                                    <p:animEffect transition="in" filter="checkerboard(across)">
                                      <p:cBhvr>
                                        <p:cTn id="23" dur="500"/>
                                        <p:tgtEl>
                                          <p:spTgt spid="3"/>
                                        </p:tgtEl>
                                      </p:cBhvr>
                                    </p:animEffect>
                                  </p:childTnLst>
                                </p:cTn>
                              </p:par>
                            </p:childTnLst>
                          </p:cTn>
                        </p:par>
                      </p:childTnLst>
                    </p:cTn>
                  </p:par>
                  <p:par>
                    <p:cTn id="24" fill="hold" nodeType="clickPar">
                      <p:stCondLst>
                        <p:cond delay="indefinite"/>
                      </p:stCondLst>
                      <p:childTnLst>
                        <p:par>
                          <p:cTn id="25" fill="hold" nodeType="withGroup">
                            <p:stCondLst>
                              <p:cond delay="0"/>
                            </p:stCondLst>
                            <p:childTnLst>
                              <p:par>
                                <p:cTn id="26" presetID="1" presetClass="entr" presetSubtype="0" fill="hold" grpId="0" nodeType="clickEffect">
                                  <p:stCondLst>
                                    <p:cond delay="0"/>
                                  </p:stCondLst>
                                  <p:childTnLst>
                                    <p:set>
                                      <p:cBhvr>
                                        <p:cTn id="27" dur="1" fill="hold">
                                          <p:stCondLst>
                                            <p:cond delay="0"/>
                                          </p:stCondLst>
                                        </p:cTn>
                                        <p:tgtEl>
                                          <p:spTgt spid="88069"/>
                                        </p:tgtEl>
                                        <p:attrNameLst>
                                          <p:attrName>style.visibility</p:attrName>
                                        </p:attrNameLst>
                                      </p:cBhvr>
                                      <p:to>
                                        <p:strVal val="visible"/>
                                      </p:to>
                                    </p:set>
                                  </p:childTnLst>
                                </p:cTn>
                              </p:par>
                            </p:childTnLst>
                          </p:cTn>
                        </p:par>
                      </p:childTnLst>
                    </p:cTn>
                  </p:par>
                  <p:par>
                    <p:cTn id="28" fill="hold" nodeType="clickPar">
                      <p:stCondLst>
                        <p:cond delay="indefinite"/>
                      </p:stCondLst>
                      <p:childTnLst>
                        <p:par>
                          <p:cTn id="29" fill="hold" nodeType="withGroup">
                            <p:stCondLst>
                              <p:cond delay="0"/>
                            </p:stCondLst>
                            <p:childTnLst>
                              <p:par>
                                <p:cTn id="30" presetID="1" presetClass="entr" presetSubtype="0" fill="hold" grpId="0" nodeType="clickEffect">
                                  <p:stCondLst>
                                    <p:cond delay="0"/>
                                  </p:stCondLst>
                                  <p:childTnLst>
                                    <p:set>
                                      <p:cBhvr>
                                        <p:cTn id="31" dur="1" fill="hold">
                                          <p:stCondLst>
                                            <p:cond delay="0"/>
                                          </p:stCondLst>
                                        </p:cTn>
                                        <p:tgtEl>
                                          <p:spTgt spid="8807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build="p"/>
      <p:bldP spid="88078" grpId="0" build="p"/>
      <p:bldP spid="88067" grpId="0"/>
      <p:bldP spid="88069" grpId="0"/>
      <p:bldP spid="88070" grpId="0"/>
    </p:bld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36930" name="Picture 2" descr="mtn&amp;lake"/>
          <p:cNvPicPr>
            <a:picLocks noChangeAspect="1" noChangeArrowheads="1"/>
          </p:cNvPicPr>
          <p:nvPr/>
        </p:nvPicPr>
        <p:blipFill>
          <a:blip r:embed="rId2">
            <a:lum bright="-6000" contrast="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w="9525">
            <a:noFill/>
            <a:miter lim="800000"/>
            <a:headEnd/>
            <a:tailEnd/>
          </a:ln>
        </p:spPr>
      </p:pic>
      <p:sp>
        <p:nvSpPr>
          <p:cNvPr id="88078" name="Rectangle 14"/>
          <p:cNvSpPr>
            <a:spLocks noChangeArrowheads="1"/>
          </p:cNvSpPr>
          <p:nvPr/>
        </p:nvSpPr>
        <p:spPr bwMode="auto">
          <a:xfrm>
            <a:off x="279572" y="2020398"/>
            <a:ext cx="8686800" cy="4419600"/>
          </a:xfrm>
          <a:prstGeom prst="rect">
            <a:avLst/>
          </a:prstGeom>
          <a:noFill/>
          <a:ln w="9525">
            <a:noFill/>
            <a:miter lim="800000"/>
            <a:headEnd/>
            <a:tailEnd/>
          </a:ln>
        </p:spPr>
        <p:txBody>
          <a:bodyPr>
            <a:prstTxWarp prst="textNoShape">
              <a:avLst/>
            </a:prstTxWarp>
          </a:bodyPr>
          <a:lstStyle/>
          <a:p>
            <a:pPr marL="0" marR="0" lvl="0" indent="0" algn="ctr" defTabSz="914400" rtl="0" eaLnBrk="1" fontAlgn="base" latinLnBrk="0" hangingPunct="1">
              <a:lnSpc>
                <a:spcPct val="100000"/>
              </a:lnSpc>
              <a:spcBef>
                <a:spcPct val="20000"/>
              </a:spcBef>
              <a:spcAft>
                <a:spcPct val="0"/>
              </a:spcAft>
              <a:buClrTx/>
              <a:buSzPct val="95000"/>
              <a:buFontTx/>
              <a:buNone/>
              <a:tabLst/>
              <a:defRPr/>
            </a:pPr>
            <a:r>
              <a:rPr kumimoji="0" lang="ar-JO" sz="6600" b="1" i="0" u="none" strike="noStrike" kern="1200" cap="none" spc="0" normalizeH="0" baseline="0" noProof="0" dirty="0">
                <a:ln>
                  <a:noFill/>
                </a:ln>
                <a:solidFill>
                  <a:srgbClr val="FFFFFF"/>
                </a:solidFill>
                <a:effectLst>
                  <a:glow rad="228600">
                    <a:srgbClr val="08101A"/>
                  </a:glow>
                </a:effectLst>
                <a:uLnTx/>
                <a:uFillTx/>
                <a:latin typeface="Arial" panose="020B0604020202020204" pitchFamily="34" charset="0"/>
                <a:ea typeface="ヒラギノ角ゴ Pro W3" charset="-128"/>
                <a:cs typeface="Arial" panose="020B0604020202020204" pitchFamily="34" charset="0"/>
              </a:rPr>
              <a:t>لأن أموره غير المنظورة ترى منذ خلق العالم مدركة بالمصنوعات قدرته السرمدية ولاهوته حتى إنهم بلا عذر</a:t>
            </a:r>
          </a:p>
        </p:txBody>
      </p:sp>
      <p:sp>
        <p:nvSpPr>
          <p:cNvPr id="88067" name="Rectangle 3"/>
          <p:cNvSpPr>
            <a:spLocks noGrp="1" noChangeArrowheads="1"/>
          </p:cNvSpPr>
          <p:nvPr>
            <p:ph type="title"/>
          </p:nvPr>
        </p:nvSpPr>
        <p:spPr>
          <a:xfrm>
            <a:off x="228600" y="0"/>
            <a:ext cx="4114800" cy="685800"/>
          </a:xfrm>
          <a:solidFill>
            <a:srgbClr val="000066"/>
          </a:solidFill>
        </p:spPr>
        <p:txBody>
          <a:bodyPr/>
          <a:lstStyle/>
          <a:p>
            <a:pPr eaLnBrk="1" hangingPunct="1">
              <a:defRPr/>
            </a:pPr>
            <a:r>
              <a:rPr lang="ar-JO" dirty="0">
                <a:latin typeface="Arial" panose="020B0604020202020204" pitchFamily="34" charset="0"/>
                <a:cs typeface="Arial" panose="020B0604020202020204" pitchFamily="34" charset="0"/>
              </a:rPr>
              <a:t>رومية 1: 20</a:t>
            </a:r>
            <a:endParaRPr lang="en-US" dirty="0">
              <a:latin typeface="Arial" panose="020B0604020202020204" pitchFamily="34" charset="0"/>
              <a:cs typeface="Arial" panose="020B0604020202020204" pitchFamily="34" charset="0"/>
            </a:endParaRPr>
          </a:p>
        </p:txBody>
      </p:sp>
      <p:sp>
        <p:nvSpPr>
          <p:cNvPr id="88069" name="Text Box 5"/>
          <p:cNvSpPr txBox="1">
            <a:spLocks noChangeArrowheads="1"/>
          </p:cNvSpPr>
          <p:nvPr/>
        </p:nvSpPr>
        <p:spPr bwMode="auto">
          <a:xfrm>
            <a:off x="35496" y="625475"/>
            <a:ext cx="3810000" cy="646331"/>
          </a:xfrm>
          <a:prstGeom prst="rect">
            <a:avLst/>
          </a:prstGeom>
          <a:noFill/>
          <a:ln w="9525">
            <a:noFill/>
            <a:miter lim="800000"/>
            <a:headEnd/>
            <a:tailEnd/>
          </a:ln>
          <a:effectLst/>
        </p:spPr>
        <p:txBody>
          <a:bodyPr>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glow rad="177800">
                    <a:srgbClr val="08101A"/>
                  </a:glow>
                </a:effectLst>
                <a:uLnTx/>
                <a:uFillTx/>
                <a:latin typeface="Arial" panose="020B0604020202020204" pitchFamily="34" charset="0"/>
                <a:ea typeface="ヒラギノ角ゴ Pro W3" charset="-128"/>
                <a:cs typeface="Arial" panose="020B0604020202020204" pitchFamily="34" charset="0"/>
              </a:rPr>
              <a:t>منذ بداية الخليقة</a:t>
            </a:r>
            <a:endParaRPr kumimoji="0" lang="en-US" sz="3600" b="1" i="0" u="none" strike="noStrike" kern="1200" cap="none" spc="0" normalizeH="0" baseline="0" noProof="0" dirty="0">
              <a:ln>
                <a:noFill/>
              </a:ln>
              <a:solidFill>
                <a:srgbClr val="FFFFFF"/>
              </a:solidFill>
              <a:effectLst>
                <a:glow rad="177800">
                  <a:srgbClr val="08101A"/>
                </a:glow>
              </a:effectLst>
              <a:uLnTx/>
              <a:uFillTx/>
              <a:latin typeface="Arial" panose="020B0604020202020204" pitchFamily="34" charset="0"/>
              <a:ea typeface="ヒラギノ角ゴ Pro W3" charset="-128"/>
              <a:cs typeface="Arial" panose="020B0604020202020204" pitchFamily="34" charset="0"/>
            </a:endParaRPr>
          </a:p>
        </p:txBody>
      </p:sp>
      <p:sp>
        <p:nvSpPr>
          <p:cNvPr id="88070" name="Text Box 6"/>
          <p:cNvSpPr txBox="1">
            <a:spLocks noChangeArrowheads="1"/>
          </p:cNvSpPr>
          <p:nvPr/>
        </p:nvSpPr>
        <p:spPr bwMode="auto">
          <a:xfrm>
            <a:off x="3551312" y="620688"/>
            <a:ext cx="3180928" cy="646331"/>
          </a:xfrm>
          <a:prstGeom prst="rect">
            <a:avLst/>
          </a:prstGeom>
          <a:noFill/>
          <a:ln w="9525">
            <a:noFill/>
            <a:miter lim="800000"/>
            <a:headEnd/>
            <a:tailEnd/>
          </a:ln>
          <a:effectLst/>
        </p:spPr>
        <p:txBody>
          <a:bodyPr wrap="square">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glow rad="177800">
                    <a:srgbClr val="08101A"/>
                  </a:glow>
                </a:effectLst>
                <a:uLnTx/>
                <a:uFillTx/>
                <a:latin typeface="Arial" panose="020B0604020202020204" pitchFamily="34" charset="0"/>
                <a:ea typeface="ヒラギノ角ゴ Pro W3" charset="-128"/>
                <a:cs typeface="Arial" panose="020B0604020202020204" pitchFamily="34" charset="0"/>
              </a:rPr>
              <a:t>يرى الناس الله</a:t>
            </a:r>
            <a:endParaRPr kumimoji="0" lang="en-US" sz="3600" b="1" i="0" u="none" strike="noStrike" kern="1200" cap="none" spc="0" normalizeH="0" baseline="0" noProof="0" dirty="0">
              <a:ln>
                <a:noFill/>
              </a:ln>
              <a:solidFill>
                <a:srgbClr val="FFFFFF"/>
              </a:solidFill>
              <a:effectLst>
                <a:glow rad="177800">
                  <a:srgbClr val="08101A"/>
                </a:glow>
              </a:effectLst>
              <a:uLnTx/>
              <a:uFillTx/>
              <a:latin typeface="Arial" panose="020B0604020202020204" pitchFamily="34" charset="0"/>
              <a:ea typeface="ヒラギノ角ゴ Pro W3" charset="-128"/>
              <a:cs typeface="Arial" panose="020B0604020202020204" pitchFamily="34" charset="0"/>
            </a:endParaRPr>
          </a:p>
        </p:txBody>
      </p:sp>
      <p:grpSp>
        <p:nvGrpSpPr>
          <p:cNvPr id="2" name="Group 7"/>
          <p:cNvGrpSpPr>
            <a:grpSpLocks/>
          </p:cNvGrpSpPr>
          <p:nvPr/>
        </p:nvGrpSpPr>
        <p:grpSpPr bwMode="auto">
          <a:xfrm>
            <a:off x="3366052" y="1457599"/>
            <a:ext cx="5015948" cy="2597567"/>
            <a:chOff x="1008" y="773"/>
            <a:chExt cx="2208" cy="1675"/>
          </a:xfrm>
        </p:grpSpPr>
        <p:sp>
          <p:nvSpPr>
            <p:cNvPr id="88072" name="Oval 8"/>
            <p:cNvSpPr>
              <a:spLocks noChangeArrowheads="1"/>
            </p:cNvSpPr>
            <p:nvPr/>
          </p:nvSpPr>
          <p:spPr bwMode="auto">
            <a:xfrm>
              <a:off x="1008" y="1824"/>
              <a:ext cx="2208" cy="624"/>
            </a:xfrm>
            <a:prstGeom prst="ellipse">
              <a:avLst/>
            </a:prstGeom>
            <a:noFill/>
            <a:ln w="57150">
              <a:solidFill>
                <a:schemeClr val="folHlink"/>
              </a:solidFill>
              <a:round/>
              <a:headEnd/>
              <a:tailEnd/>
            </a:ln>
            <a:effectLst>
              <a:outerShdw blurRad="63500" dist="35921" dir="2700000" algn="ctr" rotWithShape="0">
                <a:schemeClr val="bg2">
                  <a:alpha val="74998"/>
                </a:schemeClr>
              </a:outerShdw>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ヒラギノ角ゴ Pro W3"/>
                <a:cs typeface="Arial" panose="020B0604020202020204" pitchFamily="34" charset="0"/>
              </a:endParaRPr>
            </a:p>
          </p:txBody>
        </p:sp>
        <p:sp>
          <p:nvSpPr>
            <p:cNvPr id="636942" name="Line 9"/>
            <p:cNvSpPr>
              <a:spLocks noChangeShapeType="1"/>
            </p:cNvSpPr>
            <p:nvPr/>
          </p:nvSpPr>
          <p:spPr bwMode="auto">
            <a:xfrm flipH="1" flipV="1">
              <a:off x="1739" y="773"/>
              <a:ext cx="325" cy="1051"/>
            </a:xfrm>
            <a:prstGeom prst="line">
              <a:avLst/>
            </a:prstGeom>
            <a:noFill/>
            <a:ln w="57150">
              <a:solidFill>
                <a:schemeClr val="folHlink"/>
              </a:solidFill>
              <a:round/>
              <a:headEnd/>
              <a:tailEnd/>
            </a:ln>
          </p:spPr>
          <p:txBody>
            <a:bodyPr wrap="none" anchor="ctr">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grpSp>
      <p:grpSp>
        <p:nvGrpSpPr>
          <p:cNvPr id="3" name="Group 10"/>
          <p:cNvGrpSpPr>
            <a:grpSpLocks/>
          </p:cNvGrpSpPr>
          <p:nvPr/>
        </p:nvGrpSpPr>
        <p:grpSpPr bwMode="auto">
          <a:xfrm flipH="1">
            <a:off x="279570" y="1266972"/>
            <a:ext cx="1660662" cy="1873735"/>
            <a:chOff x="3648" y="1119"/>
            <a:chExt cx="2208" cy="1329"/>
          </a:xfrm>
        </p:grpSpPr>
        <p:sp>
          <p:nvSpPr>
            <p:cNvPr id="88075" name="Oval 11"/>
            <p:cNvSpPr>
              <a:spLocks noChangeArrowheads="1"/>
            </p:cNvSpPr>
            <p:nvPr/>
          </p:nvSpPr>
          <p:spPr bwMode="auto">
            <a:xfrm>
              <a:off x="3648" y="1824"/>
              <a:ext cx="2208" cy="624"/>
            </a:xfrm>
            <a:prstGeom prst="ellipse">
              <a:avLst/>
            </a:prstGeom>
            <a:noFill/>
            <a:ln w="57150">
              <a:solidFill>
                <a:schemeClr val="folHlink"/>
              </a:solidFill>
              <a:round/>
              <a:headEnd/>
              <a:tailEnd/>
            </a:ln>
            <a:effectLst>
              <a:outerShdw blurRad="63500" dist="35921" dir="2700000" algn="ctr" rotWithShape="0">
                <a:schemeClr val="bg2">
                  <a:alpha val="74998"/>
                </a:schemeClr>
              </a:outerShdw>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ヒラギノ角ゴ Pro W3"/>
                <a:cs typeface="Arial" panose="020B0604020202020204" pitchFamily="34" charset="0"/>
              </a:endParaRPr>
            </a:p>
          </p:txBody>
        </p:sp>
        <p:sp>
          <p:nvSpPr>
            <p:cNvPr id="636940" name="Line 12"/>
            <p:cNvSpPr>
              <a:spLocks noChangeShapeType="1"/>
            </p:cNvSpPr>
            <p:nvPr/>
          </p:nvSpPr>
          <p:spPr bwMode="auto">
            <a:xfrm flipH="1" flipV="1">
              <a:off x="4237" y="1119"/>
              <a:ext cx="1139" cy="753"/>
            </a:xfrm>
            <a:prstGeom prst="line">
              <a:avLst/>
            </a:prstGeom>
            <a:noFill/>
            <a:ln w="57150">
              <a:solidFill>
                <a:schemeClr val="folHlink"/>
              </a:solidFill>
              <a:round/>
              <a:headEnd/>
              <a:tailEnd/>
            </a:ln>
          </p:spPr>
          <p:txBody>
            <a:bodyPr wrap="none" anchor="ctr">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grpSp>
      <p:sp>
        <p:nvSpPr>
          <p:cNvPr id="636938" name="Text Box 13"/>
          <p:cNvSpPr txBox="1">
            <a:spLocks noChangeArrowheads="1"/>
          </p:cNvSpPr>
          <p:nvPr/>
        </p:nvSpPr>
        <p:spPr bwMode="auto">
          <a:xfrm>
            <a:off x="8382000" y="76200"/>
            <a:ext cx="704039" cy="461665"/>
          </a:xfrm>
          <a:prstGeom prst="rect">
            <a:avLst/>
          </a:prstGeom>
          <a:noFill/>
          <a:ln w="9525">
            <a:noFill/>
            <a:miter lim="800000"/>
            <a:headEnd/>
            <a:tailEnd/>
          </a:ln>
        </p:spPr>
        <p:txBody>
          <a:bodyPr wrap="none">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panose="020B0604020202020204" pitchFamily="34" charset="0"/>
                <a:ea typeface="ヒラギノ角ゴ Pro W3" charset="-128"/>
                <a:cs typeface="Arial" panose="020B0604020202020204" pitchFamily="34" charset="0"/>
              </a:rPr>
              <a:t>161</a:t>
            </a: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ヒラギノ角ゴ Pro W3" charset="-128"/>
              <a:cs typeface="Arial" panose="020B0604020202020204" pitchFamily="34" charset="0"/>
            </a:endParaRPr>
          </a:p>
        </p:txBody>
      </p:sp>
      <p:sp>
        <p:nvSpPr>
          <p:cNvPr id="15" name="Text Box 6"/>
          <p:cNvSpPr txBox="1">
            <a:spLocks noChangeArrowheads="1"/>
          </p:cNvSpPr>
          <p:nvPr/>
        </p:nvSpPr>
        <p:spPr bwMode="auto">
          <a:xfrm>
            <a:off x="6444208" y="620688"/>
            <a:ext cx="2664296" cy="646331"/>
          </a:xfrm>
          <a:prstGeom prst="rect">
            <a:avLst/>
          </a:prstGeom>
          <a:noFill/>
          <a:ln w="9525">
            <a:noFill/>
            <a:miter lim="800000"/>
            <a:headEnd/>
            <a:tailEnd/>
          </a:ln>
          <a:effectLst/>
        </p:spPr>
        <p:txBody>
          <a:bodyPr wrap="square">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glow rad="177800">
                    <a:srgbClr val="08101A"/>
                  </a:glow>
                </a:effectLst>
                <a:uLnTx/>
                <a:uFillTx/>
                <a:latin typeface="Arial" panose="020B0604020202020204" pitchFamily="34" charset="0"/>
                <a:ea typeface="ヒラギノ角ゴ Pro W3" charset="-128"/>
                <a:cs typeface="Arial" panose="020B0604020202020204" pitchFamily="34" charset="0"/>
              </a:rPr>
              <a:t>24 يوم حرفي</a:t>
            </a:r>
            <a:endParaRPr kumimoji="0" lang="en-US" sz="3600" b="1" i="0" u="none" strike="noStrike" kern="1200" cap="none" spc="0" normalizeH="0" baseline="0" noProof="0" dirty="0">
              <a:ln>
                <a:noFill/>
              </a:ln>
              <a:solidFill>
                <a:srgbClr val="FFFFFF"/>
              </a:solidFill>
              <a:effectLst>
                <a:glow rad="177800">
                  <a:srgbClr val="08101A"/>
                </a:glow>
              </a:effectLst>
              <a:uLnTx/>
              <a:uFillTx/>
              <a:latin typeface="Arial" panose="020B0604020202020204" pitchFamily="34" charset="0"/>
              <a:ea typeface="ヒラギノ角ゴ Pro W3" charset="-128"/>
              <a:cs typeface="Arial" panose="020B0604020202020204" pitchFamily="34" charset="0"/>
            </a:endParaRPr>
          </a:p>
        </p:txBody>
      </p:sp>
    </p:spTree>
    <p:extLst>
      <p:ext uri="{BB962C8B-B14F-4D97-AF65-F5344CB8AC3E}">
        <p14:creationId xmlns:p14="http://schemas.microsoft.com/office/powerpoint/2010/main" val="4158346564"/>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88067"/>
                                        </p:tgtEl>
                                        <p:attrNameLst>
                                          <p:attrName>style.visibility</p:attrName>
                                        </p:attrNameLst>
                                      </p:cBhvr>
                                      <p:to>
                                        <p:strVal val="visible"/>
                                      </p:to>
                                    </p:set>
                                    <p:animEffect transition="in" filter="wipe(down)">
                                      <p:cBhvr>
                                        <p:cTn id="7" dur="500"/>
                                        <p:tgtEl>
                                          <p:spTgt spid="88067"/>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 presetClass="entr" presetSubtype="0" fill="hold" grpId="0" nodeType="clickEffect">
                                  <p:stCondLst>
                                    <p:cond delay="0"/>
                                  </p:stCondLst>
                                  <p:childTnLst>
                                    <p:set>
                                      <p:cBhvr>
                                        <p:cTn id="11" dur="1" fill="hold">
                                          <p:stCondLst>
                                            <p:cond delay="0"/>
                                          </p:stCondLst>
                                        </p:cTn>
                                        <p:tgtEl>
                                          <p:spTgt spid="88078">
                                            <p:txEl>
                                              <p:pRg st="0" end="0"/>
                                            </p:txEl>
                                          </p:spTgt>
                                        </p:tgtEl>
                                        <p:attrNameLst>
                                          <p:attrName>style.visibility</p:attrName>
                                        </p:attrNameLst>
                                      </p:cBhvr>
                                      <p:to>
                                        <p:strVal val="visible"/>
                                      </p:to>
                                    </p:set>
                                  </p:childTnLst>
                                </p:cTn>
                              </p:par>
                            </p:childTnLst>
                          </p:cTn>
                        </p:par>
                      </p:childTnLst>
                    </p:cTn>
                  </p:par>
                  <p:par>
                    <p:cTn id="12" fill="hold" nodeType="clickPar">
                      <p:stCondLst>
                        <p:cond delay="indefinite"/>
                      </p:stCondLst>
                      <p:childTnLst>
                        <p:par>
                          <p:cTn id="13" fill="hold" nodeType="withGroup">
                            <p:stCondLst>
                              <p:cond delay="0"/>
                            </p:stCondLst>
                            <p:childTnLst>
                              <p:par>
                                <p:cTn id="14" presetID="5" presetClass="entr" presetSubtype="10" fill="hold" nodeType="clickEffect">
                                  <p:stCondLst>
                                    <p:cond delay="0"/>
                                  </p:stCondLst>
                                  <p:childTnLst>
                                    <p:set>
                                      <p:cBhvr>
                                        <p:cTn id="15" dur="1" fill="hold">
                                          <p:stCondLst>
                                            <p:cond delay="0"/>
                                          </p:stCondLst>
                                        </p:cTn>
                                        <p:tgtEl>
                                          <p:spTgt spid="2"/>
                                        </p:tgtEl>
                                        <p:attrNameLst>
                                          <p:attrName>style.visibility</p:attrName>
                                        </p:attrNameLst>
                                      </p:cBhvr>
                                      <p:to>
                                        <p:strVal val="visible"/>
                                      </p:to>
                                    </p:set>
                                    <p:animEffect transition="in" filter="checkerboard(across)">
                                      <p:cBhvr>
                                        <p:cTn id="16" dur="500"/>
                                        <p:tgtEl>
                                          <p:spTgt spid="2"/>
                                        </p:tgtEl>
                                      </p:cBhvr>
                                    </p:animEffect>
                                  </p:childTnLst>
                                </p:cTn>
                              </p:par>
                            </p:childTnLst>
                          </p:cTn>
                        </p:par>
                      </p:childTnLst>
                    </p:cTn>
                  </p:par>
                  <p:par>
                    <p:cTn id="17" fill="hold" nodeType="clickPar">
                      <p:stCondLst>
                        <p:cond delay="indefinite"/>
                      </p:stCondLst>
                      <p:childTnLst>
                        <p:par>
                          <p:cTn id="18" fill="hold" nodeType="withGroup">
                            <p:stCondLst>
                              <p:cond delay="0"/>
                            </p:stCondLst>
                            <p:childTnLst>
                              <p:par>
                                <p:cTn id="19" presetID="5" presetClass="entr" presetSubtype="10" fill="hold" nodeType="clickEffect">
                                  <p:stCondLst>
                                    <p:cond delay="0"/>
                                  </p:stCondLst>
                                  <p:childTnLst>
                                    <p:set>
                                      <p:cBhvr>
                                        <p:cTn id="20" dur="1" fill="hold">
                                          <p:stCondLst>
                                            <p:cond delay="0"/>
                                          </p:stCondLst>
                                        </p:cTn>
                                        <p:tgtEl>
                                          <p:spTgt spid="3"/>
                                        </p:tgtEl>
                                        <p:attrNameLst>
                                          <p:attrName>style.visibility</p:attrName>
                                        </p:attrNameLst>
                                      </p:cBhvr>
                                      <p:to>
                                        <p:strVal val="visible"/>
                                      </p:to>
                                    </p:set>
                                    <p:animEffect transition="in" filter="checkerboard(across)">
                                      <p:cBhvr>
                                        <p:cTn id="21" dur="500"/>
                                        <p:tgtEl>
                                          <p:spTgt spid="3"/>
                                        </p:tgtEl>
                                      </p:cBhvr>
                                    </p:animEffect>
                                  </p:childTnLst>
                                </p:cTn>
                              </p:par>
                            </p:childTnLst>
                          </p:cTn>
                        </p:par>
                      </p:childTnLst>
                    </p:cTn>
                  </p:par>
                  <p:par>
                    <p:cTn id="22" fill="hold" nodeType="clickPar">
                      <p:stCondLst>
                        <p:cond delay="indefinite"/>
                      </p:stCondLst>
                      <p:childTnLst>
                        <p:par>
                          <p:cTn id="23" fill="hold" nodeType="withGroup">
                            <p:stCondLst>
                              <p:cond delay="0"/>
                            </p:stCondLst>
                            <p:childTnLst>
                              <p:par>
                                <p:cTn id="24" presetID="1" presetClass="entr" presetSubtype="0" fill="hold" grpId="0" nodeType="clickEffect">
                                  <p:stCondLst>
                                    <p:cond delay="0"/>
                                  </p:stCondLst>
                                  <p:childTnLst>
                                    <p:set>
                                      <p:cBhvr>
                                        <p:cTn id="25" dur="1" fill="hold">
                                          <p:stCondLst>
                                            <p:cond delay="0"/>
                                          </p:stCondLst>
                                        </p:cTn>
                                        <p:tgtEl>
                                          <p:spTgt spid="88069"/>
                                        </p:tgtEl>
                                        <p:attrNameLst>
                                          <p:attrName>style.visibility</p:attrName>
                                        </p:attrNameLst>
                                      </p:cBhvr>
                                      <p:to>
                                        <p:strVal val="visible"/>
                                      </p:to>
                                    </p:set>
                                  </p:childTnLst>
                                </p:cTn>
                              </p:par>
                            </p:childTnLst>
                          </p:cTn>
                        </p:par>
                      </p:childTnLst>
                    </p:cTn>
                  </p:par>
                  <p:par>
                    <p:cTn id="26" fill="hold" nodeType="clickPar">
                      <p:stCondLst>
                        <p:cond delay="indefinite"/>
                      </p:stCondLst>
                      <p:childTnLst>
                        <p:par>
                          <p:cTn id="27" fill="hold" nodeType="withGroup">
                            <p:stCondLst>
                              <p:cond delay="0"/>
                            </p:stCondLst>
                            <p:childTnLst>
                              <p:par>
                                <p:cTn id="28" presetID="1" presetClass="entr" presetSubtype="0" fill="hold" grpId="0" nodeType="clickEffect">
                                  <p:stCondLst>
                                    <p:cond delay="0"/>
                                  </p:stCondLst>
                                  <p:childTnLst>
                                    <p:set>
                                      <p:cBhvr>
                                        <p:cTn id="29" dur="1" fill="hold">
                                          <p:stCondLst>
                                            <p:cond delay="0"/>
                                          </p:stCondLst>
                                        </p:cTn>
                                        <p:tgtEl>
                                          <p:spTgt spid="88070"/>
                                        </p:tgtEl>
                                        <p:attrNameLst>
                                          <p:attrName>style.visibility</p:attrName>
                                        </p:attrNameLst>
                                      </p:cBhvr>
                                      <p:to>
                                        <p:strVal val="visible"/>
                                      </p:to>
                                    </p:set>
                                  </p:childTnLst>
                                </p:cTn>
                              </p:par>
                            </p:childTnLst>
                          </p:cTn>
                        </p:par>
                      </p:childTnLst>
                    </p:cTn>
                  </p:par>
                  <p:par>
                    <p:cTn id="30" fill="hold">
                      <p:stCondLst>
                        <p:cond delay="indefinite"/>
                      </p:stCondLst>
                      <p:childTnLst>
                        <p:par>
                          <p:cTn id="31" fill="hold">
                            <p:stCondLst>
                              <p:cond delay="0"/>
                            </p:stCondLst>
                            <p:childTnLst>
                              <p:par>
                                <p:cTn id="32" presetID="1" presetClass="entr" presetSubtype="0" fill="hold" grpId="0" nodeType="clickEffect">
                                  <p:stCondLst>
                                    <p:cond delay="0"/>
                                  </p:stCondLst>
                                  <p:childTnLst>
                                    <p:set>
                                      <p:cBhvr>
                                        <p:cTn id="33" dur="1" fill="hold">
                                          <p:stCondLst>
                                            <p:cond delay="0"/>
                                          </p:stCondLst>
                                        </p:cTn>
                                        <p:tgtEl>
                                          <p:spTgt spid="1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8078" grpId="0" build="p"/>
      <p:bldP spid="88067" grpId="0" animBg="1"/>
      <p:bldP spid="88069" grpId="0"/>
      <p:bldP spid="88070" grpId="0"/>
      <p:bldP spid="15" grpId="0"/>
    </p:bldLst>
  </p:timing>
</p:sld>
</file>

<file path=ppt/slides/slide4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641026" name="Picture 2" descr="balls_array_render"/>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1447800" y="3384550"/>
            <a:ext cx="5791200" cy="3473450"/>
          </a:xfrm>
          <a:prstGeom prst="rect">
            <a:avLst/>
          </a:prstGeom>
          <a:noFill/>
          <a:ln w="9525">
            <a:noFill/>
            <a:miter lim="800000"/>
            <a:headEnd/>
            <a:tailEnd/>
          </a:ln>
        </p:spPr>
      </p:pic>
      <p:sp>
        <p:nvSpPr>
          <p:cNvPr id="209923" name="Rectangle 3"/>
          <p:cNvSpPr>
            <a:spLocks noGrp="1" noChangeArrowheads="1"/>
          </p:cNvSpPr>
          <p:nvPr>
            <p:ph type="ctrTitle"/>
          </p:nvPr>
        </p:nvSpPr>
        <p:spPr>
          <a:xfrm>
            <a:off x="304800" y="228600"/>
            <a:ext cx="7601842" cy="1371600"/>
          </a:xfrm>
          <a:effectLst>
            <a:outerShdw blurRad="63500" dist="35921" dir="2700000" algn="ctr" rotWithShape="0">
              <a:srgbClr val="000000">
                <a:alpha val="74998"/>
              </a:srgbClr>
            </a:outerShdw>
          </a:effectLst>
        </p:spPr>
        <p:txBody>
          <a:bodyPr/>
          <a:lstStyle/>
          <a:p>
            <a:pPr eaLnBrk="1" hangingPunct="1">
              <a:defRPr/>
            </a:pPr>
            <a:r>
              <a:rPr lang="ar-JO" sz="3600" b="1" dirty="0">
                <a:solidFill>
                  <a:schemeClr val="bg1"/>
                </a:solidFill>
                <a:latin typeface="Arial" panose="020B0604020202020204" pitchFamily="34" charset="0"/>
                <a:cs typeface="Arial" panose="020B0604020202020204" pitchFamily="34" charset="0"/>
              </a:rPr>
              <a:t>لماذ الله غاضب على الأمم</a:t>
            </a:r>
            <a:br>
              <a:rPr lang="en-US" sz="3600" b="1" dirty="0">
                <a:solidFill>
                  <a:schemeClr val="bg1"/>
                </a:solidFill>
                <a:latin typeface="Arial" panose="020B0604020202020204" pitchFamily="34" charset="0"/>
                <a:cs typeface="Arial" panose="020B0604020202020204" pitchFamily="34" charset="0"/>
              </a:rPr>
            </a:br>
            <a:r>
              <a:rPr lang="en-US" sz="3600" b="1" dirty="0">
                <a:solidFill>
                  <a:schemeClr val="bg1"/>
                </a:solidFill>
                <a:latin typeface="Arial" panose="020B0604020202020204" pitchFamily="34" charset="0"/>
                <a:cs typeface="Arial" panose="020B0604020202020204" pitchFamily="34" charset="0"/>
              </a:rPr>
              <a:t>(</a:t>
            </a:r>
            <a:r>
              <a:rPr lang="ar-JO" sz="3600" b="1" dirty="0">
                <a:latin typeface="Arial" panose="020B0604020202020204" pitchFamily="34" charset="0"/>
                <a:cs typeface="Arial" panose="020B0604020202020204" pitchFamily="34" charset="0"/>
              </a:rPr>
              <a:t>رو 1: 21-32</a:t>
            </a:r>
            <a:r>
              <a:rPr lang="en-US" sz="3600" b="1" dirty="0">
                <a:solidFill>
                  <a:schemeClr val="bg1"/>
                </a:solidFill>
                <a:latin typeface="Arial" panose="020B0604020202020204" pitchFamily="34" charset="0"/>
                <a:cs typeface="Arial" panose="020B0604020202020204" pitchFamily="34" charset="0"/>
              </a:rPr>
              <a:t>)</a:t>
            </a:r>
          </a:p>
        </p:txBody>
      </p:sp>
      <p:sp>
        <p:nvSpPr>
          <p:cNvPr id="209924" name="Rectangle 4"/>
          <p:cNvSpPr>
            <a:spLocks noGrp="1" noChangeArrowheads="1"/>
          </p:cNvSpPr>
          <p:nvPr>
            <p:ph type="subTitle" idx="1"/>
          </p:nvPr>
        </p:nvSpPr>
        <p:spPr>
          <a:xfrm>
            <a:off x="990600" y="1828800"/>
            <a:ext cx="6400800" cy="685800"/>
          </a:xfrm>
          <a:effectLst>
            <a:outerShdw blurRad="63500" dist="35921" dir="2700000" algn="ctr" rotWithShape="0">
              <a:srgbClr val="000000">
                <a:alpha val="74998"/>
              </a:srgbClr>
            </a:outerShdw>
          </a:effectLst>
        </p:spPr>
        <p:txBody>
          <a:bodyPr/>
          <a:lstStyle/>
          <a:p>
            <a:pPr eaLnBrk="1" hangingPunct="1">
              <a:defRPr/>
            </a:pPr>
            <a:r>
              <a:rPr lang="ar-JO" sz="3600" b="1" dirty="0">
                <a:latin typeface="Arial" panose="020B0604020202020204" pitchFamily="34" charset="0"/>
                <a:cs typeface="Arial" panose="020B0604020202020204" pitchFamily="34" charset="0"/>
              </a:rPr>
              <a:t>رفضوا الله (21-23)</a:t>
            </a:r>
            <a:endParaRPr lang="en-US" sz="3600" b="1" dirty="0">
              <a:solidFill>
                <a:schemeClr val="bg1"/>
              </a:solidFill>
              <a:latin typeface="Arial" panose="020B0604020202020204" pitchFamily="34" charset="0"/>
              <a:cs typeface="Arial" panose="020B0604020202020204" pitchFamily="34" charset="0"/>
            </a:endParaRPr>
          </a:p>
        </p:txBody>
      </p:sp>
      <p:sp>
        <p:nvSpPr>
          <p:cNvPr id="209925" name="Text Box 5"/>
          <p:cNvSpPr txBox="1">
            <a:spLocks noChangeArrowheads="1"/>
          </p:cNvSpPr>
          <p:nvPr/>
        </p:nvSpPr>
        <p:spPr bwMode="auto">
          <a:xfrm>
            <a:off x="2727325" y="2635250"/>
            <a:ext cx="2297424" cy="1311128"/>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uLnTx/>
                <a:uFillTx/>
                <a:latin typeface="Arial" panose="020B0604020202020204" pitchFamily="34" charset="0"/>
                <a:ea typeface="Osaka"/>
                <a:cs typeface="Arial" panose="020B0604020202020204" pitchFamily="34" charset="0"/>
              </a:rPr>
              <a:t>النجاسة (24)</a:t>
            </a:r>
            <a:endParaRPr kumimoji="0" lang="en-US" sz="3600" b="1" i="0" u="none" strike="noStrike" kern="1200" cap="none" spc="0" normalizeH="0" baseline="0" noProof="0" dirty="0">
              <a:ln>
                <a:noFill/>
              </a:ln>
              <a:solidFill>
                <a:srgbClr val="FFFFFF"/>
              </a:solidFill>
              <a:effectLst/>
              <a:uLnTx/>
              <a:uFillTx/>
              <a:latin typeface="Arial" panose="020B0604020202020204" pitchFamily="34" charset="0"/>
              <a:ea typeface="Osaka"/>
              <a:cs typeface="Arial" panose="020B0604020202020204" pitchFamily="34" charset="0"/>
            </a:endParaRPr>
          </a:p>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uLnTx/>
                <a:uFillTx/>
                <a:latin typeface="Arial" panose="020B0604020202020204" pitchFamily="34" charset="0"/>
                <a:ea typeface="Osaka"/>
                <a:cs typeface="Arial" panose="020B0604020202020204" pitchFamily="34" charset="0"/>
              </a:rPr>
              <a:t>الوثنية (25)</a:t>
            </a:r>
            <a:endParaRPr kumimoji="0" lang="en-US" sz="3600" b="1" i="0" u="none" strike="noStrike" kern="1200" cap="none" spc="0" normalizeH="0" baseline="0" noProof="0" dirty="0">
              <a:ln>
                <a:noFill/>
              </a:ln>
              <a:solidFill>
                <a:srgbClr val="FFFFFF"/>
              </a:solidFill>
              <a:effectLst/>
              <a:uLnTx/>
              <a:uFillTx/>
              <a:latin typeface="Arial" panose="020B0604020202020204" pitchFamily="34" charset="0"/>
              <a:ea typeface="Osaka"/>
              <a:cs typeface="Arial" panose="020B0604020202020204" pitchFamily="34" charset="0"/>
            </a:endParaRPr>
          </a:p>
        </p:txBody>
      </p:sp>
      <p:grpSp>
        <p:nvGrpSpPr>
          <p:cNvPr id="2" name="Group 14"/>
          <p:cNvGrpSpPr>
            <a:grpSpLocks/>
          </p:cNvGrpSpPr>
          <p:nvPr/>
        </p:nvGrpSpPr>
        <p:grpSpPr bwMode="auto">
          <a:xfrm>
            <a:off x="5943600" y="2133600"/>
            <a:ext cx="2971800" cy="1447800"/>
            <a:chOff x="3744" y="1344"/>
            <a:chExt cx="1872" cy="912"/>
          </a:xfrm>
        </p:grpSpPr>
        <p:sp>
          <p:nvSpPr>
            <p:cNvPr id="209928" name="Text Box 8"/>
            <p:cNvSpPr txBox="1">
              <a:spLocks noChangeArrowheads="1"/>
            </p:cNvSpPr>
            <p:nvPr/>
          </p:nvSpPr>
          <p:spPr bwMode="auto">
            <a:xfrm>
              <a:off x="4176" y="1344"/>
              <a:ext cx="1440" cy="330"/>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Osaka"/>
                  <a:cs typeface="Arial" panose="020B0604020202020204" pitchFamily="34" charset="0"/>
                </a:rPr>
                <a:t>أسلمهم الله</a:t>
              </a:r>
              <a:endParaRPr kumimoji="0" lang="en-US" sz="2800" b="1" i="0" u="none" strike="noStrike" kern="1200" cap="none" spc="0" normalizeH="0" baseline="0" noProof="0" dirty="0">
                <a:ln>
                  <a:noFill/>
                </a:ln>
                <a:solidFill>
                  <a:srgbClr val="FFFFFF"/>
                </a:solidFill>
                <a:effectLst/>
                <a:uLnTx/>
                <a:uFillTx/>
                <a:latin typeface="Arial" panose="020B0604020202020204" pitchFamily="34" charset="0"/>
                <a:ea typeface="Osaka"/>
                <a:cs typeface="Arial" panose="020B0604020202020204" pitchFamily="34" charset="0"/>
              </a:endParaRPr>
            </a:p>
          </p:txBody>
        </p:sp>
        <p:sp>
          <p:nvSpPr>
            <p:cNvPr id="641041" name="AutoShape 11"/>
            <p:cNvSpPr>
              <a:spLocks noChangeArrowheads="1"/>
            </p:cNvSpPr>
            <p:nvPr/>
          </p:nvSpPr>
          <p:spPr bwMode="auto">
            <a:xfrm rot="2190869">
              <a:off x="3744" y="1400"/>
              <a:ext cx="499" cy="856"/>
            </a:xfrm>
            <a:prstGeom prst="curvedLeftArrow">
              <a:avLst>
                <a:gd name="adj1" fmla="val 34309"/>
                <a:gd name="adj2" fmla="val 68617"/>
                <a:gd name="adj3" fmla="val 33333"/>
              </a:avLst>
            </a:prstGeom>
            <a:solidFill>
              <a:schemeClr val="accent1"/>
            </a:solidFill>
            <a:ln w="9525">
              <a:solidFill>
                <a:schemeClr val="tx1"/>
              </a:solidFill>
              <a:miter lim="800000"/>
              <a:headEnd/>
              <a:tailEnd/>
            </a:ln>
          </p:spPr>
          <p:txBody>
            <a:bodyPr wrap="none" anchor="ctr">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ea typeface="Osaka" charset="-128"/>
                <a:cs typeface="Arial" panose="020B0604020202020204" pitchFamily="34" charset="0"/>
              </a:endParaRPr>
            </a:p>
          </p:txBody>
        </p:sp>
      </p:grpSp>
      <p:grpSp>
        <p:nvGrpSpPr>
          <p:cNvPr id="3" name="Group 15"/>
          <p:cNvGrpSpPr>
            <a:grpSpLocks/>
          </p:cNvGrpSpPr>
          <p:nvPr/>
        </p:nvGrpSpPr>
        <p:grpSpPr bwMode="auto">
          <a:xfrm>
            <a:off x="5981700" y="3771900"/>
            <a:ext cx="2933700" cy="1397000"/>
            <a:chOff x="3768" y="2376"/>
            <a:chExt cx="1848" cy="880"/>
          </a:xfrm>
        </p:grpSpPr>
        <p:sp>
          <p:nvSpPr>
            <p:cNvPr id="209929" name="Text Box 9"/>
            <p:cNvSpPr txBox="1">
              <a:spLocks noChangeArrowheads="1"/>
            </p:cNvSpPr>
            <p:nvPr/>
          </p:nvSpPr>
          <p:spPr bwMode="auto">
            <a:xfrm>
              <a:off x="4176" y="2376"/>
              <a:ext cx="1440" cy="330"/>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Osaka"/>
                  <a:cs typeface="Arial" panose="020B0604020202020204" pitchFamily="34" charset="0"/>
                </a:rPr>
                <a:t>أسلمهم الله</a:t>
              </a:r>
              <a:endParaRPr kumimoji="0" lang="en-US" sz="2800" b="1" i="0" u="none" strike="noStrike" kern="1200" cap="none" spc="0" normalizeH="0" baseline="0" noProof="0" dirty="0">
                <a:ln>
                  <a:noFill/>
                </a:ln>
                <a:solidFill>
                  <a:srgbClr val="FFFFFF"/>
                </a:solidFill>
                <a:effectLst/>
                <a:uLnTx/>
                <a:uFillTx/>
                <a:latin typeface="Arial" panose="020B0604020202020204" pitchFamily="34" charset="0"/>
                <a:ea typeface="Osaka"/>
                <a:cs typeface="Arial" panose="020B0604020202020204" pitchFamily="34" charset="0"/>
              </a:endParaRPr>
            </a:p>
          </p:txBody>
        </p:sp>
        <p:sp>
          <p:nvSpPr>
            <p:cNvPr id="641039" name="AutoShape 12"/>
            <p:cNvSpPr>
              <a:spLocks noChangeArrowheads="1"/>
            </p:cNvSpPr>
            <p:nvPr/>
          </p:nvSpPr>
          <p:spPr bwMode="auto">
            <a:xfrm rot="2190869">
              <a:off x="3768" y="2400"/>
              <a:ext cx="499" cy="856"/>
            </a:xfrm>
            <a:prstGeom prst="curvedLeftArrow">
              <a:avLst>
                <a:gd name="adj1" fmla="val 34309"/>
                <a:gd name="adj2" fmla="val 68617"/>
                <a:gd name="adj3" fmla="val 33333"/>
              </a:avLst>
            </a:prstGeom>
            <a:solidFill>
              <a:schemeClr val="accent1"/>
            </a:solidFill>
            <a:ln w="9525">
              <a:solidFill>
                <a:schemeClr val="tx1"/>
              </a:solidFill>
              <a:miter lim="800000"/>
              <a:headEnd/>
              <a:tailEnd/>
            </a:ln>
          </p:spPr>
          <p:txBody>
            <a:bodyPr wrap="none" anchor="ctr">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ea typeface="Osaka" charset="-128"/>
                <a:cs typeface="Arial" panose="020B0604020202020204" pitchFamily="34" charset="0"/>
              </a:endParaRPr>
            </a:p>
          </p:txBody>
        </p:sp>
      </p:grpSp>
      <p:sp>
        <p:nvSpPr>
          <p:cNvPr id="209926" name="Text Box 6"/>
          <p:cNvSpPr txBox="1">
            <a:spLocks noChangeArrowheads="1"/>
          </p:cNvSpPr>
          <p:nvPr/>
        </p:nvSpPr>
        <p:spPr bwMode="auto">
          <a:xfrm>
            <a:off x="1524000" y="4235450"/>
            <a:ext cx="4078361" cy="646331"/>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uLnTx/>
                <a:uFillTx/>
                <a:latin typeface="Arial" panose="020B0604020202020204" pitchFamily="34" charset="0"/>
                <a:ea typeface="Osaka"/>
                <a:cs typeface="Arial" panose="020B0604020202020204" pitchFamily="34" charset="0"/>
              </a:rPr>
              <a:t>الشذوذ الجنسي (26-27)</a:t>
            </a:r>
            <a:endParaRPr kumimoji="0" lang="en-US" sz="3600" b="1" i="0" u="none" strike="noStrike" kern="1200" cap="none" spc="0" normalizeH="0" baseline="0" noProof="0" dirty="0">
              <a:ln>
                <a:noFill/>
              </a:ln>
              <a:solidFill>
                <a:srgbClr val="FFFFFF"/>
              </a:solidFill>
              <a:effectLst/>
              <a:uLnTx/>
              <a:uFillTx/>
              <a:latin typeface="Arial" panose="020B0604020202020204" pitchFamily="34" charset="0"/>
              <a:ea typeface="Osaka"/>
              <a:cs typeface="Arial" panose="020B0604020202020204" pitchFamily="34" charset="0"/>
            </a:endParaRPr>
          </a:p>
        </p:txBody>
      </p:sp>
      <p:sp>
        <p:nvSpPr>
          <p:cNvPr id="18" name="Text Box 5"/>
          <p:cNvSpPr txBox="1">
            <a:spLocks noChangeArrowheads="1"/>
          </p:cNvSpPr>
          <p:nvPr/>
        </p:nvSpPr>
        <p:spPr bwMode="auto">
          <a:xfrm>
            <a:off x="8028384" y="138113"/>
            <a:ext cx="926857" cy="83099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155ي</a:t>
            </a:r>
            <a:br>
              <a:rPr kumimoji="0" lang="en-US" sz="24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br>
            <a:r>
              <a:rPr kumimoji="0" lang="ar-JO" sz="24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ي.1 ب</a:t>
            </a:r>
            <a:endParaRPr kumimoji="0" lang="en-US" sz="24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447030856"/>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209924">
                                            <p:txEl>
                                              <p:pRg st="0" end="0"/>
                                            </p:txEl>
                                          </p:spTgt>
                                        </p:tgtEl>
                                        <p:attrNameLst>
                                          <p:attrName>style.visibility</p:attrName>
                                        </p:attrNameLst>
                                      </p:cBhvr>
                                      <p:to>
                                        <p:strVal val="visible"/>
                                      </p:to>
                                    </p:set>
                                    <p:animEffect transition="in" filter="checkerboard(across)">
                                      <p:cBhvr>
                                        <p:cTn id="7" dur="500"/>
                                        <p:tgtEl>
                                          <p:spTgt spid="209924">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5" presetClass="entr" presetSubtype="10" fill="hold" nodeType="clickEffect">
                                  <p:stCondLst>
                                    <p:cond delay="0"/>
                                  </p:stCondLst>
                                  <p:childTnLst>
                                    <p:set>
                                      <p:cBhvr>
                                        <p:cTn id="11" dur="1" fill="hold">
                                          <p:stCondLst>
                                            <p:cond delay="0"/>
                                          </p:stCondLst>
                                        </p:cTn>
                                        <p:tgtEl>
                                          <p:spTgt spid="2"/>
                                        </p:tgtEl>
                                        <p:attrNameLst>
                                          <p:attrName>style.visibility</p:attrName>
                                        </p:attrNameLst>
                                      </p:cBhvr>
                                      <p:to>
                                        <p:strVal val="visible"/>
                                      </p:to>
                                    </p:set>
                                    <p:animEffect transition="in" filter="checkerboard(across)">
                                      <p:cBhvr>
                                        <p:cTn id="12" dur="500"/>
                                        <p:tgtEl>
                                          <p:spTgt spid="2"/>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5" presetClass="entr" presetSubtype="10" fill="hold" grpId="0" nodeType="clickEffect">
                                  <p:stCondLst>
                                    <p:cond delay="0"/>
                                  </p:stCondLst>
                                  <p:childTnLst>
                                    <p:set>
                                      <p:cBhvr>
                                        <p:cTn id="16" dur="1" fill="hold">
                                          <p:stCondLst>
                                            <p:cond delay="0"/>
                                          </p:stCondLst>
                                        </p:cTn>
                                        <p:tgtEl>
                                          <p:spTgt spid="209925"/>
                                        </p:tgtEl>
                                        <p:attrNameLst>
                                          <p:attrName>style.visibility</p:attrName>
                                        </p:attrNameLst>
                                      </p:cBhvr>
                                      <p:to>
                                        <p:strVal val="visible"/>
                                      </p:to>
                                    </p:set>
                                    <p:animEffect transition="in" filter="checkerboard(across)">
                                      <p:cBhvr>
                                        <p:cTn id="17" dur="500"/>
                                        <p:tgtEl>
                                          <p:spTgt spid="209925"/>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5" presetClass="entr" presetSubtype="10" fill="hold" nodeType="clickEffect">
                                  <p:stCondLst>
                                    <p:cond delay="0"/>
                                  </p:stCondLst>
                                  <p:childTnLst>
                                    <p:set>
                                      <p:cBhvr>
                                        <p:cTn id="21" dur="1" fill="hold">
                                          <p:stCondLst>
                                            <p:cond delay="0"/>
                                          </p:stCondLst>
                                        </p:cTn>
                                        <p:tgtEl>
                                          <p:spTgt spid="3"/>
                                        </p:tgtEl>
                                        <p:attrNameLst>
                                          <p:attrName>style.visibility</p:attrName>
                                        </p:attrNameLst>
                                      </p:cBhvr>
                                      <p:to>
                                        <p:strVal val="visible"/>
                                      </p:to>
                                    </p:set>
                                    <p:animEffect transition="in" filter="checkerboard(across)">
                                      <p:cBhvr>
                                        <p:cTn id="22" dur="500"/>
                                        <p:tgtEl>
                                          <p:spTgt spid="3"/>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5" presetClass="entr" presetSubtype="10" fill="hold" grpId="0" nodeType="clickEffect">
                                  <p:stCondLst>
                                    <p:cond delay="0"/>
                                  </p:stCondLst>
                                  <p:childTnLst>
                                    <p:set>
                                      <p:cBhvr>
                                        <p:cTn id="26" dur="1" fill="hold">
                                          <p:stCondLst>
                                            <p:cond delay="0"/>
                                          </p:stCondLst>
                                        </p:cTn>
                                        <p:tgtEl>
                                          <p:spTgt spid="209926"/>
                                        </p:tgtEl>
                                        <p:attrNameLst>
                                          <p:attrName>style.visibility</p:attrName>
                                        </p:attrNameLst>
                                      </p:cBhvr>
                                      <p:to>
                                        <p:strVal val="visible"/>
                                      </p:to>
                                    </p:set>
                                    <p:animEffect transition="in" filter="checkerboard(across)">
                                      <p:cBhvr>
                                        <p:cTn id="27" dur="500"/>
                                        <p:tgtEl>
                                          <p:spTgt spid="20992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9924" grpId="0" build="p"/>
      <p:bldP spid="209925" grpId="0"/>
      <p:bldP spid="209926" grpId="0"/>
    </p:bld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40002" name="Picture 2" descr="Rom 1.27 gay_wedding_cake.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6350" y="404813"/>
            <a:ext cx="9258300" cy="6480175"/>
          </a:xfrm>
          <a:prstGeom prst="rect">
            <a:avLst/>
          </a:prstGeom>
          <a:noFill/>
          <a:ln w="9525">
            <a:noFill/>
            <a:miter lim="800000"/>
            <a:headEnd/>
            <a:tailEnd/>
          </a:ln>
        </p:spPr>
      </p:pic>
      <p:sp>
        <p:nvSpPr>
          <p:cNvPr id="2" name="Title 1"/>
          <p:cNvSpPr>
            <a:spLocks noGrp="1"/>
          </p:cNvSpPr>
          <p:nvPr>
            <p:ph type="title"/>
          </p:nvPr>
        </p:nvSpPr>
        <p:spPr>
          <a:xfrm>
            <a:off x="25400" y="15875"/>
            <a:ext cx="9118600" cy="820738"/>
          </a:xfrm>
          <a:solidFill>
            <a:srgbClr val="000090"/>
          </a:solidFill>
        </p:spPr>
        <p:txBody>
          <a:bodyPr/>
          <a:lstStyle/>
          <a:p>
            <a:pPr>
              <a:defRPr/>
            </a:pPr>
            <a:r>
              <a:rPr lang="ar-JO" dirty="0">
                <a:latin typeface="Arial" panose="020B0604020202020204" pitchFamily="34" charset="0"/>
                <a:ea typeface="ＭＳ Ｐゴシック" charset="-128"/>
                <a:cs typeface="Arial" panose="020B0604020202020204" pitchFamily="34" charset="0"/>
              </a:rPr>
              <a:t>ماذا عن المثلية الجنسية؟</a:t>
            </a:r>
            <a:endParaRPr lang="en-US" dirty="0">
              <a:latin typeface="Arial" panose="020B0604020202020204" pitchFamily="34" charset="0"/>
              <a:ea typeface="ＭＳ Ｐゴシック" charset="-128"/>
              <a:cs typeface="Arial" panose="020B0604020202020204" pitchFamily="34" charset="0"/>
            </a:endParaRPr>
          </a:p>
        </p:txBody>
      </p:sp>
    </p:spTree>
  </p:cSld>
  <p:clrMapOvr>
    <a:masterClrMapping/>
  </p:clrMapOvr>
  <p:transition/>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descr="FRC Marriage.pn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497353"/>
            <a:ext cx="9144000" cy="6360647"/>
          </a:xfrm>
          <a:prstGeom prst="rect">
            <a:avLst/>
          </a:prstGeom>
        </p:spPr>
      </p:pic>
      <p:sp>
        <p:nvSpPr>
          <p:cNvPr id="2" name="Title 1"/>
          <p:cNvSpPr>
            <a:spLocks noGrp="1"/>
          </p:cNvSpPr>
          <p:nvPr>
            <p:ph type="title"/>
          </p:nvPr>
        </p:nvSpPr>
        <p:spPr>
          <a:xfrm>
            <a:off x="25400" y="15875"/>
            <a:ext cx="9118600" cy="820738"/>
          </a:xfrm>
          <a:solidFill>
            <a:srgbClr val="000090"/>
          </a:solidFill>
        </p:spPr>
        <p:txBody>
          <a:bodyPr/>
          <a:lstStyle/>
          <a:p>
            <a:pPr>
              <a:defRPr/>
            </a:pPr>
            <a:r>
              <a:rPr lang="ar-JO" dirty="0">
                <a:latin typeface="Arial" panose="020B0604020202020204" pitchFamily="34" charset="0"/>
                <a:ea typeface="ＭＳ Ｐゴシック" charset="-128"/>
                <a:cs typeface="Arial" panose="020B0604020202020204" pitchFamily="34" charset="0"/>
              </a:rPr>
              <a:t>ماذا عن الزواج من نفس الجنس ؟</a:t>
            </a:r>
            <a:endParaRPr lang="en-US" dirty="0">
              <a:latin typeface="Arial" panose="020B0604020202020204" pitchFamily="34" charset="0"/>
              <a:ea typeface="ＭＳ Ｐゴシック" charset="-128"/>
              <a:cs typeface="Arial" panose="020B0604020202020204" pitchFamily="34" charset="0"/>
            </a:endParaRPr>
          </a:p>
        </p:txBody>
      </p:sp>
      <p:sp>
        <p:nvSpPr>
          <p:cNvPr id="5" name="Title 1"/>
          <p:cNvSpPr txBox="1">
            <a:spLocks/>
          </p:cNvSpPr>
          <p:nvPr/>
        </p:nvSpPr>
        <p:spPr bwMode="auto">
          <a:xfrm>
            <a:off x="25400" y="764704"/>
            <a:ext cx="9118600" cy="576064"/>
          </a:xfrm>
          <a:prstGeom prst="rect">
            <a:avLst/>
          </a:prstGeom>
          <a:solidFill>
            <a:srgbClr val="000000"/>
          </a:solidFill>
          <a:ln w="9525">
            <a:noFill/>
            <a:miter lim="800000"/>
            <a:headEnd/>
            <a:tailEnd/>
          </a:ln>
          <a:effec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lang="ar-JO" sz="2800" b="1" dirty="0">
                <a:solidFill>
                  <a:srgbClr val="FFFFFF"/>
                </a:solidFill>
                <a:latin typeface="Arial" panose="020B0604020202020204" pitchFamily="34" charset="0"/>
                <a:ea typeface="ＭＳ Ｐゴシック" charset="-128"/>
                <a:cs typeface="Arial" panose="020B0604020202020204" pitchFamily="34" charset="0"/>
              </a:rPr>
              <a:t>أ</a:t>
            </a:r>
            <a:r>
              <a:rPr kumimoji="0" lang="ar-JO"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128"/>
                <a:cs typeface="Arial" panose="020B0604020202020204" pitchFamily="34" charset="0"/>
              </a:rPr>
              <a:t>نظر مجلس أبحاث الأسرة على موقع يوتيوب</a:t>
            </a:r>
            <a:endParaRPr kumimoji="0" lang="en-US"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128"/>
              <a:cs typeface="Arial" panose="020B0604020202020204" pitchFamily="34" charset="0"/>
            </a:endParaRPr>
          </a:p>
        </p:txBody>
      </p:sp>
    </p:spTree>
    <p:extLst>
      <p:ext uri="{BB962C8B-B14F-4D97-AF65-F5344CB8AC3E}">
        <p14:creationId xmlns:p14="http://schemas.microsoft.com/office/powerpoint/2010/main" val="3677050562"/>
      </p:ext>
    </p:extLst>
  </p:cSld>
  <p:clrMapOvr>
    <a:masterClrMapping/>
  </p:clrMapOvr>
  <p:transition/>
</p:sld>
</file>

<file path=ppt/slides/slide4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641026" name="Picture 2" descr="balls_array_render"/>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1447800" y="3384550"/>
            <a:ext cx="5791200" cy="3473450"/>
          </a:xfrm>
          <a:prstGeom prst="rect">
            <a:avLst/>
          </a:prstGeom>
          <a:noFill/>
          <a:ln w="9525">
            <a:noFill/>
            <a:miter lim="800000"/>
            <a:headEnd/>
            <a:tailEnd/>
          </a:ln>
        </p:spPr>
      </p:pic>
      <p:sp>
        <p:nvSpPr>
          <p:cNvPr id="209923" name="Rectangle 3"/>
          <p:cNvSpPr>
            <a:spLocks noGrp="1" noChangeArrowheads="1"/>
          </p:cNvSpPr>
          <p:nvPr>
            <p:ph type="ctrTitle"/>
          </p:nvPr>
        </p:nvSpPr>
        <p:spPr>
          <a:xfrm>
            <a:off x="304800" y="228600"/>
            <a:ext cx="7601842" cy="1371600"/>
          </a:xfrm>
          <a:effectLst>
            <a:outerShdw blurRad="63500" dist="35921" dir="2700000" algn="ctr" rotWithShape="0">
              <a:srgbClr val="000000">
                <a:alpha val="74998"/>
              </a:srgbClr>
            </a:outerShdw>
          </a:effectLst>
        </p:spPr>
        <p:txBody>
          <a:bodyPr/>
          <a:lstStyle/>
          <a:p>
            <a:pPr eaLnBrk="1" hangingPunct="1">
              <a:defRPr/>
            </a:pPr>
            <a:r>
              <a:rPr lang="ar-JO" sz="3600" b="1" dirty="0">
                <a:solidFill>
                  <a:schemeClr val="bg1"/>
                </a:solidFill>
                <a:latin typeface="Arial" panose="020B0604020202020204" pitchFamily="34" charset="0"/>
                <a:cs typeface="Arial" panose="020B0604020202020204" pitchFamily="34" charset="0"/>
              </a:rPr>
              <a:t>لماذا الله غاضب على الأمم</a:t>
            </a:r>
            <a:br>
              <a:rPr lang="en-US" sz="3600" b="1" dirty="0">
                <a:solidFill>
                  <a:schemeClr val="bg1"/>
                </a:solidFill>
                <a:latin typeface="Arial" panose="020B0604020202020204" pitchFamily="34" charset="0"/>
                <a:cs typeface="Arial" panose="020B0604020202020204" pitchFamily="34" charset="0"/>
              </a:rPr>
            </a:br>
            <a:r>
              <a:rPr lang="en-US" sz="3600" b="1" dirty="0">
                <a:solidFill>
                  <a:schemeClr val="bg1"/>
                </a:solidFill>
                <a:latin typeface="Arial" panose="020B0604020202020204" pitchFamily="34" charset="0"/>
                <a:cs typeface="Arial" panose="020B0604020202020204" pitchFamily="34" charset="0"/>
              </a:rPr>
              <a:t>(</a:t>
            </a:r>
            <a:r>
              <a:rPr lang="ar-JO" sz="3600" b="1" dirty="0">
                <a:latin typeface="Arial" panose="020B0604020202020204" pitchFamily="34" charset="0"/>
                <a:cs typeface="Arial" panose="020B0604020202020204" pitchFamily="34" charset="0"/>
              </a:rPr>
              <a:t>رو 1: 21-32</a:t>
            </a:r>
            <a:r>
              <a:rPr lang="en-US" sz="3600" b="1" dirty="0">
                <a:solidFill>
                  <a:schemeClr val="bg1"/>
                </a:solidFill>
                <a:latin typeface="Arial" panose="020B0604020202020204" pitchFamily="34" charset="0"/>
                <a:cs typeface="Arial" panose="020B0604020202020204" pitchFamily="34" charset="0"/>
              </a:rPr>
              <a:t>)</a:t>
            </a:r>
          </a:p>
        </p:txBody>
      </p:sp>
      <p:sp>
        <p:nvSpPr>
          <p:cNvPr id="209924" name="Rectangle 4"/>
          <p:cNvSpPr>
            <a:spLocks noGrp="1" noChangeArrowheads="1"/>
          </p:cNvSpPr>
          <p:nvPr>
            <p:ph type="subTitle" idx="1"/>
          </p:nvPr>
        </p:nvSpPr>
        <p:spPr>
          <a:xfrm>
            <a:off x="990600" y="1828800"/>
            <a:ext cx="6400800" cy="685800"/>
          </a:xfrm>
          <a:effectLst>
            <a:outerShdw blurRad="63500" dist="35921" dir="2700000" algn="ctr" rotWithShape="0">
              <a:srgbClr val="000000">
                <a:alpha val="74998"/>
              </a:srgbClr>
            </a:outerShdw>
          </a:effectLst>
        </p:spPr>
        <p:txBody>
          <a:bodyPr/>
          <a:lstStyle/>
          <a:p>
            <a:pPr eaLnBrk="1" hangingPunct="1">
              <a:defRPr/>
            </a:pPr>
            <a:r>
              <a:rPr lang="ar-JO" sz="3600" b="1" dirty="0">
                <a:latin typeface="Arial" panose="020B0604020202020204" pitchFamily="34" charset="0"/>
                <a:cs typeface="Arial" panose="020B0604020202020204" pitchFamily="34" charset="0"/>
              </a:rPr>
              <a:t>رفضوا الله (21-23)</a:t>
            </a:r>
            <a:endParaRPr lang="en-US" sz="3600" b="1" dirty="0">
              <a:solidFill>
                <a:schemeClr val="bg1"/>
              </a:solidFill>
              <a:latin typeface="Arial" panose="020B0604020202020204" pitchFamily="34" charset="0"/>
              <a:cs typeface="Arial" panose="020B0604020202020204" pitchFamily="34" charset="0"/>
            </a:endParaRPr>
          </a:p>
        </p:txBody>
      </p:sp>
      <p:sp>
        <p:nvSpPr>
          <p:cNvPr id="209925" name="Text Box 5"/>
          <p:cNvSpPr txBox="1">
            <a:spLocks noChangeArrowheads="1"/>
          </p:cNvSpPr>
          <p:nvPr/>
        </p:nvSpPr>
        <p:spPr bwMode="auto">
          <a:xfrm>
            <a:off x="2727325" y="2635250"/>
            <a:ext cx="2297424" cy="1311128"/>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uLnTx/>
                <a:uFillTx/>
                <a:latin typeface="Arial" panose="020B0604020202020204" pitchFamily="34" charset="0"/>
                <a:ea typeface="Osaka"/>
                <a:cs typeface="Arial" panose="020B0604020202020204" pitchFamily="34" charset="0"/>
              </a:rPr>
              <a:t>النجاسة (24)</a:t>
            </a:r>
            <a:endParaRPr kumimoji="0" lang="en-US" sz="3600" b="1" i="0" u="none" strike="noStrike" kern="1200" cap="none" spc="0" normalizeH="0" baseline="0" noProof="0" dirty="0">
              <a:ln>
                <a:noFill/>
              </a:ln>
              <a:solidFill>
                <a:srgbClr val="FFFFFF"/>
              </a:solidFill>
              <a:effectLst/>
              <a:uLnTx/>
              <a:uFillTx/>
              <a:latin typeface="Arial" panose="020B0604020202020204" pitchFamily="34" charset="0"/>
              <a:ea typeface="Osaka"/>
              <a:cs typeface="Arial" panose="020B0604020202020204" pitchFamily="34" charset="0"/>
            </a:endParaRPr>
          </a:p>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uLnTx/>
                <a:uFillTx/>
                <a:latin typeface="Arial" panose="020B0604020202020204" pitchFamily="34" charset="0"/>
                <a:ea typeface="Osaka"/>
                <a:cs typeface="Arial" panose="020B0604020202020204" pitchFamily="34" charset="0"/>
              </a:rPr>
              <a:t>الوثنية (25)</a:t>
            </a:r>
            <a:endParaRPr kumimoji="0" lang="en-US" sz="3600" b="1" i="0" u="none" strike="noStrike" kern="1200" cap="none" spc="0" normalizeH="0" baseline="0" noProof="0" dirty="0">
              <a:ln>
                <a:noFill/>
              </a:ln>
              <a:solidFill>
                <a:srgbClr val="FFFFFF"/>
              </a:solidFill>
              <a:effectLst/>
              <a:uLnTx/>
              <a:uFillTx/>
              <a:latin typeface="Arial" panose="020B0604020202020204" pitchFamily="34" charset="0"/>
              <a:ea typeface="Osaka"/>
              <a:cs typeface="Arial" panose="020B0604020202020204" pitchFamily="34" charset="0"/>
            </a:endParaRPr>
          </a:p>
        </p:txBody>
      </p:sp>
      <p:sp>
        <p:nvSpPr>
          <p:cNvPr id="209927" name="Text Box 7"/>
          <p:cNvSpPr txBox="1">
            <a:spLocks noChangeArrowheads="1"/>
          </p:cNvSpPr>
          <p:nvPr/>
        </p:nvSpPr>
        <p:spPr bwMode="auto">
          <a:xfrm>
            <a:off x="1981200" y="5759450"/>
            <a:ext cx="2719014" cy="646331"/>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uLnTx/>
                <a:uFillTx/>
                <a:latin typeface="Arial" panose="020B0604020202020204" pitchFamily="34" charset="0"/>
                <a:ea typeface="Osaka"/>
                <a:cs typeface="Arial" panose="020B0604020202020204" pitchFamily="34" charset="0"/>
              </a:rPr>
              <a:t>الفساد (28-32)</a:t>
            </a:r>
            <a:endParaRPr kumimoji="0" lang="en-US" sz="3600" b="1" i="0" u="none" strike="noStrike" kern="1200" cap="none" spc="0" normalizeH="0" baseline="0" noProof="0" dirty="0">
              <a:ln>
                <a:noFill/>
              </a:ln>
              <a:solidFill>
                <a:srgbClr val="FFFFFF"/>
              </a:solidFill>
              <a:effectLst/>
              <a:uLnTx/>
              <a:uFillTx/>
              <a:latin typeface="Arial" panose="020B0604020202020204" pitchFamily="34" charset="0"/>
              <a:ea typeface="Osaka"/>
              <a:cs typeface="Arial" panose="020B0604020202020204" pitchFamily="34" charset="0"/>
            </a:endParaRPr>
          </a:p>
        </p:txBody>
      </p:sp>
      <p:grpSp>
        <p:nvGrpSpPr>
          <p:cNvPr id="2" name="Group 14"/>
          <p:cNvGrpSpPr>
            <a:grpSpLocks/>
          </p:cNvGrpSpPr>
          <p:nvPr/>
        </p:nvGrpSpPr>
        <p:grpSpPr bwMode="auto">
          <a:xfrm>
            <a:off x="5943600" y="2133600"/>
            <a:ext cx="2971800" cy="1447800"/>
            <a:chOff x="3744" y="1344"/>
            <a:chExt cx="1872" cy="912"/>
          </a:xfrm>
        </p:grpSpPr>
        <p:sp>
          <p:nvSpPr>
            <p:cNvPr id="209928" name="Text Box 8"/>
            <p:cNvSpPr txBox="1">
              <a:spLocks noChangeArrowheads="1"/>
            </p:cNvSpPr>
            <p:nvPr/>
          </p:nvSpPr>
          <p:spPr bwMode="auto">
            <a:xfrm>
              <a:off x="4176" y="1344"/>
              <a:ext cx="1440" cy="330"/>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Osaka"/>
                  <a:cs typeface="Arial" panose="020B0604020202020204" pitchFamily="34" charset="0"/>
                </a:rPr>
                <a:t>أسلمهم الله</a:t>
              </a:r>
              <a:endParaRPr kumimoji="0" lang="en-US" sz="2800" b="1" i="0" u="none" strike="noStrike" kern="1200" cap="none" spc="0" normalizeH="0" baseline="0" noProof="0" dirty="0">
                <a:ln>
                  <a:noFill/>
                </a:ln>
                <a:solidFill>
                  <a:srgbClr val="FFFFFF"/>
                </a:solidFill>
                <a:effectLst/>
                <a:uLnTx/>
                <a:uFillTx/>
                <a:latin typeface="Arial" panose="020B0604020202020204" pitchFamily="34" charset="0"/>
                <a:ea typeface="Osaka"/>
                <a:cs typeface="Arial" panose="020B0604020202020204" pitchFamily="34" charset="0"/>
              </a:endParaRPr>
            </a:p>
          </p:txBody>
        </p:sp>
        <p:sp>
          <p:nvSpPr>
            <p:cNvPr id="641041" name="AutoShape 11"/>
            <p:cNvSpPr>
              <a:spLocks noChangeArrowheads="1"/>
            </p:cNvSpPr>
            <p:nvPr/>
          </p:nvSpPr>
          <p:spPr bwMode="auto">
            <a:xfrm rot="2190869">
              <a:off x="3744" y="1400"/>
              <a:ext cx="499" cy="856"/>
            </a:xfrm>
            <a:prstGeom prst="curvedLeftArrow">
              <a:avLst>
                <a:gd name="adj1" fmla="val 34309"/>
                <a:gd name="adj2" fmla="val 68617"/>
                <a:gd name="adj3" fmla="val 33333"/>
              </a:avLst>
            </a:prstGeom>
            <a:solidFill>
              <a:schemeClr val="accent1"/>
            </a:solidFill>
            <a:ln w="9525">
              <a:solidFill>
                <a:schemeClr val="tx1"/>
              </a:solidFill>
              <a:miter lim="800000"/>
              <a:headEnd/>
              <a:tailEnd/>
            </a:ln>
          </p:spPr>
          <p:txBody>
            <a:bodyPr wrap="none" anchor="ctr">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ea typeface="Osaka" charset="-128"/>
                <a:cs typeface="Arial" panose="020B0604020202020204" pitchFamily="34" charset="0"/>
              </a:endParaRPr>
            </a:p>
          </p:txBody>
        </p:sp>
      </p:grpSp>
      <p:grpSp>
        <p:nvGrpSpPr>
          <p:cNvPr id="3" name="Group 15"/>
          <p:cNvGrpSpPr>
            <a:grpSpLocks/>
          </p:cNvGrpSpPr>
          <p:nvPr/>
        </p:nvGrpSpPr>
        <p:grpSpPr bwMode="auto">
          <a:xfrm>
            <a:off x="5981700" y="3771900"/>
            <a:ext cx="2933700" cy="1397000"/>
            <a:chOff x="3768" y="2376"/>
            <a:chExt cx="1848" cy="880"/>
          </a:xfrm>
        </p:grpSpPr>
        <p:sp>
          <p:nvSpPr>
            <p:cNvPr id="209929" name="Text Box 9"/>
            <p:cNvSpPr txBox="1">
              <a:spLocks noChangeArrowheads="1"/>
            </p:cNvSpPr>
            <p:nvPr/>
          </p:nvSpPr>
          <p:spPr bwMode="auto">
            <a:xfrm>
              <a:off x="4176" y="2376"/>
              <a:ext cx="1440" cy="330"/>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Osaka"/>
                  <a:cs typeface="Arial" panose="020B0604020202020204" pitchFamily="34" charset="0"/>
                </a:rPr>
                <a:t>أسلمهم الله</a:t>
              </a:r>
              <a:endParaRPr kumimoji="0" lang="en-US" sz="2800" b="1" i="0" u="none" strike="noStrike" kern="1200" cap="none" spc="0" normalizeH="0" baseline="0" noProof="0" dirty="0">
                <a:ln>
                  <a:noFill/>
                </a:ln>
                <a:solidFill>
                  <a:srgbClr val="FFFFFF"/>
                </a:solidFill>
                <a:effectLst/>
                <a:uLnTx/>
                <a:uFillTx/>
                <a:latin typeface="Arial" panose="020B0604020202020204" pitchFamily="34" charset="0"/>
                <a:ea typeface="Osaka"/>
                <a:cs typeface="Arial" panose="020B0604020202020204" pitchFamily="34" charset="0"/>
              </a:endParaRPr>
            </a:p>
          </p:txBody>
        </p:sp>
        <p:sp>
          <p:nvSpPr>
            <p:cNvPr id="641039" name="AutoShape 12"/>
            <p:cNvSpPr>
              <a:spLocks noChangeArrowheads="1"/>
            </p:cNvSpPr>
            <p:nvPr/>
          </p:nvSpPr>
          <p:spPr bwMode="auto">
            <a:xfrm rot="2190869">
              <a:off x="3768" y="2400"/>
              <a:ext cx="499" cy="856"/>
            </a:xfrm>
            <a:prstGeom prst="curvedLeftArrow">
              <a:avLst>
                <a:gd name="adj1" fmla="val 34309"/>
                <a:gd name="adj2" fmla="val 68617"/>
                <a:gd name="adj3" fmla="val 33333"/>
              </a:avLst>
            </a:prstGeom>
            <a:solidFill>
              <a:schemeClr val="accent1"/>
            </a:solidFill>
            <a:ln w="9525">
              <a:solidFill>
                <a:schemeClr val="tx1"/>
              </a:solidFill>
              <a:miter lim="800000"/>
              <a:headEnd/>
              <a:tailEnd/>
            </a:ln>
          </p:spPr>
          <p:txBody>
            <a:bodyPr wrap="none" anchor="ctr">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ea typeface="Osaka" charset="-128"/>
                <a:cs typeface="Arial" panose="020B0604020202020204" pitchFamily="34" charset="0"/>
              </a:endParaRPr>
            </a:p>
          </p:txBody>
        </p:sp>
      </p:grpSp>
      <p:grpSp>
        <p:nvGrpSpPr>
          <p:cNvPr id="4" name="Group 16"/>
          <p:cNvGrpSpPr>
            <a:grpSpLocks/>
          </p:cNvGrpSpPr>
          <p:nvPr/>
        </p:nvGrpSpPr>
        <p:grpSpPr bwMode="auto">
          <a:xfrm>
            <a:off x="5930900" y="4953000"/>
            <a:ext cx="2984500" cy="1663700"/>
            <a:chOff x="3736" y="3120"/>
            <a:chExt cx="1880" cy="1048"/>
          </a:xfrm>
        </p:grpSpPr>
        <p:sp>
          <p:nvSpPr>
            <p:cNvPr id="209930" name="Text Box 10"/>
            <p:cNvSpPr txBox="1">
              <a:spLocks noChangeArrowheads="1"/>
            </p:cNvSpPr>
            <p:nvPr/>
          </p:nvSpPr>
          <p:spPr bwMode="auto">
            <a:xfrm>
              <a:off x="4176" y="3120"/>
              <a:ext cx="1440" cy="330"/>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Osaka"/>
                  <a:cs typeface="Arial" panose="020B0604020202020204" pitchFamily="34" charset="0"/>
                </a:rPr>
                <a:t>أسلمهم الله</a:t>
              </a:r>
              <a:endParaRPr kumimoji="0" lang="en-US" sz="2800" b="1" i="0" u="none" strike="noStrike" kern="1200" cap="none" spc="0" normalizeH="0" baseline="0" noProof="0" dirty="0">
                <a:ln>
                  <a:noFill/>
                </a:ln>
                <a:solidFill>
                  <a:srgbClr val="FFFFFF"/>
                </a:solidFill>
                <a:effectLst/>
                <a:uLnTx/>
                <a:uFillTx/>
                <a:latin typeface="Arial" panose="020B0604020202020204" pitchFamily="34" charset="0"/>
                <a:ea typeface="Osaka"/>
                <a:cs typeface="Arial" panose="020B0604020202020204" pitchFamily="34" charset="0"/>
              </a:endParaRPr>
            </a:p>
          </p:txBody>
        </p:sp>
        <p:sp>
          <p:nvSpPr>
            <p:cNvPr id="641037" name="AutoShape 13"/>
            <p:cNvSpPr>
              <a:spLocks noChangeArrowheads="1"/>
            </p:cNvSpPr>
            <p:nvPr/>
          </p:nvSpPr>
          <p:spPr bwMode="auto">
            <a:xfrm rot="2190869">
              <a:off x="3736" y="3312"/>
              <a:ext cx="499" cy="856"/>
            </a:xfrm>
            <a:prstGeom prst="curvedLeftArrow">
              <a:avLst>
                <a:gd name="adj1" fmla="val 34309"/>
                <a:gd name="adj2" fmla="val 68617"/>
                <a:gd name="adj3" fmla="val 33333"/>
              </a:avLst>
            </a:prstGeom>
            <a:solidFill>
              <a:schemeClr val="accent1"/>
            </a:solidFill>
            <a:ln w="9525">
              <a:solidFill>
                <a:schemeClr val="tx1"/>
              </a:solidFill>
              <a:miter lim="800000"/>
              <a:headEnd/>
              <a:tailEnd/>
            </a:ln>
          </p:spPr>
          <p:txBody>
            <a:bodyPr wrap="none" anchor="ctr">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ea typeface="Osaka" charset="-128"/>
                <a:cs typeface="Arial" panose="020B0604020202020204" pitchFamily="34" charset="0"/>
              </a:endParaRPr>
            </a:p>
          </p:txBody>
        </p:sp>
      </p:grpSp>
      <p:sp>
        <p:nvSpPr>
          <p:cNvPr id="209926" name="Text Box 6"/>
          <p:cNvSpPr txBox="1">
            <a:spLocks noChangeArrowheads="1"/>
          </p:cNvSpPr>
          <p:nvPr/>
        </p:nvSpPr>
        <p:spPr bwMode="auto">
          <a:xfrm>
            <a:off x="1524000" y="4235450"/>
            <a:ext cx="4078361" cy="646331"/>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uLnTx/>
                <a:uFillTx/>
                <a:latin typeface="Arial" panose="020B0604020202020204" pitchFamily="34" charset="0"/>
                <a:ea typeface="Osaka"/>
                <a:cs typeface="Arial" panose="020B0604020202020204" pitchFamily="34" charset="0"/>
              </a:rPr>
              <a:t>الشذوذ الجنسي (26-27)</a:t>
            </a:r>
            <a:endParaRPr kumimoji="0" lang="en-US" sz="3600" b="1" i="0" u="none" strike="noStrike" kern="1200" cap="none" spc="0" normalizeH="0" baseline="0" noProof="0" dirty="0">
              <a:ln>
                <a:noFill/>
              </a:ln>
              <a:solidFill>
                <a:srgbClr val="FFFFFF"/>
              </a:solidFill>
              <a:effectLst/>
              <a:uLnTx/>
              <a:uFillTx/>
              <a:latin typeface="Arial" panose="020B0604020202020204" pitchFamily="34" charset="0"/>
              <a:ea typeface="Osaka"/>
              <a:cs typeface="Arial" panose="020B0604020202020204" pitchFamily="34" charset="0"/>
            </a:endParaRPr>
          </a:p>
        </p:txBody>
      </p:sp>
      <p:sp>
        <p:nvSpPr>
          <p:cNvPr id="18" name="Text Box 5"/>
          <p:cNvSpPr txBox="1">
            <a:spLocks noChangeArrowheads="1"/>
          </p:cNvSpPr>
          <p:nvPr/>
        </p:nvSpPr>
        <p:spPr bwMode="auto">
          <a:xfrm>
            <a:off x="8028384" y="138113"/>
            <a:ext cx="926857" cy="83099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155ي</a:t>
            </a:r>
            <a:br>
              <a:rPr kumimoji="0" lang="en-US" sz="24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br>
            <a:r>
              <a:rPr kumimoji="0" lang="ar-JO" sz="24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ي.1 ب</a:t>
            </a:r>
            <a:endParaRPr kumimoji="0" lang="en-US" sz="24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503025884"/>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209924">
                                            <p:txEl>
                                              <p:pRg st="0" end="0"/>
                                            </p:txEl>
                                          </p:spTgt>
                                        </p:tgtEl>
                                        <p:attrNameLst>
                                          <p:attrName>style.visibility</p:attrName>
                                        </p:attrNameLst>
                                      </p:cBhvr>
                                      <p:to>
                                        <p:strVal val="visible"/>
                                      </p:to>
                                    </p:set>
                                    <p:animEffect transition="in" filter="checkerboard(across)">
                                      <p:cBhvr>
                                        <p:cTn id="7" dur="500"/>
                                        <p:tgtEl>
                                          <p:spTgt spid="209924">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5" presetClass="entr" presetSubtype="10" fill="hold" nodeType="clickEffect">
                                  <p:stCondLst>
                                    <p:cond delay="0"/>
                                  </p:stCondLst>
                                  <p:childTnLst>
                                    <p:set>
                                      <p:cBhvr>
                                        <p:cTn id="11" dur="1" fill="hold">
                                          <p:stCondLst>
                                            <p:cond delay="0"/>
                                          </p:stCondLst>
                                        </p:cTn>
                                        <p:tgtEl>
                                          <p:spTgt spid="2"/>
                                        </p:tgtEl>
                                        <p:attrNameLst>
                                          <p:attrName>style.visibility</p:attrName>
                                        </p:attrNameLst>
                                      </p:cBhvr>
                                      <p:to>
                                        <p:strVal val="visible"/>
                                      </p:to>
                                    </p:set>
                                    <p:animEffect transition="in" filter="checkerboard(across)">
                                      <p:cBhvr>
                                        <p:cTn id="12" dur="500"/>
                                        <p:tgtEl>
                                          <p:spTgt spid="2"/>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5" presetClass="entr" presetSubtype="10" fill="hold" grpId="0" nodeType="clickEffect">
                                  <p:stCondLst>
                                    <p:cond delay="0"/>
                                  </p:stCondLst>
                                  <p:childTnLst>
                                    <p:set>
                                      <p:cBhvr>
                                        <p:cTn id="16" dur="1" fill="hold">
                                          <p:stCondLst>
                                            <p:cond delay="0"/>
                                          </p:stCondLst>
                                        </p:cTn>
                                        <p:tgtEl>
                                          <p:spTgt spid="209925"/>
                                        </p:tgtEl>
                                        <p:attrNameLst>
                                          <p:attrName>style.visibility</p:attrName>
                                        </p:attrNameLst>
                                      </p:cBhvr>
                                      <p:to>
                                        <p:strVal val="visible"/>
                                      </p:to>
                                    </p:set>
                                    <p:animEffect transition="in" filter="checkerboard(across)">
                                      <p:cBhvr>
                                        <p:cTn id="17" dur="500"/>
                                        <p:tgtEl>
                                          <p:spTgt spid="209925"/>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5" presetClass="entr" presetSubtype="10" fill="hold" nodeType="clickEffect">
                                  <p:stCondLst>
                                    <p:cond delay="0"/>
                                  </p:stCondLst>
                                  <p:childTnLst>
                                    <p:set>
                                      <p:cBhvr>
                                        <p:cTn id="21" dur="1" fill="hold">
                                          <p:stCondLst>
                                            <p:cond delay="0"/>
                                          </p:stCondLst>
                                        </p:cTn>
                                        <p:tgtEl>
                                          <p:spTgt spid="3"/>
                                        </p:tgtEl>
                                        <p:attrNameLst>
                                          <p:attrName>style.visibility</p:attrName>
                                        </p:attrNameLst>
                                      </p:cBhvr>
                                      <p:to>
                                        <p:strVal val="visible"/>
                                      </p:to>
                                    </p:set>
                                    <p:animEffect transition="in" filter="checkerboard(across)">
                                      <p:cBhvr>
                                        <p:cTn id="22" dur="500"/>
                                        <p:tgtEl>
                                          <p:spTgt spid="3"/>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5" presetClass="entr" presetSubtype="10" fill="hold" grpId="0" nodeType="clickEffect">
                                  <p:stCondLst>
                                    <p:cond delay="0"/>
                                  </p:stCondLst>
                                  <p:childTnLst>
                                    <p:set>
                                      <p:cBhvr>
                                        <p:cTn id="26" dur="1" fill="hold">
                                          <p:stCondLst>
                                            <p:cond delay="0"/>
                                          </p:stCondLst>
                                        </p:cTn>
                                        <p:tgtEl>
                                          <p:spTgt spid="209926"/>
                                        </p:tgtEl>
                                        <p:attrNameLst>
                                          <p:attrName>style.visibility</p:attrName>
                                        </p:attrNameLst>
                                      </p:cBhvr>
                                      <p:to>
                                        <p:strVal val="visible"/>
                                      </p:to>
                                    </p:set>
                                    <p:animEffect transition="in" filter="checkerboard(across)">
                                      <p:cBhvr>
                                        <p:cTn id="27" dur="500"/>
                                        <p:tgtEl>
                                          <p:spTgt spid="209926"/>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5" presetClass="entr" presetSubtype="10" fill="hold" nodeType="clickEffect">
                                  <p:stCondLst>
                                    <p:cond delay="0"/>
                                  </p:stCondLst>
                                  <p:childTnLst>
                                    <p:set>
                                      <p:cBhvr>
                                        <p:cTn id="31" dur="1" fill="hold">
                                          <p:stCondLst>
                                            <p:cond delay="0"/>
                                          </p:stCondLst>
                                        </p:cTn>
                                        <p:tgtEl>
                                          <p:spTgt spid="4"/>
                                        </p:tgtEl>
                                        <p:attrNameLst>
                                          <p:attrName>style.visibility</p:attrName>
                                        </p:attrNameLst>
                                      </p:cBhvr>
                                      <p:to>
                                        <p:strVal val="visible"/>
                                      </p:to>
                                    </p:set>
                                    <p:animEffect transition="in" filter="checkerboard(across)">
                                      <p:cBhvr>
                                        <p:cTn id="32" dur="500"/>
                                        <p:tgtEl>
                                          <p:spTgt spid="4"/>
                                        </p:tgtEl>
                                      </p:cBhvr>
                                    </p:animEffect>
                                  </p:childTnLst>
                                </p:cTn>
                              </p:par>
                            </p:childTnLst>
                          </p:cTn>
                        </p:par>
                      </p:childTnLst>
                    </p:cTn>
                  </p:par>
                  <p:par>
                    <p:cTn id="33" fill="hold" nodeType="clickPar">
                      <p:stCondLst>
                        <p:cond delay="indefinite"/>
                      </p:stCondLst>
                      <p:childTnLst>
                        <p:par>
                          <p:cTn id="34" fill="hold" nodeType="withGroup">
                            <p:stCondLst>
                              <p:cond delay="0"/>
                            </p:stCondLst>
                            <p:childTnLst>
                              <p:par>
                                <p:cTn id="35" presetID="5" presetClass="entr" presetSubtype="10" fill="hold" grpId="0" nodeType="clickEffect">
                                  <p:stCondLst>
                                    <p:cond delay="0"/>
                                  </p:stCondLst>
                                  <p:childTnLst>
                                    <p:set>
                                      <p:cBhvr>
                                        <p:cTn id="36" dur="1" fill="hold">
                                          <p:stCondLst>
                                            <p:cond delay="0"/>
                                          </p:stCondLst>
                                        </p:cTn>
                                        <p:tgtEl>
                                          <p:spTgt spid="209927"/>
                                        </p:tgtEl>
                                        <p:attrNameLst>
                                          <p:attrName>style.visibility</p:attrName>
                                        </p:attrNameLst>
                                      </p:cBhvr>
                                      <p:to>
                                        <p:strVal val="visible"/>
                                      </p:to>
                                    </p:set>
                                    <p:animEffect transition="in" filter="checkerboard(across)">
                                      <p:cBhvr>
                                        <p:cTn id="37" dur="500"/>
                                        <p:tgtEl>
                                          <p:spTgt spid="2099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9924" grpId="0" build="p"/>
      <p:bldP spid="209925" grpId="0"/>
      <p:bldP spid="209927" grpId="0"/>
      <p:bldP spid="209926" grpId="0"/>
    </p:bldLst>
  </p:timing>
</p:sld>
</file>

<file path=ppt/slides/slide4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601090" name="Picture 3" descr="Peace Foot.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2895600" y="0"/>
            <a:ext cx="6248400" cy="68675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01091" name="Title 1"/>
          <p:cNvSpPr>
            <a:spLocks noGrp="1"/>
          </p:cNvSpPr>
          <p:nvPr>
            <p:ph type="title"/>
          </p:nvPr>
        </p:nvSpPr>
        <p:spPr>
          <a:xfrm>
            <a:off x="0" y="-33040"/>
            <a:ext cx="7315200" cy="1022350"/>
          </a:xfrm>
        </p:spPr>
        <p:txBody>
          <a:bodyPr/>
          <a:lstStyle/>
          <a:p>
            <a:r>
              <a:rPr lang="ar-JO" sz="4800" b="1" u="sng" dirty="0">
                <a:solidFill>
                  <a:srgbClr val="000090"/>
                </a:solidFill>
                <a:effectLst/>
                <a:latin typeface="Arial" panose="020B0604020202020204" pitchFamily="34" charset="0"/>
                <a:ea typeface="ＭＳ Ｐゴシック" charset="0"/>
                <a:cs typeface="Arial" panose="020B0604020202020204" pitchFamily="34" charset="0"/>
              </a:rPr>
              <a:t>سلام فيلبي 4</a:t>
            </a:r>
            <a:endParaRPr lang="en-US" sz="4800" b="1" u="sng" dirty="0">
              <a:solidFill>
                <a:srgbClr val="000090"/>
              </a:solidFill>
              <a:effectLst/>
              <a:latin typeface="Arial" panose="020B0604020202020204" pitchFamily="34" charset="0"/>
              <a:ea typeface="ＭＳ Ｐゴシック" charset="0"/>
              <a:cs typeface="Arial" panose="020B0604020202020204" pitchFamily="34" charset="0"/>
            </a:endParaRPr>
          </a:p>
        </p:txBody>
      </p:sp>
      <p:sp>
        <p:nvSpPr>
          <p:cNvPr id="601092" name="Title 1"/>
          <p:cNvSpPr txBox="1">
            <a:spLocks/>
          </p:cNvSpPr>
          <p:nvPr/>
        </p:nvSpPr>
        <p:spPr bwMode="auto">
          <a:xfrm>
            <a:off x="76200" y="913110"/>
            <a:ext cx="5424494" cy="233967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29" tIns="45714" rIns="91429" bIns="45714" anchor="ctr"/>
          <a:lstStyle>
            <a:lvl1pPr marL="628650" indent="-628650"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628650" marR="0" lvl="0" indent="-628650" algn="r" defTabSz="914400" rtl="1" eaLnBrk="0" fontAlgn="base" latinLnBrk="0" hangingPunct="0">
              <a:lnSpc>
                <a:spcPct val="100000"/>
              </a:lnSpc>
              <a:spcBef>
                <a:spcPct val="0"/>
              </a:spcBef>
              <a:spcAft>
                <a:spcPct val="0"/>
              </a:spcAft>
              <a:buClrTx/>
              <a:buSzTx/>
              <a:buFont typeface="Arial" charset="0"/>
              <a:buChar char="•"/>
              <a:tabLst/>
              <a:defRPr/>
            </a:pPr>
            <a:r>
              <a:rPr kumimoji="0" lang="ar-JO" sz="4400" b="1" i="0" u="none" strike="noStrike" kern="1200" cap="none" spc="0" normalizeH="0" baseline="0" noProof="0" dirty="0">
                <a:ln>
                  <a:noFill/>
                </a:ln>
                <a:solidFill>
                  <a:srgbClr val="000090"/>
                </a:solidFill>
                <a:effectLst/>
                <a:uLnTx/>
                <a:uFillTx/>
                <a:latin typeface="Arial" panose="020B0604020202020204" pitchFamily="34" charset="0"/>
                <a:cs typeface="Arial" panose="020B0604020202020204" pitchFamily="34" charset="0"/>
              </a:rPr>
              <a:t>مع الناس (1-3)</a:t>
            </a:r>
            <a:endParaRPr kumimoji="0" lang="en-US" sz="4400" b="1" i="0" u="none" strike="noStrike" kern="1200" cap="none" spc="0" normalizeH="0" baseline="0" noProof="0" dirty="0">
              <a:ln>
                <a:noFill/>
              </a:ln>
              <a:solidFill>
                <a:srgbClr val="000090"/>
              </a:solidFill>
              <a:effectLst/>
              <a:uLnTx/>
              <a:uFillTx/>
              <a:latin typeface="Arial" panose="020B0604020202020204" pitchFamily="34" charset="0"/>
              <a:cs typeface="Arial" panose="020B0604020202020204" pitchFamily="34" charset="0"/>
            </a:endParaRPr>
          </a:p>
          <a:p>
            <a:pPr marL="628650" marR="0" lvl="0" indent="-628650" algn="r" defTabSz="914400" rtl="1" eaLnBrk="0" fontAlgn="base" latinLnBrk="0" hangingPunct="0">
              <a:lnSpc>
                <a:spcPct val="100000"/>
              </a:lnSpc>
              <a:spcBef>
                <a:spcPct val="0"/>
              </a:spcBef>
              <a:spcAft>
                <a:spcPct val="0"/>
              </a:spcAft>
              <a:buClrTx/>
              <a:buSzTx/>
              <a:buFont typeface="Arial" charset="0"/>
              <a:buChar char="•"/>
              <a:tabLst/>
              <a:defRPr/>
            </a:pPr>
            <a:r>
              <a:rPr kumimoji="0" lang="ar-JO" sz="4400" b="1" i="0" u="none" strike="noStrike" kern="1200" cap="none" spc="0" normalizeH="0" baseline="0" noProof="0" dirty="0">
                <a:ln>
                  <a:noFill/>
                </a:ln>
                <a:solidFill>
                  <a:srgbClr val="000090"/>
                </a:solidFill>
                <a:effectLst/>
                <a:uLnTx/>
                <a:uFillTx/>
                <a:latin typeface="Arial" panose="020B0604020202020204" pitchFamily="34" charset="0"/>
                <a:cs typeface="Arial" panose="020B0604020202020204" pitchFamily="34" charset="0"/>
              </a:rPr>
              <a:t>مع الله (4-9)</a:t>
            </a:r>
            <a:endParaRPr kumimoji="0" lang="en-US" sz="4400" b="1" i="0" u="none" strike="noStrike" kern="1200" cap="none" spc="0" normalizeH="0" baseline="0" noProof="0" dirty="0">
              <a:ln>
                <a:noFill/>
              </a:ln>
              <a:solidFill>
                <a:srgbClr val="000090"/>
              </a:solidFill>
              <a:effectLst/>
              <a:uLnTx/>
              <a:uFillTx/>
              <a:latin typeface="Arial" panose="020B0604020202020204" pitchFamily="34" charset="0"/>
              <a:cs typeface="Arial" panose="020B0604020202020204" pitchFamily="34" charset="0"/>
            </a:endParaRPr>
          </a:p>
          <a:p>
            <a:pPr marL="628650" marR="0" lvl="0" indent="-628650" algn="r" defTabSz="914400" rtl="1" eaLnBrk="0" fontAlgn="base" latinLnBrk="0" hangingPunct="0">
              <a:lnSpc>
                <a:spcPct val="100000"/>
              </a:lnSpc>
              <a:spcBef>
                <a:spcPct val="0"/>
              </a:spcBef>
              <a:spcAft>
                <a:spcPct val="0"/>
              </a:spcAft>
              <a:buClrTx/>
              <a:buSzTx/>
              <a:buFont typeface="Arial" charset="0"/>
              <a:buChar char="•"/>
              <a:tabLst/>
              <a:defRPr/>
            </a:pPr>
            <a:r>
              <a:rPr kumimoji="0" lang="ar-JO" sz="4400" b="1" i="0" u="none" strike="noStrike" kern="1200" cap="none" spc="0" normalizeH="0" baseline="0" noProof="0" dirty="0">
                <a:ln>
                  <a:noFill/>
                </a:ln>
                <a:solidFill>
                  <a:srgbClr val="000090"/>
                </a:solidFill>
                <a:effectLst/>
                <a:uLnTx/>
                <a:uFillTx/>
                <a:latin typeface="Arial" panose="020B0604020202020204" pitchFamily="34" charset="0"/>
                <a:cs typeface="Arial" panose="020B0604020202020204" pitchFamily="34" charset="0"/>
              </a:rPr>
              <a:t>مع الظروف (10-23)</a:t>
            </a:r>
            <a:endParaRPr kumimoji="0" lang="en-US" sz="4400" b="1" i="0" u="none" strike="noStrike" kern="1200" cap="none" spc="0" normalizeH="0" baseline="0" noProof="0" dirty="0">
              <a:ln>
                <a:noFill/>
              </a:ln>
              <a:solidFill>
                <a:srgbClr val="000090"/>
              </a:solidFill>
              <a:effectLst/>
              <a:uLnTx/>
              <a:uFillTx/>
              <a:latin typeface="Arial" panose="020B0604020202020204" pitchFamily="34" charset="0"/>
              <a:cs typeface="Arial" panose="020B0604020202020204" pitchFamily="34" charset="0"/>
            </a:endParaRPr>
          </a:p>
        </p:txBody>
      </p:sp>
      <p:grpSp>
        <p:nvGrpSpPr>
          <p:cNvPr id="2" name="Group 9">
            <a:extLst>
              <a:ext uri="{FF2B5EF4-FFF2-40B4-BE49-F238E27FC236}">
                <a16:creationId xmlns:a16="http://schemas.microsoft.com/office/drawing/2014/main" id="{77831CB3-BF2A-4642-8862-B12870D0B6DE}"/>
              </a:ext>
            </a:extLst>
          </p:cNvPr>
          <p:cNvGrpSpPr>
            <a:grpSpLocks/>
          </p:cNvGrpSpPr>
          <p:nvPr/>
        </p:nvGrpSpPr>
        <p:grpSpPr bwMode="auto">
          <a:xfrm>
            <a:off x="33338" y="3259138"/>
            <a:ext cx="4495800" cy="3371850"/>
            <a:chOff x="533401" y="3258742"/>
            <a:chExt cx="4495799" cy="3371848"/>
          </a:xfrm>
        </p:grpSpPr>
        <p:pic>
          <p:nvPicPr>
            <p:cNvPr id="3" name="Picture 6" descr="Paul author.jpg">
              <a:extLst>
                <a:ext uri="{FF2B5EF4-FFF2-40B4-BE49-F238E27FC236}">
                  <a16:creationId xmlns:a16="http://schemas.microsoft.com/office/drawing/2014/main" id="{5F3B2B91-7FEB-8470-03E6-D71D69AE717A}"/>
                </a:ext>
              </a:extLst>
            </p:cNvPr>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533401" y="3258742"/>
              <a:ext cx="4495799" cy="337184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 name="Title 1">
              <a:extLst>
                <a:ext uri="{FF2B5EF4-FFF2-40B4-BE49-F238E27FC236}">
                  <a16:creationId xmlns:a16="http://schemas.microsoft.com/office/drawing/2014/main" id="{62007377-DCA7-2AA1-7F6D-227016F7503B}"/>
                </a:ext>
              </a:extLst>
            </p:cNvPr>
            <p:cNvSpPr txBox="1">
              <a:spLocks/>
            </p:cNvSpPr>
            <p:nvPr/>
          </p:nvSpPr>
          <p:spPr bwMode="auto">
            <a:xfrm>
              <a:off x="685801" y="3428604"/>
              <a:ext cx="3886199" cy="2590798"/>
            </a:xfrm>
            <a:prstGeom prst="rect">
              <a:avLst/>
            </a:prstGeom>
            <a:noFill/>
            <a:ln w="9525">
              <a:noFill/>
              <a:miter lim="800000"/>
              <a:headEnd/>
              <a:tailEnd/>
            </a:ln>
          </p:spPr>
          <p:txBody>
            <a:bodyPr lIns="91429" tIns="45714" rIns="91429" bIns="45714" anchor="ct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fontAlgn="base">
                <a:spcBef>
                  <a:spcPct val="0"/>
                </a:spcBef>
                <a:spcAft>
                  <a:spcPct val="0"/>
                </a:spcAft>
                <a:defRPr/>
              </a:pPr>
              <a:r>
                <a:rPr lang="ar-JO" sz="4400" dirty="0">
                  <a:solidFill>
                    <a:srgbClr val="FFFFFF"/>
                  </a:solidFill>
                  <a:effectLst>
                    <a:glow rad="228600">
                      <a:schemeClr val="bg1"/>
                    </a:glow>
                  </a:effectLst>
                  <a:latin typeface="Arial" panose="020B0604020202020204" pitchFamily="34" charset="0"/>
                  <a:cs typeface="Arial" panose="020B0604020202020204" pitchFamily="34" charset="0"/>
                </a:rPr>
                <a:t>سلام بولس</a:t>
              </a:r>
              <a:endParaRPr lang="en-US" sz="4400" dirty="0">
                <a:solidFill>
                  <a:srgbClr val="FFFFFF"/>
                </a:solidFill>
                <a:effectLst>
                  <a:glow rad="228600">
                    <a:schemeClr val="bg1"/>
                  </a:glow>
                </a:effectLst>
                <a:latin typeface="Arial" panose="020B0604020202020204" pitchFamily="34" charset="0"/>
                <a:cs typeface="Arial" panose="020B0604020202020204" pitchFamily="34" charset="0"/>
              </a:endParaRPr>
            </a:p>
          </p:txBody>
        </p:sp>
      </p:grpSp>
      <p:grpSp>
        <p:nvGrpSpPr>
          <p:cNvPr id="5" name="Group 10">
            <a:extLst>
              <a:ext uri="{FF2B5EF4-FFF2-40B4-BE49-F238E27FC236}">
                <a16:creationId xmlns:a16="http://schemas.microsoft.com/office/drawing/2014/main" id="{40786B70-AB12-B672-89A1-09D8D4924862}"/>
              </a:ext>
            </a:extLst>
          </p:cNvPr>
          <p:cNvGrpSpPr>
            <a:grpSpLocks/>
          </p:cNvGrpSpPr>
          <p:nvPr/>
        </p:nvGrpSpPr>
        <p:grpSpPr bwMode="auto">
          <a:xfrm>
            <a:off x="4605338" y="3252788"/>
            <a:ext cx="4462462" cy="3346450"/>
            <a:chOff x="5105400" y="3252391"/>
            <a:chExt cx="4462463" cy="3346847"/>
          </a:xfrm>
        </p:grpSpPr>
        <p:pic>
          <p:nvPicPr>
            <p:cNvPr id="6" name="Picture 7" descr="DSC00863.jpg">
              <a:extLst>
                <a:ext uri="{FF2B5EF4-FFF2-40B4-BE49-F238E27FC236}">
                  <a16:creationId xmlns:a16="http://schemas.microsoft.com/office/drawing/2014/main" id="{6F038F6A-41EB-41E4-FF7B-219A1950F838}"/>
                </a:ext>
              </a:extLst>
            </p:cNvPr>
            <p:cNvPicPr>
              <a:picLocks noChangeAspect="1"/>
            </p:cNvPicPr>
            <p:nvPr/>
          </p:nvPicPr>
          <p:blipFill>
            <a:blip r:embed="rId5">
              <a:lum bright="20000" contrast="8000"/>
              <a:extLst>
                <a:ext uri="{28A0092B-C50C-407E-A947-70E740481C1C}">
                  <a14:useLocalDpi xmlns:a14="http://schemas.microsoft.com/office/drawing/2010/main"/>
                </a:ext>
              </a:extLst>
            </a:blip>
            <a:srcRect/>
            <a:stretch>
              <a:fillRect/>
            </a:stretch>
          </p:blipFill>
          <p:spPr bwMode="auto">
            <a:xfrm>
              <a:off x="5105400" y="3252391"/>
              <a:ext cx="4462463" cy="334684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 name="Title 1">
              <a:extLst>
                <a:ext uri="{FF2B5EF4-FFF2-40B4-BE49-F238E27FC236}">
                  <a16:creationId xmlns:a16="http://schemas.microsoft.com/office/drawing/2014/main" id="{8AD8B328-FD41-1348-D7DA-019806616885}"/>
                </a:ext>
              </a:extLst>
            </p:cNvPr>
            <p:cNvSpPr txBox="1">
              <a:spLocks/>
            </p:cNvSpPr>
            <p:nvPr/>
          </p:nvSpPr>
          <p:spPr bwMode="auto">
            <a:xfrm>
              <a:off x="5486400" y="3733460"/>
              <a:ext cx="3200401" cy="2591107"/>
            </a:xfrm>
            <a:prstGeom prst="rect">
              <a:avLst/>
            </a:prstGeom>
            <a:noFill/>
            <a:ln w="9525">
              <a:noFill/>
              <a:miter lim="800000"/>
              <a:headEnd/>
              <a:tailEnd/>
            </a:ln>
          </p:spPr>
          <p:txBody>
            <a:bodyPr lIns="91429" tIns="45714" rIns="91429" bIns="45714" anchor="ct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fontAlgn="base">
                <a:spcBef>
                  <a:spcPct val="0"/>
                </a:spcBef>
                <a:spcAft>
                  <a:spcPct val="0"/>
                </a:spcAft>
                <a:defRPr/>
              </a:pPr>
              <a:r>
                <a:rPr lang="ar-JO" sz="4400" dirty="0">
                  <a:solidFill>
                    <a:srgbClr val="FFFFFF"/>
                  </a:solidFill>
                  <a:effectLst>
                    <a:glow rad="228600">
                      <a:schemeClr val="bg1"/>
                    </a:glow>
                  </a:effectLst>
                  <a:latin typeface="Arial" panose="020B0604020202020204" pitchFamily="34" charset="0"/>
                  <a:cs typeface="Arial" panose="020B0604020202020204" pitchFamily="34" charset="0"/>
                </a:rPr>
                <a:t>سلامنا</a:t>
              </a:r>
              <a:endParaRPr lang="en-US" sz="4400" dirty="0">
                <a:solidFill>
                  <a:srgbClr val="FFFFFF"/>
                </a:solidFill>
                <a:effectLst>
                  <a:glow rad="228600">
                    <a:schemeClr val="bg1"/>
                  </a:glow>
                </a:effectLst>
                <a:latin typeface="Arial" panose="020B0604020202020204" pitchFamily="34" charset="0"/>
                <a:cs typeface="Arial" panose="020B0604020202020204" pitchFamily="34" charset="0"/>
              </a:endParaRPr>
            </a:p>
          </p:txBody>
        </p:sp>
      </p:grpSp>
      <p:sp>
        <p:nvSpPr>
          <p:cNvPr id="8" name="Striped Right Arrow 7">
            <a:extLst>
              <a:ext uri="{FF2B5EF4-FFF2-40B4-BE49-F238E27FC236}">
                <a16:creationId xmlns:a16="http://schemas.microsoft.com/office/drawing/2014/main" id="{71CA0C9F-DB90-63F3-C5BC-3EE2866876F8}"/>
              </a:ext>
            </a:extLst>
          </p:cNvPr>
          <p:cNvSpPr/>
          <p:nvPr/>
        </p:nvSpPr>
        <p:spPr bwMode="auto">
          <a:xfrm>
            <a:off x="3657600" y="4038600"/>
            <a:ext cx="1143000" cy="1524000"/>
          </a:xfrm>
          <a:prstGeom prst="stripedRightArrow">
            <a:avLst/>
          </a:prstGeom>
          <a:solidFill>
            <a:schemeClr val="accent1"/>
          </a:solidFill>
          <a:ln w="9525" cap="flat" cmpd="sng" algn="ctr">
            <a:solidFill>
              <a:schemeClr val="tx1"/>
            </a:solidFill>
            <a:prstDash val="solid"/>
            <a:round/>
            <a:headEnd type="none" w="med" len="med"/>
            <a:tailEnd type="none" w="med" len="med"/>
          </a:ln>
          <a:effectLst/>
        </p:spPr>
        <p:txBody>
          <a:bodyPr/>
          <a:lstStyle/>
          <a:p>
            <a:pPr defTabSz="914400" eaLnBrk="0" fontAlgn="base" hangingPunct="0">
              <a:spcBef>
                <a:spcPct val="0"/>
              </a:spcBef>
              <a:spcAft>
                <a:spcPct val="0"/>
              </a:spcAft>
              <a:defRPr/>
            </a:pPr>
            <a:endParaRPr lang="en-US" sz="2400">
              <a:solidFill>
                <a:srgbClr val="FFFFFF"/>
              </a:solidFill>
              <a:latin typeface="Arial" panose="020B0604020202020204" pitchFamily="34" charset="0"/>
              <a:ea typeface="ＭＳ Ｐゴシック" charset="-128"/>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left)">
                                      <p:cBhvr>
                                        <p:cTn id="7" dur="5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nodeType="clickEffect">
                                  <p:stCondLst>
                                    <p:cond delay="0"/>
                                  </p:stCondLst>
                                  <p:childTnLst>
                                    <p:set>
                                      <p:cBhvr>
                                        <p:cTn id="11" dur="1" fill="hold">
                                          <p:stCondLst>
                                            <p:cond delay="0"/>
                                          </p:stCondLst>
                                        </p:cTn>
                                        <p:tgtEl>
                                          <p:spTgt spid="8"/>
                                        </p:tgtEl>
                                        <p:attrNameLst>
                                          <p:attrName>style.visibility</p:attrName>
                                        </p:attrNameLst>
                                      </p:cBhvr>
                                      <p:to>
                                        <p:strVal val="visible"/>
                                      </p:to>
                                    </p:set>
                                    <p:animEffect transition="in" filter="wipe(left)">
                                      <p:cBhvr>
                                        <p:cTn id="12" dur="500"/>
                                        <p:tgtEl>
                                          <p:spTgt spid="8"/>
                                        </p:tgtEl>
                                      </p:cBhvr>
                                    </p:animEffect>
                                  </p:childTnLst>
                                </p:cTn>
                              </p:par>
                            </p:childTnLst>
                          </p:cTn>
                        </p:par>
                        <p:par>
                          <p:cTn id="13" fill="hold">
                            <p:stCondLst>
                              <p:cond delay="500"/>
                            </p:stCondLst>
                            <p:childTnLst>
                              <p:par>
                                <p:cTn id="14" presetID="22" presetClass="entr" presetSubtype="8" fill="hold" nodeType="afterEffect">
                                  <p:stCondLst>
                                    <p:cond delay="0"/>
                                  </p:stCondLst>
                                  <p:childTnLst>
                                    <p:set>
                                      <p:cBhvr>
                                        <p:cTn id="15" dur="1" fill="hold">
                                          <p:stCondLst>
                                            <p:cond delay="0"/>
                                          </p:stCondLst>
                                        </p:cTn>
                                        <p:tgtEl>
                                          <p:spTgt spid="5"/>
                                        </p:tgtEl>
                                        <p:attrNameLst>
                                          <p:attrName>style.visibility</p:attrName>
                                        </p:attrNameLst>
                                      </p:cBhvr>
                                      <p:to>
                                        <p:strVal val="visible"/>
                                      </p:to>
                                    </p:set>
                                    <p:animEffect transition="in" filter="wipe(left)">
                                      <p:cBhvr>
                                        <p:cTn id="16"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8.xml><?xml version="1.0" encoding="utf-8"?>
<p:sld xmlns:a="http://schemas.openxmlformats.org/drawingml/2006/main" xmlns:r="http://schemas.openxmlformats.org/officeDocument/2006/relationships" xmlns:p="http://schemas.openxmlformats.org/presentationml/2006/main" showMasterSp="0">
  <p:cSld>
    <p:bg>
      <p:bgPr>
        <a:blipFill>
          <a:blip r:embed="rId3"/>
          <a:tile tx="0" ty="0" sx="100000" sy="100000" flip="none" algn="tl"/>
        </a:blipFill>
        <a:effectLst/>
      </p:bgPr>
    </p:bg>
    <p:spTree>
      <p:nvGrpSpPr>
        <p:cNvPr id="1" name=""/>
        <p:cNvGrpSpPr/>
        <p:nvPr/>
      </p:nvGrpSpPr>
      <p:grpSpPr>
        <a:xfrm>
          <a:off x="0" y="0"/>
          <a:ext cx="0" cy="0"/>
          <a:chOff x="0" y="0"/>
          <a:chExt cx="0" cy="0"/>
        </a:xfrm>
      </p:grpSpPr>
      <p:sp>
        <p:nvSpPr>
          <p:cNvPr id="149506" name="Text Box 2"/>
          <p:cNvSpPr txBox="1">
            <a:spLocks noChangeArrowheads="1"/>
          </p:cNvSpPr>
          <p:nvPr/>
        </p:nvSpPr>
        <p:spPr bwMode="auto">
          <a:xfrm>
            <a:off x="8212110" y="-27480"/>
            <a:ext cx="931890" cy="482130"/>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a:ea typeface="ＭＳ Ｐゴシック" charset="0"/>
                <a:cs typeface="Arial"/>
              </a:rPr>
              <a:t>193</a:t>
            </a:r>
            <a:endParaRPr kumimoji="0" lang="en-US" sz="2800" b="1"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sp>
        <p:nvSpPr>
          <p:cNvPr id="149507" name="Rectangle 3"/>
          <p:cNvSpPr>
            <a:spLocks noGrp="1" noChangeArrowheads="1"/>
          </p:cNvSpPr>
          <p:nvPr>
            <p:ph type="title"/>
          </p:nvPr>
        </p:nvSpPr>
        <p:spPr>
          <a:xfrm>
            <a:off x="0" y="454650"/>
            <a:ext cx="9144000" cy="729000"/>
          </a:xfrm>
          <a:solidFill>
            <a:schemeClr val="tx1"/>
          </a:solidFill>
          <a:ln>
            <a:solidFill>
              <a:schemeClr val="tx1"/>
            </a:solidFill>
            <a:miter lim="800000"/>
            <a:headEnd/>
            <a:tailEnd/>
          </a:ln>
        </p:spPr>
        <p:txBody>
          <a:bodyPr anchor="ctr" anchorCtr="1"/>
          <a:lstStyle/>
          <a:p>
            <a:pPr algn="ctr" eaLnBrk="1" hangingPunct="1"/>
            <a:r>
              <a:rPr lang="ar-JO" altLang="zh-CN" sz="3600" b="1" dirty="0">
                <a:solidFill>
                  <a:schemeClr val="bg1"/>
                </a:solidFill>
                <a:latin typeface="Arial"/>
                <a:ea typeface="宋体" charset="0"/>
                <a:cs typeface="Arial"/>
              </a:rPr>
              <a:t>لاهوت القضاة – راعوث - صموئيل</a:t>
            </a:r>
            <a:endParaRPr lang="en-US" sz="1600" dirty="0">
              <a:solidFill>
                <a:schemeClr val="bg1"/>
              </a:solidFill>
              <a:latin typeface="Arial"/>
              <a:ea typeface="宋体" charset="0"/>
              <a:cs typeface="Arial"/>
            </a:endParaRPr>
          </a:p>
        </p:txBody>
      </p:sp>
      <p:sp>
        <p:nvSpPr>
          <p:cNvPr id="149508" name="Rectangle 7"/>
          <p:cNvSpPr>
            <a:spLocks noChangeArrowheads="1"/>
          </p:cNvSpPr>
          <p:nvPr/>
        </p:nvSpPr>
        <p:spPr bwMode="auto">
          <a:xfrm>
            <a:off x="1668542" y="1347290"/>
            <a:ext cx="1614305" cy="914400"/>
          </a:xfrm>
          <a:prstGeom prst="rect">
            <a:avLst/>
          </a:prstGeom>
          <a:solidFill>
            <a:srgbClr val="FFFFFF"/>
          </a:solidFill>
          <a:ln w="50800">
            <a:solidFill>
              <a:srgbClr val="000088"/>
            </a:solidFill>
            <a:miter lim="800000"/>
            <a:headEnd/>
            <a:tailEnd/>
          </a:ln>
        </p:spPr>
        <p:txBody>
          <a:bodyPr lIns="12700" tIns="12700" rIns="12700" bIns="12700"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a:ea typeface="ＭＳ Ｐゴシック" charset="0"/>
                <a:cs typeface="Arial"/>
              </a:rPr>
              <a:t>القضاة</a:t>
            </a:r>
            <a:endParaRPr kumimoji="0" lang="en-US" sz="2400" b="1" i="0" u="none" strike="noStrike" kern="1200" cap="none" spc="0" normalizeH="0" baseline="0" noProof="0" dirty="0">
              <a:ln>
                <a:noFill/>
              </a:ln>
              <a:solidFill>
                <a:srgbClr val="000000"/>
              </a:solidFill>
              <a:effectLst/>
              <a:uLnTx/>
              <a:uFillTx/>
              <a:latin typeface="Arial"/>
              <a:ea typeface="ＭＳ Ｐゴシック" charset="0"/>
              <a:cs typeface="Arial"/>
            </a:endParaRPr>
          </a:p>
        </p:txBody>
      </p:sp>
      <p:sp>
        <p:nvSpPr>
          <p:cNvPr id="149509" name="Rectangle 8"/>
          <p:cNvSpPr>
            <a:spLocks noChangeArrowheads="1"/>
          </p:cNvSpPr>
          <p:nvPr/>
        </p:nvSpPr>
        <p:spPr bwMode="auto">
          <a:xfrm>
            <a:off x="3827124" y="1347290"/>
            <a:ext cx="1614305" cy="914400"/>
          </a:xfrm>
          <a:prstGeom prst="rect">
            <a:avLst/>
          </a:prstGeom>
          <a:solidFill>
            <a:srgbClr val="FFFFFF"/>
          </a:solidFill>
          <a:ln w="50800">
            <a:solidFill>
              <a:srgbClr val="000088"/>
            </a:solidFill>
            <a:miter lim="800000"/>
            <a:headEnd/>
            <a:tailEnd/>
          </a:ln>
        </p:spPr>
        <p:txBody>
          <a:bodyPr lIns="12700" tIns="12700" rIns="12700" bIns="12700"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a:ea typeface="ＭＳ Ｐゴシック" charset="0"/>
                <a:cs typeface="Arial"/>
              </a:rPr>
              <a:t>راعوث</a:t>
            </a:r>
            <a:endParaRPr kumimoji="0" lang="en-US" sz="2400" b="0" i="0" u="none" strike="noStrike" kern="1200" cap="none" spc="0" normalizeH="0" baseline="0" noProof="0" dirty="0">
              <a:ln>
                <a:noFill/>
              </a:ln>
              <a:solidFill>
                <a:srgbClr val="000000"/>
              </a:solidFill>
              <a:effectLst/>
              <a:uLnTx/>
              <a:uFillTx/>
              <a:latin typeface="Arial"/>
              <a:ea typeface="ＭＳ Ｐゴシック" charset="0"/>
              <a:cs typeface="Arial"/>
            </a:endParaRPr>
          </a:p>
        </p:txBody>
      </p:sp>
      <p:sp>
        <p:nvSpPr>
          <p:cNvPr id="149510" name="Rectangle 9"/>
          <p:cNvSpPr>
            <a:spLocks noChangeArrowheads="1"/>
          </p:cNvSpPr>
          <p:nvPr/>
        </p:nvSpPr>
        <p:spPr bwMode="auto">
          <a:xfrm>
            <a:off x="5835804" y="1347290"/>
            <a:ext cx="1614305" cy="914400"/>
          </a:xfrm>
          <a:prstGeom prst="rect">
            <a:avLst/>
          </a:prstGeom>
          <a:solidFill>
            <a:srgbClr val="FFFFFF"/>
          </a:solidFill>
          <a:ln w="50800">
            <a:solidFill>
              <a:srgbClr val="000088"/>
            </a:solidFill>
            <a:miter lim="800000"/>
            <a:headEnd/>
            <a:tailEnd/>
          </a:ln>
        </p:spPr>
        <p:txBody>
          <a:bodyPr lIns="12700" tIns="12700" rIns="12700" bIns="12700"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a:ea typeface="ＭＳ Ｐゴシック" charset="0"/>
                <a:cs typeface="Arial"/>
              </a:rPr>
              <a:t>صموئيل</a:t>
            </a:r>
            <a:endParaRPr kumimoji="0" lang="en-US" sz="2400" b="1" i="0" u="none" strike="noStrike" kern="1200" cap="none" spc="0" normalizeH="0" baseline="0" noProof="0" dirty="0">
              <a:ln>
                <a:noFill/>
              </a:ln>
              <a:solidFill>
                <a:srgbClr val="000000"/>
              </a:solidFill>
              <a:effectLst/>
              <a:uLnTx/>
              <a:uFillTx/>
              <a:latin typeface="Arial"/>
              <a:ea typeface="ＭＳ Ｐゴシック" charset="0"/>
              <a:cs typeface="Arial"/>
            </a:endParaRPr>
          </a:p>
        </p:txBody>
      </p:sp>
      <p:grpSp>
        <p:nvGrpSpPr>
          <p:cNvPr id="2" name="Group 11"/>
          <p:cNvGrpSpPr>
            <a:grpSpLocks/>
          </p:cNvGrpSpPr>
          <p:nvPr/>
        </p:nvGrpSpPr>
        <p:grpSpPr bwMode="auto">
          <a:xfrm>
            <a:off x="1674813" y="4987428"/>
            <a:ext cx="1892745" cy="1096962"/>
            <a:chOff x="0" y="0"/>
            <a:chExt cx="20000" cy="20000"/>
          </a:xfrm>
        </p:grpSpPr>
        <p:sp>
          <p:nvSpPr>
            <p:cNvPr id="149533" name="Freeform 12"/>
            <p:cNvSpPr>
              <a:spLocks/>
            </p:cNvSpPr>
            <p:nvPr/>
          </p:nvSpPr>
          <p:spPr bwMode="auto">
            <a:xfrm>
              <a:off x="0" y="0"/>
              <a:ext cx="20000" cy="20000"/>
            </a:xfrm>
            <a:custGeom>
              <a:avLst/>
              <a:gdLst>
                <a:gd name="T0" fmla="*/ 14660 w 20000"/>
                <a:gd name="T1" fmla="*/ 1666 h 20000"/>
                <a:gd name="T2" fmla="*/ 15104 w 20000"/>
                <a:gd name="T3" fmla="*/ 1110 h 20000"/>
                <a:gd name="T4" fmla="*/ 14734 w 20000"/>
                <a:gd name="T5" fmla="*/ 879 h 20000"/>
                <a:gd name="T6" fmla="*/ 13623 w 20000"/>
                <a:gd name="T7" fmla="*/ 879 h 20000"/>
                <a:gd name="T8" fmla="*/ 13327 w 20000"/>
                <a:gd name="T9" fmla="*/ 0 h 20000"/>
                <a:gd name="T10" fmla="*/ 5331 w 20000"/>
                <a:gd name="T11" fmla="*/ 0 h 20000"/>
                <a:gd name="T12" fmla="*/ 5331 w 20000"/>
                <a:gd name="T13" fmla="*/ 1666 h 20000"/>
                <a:gd name="T14" fmla="*/ 0 w 20000"/>
                <a:gd name="T15" fmla="*/ 1666 h 20000"/>
                <a:gd name="T16" fmla="*/ 1333 w 20000"/>
                <a:gd name="T17" fmla="*/ 3331 h 20000"/>
                <a:gd name="T18" fmla="*/ 0 w 20000"/>
                <a:gd name="T19" fmla="*/ 8329 h 20000"/>
                <a:gd name="T20" fmla="*/ 2665 w 20000"/>
                <a:gd name="T21" fmla="*/ 9994 h 20000"/>
                <a:gd name="T22" fmla="*/ 1333 w 20000"/>
                <a:gd name="T23" fmla="*/ 9994 h 20000"/>
                <a:gd name="T24" fmla="*/ 1333 w 20000"/>
                <a:gd name="T25" fmla="*/ 16657 h 20000"/>
                <a:gd name="T26" fmla="*/ 6664 w 20000"/>
                <a:gd name="T27" fmla="*/ 16657 h 20000"/>
                <a:gd name="T28" fmla="*/ 7996 w 20000"/>
                <a:gd name="T29" fmla="*/ 13326 h 20000"/>
                <a:gd name="T30" fmla="*/ 9329 w 20000"/>
                <a:gd name="T31" fmla="*/ 14991 h 20000"/>
                <a:gd name="T32" fmla="*/ 14660 w 20000"/>
                <a:gd name="T33" fmla="*/ 19988 h 20000"/>
                <a:gd name="T34" fmla="*/ 14660 w 20000"/>
                <a:gd name="T35" fmla="*/ 13326 h 20000"/>
                <a:gd name="T36" fmla="*/ 17325 w 20000"/>
                <a:gd name="T37" fmla="*/ 11660 h 20000"/>
                <a:gd name="T38" fmla="*/ 19991 w 20000"/>
                <a:gd name="T39" fmla="*/ 11660 h 20000"/>
                <a:gd name="T40" fmla="*/ 18658 w 20000"/>
                <a:gd name="T41" fmla="*/ 8329 h 20000"/>
                <a:gd name="T42" fmla="*/ 19991 w 20000"/>
                <a:gd name="T43" fmla="*/ 3331 h 20000"/>
                <a:gd name="T44" fmla="*/ 15993 w 20000"/>
                <a:gd name="T45" fmla="*/ 1666 h 20000"/>
                <a:gd name="T46" fmla="*/ 14660 w 20000"/>
                <a:gd name="T47" fmla="*/ 0 h 2000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20000"/>
                <a:gd name="T73" fmla="*/ 0 h 20000"/>
                <a:gd name="T74" fmla="*/ 20000 w 20000"/>
                <a:gd name="T75" fmla="*/ 20000 h 2000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20000" h="20000">
                  <a:moveTo>
                    <a:pt x="14660" y="1666"/>
                  </a:moveTo>
                  <a:lnTo>
                    <a:pt x="15104" y="1110"/>
                  </a:lnTo>
                  <a:lnTo>
                    <a:pt x="14734" y="879"/>
                  </a:lnTo>
                  <a:lnTo>
                    <a:pt x="13623" y="879"/>
                  </a:lnTo>
                  <a:lnTo>
                    <a:pt x="13327" y="0"/>
                  </a:lnTo>
                  <a:lnTo>
                    <a:pt x="5331" y="0"/>
                  </a:lnTo>
                  <a:lnTo>
                    <a:pt x="5331" y="1666"/>
                  </a:lnTo>
                  <a:lnTo>
                    <a:pt x="0" y="1666"/>
                  </a:lnTo>
                  <a:lnTo>
                    <a:pt x="1333" y="3331"/>
                  </a:lnTo>
                  <a:lnTo>
                    <a:pt x="0" y="8329"/>
                  </a:lnTo>
                  <a:lnTo>
                    <a:pt x="2665" y="9994"/>
                  </a:lnTo>
                  <a:lnTo>
                    <a:pt x="1333" y="9994"/>
                  </a:lnTo>
                  <a:lnTo>
                    <a:pt x="1333" y="16657"/>
                  </a:lnTo>
                  <a:lnTo>
                    <a:pt x="6664" y="16657"/>
                  </a:lnTo>
                  <a:lnTo>
                    <a:pt x="7996" y="13326"/>
                  </a:lnTo>
                  <a:lnTo>
                    <a:pt x="9329" y="14991"/>
                  </a:lnTo>
                  <a:lnTo>
                    <a:pt x="14660" y="19988"/>
                  </a:lnTo>
                  <a:lnTo>
                    <a:pt x="14660" y="13326"/>
                  </a:lnTo>
                  <a:lnTo>
                    <a:pt x="17325" y="11660"/>
                  </a:lnTo>
                  <a:lnTo>
                    <a:pt x="19991" y="11660"/>
                  </a:lnTo>
                  <a:lnTo>
                    <a:pt x="18658" y="8329"/>
                  </a:lnTo>
                  <a:lnTo>
                    <a:pt x="19991" y="3331"/>
                  </a:lnTo>
                  <a:lnTo>
                    <a:pt x="15993" y="1666"/>
                  </a:lnTo>
                  <a:lnTo>
                    <a:pt x="14660" y="0"/>
                  </a:lnTo>
                </a:path>
              </a:pathLst>
            </a:custGeom>
            <a:solidFill>
              <a:srgbClr val="FFFFFF"/>
            </a:solidFill>
            <a:ln w="50800">
              <a:solidFill>
                <a:srgbClr val="000088"/>
              </a:solidFill>
              <a:round/>
              <a:headEnd type="none" w="lg" len="sm"/>
              <a:tailEnd type="none" w="lg" len="sm"/>
            </a:ln>
          </p:spPr>
          <p:txBody>
            <a:bodyPr/>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8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9534" name="Rectangle 13"/>
            <p:cNvSpPr>
              <a:spLocks noChangeArrowheads="1"/>
            </p:cNvSpPr>
            <p:nvPr/>
          </p:nvSpPr>
          <p:spPr bwMode="auto">
            <a:xfrm>
              <a:off x="3999" y="3331"/>
              <a:ext cx="13336" cy="8341"/>
            </a:xfrm>
            <a:prstGeom prst="rect">
              <a:avLst/>
            </a:prstGeom>
            <a:noFill/>
            <a:ln>
              <a:noFill/>
            </a:ln>
            <a:extLst>
              <a:ext uri="{91240B29-F687-4f45-9708-019B960494DF}">
                <a14:hiddenLine xmlns="" xmlns:a14="http://schemas.microsoft.com/office/drawing/2010/main" w="25400">
                  <a:solidFill>
                    <a:srgbClr val="000000"/>
                  </a:solidFill>
                  <a:miter lim="800000"/>
                  <a:headEnd/>
                  <a:tailEnd/>
                </a14:hiddenLine>
              </a:ext>
            </a:extLst>
          </p:spPr>
          <p:txBody>
            <a:bodyPr lIns="12700" tIns="12700" rIns="12700" bIns="12700"/>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000000"/>
                  </a:solidFill>
                  <a:effectLst/>
                  <a:uLnTx/>
                  <a:uFillTx/>
                  <a:latin typeface="Arial"/>
                  <a:ea typeface="ＭＳ Ｐゴシック" charset="0"/>
                  <a:cs typeface="Arial"/>
                </a:rPr>
                <a:t>الحاجة</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000000"/>
                  </a:solidFill>
                  <a:effectLst/>
                  <a:uLnTx/>
                  <a:uFillTx/>
                  <a:latin typeface="Arial"/>
                  <a:ea typeface="ＭＳ Ｐゴシック" charset="0"/>
                  <a:cs typeface="Arial"/>
                </a:rPr>
                <a:t>للملكية</a:t>
              </a:r>
              <a:endParaRPr kumimoji="0" lang="en-US" sz="2800" b="0" i="0" u="none" strike="noStrike" kern="1200" cap="none" spc="0" normalizeH="0" baseline="0" noProof="0" dirty="0">
                <a:ln>
                  <a:noFill/>
                </a:ln>
                <a:solidFill>
                  <a:srgbClr val="000000"/>
                </a:solidFill>
                <a:effectLst/>
                <a:uLnTx/>
                <a:uFillTx/>
                <a:latin typeface="Arial"/>
                <a:ea typeface="ＭＳ Ｐゴシック" charset="0"/>
                <a:cs typeface="Arial"/>
              </a:endParaRPr>
            </a:p>
          </p:txBody>
        </p:sp>
      </p:grpSp>
      <p:grpSp>
        <p:nvGrpSpPr>
          <p:cNvPr id="3" name="Group 14"/>
          <p:cNvGrpSpPr>
            <a:grpSpLocks/>
          </p:cNvGrpSpPr>
          <p:nvPr/>
        </p:nvGrpSpPr>
        <p:grpSpPr bwMode="auto">
          <a:xfrm>
            <a:off x="3687763" y="4987428"/>
            <a:ext cx="1453831" cy="822325"/>
            <a:chOff x="4" y="0"/>
            <a:chExt cx="22720" cy="20000"/>
          </a:xfrm>
        </p:grpSpPr>
        <p:sp>
          <p:nvSpPr>
            <p:cNvPr id="149531" name="Oval 15"/>
            <p:cNvSpPr>
              <a:spLocks noChangeArrowheads="1"/>
            </p:cNvSpPr>
            <p:nvPr/>
          </p:nvSpPr>
          <p:spPr bwMode="auto">
            <a:xfrm>
              <a:off x="4" y="0"/>
              <a:ext cx="22720" cy="20000"/>
            </a:xfrm>
            <a:prstGeom prst="ellipse">
              <a:avLst/>
            </a:prstGeom>
            <a:solidFill>
              <a:srgbClr val="FFFFFF"/>
            </a:solidFill>
            <a:ln w="25400">
              <a:solidFill>
                <a:srgbClr val="000088"/>
              </a:solidFill>
              <a:round/>
              <a:headEnd/>
              <a:tailEnd/>
            </a:ln>
          </p:spPr>
          <p:txBody>
            <a:bodyPr/>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8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9532" name="Rectangle 16"/>
            <p:cNvSpPr>
              <a:spLocks noChangeArrowheads="1"/>
            </p:cNvSpPr>
            <p:nvPr/>
          </p:nvSpPr>
          <p:spPr bwMode="auto">
            <a:xfrm>
              <a:off x="2859" y="4441"/>
              <a:ext cx="19865" cy="11102"/>
            </a:xfrm>
            <a:prstGeom prst="rect">
              <a:avLst/>
            </a:prstGeom>
            <a:noFill/>
            <a:ln>
              <a:noFill/>
            </a:ln>
            <a:extLst>
              <a:ext uri="{91240B29-F687-4f45-9708-019B960494DF}">
                <a14:hiddenLine xmlns="" xmlns:a14="http://schemas.microsoft.com/office/drawing/2010/main" w="50800">
                  <a:solidFill>
                    <a:srgbClr val="000000"/>
                  </a:solidFill>
                  <a:miter lim="800000"/>
                  <a:headEnd/>
                  <a:tailEnd/>
                </a14:hiddenLine>
              </a:ext>
            </a:extLst>
          </p:spPr>
          <p:txBody>
            <a:bodyPr lIns="12700" tIns="12700" rIns="12700" bIns="12700"/>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000000"/>
                  </a:solidFill>
                  <a:effectLst/>
                  <a:uLnTx/>
                  <a:uFillTx/>
                  <a:latin typeface="Arial"/>
                  <a:ea typeface="ＭＳ Ｐゴシック" charset="0"/>
                  <a:cs typeface="Arial"/>
                </a:rPr>
                <a:t>التحضير</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000000"/>
                  </a:solidFill>
                  <a:effectLst/>
                  <a:uLnTx/>
                  <a:uFillTx/>
                  <a:latin typeface="Arial"/>
                  <a:ea typeface="ＭＳ Ｐゴシック" charset="0"/>
                  <a:cs typeface="Arial"/>
                </a:rPr>
                <a:t>للملكية</a:t>
              </a:r>
              <a:endParaRPr kumimoji="0" lang="en-US" sz="2800" b="0" i="0" u="none" strike="noStrike" kern="1200" cap="none" spc="0" normalizeH="0" baseline="0" noProof="0" dirty="0">
                <a:ln>
                  <a:noFill/>
                </a:ln>
                <a:solidFill>
                  <a:srgbClr val="000000"/>
                </a:solidFill>
                <a:effectLst/>
                <a:uLnTx/>
                <a:uFillTx/>
                <a:latin typeface="Arial"/>
                <a:ea typeface="ＭＳ Ｐゴシック" charset="0"/>
                <a:cs typeface="Arial"/>
              </a:endParaRPr>
            </a:p>
          </p:txBody>
        </p:sp>
      </p:grpSp>
      <p:sp>
        <p:nvSpPr>
          <p:cNvPr id="39960" name="Line 24"/>
          <p:cNvSpPr>
            <a:spLocks noChangeShapeType="1"/>
          </p:cNvSpPr>
          <p:nvPr/>
        </p:nvSpPr>
        <p:spPr bwMode="auto">
          <a:xfrm flipV="1">
            <a:off x="3633986" y="3232794"/>
            <a:ext cx="361950" cy="182562"/>
          </a:xfrm>
          <a:prstGeom prst="line">
            <a:avLst/>
          </a:prstGeom>
          <a:noFill/>
          <a:ln w="50800">
            <a:solidFill>
              <a:srgbClr val="000000"/>
            </a:solidFill>
            <a:round/>
            <a:headEnd type="none" w="med" len="sm"/>
            <a:tailEnd type="triangle" w="med" len="sm"/>
          </a:ln>
          <a:extLst>
            <a:ext uri="{909E8E84-426E-40dd-AFC4-6F175D3DCCD1}">
              <a14:hiddenFill xmlns="" xmlns:a14="http://schemas.microsoft.com/office/drawing/2010/main">
                <a:noFill/>
              </a14:hiddenFill>
            </a:ext>
          </a:extLst>
        </p:spPr>
        <p:txBody>
          <a:bodyPr/>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8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39961" name="Line 25"/>
          <p:cNvSpPr>
            <a:spLocks noChangeShapeType="1"/>
          </p:cNvSpPr>
          <p:nvPr/>
        </p:nvSpPr>
        <p:spPr bwMode="auto">
          <a:xfrm flipV="1">
            <a:off x="5273675" y="2642690"/>
            <a:ext cx="363538" cy="182563"/>
          </a:xfrm>
          <a:prstGeom prst="line">
            <a:avLst/>
          </a:prstGeom>
          <a:noFill/>
          <a:ln w="50800">
            <a:solidFill>
              <a:srgbClr val="000000"/>
            </a:solidFill>
            <a:round/>
            <a:headEnd type="none" w="med" len="sm"/>
            <a:tailEnd type="triangle" w="med" len="sm"/>
          </a:ln>
          <a:extLst>
            <a:ext uri="{909E8E84-426E-40dd-AFC4-6F175D3DCCD1}">
              <a14:hiddenFill xmlns="" xmlns:a14="http://schemas.microsoft.com/office/drawing/2010/main">
                <a:noFill/>
              </a14:hiddenFill>
            </a:ext>
          </a:extLst>
        </p:spPr>
        <p:txBody>
          <a:bodyPr/>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8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39962" name="Line 26"/>
          <p:cNvSpPr>
            <a:spLocks noChangeShapeType="1"/>
          </p:cNvSpPr>
          <p:nvPr/>
        </p:nvSpPr>
        <p:spPr bwMode="auto">
          <a:xfrm>
            <a:off x="3773488" y="4346078"/>
            <a:ext cx="1866900" cy="346075"/>
          </a:xfrm>
          <a:prstGeom prst="line">
            <a:avLst/>
          </a:prstGeom>
          <a:noFill/>
          <a:ln w="50800">
            <a:solidFill>
              <a:srgbClr val="000000"/>
            </a:solidFill>
            <a:round/>
            <a:headEnd type="none" w="med" len="sm"/>
            <a:tailEnd type="triangle" w="med" len="sm"/>
          </a:ln>
          <a:extLst>
            <a:ext uri="{909E8E84-426E-40dd-AFC4-6F175D3DCCD1}">
              <a14:hiddenFill xmlns="" xmlns:a14="http://schemas.microsoft.com/office/drawing/2010/main">
                <a:noFill/>
              </a14:hiddenFill>
            </a:ext>
          </a:extLst>
        </p:spPr>
        <p:txBody>
          <a:bodyPr/>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8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39965" name="Text Box 29"/>
          <p:cNvSpPr txBox="1">
            <a:spLocks noChangeArrowheads="1"/>
          </p:cNvSpPr>
          <p:nvPr/>
        </p:nvSpPr>
        <p:spPr bwMode="auto">
          <a:xfrm>
            <a:off x="1130027" y="2452190"/>
            <a:ext cx="1114409" cy="5232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800" b="1" i="0" u="sng" strike="noStrike" kern="1200" cap="none" spc="0" normalizeH="0" baseline="0" noProof="0" dirty="0">
                <a:ln>
                  <a:noFill/>
                </a:ln>
                <a:solidFill>
                  <a:srgbClr val="000000"/>
                </a:solidFill>
                <a:effectLst/>
                <a:uLnTx/>
                <a:uFillTx/>
                <a:latin typeface="Arial"/>
                <a:ea typeface="ＭＳ Ｐゴシック" charset="0"/>
                <a:cs typeface="Arial"/>
              </a:rPr>
              <a:t>بيت لحم</a:t>
            </a:r>
            <a:endParaRPr kumimoji="0" lang="en-US" sz="2800" b="1" i="0" u="sng" strike="noStrike" kern="1200" cap="none" spc="0" normalizeH="0" baseline="0" noProof="0" dirty="0">
              <a:ln>
                <a:noFill/>
              </a:ln>
              <a:solidFill>
                <a:srgbClr val="000000"/>
              </a:solidFill>
              <a:effectLst/>
              <a:uLnTx/>
              <a:uFillTx/>
              <a:latin typeface="Arial"/>
              <a:ea typeface="ＭＳ Ｐゴシック" charset="0"/>
              <a:cs typeface="Arial"/>
            </a:endParaRPr>
          </a:p>
        </p:txBody>
      </p:sp>
      <p:sp>
        <p:nvSpPr>
          <p:cNvPr id="39966" name="Text Box 30"/>
          <p:cNvSpPr txBox="1">
            <a:spLocks noChangeArrowheads="1"/>
          </p:cNvSpPr>
          <p:nvPr/>
        </p:nvSpPr>
        <p:spPr bwMode="auto">
          <a:xfrm>
            <a:off x="675861" y="2947490"/>
            <a:ext cx="2857729" cy="904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2000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a:ea typeface="ＭＳ Ｐゴシック" charset="0"/>
                <a:cs typeface="Arial"/>
              </a:rPr>
              <a:t>الوثنية (17 – 18)</a:t>
            </a:r>
            <a:endParaRPr kumimoji="0" lang="en-US" sz="2400" b="1" i="0" u="none" strike="noStrike" kern="1200" cap="none" spc="0" normalizeH="0" baseline="0" noProof="0" dirty="0">
              <a:ln>
                <a:noFill/>
              </a:ln>
              <a:solidFill>
                <a:srgbClr val="000000"/>
              </a:solidFill>
              <a:effectLst/>
              <a:uLnTx/>
              <a:uFillTx/>
              <a:latin typeface="Arial"/>
              <a:ea typeface="ＭＳ Ｐゴシック" charset="0"/>
              <a:cs typeface="Arial"/>
            </a:endParaRPr>
          </a:p>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a:ea typeface="ＭＳ Ｐゴシック" charset="0"/>
                <a:cs typeface="Arial"/>
              </a:rPr>
              <a:t>السرية (19)</a:t>
            </a:r>
            <a:endParaRPr kumimoji="0" lang="en-US" sz="2400" b="1" i="0" u="none" strike="noStrike" kern="1200" cap="none" spc="0" normalizeH="0" baseline="0" noProof="0" dirty="0">
              <a:ln>
                <a:noFill/>
              </a:ln>
              <a:solidFill>
                <a:srgbClr val="000000"/>
              </a:solidFill>
              <a:effectLst/>
              <a:uLnTx/>
              <a:uFillTx/>
              <a:latin typeface="Arial"/>
              <a:ea typeface="ＭＳ Ｐゴシック" charset="0"/>
              <a:cs typeface="Arial"/>
            </a:endParaRPr>
          </a:p>
        </p:txBody>
      </p:sp>
      <p:sp>
        <p:nvSpPr>
          <p:cNvPr id="39967" name="Text Box 31"/>
          <p:cNvSpPr txBox="1">
            <a:spLocks noChangeArrowheads="1"/>
          </p:cNvSpPr>
          <p:nvPr/>
        </p:nvSpPr>
        <p:spPr bwMode="auto">
          <a:xfrm>
            <a:off x="1033368" y="3861890"/>
            <a:ext cx="748924" cy="5232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800" b="1" i="0" u="sng" strike="noStrike" kern="1200" cap="none" spc="0" normalizeH="0" baseline="0" noProof="0" dirty="0">
                <a:ln>
                  <a:noFill/>
                </a:ln>
                <a:solidFill>
                  <a:srgbClr val="000000"/>
                </a:solidFill>
                <a:effectLst/>
                <a:uLnTx/>
                <a:uFillTx/>
                <a:latin typeface="Arial"/>
                <a:ea typeface="ＭＳ Ｐゴシック" charset="0"/>
                <a:cs typeface="Arial"/>
              </a:rPr>
              <a:t>جبعة</a:t>
            </a:r>
            <a:endParaRPr kumimoji="0" lang="en-US" sz="2800" b="1" i="0" u="sng" strike="noStrike" kern="1200" cap="none" spc="0" normalizeH="0" baseline="0" noProof="0" dirty="0">
              <a:ln>
                <a:noFill/>
              </a:ln>
              <a:solidFill>
                <a:srgbClr val="000000"/>
              </a:solidFill>
              <a:effectLst/>
              <a:uLnTx/>
              <a:uFillTx/>
              <a:latin typeface="Arial"/>
              <a:ea typeface="ＭＳ Ｐゴシック" charset="0"/>
              <a:cs typeface="Arial"/>
            </a:endParaRPr>
          </a:p>
        </p:txBody>
      </p:sp>
      <p:sp>
        <p:nvSpPr>
          <p:cNvPr id="39968" name="Text Box 32"/>
          <p:cNvSpPr txBox="1">
            <a:spLocks noChangeArrowheads="1"/>
          </p:cNvSpPr>
          <p:nvPr/>
        </p:nvSpPr>
        <p:spPr bwMode="auto">
          <a:xfrm>
            <a:off x="1274902" y="4242890"/>
            <a:ext cx="1904689"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a:ea typeface="ＭＳ Ｐゴシック" charset="0"/>
                <a:cs typeface="Arial"/>
              </a:rPr>
              <a:t>جريمة (19-20)</a:t>
            </a:r>
            <a:endParaRPr kumimoji="0" lang="en-US" sz="2400" b="1" i="0" u="none" strike="noStrike" kern="1200" cap="none" spc="0" normalizeH="0" baseline="0" noProof="0" dirty="0">
              <a:ln>
                <a:noFill/>
              </a:ln>
              <a:solidFill>
                <a:srgbClr val="000000"/>
              </a:solidFill>
              <a:effectLst/>
              <a:uLnTx/>
              <a:uFillTx/>
              <a:latin typeface="Arial"/>
              <a:ea typeface="ＭＳ Ｐゴシック" charset="0"/>
              <a:cs typeface="Arial"/>
            </a:endParaRPr>
          </a:p>
        </p:txBody>
      </p:sp>
      <p:sp>
        <p:nvSpPr>
          <p:cNvPr id="39969" name="Text Box 33"/>
          <p:cNvSpPr txBox="1">
            <a:spLocks noChangeArrowheads="1"/>
          </p:cNvSpPr>
          <p:nvPr/>
        </p:nvSpPr>
        <p:spPr bwMode="auto">
          <a:xfrm>
            <a:off x="3978275" y="2566490"/>
            <a:ext cx="1114408" cy="904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a:ea typeface="ＭＳ Ｐゴシック" charset="0"/>
                <a:cs typeface="Arial"/>
              </a:rPr>
              <a:t>بوعز</a:t>
            </a:r>
          </a:p>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a:ea typeface="ＭＳ Ｐゴシック" charset="0"/>
                <a:cs typeface="Arial"/>
              </a:rPr>
              <a:t>البيتلحمي</a:t>
            </a:r>
            <a:endParaRPr kumimoji="0" lang="en-US" sz="2400" b="1" i="0" u="none" strike="noStrike" kern="1200" cap="none" spc="0" normalizeH="0" baseline="0" noProof="0" dirty="0">
              <a:ln>
                <a:noFill/>
              </a:ln>
              <a:solidFill>
                <a:srgbClr val="000000"/>
              </a:solidFill>
              <a:effectLst/>
              <a:uLnTx/>
              <a:uFillTx/>
              <a:latin typeface="Arial"/>
              <a:ea typeface="ＭＳ Ｐゴシック" charset="0"/>
              <a:cs typeface="Arial"/>
            </a:endParaRPr>
          </a:p>
        </p:txBody>
      </p:sp>
      <p:sp>
        <p:nvSpPr>
          <p:cNvPr id="39970" name="Text Box 34"/>
          <p:cNvSpPr txBox="1">
            <a:spLocks noChangeArrowheads="1"/>
          </p:cNvSpPr>
          <p:nvPr/>
        </p:nvSpPr>
        <p:spPr bwMode="auto">
          <a:xfrm>
            <a:off x="5937250" y="4427770"/>
            <a:ext cx="723275"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a:ea typeface="ＭＳ Ｐゴシック" charset="0"/>
                <a:cs typeface="Arial"/>
              </a:rPr>
              <a:t>شاول</a:t>
            </a:r>
            <a:endParaRPr kumimoji="0" lang="en-US" sz="2400" b="1" i="0" u="none" strike="noStrike" kern="1200" cap="none" spc="0" normalizeH="0" baseline="0" noProof="0" dirty="0">
              <a:ln>
                <a:noFill/>
              </a:ln>
              <a:solidFill>
                <a:srgbClr val="000000"/>
              </a:solidFill>
              <a:effectLst/>
              <a:uLnTx/>
              <a:uFillTx/>
              <a:latin typeface="Arial"/>
              <a:ea typeface="ＭＳ Ｐゴシック" charset="0"/>
              <a:cs typeface="Arial"/>
            </a:endParaRPr>
          </a:p>
        </p:txBody>
      </p:sp>
      <p:sp>
        <p:nvSpPr>
          <p:cNvPr id="39971" name="Text Box 35"/>
          <p:cNvSpPr txBox="1">
            <a:spLocks noChangeArrowheads="1"/>
          </p:cNvSpPr>
          <p:nvPr/>
        </p:nvSpPr>
        <p:spPr bwMode="auto">
          <a:xfrm>
            <a:off x="5915025" y="2414090"/>
            <a:ext cx="603050"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a:ea typeface="ＭＳ Ｐゴシック" charset="0"/>
                <a:cs typeface="Arial"/>
              </a:rPr>
              <a:t>داود</a:t>
            </a:r>
            <a:endParaRPr kumimoji="0" lang="en-US" sz="2400" b="1" i="0" u="none" strike="noStrike" kern="1200" cap="none" spc="0" normalizeH="0" baseline="0" noProof="0" dirty="0">
              <a:ln>
                <a:noFill/>
              </a:ln>
              <a:solidFill>
                <a:srgbClr val="000000"/>
              </a:solidFill>
              <a:effectLst/>
              <a:uLnTx/>
              <a:uFillTx/>
              <a:latin typeface="Arial"/>
              <a:ea typeface="ＭＳ Ｐゴシック" charset="0"/>
              <a:cs typeface="Arial"/>
            </a:endParaRPr>
          </a:p>
        </p:txBody>
      </p:sp>
      <p:grpSp>
        <p:nvGrpSpPr>
          <p:cNvPr id="4" name="Group 36"/>
          <p:cNvGrpSpPr>
            <a:grpSpLocks/>
          </p:cNvGrpSpPr>
          <p:nvPr/>
        </p:nvGrpSpPr>
        <p:grpSpPr bwMode="auto">
          <a:xfrm>
            <a:off x="5610225" y="4865189"/>
            <a:ext cx="1295400" cy="906463"/>
            <a:chOff x="3456" y="3404"/>
            <a:chExt cx="816" cy="571"/>
          </a:xfrm>
        </p:grpSpPr>
        <p:sp>
          <p:nvSpPr>
            <p:cNvPr id="149525" name="Rectangle 27"/>
            <p:cNvSpPr>
              <a:spLocks noChangeArrowheads="1"/>
            </p:cNvSpPr>
            <p:nvPr/>
          </p:nvSpPr>
          <p:spPr bwMode="auto">
            <a:xfrm>
              <a:off x="3456" y="3462"/>
              <a:ext cx="816" cy="436"/>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wrap="none" anchor="ctr"/>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8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9526" name="Line 20"/>
            <p:cNvSpPr>
              <a:spLocks noChangeShapeType="1"/>
            </p:cNvSpPr>
            <p:nvPr/>
          </p:nvSpPr>
          <p:spPr bwMode="auto">
            <a:xfrm>
              <a:off x="3456" y="3456"/>
              <a:ext cx="0" cy="461"/>
            </a:xfrm>
            <a:prstGeom prst="line">
              <a:avLst/>
            </a:prstGeom>
            <a:noFill/>
            <a:ln w="25400">
              <a:solidFill>
                <a:srgbClr val="000088"/>
              </a:solidFill>
              <a:round/>
              <a:headEnd type="none" w="lg" len="sm"/>
              <a:tailEnd type="none" w="lg" len="sm"/>
            </a:ln>
            <a:extLst>
              <a:ext uri="{909E8E84-426E-40dd-AFC4-6F175D3DCCD1}">
                <a14:hiddenFill xmlns="" xmlns:a14="http://schemas.microsoft.com/office/drawing/2010/main">
                  <a:noFill/>
                </a14:hiddenFill>
              </a:ext>
            </a:extLst>
          </p:spPr>
          <p:txBody>
            <a:bodyPr/>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8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9527" name="Line 21"/>
            <p:cNvSpPr>
              <a:spLocks noChangeShapeType="1"/>
            </p:cNvSpPr>
            <p:nvPr/>
          </p:nvSpPr>
          <p:spPr bwMode="auto">
            <a:xfrm>
              <a:off x="4263" y="3456"/>
              <a:ext cx="0" cy="461"/>
            </a:xfrm>
            <a:prstGeom prst="line">
              <a:avLst/>
            </a:prstGeom>
            <a:noFill/>
            <a:ln w="25400">
              <a:solidFill>
                <a:srgbClr val="000088"/>
              </a:solidFill>
              <a:round/>
              <a:headEnd type="none" w="lg" len="sm"/>
              <a:tailEnd type="none" w="lg" len="sm"/>
            </a:ln>
            <a:extLst>
              <a:ext uri="{909E8E84-426E-40dd-AFC4-6F175D3DCCD1}">
                <a14:hiddenFill xmlns="" xmlns:a14="http://schemas.microsoft.com/office/drawing/2010/main">
                  <a:noFill/>
                </a14:hiddenFill>
              </a:ext>
            </a:extLst>
          </p:spPr>
          <p:txBody>
            <a:bodyPr/>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8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9528" name="Oval 19"/>
            <p:cNvSpPr>
              <a:spLocks noChangeArrowheads="1"/>
            </p:cNvSpPr>
            <p:nvPr/>
          </p:nvSpPr>
          <p:spPr bwMode="auto">
            <a:xfrm>
              <a:off x="3456" y="3859"/>
              <a:ext cx="807" cy="116"/>
            </a:xfrm>
            <a:prstGeom prst="ellipse">
              <a:avLst/>
            </a:prstGeom>
            <a:solidFill>
              <a:srgbClr val="FFFFFF"/>
            </a:solidFill>
            <a:ln w="25400">
              <a:solidFill>
                <a:srgbClr val="000088"/>
              </a:solidFill>
              <a:round/>
              <a:headEnd/>
              <a:tailEnd/>
            </a:ln>
          </p:spPr>
          <p:txBody>
            <a:bodyPr/>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8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9529" name="Rectangle 23"/>
            <p:cNvSpPr>
              <a:spLocks noChangeArrowheads="1"/>
            </p:cNvSpPr>
            <p:nvPr/>
          </p:nvSpPr>
          <p:spPr bwMode="auto">
            <a:xfrm>
              <a:off x="3482" y="3552"/>
              <a:ext cx="771" cy="231"/>
            </a:xfrm>
            <a:prstGeom prst="rect">
              <a:avLst/>
            </a:prstGeom>
            <a:noFill/>
            <a:ln>
              <a:noFill/>
            </a:ln>
            <a:extLst>
              <a:ext uri="{91240B29-F687-4f45-9708-019B960494DF}">
                <a14:hiddenLine xmlns="" xmlns:a14="http://schemas.microsoft.com/office/drawing/2010/main" w="25400">
                  <a:solidFill>
                    <a:srgbClr val="000000"/>
                  </a:solidFill>
                  <a:miter lim="800000"/>
                  <a:headEnd/>
                  <a:tailEnd/>
                </a14:hiddenLine>
              </a:ext>
            </a:extLst>
          </p:spPr>
          <p:txBody>
            <a:bodyPr lIns="12700" tIns="12700" rIns="12700" bIns="12700"/>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000000"/>
                  </a:solidFill>
                  <a:effectLst/>
                  <a:uLnTx/>
                  <a:uFillTx/>
                  <a:latin typeface="Arial"/>
                  <a:ea typeface="ＭＳ Ｐゴシック" charset="0"/>
                  <a:cs typeface="Arial"/>
                </a:rPr>
                <a:t>تأسيس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000000"/>
                  </a:solidFill>
                  <a:effectLst/>
                  <a:uLnTx/>
                  <a:uFillTx/>
                  <a:latin typeface="Arial"/>
                  <a:ea typeface="ＭＳ Ｐゴシック" charset="0"/>
                  <a:cs typeface="Arial"/>
                </a:rPr>
                <a:t>الملكية</a:t>
              </a:r>
              <a:endParaRPr kumimoji="0" lang="en-US" sz="2800" b="0" i="0" u="none" strike="noStrike" kern="1200" cap="none" spc="0" normalizeH="0" baseline="0" noProof="0" dirty="0">
                <a:ln>
                  <a:noFill/>
                </a:ln>
                <a:solidFill>
                  <a:srgbClr val="000000"/>
                </a:solidFill>
                <a:effectLst/>
                <a:uLnTx/>
                <a:uFillTx/>
                <a:latin typeface="Arial"/>
                <a:ea typeface="ＭＳ Ｐゴシック" charset="0"/>
                <a:cs typeface="Arial"/>
              </a:endParaRPr>
            </a:p>
          </p:txBody>
        </p:sp>
        <p:sp>
          <p:nvSpPr>
            <p:cNvPr id="149530" name="Freeform 22"/>
            <p:cNvSpPr>
              <a:spLocks/>
            </p:cNvSpPr>
            <p:nvPr/>
          </p:nvSpPr>
          <p:spPr bwMode="auto">
            <a:xfrm rot="10800000">
              <a:off x="3456" y="3404"/>
              <a:ext cx="807" cy="58"/>
            </a:xfrm>
            <a:custGeom>
              <a:avLst/>
              <a:gdLst>
                <a:gd name="T0" fmla="*/ 0 w 20000"/>
                <a:gd name="T1" fmla="*/ 0 h 20000"/>
                <a:gd name="T2" fmla="*/ 58 w 20000"/>
                <a:gd name="T3" fmla="*/ 58 h 20000"/>
                <a:gd name="T4" fmla="*/ 115 w 20000"/>
                <a:gd name="T5" fmla="*/ 0 h 20000"/>
                <a:gd name="T6" fmla="*/ 173 w 20000"/>
                <a:gd name="T7" fmla="*/ 58 h 20000"/>
                <a:gd name="T8" fmla="*/ 230 w 20000"/>
                <a:gd name="T9" fmla="*/ 0 h 20000"/>
                <a:gd name="T10" fmla="*/ 288 w 20000"/>
                <a:gd name="T11" fmla="*/ 58 h 20000"/>
                <a:gd name="T12" fmla="*/ 346 w 20000"/>
                <a:gd name="T13" fmla="*/ 0 h 20000"/>
                <a:gd name="T14" fmla="*/ 403 w 20000"/>
                <a:gd name="T15" fmla="*/ 58 h 20000"/>
                <a:gd name="T16" fmla="*/ 461 w 20000"/>
                <a:gd name="T17" fmla="*/ 0 h 20000"/>
                <a:gd name="T18" fmla="*/ 519 w 20000"/>
                <a:gd name="T19" fmla="*/ 58 h 20000"/>
                <a:gd name="T20" fmla="*/ 576 w 20000"/>
                <a:gd name="T21" fmla="*/ 0 h 20000"/>
                <a:gd name="T22" fmla="*/ 634 w 20000"/>
                <a:gd name="T23" fmla="*/ 58 h 20000"/>
                <a:gd name="T24" fmla="*/ 691 w 20000"/>
                <a:gd name="T25" fmla="*/ 0 h 20000"/>
                <a:gd name="T26" fmla="*/ 749 w 20000"/>
                <a:gd name="T27" fmla="*/ 58 h 20000"/>
                <a:gd name="T28" fmla="*/ 807 w 20000"/>
                <a:gd name="T29" fmla="*/ 0 h 2000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0000"/>
                <a:gd name="T46" fmla="*/ 0 h 20000"/>
                <a:gd name="T47" fmla="*/ 20000 w 20000"/>
                <a:gd name="T48" fmla="*/ 20000 h 20000"/>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0000" h="20000">
                  <a:moveTo>
                    <a:pt x="0" y="0"/>
                  </a:moveTo>
                  <a:lnTo>
                    <a:pt x="1428" y="19862"/>
                  </a:lnTo>
                  <a:lnTo>
                    <a:pt x="2856" y="0"/>
                  </a:lnTo>
                  <a:lnTo>
                    <a:pt x="4284" y="19862"/>
                  </a:lnTo>
                  <a:lnTo>
                    <a:pt x="5711" y="0"/>
                  </a:lnTo>
                  <a:lnTo>
                    <a:pt x="7139" y="19862"/>
                  </a:lnTo>
                  <a:lnTo>
                    <a:pt x="8567" y="0"/>
                  </a:lnTo>
                  <a:lnTo>
                    <a:pt x="9995" y="19862"/>
                  </a:lnTo>
                  <a:lnTo>
                    <a:pt x="11423" y="0"/>
                  </a:lnTo>
                  <a:lnTo>
                    <a:pt x="12851" y="19862"/>
                  </a:lnTo>
                  <a:lnTo>
                    <a:pt x="14279" y="0"/>
                  </a:lnTo>
                  <a:lnTo>
                    <a:pt x="15706" y="19862"/>
                  </a:lnTo>
                  <a:lnTo>
                    <a:pt x="17134" y="0"/>
                  </a:lnTo>
                  <a:lnTo>
                    <a:pt x="18562" y="19862"/>
                  </a:lnTo>
                  <a:lnTo>
                    <a:pt x="19990" y="0"/>
                  </a:lnTo>
                </a:path>
              </a:pathLst>
            </a:custGeom>
            <a:solidFill>
              <a:srgbClr val="FFFFFF"/>
            </a:solidFill>
            <a:ln w="25400">
              <a:solidFill>
                <a:srgbClr val="000088"/>
              </a:solidFill>
              <a:round/>
              <a:headEnd type="none" w="lg" len="sm"/>
              <a:tailEnd type="none" w="lg" len="sm"/>
            </a:ln>
          </p:spPr>
          <p:txBody>
            <a:bodyPr/>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800" b="0" i="0" u="none" strike="noStrike" kern="1200" cap="none" spc="0" normalizeH="0" baseline="0" noProof="0">
                <a:ln>
                  <a:noFill/>
                </a:ln>
                <a:solidFill>
                  <a:srgbClr val="000000"/>
                </a:solidFill>
                <a:effectLst/>
                <a:uLnTx/>
                <a:uFillTx/>
                <a:latin typeface="Arial"/>
                <a:ea typeface="ＭＳ Ｐゴシック" charset="0"/>
                <a:cs typeface="Arial"/>
              </a:endParaRPr>
            </a:p>
          </p:txBody>
        </p:sp>
      </p:grpSp>
      <p:sp>
        <p:nvSpPr>
          <p:cNvPr id="149524" name="Text Box 37"/>
          <p:cNvSpPr txBox="1">
            <a:spLocks noChangeArrowheads="1"/>
          </p:cNvSpPr>
          <p:nvPr/>
        </p:nvSpPr>
        <p:spPr bwMode="auto">
          <a:xfrm>
            <a:off x="0" y="6151660"/>
            <a:ext cx="9144000" cy="6340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1600" b="1" i="0" u="none" strike="noStrike" kern="1200" cap="none" spc="0" normalizeH="0" baseline="0" noProof="0" dirty="0">
                <a:ln>
                  <a:noFill/>
                </a:ln>
                <a:solidFill>
                  <a:srgbClr val="000000"/>
                </a:solidFill>
                <a:effectLst/>
                <a:uLnTx/>
                <a:uFillTx/>
                <a:latin typeface="Arial"/>
                <a:ea typeface="宋体" charset="0"/>
                <a:cs typeface="Arial"/>
              </a:rPr>
              <a:t>مقتبس من توماس ل. كونستابل، لاهوت يشوع وراعوث والقضاة</a:t>
            </a:r>
          </a:p>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1600" b="1" i="0" u="none" strike="noStrike" kern="1200" cap="none" spc="0" normalizeH="0" baseline="0" noProof="0" dirty="0">
                <a:ln>
                  <a:noFill/>
                </a:ln>
                <a:solidFill>
                  <a:srgbClr val="000000"/>
                </a:solidFill>
                <a:effectLst/>
                <a:uLnTx/>
                <a:uFillTx/>
                <a:latin typeface="Arial"/>
                <a:ea typeface="宋体" charset="0"/>
                <a:cs typeface="Arial"/>
              </a:rPr>
              <a:t>في اللاهوت الكتابي للعهد القديم، إد، روي ر. زوك، 95-96، 117</a:t>
            </a:r>
            <a:endParaRPr kumimoji="0" lang="en-US" sz="1600" b="1" i="0" u="none" strike="noStrike" kern="1200" cap="none" spc="0" normalizeH="0" baseline="0" noProof="0" dirty="0">
              <a:ln>
                <a:noFill/>
              </a:ln>
              <a:solidFill>
                <a:srgbClr val="000000"/>
              </a:solidFill>
              <a:effectLst/>
              <a:uLnTx/>
              <a:uFillTx/>
              <a:latin typeface="Arial"/>
              <a:ea typeface="宋体" charset="0"/>
              <a:cs typeface="Arial"/>
            </a:endParaRPr>
          </a:p>
        </p:txBody>
      </p:sp>
    </p:spTree>
    <p:extLst>
      <p:ext uri="{BB962C8B-B14F-4D97-AF65-F5344CB8AC3E}">
        <p14:creationId xmlns:p14="http://schemas.microsoft.com/office/powerpoint/2010/main" val="2088024761"/>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8"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left)">
                                      <p:cBhvr>
                                        <p:cTn id="7" dur="5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39965"/>
                                        </p:tgtEl>
                                        <p:attrNameLst>
                                          <p:attrName>style.visibility</p:attrName>
                                        </p:attrNameLst>
                                      </p:cBhvr>
                                      <p:to>
                                        <p:strVal val="visible"/>
                                      </p:to>
                                    </p:set>
                                    <p:animEffect transition="in" filter="wipe(left)">
                                      <p:cBhvr>
                                        <p:cTn id="12" dur="500"/>
                                        <p:tgtEl>
                                          <p:spTgt spid="39965"/>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grpId="0" nodeType="clickEffect">
                                  <p:stCondLst>
                                    <p:cond delay="0"/>
                                  </p:stCondLst>
                                  <p:childTnLst>
                                    <p:set>
                                      <p:cBhvr>
                                        <p:cTn id="16" dur="1" fill="hold">
                                          <p:stCondLst>
                                            <p:cond delay="0"/>
                                          </p:stCondLst>
                                        </p:cTn>
                                        <p:tgtEl>
                                          <p:spTgt spid="39966"/>
                                        </p:tgtEl>
                                        <p:attrNameLst>
                                          <p:attrName>style.visibility</p:attrName>
                                        </p:attrNameLst>
                                      </p:cBhvr>
                                      <p:to>
                                        <p:strVal val="visible"/>
                                      </p:to>
                                    </p:set>
                                    <p:animEffect transition="in" filter="wipe(left)">
                                      <p:cBhvr>
                                        <p:cTn id="17" dur="500"/>
                                        <p:tgtEl>
                                          <p:spTgt spid="39966"/>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22" presetClass="entr" presetSubtype="8" fill="hold" grpId="0" nodeType="clickEffect">
                                  <p:stCondLst>
                                    <p:cond delay="0"/>
                                  </p:stCondLst>
                                  <p:childTnLst>
                                    <p:set>
                                      <p:cBhvr>
                                        <p:cTn id="21" dur="1" fill="hold">
                                          <p:stCondLst>
                                            <p:cond delay="0"/>
                                          </p:stCondLst>
                                        </p:cTn>
                                        <p:tgtEl>
                                          <p:spTgt spid="39967"/>
                                        </p:tgtEl>
                                        <p:attrNameLst>
                                          <p:attrName>style.visibility</p:attrName>
                                        </p:attrNameLst>
                                      </p:cBhvr>
                                      <p:to>
                                        <p:strVal val="visible"/>
                                      </p:to>
                                    </p:set>
                                    <p:animEffect transition="in" filter="wipe(left)">
                                      <p:cBhvr>
                                        <p:cTn id="22" dur="500"/>
                                        <p:tgtEl>
                                          <p:spTgt spid="39967"/>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8" fill="hold" grpId="0" nodeType="clickEffect">
                                  <p:stCondLst>
                                    <p:cond delay="0"/>
                                  </p:stCondLst>
                                  <p:childTnLst>
                                    <p:set>
                                      <p:cBhvr>
                                        <p:cTn id="26" dur="1" fill="hold">
                                          <p:stCondLst>
                                            <p:cond delay="0"/>
                                          </p:stCondLst>
                                        </p:cTn>
                                        <p:tgtEl>
                                          <p:spTgt spid="39968"/>
                                        </p:tgtEl>
                                        <p:attrNameLst>
                                          <p:attrName>style.visibility</p:attrName>
                                        </p:attrNameLst>
                                      </p:cBhvr>
                                      <p:to>
                                        <p:strVal val="visible"/>
                                      </p:to>
                                    </p:set>
                                    <p:animEffect transition="in" filter="wipe(left)">
                                      <p:cBhvr>
                                        <p:cTn id="27" dur="500"/>
                                        <p:tgtEl>
                                          <p:spTgt spid="39968"/>
                                        </p:tgtEl>
                                      </p:cBhvr>
                                    </p:animEffect>
                                  </p:childTnLst>
                                </p:cTn>
                              </p:par>
                            </p:childTnLst>
                          </p:cTn>
                        </p:par>
                      </p:childTnLst>
                    </p:cTn>
                  </p:par>
                  <p:par>
                    <p:cTn id="28" fill="hold">
                      <p:stCondLst>
                        <p:cond delay="indefinite"/>
                      </p:stCondLst>
                      <p:childTnLst>
                        <p:par>
                          <p:cTn id="29" fill="hold">
                            <p:stCondLst>
                              <p:cond delay="0"/>
                            </p:stCondLst>
                            <p:childTnLst>
                              <p:par>
                                <p:cTn id="30" presetID="22" presetClass="entr" presetSubtype="8" fill="hold" nodeType="clickEffect">
                                  <p:stCondLst>
                                    <p:cond delay="0"/>
                                  </p:stCondLst>
                                  <p:childTnLst>
                                    <p:set>
                                      <p:cBhvr>
                                        <p:cTn id="31" dur="1" fill="hold">
                                          <p:stCondLst>
                                            <p:cond delay="0"/>
                                          </p:stCondLst>
                                        </p:cTn>
                                        <p:tgtEl>
                                          <p:spTgt spid="3"/>
                                        </p:tgtEl>
                                        <p:attrNameLst>
                                          <p:attrName>style.visibility</p:attrName>
                                        </p:attrNameLst>
                                      </p:cBhvr>
                                      <p:to>
                                        <p:strVal val="visible"/>
                                      </p:to>
                                    </p:set>
                                    <p:animEffect transition="in" filter="wipe(left)">
                                      <p:cBhvr>
                                        <p:cTn id="32" dur="500"/>
                                        <p:tgtEl>
                                          <p:spTgt spid="3"/>
                                        </p:tgtEl>
                                      </p:cBhvr>
                                    </p:animEffect>
                                  </p:childTnLst>
                                </p:cTn>
                              </p:par>
                            </p:childTnLst>
                          </p:cTn>
                        </p:par>
                      </p:childTnLst>
                    </p:cTn>
                  </p:par>
                  <p:par>
                    <p:cTn id="33" fill="hold">
                      <p:stCondLst>
                        <p:cond delay="indefinite"/>
                      </p:stCondLst>
                      <p:childTnLst>
                        <p:par>
                          <p:cTn id="34" fill="hold">
                            <p:stCondLst>
                              <p:cond delay="0"/>
                            </p:stCondLst>
                            <p:childTnLst>
                              <p:par>
                                <p:cTn id="35" presetID="22" presetClass="entr" presetSubtype="4" fill="hold" nodeType="clickEffect">
                                  <p:stCondLst>
                                    <p:cond delay="0"/>
                                  </p:stCondLst>
                                  <p:childTnLst>
                                    <p:set>
                                      <p:cBhvr>
                                        <p:cTn id="36" dur="1" fill="hold">
                                          <p:stCondLst>
                                            <p:cond delay="0"/>
                                          </p:stCondLst>
                                        </p:cTn>
                                        <p:tgtEl>
                                          <p:spTgt spid="4"/>
                                        </p:tgtEl>
                                        <p:attrNameLst>
                                          <p:attrName>style.visibility</p:attrName>
                                        </p:attrNameLst>
                                      </p:cBhvr>
                                      <p:to>
                                        <p:strVal val="visible"/>
                                      </p:to>
                                    </p:set>
                                    <p:animEffect transition="in" filter="wipe(down)">
                                      <p:cBhvr>
                                        <p:cTn id="37" dur="500"/>
                                        <p:tgtEl>
                                          <p:spTgt spid="4"/>
                                        </p:tgtEl>
                                      </p:cBhvr>
                                    </p:animEffect>
                                  </p:childTnLst>
                                </p:cTn>
                              </p:par>
                            </p:childTnLst>
                          </p:cTn>
                        </p:par>
                      </p:childTnLst>
                    </p:cTn>
                  </p:par>
                  <p:par>
                    <p:cTn id="38" fill="hold">
                      <p:stCondLst>
                        <p:cond delay="indefinite"/>
                      </p:stCondLst>
                      <p:childTnLst>
                        <p:par>
                          <p:cTn id="39" fill="hold">
                            <p:stCondLst>
                              <p:cond delay="0"/>
                            </p:stCondLst>
                            <p:childTnLst>
                              <p:par>
                                <p:cTn id="40" presetID="22" presetClass="entr" presetSubtype="8" fill="hold" grpId="0" nodeType="clickEffect">
                                  <p:stCondLst>
                                    <p:cond delay="0"/>
                                  </p:stCondLst>
                                  <p:childTnLst>
                                    <p:set>
                                      <p:cBhvr>
                                        <p:cTn id="41" dur="1" fill="hold">
                                          <p:stCondLst>
                                            <p:cond delay="0"/>
                                          </p:stCondLst>
                                        </p:cTn>
                                        <p:tgtEl>
                                          <p:spTgt spid="39970"/>
                                        </p:tgtEl>
                                        <p:attrNameLst>
                                          <p:attrName>style.visibility</p:attrName>
                                        </p:attrNameLst>
                                      </p:cBhvr>
                                      <p:to>
                                        <p:strVal val="visible"/>
                                      </p:to>
                                    </p:set>
                                    <p:animEffect transition="in" filter="wipe(left)">
                                      <p:cBhvr>
                                        <p:cTn id="42" dur="500"/>
                                        <p:tgtEl>
                                          <p:spTgt spid="39970"/>
                                        </p:tgtEl>
                                      </p:cBhvr>
                                    </p:animEffect>
                                  </p:childTnLst>
                                </p:cTn>
                              </p:par>
                            </p:childTnLst>
                          </p:cTn>
                        </p:par>
                      </p:childTnLst>
                    </p:cTn>
                  </p:par>
                  <p:par>
                    <p:cTn id="43" fill="hold">
                      <p:stCondLst>
                        <p:cond delay="indefinite"/>
                      </p:stCondLst>
                      <p:childTnLst>
                        <p:par>
                          <p:cTn id="44" fill="hold">
                            <p:stCondLst>
                              <p:cond delay="0"/>
                            </p:stCondLst>
                            <p:childTnLst>
                              <p:par>
                                <p:cTn id="45" presetID="22" presetClass="entr" presetSubtype="8" fill="hold" grpId="0" nodeType="clickEffect">
                                  <p:stCondLst>
                                    <p:cond delay="0"/>
                                  </p:stCondLst>
                                  <p:childTnLst>
                                    <p:set>
                                      <p:cBhvr>
                                        <p:cTn id="46" dur="1" fill="hold">
                                          <p:stCondLst>
                                            <p:cond delay="0"/>
                                          </p:stCondLst>
                                        </p:cTn>
                                        <p:tgtEl>
                                          <p:spTgt spid="39962"/>
                                        </p:tgtEl>
                                        <p:attrNameLst>
                                          <p:attrName>style.visibility</p:attrName>
                                        </p:attrNameLst>
                                      </p:cBhvr>
                                      <p:to>
                                        <p:strVal val="visible"/>
                                      </p:to>
                                    </p:set>
                                    <p:animEffect transition="in" filter="wipe(left)">
                                      <p:cBhvr>
                                        <p:cTn id="47" dur="500"/>
                                        <p:tgtEl>
                                          <p:spTgt spid="39962"/>
                                        </p:tgtEl>
                                      </p:cBhvr>
                                    </p:animEffect>
                                  </p:childTnLst>
                                </p:cTn>
                              </p:par>
                            </p:childTnLst>
                          </p:cTn>
                        </p:par>
                      </p:childTnLst>
                    </p:cTn>
                  </p:par>
                  <p:par>
                    <p:cTn id="48" fill="hold">
                      <p:stCondLst>
                        <p:cond delay="indefinite"/>
                      </p:stCondLst>
                      <p:childTnLst>
                        <p:par>
                          <p:cTn id="49" fill="hold">
                            <p:stCondLst>
                              <p:cond delay="0"/>
                            </p:stCondLst>
                            <p:childTnLst>
                              <p:par>
                                <p:cTn id="50" presetID="22" presetClass="entr" presetSubtype="8" fill="hold" grpId="0" nodeType="clickEffect">
                                  <p:stCondLst>
                                    <p:cond delay="0"/>
                                  </p:stCondLst>
                                  <p:childTnLst>
                                    <p:set>
                                      <p:cBhvr>
                                        <p:cTn id="51" dur="1" fill="hold">
                                          <p:stCondLst>
                                            <p:cond delay="0"/>
                                          </p:stCondLst>
                                        </p:cTn>
                                        <p:tgtEl>
                                          <p:spTgt spid="39960"/>
                                        </p:tgtEl>
                                        <p:attrNameLst>
                                          <p:attrName>style.visibility</p:attrName>
                                        </p:attrNameLst>
                                      </p:cBhvr>
                                      <p:to>
                                        <p:strVal val="visible"/>
                                      </p:to>
                                    </p:set>
                                    <p:animEffect transition="in" filter="wipe(left)">
                                      <p:cBhvr>
                                        <p:cTn id="52" dur="500"/>
                                        <p:tgtEl>
                                          <p:spTgt spid="39960"/>
                                        </p:tgtEl>
                                      </p:cBhvr>
                                    </p:animEffect>
                                  </p:childTnLst>
                                </p:cTn>
                              </p:par>
                              <p:par>
                                <p:cTn id="53" presetID="22" presetClass="entr" presetSubtype="8" fill="hold" grpId="0" nodeType="withEffect">
                                  <p:stCondLst>
                                    <p:cond delay="0"/>
                                  </p:stCondLst>
                                  <p:childTnLst>
                                    <p:set>
                                      <p:cBhvr>
                                        <p:cTn id="54" dur="1" fill="hold">
                                          <p:stCondLst>
                                            <p:cond delay="0"/>
                                          </p:stCondLst>
                                        </p:cTn>
                                        <p:tgtEl>
                                          <p:spTgt spid="39969"/>
                                        </p:tgtEl>
                                        <p:attrNameLst>
                                          <p:attrName>style.visibility</p:attrName>
                                        </p:attrNameLst>
                                      </p:cBhvr>
                                      <p:to>
                                        <p:strVal val="visible"/>
                                      </p:to>
                                    </p:set>
                                    <p:animEffect transition="in" filter="wipe(left)">
                                      <p:cBhvr>
                                        <p:cTn id="55" dur="500"/>
                                        <p:tgtEl>
                                          <p:spTgt spid="39969"/>
                                        </p:tgtEl>
                                      </p:cBhvr>
                                    </p:animEffect>
                                  </p:childTnLst>
                                </p:cTn>
                              </p:par>
                            </p:childTnLst>
                          </p:cTn>
                        </p:par>
                      </p:childTnLst>
                    </p:cTn>
                  </p:par>
                  <p:par>
                    <p:cTn id="56" fill="hold">
                      <p:stCondLst>
                        <p:cond delay="indefinite"/>
                      </p:stCondLst>
                      <p:childTnLst>
                        <p:par>
                          <p:cTn id="57" fill="hold">
                            <p:stCondLst>
                              <p:cond delay="0"/>
                            </p:stCondLst>
                            <p:childTnLst>
                              <p:par>
                                <p:cTn id="58" presetID="22" presetClass="entr" presetSubtype="8" fill="hold" grpId="0" nodeType="clickEffect">
                                  <p:stCondLst>
                                    <p:cond delay="0"/>
                                  </p:stCondLst>
                                  <p:childTnLst>
                                    <p:set>
                                      <p:cBhvr>
                                        <p:cTn id="59" dur="1" fill="hold">
                                          <p:stCondLst>
                                            <p:cond delay="0"/>
                                          </p:stCondLst>
                                        </p:cTn>
                                        <p:tgtEl>
                                          <p:spTgt spid="39961"/>
                                        </p:tgtEl>
                                        <p:attrNameLst>
                                          <p:attrName>style.visibility</p:attrName>
                                        </p:attrNameLst>
                                      </p:cBhvr>
                                      <p:to>
                                        <p:strVal val="visible"/>
                                      </p:to>
                                    </p:set>
                                    <p:animEffect transition="in" filter="wipe(left)">
                                      <p:cBhvr>
                                        <p:cTn id="60" dur="500"/>
                                        <p:tgtEl>
                                          <p:spTgt spid="39961"/>
                                        </p:tgtEl>
                                      </p:cBhvr>
                                    </p:animEffect>
                                  </p:childTnLst>
                                </p:cTn>
                              </p:par>
                              <p:par>
                                <p:cTn id="61" presetID="22" presetClass="entr" presetSubtype="8" fill="hold" grpId="0" nodeType="withEffect">
                                  <p:stCondLst>
                                    <p:cond delay="0"/>
                                  </p:stCondLst>
                                  <p:childTnLst>
                                    <p:set>
                                      <p:cBhvr>
                                        <p:cTn id="62" dur="1" fill="hold">
                                          <p:stCondLst>
                                            <p:cond delay="0"/>
                                          </p:stCondLst>
                                        </p:cTn>
                                        <p:tgtEl>
                                          <p:spTgt spid="39971"/>
                                        </p:tgtEl>
                                        <p:attrNameLst>
                                          <p:attrName>style.visibility</p:attrName>
                                        </p:attrNameLst>
                                      </p:cBhvr>
                                      <p:to>
                                        <p:strVal val="visible"/>
                                      </p:to>
                                    </p:set>
                                    <p:animEffect transition="in" filter="wipe(left)">
                                      <p:cBhvr>
                                        <p:cTn id="63" dur="500"/>
                                        <p:tgtEl>
                                          <p:spTgt spid="3997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960" grpId="0" animBg="1"/>
      <p:bldP spid="39961" grpId="0" animBg="1"/>
      <p:bldP spid="39962" grpId="0" animBg="1"/>
      <p:bldP spid="39965" grpId="0"/>
      <p:bldP spid="39966" grpId="0"/>
      <p:bldP spid="39967" grpId="0"/>
      <p:bldP spid="39968" grpId="0"/>
      <p:bldP spid="39969" grpId="0"/>
      <p:bldP spid="39970" grpId="0"/>
      <p:bldP spid="39971" grpId="0"/>
    </p:bldLst>
  </p:timing>
</p:sld>
</file>

<file path=ppt/slides/slide49.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738306" name="Rectangle 2"/>
          <p:cNvSpPr>
            <a:spLocks noGrp="1" noChangeArrowheads="1"/>
          </p:cNvSpPr>
          <p:nvPr>
            <p:ph type="title"/>
          </p:nvPr>
        </p:nvSpPr>
        <p:spPr>
          <a:xfrm>
            <a:off x="107950" y="115888"/>
            <a:ext cx="8229600" cy="884237"/>
          </a:xfrm>
          <a:solidFill>
            <a:srgbClr val="000000"/>
          </a:solidFill>
        </p:spPr>
        <p:txBody>
          <a:bodyPr/>
          <a:lstStyle/>
          <a:p>
            <a:pPr eaLnBrk="1" hangingPunct="1"/>
            <a:r>
              <a:rPr lang="ar-JO" b="1" dirty="0">
                <a:solidFill>
                  <a:srgbClr val="FFFFFF"/>
                </a:solidFill>
                <a:latin typeface="Arial" charset="0"/>
              </a:rPr>
              <a:t>أشياء محددة للملاحظة</a:t>
            </a:r>
            <a:endParaRPr lang="en-US" b="1" dirty="0">
              <a:latin typeface="Arial" charset="0"/>
            </a:endParaRPr>
          </a:p>
        </p:txBody>
      </p:sp>
      <p:sp>
        <p:nvSpPr>
          <p:cNvPr id="4102" name="Rectangle 6"/>
          <p:cNvSpPr>
            <a:spLocks noChangeArrowheads="1"/>
          </p:cNvSpPr>
          <p:nvPr/>
        </p:nvSpPr>
        <p:spPr bwMode="auto">
          <a:xfrm>
            <a:off x="179388" y="1268413"/>
            <a:ext cx="3611562" cy="4525962"/>
          </a:xfrm>
          <a:prstGeom prst="rect">
            <a:avLst/>
          </a:prstGeom>
          <a:noFill/>
          <a:ln w="9525">
            <a:noFill/>
            <a:miter lim="800000"/>
            <a:headEnd/>
            <a:tailEnd/>
          </a:ln>
          <a:effectLst/>
        </p:spPr>
        <p:txBody>
          <a:bodyPr/>
          <a:lstStyle/>
          <a:p>
            <a:pPr marL="342900" indent="-342900" algn="r" defTabSz="914400" rtl="1" fontAlgn="base">
              <a:spcBef>
                <a:spcPct val="20000"/>
              </a:spcBef>
              <a:spcAft>
                <a:spcPct val="0"/>
              </a:spcAft>
              <a:buFontTx/>
              <a:buChar char="•"/>
              <a:defRPr/>
            </a:pPr>
            <a:r>
              <a:rPr lang="ar-JO" sz="4000" b="1" dirty="0">
                <a:solidFill>
                  <a:srgbClr val="FFFFFF"/>
                </a:solidFill>
                <a:effectLst>
                  <a:outerShdw blurRad="50800" dist="38100" dir="2700000" algn="tl" rotWithShape="0">
                    <a:srgbClr val="000000">
                      <a:alpha val="43000"/>
                    </a:srgbClr>
                  </a:outerShdw>
                </a:effectLst>
                <a:latin typeface="Arial" pitchFamily="-105" charset="0"/>
                <a:ea typeface="Arial" pitchFamily="-105" charset="0"/>
                <a:cs typeface="Arial" pitchFamily="-105" charset="0"/>
              </a:rPr>
              <a:t>الأسئلة</a:t>
            </a:r>
            <a:endParaRPr lang="en-US" sz="4000" b="1" dirty="0">
              <a:solidFill>
                <a:srgbClr val="FFFFFF"/>
              </a:solidFill>
              <a:effectLst>
                <a:outerShdw blurRad="50800" dist="38100" dir="2700000" algn="tl" rotWithShape="0">
                  <a:srgbClr val="000000">
                    <a:alpha val="43000"/>
                  </a:srgbClr>
                </a:outerShdw>
              </a:effectLst>
              <a:latin typeface="Arial" pitchFamily="-105" charset="0"/>
              <a:ea typeface="Arial" pitchFamily="-105" charset="0"/>
              <a:cs typeface="Arial" pitchFamily="-105" charset="0"/>
            </a:endParaRPr>
          </a:p>
        </p:txBody>
      </p:sp>
      <p:sp>
        <p:nvSpPr>
          <p:cNvPr id="4103" name="Text Box 7"/>
          <p:cNvSpPr txBox="1">
            <a:spLocks noChangeArrowheads="1"/>
          </p:cNvSpPr>
          <p:nvPr/>
        </p:nvSpPr>
        <p:spPr bwMode="auto">
          <a:xfrm>
            <a:off x="8509000" y="76200"/>
            <a:ext cx="530915"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defTabSz="914400" fontAlgn="base">
              <a:spcBef>
                <a:spcPct val="0"/>
              </a:spcBef>
              <a:spcAft>
                <a:spcPct val="0"/>
              </a:spcAft>
              <a:defRPr/>
            </a:pPr>
            <a:r>
              <a:rPr lang="ar-JO" b="1" dirty="0">
                <a:solidFill>
                  <a:srgbClr val="FFFFFF"/>
                </a:solidFill>
              </a:rPr>
              <a:t>22</a:t>
            </a:r>
            <a:endParaRPr lang="en-US" b="1" dirty="0">
              <a:solidFill>
                <a:srgbClr val="FFFFFF"/>
              </a:solidFill>
              <a:effectLst>
                <a:outerShdw blurRad="38100" dist="38100" dir="2700000" algn="tl">
                  <a:srgbClr val="DDDDDD"/>
                </a:outerShdw>
              </a:effectLst>
            </a:endParaRPr>
          </a:p>
        </p:txBody>
      </p:sp>
      <p:sp>
        <p:nvSpPr>
          <p:cNvPr id="6" name="Rectangle 6"/>
          <p:cNvSpPr>
            <a:spLocks noChangeArrowheads="1"/>
          </p:cNvSpPr>
          <p:nvPr/>
        </p:nvSpPr>
        <p:spPr bwMode="auto">
          <a:xfrm>
            <a:off x="3866278" y="1268413"/>
            <a:ext cx="5003800" cy="5589587"/>
          </a:xfrm>
          <a:prstGeom prst="rect">
            <a:avLst/>
          </a:prstGeom>
          <a:noFill/>
          <a:ln w="9525">
            <a:noFill/>
            <a:miter lim="800000"/>
            <a:headEnd/>
            <a:tailEnd/>
          </a:ln>
          <a:effectLst/>
        </p:spPr>
        <p:txBody>
          <a:bodyPr/>
          <a:lstStyle/>
          <a:p>
            <a:pPr algn="r" defTabSz="914400" fontAlgn="base">
              <a:spcBef>
                <a:spcPct val="20000"/>
              </a:spcBef>
              <a:spcAft>
                <a:spcPct val="0"/>
              </a:spcAft>
              <a:defRPr/>
            </a:pPr>
            <a:r>
              <a:rPr lang="ar-JO" sz="3200" b="1" dirty="0">
                <a:solidFill>
                  <a:srgbClr val="FFFFFF"/>
                </a:solidFill>
                <a:effectLst>
                  <a:outerShdw blurRad="50800" dist="38100" dir="2700000" algn="tl" rotWithShape="0">
                    <a:srgbClr val="000000">
                      <a:alpha val="43000"/>
                    </a:srgbClr>
                  </a:outerShdw>
                </a:effectLst>
                <a:latin typeface="Arial" pitchFamily="-105" charset="0"/>
                <a:ea typeface="Arial" pitchFamily="-105" charset="0"/>
                <a:cs typeface="Arial" pitchFamily="-105" charset="0"/>
              </a:rPr>
              <a:t>أنبقى في الخطية لكي تكثر النعمة؟</a:t>
            </a:r>
            <a:br>
              <a:rPr lang="en-US" sz="3200" b="1" dirty="0">
                <a:solidFill>
                  <a:srgbClr val="FFFFFF"/>
                </a:solidFill>
                <a:effectLst>
                  <a:outerShdw blurRad="50800" dist="38100" dir="2700000" algn="tl" rotWithShape="0">
                    <a:srgbClr val="000000">
                      <a:alpha val="43000"/>
                    </a:srgbClr>
                  </a:outerShdw>
                </a:effectLst>
                <a:latin typeface="Arial" pitchFamily="-105" charset="0"/>
                <a:ea typeface="Arial" pitchFamily="-105" charset="0"/>
                <a:cs typeface="Arial" pitchFamily="-105" charset="0"/>
              </a:rPr>
            </a:br>
            <a:r>
              <a:rPr lang="en-US" sz="3200" b="1" dirty="0">
                <a:solidFill>
                  <a:srgbClr val="FFFFFF"/>
                </a:solidFill>
                <a:effectLst>
                  <a:outerShdw blurRad="50800" dist="38100" dir="2700000" algn="tl" rotWithShape="0">
                    <a:srgbClr val="000000">
                      <a:alpha val="43000"/>
                    </a:srgbClr>
                  </a:outerShdw>
                </a:effectLst>
                <a:latin typeface="Arial" pitchFamily="-105" charset="0"/>
                <a:ea typeface="Arial" pitchFamily="-105" charset="0"/>
                <a:cs typeface="Arial" pitchFamily="-105" charset="0"/>
              </a:rPr>
              <a:t>(</a:t>
            </a:r>
            <a:r>
              <a:rPr lang="ar-JO" sz="3200" b="1" dirty="0">
                <a:solidFill>
                  <a:srgbClr val="FFFFFF"/>
                </a:solidFill>
                <a:effectLst>
                  <a:outerShdw blurRad="50800" dist="38100" dir="2700000" algn="tl" rotWithShape="0">
                    <a:srgbClr val="000000">
                      <a:alpha val="43000"/>
                    </a:srgbClr>
                  </a:outerShdw>
                </a:effectLst>
                <a:latin typeface="Arial" pitchFamily="-105" charset="0"/>
                <a:ea typeface="Arial" pitchFamily="-105" charset="0"/>
                <a:cs typeface="Arial" pitchFamily="-105" charset="0"/>
              </a:rPr>
              <a:t>رو 6: 1</a:t>
            </a:r>
            <a:r>
              <a:rPr lang="en-US" sz="3200" b="1" dirty="0">
                <a:solidFill>
                  <a:srgbClr val="FFFFFF"/>
                </a:solidFill>
                <a:effectLst>
                  <a:outerShdw blurRad="50800" dist="38100" dir="2700000" algn="tl" rotWithShape="0">
                    <a:srgbClr val="000000">
                      <a:alpha val="43000"/>
                    </a:srgbClr>
                  </a:outerShdw>
                </a:effectLst>
                <a:latin typeface="Arial" pitchFamily="-105" charset="0"/>
                <a:ea typeface="Arial" pitchFamily="-105" charset="0"/>
                <a:cs typeface="Arial" pitchFamily="-105" charset="0"/>
              </a:rPr>
              <a:t>)</a:t>
            </a:r>
          </a:p>
        </p:txBody>
      </p:sp>
      <p:sp>
        <p:nvSpPr>
          <p:cNvPr id="7" name="Rectangle 6"/>
          <p:cNvSpPr>
            <a:spLocks noChangeArrowheads="1"/>
          </p:cNvSpPr>
          <p:nvPr/>
        </p:nvSpPr>
        <p:spPr bwMode="auto">
          <a:xfrm>
            <a:off x="0" y="6453188"/>
            <a:ext cx="9144000" cy="404812"/>
          </a:xfrm>
          <a:prstGeom prst="rect">
            <a:avLst/>
          </a:prstGeom>
          <a:solidFill>
            <a:srgbClr val="000000"/>
          </a:solidFill>
          <a:ln w="9525">
            <a:noFill/>
            <a:miter lim="800000"/>
            <a:headEnd/>
            <a:tailEnd/>
          </a:ln>
          <a:effectLst/>
        </p:spPr>
        <p:txBody>
          <a:bodyPr/>
          <a:lstStyle/>
          <a:p>
            <a:pPr algn="ctr" defTabSz="914400" fontAlgn="base">
              <a:spcBef>
                <a:spcPct val="20000"/>
              </a:spcBef>
              <a:spcAft>
                <a:spcPct val="0"/>
              </a:spcAft>
              <a:defRPr/>
            </a:pPr>
            <a:r>
              <a:rPr lang="ar-JO" sz="2000" b="1" dirty="0">
                <a:solidFill>
                  <a:srgbClr val="FFFFFF"/>
                </a:solidFill>
                <a:effectLst>
                  <a:outerShdw blurRad="50800" dist="38100" dir="2700000" algn="tl" rotWithShape="0">
                    <a:srgbClr val="000000">
                      <a:alpha val="43000"/>
                    </a:srgbClr>
                  </a:outerShdw>
                </a:effectLst>
                <a:latin typeface="Arial" pitchFamily="-105" charset="0"/>
                <a:ea typeface="Arial" pitchFamily="-105" charset="0"/>
                <a:cs typeface="Arial" pitchFamily="-105" charset="0"/>
              </a:rPr>
              <a:t>أوليتا والد، فرح الإكتشاف</a:t>
            </a:r>
          </a:p>
        </p:txBody>
      </p:sp>
    </p:spTree>
    <p:extLst>
      <p:ext uri="{BB962C8B-B14F-4D97-AF65-F5344CB8AC3E}">
        <p14:creationId xmlns:p14="http://schemas.microsoft.com/office/powerpoint/2010/main" val="1375140386"/>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4" presetClass="entr" presetSubtype="0" fill="hold" grpId="0" nodeType="clickEffect">
                                  <p:stCondLst>
                                    <p:cond delay="0"/>
                                  </p:stCondLst>
                                  <p:childTnLst>
                                    <p:set>
                                      <p:cBhvr>
                                        <p:cTn id="6" dur="1" fill="hold">
                                          <p:stCondLst>
                                            <p:cond delay="0"/>
                                          </p:stCondLst>
                                        </p:cTn>
                                        <p:tgtEl>
                                          <p:spTgt spid="4102">
                                            <p:txEl>
                                              <p:pRg st="0" end="0"/>
                                            </p:txEl>
                                          </p:spTgt>
                                        </p:tgtEl>
                                        <p:attrNameLst>
                                          <p:attrName>style.visibility</p:attrName>
                                        </p:attrNameLst>
                                      </p:cBhvr>
                                      <p:to>
                                        <p:strVal val="visible"/>
                                      </p:to>
                                    </p:set>
                                    <p:anim to="" calcmode="lin" valueType="num">
                                      <p:cBhvr>
                                        <p:cTn id="7" dur="1" fill="hold"/>
                                        <p:tgtEl>
                                          <p:spTgt spid="4102">
                                            <p:txEl>
                                              <p:pRg st="0" end="0"/>
                                            </p:txEl>
                                          </p:spTgt>
                                        </p:tgtEl>
                                        <p:attrNameLst>
                                          <p:attrName/>
                                        </p:attrNameLst>
                                      </p:cBhvr>
                                    </p:anim>
                                  </p:childTnLst>
                                </p:cTn>
                              </p:par>
                            </p:childTnLst>
                          </p:cTn>
                        </p:par>
                      </p:childTnLst>
                    </p:cTn>
                  </p:par>
                  <p:par>
                    <p:cTn id="8" fill="hold" nodeType="clickPar">
                      <p:stCondLst>
                        <p:cond delay="indefinite"/>
                      </p:stCondLst>
                      <p:childTnLst>
                        <p:par>
                          <p:cTn id="9" fill="hold" nodeType="withGroup">
                            <p:stCondLst>
                              <p:cond delay="0"/>
                            </p:stCondLst>
                            <p:childTnLst>
                              <p:par>
                                <p:cTn id="10" presetID="24" presetClass="entr" presetSubtype="0" fill="hold" grpId="0" nodeType="clickEffect">
                                  <p:stCondLst>
                                    <p:cond delay="0"/>
                                  </p:stCondLst>
                                  <p:childTnLst>
                                    <p:set>
                                      <p:cBhvr>
                                        <p:cTn id="11" dur="1" fill="hold">
                                          <p:stCondLst>
                                            <p:cond delay="0"/>
                                          </p:stCondLst>
                                        </p:cTn>
                                        <p:tgtEl>
                                          <p:spTgt spid="6">
                                            <p:txEl>
                                              <p:pRg st="0" end="0"/>
                                            </p:txEl>
                                          </p:spTgt>
                                        </p:tgtEl>
                                        <p:attrNameLst>
                                          <p:attrName>style.visibility</p:attrName>
                                        </p:attrNameLst>
                                      </p:cBhvr>
                                      <p:to>
                                        <p:strVal val="visible"/>
                                      </p:to>
                                    </p:set>
                                    <p:anim to="" calcmode="lin" valueType="num">
                                      <p:cBhvr>
                                        <p:cTn id="12" dur="1" fill="hold"/>
                                        <p:tgtEl>
                                          <p:spTgt spid="6">
                                            <p:txEl>
                                              <p:pRg st="0" end="0"/>
                                            </p:txEl>
                                          </p:spTgt>
                                        </p:tgtEl>
                                        <p:attrNameLst>
                                          <p:attrName/>
                                        </p:attrNameLst>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02" grpId="0" build="p"/>
      <p:bldP spid="6" grpId="0" build="p"/>
    </p:bldLst>
  </p:timing>
</p:sld>
</file>

<file path=ppt/slides/slide5.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49153" name="Picture 64" descr="Slide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15075" name="Rectangle 3"/>
          <p:cNvSpPr>
            <a:spLocks noChangeArrowheads="1"/>
          </p:cNvSpPr>
          <p:nvPr/>
        </p:nvSpPr>
        <p:spPr bwMode="auto">
          <a:xfrm>
            <a:off x="0" y="0"/>
            <a:ext cx="9144000" cy="6858000"/>
          </a:xfrm>
          <a:prstGeom prst="rect">
            <a:avLst/>
          </a:prstGeom>
          <a:solidFill>
            <a:schemeClr val="bg2">
              <a:alpha val="50000"/>
            </a:schemeClr>
          </a:solidFill>
          <a:ln w="9525">
            <a:noFill/>
            <a:miter lim="800000"/>
            <a:headEnd/>
            <a:tailEnd/>
          </a:ln>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515079" name="Rectangle 7"/>
          <p:cNvSpPr>
            <a:spLocks noChangeArrowheads="1"/>
          </p:cNvSpPr>
          <p:nvPr/>
        </p:nvSpPr>
        <p:spPr bwMode="auto">
          <a:xfrm>
            <a:off x="1398588" y="1206500"/>
            <a:ext cx="6324600" cy="4648200"/>
          </a:xfrm>
          <a:prstGeom prst="rect">
            <a:avLst/>
          </a:prstGeom>
          <a:noFill/>
          <a:ln w="50800">
            <a:noFill/>
            <a:miter lim="800000"/>
            <a:headEnd/>
            <a:tailEnd/>
          </a:ln>
          <a:effectLst>
            <a:outerShdw blurRad="63500" dist="107763" dir="2700000" algn="ctr" rotWithShape="0">
              <a:srgbClr val="919191">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515081" name="Line 9"/>
          <p:cNvSpPr>
            <a:spLocks noChangeShapeType="1"/>
          </p:cNvSpPr>
          <p:nvPr/>
        </p:nvSpPr>
        <p:spPr bwMode="auto">
          <a:xfrm>
            <a:off x="5619750" y="1828800"/>
            <a:ext cx="0" cy="1066800"/>
          </a:xfrm>
          <a:prstGeom prst="line">
            <a:avLst/>
          </a:prstGeom>
          <a:noFill/>
          <a:ln w="50800">
            <a:noFill/>
            <a:round/>
            <a:headEnd/>
            <a:tailEnd/>
          </a:ln>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515082" name="Line 10"/>
          <p:cNvSpPr>
            <a:spLocks noChangeShapeType="1"/>
          </p:cNvSpPr>
          <p:nvPr/>
        </p:nvSpPr>
        <p:spPr bwMode="auto">
          <a:xfrm>
            <a:off x="3638550" y="1828800"/>
            <a:ext cx="0" cy="1066800"/>
          </a:xfrm>
          <a:prstGeom prst="line">
            <a:avLst/>
          </a:prstGeom>
          <a:noFill/>
          <a:ln w="50800">
            <a:noFill/>
            <a:round/>
            <a:headEnd/>
            <a:tailEnd/>
          </a:ln>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515084" name="Line 12"/>
          <p:cNvSpPr>
            <a:spLocks noChangeShapeType="1"/>
          </p:cNvSpPr>
          <p:nvPr/>
        </p:nvSpPr>
        <p:spPr bwMode="auto">
          <a:xfrm>
            <a:off x="3638550" y="3962400"/>
            <a:ext cx="0" cy="1981200"/>
          </a:xfrm>
          <a:prstGeom prst="line">
            <a:avLst/>
          </a:prstGeom>
          <a:noFill/>
          <a:ln w="50800">
            <a:noFill/>
            <a:round/>
            <a:headEnd/>
            <a:tailEnd/>
          </a:ln>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49164" name="Text Box 14"/>
          <p:cNvSpPr txBox="1">
            <a:spLocks noChangeArrowheads="1"/>
          </p:cNvSpPr>
          <p:nvPr/>
        </p:nvSpPr>
        <p:spPr bwMode="auto">
          <a:xfrm>
            <a:off x="8726488" y="106363"/>
            <a:ext cx="260350"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000" b="0" u="none" strike="noStrike" kern="1200" cap="none" spc="0" normalizeH="0" baseline="0" noProof="0">
                <a:ln>
                  <a:noFill/>
                </a:ln>
                <a:solidFill>
                  <a:srgbClr val="FFA27C"/>
                </a:solidFill>
                <a:effectLst/>
                <a:uLnTx/>
                <a:uFillTx/>
                <a:latin typeface="Arial" panose="020B0604020202020204" pitchFamily="34" charset="0"/>
                <a:ea typeface="ＭＳ Ｐゴシック" charset="0"/>
                <a:cs typeface="Arial" panose="020B0604020202020204" pitchFamily="34" charset="0"/>
              </a:rPr>
              <a:t> </a:t>
            </a:r>
          </a:p>
        </p:txBody>
      </p:sp>
      <p:sp>
        <p:nvSpPr>
          <p:cNvPr id="49178" name="Text Box 43"/>
          <p:cNvSpPr txBox="1">
            <a:spLocks noChangeArrowheads="1"/>
          </p:cNvSpPr>
          <p:nvPr/>
        </p:nvSpPr>
        <p:spPr bwMode="auto">
          <a:xfrm>
            <a:off x="542925" y="6526213"/>
            <a:ext cx="219075"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0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p>
        </p:txBody>
      </p:sp>
      <p:sp>
        <p:nvSpPr>
          <p:cNvPr id="515116" name="Rectangle 44"/>
          <p:cNvSpPr>
            <a:spLocks noChangeArrowheads="1"/>
          </p:cNvSpPr>
          <p:nvPr/>
        </p:nvSpPr>
        <p:spPr bwMode="auto">
          <a:xfrm>
            <a:off x="8034338" y="6481763"/>
            <a:ext cx="282575" cy="304800"/>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1"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a:t>
            </a:r>
          </a:p>
        </p:txBody>
      </p:sp>
      <p:sp>
        <p:nvSpPr>
          <p:cNvPr id="515119" name="Rectangle 47"/>
          <p:cNvSpPr>
            <a:spLocks noChangeArrowheads="1"/>
          </p:cNvSpPr>
          <p:nvPr/>
        </p:nvSpPr>
        <p:spPr bwMode="auto">
          <a:xfrm>
            <a:off x="8098485" y="6523752"/>
            <a:ext cx="325730" cy="246221"/>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18</a:t>
            </a:r>
          </a:p>
        </p:txBody>
      </p:sp>
      <p:sp>
        <p:nvSpPr>
          <p:cNvPr id="49181" name="Text Box 49"/>
          <p:cNvSpPr txBox="1">
            <a:spLocks noChangeArrowheads="1"/>
          </p:cNvSpPr>
          <p:nvPr/>
        </p:nvSpPr>
        <p:spPr bwMode="auto">
          <a:xfrm>
            <a:off x="479425" y="6545263"/>
            <a:ext cx="915988" cy="228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9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rPr>
              <a:t>©2006 TBBMI</a:t>
            </a:r>
          </a:p>
        </p:txBody>
      </p:sp>
      <p:sp>
        <p:nvSpPr>
          <p:cNvPr id="515122" name="Rectangle 50"/>
          <p:cNvSpPr>
            <a:spLocks noChangeArrowheads="1"/>
          </p:cNvSpPr>
          <p:nvPr/>
        </p:nvSpPr>
        <p:spPr bwMode="auto">
          <a:xfrm>
            <a:off x="7559132" y="6525340"/>
            <a:ext cx="736099" cy="246221"/>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9.65.05B.</a:t>
            </a:r>
          </a:p>
        </p:txBody>
      </p:sp>
      <p:sp>
        <p:nvSpPr>
          <p:cNvPr id="515126" name="Rectangle 54"/>
          <p:cNvSpPr>
            <a:spLocks noChangeArrowheads="1"/>
          </p:cNvSpPr>
          <p:nvPr/>
        </p:nvSpPr>
        <p:spPr bwMode="auto">
          <a:xfrm>
            <a:off x="3805238" y="5248275"/>
            <a:ext cx="1543050" cy="515938"/>
          </a:xfrm>
          <a:prstGeom prst="rect">
            <a:avLst/>
          </a:prstGeom>
          <a:noFill/>
          <a:ln w="12700">
            <a:noFill/>
            <a:miter lim="800000"/>
            <a:headEnd/>
            <a:tailEnd/>
          </a:ln>
          <a:effectLst>
            <a:outerShdw blurRad="63500" dist="81320" dir="2319588" algn="ctr" rotWithShape="0">
              <a:schemeClr val="bg2">
                <a:alpha val="74998"/>
              </a:schemeClr>
            </a:outerShdw>
          </a:effectLst>
        </p:spPr>
        <p:txBody>
          <a:bodyPr lIns="90487" tIns="44450" rIns="90487"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داوودي</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15127" name="Rectangle 55"/>
          <p:cNvSpPr>
            <a:spLocks noChangeArrowheads="1"/>
          </p:cNvSpPr>
          <p:nvPr/>
        </p:nvSpPr>
        <p:spPr bwMode="auto">
          <a:xfrm>
            <a:off x="3492500" y="5716588"/>
            <a:ext cx="2027238" cy="397545"/>
          </a:xfrm>
          <a:prstGeom prst="rect">
            <a:avLst/>
          </a:prstGeom>
          <a:noFill/>
          <a:ln w="12700">
            <a:noFill/>
            <a:miter lim="800000"/>
            <a:headEnd/>
            <a:tailEnd/>
          </a:ln>
          <a:effectLst>
            <a:outerShdw blurRad="63500" dist="71842" dir="2700000" algn="ctr" rotWithShape="0">
              <a:schemeClr val="bg2">
                <a:alpha val="74998"/>
              </a:schemeClr>
            </a:outerShdw>
          </a:effectLst>
        </p:spPr>
        <p:txBody>
          <a:bodyPr wrap="squar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 صموئيل 7: 4-16</a:t>
            </a:r>
            <a:endParaRPr kumimoji="0" lang="en-US"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nvGrpSpPr>
          <p:cNvPr id="49187" name="Group 58"/>
          <p:cNvGrpSpPr>
            <a:grpSpLocks/>
          </p:cNvGrpSpPr>
          <p:nvPr/>
        </p:nvGrpSpPr>
        <p:grpSpPr bwMode="auto">
          <a:xfrm>
            <a:off x="133350" y="1200150"/>
            <a:ext cx="307975" cy="4598988"/>
            <a:chOff x="84" y="756"/>
            <a:chExt cx="194" cy="2897"/>
          </a:xfrm>
        </p:grpSpPr>
        <p:sp>
          <p:nvSpPr>
            <p:cNvPr id="515131" name="AutoShape 59"/>
            <p:cNvSpPr>
              <a:spLocks noChangeArrowheads="1"/>
            </p:cNvSpPr>
            <p:nvPr/>
          </p:nvSpPr>
          <p:spPr bwMode="auto">
            <a:xfrm>
              <a:off x="92" y="756"/>
              <a:ext cx="186" cy="177"/>
            </a:xfrm>
            <a:custGeom>
              <a:avLst/>
              <a:gdLst>
                <a:gd name="G0" fmla="+- 16200 0 0"/>
                <a:gd name="G1" fmla="+- 5400 0 0"/>
                <a:gd name="G2" fmla="+- 21600 0 5400"/>
                <a:gd name="G3" fmla="+- 10800 0 5400"/>
                <a:gd name="G4" fmla="+- 21600 0 16200"/>
                <a:gd name="G5" fmla="*/ G4 G3 10800"/>
                <a:gd name="G6" fmla="+- 21600 0 G5"/>
                <a:gd name="T0" fmla="*/ 16200 w 21600"/>
                <a:gd name="T1" fmla="*/ 0 h 21600"/>
                <a:gd name="T2" fmla="*/ 0 w 21600"/>
                <a:gd name="T3" fmla="*/ 10800 h 21600"/>
                <a:gd name="T4" fmla="*/ 16200 w 21600"/>
                <a:gd name="T5" fmla="*/ 21600 h 21600"/>
                <a:gd name="T6" fmla="*/ 21600 w 21600"/>
                <a:gd name="T7" fmla="*/ 10800 h 21600"/>
                <a:gd name="T8" fmla="*/ 17694720 60000 65536"/>
                <a:gd name="T9" fmla="*/ 11796480 60000 65536"/>
                <a:gd name="T10" fmla="*/ 5898240 60000 65536"/>
                <a:gd name="T11" fmla="*/ 0 60000 65536"/>
                <a:gd name="T12" fmla="*/ 3375 w 21600"/>
                <a:gd name="T13" fmla="*/ G1 h 21600"/>
                <a:gd name="T14" fmla="*/ G6 w 21600"/>
                <a:gd name="T15" fmla="*/ G2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close/>
                </a:path>
                <a:path w="21600" h="21600">
                  <a:moveTo>
                    <a:pt x="1350" y="5400"/>
                  </a:moveTo>
                  <a:lnTo>
                    <a:pt x="1350" y="16200"/>
                  </a:lnTo>
                  <a:lnTo>
                    <a:pt x="2700" y="16200"/>
                  </a:lnTo>
                  <a:lnTo>
                    <a:pt x="2700" y="5400"/>
                  </a:lnTo>
                  <a:close/>
                </a:path>
                <a:path w="21600" h="21600">
                  <a:moveTo>
                    <a:pt x="0" y="5400"/>
                  </a:moveTo>
                  <a:lnTo>
                    <a:pt x="0" y="16200"/>
                  </a:lnTo>
                  <a:lnTo>
                    <a:pt x="675" y="16200"/>
                  </a:lnTo>
                  <a:lnTo>
                    <a:pt x="675" y="5400"/>
                  </a:lnTo>
                  <a:close/>
                </a:path>
              </a:pathLst>
            </a:custGeom>
            <a:solidFill>
              <a:srgbClr val="9C0031"/>
            </a:solidFill>
            <a:ln w="9525">
              <a:solidFill>
                <a:srgbClr val="FF9900"/>
              </a:solidFill>
              <a:miter lim="800000"/>
              <a:headEnd/>
              <a:tailEnd/>
            </a:ln>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515132" name="AutoShape 60"/>
            <p:cNvSpPr>
              <a:spLocks noChangeArrowheads="1"/>
            </p:cNvSpPr>
            <p:nvPr/>
          </p:nvSpPr>
          <p:spPr bwMode="auto">
            <a:xfrm>
              <a:off x="92" y="1688"/>
              <a:ext cx="186" cy="177"/>
            </a:xfrm>
            <a:custGeom>
              <a:avLst/>
              <a:gdLst>
                <a:gd name="G0" fmla="+- 16200 0 0"/>
                <a:gd name="G1" fmla="+- 5400 0 0"/>
                <a:gd name="G2" fmla="+- 21600 0 5400"/>
                <a:gd name="G3" fmla="+- 10800 0 5400"/>
                <a:gd name="G4" fmla="+- 21600 0 16200"/>
                <a:gd name="G5" fmla="*/ G4 G3 10800"/>
                <a:gd name="G6" fmla="+- 21600 0 G5"/>
                <a:gd name="T0" fmla="*/ 16200 w 21600"/>
                <a:gd name="T1" fmla="*/ 0 h 21600"/>
                <a:gd name="T2" fmla="*/ 0 w 21600"/>
                <a:gd name="T3" fmla="*/ 10800 h 21600"/>
                <a:gd name="T4" fmla="*/ 16200 w 21600"/>
                <a:gd name="T5" fmla="*/ 21600 h 21600"/>
                <a:gd name="T6" fmla="*/ 21600 w 21600"/>
                <a:gd name="T7" fmla="*/ 10800 h 21600"/>
                <a:gd name="T8" fmla="*/ 17694720 60000 65536"/>
                <a:gd name="T9" fmla="*/ 11796480 60000 65536"/>
                <a:gd name="T10" fmla="*/ 5898240 60000 65536"/>
                <a:gd name="T11" fmla="*/ 0 60000 65536"/>
                <a:gd name="T12" fmla="*/ 3375 w 21600"/>
                <a:gd name="T13" fmla="*/ G1 h 21600"/>
                <a:gd name="T14" fmla="*/ G6 w 21600"/>
                <a:gd name="T15" fmla="*/ G2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close/>
                </a:path>
                <a:path w="21600" h="21600">
                  <a:moveTo>
                    <a:pt x="1350" y="5400"/>
                  </a:moveTo>
                  <a:lnTo>
                    <a:pt x="1350" y="16200"/>
                  </a:lnTo>
                  <a:lnTo>
                    <a:pt x="2700" y="16200"/>
                  </a:lnTo>
                  <a:lnTo>
                    <a:pt x="2700" y="5400"/>
                  </a:lnTo>
                  <a:close/>
                </a:path>
                <a:path w="21600" h="21600">
                  <a:moveTo>
                    <a:pt x="0" y="5400"/>
                  </a:moveTo>
                  <a:lnTo>
                    <a:pt x="0" y="16200"/>
                  </a:lnTo>
                  <a:lnTo>
                    <a:pt x="675" y="16200"/>
                  </a:lnTo>
                  <a:lnTo>
                    <a:pt x="675" y="5400"/>
                  </a:lnTo>
                  <a:close/>
                </a:path>
              </a:pathLst>
            </a:custGeom>
            <a:solidFill>
              <a:srgbClr val="9C0031"/>
            </a:solidFill>
            <a:ln w="9525">
              <a:solidFill>
                <a:srgbClr val="FF9900"/>
              </a:solidFill>
              <a:miter lim="800000"/>
              <a:headEnd/>
              <a:tailEnd/>
            </a:ln>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515133" name="AutoShape 61"/>
            <p:cNvSpPr>
              <a:spLocks noChangeArrowheads="1"/>
            </p:cNvSpPr>
            <p:nvPr/>
          </p:nvSpPr>
          <p:spPr bwMode="auto">
            <a:xfrm>
              <a:off x="84" y="2401"/>
              <a:ext cx="186" cy="177"/>
            </a:xfrm>
            <a:custGeom>
              <a:avLst/>
              <a:gdLst>
                <a:gd name="G0" fmla="+- 16200 0 0"/>
                <a:gd name="G1" fmla="+- 5400 0 0"/>
                <a:gd name="G2" fmla="+- 21600 0 5400"/>
                <a:gd name="G3" fmla="+- 10800 0 5400"/>
                <a:gd name="G4" fmla="+- 21600 0 16200"/>
                <a:gd name="G5" fmla="*/ G4 G3 10800"/>
                <a:gd name="G6" fmla="+- 21600 0 G5"/>
                <a:gd name="T0" fmla="*/ 16200 w 21600"/>
                <a:gd name="T1" fmla="*/ 0 h 21600"/>
                <a:gd name="T2" fmla="*/ 0 w 21600"/>
                <a:gd name="T3" fmla="*/ 10800 h 21600"/>
                <a:gd name="T4" fmla="*/ 16200 w 21600"/>
                <a:gd name="T5" fmla="*/ 21600 h 21600"/>
                <a:gd name="T6" fmla="*/ 21600 w 21600"/>
                <a:gd name="T7" fmla="*/ 10800 h 21600"/>
                <a:gd name="T8" fmla="*/ 17694720 60000 65536"/>
                <a:gd name="T9" fmla="*/ 11796480 60000 65536"/>
                <a:gd name="T10" fmla="*/ 5898240 60000 65536"/>
                <a:gd name="T11" fmla="*/ 0 60000 65536"/>
                <a:gd name="T12" fmla="*/ 3375 w 21600"/>
                <a:gd name="T13" fmla="*/ G1 h 21600"/>
                <a:gd name="T14" fmla="*/ G6 w 21600"/>
                <a:gd name="T15" fmla="*/ G2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close/>
                </a:path>
                <a:path w="21600" h="21600">
                  <a:moveTo>
                    <a:pt x="1350" y="5400"/>
                  </a:moveTo>
                  <a:lnTo>
                    <a:pt x="1350" y="16200"/>
                  </a:lnTo>
                  <a:lnTo>
                    <a:pt x="2700" y="16200"/>
                  </a:lnTo>
                  <a:lnTo>
                    <a:pt x="2700" y="5400"/>
                  </a:lnTo>
                  <a:close/>
                </a:path>
                <a:path w="21600" h="21600">
                  <a:moveTo>
                    <a:pt x="0" y="5400"/>
                  </a:moveTo>
                  <a:lnTo>
                    <a:pt x="0" y="16200"/>
                  </a:lnTo>
                  <a:lnTo>
                    <a:pt x="675" y="16200"/>
                  </a:lnTo>
                  <a:lnTo>
                    <a:pt x="675" y="5400"/>
                  </a:lnTo>
                  <a:close/>
                </a:path>
              </a:pathLst>
            </a:custGeom>
            <a:solidFill>
              <a:srgbClr val="9C0031"/>
            </a:solidFill>
            <a:ln w="9525">
              <a:solidFill>
                <a:srgbClr val="FF9900"/>
              </a:solidFill>
              <a:miter lim="800000"/>
              <a:headEnd/>
              <a:tailEnd/>
            </a:ln>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515134" name="AutoShape 62"/>
            <p:cNvSpPr>
              <a:spLocks noChangeArrowheads="1"/>
            </p:cNvSpPr>
            <p:nvPr/>
          </p:nvSpPr>
          <p:spPr bwMode="auto">
            <a:xfrm>
              <a:off x="92" y="3476"/>
              <a:ext cx="186" cy="177"/>
            </a:xfrm>
            <a:custGeom>
              <a:avLst/>
              <a:gdLst>
                <a:gd name="G0" fmla="+- 16200 0 0"/>
                <a:gd name="G1" fmla="+- 5400 0 0"/>
                <a:gd name="G2" fmla="+- 21600 0 5400"/>
                <a:gd name="G3" fmla="+- 10800 0 5400"/>
                <a:gd name="G4" fmla="+- 21600 0 16200"/>
                <a:gd name="G5" fmla="*/ G4 G3 10800"/>
                <a:gd name="G6" fmla="+- 21600 0 G5"/>
                <a:gd name="T0" fmla="*/ 16200 w 21600"/>
                <a:gd name="T1" fmla="*/ 0 h 21600"/>
                <a:gd name="T2" fmla="*/ 0 w 21600"/>
                <a:gd name="T3" fmla="*/ 10800 h 21600"/>
                <a:gd name="T4" fmla="*/ 16200 w 21600"/>
                <a:gd name="T5" fmla="*/ 21600 h 21600"/>
                <a:gd name="T6" fmla="*/ 21600 w 21600"/>
                <a:gd name="T7" fmla="*/ 10800 h 21600"/>
                <a:gd name="T8" fmla="*/ 17694720 60000 65536"/>
                <a:gd name="T9" fmla="*/ 11796480 60000 65536"/>
                <a:gd name="T10" fmla="*/ 5898240 60000 65536"/>
                <a:gd name="T11" fmla="*/ 0 60000 65536"/>
                <a:gd name="T12" fmla="*/ 3375 w 21600"/>
                <a:gd name="T13" fmla="*/ G1 h 21600"/>
                <a:gd name="T14" fmla="*/ G6 w 21600"/>
                <a:gd name="T15" fmla="*/ G2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close/>
                </a:path>
                <a:path w="21600" h="21600">
                  <a:moveTo>
                    <a:pt x="1350" y="5400"/>
                  </a:moveTo>
                  <a:lnTo>
                    <a:pt x="1350" y="16200"/>
                  </a:lnTo>
                  <a:lnTo>
                    <a:pt x="2700" y="16200"/>
                  </a:lnTo>
                  <a:lnTo>
                    <a:pt x="2700" y="5400"/>
                  </a:lnTo>
                  <a:close/>
                </a:path>
                <a:path w="21600" h="21600">
                  <a:moveTo>
                    <a:pt x="0" y="5400"/>
                  </a:moveTo>
                  <a:lnTo>
                    <a:pt x="0" y="16200"/>
                  </a:lnTo>
                  <a:lnTo>
                    <a:pt x="675" y="16200"/>
                  </a:lnTo>
                  <a:lnTo>
                    <a:pt x="675" y="5400"/>
                  </a:lnTo>
                  <a:close/>
                </a:path>
              </a:pathLst>
            </a:custGeom>
            <a:solidFill>
              <a:srgbClr val="9C0031"/>
            </a:solidFill>
            <a:ln w="9525">
              <a:solidFill>
                <a:srgbClr val="FF9900"/>
              </a:solidFill>
              <a:miter lim="800000"/>
              <a:headEnd/>
              <a:tailEnd/>
            </a:ln>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grpSp>
      <p:sp>
        <p:nvSpPr>
          <p:cNvPr id="515135" name="AutoShape 63"/>
          <p:cNvSpPr>
            <a:spLocks noChangeArrowheads="1"/>
          </p:cNvSpPr>
          <p:nvPr/>
        </p:nvSpPr>
        <p:spPr bwMode="auto">
          <a:xfrm>
            <a:off x="3492500" y="5232400"/>
            <a:ext cx="2044700" cy="965200"/>
          </a:xfrm>
          <a:prstGeom prst="roundRect">
            <a:avLst>
              <a:gd name="adj" fmla="val 16667"/>
            </a:avLst>
          </a:prstGeom>
          <a:noFill/>
          <a:ln w="76200">
            <a:solidFill>
              <a:srgbClr val="EF1F1D"/>
            </a:solidFill>
            <a:round/>
            <a:headEnd/>
            <a:tailEnd/>
          </a:ln>
          <a:effectLst>
            <a:outerShdw blurRad="63500" dist="71842"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515102" name="Line 30"/>
          <p:cNvSpPr>
            <a:spLocks noChangeShapeType="1"/>
          </p:cNvSpPr>
          <p:nvPr/>
        </p:nvSpPr>
        <p:spPr bwMode="auto">
          <a:xfrm flipV="1">
            <a:off x="1668463" y="4427538"/>
            <a:ext cx="1587" cy="868362"/>
          </a:xfrm>
          <a:prstGeom prst="line">
            <a:avLst/>
          </a:prstGeom>
          <a:noFill/>
          <a:ln w="76200" cmpd="tri">
            <a:solidFill>
              <a:schemeClr val="hlink"/>
            </a:solidFill>
            <a:round/>
            <a:headEnd/>
            <a:tailEnd/>
          </a:ln>
          <a:effectLst>
            <a:outerShdw blurRad="63500" dist="81320" dir="2319588"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46" name="Rectangle 4">
            <a:extLst>
              <a:ext uri="{FF2B5EF4-FFF2-40B4-BE49-F238E27FC236}">
                <a16:creationId xmlns:a16="http://schemas.microsoft.com/office/drawing/2014/main" id="{DDA6E76E-DBA7-47C0-BDF2-3B80AE2977BB}"/>
              </a:ext>
            </a:extLst>
          </p:cNvPr>
          <p:cNvSpPr>
            <a:spLocks noChangeArrowheads="1"/>
          </p:cNvSpPr>
          <p:nvPr/>
        </p:nvSpPr>
        <p:spPr bwMode="auto">
          <a:xfrm>
            <a:off x="2735263" y="715963"/>
            <a:ext cx="3636962" cy="1074653"/>
          </a:xfrm>
          <a:prstGeom prst="rect">
            <a:avLst/>
          </a:prstGeom>
          <a:noFill/>
          <a:ln w="12700">
            <a:noFill/>
            <a:miter lim="800000"/>
            <a:headEnd/>
            <a:tailEnd/>
          </a:ln>
          <a:effectLst>
            <a:outerShdw blurRad="63500" dist="102391" dir="1784693" algn="ctr" rotWithShape="0">
              <a:schemeClr val="bg2">
                <a:alpha val="74998"/>
              </a:schemeClr>
            </a:outerShdw>
          </a:effectLst>
        </p:spPr>
        <p:txBody>
          <a:bodyPr lIns="90487" tIns="44450" rIns="90487" bIns="44450">
            <a:spAutoFit/>
          </a:bodyPr>
          <a:lstStyle/>
          <a:p>
            <a:pPr marL="0" marR="0" lvl="0" indent="0" algn="ctr" defTabSz="914400" rtl="0" eaLnBrk="0" fontAlgn="base" latinLnBrk="0" hangingPunct="0">
              <a:lnSpc>
                <a:spcPct val="8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CC66"/>
                </a:solidFill>
                <a:effectLst/>
                <a:uLnTx/>
                <a:uFillTx/>
                <a:latin typeface="Arial" panose="020B0604020202020204" pitchFamily="34" charset="0"/>
                <a:ea typeface="ＭＳ Ｐゴシック" charset="0"/>
                <a:cs typeface="Arial" panose="020B0604020202020204" pitchFamily="34" charset="0"/>
              </a:rPr>
              <a:t>العهد</a:t>
            </a:r>
          </a:p>
          <a:p>
            <a:pPr marL="0" marR="0" lvl="0" indent="0" algn="ctr" defTabSz="914400" rtl="0" eaLnBrk="0" fontAlgn="base" latinLnBrk="0" hangingPunct="0">
              <a:lnSpc>
                <a:spcPct val="8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CC66"/>
                </a:solidFill>
                <a:effectLst/>
                <a:uLnTx/>
                <a:uFillTx/>
                <a:latin typeface="Arial" panose="020B0604020202020204" pitchFamily="34" charset="0"/>
                <a:ea typeface="ＭＳ Ｐゴシック" charset="0"/>
                <a:cs typeface="Arial" panose="020B0604020202020204" pitchFamily="34" charset="0"/>
              </a:rPr>
              <a:t>الإبراهيمي</a:t>
            </a:r>
            <a:endParaRPr kumimoji="0" lang="en-US" sz="4400" b="1" u="none" strike="noStrike" kern="1200" cap="none" spc="0" normalizeH="0" baseline="0" noProof="0" dirty="0">
              <a:ln>
                <a:noFill/>
              </a:ln>
              <a:solidFill>
                <a:srgbClr val="FFCC66"/>
              </a:solidFill>
              <a:effectLst/>
              <a:uLnTx/>
              <a:uFillTx/>
              <a:latin typeface="Arial" panose="020B0604020202020204" pitchFamily="34" charset="0"/>
              <a:ea typeface="ＭＳ Ｐゴシック" charset="0"/>
              <a:cs typeface="Arial" panose="020B0604020202020204" pitchFamily="34" charset="0"/>
            </a:endParaRPr>
          </a:p>
        </p:txBody>
      </p:sp>
      <p:sp>
        <p:nvSpPr>
          <p:cNvPr id="47" name="Rectangle 5">
            <a:extLst>
              <a:ext uri="{FF2B5EF4-FFF2-40B4-BE49-F238E27FC236}">
                <a16:creationId xmlns:a16="http://schemas.microsoft.com/office/drawing/2014/main" id="{FBBE07FD-5454-4FC7-B3CF-B7349A2BD950}"/>
              </a:ext>
            </a:extLst>
          </p:cNvPr>
          <p:cNvSpPr>
            <a:spLocks noChangeArrowheads="1"/>
          </p:cNvSpPr>
          <p:nvPr/>
        </p:nvSpPr>
        <p:spPr bwMode="auto">
          <a:xfrm>
            <a:off x="650875" y="681038"/>
            <a:ext cx="1881188" cy="828432"/>
          </a:xfrm>
          <a:prstGeom prst="rect">
            <a:avLst/>
          </a:prstGeom>
          <a:noFill/>
          <a:ln w="12700">
            <a:noFill/>
            <a:miter lim="800000"/>
            <a:headEnd/>
            <a:tailEnd/>
          </a:ln>
          <a:effectLst>
            <a:outerShdw blurRad="63500" dist="71842" dir="2700000" algn="ctr" rotWithShape="0">
              <a:schemeClr val="bg2">
                <a:alpha val="74998"/>
              </a:schemeClr>
            </a:outerShdw>
          </a:effectLst>
        </p:spPr>
        <p:txBody>
          <a:bodyPr lIns="90487" tIns="44450" rIns="90487"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D2558"/>
                </a:solidFill>
                <a:effectLst/>
                <a:uLnTx/>
                <a:uFillTx/>
                <a:latin typeface="Arial" panose="020B0604020202020204" pitchFamily="34" charset="0"/>
                <a:ea typeface="ＭＳ Ｐゴシック" charset="0"/>
                <a:cs typeface="Arial" panose="020B0604020202020204" pitchFamily="34" charset="0"/>
              </a:rPr>
              <a:t>دعوة إبراهيم</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تك 12: 1-3</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48" name="Text Box 15">
            <a:extLst>
              <a:ext uri="{FF2B5EF4-FFF2-40B4-BE49-F238E27FC236}">
                <a16:creationId xmlns:a16="http://schemas.microsoft.com/office/drawing/2014/main" id="{44329F02-9D0D-46A8-BEA4-0A39ADFD33E2}"/>
              </a:ext>
            </a:extLst>
          </p:cNvPr>
          <p:cNvSpPr txBox="1">
            <a:spLocks noChangeArrowheads="1"/>
          </p:cNvSpPr>
          <p:nvPr/>
        </p:nvSpPr>
        <p:spPr bwMode="auto">
          <a:xfrm>
            <a:off x="6159500" y="649288"/>
            <a:ext cx="2670175" cy="830997"/>
          </a:xfrm>
          <a:prstGeom prst="rect">
            <a:avLst/>
          </a:prstGeom>
          <a:noFill/>
          <a:ln w="9525">
            <a:noFill/>
            <a:miter lim="800000"/>
            <a:headEnd/>
            <a:tailEnd/>
          </a:ln>
          <a:effectLst>
            <a:outerShdw blurRad="63500" dist="46662" dir="3284183" algn="ctr" rotWithShape="0">
              <a:schemeClr val="bg2">
                <a:alpha val="74998"/>
              </a:schemeClr>
            </a:outerShdw>
          </a:effectLst>
        </p:spPr>
        <p:txBody>
          <a:bodyPr>
            <a:spAutoFit/>
          </a:bodyPr>
          <a:lstStyle>
            <a:lvl1pPr>
              <a:defRPr sz="1600" b="1">
                <a:solidFill>
                  <a:schemeClr val="tx1"/>
                </a:solidFill>
                <a:latin typeface="Comic Sans MS" charset="0"/>
                <a:ea typeface="ＭＳ Ｐゴシック" charset="0"/>
                <a:cs typeface="ＭＳ Ｐゴシック" charset="0"/>
              </a:defRPr>
            </a:lvl1pPr>
            <a:lvl2pPr marL="37931725" indent="-37474525">
              <a:defRPr sz="1600" b="1">
                <a:solidFill>
                  <a:schemeClr val="tx1"/>
                </a:solidFill>
                <a:latin typeface="Comic Sans MS" charset="0"/>
                <a:ea typeface="ＭＳ Ｐゴシック" charset="0"/>
              </a:defRPr>
            </a:lvl2pPr>
            <a:lvl3pPr>
              <a:defRPr sz="1600" b="1">
                <a:solidFill>
                  <a:schemeClr val="tx1"/>
                </a:solidFill>
                <a:latin typeface="Comic Sans MS" charset="0"/>
                <a:ea typeface="ＭＳ Ｐゴシック" charset="0"/>
              </a:defRPr>
            </a:lvl3pPr>
            <a:lvl4pPr>
              <a:defRPr sz="1600" b="1">
                <a:solidFill>
                  <a:schemeClr val="tx1"/>
                </a:solidFill>
                <a:latin typeface="Comic Sans MS" charset="0"/>
                <a:ea typeface="ＭＳ Ｐゴシック" charset="0"/>
              </a:defRPr>
            </a:lvl4pPr>
            <a:lvl5pPr>
              <a:defRPr sz="1600" b="1">
                <a:solidFill>
                  <a:schemeClr val="tx1"/>
                </a:solidFill>
                <a:latin typeface="Comic Sans MS" charset="0"/>
                <a:ea typeface="ＭＳ Ｐゴシック" charset="0"/>
              </a:defRPr>
            </a:lvl5pPr>
            <a:lvl6pPr marL="457200" eaLnBrk="0" fontAlgn="base" hangingPunct="0">
              <a:spcBef>
                <a:spcPct val="0"/>
              </a:spcBef>
              <a:spcAft>
                <a:spcPct val="0"/>
              </a:spcAft>
              <a:defRPr sz="1600" b="1">
                <a:solidFill>
                  <a:schemeClr val="tx1"/>
                </a:solidFill>
                <a:latin typeface="Comic Sans MS" charset="0"/>
                <a:ea typeface="ＭＳ Ｐゴシック" charset="0"/>
              </a:defRPr>
            </a:lvl6pPr>
            <a:lvl7pPr marL="914400" eaLnBrk="0" fontAlgn="base" hangingPunct="0">
              <a:spcBef>
                <a:spcPct val="0"/>
              </a:spcBef>
              <a:spcAft>
                <a:spcPct val="0"/>
              </a:spcAft>
              <a:defRPr sz="1600" b="1">
                <a:solidFill>
                  <a:schemeClr val="tx1"/>
                </a:solidFill>
                <a:latin typeface="Comic Sans MS" charset="0"/>
                <a:ea typeface="ＭＳ Ｐゴシック" charset="0"/>
              </a:defRPr>
            </a:lvl7pPr>
            <a:lvl8pPr marL="1371600" eaLnBrk="0" fontAlgn="base" hangingPunct="0">
              <a:spcBef>
                <a:spcPct val="0"/>
              </a:spcBef>
              <a:spcAft>
                <a:spcPct val="0"/>
              </a:spcAft>
              <a:defRPr sz="1600" b="1">
                <a:solidFill>
                  <a:schemeClr val="tx1"/>
                </a:solidFill>
                <a:latin typeface="Comic Sans MS" charset="0"/>
                <a:ea typeface="ＭＳ Ｐゴシック" charset="0"/>
              </a:defRPr>
            </a:lvl8pPr>
            <a:lvl9pPr marL="18288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D2558"/>
                </a:solidFill>
                <a:effectLst/>
                <a:uLnTx/>
                <a:uFillTx/>
                <a:latin typeface="Arial" panose="020B0604020202020204" pitchFamily="34" charset="0"/>
                <a:ea typeface="ＭＳ Ｐゴシック" charset="0"/>
                <a:cs typeface="Arial" panose="020B0604020202020204" pitchFamily="34" charset="0"/>
              </a:rPr>
              <a:t>العهد</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تك 15: 9-18</a:t>
            </a:r>
            <a:endParaRPr kumimoji="0" lang="en-US" sz="2000" b="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49" name="Rectangle 6">
            <a:extLst>
              <a:ext uri="{FF2B5EF4-FFF2-40B4-BE49-F238E27FC236}">
                <a16:creationId xmlns:a16="http://schemas.microsoft.com/office/drawing/2014/main" id="{9A7EBC81-59FA-42C8-911C-A641529EB7F7}"/>
              </a:ext>
            </a:extLst>
          </p:cNvPr>
          <p:cNvSpPr>
            <a:spLocks noChangeArrowheads="1"/>
          </p:cNvSpPr>
          <p:nvPr/>
        </p:nvSpPr>
        <p:spPr bwMode="auto">
          <a:xfrm>
            <a:off x="1119981" y="3589337"/>
            <a:ext cx="1573213" cy="515938"/>
          </a:xfrm>
          <a:prstGeom prst="rect">
            <a:avLst/>
          </a:prstGeom>
          <a:noFill/>
          <a:ln w="12700">
            <a:noFill/>
            <a:miter lim="800000"/>
            <a:headEnd/>
            <a:tailEnd/>
          </a:ln>
          <a:effectLst>
            <a:outerShdw blurRad="63500" dist="53882" dir="2700000" algn="ctr" rotWithShape="0">
              <a:schemeClr val="bg2">
                <a:alpha val="74998"/>
              </a:schemeClr>
            </a:outerShdw>
          </a:effectLst>
        </p:spPr>
        <p:txBody>
          <a:bodyPr lIns="90487" tIns="44450" rIns="90487"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5BFF5B"/>
                </a:solidFill>
                <a:effectLst/>
                <a:uLnTx/>
                <a:uFillTx/>
                <a:latin typeface="Arial" panose="020B0604020202020204" pitchFamily="34" charset="0"/>
                <a:ea typeface="ＭＳ Ｐゴシック" charset="0"/>
                <a:cs typeface="Arial" panose="020B0604020202020204" pitchFamily="34" charset="0"/>
              </a:rPr>
              <a:t>أرض</a:t>
            </a:r>
            <a:endParaRPr kumimoji="0" lang="en-US" sz="2800" b="1" u="none" strike="noStrike" kern="1200" cap="none" spc="0" normalizeH="0" baseline="0" noProof="0" dirty="0">
              <a:ln>
                <a:noFill/>
              </a:ln>
              <a:solidFill>
                <a:srgbClr val="5BFF5B"/>
              </a:solidFill>
              <a:effectLst/>
              <a:uLnTx/>
              <a:uFillTx/>
              <a:latin typeface="Arial" panose="020B0604020202020204" pitchFamily="34" charset="0"/>
              <a:ea typeface="ＭＳ Ｐゴシック" charset="0"/>
              <a:cs typeface="Arial" panose="020B0604020202020204" pitchFamily="34" charset="0"/>
            </a:endParaRPr>
          </a:p>
        </p:txBody>
      </p:sp>
      <p:sp>
        <p:nvSpPr>
          <p:cNvPr id="50" name="Line 8">
            <a:extLst>
              <a:ext uri="{FF2B5EF4-FFF2-40B4-BE49-F238E27FC236}">
                <a16:creationId xmlns:a16="http://schemas.microsoft.com/office/drawing/2014/main" id="{0C2DED29-B151-4448-A0B9-84A98448AD14}"/>
              </a:ext>
            </a:extLst>
          </p:cNvPr>
          <p:cNvSpPr>
            <a:spLocks noChangeShapeType="1"/>
          </p:cNvSpPr>
          <p:nvPr/>
        </p:nvSpPr>
        <p:spPr bwMode="auto">
          <a:xfrm>
            <a:off x="1516856" y="3948112"/>
            <a:ext cx="6324600" cy="0"/>
          </a:xfrm>
          <a:prstGeom prst="line">
            <a:avLst/>
          </a:prstGeom>
          <a:noFill/>
          <a:ln w="50800">
            <a:noFill/>
            <a:round/>
            <a:headEnd/>
            <a:tailEnd/>
          </a:ln>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51" name="Line 9">
            <a:extLst>
              <a:ext uri="{FF2B5EF4-FFF2-40B4-BE49-F238E27FC236}">
                <a16:creationId xmlns:a16="http://schemas.microsoft.com/office/drawing/2014/main" id="{831B29B3-6439-4664-9CA2-C2DD0F8A3073}"/>
              </a:ext>
            </a:extLst>
          </p:cNvPr>
          <p:cNvSpPr>
            <a:spLocks noChangeShapeType="1"/>
          </p:cNvSpPr>
          <p:nvPr/>
        </p:nvSpPr>
        <p:spPr bwMode="auto">
          <a:xfrm>
            <a:off x="5631656" y="1814512"/>
            <a:ext cx="0" cy="1066800"/>
          </a:xfrm>
          <a:prstGeom prst="line">
            <a:avLst/>
          </a:prstGeom>
          <a:noFill/>
          <a:ln w="50800">
            <a:noFill/>
            <a:round/>
            <a:headEnd/>
            <a:tailEnd/>
          </a:ln>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52" name="Line 10">
            <a:extLst>
              <a:ext uri="{FF2B5EF4-FFF2-40B4-BE49-F238E27FC236}">
                <a16:creationId xmlns:a16="http://schemas.microsoft.com/office/drawing/2014/main" id="{317D4DA2-E76F-4221-8A83-5DA7A557DB75}"/>
              </a:ext>
            </a:extLst>
          </p:cNvPr>
          <p:cNvSpPr>
            <a:spLocks noChangeShapeType="1"/>
          </p:cNvSpPr>
          <p:nvPr/>
        </p:nvSpPr>
        <p:spPr bwMode="auto">
          <a:xfrm>
            <a:off x="3650456" y="1814512"/>
            <a:ext cx="0" cy="1066800"/>
          </a:xfrm>
          <a:prstGeom prst="line">
            <a:avLst/>
          </a:prstGeom>
          <a:noFill/>
          <a:ln w="50800">
            <a:noFill/>
            <a:round/>
            <a:headEnd/>
            <a:tailEnd/>
          </a:ln>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53" name="Line 11">
            <a:extLst>
              <a:ext uri="{FF2B5EF4-FFF2-40B4-BE49-F238E27FC236}">
                <a16:creationId xmlns:a16="http://schemas.microsoft.com/office/drawing/2014/main" id="{D3F8312A-3F6E-40E2-88C5-EC9F83AB27DF}"/>
              </a:ext>
            </a:extLst>
          </p:cNvPr>
          <p:cNvSpPr>
            <a:spLocks noChangeShapeType="1"/>
          </p:cNvSpPr>
          <p:nvPr/>
        </p:nvSpPr>
        <p:spPr bwMode="auto">
          <a:xfrm>
            <a:off x="1516856" y="2881312"/>
            <a:ext cx="6324600" cy="0"/>
          </a:xfrm>
          <a:prstGeom prst="line">
            <a:avLst/>
          </a:prstGeom>
          <a:noFill/>
          <a:ln w="50800">
            <a:noFill/>
            <a:round/>
            <a:headEnd/>
            <a:tailEnd/>
          </a:ln>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54" name="Rectangle 18">
            <a:extLst>
              <a:ext uri="{FF2B5EF4-FFF2-40B4-BE49-F238E27FC236}">
                <a16:creationId xmlns:a16="http://schemas.microsoft.com/office/drawing/2014/main" id="{AA99B912-0414-41CC-9E9E-83244A8C2E8A}"/>
              </a:ext>
            </a:extLst>
          </p:cNvPr>
          <p:cNvSpPr>
            <a:spLocks noChangeArrowheads="1"/>
          </p:cNvSpPr>
          <p:nvPr/>
        </p:nvSpPr>
        <p:spPr bwMode="auto">
          <a:xfrm>
            <a:off x="3963194" y="3568700"/>
            <a:ext cx="1571625" cy="515937"/>
          </a:xfrm>
          <a:prstGeom prst="rect">
            <a:avLst/>
          </a:prstGeom>
          <a:noFill/>
          <a:ln w="12700">
            <a:noFill/>
            <a:miter lim="800000"/>
            <a:headEnd/>
            <a:tailEnd/>
          </a:ln>
          <a:effectLst>
            <a:outerShdw blurRad="63500" dist="53882" dir="2700000" algn="ctr" rotWithShape="0">
              <a:schemeClr val="bg2">
                <a:alpha val="74998"/>
              </a:schemeClr>
            </a:outerShdw>
          </a:effectLst>
        </p:spPr>
        <p:txBody>
          <a:bodyPr lIns="90487" tIns="44450" rIns="90487"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5BFF5B"/>
                </a:solidFill>
                <a:effectLst/>
                <a:uLnTx/>
                <a:uFillTx/>
                <a:latin typeface="Arial" panose="020B0604020202020204" pitchFamily="34" charset="0"/>
                <a:ea typeface="ＭＳ Ｐゴシック" charset="0"/>
                <a:cs typeface="Arial" panose="020B0604020202020204" pitchFamily="34" charset="0"/>
              </a:rPr>
              <a:t>نسل</a:t>
            </a:r>
            <a:endParaRPr kumimoji="0" lang="en-US" sz="2800" b="1" u="none" strike="noStrike" kern="1200" cap="none" spc="0" normalizeH="0" baseline="0" noProof="0" dirty="0">
              <a:ln>
                <a:noFill/>
              </a:ln>
              <a:solidFill>
                <a:srgbClr val="5BFF5B"/>
              </a:solidFill>
              <a:effectLst/>
              <a:uLnTx/>
              <a:uFillTx/>
              <a:latin typeface="Arial" panose="020B0604020202020204" pitchFamily="34" charset="0"/>
              <a:ea typeface="ＭＳ Ｐゴシック" charset="0"/>
              <a:cs typeface="Arial" panose="020B0604020202020204" pitchFamily="34" charset="0"/>
            </a:endParaRPr>
          </a:p>
        </p:txBody>
      </p:sp>
      <p:sp>
        <p:nvSpPr>
          <p:cNvPr id="55" name="Rectangle 19">
            <a:extLst>
              <a:ext uri="{FF2B5EF4-FFF2-40B4-BE49-F238E27FC236}">
                <a16:creationId xmlns:a16="http://schemas.microsoft.com/office/drawing/2014/main" id="{60EE1BD3-09A5-433A-8E55-30020B46559D}"/>
              </a:ext>
            </a:extLst>
          </p:cNvPr>
          <p:cNvSpPr>
            <a:spLocks noChangeArrowheads="1"/>
          </p:cNvSpPr>
          <p:nvPr/>
        </p:nvSpPr>
        <p:spPr bwMode="auto">
          <a:xfrm>
            <a:off x="6130131" y="3584575"/>
            <a:ext cx="2487613" cy="515937"/>
          </a:xfrm>
          <a:prstGeom prst="rect">
            <a:avLst/>
          </a:prstGeom>
          <a:noFill/>
          <a:ln w="12700">
            <a:noFill/>
            <a:miter lim="800000"/>
            <a:headEnd/>
            <a:tailEnd/>
          </a:ln>
          <a:effectLst>
            <a:outerShdw blurRad="63500" dist="53882" dir="2700000" algn="ctr" rotWithShape="0">
              <a:schemeClr val="bg2">
                <a:alpha val="74998"/>
              </a:schemeClr>
            </a:outerShdw>
          </a:effectLst>
        </p:spPr>
        <p:txBody>
          <a:bodyPr lIns="90487" tIns="44450" rIns="90487"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5BFF5B"/>
                </a:solidFill>
                <a:effectLst/>
                <a:uLnTx/>
                <a:uFillTx/>
                <a:latin typeface="Arial" panose="020B0604020202020204" pitchFamily="34" charset="0"/>
                <a:ea typeface="ＭＳ Ｐゴシック" charset="0"/>
                <a:cs typeface="Arial" panose="020B0604020202020204" pitchFamily="34" charset="0"/>
              </a:rPr>
              <a:t>بركة</a:t>
            </a:r>
            <a:endParaRPr kumimoji="0" lang="en-US" sz="2800" b="1" u="none" strike="noStrike" kern="1200" cap="none" spc="0" normalizeH="0" baseline="0" noProof="0" dirty="0">
              <a:ln>
                <a:noFill/>
              </a:ln>
              <a:solidFill>
                <a:srgbClr val="5BFF5B"/>
              </a:solidFill>
              <a:effectLst/>
              <a:uLnTx/>
              <a:uFillTx/>
              <a:latin typeface="Arial" panose="020B0604020202020204" pitchFamily="34" charset="0"/>
              <a:ea typeface="ＭＳ Ｐゴシック" charset="0"/>
              <a:cs typeface="Arial" panose="020B0604020202020204" pitchFamily="34" charset="0"/>
            </a:endParaRPr>
          </a:p>
        </p:txBody>
      </p:sp>
      <p:sp>
        <p:nvSpPr>
          <p:cNvPr id="56" name="Rectangle 20">
            <a:extLst>
              <a:ext uri="{FF2B5EF4-FFF2-40B4-BE49-F238E27FC236}">
                <a16:creationId xmlns:a16="http://schemas.microsoft.com/office/drawing/2014/main" id="{EFA19362-2D03-4F3B-A391-90C164A11D69}"/>
              </a:ext>
            </a:extLst>
          </p:cNvPr>
          <p:cNvSpPr>
            <a:spLocks noChangeArrowheads="1"/>
          </p:cNvSpPr>
          <p:nvPr/>
        </p:nvSpPr>
        <p:spPr bwMode="auto">
          <a:xfrm>
            <a:off x="1121569" y="2844800"/>
            <a:ext cx="1571625" cy="393700"/>
          </a:xfrm>
          <a:prstGeom prst="rect">
            <a:avLst/>
          </a:prstGeom>
          <a:noFill/>
          <a:ln w="12700">
            <a:noFill/>
            <a:miter lim="800000"/>
            <a:headEnd/>
            <a:tailEnd/>
          </a:ln>
          <a:effectLst>
            <a:outerShdw blurRad="63500" dist="71842" dir="2700000" algn="ctr" rotWithShape="0">
              <a:schemeClr val="bg2">
                <a:alpha val="74998"/>
              </a:schemeClr>
            </a:outerShdw>
          </a:effectLst>
        </p:spPr>
        <p:txBody>
          <a:bodyPr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تكوين 13: 15</a:t>
            </a:r>
          </a:p>
        </p:txBody>
      </p:sp>
      <p:sp>
        <p:nvSpPr>
          <p:cNvPr id="57" name="Rectangle 21">
            <a:extLst>
              <a:ext uri="{FF2B5EF4-FFF2-40B4-BE49-F238E27FC236}">
                <a16:creationId xmlns:a16="http://schemas.microsoft.com/office/drawing/2014/main" id="{5A5ABF42-35FB-4D7F-B6C6-0836E2303A0F}"/>
              </a:ext>
            </a:extLst>
          </p:cNvPr>
          <p:cNvSpPr>
            <a:spLocks noChangeArrowheads="1"/>
          </p:cNvSpPr>
          <p:nvPr/>
        </p:nvSpPr>
        <p:spPr bwMode="auto">
          <a:xfrm>
            <a:off x="1077119" y="4017962"/>
            <a:ext cx="1352550" cy="393700"/>
          </a:xfrm>
          <a:prstGeom prst="rect">
            <a:avLst/>
          </a:prstGeom>
          <a:noFill/>
          <a:ln w="12700">
            <a:noFill/>
            <a:miter lim="800000"/>
            <a:headEnd/>
            <a:tailEnd/>
          </a:ln>
          <a:effectLst>
            <a:outerShdw blurRad="63500" dist="71842" dir="2700000" algn="ctr" rotWithShape="0">
              <a:schemeClr val="bg2">
                <a:alpha val="74998"/>
              </a:schemeClr>
            </a:outerShdw>
          </a:effectLst>
        </p:spPr>
        <p:txBody>
          <a:bodyPr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تكوين 12: 1</a:t>
            </a:r>
          </a:p>
        </p:txBody>
      </p:sp>
      <p:sp>
        <p:nvSpPr>
          <p:cNvPr id="58" name="Rectangle 25">
            <a:extLst>
              <a:ext uri="{FF2B5EF4-FFF2-40B4-BE49-F238E27FC236}">
                <a16:creationId xmlns:a16="http://schemas.microsoft.com/office/drawing/2014/main" id="{A3EEE9CC-6A2B-4B92-9110-1B053AD12FFD}"/>
              </a:ext>
            </a:extLst>
          </p:cNvPr>
          <p:cNvSpPr>
            <a:spLocks noChangeArrowheads="1"/>
          </p:cNvSpPr>
          <p:nvPr/>
        </p:nvSpPr>
        <p:spPr bwMode="auto">
          <a:xfrm>
            <a:off x="3896519" y="4021137"/>
            <a:ext cx="1514475" cy="393700"/>
          </a:xfrm>
          <a:prstGeom prst="rect">
            <a:avLst/>
          </a:prstGeom>
          <a:noFill/>
          <a:ln w="12700">
            <a:noFill/>
            <a:miter lim="800000"/>
            <a:headEnd/>
            <a:tailEnd/>
          </a:ln>
          <a:effectLst>
            <a:outerShdw blurRad="63500" dist="71842" dir="2700000" algn="ctr" rotWithShape="0">
              <a:schemeClr val="bg2">
                <a:alpha val="74998"/>
              </a:schemeClr>
            </a:outerShdw>
          </a:effectLst>
        </p:spPr>
        <p:txBody>
          <a:bodyPr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تكوين 12: 2</a:t>
            </a:r>
          </a:p>
        </p:txBody>
      </p:sp>
      <p:sp>
        <p:nvSpPr>
          <p:cNvPr id="59" name="Rectangle 26">
            <a:extLst>
              <a:ext uri="{FF2B5EF4-FFF2-40B4-BE49-F238E27FC236}">
                <a16:creationId xmlns:a16="http://schemas.microsoft.com/office/drawing/2014/main" id="{46AE7BC3-5F77-40D5-92E0-6067521C8EE2}"/>
              </a:ext>
            </a:extLst>
          </p:cNvPr>
          <p:cNvSpPr>
            <a:spLocks noChangeArrowheads="1"/>
          </p:cNvSpPr>
          <p:nvPr/>
        </p:nvSpPr>
        <p:spPr bwMode="auto">
          <a:xfrm>
            <a:off x="6563519" y="4029075"/>
            <a:ext cx="1487487" cy="393700"/>
          </a:xfrm>
          <a:prstGeom prst="rect">
            <a:avLst/>
          </a:prstGeom>
          <a:noFill/>
          <a:ln w="12700">
            <a:noFill/>
            <a:miter lim="800000"/>
            <a:headEnd/>
            <a:tailEnd/>
          </a:ln>
          <a:effectLst>
            <a:outerShdw blurRad="63500" dist="71842" dir="2700000" algn="ctr" rotWithShape="0">
              <a:schemeClr val="bg2">
                <a:alpha val="74998"/>
              </a:schemeClr>
            </a:outerShdw>
          </a:effectLst>
        </p:spPr>
        <p:txBody>
          <a:bodyPr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تكوين 12: 3</a:t>
            </a:r>
          </a:p>
        </p:txBody>
      </p:sp>
      <p:sp>
        <p:nvSpPr>
          <p:cNvPr id="60" name="Rectangle 27">
            <a:extLst>
              <a:ext uri="{FF2B5EF4-FFF2-40B4-BE49-F238E27FC236}">
                <a16:creationId xmlns:a16="http://schemas.microsoft.com/office/drawing/2014/main" id="{4115999F-2BC0-4183-A8C4-0809FCD4A603}"/>
              </a:ext>
            </a:extLst>
          </p:cNvPr>
          <p:cNvSpPr>
            <a:spLocks noChangeArrowheads="1"/>
          </p:cNvSpPr>
          <p:nvPr/>
        </p:nvSpPr>
        <p:spPr bwMode="auto">
          <a:xfrm>
            <a:off x="3585369" y="2836862"/>
            <a:ext cx="2225675" cy="393700"/>
          </a:xfrm>
          <a:prstGeom prst="rect">
            <a:avLst/>
          </a:prstGeom>
          <a:noFill/>
          <a:ln w="12700">
            <a:noFill/>
            <a:miter lim="800000"/>
            <a:headEnd/>
            <a:tailEnd/>
          </a:ln>
          <a:effectLst>
            <a:outerShdw blurRad="63500" dist="71842" dir="2700000" algn="ctr" rotWithShape="0">
              <a:schemeClr val="bg2">
                <a:alpha val="74998"/>
              </a:schemeClr>
            </a:outerShdw>
          </a:effectLst>
        </p:spPr>
        <p:txBody>
          <a:bodyPr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تكوين 13: 14-16</a:t>
            </a:r>
          </a:p>
        </p:txBody>
      </p:sp>
      <p:sp>
        <p:nvSpPr>
          <p:cNvPr id="61" name="Rectangle 28">
            <a:extLst>
              <a:ext uri="{FF2B5EF4-FFF2-40B4-BE49-F238E27FC236}">
                <a16:creationId xmlns:a16="http://schemas.microsoft.com/office/drawing/2014/main" id="{AB13606A-F7A1-4025-AB59-7F72F8D65F8B}"/>
              </a:ext>
            </a:extLst>
          </p:cNvPr>
          <p:cNvSpPr>
            <a:spLocks noChangeArrowheads="1"/>
          </p:cNvSpPr>
          <p:nvPr/>
        </p:nvSpPr>
        <p:spPr bwMode="auto">
          <a:xfrm>
            <a:off x="6447631" y="2846387"/>
            <a:ext cx="1689100" cy="393700"/>
          </a:xfrm>
          <a:prstGeom prst="rect">
            <a:avLst/>
          </a:prstGeom>
          <a:noFill/>
          <a:ln w="12700">
            <a:noFill/>
            <a:miter lim="800000"/>
            <a:headEnd/>
            <a:tailEnd/>
          </a:ln>
          <a:effectLst>
            <a:outerShdw blurRad="63500" dist="71842" dir="2700000" algn="ctr" rotWithShape="0">
              <a:schemeClr val="bg2">
                <a:alpha val="74998"/>
              </a:schemeClr>
            </a:outerShdw>
          </a:effectLst>
        </p:spPr>
        <p:txBody>
          <a:bodyPr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تكوين 15: 9-18</a:t>
            </a:r>
          </a:p>
        </p:txBody>
      </p:sp>
      <p:sp>
        <p:nvSpPr>
          <p:cNvPr id="62" name="Rectangle 34">
            <a:extLst>
              <a:ext uri="{FF2B5EF4-FFF2-40B4-BE49-F238E27FC236}">
                <a16:creationId xmlns:a16="http://schemas.microsoft.com/office/drawing/2014/main" id="{C306BB89-278C-4555-BB73-CB069B4778A7}"/>
              </a:ext>
            </a:extLst>
          </p:cNvPr>
          <p:cNvSpPr>
            <a:spLocks noChangeArrowheads="1"/>
          </p:cNvSpPr>
          <p:nvPr/>
        </p:nvSpPr>
        <p:spPr bwMode="auto">
          <a:xfrm>
            <a:off x="802481" y="2428875"/>
            <a:ext cx="2198688" cy="515937"/>
          </a:xfrm>
          <a:prstGeom prst="rect">
            <a:avLst/>
          </a:prstGeom>
          <a:noFill/>
          <a:ln w="12700">
            <a:noFill/>
            <a:miter lim="800000"/>
            <a:headEnd/>
            <a:tailEnd/>
          </a:ln>
          <a:effectLst>
            <a:outerShdw blurRad="63500" dist="53882" dir="2700000" algn="ctr" rotWithShape="0">
              <a:schemeClr val="bg2">
                <a:alpha val="74998"/>
              </a:schemeClr>
            </a:outerShdw>
          </a:effectLst>
        </p:spPr>
        <p:txBody>
          <a:bodyPr lIns="90487" tIns="44450" rIns="90487"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أبدي</a:t>
            </a:r>
            <a:endParaRPr kumimoji="0" lang="en-US" sz="2800" b="1"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endParaRPr>
          </a:p>
        </p:txBody>
      </p:sp>
      <p:sp>
        <p:nvSpPr>
          <p:cNvPr id="63" name="Rectangle 35">
            <a:extLst>
              <a:ext uri="{FF2B5EF4-FFF2-40B4-BE49-F238E27FC236}">
                <a16:creationId xmlns:a16="http://schemas.microsoft.com/office/drawing/2014/main" id="{DC2D06A1-D38E-4A5B-B8A9-04FE32B5F507}"/>
              </a:ext>
            </a:extLst>
          </p:cNvPr>
          <p:cNvSpPr>
            <a:spLocks noChangeArrowheads="1"/>
          </p:cNvSpPr>
          <p:nvPr/>
        </p:nvSpPr>
        <p:spPr bwMode="auto">
          <a:xfrm>
            <a:off x="3647281" y="2408237"/>
            <a:ext cx="2195513" cy="515938"/>
          </a:xfrm>
          <a:prstGeom prst="rect">
            <a:avLst/>
          </a:prstGeom>
          <a:noFill/>
          <a:ln w="12700">
            <a:noFill/>
            <a:miter lim="800000"/>
            <a:headEnd/>
            <a:tailEnd/>
          </a:ln>
          <a:effectLst>
            <a:outerShdw blurRad="63500" dist="53882" dir="2700000" algn="ctr" rotWithShape="0">
              <a:schemeClr val="bg2">
                <a:alpha val="74998"/>
              </a:schemeClr>
            </a:outerShdw>
          </a:effectLst>
        </p:spPr>
        <p:txBody>
          <a:bodyPr lIns="90487" tIns="44450" rIns="90487"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حرفي</a:t>
            </a:r>
            <a:endParaRPr kumimoji="0" lang="en-US" sz="2800" b="1"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endParaRPr>
          </a:p>
        </p:txBody>
      </p:sp>
      <p:sp>
        <p:nvSpPr>
          <p:cNvPr id="64" name="Rectangle 36">
            <a:extLst>
              <a:ext uri="{FF2B5EF4-FFF2-40B4-BE49-F238E27FC236}">
                <a16:creationId xmlns:a16="http://schemas.microsoft.com/office/drawing/2014/main" id="{CDB03142-1C82-48C1-B6B1-2C116A0934E8}"/>
              </a:ext>
            </a:extLst>
          </p:cNvPr>
          <p:cNvSpPr>
            <a:spLocks noChangeArrowheads="1"/>
          </p:cNvSpPr>
          <p:nvPr/>
        </p:nvSpPr>
        <p:spPr bwMode="auto">
          <a:xfrm>
            <a:off x="5680869" y="2424112"/>
            <a:ext cx="3475037" cy="515938"/>
          </a:xfrm>
          <a:prstGeom prst="rect">
            <a:avLst/>
          </a:prstGeom>
          <a:noFill/>
          <a:ln w="12700">
            <a:noFill/>
            <a:miter lim="800000"/>
            <a:headEnd/>
            <a:tailEnd/>
          </a:ln>
          <a:effectLst>
            <a:outerShdw blurRad="63500" dist="53882" dir="2700000" algn="ctr" rotWithShape="0">
              <a:schemeClr val="bg2">
                <a:alpha val="74998"/>
              </a:schemeClr>
            </a:outerShdw>
          </a:effectLst>
        </p:spPr>
        <p:txBody>
          <a:bodyPr lIns="90487" tIns="44450" rIns="90487"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غير مشروط</a:t>
            </a:r>
            <a:endParaRPr kumimoji="0" lang="en-US" sz="2800" b="1"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endParaRPr>
          </a:p>
        </p:txBody>
      </p:sp>
      <p:sp>
        <p:nvSpPr>
          <p:cNvPr id="65" name="Rectangle 33">
            <a:extLst>
              <a:ext uri="{FF2B5EF4-FFF2-40B4-BE49-F238E27FC236}">
                <a16:creationId xmlns:a16="http://schemas.microsoft.com/office/drawing/2014/main" id="{0C647264-2429-4C29-9E75-B641D53101F5}"/>
              </a:ext>
            </a:extLst>
          </p:cNvPr>
          <p:cNvSpPr>
            <a:spLocks noChangeArrowheads="1"/>
          </p:cNvSpPr>
          <p:nvPr/>
        </p:nvSpPr>
        <p:spPr bwMode="auto">
          <a:xfrm>
            <a:off x="2661444" y="4783137"/>
            <a:ext cx="3821112" cy="393700"/>
          </a:xfrm>
          <a:prstGeom prst="rect">
            <a:avLst/>
          </a:prstGeom>
          <a:noFill/>
          <a:ln w="12700">
            <a:noFill/>
            <a:miter lim="800000"/>
            <a:headEnd/>
            <a:tailEnd/>
          </a:ln>
          <a:effectLst>
            <a:outerShdw blurRad="63500" dist="38099" dir="2700000" algn="ctr" rotWithShape="0">
              <a:schemeClr val="bg2">
                <a:alpha val="74998"/>
              </a:schemeClr>
            </a:outerShdw>
          </a:effectLst>
        </p:spPr>
        <p:txBody>
          <a:bodyPr lIns="90487" tIns="44450" rIns="90487"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العهود الفرعية الموسّعة</a:t>
            </a:r>
            <a:endParaRPr kumimoji="0" lang="en-US" sz="2000" b="1"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endParaRPr>
          </a:p>
        </p:txBody>
      </p:sp>
      <p:sp>
        <p:nvSpPr>
          <p:cNvPr id="66" name="Line 30">
            <a:extLst>
              <a:ext uri="{FF2B5EF4-FFF2-40B4-BE49-F238E27FC236}">
                <a16:creationId xmlns:a16="http://schemas.microsoft.com/office/drawing/2014/main" id="{D46E752D-4364-4B69-AFA1-1FD02851E9D2}"/>
              </a:ext>
            </a:extLst>
          </p:cNvPr>
          <p:cNvSpPr>
            <a:spLocks noChangeShapeType="1"/>
          </p:cNvSpPr>
          <p:nvPr/>
        </p:nvSpPr>
        <p:spPr bwMode="auto">
          <a:xfrm flipV="1">
            <a:off x="1680369" y="4413250"/>
            <a:ext cx="1587" cy="868362"/>
          </a:xfrm>
          <a:prstGeom prst="line">
            <a:avLst/>
          </a:prstGeom>
          <a:noFill/>
          <a:ln w="76200" cmpd="tri">
            <a:solidFill>
              <a:schemeClr val="hlink"/>
            </a:solidFill>
            <a:round/>
            <a:headEnd/>
            <a:tailEnd/>
          </a:ln>
          <a:effectLst>
            <a:outerShdw blurRad="63500" dist="81320" dir="2319588"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67" name="Rectangle 56">
            <a:extLst>
              <a:ext uri="{FF2B5EF4-FFF2-40B4-BE49-F238E27FC236}">
                <a16:creationId xmlns:a16="http://schemas.microsoft.com/office/drawing/2014/main" id="{16044AEB-3428-4595-AE8F-2FD8AF4CE853}"/>
              </a:ext>
            </a:extLst>
          </p:cNvPr>
          <p:cNvSpPr>
            <a:spLocks noChangeArrowheads="1"/>
          </p:cNvSpPr>
          <p:nvPr/>
        </p:nvSpPr>
        <p:spPr bwMode="auto">
          <a:xfrm>
            <a:off x="668337" y="5259388"/>
            <a:ext cx="1901825" cy="515937"/>
          </a:xfrm>
          <a:prstGeom prst="rect">
            <a:avLst/>
          </a:prstGeom>
          <a:noFill/>
          <a:ln w="12700">
            <a:noFill/>
            <a:miter lim="800000"/>
            <a:headEnd/>
            <a:tailEnd/>
          </a:ln>
          <a:effectLst>
            <a:outerShdw blurRad="63500" dist="81320" dir="2319588" algn="ctr" rotWithShape="0">
              <a:schemeClr val="bg2">
                <a:alpha val="74998"/>
              </a:schemeClr>
            </a:outerShdw>
          </a:effectLst>
        </p:spPr>
        <p:txBody>
          <a:bodyPr wrap="square" lIns="90487" tIns="44450" rIns="90487"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أرض</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68" name="Rectangle 57">
            <a:extLst>
              <a:ext uri="{FF2B5EF4-FFF2-40B4-BE49-F238E27FC236}">
                <a16:creationId xmlns:a16="http://schemas.microsoft.com/office/drawing/2014/main" id="{6115AF74-B357-43CF-9C3A-04B897AD8642}"/>
              </a:ext>
            </a:extLst>
          </p:cNvPr>
          <p:cNvSpPr>
            <a:spLocks noChangeArrowheads="1"/>
          </p:cNvSpPr>
          <p:nvPr/>
        </p:nvSpPr>
        <p:spPr bwMode="auto">
          <a:xfrm>
            <a:off x="735013" y="5708650"/>
            <a:ext cx="1852612" cy="393700"/>
          </a:xfrm>
          <a:prstGeom prst="rect">
            <a:avLst/>
          </a:prstGeom>
          <a:noFill/>
          <a:ln w="12700">
            <a:noFill/>
            <a:miter lim="800000"/>
            <a:headEnd/>
            <a:tailEnd/>
          </a:ln>
          <a:effectLst>
            <a:outerShdw blurRad="63500" dist="71842" dir="2700000" algn="ctr" rotWithShape="0">
              <a:schemeClr val="bg2">
                <a:alpha val="74998"/>
              </a:schemeClr>
            </a:outerShdw>
          </a:effectLst>
        </p:spPr>
        <p:txBody>
          <a:bodyPr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تثنية 30: 1-10</a:t>
            </a:r>
            <a:endParaRPr kumimoji="0" lang="en-US"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69" name="AutoShape 59">
            <a:extLst>
              <a:ext uri="{FF2B5EF4-FFF2-40B4-BE49-F238E27FC236}">
                <a16:creationId xmlns:a16="http://schemas.microsoft.com/office/drawing/2014/main" id="{CB9B3A9B-694A-4FDD-8312-E0C66DEA8A5D}"/>
              </a:ext>
            </a:extLst>
          </p:cNvPr>
          <p:cNvSpPr>
            <a:spLocks noChangeArrowheads="1"/>
          </p:cNvSpPr>
          <p:nvPr/>
        </p:nvSpPr>
        <p:spPr bwMode="auto">
          <a:xfrm>
            <a:off x="609600" y="5257800"/>
            <a:ext cx="2044700" cy="965200"/>
          </a:xfrm>
          <a:prstGeom prst="roundRect">
            <a:avLst>
              <a:gd name="adj" fmla="val 16667"/>
            </a:avLst>
          </a:prstGeom>
          <a:noFill/>
          <a:ln w="76200">
            <a:solidFill>
              <a:srgbClr val="EF1F1D"/>
            </a:solidFill>
            <a:round/>
            <a:headEnd/>
            <a:tailEnd/>
          </a:ln>
          <a:effectLst>
            <a:outerShdw blurRad="63500" dist="71842"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70" name="Rectangle 29">
            <a:extLst>
              <a:ext uri="{FF2B5EF4-FFF2-40B4-BE49-F238E27FC236}">
                <a16:creationId xmlns:a16="http://schemas.microsoft.com/office/drawing/2014/main" id="{F121EC01-6FC2-4087-BE78-31A3B96A3E91}"/>
              </a:ext>
            </a:extLst>
          </p:cNvPr>
          <p:cNvSpPr>
            <a:spLocks noChangeArrowheads="1"/>
          </p:cNvSpPr>
          <p:nvPr/>
        </p:nvSpPr>
        <p:spPr bwMode="auto">
          <a:xfrm>
            <a:off x="336550" y="6327775"/>
            <a:ext cx="8634412" cy="458788"/>
          </a:xfrm>
          <a:prstGeom prst="rect">
            <a:avLst/>
          </a:prstGeom>
          <a:noFill/>
          <a:ln w="12700">
            <a:noFill/>
            <a:miter lim="800000"/>
            <a:headEnd/>
            <a:tailEnd/>
          </a:ln>
          <a:effectLst>
            <a:outerShdw blurRad="63500" dist="89803" dir="2700000" algn="ctr" rotWithShape="0">
              <a:schemeClr val="bg2">
                <a:alpha val="74998"/>
              </a:schemeClr>
            </a:outerShdw>
          </a:effectLst>
        </p:spPr>
        <p:txBody>
          <a:bodyPr lIns="90487" tIns="44450" rIns="90487"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39"/>
                </a:solidFill>
                <a:effectLst/>
                <a:uLnTx/>
                <a:uFillTx/>
                <a:latin typeface="Arial" panose="020B0604020202020204" pitchFamily="34" charset="0"/>
                <a:ea typeface="ＭＳ Ｐゴシック" charset="0"/>
                <a:cs typeface="Arial" panose="020B0604020202020204" pitchFamily="34" charset="0"/>
              </a:rPr>
              <a:t>العمود الفقري للإعلان الكتابي</a:t>
            </a:r>
            <a:endParaRPr kumimoji="0" lang="en-US" sz="2400" b="1" u="none" strike="noStrike" kern="1200" cap="none" spc="0" normalizeH="0" baseline="0" noProof="0" dirty="0">
              <a:ln>
                <a:noFill/>
              </a:ln>
              <a:solidFill>
                <a:srgbClr val="FFFF39"/>
              </a:solidFill>
              <a:effectLst/>
              <a:uLnTx/>
              <a:uFillTx/>
              <a:latin typeface="Arial" panose="020B0604020202020204" pitchFamily="34" charset="0"/>
              <a:ea typeface="ＭＳ Ｐゴシック" charset="0"/>
              <a:cs typeface="Arial" panose="020B0604020202020204" pitchFamily="34" charset="0"/>
            </a:endParaRPr>
          </a:p>
        </p:txBody>
      </p:sp>
      <p:sp>
        <p:nvSpPr>
          <p:cNvPr id="71" name="Line 31">
            <a:extLst>
              <a:ext uri="{FF2B5EF4-FFF2-40B4-BE49-F238E27FC236}">
                <a16:creationId xmlns:a16="http://schemas.microsoft.com/office/drawing/2014/main" id="{E3A06ADA-1F54-4B69-80EF-51DD18497E01}"/>
              </a:ext>
            </a:extLst>
          </p:cNvPr>
          <p:cNvSpPr>
            <a:spLocks noChangeShapeType="1"/>
          </p:cNvSpPr>
          <p:nvPr/>
        </p:nvSpPr>
        <p:spPr bwMode="auto">
          <a:xfrm flipH="1">
            <a:off x="4560888" y="4370388"/>
            <a:ext cx="0" cy="896937"/>
          </a:xfrm>
          <a:prstGeom prst="line">
            <a:avLst/>
          </a:prstGeom>
          <a:noFill/>
          <a:ln w="76200" cmpd="tri">
            <a:solidFill>
              <a:schemeClr val="hlink"/>
            </a:solidFill>
            <a:round/>
            <a:headEnd/>
            <a:tailEnd/>
          </a:ln>
          <a:effectLst>
            <a:outerShdw blurRad="63500" dist="81320" dir="2319588"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afterGroup">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515126"/>
                                        </p:tgtEl>
                                        <p:attrNameLst>
                                          <p:attrName>style.visibility</p:attrName>
                                        </p:attrNameLst>
                                      </p:cBhvr>
                                      <p:to>
                                        <p:strVal val="visible"/>
                                      </p:to>
                                    </p:set>
                                    <p:animEffect transition="in" filter="fade">
                                      <p:cBhvr>
                                        <p:cTn id="7" dur="1000"/>
                                        <p:tgtEl>
                                          <p:spTgt spid="515126"/>
                                        </p:tgtEl>
                                      </p:cBhvr>
                                    </p:animEffect>
                                  </p:childTnLst>
                                </p:cTn>
                              </p:par>
                            </p:childTnLst>
                          </p:cTn>
                        </p:par>
                        <p:par>
                          <p:cTn id="8" fill="hold" nodeType="afterGroup">
                            <p:stCondLst>
                              <p:cond delay="1000"/>
                            </p:stCondLst>
                            <p:childTnLst>
                              <p:par>
                                <p:cTn id="9" presetID="10" presetClass="entr" presetSubtype="0" fill="hold" grpId="0" nodeType="afterEffect">
                                  <p:stCondLst>
                                    <p:cond delay="0"/>
                                  </p:stCondLst>
                                  <p:childTnLst>
                                    <p:set>
                                      <p:cBhvr>
                                        <p:cTn id="10" dur="1" fill="hold">
                                          <p:stCondLst>
                                            <p:cond delay="0"/>
                                          </p:stCondLst>
                                        </p:cTn>
                                        <p:tgtEl>
                                          <p:spTgt spid="515127"/>
                                        </p:tgtEl>
                                        <p:attrNameLst>
                                          <p:attrName>style.visibility</p:attrName>
                                        </p:attrNameLst>
                                      </p:cBhvr>
                                      <p:to>
                                        <p:strVal val="visible"/>
                                      </p:to>
                                    </p:set>
                                    <p:animEffect transition="in" filter="fade">
                                      <p:cBhvr>
                                        <p:cTn id="11" dur="1000"/>
                                        <p:tgtEl>
                                          <p:spTgt spid="515127"/>
                                        </p:tgtEl>
                                      </p:cBhvr>
                                    </p:animEffect>
                                  </p:childTnLst>
                                </p:cTn>
                              </p:par>
                            </p:childTnLst>
                          </p:cTn>
                        </p:par>
                        <p:par>
                          <p:cTn id="12" fill="hold" nodeType="afterGroup">
                            <p:stCondLst>
                              <p:cond delay="2000"/>
                            </p:stCondLst>
                            <p:childTnLst>
                              <p:par>
                                <p:cTn id="13" presetID="23" presetClass="entr" presetSubtype="528" fill="hold" grpId="0" nodeType="afterEffect">
                                  <p:stCondLst>
                                    <p:cond delay="0"/>
                                  </p:stCondLst>
                                  <p:childTnLst>
                                    <p:set>
                                      <p:cBhvr>
                                        <p:cTn id="14" dur="1" fill="hold">
                                          <p:stCondLst>
                                            <p:cond delay="0"/>
                                          </p:stCondLst>
                                        </p:cTn>
                                        <p:tgtEl>
                                          <p:spTgt spid="515135"/>
                                        </p:tgtEl>
                                        <p:attrNameLst>
                                          <p:attrName>style.visibility</p:attrName>
                                        </p:attrNameLst>
                                      </p:cBhvr>
                                      <p:to>
                                        <p:strVal val="visible"/>
                                      </p:to>
                                    </p:set>
                                    <p:anim calcmode="lin" valueType="num">
                                      <p:cBhvr>
                                        <p:cTn id="15" dur="500" fill="hold"/>
                                        <p:tgtEl>
                                          <p:spTgt spid="515135"/>
                                        </p:tgtEl>
                                        <p:attrNameLst>
                                          <p:attrName>ppt_w</p:attrName>
                                        </p:attrNameLst>
                                      </p:cBhvr>
                                      <p:tavLst>
                                        <p:tav tm="0">
                                          <p:val>
                                            <p:fltVal val="0"/>
                                          </p:val>
                                        </p:tav>
                                        <p:tav tm="100000">
                                          <p:val>
                                            <p:strVal val="#ppt_w"/>
                                          </p:val>
                                        </p:tav>
                                      </p:tavLst>
                                    </p:anim>
                                    <p:anim calcmode="lin" valueType="num">
                                      <p:cBhvr>
                                        <p:cTn id="16" dur="500" fill="hold"/>
                                        <p:tgtEl>
                                          <p:spTgt spid="515135"/>
                                        </p:tgtEl>
                                        <p:attrNameLst>
                                          <p:attrName>ppt_h</p:attrName>
                                        </p:attrNameLst>
                                      </p:cBhvr>
                                      <p:tavLst>
                                        <p:tav tm="0">
                                          <p:val>
                                            <p:fltVal val="0"/>
                                          </p:val>
                                        </p:tav>
                                        <p:tav tm="100000">
                                          <p:val>
                                            <p:strVal val="#ppt_h"/>
                                          </p:val>
                                        </p:tav>
                                      </p:tavLst>
                                    </p:anim>
                                    <p:anim calcmode="lin" valueType="num">
                                      <p:cBhvr>
                                        <p:cTn id="17" dur="500" fill="hold"/>
                                        <p:tgtEl>
                                          <p:spTgt spid="515135"/>
                                        </p:tgtEl>
                                        <p:attrNameLst>
                                          <p:attrName>ppt_x</p:attrName>
                                        </p:attrNameLst>
                                      </p:cBhvr>
                                      <p:tavLst>
                                        <p:tav tm="0">
                                          <p:val>
                                            <p:fltVal val="0.5"/>
                                          </p:val>
                                        </p:tav>
                                        <p:tav tm="100000">
                                          <p:val>
                                            <p:strVal val="#ppt_x"/>
                                          </p:val>
                                        </p:tav>
                                      </p:tavLst>
                                    </p:anim>
                                    <p:anim calcmode="lin" valueType="num">
                                      <p:cBhvr>
                                        <p:cTn id="18" dur="500" fill="hold"/>
                                        <p:tgtEl>
                                          <p:spTgt spid="515135"/>
                                        </p:tgtEl>
                                        <p:attrNameLst>
                                          <p:attrName>ppt_y</p:attrName>
                                        </p:attrNameLst>
                                      </p:cBhvr>
                                      <p:tavLst>
                                        <p:tav tm="0">
                                          <p:val>
                                            <p:fltVal val="0.5"/>
                                          </p:val>
                                        </p:tav>
                                        <p:tav tm="100000">
                                          <p:val>
                                            <p:strVal val="#ppt_y"/>
                                          </p:val>
                                        </p:tav>
                                      </p:tavLst>
                                    </p:anim>
                                  </p:childTnLst>
                                </p:cTn>
                              </p:par>
                            </p:childTnLst>
                          </p:cTn>
                        </p:par>
                        <p:par>
                          <p:cTn id="19" fill="hold">
                            <p:stCondLst>
                              <p:cond delay="2500"/>
                            </p:stCondLst>
                            <p:childTnLst>
                              <p:par>
                                <p:cTn id="20" presetID="23" presetClass="entr" presetSubtype="272" fill="hold" grpId="0" nodeType="afterEffect">
                                  <p:stCondLst>
                                    <p:cond delay="0"/>
                                  </p:stCondLst>
                                  <p:childTnLst>
                                    <p:set>
                                      <p:cBhvr>
                                        <p:cTn id="21" dur="1" fill="hold">
                                          <p:stCondLst>
                                            <p:cond delay="0"/>
                                          </p:stCondLst>
                                        </p:cTn>
                                        <p:tgtEl>
                                          <p:spTgt spid="54"/>
                                        </p:tgtEl>
                                        <p:attrNameLst>
                                          <p:attrName>style.visibility</p:attrName>
                                        </p:attrNameLst>
                                      </p:cBhvr>
                                      <p:to>
                                        <p:strVal val="visible"/>
                                      </p:to>
                                    </p:set>
                                    <p:anim calcmode="lin" valueType="num">
                                      <p:cBhvr>
                                        <p:cTn id="22" dur="500" fill="hold"/>
                                        <p:tgtEl>
                                          <p:spTgt spid="54"/>
                                        </p:tgtEl>
                                        <p:attrNameLst>
                                          <p:attrName>ppt_w</p:attrName>
                                        </p:attrNameLst>
                                      </p:cBhvr>
                                      <p:tavLst>
                                        <p:tav tm="0">
                                          <p:val>
                                            <p:strVal val="2/3*#ppt_w"/>
                                          </p:val>
                                        </p:tav>
                                        <p:tav tm="100000">
                                          <p:val>
                                            <p:strVal val="#ppt_w"/>
                                          </p:val>
                                        </p:tav>
                                      </p:tavLst>
                                    </p:anim>
                                    <p:anim calcmode="lin" valueType="num">
                                      <p:cBhvr>
                                        <p:cTn id="23" dur="500" fill="hold"/>
                                        <p:tgtEl>
                                          <p:spTgt spid="54"/>
                                        </p:tgtEl>
                                        <p:attrNameLst>
                                          <p:attrName>ppt_h</p:attrName>
                                        </p:attrNameLst>
                                      </p:cBhvr>
                                      <p:tavLst>
                                        <p:tav tm="0">
                                          <p:val>
                                            <p:strVal val="2/3*#ppt_h"/>
                                          </p:val>
                                        </p:tav>
                                        <p:tav tm="100000">
                                          <p:val>
                                            <p:strVal val="#ppt_h"/>
                                          </p:val>
                                        </p:tav>
                                      </p:tavLst>
                                    </p:anim>
                                  </p:childTnLst>
                                </p:cTn>
                              </p:par>
                            </p:childTnLst>
                          </p:cTn>
                        </p:par>
                        <p:par>
                          <p:cTn id="24" fill="hold">
                            <p:stCondLst>
                              <p:cond delay="3000"/>
                            </p:stCondLst>
                            <p:childTnLst>
                              <p:par>
                                <p:cTn id="25" presetID="23" presetClass="entr" presetSubtype="272" fill="hold" grpId="0" nodeType="afterEffect">
                                  <p:stCondLst>
                                    <p:cond delay="0"/>
                                  </p:stCondLst>
                                  <p:childTnLst>
                                    <p:set>
                                      <p:cBhvr>
                                        <p:cTn id="26" dur="1" fill="hold">
                                          <p:stCondLst>
                                            <p:cond delay="0"/>
                                          </p:stCondLst>
                                        </p:cTn>
                                        <p:tgtEl>
                                          <p:spTgt spid="55"/>
                                        </p:tgtEl>
                                        <p:attrNameLst>
                                          <p:attrName>style.visibility</p:attrName>
                                        </p:attrNameLst>
                                      </p:cBhvr>
                                      <p:to>
                                        <p:strVal val="visible"/>
                                      </p:to>
                                    </p:set>
                                    <p:anim calcmode="lin" valueType="num">
                                      <p:cBhvr>
                                        <p:cTn id="27" dur="500" fill="hold"/>
                                        <p:tgtEl>
                                          <p:spTgt spid="55"/>
                                        </p:tgtEl>
                                        <p:attrNameLst>
                                          <p:attrName>ppt_w</p:attrName>
                                        </p:attrNameLst>
                                      </p:cBhvr>
                                      <p:tavLst>
                                        <p:tav tm="0">
                                          <p:val>
                                            <p:strVal val="2/3*#ppt_w"/>
                                          </p:val>
                                        </p:tav>
                                        <p:tav tm="100000">
                                          <p:val>
                                            <p:strVal val="#ppt_w"/>
                                          </p:val>
                                        </p:tav>
                                      </p:tavLst>
                                    </p:anim>
                                    <p:anim calcmode="lin" valueType="num">
                                      <p:cBhvr>
                                        <p:cTn id="28" dur="500" fill="hold"/>
                                        <p:tgtEl>
                                          <p:spTgt spid="55"/>
                                        </p:tgtEl>
                                        <p:attrNameLst>
                                          <p:attrName>ppt_h</p:attrName>
                                        </p:attrNameLst>
                                      </p:cBhvr>
                                      <p:tavLst>
                                        <p:tav tm="0">
                                          <p:val>
                                            <p:strVal val="2/3*#ppt_h"/>
                                          </p:val>
                                        </p:tav>
                                        <p:tav tm="100000">
                                          <p:val>
                                            <p:strVal val="#ppt_h"/>
                                          </p:val>
                                        </p:tav>
                                      </p:tavLst>
                                    </p:anim>
                                  </p:childTnLst>
                                </p:cTn>
                              </p:par>
                            </p:childTnLst>
                          </p:cTn>
                        </p:par>
                      </p:childTnLst>
                    </p:cTn>
                  </p:par>
                  <p:par>
                    <p:cTn id="29" fill="hold">
                      <p:stCondLst>
                        <p:cond delay="indefinite"/>
                      </p:stCondLst>
                      <p:childTnLst>
                        <p:par>
                          <p:cTn id="30" fill="hold">
                            <p:stCondLst>
                              <p:cond delay="0"/>
                            </p:stCondLst>
                            <p:childTnLst>
                              <p:par>
                                <p:cTn id="31" presetID="23" presetClass="entr" presetSubtype="272" fill="hold" grpId="0" nodeType="clickEffect">
                                  <p:stCondLst>
                                    <p:cond delay="0"/>
                                  </p:stCondLst>
                                  <p:childTnLst>
                                    <p:set>
                                      <p:cBhvr>
                                        <p:cTn id="32" dur="1" fill="hold">
                                          <p:stCondLst>
                                            <p:cond delay="0"/>
                                          </p:stCondLst>
                                        </p:cTn>
                                        <p:tgtEl>
                                          <p:spTgt spid="62"/>
                                        </p:tgtEl>
                                        <p:attrNameLst>
                                          <p:attrName>style.visibility</p:attrName>
                                        </p:attrNameLst>
                                      </p:cBhvr>
                                      <p:to>
                                        <p:strVal val="visible"/>
                                      </p:to>
                                    </p:set>
                                    <p:anim calcmode="lin" valueType="num">
                                      <p:cBhvr>
                                        <p:cTn id="33" dur="500" fill="hold"/>
                                        <p:tgtEl>
                                          <p:spTgt spid="62"/>
                                        </p:tgtEl>
                                        <p:attrNameLst>
                                          <p:attrName>ppt_w</p:attrName>
                                        </p:attrNameLst>
                                      </p:cBhvr>
                                      <p:tavLst>
                                        <p:tav tm="0">
                                          <p:val>
                                            <p:strVal val="2/3*#ppt_w"/>
                                          </p:val>
                                        </p:tav>
                                        <p:tav tm="100000">
                                          <p:val>
                                            <p:strVal val="#ppt_w"/>
                                          </p:val>
                                        </p:tav>
                                      </p:tavLst>
                                    </p:anim>
                                    <p:anim calcmode="lin" valueType="num">
                                      <p:cBhvr>
                                        <p:cTn id="34" dur="500" fill="hold"/>
                                        <p:tgtEl>
                                          <p:spTgt spid="62"/>
                                        </p:tgtEl>
                                        <p:attrNameLst>
                                          <p:attrName>ppt_h</p:attrName>
                                        </p:attrNameLst>
                                      </p:cBhvr>
                                      <p:tavLst>
                                        <p:tav tm="0">
                                          <p:val>
                                            <p:strVal val="2/3*#ppt_h"/>
                                          </p:val>
                                        </p:tav>
                                        <p:tav tm="100000">
                                          <p:val>
                                            <p:strVal val="#ppt_h"/>
                                          </p:val>
                                        </p:tav>
                                      </p:tavLst>
                                    </p:anim>
                                  </p:childTnLst>
                                </p:cTn>
                              </p:par>
                            </p:childTnLst>
                          </p:cTn>
                        </p:par>
                        <p:par>
                          <p:cTn id="35" fill="hold">
                            <p:stCondLst>
                              <p:cond delay="500"/>
                            </p:stCondLst>
                            <p:childTnLst>
                              <p:par>
                                <p:cTn id="36" presetID="23" presetClass="entr" presetSubtype="272" fill="hold" grpId="0" nodeType="afterEffect">
                                  <p:stCondLst>
                                    <p:cond delay="0"/>
                                  </p:stCondLst>
                                  <p:childTnLst>
                                    <p:set>
                                      <p:cBhvr>
                                        <p:cTn id="37" dur="1" fill="hold">
                                          <p:stCondLst>
                                            <p:cond delay="0"/>
                                          </p:stCondLst>
                                        </p:cTn>
                                        <p:tgtEl>
                                          <p:spTgt spid="63"/>
                                        </p:tgtEl>
                                        <p:attrNameLst>
                                          <p:attrName>style.visibility</p:attrName>
                                        </p:attrNameLst>
                                      </p:cBhvr>
                                      <p:to>
                                        <p:strVal val="visible"/>
                                      </p:to>
                                    </p:set>
                                    <p:anim calcmode="lin" valueType="num">
                                      <p:cBhvr>
                                        <p:cTn id="38" dur="500" fill="hold"/>
                                        <p:tgtEl>
                                          <p:spTgt spid="63"/>
                                        </p:tgtEl>
                                        <p:attrNameLst>
                                          <p:attrName>ppt_w</p:attrName>
                                        </p:attrNameLst>
                                      </p:cBhvr>
                                      <p:tavLst>
                                        <p:tav tm="0">
                                          <p:val>
                                            <p:strVal val="2/3*#ppt_w"/>
                                          </p:val>
                                        </p:tav>
                                        <p:tav tm="100000">
                                          <p:val>
                                            <p:strVal val="#ppt_w"/>
                                          </p:val>
                                        </p:tav>
                                      </p:tavLst>
                                    </p:anim>
                                    <p:anim calcmode="lin" valueType="num">
                                      <p:cBhvr>
                                        <p:cTn id="39" dur="500" fill="hold"/>
                                        <p:tgtEl>
                                          <p:spTgt spid="63"/>
                                        </p:tgtEl>
                                        <p:attrNameLst>
                                          <p:attrName>ppt_h</p:attrName>
                                        </p:attrNameLst>
                                      </p:cBhvr>
                                      <p:tavLst>
                                        <p:tav tm="0">
                                          <p:val>
                                            <p:strVal val="2/3*#ppt_h"/>
                                          </p:val>
                                        </p:tav>
                                        <p:tav tm="100000">
                                          <p:val>
                                            <p:strVal val="#ppt_h"/>
                                          </p:val>
                                        </p:tav>
                                      </p:tavLst>
                                    </p:anim>
                                  </p:childTnLst>
                                </p:cTn>
                              </p:par>
                            </p:childTnLst>
                          </p:cTn>
                        </p:par>
                        <p:par>
                          <p:cTn id="40" fill="hold">
                            <p:stCondLst>
                              <p:cond delay="1000"/>
                            </p:stCondLst>
                            <p:childTnLst>
                              <p:par>
                                <p:cTn id="41" presetID="23" presetClass="entr" presetSubtype="272" fill="hold" grpId="0" nodeType="afterEffect">
                                  <p:stCondLst>
                                    <p:cond delay="0"/>
                                  </p:stCondLst>
                                  <p:childTnLst>
                                    <p:set>
                                      <p:cBhvr>
                                        <p:cTn id="42" dur="1" fill="hold">
                                          <p:stCondLst>
                                            <p:cond delay="0"/>
                                          </p:stCondLst>
                                        </p:cTn>
                                        <p:tgtEl>
                                          <p:spTgt spid="64"/>
                                        </p:tgtEl>
                                        <p:attrNameLst>
                                          <p:attrName>style.visibility</p:attrName>
                                        </p:attrNameLst>
                                      </p:cBhvr>
                                      <p:to>
                                        <p:strVal val="visible"/>
                                      </p:to>
                                    </p:set>
                                    <p:anim calcmode="lin" valueType="num">
                                      <p:cBhvr>
                                        <p:cTn id="43" dur="500" fill="hold"/>
                                        <p:tgtEl>
                                          <p:spTgt spid="64"/>
                                        </p:tgtEl>
                                        <p:attrNameLst>
                                          <p:attrName>ppt_w</p:attrName>
                                        </p:attrNameLst>
                                      </p:cBhvr>
                                      <p:tavLst>
                                        <p:tav tm="0">
                                          <p:val>
                                            <p:strVal val="2/3*#ppt_w"/>
                                          </p:val>
                                        </p:tav>
                                        <p:tav tm="100000">
                                          <p:val>
                                            <p:strVal val="#ppt_w"/>
                                          </p:val>
                                        </p:tav>
                                      </p:tavLst>
                                    </p:anim>
                                    <p:anim calcmode="lin" valueType="num">
                                      <p:cBhvr>
                                        <p:cTn id="44" dur="500" fill="hold"/>
                                        <p:tgtEl>
                                          <p:spTgt spid="64"/>
                                        </p:tgtEl>
                                        <p:attrNameLst>
                                          <p:attrName>ppt_h</p:attrName>
                                        </p:attrNameLst>
                                      </p:cBhvr>
                                      <p:tavLst>
                                        <p:tav tm="0">
                                          <p:val>
                                            <p:strVal val="2/3*#ppt_h"/>
                                          </p:val>
                                        </p:tav>
                                        <p:tav tm="100000">
                                          <p:val>
                                            <p:strVal val="#ppt_h"/>
                                          </p:val>
                                        </p:tav>
                                      </p:tavLst>
                                    </p:anim>
                                  </p:childTnLst>
                                </p:cTn>
                              </p:par>
                              <p:par>
                                <p:cTn id="45" presetID="10" presetClass="entr" presetSubtype="0" fill="hold" nodeType="withEffect">
                                  <p:stCondLst>
                                    <p:cond delay="0"/>
                                  </p:stCondLst>
                                  <p:childTnLst>
                                    <p:set>
                                      <p:cBhvr>
                                        <p:cTn id="46" dur="1" fill="hold">
                                          <p:stCondLst>
                                            <p:cond delay="0"/>
                                          </p:stCondLst>
                                        </p:cTn>
                                        <p:tgtEl>
                                          <p:spTgt spid="66"/>
                                        </p:tgtEl>
                                        <p:attrNameLst>
                                          <p:attrName>style.visibility</p:attrName>
                                        </p:attrNameLst>
                                      </p:cBhvr>
                                      <p:to>
                                        <p:strVal val="visible"/>
                                      </p:to>
                                    </p:set>
                                    <p:animEffect transition="in" filter="fade">
                                      <p:cBhvr>
                                        <p:cTn id="47" dur="1000"/>
                                        <p:tgtEl>
                                          <p:spTgt spid="66"/>
                                        </p:tgtEl>
                                      </p:cBhvr>
                                    </p:animEffect>
                                  </p:childTnLst>
                                </p:cTn>
                              </p:par>
                            </p:childTnLst>
                          </p:cTn>
                        </p:par>
                        <p:par>
                          <p:cTn id="48" fill="hold">
                            <p:stCondLst>
                              <p:cond delay="2000"/>
                            </p:stCondLst>
                            <p:childTnLst>
                              <p:par>
                                <p:cTn id="49" presetID="10" presetClass="entr" presetSubtype="0" fill="hold" grpId="0" nodeType="afterEffect">
                                  <p:stCondLst>
                                    <p:cond delay="0"/>
                                  </p:stCondLst>
                                  <p:childTnLst>
                                    <p:set>
                                      <p:cBhvr>
                                        <p:cTn id="50" dur="1" fill="hold">
                                          <p:stCondLst>
                                            <p:cond delay="0"/>
                                          </p:stCondLst>
                                        </p:cTn>
                                        <p:tgtEl>
                                          <p:spTgt spid="67"/>
                                        </p:tgtEl>
                                        <p:attrNameLst>
                                          <p:attrName>style.visibility</p:attrName>
                                        </p:attrNameLst>
                                      </p:cBhvr>
                                      <p:to>
                                        <p:strVal val="visible"/>
                                      </p:to>
                                    </p:set>
                                    <p:animEffect transition="in" filter="fade">
                                      <p:cBhvr>
                                        <p:cTn id="51" dur="1000"/>
                                        <p:tgtEl>
                                          <p:spTgt spid="67"/>
                                        </p:tgtEl>
                                      </p:cBhvr>
                                    </p:animEffect>
                                  </p:childTnLst>
                                </p:cTn>
                              </p:par>
                            </p:childTnLst>
                          </p:cTn>
                        </p:par>
                        <p:par>
                          <p:cTn id="52" fill="hold">
                            <p:stCondLst>
                              <p:cond delay="3000"/>
                            </p:stCondLst>
                            <p:childTnLst>
                              <p:par>
                                <p:cTn id="53" presetID="10" presetClass="entr" presetSubtype="0" fill="hold" grpId="0" nodeType="afterEffect">
                                  <p:stCondLst>
                                    <p:cond delay="0"/>
                                  </p:stCondLst>
                                  <p:childTnLst>
                                    <p:set>
                                      <p:cBhvr>
                                        <p:cTn id="54" dur="1" fill="hold">
                                          <p:stCondLst>
                                            <p:cond delay="0"/>
                                          </p:stCondLst>
                                        </p:cTn>
                                        <p:tgtEl>
                                          <p:spTgt spid="68"/>
                                        </p:tgtEl>
                                        <p:attrNameLst>
                                          <p:attrName>style.visibility</p:attrName>
                                        </p:attrNameLst>
                                      </p:cBhvr>
                                      <p:to>
                                        <p:strVal val="visible"/>
                                      </p:to>
                                    </p:set>
                                    <p:animEffect transition="in" filter="fade">
                                      <p:cBhvr>
                                        <p:cTn id="55" dur="1000"/>
                                        <p:tgtEl>
                                          <p:spTgt spid="68"/>
                                        </p:tgtEl>
                                      </p:cBhvr>
                                    </p:animEffect>
                                  </p:childTnLst>
                                </p:cTn>
                              </p:par>
                            </p:childTnLst>
                          </p:cTn>
                        </p:par>
                        <p:par>
                          <p:cTn id="56" fill="hold">
                            <p:stCondLst>
                              <p:cond delay="4000"/>
                            </p:stCondLst>
                            <p:childTnLst>
                              <p:par>
                                <p:cTn id="57" presetID="23" presetClass="entr" presetSubtype="528" fill="hold" grpId="0" nodeType="afterEffect">
                                  <p:stCondLst>
                                    <p:cond delay="0"/>
                                  </p:stCondLst>
                                  <p:childTnLst>
                                    <p:set>
                                      <p:cBhvr>
                                        <p:cTn id="58" dur="1" fill="hold">
                                          <p:stCondLst>
                                            <p:cond delay="0"/>
                                          </p:stCondLst>
                                        </p:cTn>
                                        <p:tgtEl>
                                          <p:spTgt spid="69"/>
                                        </p:tgtEl>
                                        <p:attrNameLst>
                                          <p:attrName>style.visibility</p:attrName>
                                        </p:attrNameLst>
                                      </p:cBhvr>
                                      <p:to>
                                        <p:strVal val="visible"/>
                                      </p:to>
                                    </p:set>
                                    <p:anim calcmode="lin" valueType="num">
                                      <p:cBhvr>
                                        <p:cTn id="59" dur="500" fill="hold"/>
                                        <p:tgtEl>
                                          <p:spTgt spid="69"/>
                                        </p:tgtEl>
                                        <p:attrNameLst>
                                          <p:attrName>ppt_w</p:attrName>
                                        </p:attrNameLst>
                                      </p:cBhvr>
                                      <p:tavLst>
                                        <p:tav tm="0">
                                          <p:val>
                                            <p:fltVal val="0"/>
                                          </p:val>
                                        </p:tav>
                                        <p:tav tm="100000">
                                          <p:val>
                                            <p:strVal val="#ppt_w"/>
                                          </p:val>
                                        </p:tav>
                                      </p:tavLst>
                                    </p:anim>
                                    <p:anim calcmode="lin" valueType="num">
                                      <p:cBhvr>
                                        <p:cTn id="60" dur="500" fill="hold"/>
                                        <p:tgtEl>
                                          <p:spTgt spid="69"/>
                                        </p:tgtEl>
                                        <p:attrNameLst>
                                          <p:attrName>ppt_h</p:attrName>
                                        </p:attrNameLst>
                                      </p:cBhvr>
                                      <p:tavLst>
                                        <p:tav tm="0">
                                          <p:val>
                                            <p:fltVal val="0"/>
                                          </p:val>
                                        </p:tav>
                                        <p:tav tm="100000">
                                          <p:val>
                                            <p:strVal val="#ppt_h"/>
                                          </p:val>
                                        </p:tav>
                                      </p:tavLst>
                                    </p:anim>
                                    <p:anim calcmode="lin" valueType="num">
                                      <p:cBhvr>
                                        <p:cTn id="61" dur="500" fill="hold"/>
                                        <p:tgtEl>
                                          <p:spTgt spid="69"/>
                                        </p:tgtEl>
                                        <p:attrNameLst>
                                          <p:attrName>ppt_x</p:attrName>
                                        </p:attrNameLst>
                                      </p:cBhvr>
                                      <p:tavLst>
                                        <p:tav tm="0">
                                          <p:val>
                                            <p:fltVal val="0.5"/>
                                          </p:val>
                                        </p:tav>
                                        <p:tav tm="100000">
                                          <p:val>
                                            <p:strVal val="#ppt_x"/>
                                          </p:val>
                                        </p:tav>
                                      </p:tavLst>
                                    </p:anim>
                                    <p:anim calcmode="lin" valueType="num">
                                      <p:cBhvr>
                                        <p:cTn id="62" dur="500" fill="hold"/>
                                        <p:tgtEl>
                                          <p:spTgt spid="69"/>
                                        </p:tgtEl>
                                        <p:attrNameLst>
                                          <p:attrName>ppt_y</p:attrName>
                                        </p:attrNameLst>
                                      </p:cBhvr>
                                      <p:tavLst>
                                        <p:tav tm="0">
                                          <p:val>
                                            <p:fltVal val="0.5"/>
                                          </p:val>
                                        </p:tav>
                                        <p:tav tm="100000">
                                          <p:val>
                                            <p:strVal val="#ppt_y"/>
                                          </p:val>
                                        </p:tav>
                                      </p:tavLst>
                                    </p:anim>
                                  </p:childTnLst>
                                </p:cTn>
                              </p:par>
                            </p:childTnLst>
                          </p:cTn>
                        </p:par>
                        <p:par>
                          <p:cTn id="63" fill="hold">
                            <p:stCondLst>
                              <p:cond delay="4500"/>
                            </p:stCondLst>
                            <p:childTnLst>
                              <p:par>
                                <p:cTn id="64" presetID="10" presetClass="entr" presetSubtype="0" fill="hold" nodeType="afterEffect">
                                  <p:stCondLst>
                                    <p:cond delay="0"/>
                                  </p:stCondLst>
                                  <p:childTnLst>
                                    <p:set>
                                      <p:cBhvr>
                                        <p:cTn id="65" dur="1" fill="hold">
                                          <p:stCondLst>
                                            <p:cond delay="0"/>
                                          </p:stCondLst>
                                        </p:cTn>
                                        <p:tgtEl>
                                          <p:spTgt spid="71"/>
                                        </p:tgtEl>
                                        <p:attrNameLst>
                                          <p:attrName>style.visibility</p:attrName>
                                        </p:attrNameLst>
                                      </p:cBhvr>
                                      <p:to>
                                        <p:strVal val="visible"/>
                                      </p:to>
                                    </p:set>
                                    <p:animEffect transition="in" filter="fade">
                                      <p:cBhvr>
                                        <p:cTn id="66" dur="1000"/>
                                        <p:tgtEl>
                                          <p:spTgt spid="7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5126" grpId="0" autoUpdateAnimBg="0"/>
      <p:bldP spid="515127" grpId="0" autoUpdateAnimBg="0"/>
      <p:bldP spid="515135" grpId="0" animBg="1"/>
      <p:bldP spid="49" grpId="0" autoUpdateAnimBg="0"/>
      <p:bldP spid="54" grpId="0" autoUpdateAnimBg="0"/>
      <p:bldP spid="55" grpId="0" autoUpdateAnimBg="0"/>
      <p:bldP spid="62" grpId="0" autoUpdateAnimBg="0"/>
      <p:bldP spid="63" grpId="0" autoUpdateAnimBg="0"/>
      <p:bldP spid="64" grpId="0" autoUpdateAnimBg="0"/>
      <p:bldP spid="67" grpId="0" autoUpdateAnimBg="0"/>
      <p:bldP spid="68" grpId="0" autoUpdateAnimBg="0"/>
      <p:bldP spid="69" grpId="0" animBg="1"/>
    </p:bld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4" descr="BeMoreVague"/>
          <p:cNvPicPr>
            <a:picLocks noChangeAspect="1" noChangeArrowheads="1"/>
          </p:cNvPicPr>
          <p:nvPr/>
        </p:nvPicPr>
        <p:blipFill rotWithShape="1">
          <a:blip r:embed="rId3" cstate="screen">
            <a:extLst>
              <a:ext uri="{28A0092B-C50C-407E-A947-70E740481C1C}">
                <a14:useLocalDpi xmlns:a14="http://schemas.microsoft.com/office/drawing/2010/main"/>
              </a:ext>
            </a:extLst>
          </a:blip>
          <a:srcRect l="26366" t="10992" r="22310" b="59821"/>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74753" name="Rectangle 2"/>
          <p:cNvSpPr>
            <a:spLocks noGrp="1" noChangeArrowheads="1"/>
          </p:cNvSpPr>
          <p:nvPr>
            <p:ph type="title"/>
          </p:nvPr>
        </p:nvSpPr>
        <p:spPr/>
        <p:txBody>
          <a:bodyPr/>
          <a:lstStyle/>
          <a:p>
            <a:pPr eaLnBrk="1" hangingPunct="1"/>
            <a:r>
              <a:rPr lang="en-US" b="1" dirty="0">
                <a:ea typeface="Osaka" charset="0"/>
                <a:cs typeface="Arial" panose="020B0604020202020204" pitchFamily="34" charset="0"/>
              </a:rPr>
              <a:t>What do you do for a living?</a:t>
            </a:r>
          </a:p>
        </p:txBody>
      </p:sp>
      <p:sp>
        <p:nvSpPr>
          <p:cNvPr id="74755" name="Rounded Rectangular Callout 2"/>
          <p:cNvSpPr>
            <a:spLocks noChangeArrowheads="1"/>
          </p:cNvSpPr>
          <p:nvPr/>
        </p:nvSpPr>
        <p:spPr bwMode="auto">
          <a:xfrm rot="10800000" flipV="1">
            <a:off x="0" y="-34925"/>
            <a:ext cx="5400675" cy="1773238"/>
          </a:xfrm>
          <a:prstGeom prst="wedgeRoundRectCallout">
            <a:avLst>
              <a:gd name="adj1" fmla="val -23028"/>
              <a:gd name="adj2" fmla="val 98759"/>
              <a:gd name="adj3" fmla="val 16667"/>
            </a:avLst>
          </a:prstGeom>
          <a:solidFill>
            <a:srgbClr val="860000"/>
          </a:solidFill>
          <a:ln w="9525">
            <a:solidFill>
              <a:schemeClr val="tx1"/>
            </a:solidFill>
            <a:round/>
            <a:headEnd/>
            <a:tailEnd/>
          </a:ln>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800" b="1" i="0" u="none" strike="noStrike" kern="1200" cap="none" spc="0" normalizeH="0" baseline="0" noProof="0" dirty="0">
                <a:ln>
                  <a:noFill/>
                </a:ln>
                <a:solidFill>
                  <a:srgbClr val="FFFFFF"/>
                </a:solidFill>
                <a:effectLst/>
                <a:uLnTx/>
                <a:uFillTx/>
                <a:latin typeface="Arial" panose="020B0604020202020204" pitchFamily="34" charset="0"/>
                <a:ea typeface="ADLaM Display" panose="02010000000000000000" pitchFamily="2" charset="0"/>
                <a:cs typeface="Arial" panose="020B0604020202020204" pitchFamily="34" charset="0"/>
              </a:rPr>
              <a:t>ماذا تفعل لكسب لقمة العيش ؟</a:t>
            </a:r>
            <a:endParaRPr kumimoji="0" lang="en-US" sz="4800" b="1" i="0" u="none" strike="noStrike" kern="1200" cap="none" spc="0" normalizeH="0" baseline="0" noProof="0" dirty="0">
              <a:ln>
                <a:noFill/>
              </a:ln>
              <a:solidFill>
                <a:srgbClr val="FFFFFF"/>
              </a:solidFill>
              <a:effectLst/>
              <a:uLnTx/>
              <a:uFillTx/>
              <a:latin typeface="Arial" panose="020B0604020202020204" pitchFamily="34" charset="0"/>
              <a:ea typeface="ADLaM Display" panose="02010000000000000000" pitchFamily="2" charset="0"/>
              <a:cs typeface="Arial" panose="020B0604020202020204" pitchFamily="34" charset="0"/>
            </a:endParaRPr>
          </a:p>
        </p:txBody>
      </p:sp>
      <p:sp>
        <p:nvSpPr>
          <p:cNvPr id="74756" name="Rounded Rectangular Callout 5"/>
          <p:cNvSpPr>
            <a:spLocks noChangeArrowheads="1"/>
          </p:cNvSpPr>
          <p:nvPr/>
        </p:nvSpPr>
        <p:spPr bwMode="auto">
          <a:xfrm rot="10800000" flipV="1">
            <a:off x="5652119" y="115888"/>
            <a:ext cx="3528393" cy="1728787"/>
          </a:xfrm>
          <a:prstGeom prst="wedgeRoundRectCallout">
            <a:avLst>
              <a:gd name="adj1" fmla="val -24500"/>
              <a:gd name="adj2" fmla="val 114708"/>
              <a:gd name="adj3" fmla="val 16667"/>
            </a:avLst>
          </a:prstGeom>
          <a:solidFill>
            <a:schemeClr val="bg1"/>
          </a:solidFill>
          <a:ln w="9525">
            <a:solidFill>
              <a:schemeClr val="tx1"/>
            </a:solidFill>
            <a:round/>
            <a:headEnd/>
            <a:tailEnd/>
          </a:ln>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4" name="TextBox 3"/>
          <p:cNvSpPr txBox="1">
            <a:spLocks noChangeArrowheads="1"/>
          </p:cNvSpPr>
          <p:nvPr/>
        </p:nvSpPr>
        <p:spPr bwMode="auto">
          <a:xfrm>
            <a:off x="5795963" y="549275"/>
            <a:ext cx="3276600" cy="8302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lang="ar-JO" sz="4800" b="1" dirty="0">
                <a:solidFill>
                  <a:srgbClr val="FFFFFF"/>
                </a:solidFill>
                <a:latin typeface="Arial" panose="020B0604020202020204" pitchFamily="34" charset="0"/>
                <a:cs typeface="Arial" panose="020B0604020202020204" pitchFamily="34" charset="0"/>
              </a:rPr>
              <a:t>أ</a:t>
            </a:r>
            <a:r>
              <a:rPr kumimoji="0" lang="ar-JO" sz="48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نا </a:t>
            </a:r>
            <a:r>
              <a:rPr lang="ar-JO" sz="4800" b="1" dirty="0">
                <a:solidFill>
                  <a:srgbClr val="FFFFFF"/>
                </a:solidFill>
                <a:latin typeface="Arial" panose="020B0604020202020204" pitchFamily="34" charset="0"/>
                <a:cs typeface="Arial" panose="020B0604020202020204" pitchFamily="34" charset="0"/>
              </a:rPr>
              <a:t>أ</a:t>
            </a:r>
            <a:r>
              <a:rPr kumimoji="0" lang="ar-JO" sz="48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عمل .</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801" name="Rectangle 2"/>
          <p:cNvSpPr>
            <a:spLocks noGrp="1" noChangeArrowheads="1"/>
          </p:cNvSpPr>
          <p:nvPr>
            <p:ph type="title"/>
          </p:nvPr>
        </p:nvSpPr>
        <p:spPr/>
        <p:txBody>
          <a:bodyPr/>
          <a:lstStyle/>
          <a:p>
            <a:pPr eaLnBrk="1" hangingPunct="1"/>
            <a:r>
              <a:rPr lang="en-US" b="1" dirty="0">
                <a:ea typeface="Osaka" charset="0"/>
                <a:cs typeface="Arial" panose="020B0604020202020204" pitchFamily="34" charset="0"/>
              </a:rPr>
              <a:t>Could you be more vague?</a:t>
            </a:r>
          </a:p>
        </p:txBody>
      </p:sp>
      <p:pic>
        <p:nvPicPr>
          <p:cNvPr id="76802" name="Picture 3" descr="BeMoreVague"/>
          <p:cNvPicPr>
            <a:picLocks noChangeAspect="1" noChangeArrowheads="1"/>
          </p:cNvPicPr>
          <p:nvPr/>
        </p:nvPicPr>
        <p:blipFill>
          <a:blip r:embed="rId3" cstate="screen">
            <a:extLst>
              <a:ext uri="{28A0092B-C50C-407E-A947-70E740481C1C}">
                <a14:useLocalDpi xmlns:a14="http://schemas.microsoft.com/office/drawing/2010/main"/>
              </a:ext>
            </a:extLst>
          </a:blip>
          <a:srcRect l="24228" t="44395" r="20599" b="26418"/>
          <a:stretch>
            <a:fillRect/>
          </a:stretch>
        </p:blipFill>
        <p:spPr bwMode="auto">
          <a:xfrm>
            <a:off x="-35918" y="0"/>
            <a:ext cx="9164638"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90500" name="Rectangle 4"/>
          <p:cNvSpPr>
            <a:spLocks noChangeArrowheads="1"/>
          </p:cNvSpPr>
          <p:nvPr/>
        </p:nvSpPr>
        <p:spPr bwMode="auto">
          <a:xfrm rot="-780458">
            <a:off x="1196975" y="4556125"/>
            <a:ext cx="7086600" cy="1524000"/>
          </a:xfrm>
          <a:prstGeom prst="rect">
            <a:avLst/>
          </a:prstGeom>
          <a:solidFill>
            <a:srgbClr val="00009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ar-JO" sz="8000" b="1" i="0" u="none" strike="noStrike" kern="1200" cap="none" spc="0" normalizeH="0" baseline="0" noProof="0" dirty="0">
                <a:ln>
                  <a:noFill/>
                </a:ln>
                <a:solidFill>
                  <a:srgbClr val="FFFFFF"/>
                </a:solidFill>
                <a:effectLst/>
                <a:uLnTx/>
                <a:uFillTx/>
                <a:latin typeface="Arial" panose="020B0604020202020204" pitchFamily="34" charset="0"/>
                <a:ea typeface="Osaka" charset="0"/>
                <a:cs typeface="Arial" panose="020B0604020202020204" pitchFamily="34" charset="0"/>
              </a:rPr>
              <a:t>كن محدداً / دقيقاً</a:t>
            </a:r>
            <a:endParaRPr kumimoji="1" lang="en-US" sz="6000" b="1" i="0" u="none" strike="noStrike" kern="1200" cap="none" spc="0" normalizeH="0" baseline="0" noProof="0" dirty="0">
              <a:ln>
                <a:noFill/>
              </a:ln>
              <a:solidFill>
                <a:srgbClr val="FFFFFF"/>
              </a:solidFill>
              <a:effectLst/>
              <a:uLnTx/>
              <a:uFillTx/>
              <a:latin typeface="Arial" panose="020B0604020202020204" pitchFamily="34" charset="0"/>
              <a:ea typeface="Osaka" charset="0"/>
              <a:cs typeface="Arial" panose="020B0604020202020204" pitchFamily="34" charset="0"/>
            </a:endParaRPr>
          </a:p>
        </p:txBody>
      </p:sp>
      <p:sp>
        <p:nvSpPr>
          <p:cNvPr id="76804" name="Rounded Rectangular Callout 4"/>
          <p:cNvSpPr>
            <a:spLocks noChangeArrowheads="1"/>
          </p:cNvSpPr>
          <p:nvPr/>
        </p:nvSpPr>
        <p:spPr bwMode="auto">
          <a:xfrm rot="10800000" flipV="1">
            <a:off x="0" y="-34925"/>
            <a:ext cx="5724525" cy="2095500"/>
          </a:xfrm>
          <a:prstGeom prst="wedgeRoundRectCallout">
            <a:avLst>
              <a:gd name="adj1" fmla="val -20310"/>
              <a:gd name="adj2" fmla="val 83329"/>
              <a:gd name="adj3" fmla="val 16667"/>
            </a:avLst>
          </a:prstGeom>
          <a:solidFill>
            <a:srgbClr val="860000"/>
          </a:solidFill>
          <a:ln w="9525">
            <a:solidFill>
              <a:schemeClr val="tx1"/>
            </a:solidFill>
            <a:round/>
            <a:headEnd/>
            <a:tailEnd/>
          </a:ln>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هل يمكن أن تكون </a:t>
            </a:r>
            <a:r>
              <a:rPr lang="ar-JO" sz="4800" b="1" dirty="0">
                <a:solidFill>
                  <a:srgbClr val="FFFFFF"/>
                </a:solidFill>
                <a:latin typeface="Arial" panose="020B0604020202020204" pitchFamily="34" charset="0"/>
                <a:ea typeface="ＭＳ Ｐゴシック" charset="0"/>
                <a:cs typeface="Arial" panose="020B0604020202020204" pitchFamily="34" charset="0"/>
              </a:rPr>
              <a:t>أ</a:t>
            </a:r>
            <a:r>
              <a:rPr kumimoji="0" lang="ar-JO" sz="4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كثر غموضاً ( إبهاماً ) ؟</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3" presetClass="entr" presetSubtype="16" fill="hold" grpId="0" nodeType="clickEffect">
                                  <p:stCondLst>
                                    <p:cond delay="0"/>
                                  </p:stCondLst>
                                  <p:childTnLst>
                                    <p:set>
                                      <p:cBhvr>
                                        <p:cTn id="6" dur="1" fill="hold">
                                          <p:stCondLst>
                                            <p:cond delay="0"/>
                                          </p:stCondLst>
                                        </p:cTn>
                                        <p:tgtEl>
                                          <p:spTgt spid="490500"/>
                                        </p:tgtEl>
                                        <p:attrNameLst>
                                          <p:attrName>style.visibility</p:attrName>
                                        </p:attrNameLst>
                                      </p:cBhvr>
                                      <p:to>
                                        <p:strVal val="visible"/>
                                      </p:to>
                                    </p:set>
                                    <p:anim calcmode="lin" valueType="num">
                                      <p:cBhvr>
                                        <p:cTn id="7" dur="500" fill="hold"/>
                                        <p:tgtEl>
                                          <p:spTgt spid="490500"/>
                                        </p:tgtEl>
                                        <p:attrNameLst>
                                          <p:attrName>ppt_w</p:attrName>
                                        </p:attrNameLst>
                                      </p:cBhvr>
                                      <p:tavLst>
                                        <p:tav tm="0">
                                          <p:val>
                                            <p:fltVal val="0"/>
                                          </p:val>
                                        </p:tav>
                                        <p:tav tm="100000">
                                          <p:val>
                                            <p:strVal val="#ppt_w"/>
                                          </p:val>
                                        </p:tav>
                                      </p:tavLst>
                                    </p:anim>
                                    <p:anim calcmode="lin" valueType="num">
                                      <p:cBhvr>
                                        <p:cTn id="8" dur="500" fill="hold"/>
                                        <p:tgtEl>
                                          <p:spTgt spid="490500"/>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0500" grpId="0" animBg="1"/>
    </p:bldLst>
  </p:timing>
</p:sld>
</file>

<file path=ppt/slides/slide52.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740354" name="Rectangle 2"/>
          <p:cNvSpPr>
            <a:spLocks noGrp="1" noChangeArrowheads="1"/>
          </p:cNvSpPr>
          <p:nvPr>
            <p:ph type="title"/>
          </p:nvPr>
        </p:nvSpPr>
        <p:spPr>
          <a:xfrm>
            <a:off x="107950" y="115888"/>
            <a:ext cx="8229600" cy="884237"/>
          </a:xfrm>
          <a:solidFill>
            <a:srgbClr val="000000"/>
          </a:solidFill>
        </p:spPr>
        <p:txBody>
          <a:bodyPr/>
          <a:lstStyle/>
          <a:p>
            <a:pPr eaLnBrk="1" hangingPunct="1"/>
            <a:r>
              <a:rPr lang="ar-JO" b="1" dirty="0">
                <a:solidFill>
                  <a:srgbClr val="FFFFFF"/>
                </a:solidFill>
                <a:latin typeface="Arial" charset="0"/>
              </a:rPr>
              <a:t>أشياء محددة للملاحظة</a:t>
            </a:r>
            <a:endParaRPr lang="en-US" b="1" dirty="0">
              <a:latin typeface="Arial" charset="0"/>
            </a:endParaRPr>
          </a:p>
        </p:txBody>
      </p:sp>
      <p:sp>
        <p:nvSpPr>
          <p:cNvPr id="4102" name="Rectangle 6"/>
          <p:cNvSpPr>
            <a:spLocks noChangeArrowheads="1"/>
          </p:cNvSpPr>
          <p:nvPr/>
        </p:nvSpPr>
        <p:spPr bwMode="auto">
          <a:xfrm>
            <a:off x="179388" y="1268413"/>
            <a:ext cx="4105275" cy="4525962"/>
          </a:xfrm>
          <a:prstGeom prst="rect">
            <a:avLst/>
          </a:prstGeom>
          <a:noFill/>
          <a:ln w="9525">
            <a:noFill/>
            <a:miter lim="800000"/>
            <a:headEnd/>
            <a:tailEnd/>
          </a:ln>
          <a:effectLst/>
        </p:spPr>
        <p:txBody>
          <a:bodyPr/>
          <a:lstStyle/>
          <a:p>
            <a:pPr marL="342900" indent="-342900" algn="r" defTabSz="914400" rtl="1" fontAlgn="base">
              <a:spcBef>
                <a:spcPct val="20000"/>
              </a:spcBef>
              <a:spcAft>
                <a:spcPct val="0"/>
              </a:spcAft>
              <a:buFontTx/>
              <a:buChar char="•"/>
              <a:defRPr/>
            </a:pPr>
            <a:r>
              <a:rPr lang="ar-JO" sz="4000" b="1" dirty="0">
                <a:solidFill>
                  <a:srgbClr val="FFFFFF"/>
                </a:solidFill>
                <a:effectLst>
                  <a:outerShdw blurRad="50800" dist="38100" dir="2700000" algn="tl" rotWithShape="0">
                    <a:srgbClr val="000000">
                      <a:alpha val="43000"/>
                    </a:srgbClr>
                  </a:outerShdw>
                </a:effectLst>
                <a:latin typeface="Arial" pitchFamily="-105" charset="0"/>
                <a:ea typeface="Arial" pitchFamily="-105" charset="0"/>
                <a:cs typeface="Arial" pitchFamily="-105" charset="0"/>
              </a:rPr>
              <a:t>أدوات التوصيل المهمة</a:t>
            </a:r>
            <a:br>
              <a:rPr lang="en-US" sz="4000" b="1" dirty="0">
                <a:solidFill>
                  <a:srgbClr val="FFFFFF"/>
                </a:solidFill>
                <a:effectLst>
                  <a:outerShdw blurRad="50800" dist="38100" dir="2700000" algn="tl" rotWithShape="0">
                    <a:srgbClr val="000000">
                      <a:alpha val="43000"/>
                    </a:srgbClr>
                  </a:outerShdw>
                </a:effectLst>
                <a:latin typeface="Arial" pitchFamily="-105" charset="0"/>
                <a:ea typeface="Arial" pitchFamily="-105" charset="0"/>
                <a:cs typeface="Arial" pitchFamily="-105" charset="0"/>
              </a:rPr>
            </a:br>
            <a:r>
              <a:rPr lang="en-US" sz="4000" b="1" dirty="0">
                <a:solidFill>
                  <a:srgbClr val="FFFFFF"/>
                </a:solidFill>
                <a:effectLst>
                  <a:outerShdw blurRad="50800" dist="38100" dir="2700000" algn="tl" rotWithShape="0">
                    <a:srgbClr val="000000">
                      <a:alpha val="43000"/>
                    </a:srgbClr>
                  </a:outerShdw>
                </a:effectLst>
                <a:latin typeface="Arial" pitchFamily="-105" charset="0"/>
                <a:ea typeface="Arial" pitchFamily="-105" charset="0"/>
                <a:cs typeface="Arial" pitchFamily="-105" charset="0"/>
              </a:rPr>
              <a:t> –</a:t>
            </a:r>
            <a:r>
              <a:rPr lang="ar-JO" sz="4000" b="1" dirty="0">
                <a:solidFill>
                  <a:srgbClr val="FFFFFF"/>
                </a:solidFill>
                <a:effectLst>
                  <a:outerShdw blurRad="50800" dist="38100" dir="2700000" algn="tl" rotWithShape="0">
                    <a:srgbClr val="000000">
                      <a:alpha val="43000"/>
                    </a:srgbClr>
                  </a:outerShdw>
                </a:effectLst>
                <a:latin typeface="Arial" pitchFamily="-105" charset="0"/>
                <a:ea typeface="Arial" pitchFamily="-105" charset="0"/>
                <a:cs typeface="Arial" pitchFamily="-105" charset="0"/>
              </a:rPr>
              <a:t>حروف الجر</a:t>
            </a:r>
            <a:br>
              <a:rPr lang="en-US" sz="4000" b="1" dirty="0">
                <a:solidFill>
                  <a:srgbClr val="FFFFFF"/>
                </a:solidFill>
                <a:effectLst>
                  <a:outerShdw blurRad="50800" dist="38100" dir="2700000" algn="tl" rotWithShape="0">
                    <a:srgbClr val="000000">
                      <a:alpha val="43000"/>
                    </a:srgbClr>
                  </a:outerShdw>
                </a:effectLst>
                <a:latin typeface="Arial" pitchFamily="-105" charset="0"/>
                <a:ea typeface="Arial" pitchFamily="-105" charset="0"/>
                <a:cs typeface="Arial" pitchFamily="-105" charset="0"/>
              </a:rPr>
            </a:br>
            <a:r>
              <a:rPr lang="en-US" sz="4000" b="1" dirty="0">
                <a:solidFill>
                  <a:srgbClr val="FFFFFF"/>
                </a:solidFill>
                <a:effectLst>
                  <a:outerShdw blurRad="50800" dist="38100" dir="2700000" algn="tl" rotWithShape="0">
                    <a:srgbClr val="000000">
                      <a:alpha val="43000"/>
                    </a:srgbClr>
                  </a:outerShdw>
                </a:effectLst>
                <a:latin typeface="Arial" pitchFamily="-105" charset="0"/>
                <a:ea typeface="Arial" pitchFamily="-105" charset="0"/>
                <a:cs typeface="Arial" pitchFamily="-105" charset="0"/>
              </a:rPr>
              <a:t> –</a:t>
            </a:r>
            <a:r>
              <a:rPr lang="ar-JO" sz="4000" b="1" dirty="0">
                <a:solidFill>
                  <a:srgbClr val="FFFFFF"/>
                </a:solidFill>
                <a:effectLst>
                  <a:outerShdw blurRad="50800" dist="38100" dir="2700000" algn="tl" rotWithShape="0">
                    <a:srgbClr val="000000">
                      <a:alpha val="43000"/>
                    </a:srgbClr>
                  </a:outerShdw>
                </a:effectLst>
                <a:latin typeface="Arial" pitchFamily="-105" charset="0"/>
                <a:ea typeface="Arial" pitchFamily="-105" charset="0"/>
                <a:cs typeface="Arial" pitchFamily="-105" charset="0"/>
              </a:rPr>
              <a:t>أدوات العطف</a:t>
            </a:r>
            <a:endParaRPr lang="en-US" sz="4000" b="1" dirty="0">
              <a:solidFill>
                <a:srgbClr val="FFFFFF"/>
              </a:solidFill>
              <a:effectLst>
                <a:outerShdw blurRad="50800" dist="38100" dir="2700000" algn="tl" rotWithShape="0">
                  <a:srgbClr val="000000">
                    <a:alpha val="43000"/>
                  </a:srgbClr>
                </a:outerShdw>
              </a:effectLst>
              <a:latin typeface="Arial" pitchFamily="-105" charset="0"/>
              <a:ea typeface="Arial" pitchFamily="-105" charset="0"/>
              <a:cs typeface="Arial" pitchFamily="-105" charset="0"/>
            </a:endParaRPr>
          </a:p>
        </p:txBody>
      </p:sp>
      <p:sp>
        <p:nvSpPr>
          <p:cNvPr id="4103" name="Text Box 7"/>
          <p:cNvSpPr txBox="1">
            <a:spLocks noChangeArrowheads="1"/>
          </p:cNvSpPr>
          <p:nvPr/>
        </p:nvSpPr>
        <p:spPr bwMode="auto">
          <a:xfrm>
            <a:off x="8509000" y="76200"/>
            <a:ext cx="530915"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defTabSz="914400" fontAlgn="base">
              <a:spcBef>
                <a:spcPct val="0"/>
              </a:spcBef>
              <a:spcAft>
                <a:spcPct val="0"/>
              </a:spcAft>
              <a:defRPr/>
            </a:pPr>
            <a:r>
              <a:rPr lang="ar-JO" b="1" dirty="0">
                <a:solidFill>
                  <a:srgbClr val="FFFFFF"/>
                </a:solidFill>
              </a:rPr>
              <a:t>22</a:t>
            </a:r>
            <a:endParaRPr lang="en-US" b="1" dirty="0">
              <a:solidFill>
                <a:srgbClr val="FFFFFF"/>
              </a:solidFill>
              <a:effectLst>
                <a:outerShdw blurRad="38100" dist="38100" dir="2700000" algn="tl">
                  <a:srgbClr val="DDDDDD"/>
                </a:outerShdw>
              </a:effectLst>
            </a:endParaRPr>
          </a:p>
        </p:txBody>
      </p:sp>
      <p:sp>
        <p:nvSpPr>
          <p:cNvPr id="6" name="Rectangle 6"/>
          <p:cNvSpPr>
            <a:spLocks noChangeArrowheads="1"/>
          </p:cNvSpPr>
          <p:nvPr/>
        </p:nvSpPr>
        <p:spPr bwMode="auto">
          <a:xfrm>
            <a:off x="4407807" y="1268413"/>
            <a:ext cx="4437369" cy="5589587"/>
          </a:xfrm>
          <a:prstGeom prst="rect">
            <a:avLst/>
          </a:prstGeom>
          <a:noFill/>
          <a:ln w="9525">
            <a:noFill/>
            <a:miter lim="800000"/>
            <a:headEnd/>
            <a:tailEnd/>
          </a:ln>
          <a:effectLst/>
        </p:spPr>
        <p:txBody>
          <a:bodyPr/>
          <a:lstStyle/>
          <a:p>
            <a:pPr algn="r" defTabSz="914400" fontAlgn="base">
              <a:spcBef>
                <a:spcPct val="20000"/>
              </a:spcBef>
              <a:spcAft>
                <a:spcPct val="0"/>
              </a:spcAft>
              <a:defRPr/>
            </a:pPr>
            <a:r>
              <a:rPr lang="ar-JO" sz="3200" b="1" dirty="0">
                <a:solidFill>
                  <a:srgbClr val="FFFFFF"/>
                </a:solidFill>
                <a:effectLst>
                  <a:outerShdw blurRad="50800" dist="38100" dir="2700000" algn="tl" rotWithShape="0">
                    <a:srgbClr val="000000">
                      <a:alpha val="43000"/>
                    </a:srgbClr>
                  </a:outerShdw>
                </a:effectLst>
                <a:latin typeface="Arial" pitchFamily="-105" charset="0"/>
                <a:ea typeface="Arial" pitchFamily="-105" charset="0"/>
                <a:cs typeface="Arial" pitchFamily="-105" charset="0"/>
              </a:rPr>
              <a:t>فيملأ إلهي كل احتياجكم بحسب غناه في المجد في المسيح يسوع</a:t>
            </a:r>
            <a:br>
              <a:rPr lang="en-US" sz="3200" b="1" dirty="0">
                <a:solidFill>
                  <a:srgbClr val="FFFFFF"/>
                </a:solidFill>
                <a:effectLst>
                  <a:outerShdw blurRad="50800" dist="38100" dir="2700000" algn="tl" rotWithShape="0">
                    <a:srgbClr val="000000">
                      <a:alpha val="43000"/>
                    </a:srgbClr>
                  </a:outerShdw>
                </a:effectLst>
                <a:latin typeface="Arial" pitchFamily="-105" charset="0"/>
                <a:ea typeface="Arial" pitchFamily="-105" charset="0"/>
                <a:cs typeface="Arial" pitchFamily="-105" charset="0"/>
              </a:rPr>
            </a:br>
            <a:r>
              <a:rPr lang="en-US" sz="3200" b="1" dirty="0">
                <a:solidFill>
                  <a:srgbClr val="FFFFFF"/>
                </a:solidFill>
                <a:effectLst>
                  <a:outerShdw blurRad="50800" dist="38100" dir="2700000" algn="tl" rotWithShape="0">
                    <a:srgbClr val="000000">
                      <a:alpha val="43000"/>
                    </a:srgbClr>
                  </a:outerShdw>
                </a:effectLst>
                <a:latin typeface="Arial" pitchFamily="-105" charset="0"/>
                <a:ea typeface="Arial" pitchFamily="-105" charset="0"/>
                <a:cs typeface="Arial" pitchFamily="-105" charset="0"/>
              </a:rPr>
              <a:t>(</a:t>
            </a:r>
            <a:r>
              <a:rPr lang="ar-JO" sz="3200" b="1" dirty="0">
                <a:solidFill>
                  <a:srgbClr val="FFFFFF"/>
                </a:solidFill>
                <a:effectLst>
                  <a:outerShdw blurRad="50800" dist="38100" dir="2700000" algn="tl" rotWithShape="0">
                    <a:srgbClr val="000000">
                      <a:alpha val="43000"/>
                    </a:srgbClr>
                  </a:outerShdw>
                </a:effectLst>
                <a:latin typeface="Arial" pitchFamily="-105" charset="0"/>
                <a:ea typeface="Arial" pitchFamily="-105" charset="0"/>
                <a:cs typeface="Arial" pitchFamily="-105" charset="0"/>
              </a:rPr>
              <a:t>في 4: 19</a:t>
            </a:r>
            <a:r>
              <a:rPr lang="en-US" sz="3200" b="1" dirty="0">
                <a:solidFill>
                  <a:srgbClr val="FFFFFF"/>
                </a:solidFill>
                <a:effectLst>
                  <a:outerShdw blurRad="50800" dist="38100" dir="2700000" algn="tl" rotWithShape="0">
                    <a:srgbClr val="000000">
                      <a:alpha val="43000"/>
                    </a:srgbClr>
                  </a:outerShdw>
                </a:effectLst>
                <a:latin typeface="Arial" pitchFamily="-105" charset="0"/>
                <a:ea typeface="Arial" pitchFamily="-105" charset="0"/>
                <a:cs typeface="Arial" pitchFamily="-105" charset="0"/>
              </a:rPr>
              <a:t>)</a:t>
            </a:r>
          </a:p>
        </p:txBody>
      </p:sp>
      <p:sp>
        <p:nvSpPr>
          <p:cNvPr id="7" name="Rectangle 6"/>
          <p:cNvSpPr>
            <a:spLocks noChangeArrowheads="1"/>
          </p:cNvSpPr>
          <p:nvPr/>
        </p:nvSpPr>
        <p:spPr bwMode="auto">
          <a:xfrm>
            <a:off x="0" y="6453188"/>
            <a:ext cx="9144000" cy="404812"/>
          </a:xfrm>
          <a:prstGeom prst="rect">
            <a:avLst/>
          </a:prstGeom>
          <a:solidFill>
            <a:srgbClr val="000000"/>
          </a:solidFill>
          <a:ln w="9525">
            <a:noFill/>
            <a:miter lim="800000"/>
            <a:headEnd/>
            <a:tailEnd/>
          </a:ln>
          <a:effectLst/>
        </p:spPr>
        <p:txBody>
          <a:bodyPr/>
          <a:lstStyle/>
          <a:p>
            <a:pPr algn="ctr" defTabSz="914400" fontAlgn="base">
              <a:spcBef>
                <a:spcPct val="20000"/>
              </a:spcBef>
              <a:spcAft>
                <a:spcPct val="0"/>
              </a:spcAft>
              <a:defRPr/>
            </a:pPr>
            <a:r>
              <a:rPr lang="ar-JO" sz="2000" b="1" dirty="0">
                <a:solidFill>
                  <a:srgbClr val="FFFFFF"/>
                </a:solidFill>
                <a:effectLst>
                  <a:outerShdw blurRad="50800" dist="38100" dir="2700000" algn="tl" rotWithShape="0">
                    <a:srgbClr val="000000">
                      <a:alpha val="43000"/>
                    </a:srgbClr>
                  </a:outerShdw>
                </a:effectLst>
                <a:latin typeface="Arial" pitchFamily="-105" charset="0"/>
                <a:ea typeface="Arial" pitchFamily="-105" charset="0"/>
                <a:cs typeface="Arial" pitchFamily="-105" charset="0"/>
              </a:rPr>
              <a:t>أوليتا والد، فرح الإكتشاف</a:t>
            </a:r>
          </a:p>
        </p:txBody>
      </p:sp>
    </p:spTree>
    <p:extLst>
      <p:ext uri="{BB962C8B-B14F-4D97-AF65-F5344CB8AC3E}">
        <p14:creationId xmlns:p14="http://schemas.microsoft.com/office/powerpoint/2010/main" val="2415106164"/>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4" presetClass="entr" presetSubtype="0" fill="hold" grpId="0" nodeType="clickEffect">
                                  <p:stCondLst>
                                    <p:cond delay="0"/>
                                  </p:stCondLst>
                                  <p:childTnLst>
                                    <p:set>
                                      <p:cBhvr>
                                        <p:cTn id="6" dur="1" fill="hold">
                                          <p:stCondLst>
                                            <p:cond delay="0"/>
                                          </p:stCondLst>
                                        </p:cTn>
                                        <p:tgtEl>
                                          <p:spTgt spid="4102">
                                            <p:txEl>
                                              <p:pRg st="0" end="0"/>
                                            </p:txEl>
                                          </p:spTgt>
                                        </p:tgtEl>
                                        <p:attrNameLst>
                                          <p:attrName>style.visibility</p:attrName>
                                        </p:attrNameLst>
                                      </p:cBhvr>
                                      <p:to>
                                        <p:strVal val="visible"/>
                                      </p:to>
                                    </p:set>
                                    <p:anim to="" calcmode="lin" valueType="num">
                                      <p:cBhvr>
                                        <p:cTn id="7" dur="1" fill="hold"/>
                                        <p:tgtEl>
                                          <p:spTgt spid="4102">
                                            <p:txEl>
                                              <p:pRg st="0" end="0"/>
                                            </p:txEl>
                                          </p:spTgt>
                                        </p:tgtEl>
                                        <p:attrNameLst>
                                          <p:attrName/>
                                        </p:attrNameLst>
                                      </p:cBhvr>
                                    </p:anim>
                                  </p:childTnLst>
                                </p:cTn>
                              </p:par>
                            </p:childTnLst>
                          </p:cTn>
                        </p:par>
                      </p:childTnLst>
                    </p:cTn>
                  </p:par>
                  <p:par>
                    <p:cTn id="8" fill="hold" nodeType="clickPar">
                      <p:stCondLst>
                        <p:cond delay="indefinite"/>
                      </p:stCondLst>
                      <p:childTnLst>
                        <p:par>
                          <p:cTn id="9" fill="hold" nodeType="withGroup">
                            <p:stCondLst>
                              <p:cond delay="0"/>
                            </p:stCondLst>
                            <p:childTnLst>
                              <p:par>
                                <p:cTn id="10" presetID="24" presetClass="entr" presetSubtype="0" fill="hold" grpId="0" nodeType="clickEffect">
                                  <p:stCondLst>
                                    <p:cond delay="0"/>
                                  </p:stCondLst>
                                  <p:childTnLst>
                                    <p:set>
                                      <p:cBhvr>
                                        <p:cTn id="11" dur="1" fill="hold">
                                          <p:stCondLst>
                                            <p:cond delay="0"/>
                                          </p:stCondLst>
                                        </p:cTn>
                                        <p:tgtEl>
                                          <p:spTgt spid="6">
                                            <p:txEl>
                                              <p:pRg st="0" end="0"/>
                                            </p:txEl>
                                          </p:spTgt>
                                        </p:tgtEl>
                                        <p:attrNameLst>
                                          <p:attrName>style.visibility</p:attrName>
                                        </p:attrNameLst>
                                      </p:cBhvr>
                                      <p:to>
                                        <p:strVal val="visible"/>
                                      </p:to>
                                    </p:set>
                                    <p:anim to="" calcmode="lin" valueType="num">
                                      <p:cBhvr>
                                        <p:cTn id="12" dur="1" fill="hold"/>
                                        <p:tgtEl>
                                          <p:spTgt spid="6">
                                            <p:txEl>
                                              <p:pRg st="0" end="0"/>
                                            </p:txEl>
                                          </p:spTgt>
                                        </p:tgtEl>
                                        <p:attrNameLst>
                                          <p:attrName/>
                                        </p:attrNameLst>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02" grpId="0" build="p"/>
      <p:bldP spid="6" grpId="0" build="p"/>
    </p:bld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5185" name="Title 1"/>
          <p:cNvSpPr>
            <a:spLocks noGrp="1"/>
          </p:cNvSpPr>
          <p:nvPr>
            <p:ph type="title"/>
          </p:nvPr>
        </p:nvSpPr>
        <p:spPr>
          <a:xfrm>
            <a:off x="0" y="457200"/>
            <a:ext cx="9144000" cy="1143000"/>
          </a:xfrm>
        </p:spPr>
        <p:txBody>
          <a:bodyPr/>
          <a:lstStyle/>
          <a:p>
            <a:r>
              <a:rPr lang="en-US">
                <a:solidFill>
                  <a:schemeClr val="bg1"/>
                </a:solidFill>
                <a:effectLst/>
                <a:latin typeface="Arial Black" charset="0"/>
                <a:ea typeface="ＭＳ Ｐゴシック" charset="0"/>
                <a:cs typeface="ＭＳ Ｐゴシック" charset="0"/>
              </a:rPr>
              <a:t>Our Crossroads Era</a:t>
            </a:r>
            <a:br>
              <a:rPr lang="en-US">
                <a:solidFill>
                  <a:schemeClr val="bg1"/>
                </a:solidFill>
                <a:effectLst/>
                <a:latin typeface="Arial Black" charset="0"/>
                <a:ea typeface="ＭＳ Ｐゴシック" charset="0"/>
                <a:cs typeface="ＭＳ Ｐゴシック" charset="0"/>
              </a:rPr>
            </a:br>
            <a:r>
              <a:rPr lang="en-US">
                <a:solidFill>
                  <a:schemeClr val="bg1"/>
                </a:solidFill>
                <a:effectLst/>
                <a:latin typeface="Arial Black" charset="0"/>
                <a:ea typeface="ＭＳ Ｐゴシック" charset="0"/>
                <a:cs typeface="ＭＳ Ｐゴシック" charset="0"/>
              </a:rPr>
              <a:t>2006-2011</a:t>
            </a:r>
          </a:p>
        </p:txBody>
      </p:sp>
      <p:pic>
        <p:nvPicPr>
          <p:cNvPr id="605186" name="Picture 3" descr="DSC00864.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 name="Title 1"/>
          <p:cNvSpPr txBox="1">
            <a:spLocks/>
          </p:cNvSpPr>
          <p:nvPr/>
        </p:nvSpPr>
        <p:spPr bwMode="auto">
          <a:xfrm>
            <a:off x="0" y="0"/>
            <a:ext cx="9144000" cy="1479550"/>
          </a:xfrm>
          <a:prstGeom prst="rect">
            <a:avLst/>
          </a:prstGeom>
          <a:noFill/>
          <a:ln w="9525">
            <a:noFill/>
            <a:miter lim="800000"/>
            <a:headEnd/>
            <a:tailEnd/>
          </a:ln>
        </p:spPr>
        <p:txBody>
          <a:bodyPr lIns="91429" tIns="45714" rIns="91429" bIns="45714" anchor="ctr"/>
          <a:lstStyle/>
          <a:p>
            <a:pPr marL="712788" indent="-712788" algn="ctr" defTabSz="914400" eaLnBrk="0" fontAlgn="base" hangingPunct="0">
              <a:spcBef>
                <a:spcPct val="0"/>
              </a:spcBef>
              <a:spcAft>
                <a:spcPct val="0"/>
              </a:spcAft>
              <a:defRPr/>
            </a:pPr>
            <a:r>
              <a:rPr lang="ar-JO" sz="4000" b="1" kern="0" dirty="0">
                <a:solidFill>
                  <a:srgbClr val="E3EBF1"/>
                </a:solidFill>
                <a:effectLst>
                  <a:glow rad="266700">
                    <a:srgbClr val="000000"/>
                  </a:glow>
                </a:effectLst>
                <a:latin typeface="Arial" panose="020B0604020202020204" pitchFamily="34" charset="0"/>
                <a:ea typeface="ＭＳ Ｐゴシック" charset="-128"/>
                <a:cs typeface="Arial" panose="020B0604020202020204" pitchFamily="34" charset="0"/>
              </a:rPr>
              <a:t>.... فيملأ إلهي كل احتياجكم ... (4: 19)</a:t>
            </a:r>
            <a:endParaRPr lang="en-US" sz="4000" b="1" kern="0" dirty="0">
              <a:solidFill>
                <a:srgbClr val="E3EBF1"/>
              </a:solidFill>
              <a:effectLst>
                <a:glow rad="266700">
                  <a:srgbClr val="000000"/>
                </a:glow>
              </a:effectLst>
              <a:latin typeface="Arial" panose="020B0604020202020204" pitchFamily="34" charset="0"/>
              <a:ea typeface="ＭＳ Ｐゴシック" charset="-128"/>
              <a:cs typeface="Arial" panose="020B0604020202020204" pitchFamily="34" charset="0"/>
            </a:endParaRPr>
          </a:p>
        </p:txBody>
      </p:sp>
    </p:spTree>
    <p:extLst>
      <p:ext uri="{BB962C8B-B14F-4D97-AF65-F5344CB8AC3E}">
        <p14:creationId xmlns:p14="http://schemas.microsoft.com/office/powerpoint/2010/main" val="2087410478"/>
      </p:ext>
    </p:extLst>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1953" name="Text Box 2"/>
          <p:cNvSpPr txBox="1">
            <a:spLocks noChangeArrowheads="1"/>
          </p:cNvSpPr>
          <p:nvPr/>
        </p:nvSpPr>
        <p:spPr bwMode="auto">
          <a:xfrm>
            <a:off x="8197850" y="76200"/>
            <a:ext cx="771365"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174أ</a:t>
            </a:r>
            <a:endPar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30723" name="Text Box 3"/>
          <p:cNvSpPr txBox="1">
            <a:spLocks noChangeArrowheads="1"/>
          </p:cNvSpPr>
          <p:nvPr/>
        </p:nvSpPr>
        <p:spPr bwMode="auto">
          <a:xfrm>
            <a:off x="0" y="101600"/>
            <a:ext cx="8229600" cy="584775"/>
          </a:xfrm>
          <a:prstGeom prst="rect">
            <a:avLst/>
          </a:prstGeom>
          <a:gradFill rotWithShape="1">
            <a:gsLst>
              <a:gs pos="0">
                <a:srgbClr val="9933FF"/>
              </a:gs>
              <a:gs pos="50000">
                <a:schemeClr val="bg2"/>
              </a:gs>
              <a:gs pos="100000">
                <a:srgbClr val="9933FF"/>
              </a:gs>
            </a:gsLst>
            <a:lin ang="5400000" scaled="1"/>
          </a:gradFill>
          <a:ln w="12700">
            <a:noFill/>
            <a:miter lim="800000"/>
            <a:headEnd type="none" w="sm" len="sm"/>
            <a:tailEnd type="none" w="sm" len="sm"/>
          </a:ln>
          <a:effectLst/>
        </p:spPr>
        <p:txBody>
          <a:bodyP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3200" b="1" i="0" u="none" strike="noStrike" kern="1200" cap="none" spc="0" normalizeH="0" baseline="0" noProof="0" dirty="0">
                <a:ln>
                  <a:noFill/>
                </a:ln>
                <a:solidFill>
                  <a:srgbClr val="FFFFFF"/>
                </a:solidFill>
                <a:effectLst/>
                <a:uLnTx/>
                <a:uFillTx/>
                <a:latin typeface="Arial"/>
                <a:ea typeface="SimSun" pitchFamily="2" charset="-122"/>
                <a:cs typeface="Arial"/>
              </a:rPr>
              <a:t>تباينات العهد في غلاطية 4: 21-31</a:t>
            </a:r>
            <a:endParaRPr kumimoji="0" lang="en-US" altLang="zh-CN" sz="3200" b="1" i="0" u="none" strike="noStrike" kern="1200" cap="none" spc="0" normalizeH="0" baseline="0" noProof="0" dirty="0">
              <a:ln>
                <a:noFill/>
              </a:ln>
              <a:solidFill>
                <a:srgbClr val="FFFFFF"/>
              </a:solidFill>
              <a:effectLst/>
              <a:uLnTx/>
              <a:uFillTx/>
              <a:latin typeface="Arial"/>
              <a:ea typeface="SimSun" pitchFamily="2" charset="-122"/>
              <a:cs typeface="Arial"/>
            </a:endParaRPr>
          </a:p>
        </p:txBody>
      </p:sp>
      <p:sp>
        <p:nvSpPr>
          <p:cNvPr id="381955" name="Rectangle 5"/>
          <p:cNvSpPr>
            <a:spLocks noChangeArrowheads="1"/>
          </p:cNvSpPr>
          <p:nvPr/>
        </p:nvSpPr>
        <p:spPr bwMode="auto">
          <a:xfrm>
            <a:off x="465138" y="1649413"/>
            <a:ext cx="91440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tab pos="457200" algn="r"/>
                <a:tab pos="2743200" algn="ctr"/>
                <a:tab pos="5486400" algn="r"/>
              </a:tabLst>
              <a:defRPr/>
            </a:pPr>
            <a:endParaRPr kumimoji="0" lang="en-GB" sz="2400" b="0" i="0" u="none" strike="noStrike" kern="1200" cap="none" spc="0" normalizeH="0" baseline="0" noProof="0">
              <a:ln>
                <a:noFill/>
              </a:ln>
              <a:solidFill>
                <a:srgbClr val="FFFFFF"/>
              </a:solidFill>
              <a:effectLst/>
              <a:uLnTx/>
              <a:uFillTx/>
              <a:latin typeface="Times New Roman" charset="0"/>
              <a:ea typeface="ＭＳ Ｐゴシック" charset="0"/>
            </a:endParaRPr>
          </a:p>
        </p:txBody>
      </p:sp>
      <p:sp>
        <p:nvSpPr>
          <p:cNvPr id="381956" name="Rectangle 6"/>
          <p:cNvSpPr>
            <a:spLocks noChangeArrowheads="1"/>
          </p:cNvSpPr>
          <p:nvPr/>
        </p:nvSpPr>
        <p:spPr bwMode="auto">
          <a:xfrm>
            <a:off x="465138" y="1649413"/>
            <a:ext cx="91440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tab pos="457200" algn="r"/>
                <a:tab pos="2743200" algn="ctr"/>
                <a:tab pos="5486400" algn="r"/>
              </a:tabLst>
              <a:defRPr/>
            </a:pPr>
            <a:endParaRPr kumimoji="0" lang="en-GB" sz="2400" b="0" i="0" u="none" strike="noStrike" kern="1200" cap="none" spc="0" normalizeH="0" baseline="0" noProof="0">
              <a:ln>
                <a:noFill/>
              </a:ln>
              <a:solidFill>
                <a:srgbClr val="FFFFFF"/>
              </a:solidFill>
              <a:effectLst/>
              <a:uLnTx/>
              <a:uFillTx/>
              <a:latin typeface="Times New Roman" charset="0"/>
              <a:ea typeface="ＭＳ Ｐゴシック" charset="0"/>
            </a:endParaRPr>
          </a:p>
        </p:txBody>
      </p:sp>
      <p:sp>
        <p:nvSpPr>
          <p:cNvPr id="381957" name="Rectangle 7"/>
          <p:cNvSpPr>
            <a:spLocks noChangeArrowheads="1"/>
          </p:cNvSpPr>
          <p:nvPr/>
        </p:nvSpPr>
        <p:spPr bwMode="auto">
          <a:xfrm>
            <a:off x="465138" y="1695450"/>
            <a:ext cx="9144000" cy="625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a:spAutoFit/>
          </a:bodyPr>
          <a:lstStyle/>
          <a:p>
            <a:pPr marL="0" marR="0" lvl="0" indent="0" algn="just" defTabSz="914400" rtl="0" eaLnBrk="1" fontAlgn="base" latinLnBrk="0" hangingPunct="1">
              <a:lnSpc>
                <a:spcPct val="100000"/>
              </a:lnSpc>
              <a:spcBef>
                <a:spcPct val="0"/>
              </a:spcBef>
              <a:spcAft>
                <a:spcPct val="0"/>
              </a:spcAft>
              <a:buClrTx/>
              <a:buSzTx/>
              <a:buFontTx/>
              <a:buNone/>
              <a:tabLst>
                <a:tab pos="742950" algn="r"/>
                <a:tab pos="2743200" algn="ctr"/>
                <a:tab pos="5486400" algn="r"/>
              </a:tabLst>
              <a:defRPr/>
            </a:pPr>
            <a:r>
              <a:rPr kumimoji="0" lang="en-US" altLang="zh-CN" sz="1100" b="0" i="0" u="none" strike="noStrike" kern="1200" cap="none" spc="0" normalizeH="0" baseline="0" noProof="0">
                <a:ln>
                  <a:noFill/>
                </a:ln>
                <a:solidFill>
                  <a:srgbClr val="FFFFFF"/>
                </a:solidFill>
                <a:effectLst/>
                <a:uLnTx/>
                <a:uFillTx/>
                <a:latin typeface="Times" charset="0"/>
                <a:ea typeface="宋体" charset="0"/>
                <a:cs typeface="宋体" charset="0"/>
              </a:rPr>
              <a:t> </a:t>
            </a:r>
            <a:endParaRPr kumimoji="0" lang="en-US" altLang="zh-CN" sz="1200" b="0" i="0" u="none" strike="noStrike" kern="1200" cap="none" spc="0" normalizeH="0" baseline="0" noProof="0">
              <a:ln>
                <a:noFill/>
              </a:ln>
              <a:solidFill>
                <a:srgbClr val="FFFFFF"/>
              </a:solidFill>
              <a:effectLst/>
              <a:uLnTx/>
              <a:uFillTx/>
              <a:latin typeface="Times" charset="0"/>
              <a:ea typeface="宋体" charset="0"/>
              <a:cs typeface="宋体" charset="0"/>
            </a:endParaRPr>
          </a:p>
          <a:p>
            <a:pPr marL="0" marR="0" lvl="0" indent="0" algn="l" defTabSz="914400" rtl="0" eaLnBrk="0" fontAlgn="base" latinLnBrk="0" hangingPunct="0">
              <a:lnSpc>
                <a:spcPct val="100000"/>
              </a:lnSpc>
              <a:spcBef>
                <a:spcPct val="0"/>
              </a:spcBef>
              <a:spcAft>
                <a:spcPct val="0"/>
              </a:spcAft>
              <a:buClrTx/>
              <a:buSzTx/>
              <a:buFontTx/>
              <a:buNone/>
              <a:tabLst>
                <a:tab pos="742950" algn="r"/>
                <a:tab pos="2743200" algn="ctr"/>
                <a:tab pos="5486400" algn="r"/>
              </a:tabLst>
              <a:defRPr/>
            </a:pPr>
            <a:endParaRPr kumimoji="0" lang="en-US" altLang="zh-CN" sz="2400" b="0" i="0" u="none" strike="noStrike" kern="1200" cap="none" spc="0" normalizeH="0" baseline="0" noProof="0">
              <a:ln>
                <a:noFill/>
              </a:ln>
              <a:solidFill>
                <a:srgbClr val="FFFFFF"/>
              </a:solidFill>
              <a:effectLst/>
              <a:uLnTx/>
              <a:uFillTx/>
              <a:latin typeface="Times New Roman" charset="0"/>
              <a:ea typeface="宋体" charset="0"/>
              <a:cs typeface="宋体" charset="0"/>
            </a:endParaRPr>
          </a:p>
        </p:txBody>
      </p:sp>
      <p:sp>
        <p:nvSpPr>
          <p:cNvPr id="381958" name="Rectangle 8"/>
          <p:cNvSpPr>
            <a:spLocks noChangeArrowheads="1"/>
          </p:cNvSpPr>
          <p:nvPr/>
        </p:nvSpPr>
        <p:spPr bwMode="auto">
          <a:xfrm>
            <a:off x="465138" y="1649413"/>
            <a:ext cx="91440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tab pos="457200" algn="r"/>
                <a:tab pos="2743200" algn="ctr"/>
                <a:tab pos="5486400" algn="r"/>
              </a:tabLst>
              <a:defRPr/>
            </a:pPr>
            <a:endParaRPr kumimoji="0" lang="en-GB" sz="2400" b="0" i="0" u="none" strike="noStrike" kern="1200" cap="none" spc="0" normalizeH="0" baseline="0" noProof="0">
              <a:ln>
                <a:noFill/>
              </a:ln>
              <a:solidFill>
                <a:srgbClr val="FFFFFF"/>
              </a:solidFill>
              <a:effectLst/>
              <a:uLnTx/>
              <a:uFillTx/>
              <a:latin typeface="Times New Roman" charset="0"/>
              <a:ea typeface="ＭＳ Ｐゴシック" charset="0"/>
            </a:endParaRPr>
          </a:p>
        </p:txBody>
      </p:sp>
      <p:sp>
        <p:nvSpPr>
          <p:cNvPr id="381959" name="Rectangle 9"/>
          <p:cNvSpPr>
            <a:spLocks noChangeArrowheads="1"/>
          </p:cNvSpPr>
          <p:nvPr/>
        </p:nvSpPr>
        <p:spPr bwMode="auto">
          <a:xfrm>
            <a:off x="1938338" y="-9525"/>
            <a:ext cx="9144000" cy="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endParaRPr>
          </a:p>
        </p:txBody>
      </p:sp>
      <p:sp>
        <p:nvSpPr>
          <p:cNvPr id="381960" name="Rectangle 10"/>
          <p:cNvSpPr>
            <a:spLocks noChangeArrowheads="1"/>
          </p:cNvSpPr>
          <p:nvPr/>
        </p:nvSpPr>
        <p:spPr bwMode="auto">
          <a:xfrm>
            <a:off x="1933575" y="0"/>
            <a:ext cx="9144000" cy="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endParaRPr>
          </a:p>
        </p:txBody>
      </p:sp>
      <p:sp>
        <p:nvSpPr>
          <p:cNvPr id="381961" name="Rectangle 13"/>
          <p:cNvSpPr>
            <a:spLocks noChangeArrowheads="1"/>
          </p:cNvSpPr>
          <p:nvPr/>
        </p:nvSpPr>
        <p:spPr bwMode="auto">
          <a:xfrm>
            <a:off x="1933575" y="1219200"/>
            <a:ext cx="9144000" cy="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endParaRPr>
          </a:p>
        </p:txBody>
      </p:sp>
      <p:graphicFrame>
        <p:nvGraphicFramePr>
          <p:cNvPr id="30810" name="Group 90"/>
          <p:cNvGraphicFramePr>
            <a:graphicFrameLocks noGrp="1"/>
          </p:cNvGraphicFramePr>
          <p:nvPr/>
        </p:nvGraphicFramePr>
        <p:xfrm>
          <a:off x="0" y="739775"/>
          <a:ext cx="9067800" cy="6126519"/>
        </p:xfrm>
        <a:graphic>
          <a:graphicData uri="http://schemas.openxmlformats.org/drawingml/2006/table">
            <a:tbl>
              <a:tblPr/>
              <a:tblGrid>
                <a:gridCol w="1763688">
                  <a:extLst>
                    <a:ext uri="{9D8B030D-6E8A-4147-A177-3AD203B41FA5}">
                      <a16:colId xmlns:a16="http://schemas.microsoft.com/office/drawing/2014/main" val="20000"/>
                    </a:ext>
                  </a:extLst>
                </a:gridCol>
                <a:gridCol w="3249637">
                  <a:extLst>
                    <a:ext uri="{9D8B030D-6E8A-4147-A177-3AD203B41FA5}">
                      <a16:colId xmlns:a16="http://schemas.microsoft.com/office/drawing/2014/main" val="20001"/>
                    </a:ext>
                  </a:extLst>
                </a:gridCol>
                <a:gridCol w="4054475">
                  <a:extLst>
                    <a:ext uri="{9D8B030D-6E8A-4147-A177-3AD203B41FA5}">
                      <a16:colId xmlns:a16="http://schemas.microsoft.com/office/drawing/2014/main" val="20002"/>
                    </a:ext>
                  </a:extLst>
                </a:gridCol>
              </a:tblGrid>
              <a:tr h="487363">
                <a:tc>
                  <a:txBody>
                    <a:bodyPr/>
                    <a:lstStyle/>
                    <a:p>
                      <a:pPr marL="0" marR="0" lvl="0" indent="0" algn="ctr" defTabSz="914400" rtl="0" eaLnBrk="1" fontAlgn="base" latinLnBrk="0" hangingPunct="1">
                        <a:lnSpc>
                          <a:spcPct val="100000"/>
                        </a:lnSpc>
                        <a:spcBef>
                          <a:spcPct val="20000"/>
                        </a:spcBef>
                        <a:spcAft>
                          <a:spcPct val="0"/>
                        </a:spcAft>
                        <a:buClr>
                          <a:schemeClr val="accent1"/>
                        </a:buClr>
                        <a:buSzPct val="80000"/>
                        <a:buFont typeface="Wingdings" charset="0"/>
                        <a:buNone/>
                        <a:tabLst/>
                      </a:pPr>
                      <a:r>
                        <a:rPr kumimoji="0" lang="ar-JO" altLang="zh-CN" sz="2000" b="1" i="0" u="none" strike="noStrike" cap="none" normalizeH="0" baseline="0" dirty="0">
                          <a:ln>
                            <a:noFill/>
                          </a:ln>
                          <a:solidFill>
                            <a:schemeClr val="tx1"/>
                          </a:solidFill>
                          <a:effectLst>
                            <a:outerShdw blurRad="38100" dist="38100" dir="2700000" algn="tl">
                              <a:srgbClr val="000066"/>
                            </a:outerShdw>
                          </a:effectLst>
                          <a:latin typeface="Arial" charset="0"/>
                          <a:ea typeface="ＭＳ Ｐゴシック" charset="0"/>
                          <a:cs typeface="Arial" charset="0"/>
                        </a:rPr>
                        <a:t>العهد</a:t>
                      </a:r>
                      <a:endParaRPr kumimoji="0" lang="zh-CN" altLang="en-GB" sz="2000" b="1" i="0" u="none" strike="noStrike" cap="none" normalizeH="0" baseline="0" dirty="0">
                        <a:ln>
                          <a:noFill/>
                        </a:ln>
                        <a:solidFill>
                          <a:schemeClr val="tx1"/>
                        </a:solidFill>
                        <a:effectLst>
                          <a:outerShdw blurRad="38100" dist="38100" dir="2700000" algn="tl">
                            <a:srgbClr val="000066"/>
                          </a:outerShdw>
                        </a:effectLst>
                        <a:latin typeface="Arial" charset="0"/>
                        <a:ea typeface="宋体" charset="0"/>
                        <a:cs typeface="宋体" charset="0"/>
                      </a:endParaRPr>
                    </a:p>
                  </a:txBody>
                  <a:tcPr marT="45717" marB="45717"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28575"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solidFill>
                      <a:srgbClr val="000000"/>
                    </a:solidFill>
                  </a:tcPr>
                </a:tc>
                <a:tc>
                  <a:txBody>
                    <a:bodyPr/>
                    <a:lstStyle/>
                    <a:p>
                      <a:pPr marL="0" marR="0" lvl="0" indent="0" algn="ctr" defTabSz="914400" rtl="0" eaLnBrk="1" fontAlgn="base" latinLnBrk="0" hangingPunct="1">
                        <a:lnSpc>
                          <a:spcPct val="100000"/>
                        </a:lnSpc>
                        <a:spcBef>
                          <a:spcPct val="20000"/>
                        </a:spcBef>
                        <a:spcAft>
                          <a:spcPct val="0"/>
                        </a:spcAft>
                        <a:buClr>
                          <a:schemeClr val="accent1"/>
                        </a:buClr>
                        <a:buSzPct val="80000"/>
                        <a:buFont typeface="Wingdings" charset="0"/>
                        <a:buNone/>
                        <a:tabLst/>
                      </a:pPr>
                      <a:r>
                        <a:rPr kumimoji="0" lang="ar-JO" altLang="zh-CN" sz="2000" b="1" i="0" u="none" strike="noStrike" cap="none" normalizeH="0" baseline="0" dirty="0">
                          <a:ln>
                            <a:noFill/>
                          </a:ln>
                          <a:solidFill>
                            <a:schemeClr val="tx1"/>
                          </a:solidFill>
                          <a:effectLst>
                            <a:outerShdw blurRad="38100" dist="38100" dir="2700000" algn="tl">
                              <a:srgbClr val="000066"/>
                            </a:outerShdw>
                          </a:effectLst>
                          <a:latin typeface="Arial" charset="0"/>
                          <a:ea typeface="ＭＳ Ｐゴシック" charset="0"/>
                          <a:cs typeface="Arial" charset="0"/>
                        </a:rPr>
                        <a:t>الناموس (24-25)</a:t>
                      </a:r>
                      <a:endParaRPr kumimoji="0" lang="en-GB" altLang="zh-CN" sz="2000" b="1" i="0" u="none" strike="noStrike" cap="none" normalizeH="0" baseline="0" dirty="0">
                        <a:ln>
                          <a:noFill/>
                        </a:ln>
                        <a:solidFill>
                          <a:schemeClr val="tx1"/>
                        </a:solidFill>
                        <a:effectLst>
                          <a:outerShdw blurRad="38100" dist="38100" dir="2700000" algn="tl">
                            <a:srgbClr val="000066"/>
                          </a:outerShdw>
                        </a:effectLst>
                        <a:latin typeface="Arial" charset="0"/>
                        <a:ea typeface="ＭＳ Ｐゴシック" charset="0"/>
                        <a:cs typeface="Arial" charset="0"/>
                      </a:endParaRPr>
                    </a:p>
                  </a:txBody>
                  <a:tcPr marT="45717" marB="45717"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28575"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solidFill>
                      <a:srgbClr val="000000"/>
                    </a:solidFill>
                  </a:tcPr>
                </a:tc>
                <a:tc>
                  <a:txBody>
                    <a:bodyPr/>
                    <a:lstStyle/>
                    <a:p>
                      <a:pPr marL="0" marR="0" lvl="0" indent="0" algn="ctr" defTabSz="914400" rtl="0" eaLnBrk="1" fontAlgn="base" latinLnBrk="0" hangingPunct="1">
                        <a:lnSpc>
                          <a:spcPct val="100000"/>
                        </a:lnSpc>
                        <a:spcBef>
                          <a:spcPct val="20000"/>
                        </a:spcBef>
                        <a:spcAft>
                          <a:spcPct val="0"/>
                        </a:spcAft>
                        <a:buClr>
                          <a:schemeClr val="accent1"/>
                        </a:buClr>
                        <a:buSzPct val="80000"/>
                        <a:buFont typeface="Wingdings" charset="0"/>
                        <a:buNone/>
                        <a:tabLst/>
                      </a:pPr>
                      <a:r>
                        <a:rPr kumimoji="0" lang="ar-JO" altLang="zh-CN" sz="2000" b="1" i="0" u="none" strike="noStrike" cap="none" normalizeH="0" baseline="0" dirty="0">
                          <a:ln>
                            <a:noFill/>
                          </a:ln>
                          <a:solidFill>
                            <a:schemeClr val="tx1"/>
                          </a:solidFill>
                          <a:effectLst>
                            <a:outerShdw blurRad="38100" dist="38100" dir="2700000" algn="tl">
                              <a:srgbClr val="000066"/>
                            </a:outerShdw>
                          </a:effectLst>
                          <a:latin typeface="Arial" charset="0"/>
                          <a:ea typeface="ＭＳ Ｐゴシック" charset="0"/>
                          <a:cs typeface="Arial" charset="0"/>
                        </a:rPr>
                        <a:t>الإبراهيمي (28ب، 3: 16-18)</a:t>
                      </a:r>
                      <a:endParaRPr kumimoji="0" lang="en-GB" altLang="zh-CN" sz="2000" b="1" i="0" u="none" strike="noStrike" cap="none" normalizeH="0" baseline="0" dirty="0">
                        <a:ln>
                          <a:noFill/>
                        </a:ln>
                        <a:solidFill>
                          <a:schemeClr val="tx1"/>
                        </a:solidFill>
                        <a:effectLst>
                          <a:outerShdw blurRad="38100" dist="38100" dir="2700000" algn="tl">
                            <a:srgbClr val="000066"/>
                          </a:outerShdw>
                        </a:effectLst>
                        <a:latin typeface="Arial" charset="0"/>
                        <a:ea typeface="ＭＳ Ｐゴシック" charset="0"/>
                        <a:cs typeface="Arial" charset="0"/>
                      </a:endParaRPr>
                    </a:p>
                  </a:txBody>
                  <a:tcPr marT="45717" marB="45717"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28575"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solidFill>
                      <a:srgbClr val="000000"/>
                    </a:solidFill>
                  </a:tcPr>
                </a:tc>
                <a:extLst>
                  <a:ext uri="{0D108BD9-81ED-4DB2-BD59-A6C34878D82A}">
                    <a16:rowId xmlns:a16="http://schemas.microsoft.com/office/drawing/2014/main" val="10000"/>
                  </a:ext>
                </a:extLst>
              </a:tr>
              <a:tr h="701674">
                <a:tc>
                  <a:txBody>
                    <a:bodyPr/>
                    <a:lstStyle/>
                    <a:p>
                      <a:pPr marL="0" marR="0" lvl="0" indent="0" algn="ctr" defTabSz="914400" rtl="0" eaLnBrk="1" fontAlgn="base" latinLnBrk="0" hangingPunct="1">
                        <a:lnSpc>
                          <a:spcPct val="100000"/>
                        </a:lnSpc>
                        <a:spcBef>
                          <a:spcPct val="20000"/>
                        </a:spcBef>
                        <a:spcAft>
                          <a:spcPct val="0"/>
                        </a:spcAft>
                        <a:buClr>
                          <a:schemeClr val="accent1"/>
                        </a:buClr>
                        <a:buSzPct val="80000"/>
                        <a:buFont typeface="Wingdings" charset="0"/>
                        <a:buNone/>
                        <a:tabLst/>
                      </a:pPr>
                      <a:r>
                        <a:rPr kumimoji="0" lang="ar-JO" altLang="zh-CN" sz="2000" b="1" i="0" u="none" strike="noStrike" cap="none" normalizeH="0" baseline="0" dirty="0">
                          <a:ln>
                            <a:noFill/>
                          </a:ln>
                          <a:solidFill>
                            <a:schemeClr val="tx1"/>
                          </a:solidFill>
                          <a:effectLst>
                            <a:outerShdw blurRad="38100" dist="38100" dir="2700000" algn="tl">
                              <a:srgbClr val="000000"/>
                            </a:outerShdw>
                          </a:effectLst>
                          <a:latin typeface="Arial" charset="0"/>
                          <a:ea typeface="ＭＳ Ｐゴシック" charset="0"/>
                          <a:cs typeface="Arial" charset="0"/>
                        </a:rPr>
                        <a:t>الإبن</a:t>
                      </a:r>
                      <a:endParaRPr kumimoji="0" lang="zh-CN" altLang="en-GB" sz="2000" b="1" i="0" u="none" strike="noStrike" cap="none" normalizeH="0" baseline="0" dirty="0">
                        <a:ln>
                          <a:noFill/>
                        </a:ln>
                        <a:solidFill>
                          <a:schemeClr val="tx1"/>
                        </a:solidFill>
                        <a:effectLst>
                          <a:outerShdw blurRad="38100" dist="38100" dir="2700000" algn="tl">
                            <a:srgbClr val="000000"/>
                          </a:outerShdw>
                        </a:effectLst>
                        <a:latin typeface="Arial" charset="0"/>
                        <a:ea typeface="宋体" charset="0"/>
                        <a:cs typeface="宋体" charset="0"/>
                      </a:endParaRPr>
                    </a:p>
                  </a:txBody>
                  <a:tcPr marT="45717" marB="45717"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gradFill rotWithShape="1">
                      <a:gsLst>
                        <a:gs pos="0">
                          <a:srgbClr val="000066"/>
                        </a:gs>
                        <a:gs pos="100000">
                          <a:srgbClr val="000000"/>
                        </a:gs>
                      </a:gsLst>
                      <a:path path="rect">
                        <a:fillToRect l="50000" t="50000" r="50000" b="50000"/>
                      </a:path>
                    </a:gradFill>
                  </a:tcPr>
                </a:tc>
                <a:tc>
                  <a:txBody>
                    <a:bodyPr/>
                    <a:lstStyle/>
                    <a:p>
                      <a:pPr marL="0" marR="0" lvl="0" indent="0" algn="ctr" defTabSz="914400" rtl="0" eaLnBrk="1" fontAlgn="base" latinLnBrk="0" hangingPunct="1">
                        <a:lnSpc>
                          <a:spcPct val="100000"/>
                        </a:lnSpc>
                        <a:spcBef>
                          <a:spcPct val="20000"/>
                        </a:spcBef>
                        <a:spcAft>
                          <a:spcPct val="0"/>
                        </a:spcAft>
                        <a:buClr>
                          <a:schemeClr val="accent1"/>
                        </a:buClr>
                        <a:buSzPct val="80000"/>
                        <a:buFont typeface="Wingdings" charset="0"/>
                        <a:buNone/>
                        <a:tabLst/>
                      </a:pPr>
                      <a:r>
                        <a:rPr kumimoji="0" lang="ar-JO" altLang="zh-CN" sz="2000" b="1" i="0" u="none" strike="noStrike" cap="none" normalizeH="0" baseline="0" dirty="0">
                          <a:ln>
                            <a:noFill/>
                          </a:ln>
                          <a:solidFill>
                            <a:schemeClr val="tx1"/>
                          </a:solidFill>
                          <a:effectLst>
                            <a:outerShdw blurRad="38100" dist="38100" dir="2700000" algn="tl">
                              <a:srgbClr val="000000"/>
                            </a:outerShdw>
                          </a:effectLst>
                          <a:latin typeface="Arial" charset="0"/>
                          <a:ea typeface="ＭＳ Ｐゴシック" charset="0"/>
                          <a:cs typeface="Arial" charset="0"/>
                        </a:rPr>
                        <a:t>إسماعيل </a:t>
                      </a:r>
                    </a:p>
                    <a:p>
                      <a:pPr marL="0" marR="0" lvl="0" indent="0" algn="ctr" defTabSz="914400" rtl="0" eaLnBrk="1" fontAlgn="base" latinLnBrk="0" hangingPunct="1">
                        <a:lnSpc>
                          <a:spcPct val="100000"/>
                        </a:lnSpc>
                        <a:spcBef>
                          <a:spcPct val="20000"/>
                        </a:spcBef>
                        <a:spcAft>
                          <a:spcPct val="0"/>
                        </a:spcAft>
                        <a:buClr>
                          <a:schemeClr val="accent1"/>
                        </a:buClr>
                        <a:buSzPct val="80000"/>
                        <a:buFont typeface="Wingdings" charset="0"/>
                        <a:buNone/>
                        <a:tabLst/>
                      </a:pPr>
                      <a:r>
                        <a:rPr kumimoji="0" lang="ar-JO" altLang="zh-CN" sz="2000" b="1" i="0" u="none" strike="noStrike" cap="none" normalizeH="0" baseline="0" dirty="0">
                          <a:ln>
                            <a:noFill/>
                          </a:ln>
                          <a:solidFill>
                            <a:schemeClr val="tx1"/>
                          </a:solidFill>
                          <a:effectLst>
                            <a:outerShdw blurRad="38100" dist="38100" dir="2700000" algn="tl">
                              <a:srgbClr val="000000"/>
                            </a:outerShdw>
                          </a:effectLst>
                          <a:latin typeface="Arial" charset="0"/>
                          <a:ea typeface="ＭＳ Ｐゴシック" charset="0"/>
                          <a:cs typeface="Arial" charset="0"/>
                        </a:rPr>
                        <a:t>(غير مسمى بشكل واضح)</a:t>
                      </a:r>
                      <a:endParaRPr kumimoji="0" lang="zh-CN" altLang="en-GB" sz="2000" b="1" i="0" u="none" strike="noStrike" cap="none" normalizeH="0" baseline="0" dirty="0">
                        <a:ln>
                          <a:noFill/>
                        </a:ln>
                        <a:solidFill>
                          <a:schemeClr val="tx1"/>
                        </a:solidFill>
                        <a:effectLst>
                          <a:outerShdw blurRad="38100" dist="38100" dir="2700000" algn="tl">
                            <a:srgbClr val="000000"/>
                          </a:outerShdw>
                        </a:effectLst>
                        <a:latin typeface="Arial" charset="0"/>
                        <a:ea typeface="宋体" charset="0"/>
                        <a:cs typeface="宋体" charset="0"/>
                      </a:endParaRPr>
                    </a:p>
                  </a:txBody>
                  <a:tcPr marT="45717" marB="45717"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gradFill rotWithShape="1">
                      <a:gsLst>
                        <a:gs pos="0">
                          <a:srgbClr val="000066"/>
                        </a:gs>
                        <a:gs pos="100000">
                          <a:srgbClr val="000000"/>
                        </a:gs>
                      </a:gsLst>
                      <a:path path="rect">
                        <a:fillToRect l="50000" t="50000" r="50000" b="50000"/>
                      </a:path>
                    </a:gradFill>
                  </a:tcPr>
                </a:tc>
                <a:tc>
                  <a:txBody>
                    <a:bodyPr/>
                    <a:lstStyle/>
                    <a:p>
                      <a:pPr marL="0" marR="0" lvl="0" indent="0" algn="ctr" defTabSz="914400" rtl="0" eaLnBrk="1" fontAlgn="base" latinLnBrk="0" hangingPunct="1">
                        <a:lnSpc>
                          <a:spcPct val="100000"/>
                        </a:lnSpc>
                        <a:spcBef>
                          <a:spcPct val="20000"/>
                        </a:spcBef>
                        <a:spcAft>
                          <a:spcPct val="0"/>
                        </a:spcAft>
                        <a:buClr>
                          <a:schemeClr val="accent1"/>
                        </a:buClr>
                        <a:buSzPct val="80000"/>
                        <a:buFont typeface="Wingdings" charset="0"/>
                        <a:buNone/>
                        <a:tabLst/>
                      </a:pPr>
                      <a:r>
                        <a:rPr kumimoji="0" lang="ar-JO" altLang="zh-CN" sz="2000" b="1" i="0" u="none" strike="noStrike" cap="none" normalizeH="0" baseline="0" dirty="0">
                          <a:ln>
                            <a:noFill/>
                          </a:ln>
                          <a:solidFill>
                            <a:schemeClr val="tx1"/>
                          </a:solidFill>
                          <a:effectLst>
                            <a:outerShdw blurRad="38100" dist="38100" dir="2700000" algn="tl">
                              <a:srgbClr val="000000"/>
                            </a:outerShdw>
                          </a:effectLst>
                          <a:latin typeface="Arial" charset="0"/>
                          <a:ea typeface="ＭＳ Ｐゴシック" charset="0"/>
                          <a:cs typeface="Arial" charset="0"/>
                        </a:rPr>
                        <a:t>إسحق (28)</a:t>
                      </a:r>
                      <a:endParaRPr kumimoji="0" lang="en-GB" altLang="zh-CN" sz="2000" b="1" i="0" u="none" strike="noStrike" cap="none" normalizeH="0" baseline="0" dirty="0">
                        <a:ln>
                          <a:noFill/>
                        </a:ln>
                        <a:solidFill>
                          <a:schemeClr val="tx1"/>
                        </a:solidFill>
                        <a:effectLst>
                          <a:outerShdw blurRad="38100" dist="38100" dir="2700000" algn="tl">
                            <a:srgbClr val="000000"/>
                          </a:outerShdw>
                        </a:effectLst>
                        <a:latin typeface="Arial" charset="0"/>
                        <a:ea typeface="ＭＳ Ｐゴシック" charset="0"/>
                        <a:cs typeface="Arial" charset="0"/>
                      </a:endParaRPr>
                    </a:p>
                  </a:txBody>
                  <a:tcPr marT="45717" marB="45717"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gradFill rotWithShape="1">
                      <a:gsLst>
                        <a:gs pos="0">
                          <a:srgbClr val="000066"/>
                        </a:gs>
                        <a:gs pos="100000">
                          <a:srgbClr val="000000"/>
                        </a:gs>
                      </a:gsLst>
                      <a:path path="rect">
                        <a:fillToRect l="50000" t="50000" r="50000" b="50000"/>
                      </a:path>
                    </a:gradFill>
                  </a:tcPr>
                </a:tc>
                <a:extLst>
                  <a:ext uri="{0D108BD9-81ED-4DB2-BD59-A6C34878D82A}">
                    <a16:rowId xmlns:a16="http://schemas.microsoft.com/office/drawing/2014/main" val="10001"/>
                  </a:ext>
                </a:extLst>
              </a:tr>
              <a:tr h="401638">
                <a:tc>
                  <a:txBody>
                    <a:bodyPr/>
                    <a:lstStyle/>
                    <a:p>
                      <a:pPr marL="0" marR="0" lvl="0" indent="0" algn="ctr" defTabSz="914400" rtl="0" eaLnBrk="1" fontAlgn="base" latinLnBrk="0" hangingPunct="1">
                        <a:lnSpc>
                          <a:spcPct val="100000"/>
                        </a:lnSpc>
                        <a:spcBef>
                          <a:spcPct val="20000"/>
                        </a:spcBef>
                        <a:spcAft>
                          <a:spcPct val="0"/>
                        </a:spcAft>
                        <a:buClr>
                          <a:schemeClr val="accent1"/>
                        </a:buClr>
                        <a:buSzPct val="80000"/>
                        <a:buFont typeface="Wingdings" charset="0"/>
                        <a:buNone/>
                        <a:tabLst/>
                      </a:pPr>
                      <a:r>
                        <a:rPr kumimoji="0" lang="ar-JO" altLang="zh-CN" sz="2000" b="1" i="0" u="none" strike="noStrike" cap="none" normalizeH="0" baseline="0" dirty="0">
                          <a:ln>
                            <a:noFill/>
                          </a:ln>
                          <a:solidFill>
                            <a:schemeClr val="tx1"/>
                          </a:solidFill>
                          <a:effectLst>
                            <a:outerShdw blurRad="38100" dist="38100" dir="2700000" algn="tl">
                              <a:srgbClr val="000000"/>
                            </a:outerShdw>
                          </a:effectLst>
                          <a:latin typeface="Arial" charset="0"/>
                          <a:ea typeface="ＭＳ Ｐゴシック" charset="0"/>
                          <a:cs typeface="Arial" charset="0"/>
                        </a:rPr>
                        <a:t>الأم</a:t>
                      </a:r>
                      <a:endParaRPr kumimoji="0" lang="zh-CN" altLang="en-GB" sz="2000" b="1" i="0" u="none" strike="noStrike" cap="none" normalizeH="0" baseline="0" dirty="0">
                        <a:ln>
                          <a:noFill/>
                        </a:ln>
                        <a:solidFill>
                          <a:schemeClr val="tx1"/>
                        </a:solidFill>
                        <a:effectLst>
                          <a:outerShdw blurRad="38100" dist="38100" dir="2700000" algn="tl">
                            <a:srgbClr val="000000"/>
                          </a:outerShdw>
                        </a:effectLst>
                        <a:latin typeface="Arial" charset="0"/>
                        <a:ea typeface="宋体" charset="0"/>
                        <a:cs typeface="宋体" charset="0"/>
                      </a:endParaRPr>
                    </a:p>
                  </a:txBody>
                  <a:tcPr marT="45717" marB="45717"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gradFill rotWithShape="1">
                      <a:gsLst>
                        <a:gs pos="0">
                          <a:srgbClr val="000066"/>
                        </a:gs>
                        <a:gs pos="100000">
                          <a:srgbClr val="000000"/>
                        </a:gs>
                      </a:gsLst>
                      <a:path path="rect">
                        <a:fillToRect l="50000" t="50000" r="50000" b="50000"/>
                      </a:path>
                    </a:gradFill>
                  </a:tcPr>
                </a:tc>
                <a:tc>
                  <a:txBody>
                    <a:bodyPr/>
                    <a:lstStyle/>
                    <a:p>
                      <a:pPr marL="0" marR="0" lvl="0" indent="0" algn="ctr" defTabSz="914400" rtl="0" eaLnBrk="1" fontAlgn="base" latinLnBrk="0" hangingPunct="1">
                        <a:lnSpc>
                          <a:spcPct val="100000"/>
                        </a:lnSpc>
                        <a:spcBef>
                          <a:spcPct val="20000"/>
                        </a:spcBef>
                        <a:spcAft>
                          <a:spcPct val="0"/>
                        </a:spcAft>
                        <a:buClr>
                          <a:schemeClr val="accent1"/>
                        </a:buClr>
                        <a:buSzPct val="80000"/>
                        <a:buFont typeface="Wingdings" charset="0"/>
                        <a:buNone/>
                        <a:tabLst/>
                      </a:pPr>
                      <a:r>
                        <a:rPr kumimoji="0" lang="ar-JO" altLang="zh-CN" sz="2000" b="1" i="0" u="none" strike="noStrike" cap="none" normalizeH="0" baseline="0" dirty="0">
                          <a:ln>
                            <a:noFill/>
                          </a:ln>
                          <a:solidFill>
                            <a:schemeClr val="tx1"/>
                          </a:solidFill>
                          <a:effectLst>
                            <a:outerShdw blurRad="38100" dist="38100" dir="2700000" algn="tl">
                              <a:srgbClr val="000000"/>
                            </a:outerShdw>
                          </a:effectLst>
                          <a:latin typeface="Arial" charset="0"/>
                          <a:ea typeface="ＭＳ Ｐゴシック" charset="0"/>
                          <a:cs typeface="Arial" charset="0"/>
                        </a:rPr>
                        <a:t>هاجر (24-25)</a:t>
                      </a:r>
                      <a:endParaRPr kumimoji="0" lang="en-GB" altLang="zh-CN" sz="2000" b="1" i="0" u="none" strike="noStrike" cap="none" normalizeH="0" baseline="0" dirty="0">
                        <a:ln>
                          <a:noFill/>
                        </a:ln>
                        <a:solidFill>
                          <a:schemeClr val="tx1"/>
                        </a:solidFill>
                        <a:effectLst>
                          <a:outerShdw blurRad="38100" dist="38100" dir="2700000" algn="tl">
                            <a:srgbClr val="000000"/>
                          </a:outerShdw>
                        </a:effectLst>
                        <a:latin typeface="Arial" charset="0"/>
                        <a:ea typeface="ＭＳ Ｐゴシック" charset="0"/>
                        <a:cs typeface="Arial" charset="0"/>
                      </a:endParaRPr>
                    </a:p>
                  </a:txBody>
                  <a:tcPr marT="45717" marB="45717"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gradFill rotWithShape="1">
                      <a:gsLst>
                        <a:gs pos="0">
                          <a:srgbClr val="000066"/>
                        </a:gs>
                        <a:gs pos="100000">
                          <a:srgbClr val="000000"/>
                        </a:gs>
                      </a:gsLst>
                      <a:path path="rect">
                        <a:fillToRect l="50000" t="50000" r="50000" b="50000"/>
                      </a:path>
                    </a:gradFill>
                  </a:tcPr>
                </a:tc>
                <a:tc>
                  <a:txBody>
                    <a:bodyPr/>
                    <a:lstStyle/>
                    <a:p>
                      <a:pPr marL="0" marR="0" lvl="0" indent="0" algn="ctr" defTabSz="914400" rtl="0" eaLnBrk="1" fontAlgn="base" latinLnBrk="0" hangingPunct="1">
                        <a:lnSpc>
                          <a:spcPct val="100000"/>
                        </a:lnSpc>
                        <a:spcBef>
                          <a:spcPct val="20000"/>
                        </a:spcBef>
                        <a:spcAft>
                          <a:spcPct val="0"/>
                        </a:spcAft>
                        <a:buClr>
                          <a:schemeClr val="accent1"/>
                        </a:buClr>
                        <a:buSzPct val="80000"/>
                        <a:buFont typeface="Wingdings" charset="0"/>
                        <a:buNone/>
                        <a:tabLst/>
                      </a:pPr>
                      <a:r>
                        <a:rPr kumimoji="0" lang="ar-JO" altLang="zh-CN" sz="2000" b="1" i="0" u="none" strike="noStrike" cap="none" normalizeH="0" baseline="0" dirty="0">
                          <a:ln>
                            <a:noFill/>
                          </a:ln>
                          <a:solidFill>
                            <a:schemeClr val="tx1"/>
                          </a:solidFill>
                          <a:effectLst>
                            <a:outerShdw blurRad="38100" dist="38100" dir="2700000" algn="tl">
                              <a:srgbClr val="000000"/>
                            </a:outerShdw>
                          </a:effectLst>
                          <a:latin typeface="Arial" charset="0"/>
                          <a:ea typeface="ＭＳ Ｐゴシック" charset="0"/>
                          <a:cs typeface="Arial" charset="0"/>
                        </a:rPr>
                        <a:t>سارة </a:t>
                      </a:r>
                    </a:p>
                    <a:p>
                      <a:pPr marL="0" marR="0" lvl="0" indent="0" algn="ctr" defTabSz="914400" rtl="0" eaLnBrk="1" fontAlgn="base" latinLnBrk="0" hangingPunct="1">
                        <a:lnSpc>
                          <a:spcPct val="100000"/>
                        </a:lnSpc>
                        <a:spcBef>
                          <a:spcPct val="20000"/>
                        </a:spcBef>
                        <a:spcAft>
                          <a:spcPct val="0"/>
                        </a:spcAft>
                        <a:buClr>
                          <a:schemeClr val="accent1"/>
                        </a:buClr>
                        <a:buSzPct val="80000"/>
                        <a:buFont typeface="Wingdings" charset="0"/>
                        <a:buNone/>
                        <a:tabLst/>
                      </a:pPr>
                      <a:r>
                        <a:rPr kumimoji="0" lang="ar-JO" altLang="zh-CN" sz="2000" b="1" i="0" u="none" strike="noStrike" cap="none" normalizeH="0" baseline="0" dirty="0">
                          <a:ln>
                            <a:noFill/>
                          </a:ln>
                          <a:solidFill>
                            <a:schemeClr val="tx1"/>
                          </a:solidFill>
                          <a:effectLst>
                            <a:outerShdw blurRad="38100" dist="38100" dir="2700000" algn="tl">
                              <a:srgbClr val="000000"/>
                            </a:outerShdw>
                          </a:effectLst>
                          <a:latin typeface="Arial" charset="0"/>
                          <a:ea typeface="ＭＳ Ｐゴシック" charset="0"/>
                          <a:cs typeface="Arial" charset="0"/>
                        </a:rPr>
                        <a:t>(غير مسماة بشكل واضح)</a:t>
                      </a:r>
                      <a:endParaRPr kumimoji="0" lang="en-GB" altLang="zh-CN" sz="2000" b="1" i="0" u="none" strike="noStrike" cap="none" normalizeH="0" baseline="0" dirty="0">
                        <a:ln>
                          <a:noFill/>
                        </a:ln>
                        <a:solidFill>
                          <a:schemeClr val="tx1"/>
                        </a:solidFill>
                        <a:effectLst>
                          <a:outerShdw blurRad="38100" dist="38100" dir="2700000" algn="tl">
                            <a:srgbClr val="000000"/>
                          </a:outerShdw>
                        </a:effectLst>
                        <a:latin typeface="Arial" charset="0"/>
                        <a:ea typeface="ＭＳ Ｐゴシック" charset="0"/>
                        <a:cs typeface="Arial" charset="0"/>
                      </a:endParaRPr>
                    </a:p>
                  </a:txBody>
                  <a:tcPr marT="45717" marB="45717"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gradFill rotWithShape="1">
                      <a:gsLst>
                        <a:gs pos="0">
                          <a:srgbClr val="000066"/>
                        </a:gs>
                        <a:gs pos="100000">
                          <a:srgbClr val="000000"/>
                        </a:gs>
                      </a:gsLst>
                      <a:path path="rect">
                        <a:fillToRect l="50000" t="50000" r="50000" b="50000"/>
                      </a:path>
                    </a:gradFill>
                  </a:tcPr>
                </a:tc>
                <a:extLst>
                  <a:ext uri="{0D108BD9-81ED-4DB2-BD59-A6C34878D82A}">
                    <a16:rowId xmlns:a16="http://schemas.microsoft.com/office/drawing/2014/main" val="10002"/>
                  </a:ext>
                </a:extLst>
              </a:tr>
              <a:tr h="401638">
                <a:tc>
                  <a:txBody>
                    <a:bodyPr/>
                    <a:lstStyle/>
                    <a:p>
                      <a:pPr marL="0" marR="0" lvl="0" indent="0" algn="ctr" defTabSz="914400" rtl="0" eaLnBrk="1" fontAlgn="base" latinLnBrk="0" hangingPunct="1">
                        <a:lnSpc>
                          <a:spcPct val="100000"/>
                        </a:lnSpc>
                        <a:spcBef>
                          <a:spcPct val="20000"/>
                        </a:spcBef>
                        <a:spcAft>
                          <a:spcPct val="0"/>
                        </a:spcAft>
                        <a:buClr>
                          <a:schemeClr val="accent1"/>
                        </a:buClr>
                        <a:buSzPct val="80000"/>
                        <a:buFont typeface="Wingdings" charset="0"/>
                        <a:buNone/>
                        <a:tabLst/>
                      </a:pPr>
                      <a:r>
                        <a:rPr kumimoji="0" lang="ar-JO" altLang="zh-CN" sz="2000" b="1" i="0" u="none" strike="noStrike" cap="none" normalizeH="0" baseline="0" dirty="0">
                          <a:ln>
                            <a:noFill/>
                          </a:ln>
                          <a:solidFill>
                            <a:schemeClr val="tx1"/>
                          </a:solidFill>
                          <a:effectLst>
                            <a:outerShdw blurRad="38100" dist="38100" dir="2700000" algn="tl">
                              <a:srgbClr val="000000"/>
                            </a:outerShdw>
                          </a:effectLst>
                          <a:latin typeface="Arial" charset="0"/>
                          <a:ea typeface="ＭＳ Ｐゴシック" charset="0"/>
                          <a:cs typeface="Arial" charset="0"/>
                        </a:rPr>
                        <a:t>الحرية</a:t>
                      </a:r>
                      <a:endParaRPr kumimoji="0" lang="zh-CN" altLang="en-GB" sz="2000" b="1" i="0" u="none" strike="noStrike" cap="none" normalizeH="0" baseline="0" dirty="0">
                        <a:ln>
                          <a:noFill/>
                        </a:ln>
                        <a:solidFill>
                          <a:schemeClr val="tx1"/>
                        </a:solidFill>
                        <a:effectLst>
                          <a:outerShdw blurRad="38100" dist="38100" dir="2700000" algn="tl">
                            <a:srgbClr val="000000"/>
                          </a:outerShdw>
                        </a:effectLst>
                        <a:latin typeface="Arial" charset="0"/>
                        <a:ea typeface="宋体" charset="0"/>
                        <a:cs typeface="宋体" charset="0"/>
                      </a:endParaRPr>
                    </a:p>
                  </a:txBody>
                  <a:tcPr marT="45717" marB="45717"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gradFill rotWithShape="1">
                      <a:gsLst>
                        <a:gs pos="0">
                          <a:srgbClr val="000066"/>
                        </a:gs>
                        <a:gs pos="100000">
                          <a:srgbClr val="000000"/>
                        </a:gs>
                      </a:gsLst>
                      <a:path path="rect">
                        <a:fillToRect l="50000" t="50000" r="50000" b="50000"/>
                      </a:path>
                    </a:gradFill>
                  </a:tcPr>
                </a:tc>
                <a:tc>
                  <a:txBody>
                    <a:bodyPr/>
                    <a:lstStyle/>
                    <a:p>
                      <a:pPr marL="0" marR="0" lvl="0" indent="0" algn="ctr" defTabSz="914400" rtl="0" eaLnBrk="1" fontAlgn="base" latinLnBrk="0" hangingPunct="1">
                        <a:lnSpc>
                          <a:spcPct val="100000"/>
                        </a:lnSpc>
                        <a:spcBef>
                          <a:spcPct val="20000"/>
                        </a:spcBef>
                        <a:spcAft>
                          <a:spcPct val="0"/>
                        </a:spcAft>
                        <a:buClr>
                          <a:schemeClr val="accent1"/>
                        </a:buClr>
                        <a:buSzPct val="80000"/>
                        <a:buFont typeface="Wingdings" charset="0"/>
                        <a:buNone/>
                        <a:tabLst/>
                      </a:pPr>
                      <a:r>
                        <a:rPr kumimoji="0" lang="ar-JO" altLang="zh-CN" sz="2000" b="1" i="0" u="none" strike="noStrike" cap="none" normalizeH="0" baseline="0" dirty="0">
                          <a:ln>
                            <a:noFill/>
                          </a:ln>
                          <a:solidFill>
                            <a:schemeClr val="tx1"/>
                          </a:solidFill>
                          <a:effectLst>
                            <a:outerShdw blurRad="38100" dist="38100" dir="2700000" algn="tl">
                              <a:srgbClr val="000000"/>
                            </a:outerShdw>
                          </a:effectLst>
                          <a:latin typeface="Arial" charset="0"/>
                          <a:ea typeface="ＭＳ Ｐゴシック" charset="0"/>
                          <a:cs typeface="Arial" charset="0"/>
                        </a:rPr>
                        <a:t>عبد (22أ، 24ب، 31أ)</a:t>
                      </a:r>
                      <a:endParaRPr kumimoji="0" lang="en-GB" altLang="zh-CN" sz="2000" b="1" i="0" u="none" strike="noStrike" cap="none" normalizeH="0" baseline="0" dirty="0">
                        <a:ln>
                          <a:noFill/>
                        </a:ln>
                        <a:solidFill>
                          <a:schemeClr val="tx1"/>
                        </a:solidFill>
                        <a:effectLst>
                          <a:outerShdw blurRad="38100" dist="38100" dir="2700000" algn="tl">
                            <a:srgbClr val="000000"/>
                          </a:outerShdw>
                        </a:effectLst>
                        <a:latin typeface="Arial" charset="0"/>
                        <a:ea typeface="ＭＳ Ｐゴシック" charset="0"/>
                        <a:cs typeface="Arial" charset="0"/>
                      </a:endParaRPr>
                    </a:p>
                  </a:txBody>
                  <a:tcPr marT="45717" marB="45717"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gradFill rotWithShape="1">
                      <a:gsLst>
                        <a:gs pos="0">
                          <a:srgbClr val="000066"/>
                        </a:gs>
                        <a:gs pos="100000">
                          <a:srgbClr val="000000"/>
                        </a:gs>
                      </a:gsLst>
                      <a:path path="rect">
                        <a:fillToRect l="50000" t="50000" r="50000" b="50000"/>
                      </a:path>
                    </a:gradFill>
                  </a:tcPr>
                </a:tc>
                <a:tc>
                  <a:txBody>
                    <a:bodyPr/>
                    <a:lstStyle/>
                    <a:p>
                      <a:pPr marL="0" marR="0" lvl="0" indent="0" algn="ctr" defTabSz="914400" rtl="0" eaLnBrk="1" fontAlgn="base" latinLnBrk="0" hangingPunct="1">
                        <a:lnSpc>
                          <a:spcPct val="100000"/>
                        </a:lnSpc>
                        <a:spcBef>
                          <a:spcPct val="20000"/>
                        </a:spcBef>
                        <a:spcAft>
                          <a:spcPct val="0"/>
                        </a:spcAft>
                        <a:buClr>
                          <a:schemeClr val="accent1"/>
                        </a:buClr>
                        <a:buSzPct val="80000"/>
                        <a:buFont typeface="Wingdings" charset="0"/>
                        <a:buNone/>
                        <a:tabLst/>
                      </a:pPr>
                      <a:r>
                        <a:rPr kumimoji="0" lang="ar-JO" altLang="zh-CN" sz="2000" b="1" i="0" u="none" strike="noStrike" cap="none" normalizeH="0" baseline="0" dirty="0">
                          <a:ln>
                            <a:noFill/>
                          </a:ln>
                          <a:solidFill>
                            <a:schemeClr val="tx1"/>
                          </a:solidFill>
                          <a:effectLst>
                            <a:outerShdw blurRad="38100" dist="38100" dir="2700000" algn="tl">
                              <a:srgbClr val="000000"/>
                            </a:outerShdw>
                          </a:effectLst>
                          <a:latin typeface="Arial" charset="0"/>
                          <a:ea typeface="ＭＳ Ｐゴシック" charset="0"/>
                          <a:cs typeface="Arial" charset="0"/>
                        </a:rPr>
                        <a:t>حر (22ب، 26أ، 31أ)</a:t>
                      </a:r>
                      <a:endParaRPr kumimoji="0" lang="zh-CN" altLang="en-GB" sz="2000" b="1" i="0" u="none" strike="noStrike" cap="none" normalizeH="0" baseline="0" dirty="0">
                        <a:ln>
                          <a:noFill/>
                        </a:ln>
                        <a:solidFill>
                          <a:schemeClr val="tx1"/>
                        </a:solidFill>
                        <a:effectLst>
                          <a:outerShdw blurRad="38100" dist="38100" dir="2700000" algn="tl">
                            <a:srgbClr val="000000"/>
                          </a:outerShdw>
                        </a:effectLst>
                        <a:latin typeface="Arial" charset="0"/>
                        <a:ea typeface="宋体" charset="0"/>
                        <a:cs typeface="宋体" charset="0"/>
                      </a:endParaRPr>
                    </a:p>
                  </a:txBody>
                  <a:tcPr marT="45717" marB="45717"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gradFill rotWithShape="1">
                      <a:gsLst>
                        <a:gs pos="0">
                          <a:srgbClr val="000066"/>
                        </a:gs>
                        <a:gs pos="100000">
                          <a:srgbClr val="000000"/>
                        </a:gs>
                      </a:gsLst>
                      <a:path path="rect">
                        <a:fillToRect l="50000" t="50000" r="50000" b="50000"/>
                      </a:path>
                    </a:gradFill>
                  </a:tcPr>
                </a:tc>
                <a:extLst>
                  <a:ext uri="{0D108BD9-81ED-4DB2-BD59-A6C34878D82A}">
                    <a16:rowId xmlns:a16="http://schemas.microsoft.com/office/drawing/2014/main" val="10003"/>
                  </a:ext>
                </a:extLst>
              </a:tr>
              <a:tr h="401638">
                <a:tc>
                  <a:txBody>
                    <a:bodyPr/>
                    <a:lstStyle/>
                    <a:p>
                      <a:pPr marL="0" marR="0" lvl="0" indent="0" algn="ctr" defTabSz="914400" rtl="0" eaLnBrk="1" fontAlgn="base" latinLnBrk="0" hangingPunct="1">
                        <a:lnSpc>
                          <a:spcPct val="100000"/>
                        </a:lnSpc>
                        <a:spcBef>
                          <a:spcPct val="20000"/>
                        </a:spcBef>
                        <a:spcAft>
                          <a:spcPct val="0"/>
                        </a:spcAft>
                        <a:buClr>
                          <a:schemeClr val="accent1"/>
                        </a:buClr>
                        <a:buSzPct val="80000"/>
                        <a:buFont typeface="Wingdings" charset="0"/>
                        <a:buNone/>
                        <a:tabLst/>
                      </a:pPr>
                      <a:r>
                        <a:rPr kumimoji="0" lang="ar-JO" altLang="zh-CN" sz="2000" b="1" i="0" u="none" strike="noStrike" cap="none" normalizeH="0" baseline="0" dirty="0">
                          <a:ln>
                            <a:noFill/>
                          </a:ln>
                          <a:solidFill>
                            <a:schemeClr val="tx1"/>
                          </a:solidFill>
                          <a:effectLst>
                            <a:outerShdw blurRad="38100" dist="38100" dir="2700000" algn="tl">
                              <a:srgbClr val="000000"/>
                            </a:outerShdw>
                          </a:effectLst>
                          <a:latin typeface="Arial" charset="0"/>
                          <a:ea typeface="ＭＳ Ｐゴシック" charset="0"/>
                          <a:cs typeface="Arial" charset="0"/>
                        </a:rPr>
                        <a:t>الولادة</a:t>
                      </a:r>
                      <a:endParaRPr kumimoji="0" lang="zh-CN" altLang="en-GB" sz="2000" b="1" i="0" u="none" strike="noStrike" cap="none" normalizeH="0" baseline="0" dirty="0">
                        <a:ln>
                          <a:noFill/>
                        </a:ln>
                        <a:solidFill>
                          <a:schemeClr val="tx1"/>
                        </a:solidFill>
                        <a:effectLst>
                          <a:outerShdw blurRad="38100" dist="38100" dir="2700000" algn="tl">
                            <a:srgbClr val="000000"/>
                          </a:outerShdw>
                        </a:effectLst>
                        <a:latin typeface="Arial" charset="0"/>
                        <a:ea typeface="宋体" charset="0"/>
                        <a:cs typeface="宋体" charset="0"/>
                      </a:endParaRPr>
                    </a:p>
                  </a:txBody>
                  <a:tcPr marT="45717" marB="45717"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gradFill rotWithShape="1">
                      <a:gsLst>
                        <a:gs pos="0">
                          <a:srgbClr val="000066"/>
                        </a:gs>
                        <a:gs pos="100000">
                          <a:srgbClr val="000000"/>
                        </a:gs>
                      </a:gsLst>
                      <a:path path="rect">
                        <a:fillToRect l="50000" t="50000" r="50000" b="50000"/>
                      </a:path>
                    </a:gradFill>
                  </a:tcPr>
                </a:tc>
                <a:tc>
                  <a:txBody>
                    <a:bodyPr/>
                    <a:lstStyle/>
                    <a:p>
                      <a:pPr marL="0" marR="0" lvl="0" indent="0" algn="ctr" defTabSz="914400" rtl="0" eaLnBrk="1" fontAlgn="base" latinLnBrk="0" hangingPunct="1">
                        <a:lnSpc>
                          <a:spcPct val="100000"/>
                        </a:lnSpc>
                        <a:spcBef>
                          <a:spcPct val="20000"/>
                        </a:spcBef>
                        <a:spcAft>
                          <a:spcPct val="0"/>
                        </a:spcAft>
                        <a:buClr>
                          <a:schemeClr val="accent1"/>
                        </a:buClr>
                        <a:buSzPct val="80000"/>
                        <a:buFont typeface="Wingdings" charset="0"/>
                        <a:buNone/>
                        <a:tabLst/>
                      </a:pPr>
                      <a:r>
                        <a:rPr kumimoji="0" lang="ar-JO" altLang="zh-CN" sz="2000" b="1" i="0" u="none" strike="noStrike" cap="none" normalizeH="0" baseline="0" dirty="0">
                          <a:ln>
                            <a:noFill/>
                          </a:ln>
                          <a:solidFill>
                            <a:schemeClr val="tx1"/>
                          </a:solidFill>
                          <a:effectLst>
                            <a:outerShdw blurRad="38100" dist="38100" dir="2700000" algn="tl">
                              <a:srgbClr val="000000"/>
                            </a:outerShdw>
                          </a:effectLst>
                          <a:latin typeface="Arial" charset="0"/>
                          <a:ea typeface="ＭＳ Ｐゴシック" charset="0"/>
                          <a:cs typeface="Arial" charset="0"/>
                        </a:rPr>
                        <a:t>طبيعية (23أ)</a:t>
                      </a:r>
                      <a:endParaRPr kumimoji="0" lang="en-GB" altLang="zh-CN" sz="2000" b="1" i="0" u="none" strike="noStrike" cap="none" normalizeH="0" baseline="0" dirty="0">
                        <a:ln>
                          <a:noFill/>
                        </a:ln>
                        <a:solidFill>
                          <a:schemeClr val="tx1"/>
                        </a:solidFill>
                        <a:effectLst>
                          <a:outerShdw blurRad="38100" dist="38100" dir="2700000" algn="tl">
                            <a:srgbClr val="000000"/>
                          </a:outerShdw>
                        </a:effectLst>
                        <a:latin typeface="Arial" charset="0"/>
                        <a:ea typeface="ＭＳ Ｐゴシック" charset="0"/>
                        <a:cs typeface="Arial" charset="0"/>
                      </a:endParaRPr>
                    </a:p>
                  </a:txBody>
                  <a:tcPr marT="45717" marB="45717"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gradFill rotWithShape="1">
                      <a:gsLst>
                        <a:gs pos="0">
                          <a:srgbClr val="000066"/>
                        </a:gs>
                        <a:gs pos="100000">
                          <a:srgbClr val="000000"/>
                        </a:gs>
                      </a:gsLst>
                      <a:path path="rect">
                        <a:fillToRect l="50000" t="50000" r="50000" b="50000"/>
                      </a:path>
                    </a:gradFill>
                  </a:tcPr>
                </a:tc>
                <a:tc>
                  <a:txBody>
                    <a:bodyPr/>
                    <a:lstStyle/>
                    <a:p>
                      <a:pPr marL="0" marR="0" lvl="0" indent="0" algn="ctr" defTabSz="914400" rtl="0" eaLnBrk="1" fontAlgn="base" latinLnBrk="0" hangingPunct="1">
                        <a:lnSpc>
                          <a:spcPct val="100000"/>
                        </a:lnSpc>
                        <a:spcBef>
                          <a:spcPct val="20000"/>
                        </a:spcBef>
                        <a:spcAft>
                          <a:spcPct val="0"/>
                        </a:spcAft>
                        <a:buClr>
                          <a:schemeClr val="accent1"/>
                        </a:buClr>
                        <a:buSzPct val="80000"/>
                        <a:buFont typeface="Wingdings" charset="0"/>
                        <a:buNone/>
                        <a:tabLst/>
                      </a:pPr>
                      <a:r>
                        <a:rPr kumimoji="0" lang="ar-JO" altLang="zh-CN" sz="2000" b="1" i="0" u="none" strike="noStrike" cap="none" normalizeH="0" baseline="0" dirty="0">
                          <a:ln>
                            <a:noFill/>
                          </a:ln>
                          <a:solidFill>
                            <a:schemeClr val="tx1"/>
                          </a:solidFill>
                          <a:effectLst>
                            <a:outerShdw blurRad="38100" dist="38100" dir="2700000" algn="tl">
                              <a:srgbClr val="000000"/>
                            </a:outerShdw>
                          </a:effectLst>
                          <a:latin typeface="Arial" charset="0"/>
                          <a:ea typeface="ＭＳ Ｐゴシック" charset="0"/>
                          <a:cs typeface="Arial" charset="0"/>
                        </a:rPr>
                        <a:t>بالوعد (23ب)</a:t>
                      </a:r>
                      <a:endParaRPr kumimoji="0" lang="en-GB" altLang="zh-CN" sz="2000" b="1" i="0" u="none" strike="noStrike" cap="none" normalizeH="0" baseline="0" dirty="0">
                        <a:ln>
                          <a:noFill/>
                        </a:ln>
                        <a:solidFill>
                          <a:schemeClr val="tx1"/>
                        </a:solidFill>
                        <a:effectLst>
                          <a:outerShdw blurRad="38100" dist="38100" dir="2700000" algn="tl">
                            <a:srgbClr val="000000"/>
                          </a:outerShdw>
                        </a:effectLst>
                        <a:latin typeface="Arial" charset="0"/>
                        <a:ea typeface="ＭＳ Ｐゴシック" charset="0"/>
                        <a:cs typeface="Arial" charset="0"/>
                      </a:endParaRPr>
                    </a:p>
                  </a:txBody>
                  <a:tcPr marT="45717" marB="45717"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gradFill rotWithShape="1">
                      <a:gsLst>
                        <a:gs pos="0">
                          <a:srgbClr val="000066"/>
                        </a:gs>
                        <a:gs pos="100000">
                          <a:srgbClr val="000000"/>
                        </a:gs>
                      </a:gsLst>
                      <a:path path="rect">
                        <a:fillToRect l="50000" t="50000" r="50000" b="50000"/>
                      </a:path>
                    </a:gradFill>
                  </a:tcPr>
                </a:tc>
                <a:extLst>
                  <a:ext uri="{0D108BD9-81ED-4DB2-BD59-A6C34878D82A}">
                    <a16:rowId xmlns:a16="http://schemas.microsoft.com/office/drawing/2014/main" val="10004"/>
                  </a:ext>
                </a:extLst>
              </a:tr>
              <a:tr h="401638">
                <a:tc>
                  <a:txBody>
                    <a:bodyPr/>
                    <a:lstStyle/>
                    <a:p>
                      <a:pPr marL="0" marR="0" lvl="0" indent="0" algn="ctr" defTabSz="914400" rtl="0" eaLnBrk="1" fontAlgn="base" latinLnBrk="0" hangingPunct="1">
                        <a:lnSpc>
                          <a:spcPct val="100000"/>
                        </a:lnSpc>
                        <a:spcBef>
                          <a:spcPct val="20000"/>
                        </a:spcBef>
                        <a:spcAft>
                          <a:spcPct val="0"/>
                        </a:spcAft>
                        <a:buClr>
                          <a:schemeClr val="accent1"/>
                        </a:buClr>
                        <a:buSzPct val="80000"/>
                        <a:buFont typeface="Wingdings" charset="0"/>
                        <a:buNone/>
                        <a:tabLst/>
                      </a:pPr>
                      <a:r>
                        <a:rPr kumimoji="0" lang="ar-JO" altLang="zh-CN" sz="2000" b="1" i="0" u="none" strike="noStrike" cap="none" normalizeH="0" baseline="0" dirty="0">
                          <a:ln>
                            <a:noFill/>
                          </a:ln>
                          <a:solidFill>
                            <a:schemeClr val="tx1"/>
                          </a:solidFill>
                          <a:effectLst>
                            <a:outerShdw blurRad="38100" dist="38100" dir="2700000" algn="tl">
                              <a:srgbClr val="000000"/>
                            </a:outerShdw>
                          </a:effectLst>
                          <a:latin typeface="Arial" charset="0"/>
                          <a:ea typeface="ＭＳ Ｐゴシック" charset="0"/>
                          <a:cs typeface="Arial" charset="0"/>
                        </a:rPr>
                        <a:t>الجبل</a:t>
                      </a:r>
                      <a:endParaRPr kumimoji="0" lang="zh-CN" altLang="en-GB" sz="2000" b="1" i="0" u="none" strike="noStrike" cap="none" normalizeH="0" baseline="0" dirty="0">
                        <a:ln>
                          <a:noFill/>
                        </a:ln>
                        <a:solidFill>
                          <a:schemeClr val="tx1"/>
                        </a:solidFill>
                        <a:effectLst>
                          <a:outerShdw blurRad="38100" dist="38100" dir="2700000" algn="tl">
                            <a:srgbClr val="000000"/>
                          </a:outerShdw>
                        </a:effectLst>
                        <a:latin typeface="Arial" charset="0"/>
                        <a:ea typeface="宋体" charset="0"/>
                        <a:cs typeface="宋体" charset="0"/>
                      </a:endParaRPr>
                    </a:p>
                  </a:txBody>
                  <a:tcPr marT="45717" marB="45717"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gradFill rotWithShape="1">
                      <a:gsLst>
                        <a:gs pos="0">
                          <a:srgbClr val="000066"/>
                        </a:gs>
                        <a:gs pos="100000">
                          <a:srgbClr val="000000"/>
                        </a:gs>
                      </a:gsLst>
                      <a:path path="rect">
                        <a:fillToRect l="50000" t="50000" r="50000" b="50000"/>
                      </a:path>
                    </a:gradFill>
                  </a:tcPr>
                </a:tc>
                <a:tc>
                  <a:txBody>
                    <a:bodyPr/>
                    <a:lstStyle/>
                    <a:p>
                      <a:pPr marL="0" marR="0" lvl="0" indent="0" algn="ctr" defTabSz="914400" rtl="0" eaLnBrk="1" fontAlgn="base" latinLnBrk="0" hangingPunct="1">
                        <a:lnSpc>
                          <a:spcPct val="100000"/>
                        </a:lnSpc>
                        <a:spcBef>
                          <a:spcPct val="20000"/>
                        </a:spcBef>
                        <a:spcAft>
                          <a:spcPct val="0"/>
                        </a:spcAft>
                        <a:buClr>
                          <a:schemeClr val="accent1"/>
                        </a:buClr>
                        <a:buSzPct val="80000"/>
                        <a:buFont typeface="Wingdings" charset="0"/>
                        <a:buNone/>
                        <a:tabLst/>
                      </a:pPr>
                      <a:r>
                        <a:rPr kumimoji="0" lang="ar-JO" altLang="zh-CN" sz="2000" b="1" i="0" u="none" strike="noStrike" cap="none" normalizeH="0" baseline="0" dirty="0">
                          <a:ln>
                            <a:noFill/>
                          </a:ln>
                          <a:solidFill>
                            <a:schemeClr val="tx1"/>
                          </a:solidFill>
                          <a:effectLst>
                            <a:outerShdw blurRad="38100" dist="38100" dir="2700000" algn="tl">
                              <a:srgbClr val="000000"/>
                            </a:outerShdw>
                          </a:effectLst>
                          <a:latin typeface="Arial" charset="0"/>
                          <a:ea typeface="ＭＳ Ｐゴシック" charset="0"/>
                          <a:cs typeface="Arial" charset="0"/>
                        </a:rPr>
                        <a:t>سيناء في العربية (24)</a:t>
                      </a:r>
                      <a:endParaRPr kumimoji="0" lang="en-GB" altLang="zh-CN" sz="2000" b="1" i="0" u="none" strike="noStrike" cap="none" normalizeH="0" baseline="0" dirty="0">
                        <a:ln>
                          <a:noFill/>
                        </a:ln>
                        <a:solidFill>
                          <a:schemeClr val="tx1"/>
                        </a:solidFill>
                        <a:effectLst>
                          <a:outerShdw blurRad="38100" dist="38100" dir="2700000" algn="tl">
                            <a:srgbClr val="000000"/>
                          </a:outerShdw>
                        </a:effectLst>
                        <a:latin typeface="Arial" charset="0"/>
                        <a:ea typeface="ＭＳ Ｐゴシック" charset="0"/>
                        <a:cs typeface="Arial" charset="0"/>
                      </a:endParaRPr>
                    </a:p>
                  </a:txBody>
                  <a:tcPr marT="45717" marB="45717"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gradFill rotWithShape="1">
                      <a:gsLst>
                        <a:gs pos="0">
                          <a:srgbClr val="000066"/>
                        </a:gs>
                        <a:gs pos="100000">
                          <a:srgbClr val="000000"/>
                        </a:gs>
                      </a:gsLst>
                      <a:path path="rect">
                        <a:fillToRect l="50000" t="50000" r="50000" b="50000"/>
                      </a:path>
                    </a:gradFill>
                  </a:tcPr>
                </a:tc>
                <a:tc>
                  <a:txBody>
                    <a:bodyPr/>
                    <a:lstStyle/>
                    <a:p>
                      <a:pPr marL="0" marR="0" lvl="0" indent="0" algn="ctr" defTabSz="914400" rtl="0" eaLnBrk="1" fontAlgn="base" latinLnBrk="0" hangingPunct="1">
                        <a:lnSpc>
                          <a:spcPct val="100000"/>
                        </a:lnSpc>
                        <a:spcBef>
                          <a:spcPct val="20000"/>
                        </a:spcBef>
                        <a:spcAft>
                          <a:spcPct val="0"/>
                        </a:spcAft>
                        <a:buClr>
                          <a:schemeClr val="accent1"/>
                        </a:buClr>
                        <a:buSzPct val="80000"/>
                        <a:buFont typeface="Wingdings" charset="0"/>
                        <a:buNone/>
                        <a:tabLst/>
                      </a:pPr>
                      <a:r>
                        <a:rPr kumimoji="0" lang="ar-JO" altLang="zh-CN" sz="2000" b="1" i="0" u="none" strike="noStrike" cap="none" normalizeH="0" baseline="0" dirty="0">
                          <a:ln>
                            <a:noFill/>
                          </a:ln>
                          <a:solidFill>
                            <a:schemeClr val="tx1"/>
                          </a:solidFill>
                          <a:effectLst>
                            <a:outerShdw blurRad="38100" dist="38100" dir="2700000" algn="tl">
                              <a:srgbClr val="000000"/>
                            </a:outerShdw>
                          </a:effectLst>
                          <a:latin typeface="Arial" charset="0"/>
                          <a:ea typeface="ＭＳ Ｐゴシック" charset="0"/>
                          <a:cs typeface="Arial" charset="0"/>
                        </a:rPr>
                        <a:t>الجلجثة (ضمني)</a:t>
                      </a:r>
                      <a:endParaRPr kumimoji="0" lang="zh-CN" altLang="en-GB" sz="2000" b="1" i="0" u="none" strike="noStrike" cap="none" normalizeH="0" baseline="0" dirty="0">
                        <a:ln>
                          <a:noFill/>
                        </a:ln>
                        <a:solidFill>
                          <a:schemeClr val="tx1"/>
                        </a:solidFill>
                        <a:effectLst>
                          <a:outerShdw blurRad="38100" dist="38100" dir="2700000" algn="tl">
                            <a:srgbClr val="000000"/>
                          </a:outerShdw>
                        </a:effectLst>
                        <a:latin typeface="Arial" charset="0"/>
                        <a:ea typeface="宋体" charset="0"/>
                        <a:cs typeface="宋体" charset="0"/>
                      </a:endParaRPr>
                    </a:p>
                  </a:txBody>
                  <a:tcPr marT="45717" marB="45717"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gradFill rotWithShape="1">
                      <a:gsLst>
                        <a:gs pos="0">
                          <a:srgbClr val="000066"/>
                        </a:gs>
                        <a:gs pos="100000">
                          <a:srgbClr val="000000"/>
                        </a:gs>
                      </a:gsLst>
                      <a:path path="rect">
                        <a:fillToRect l="50000" t="50000" r="50000" b="50000"/>
                      </a:path>
                    </a:gradFill>
                  </a:tcPr>
                </a:tc>
                <a:extLst>
                  <a:ext uri="{0D108BD9-81ED-4DB2-BD59-A6C34878D82A}">
                    <a16:rowId xmlns:a16="http://schemas.microsoft.com/office/drawing/2014/main" val="10005"/>
                  </a:ext>
                </a:extLst>
              </a:tr>
              <a:tr h="541708">
                <a:tc>
                  <a:txBody>
                    <a:bodyPr/>
                    <a:lstStyle/>
                    <a:p>
                      <a:pPr marL="0" marR="0" lvl="0" indent="0" algn="ctr" defTabSz="914400" rtl="0" eaLnBrk="1" fontAlgn="base" latinLnBrk="0" hangingPunct="1">
                        <a:lnSpc>
                          <a:spcPct val="100000"/>
                        </a:lnSpc>
                        <a:spcBef>
                          <a:spcPct val="20000"/>
                        </a:spcBef>
                        <a:spcAft>
                          <a:spcPct val="0"/>
                        </a:spcAft>
                        <a:buClr>
                          <a:schemeClr val="accent1"/>
                        </a:buClr>
                        <a:buSzPct val="80000"/>
                        <a:buFont typeface="Wingdings" charset="0"/>
                        <a:buNone/>
                        <a:tabLst/>
                      </a:pPr>
                      <a:r>
                        <a:rPr kumimoji="0" lang="ar-JO" altLang="zh-CN" sz="2000" b="1" i="0" u="none" strike="noStrike" cap="none" normalizeH="0" baseline="0" dirty="0">
                          <a:ln>
                            <a:noFill/>
                          </a:ln>
                          <a:solidFill>
                            <a:schemeClr val="tx1"/>
                          </a:solidFill>
                          <a:effectLst>
                            <a:outerShdw blurRad="38100" dist="38100" dir="2700000" algn="tl">
                              <a:srgbClr val="000000"/>
                            </a:outerShdw>
                          </a:effectLst>
                          <a:latin typeface="Arial" charset="0"/>
                          <a:ea typeface="ＭＳ Ｐゴシック" charset="0"/>
                          <a:cs typeface="Arial" charset="0"/>
                        </a:rPr>
                        <a:t>أورشليم</a:t>
                      </a:r>
                      <a:endParaRPr kumimoji="0" lang="zh-CN" altLang="en-GB" sz="2000" b="1" i="0" u="none" strike="noStrike" cap="none" normalizeH="0" baseline="0" dirty="0">
                        <a:ln>
                          <a:noFill/>
                        </a:ln>
                        <a:solidFill>
                          <a:schemeClr val="tx1"/>
                        </a:solidFill>
                        <a:effectLst>
                          <a:outerShdw blurRad="38100" dist="38100" dir="2700000" algn="tl">
                            <a:srgbClr val="000000"/>
                          </a:outerShdw>
                        </a:effectLst>
                        <a:latin typeface="Arial" charset="0"/>
                        <a:ea typeface="宋体" charset="0"/>
                        <a:cs typeface="宋体" charset="0"/>
                      </a:endParaRPr>
                    </a:p>
                  </a:txBody>
                  <a:tcPr marT="45717" marB="45717"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gradFill rotWithShape="1">
                      <a:gsLst>
                        <a:gs pos="0">
                          <a:srgbClr val="000066"/>
                        </a:gs>
                        <a:gs pos="100000">
                          <a:srgbClr val="000000"/>
                        </a:gs>
                      </a:gsLst>
                      <a:path path="rect">
                        <a:fillToRect l="50000" t="50000" r="50000" b="50000"/>
                      </a:path>
                    </a:gradFill>
                  </a:tcPr>
                </a:tc>
                <a:tc>
                  <a:txBody>
                    <a:bodyPr/>
                    <a:lstStyle/>
                    <a:p>
                      <a:pPr marL="0" marR="0" lvl="0" indent="0" algn="ctr" defTabSz="914400" rtl="0" eaLnBrk="1" fontAlgn="base" latinLnBrk="0" hangingPunct="1">
                        <a:lnSpc>
                          <a:spcPct val="100000"/>
                        </a:lnSpc>
                        <a:spcBef>
                          <a:spcPct val="20000"/>
                        </a:spcBef>
                        <a:spcAft>
                          <a:spcPct val="0"/>
                        </a:spcAft>
                        <a:buClr>
                          <a:schemeClr val="accent1"/>
                        </a:buClr>
                        <a:buSzPct val="80000"/>
                        <a:buFont typeface="Wingdings" charset="0"/>
                        <a:buNone/>
                        <a:tabLst/>
                      </a:pPr>
                      <a:r>
                        <a:rPr kumimoji="0" lang="ar-JO" altLang="zh-CN" sz="2000" b="1" i="0" u="none" strike="noStrike" cap="none" normalizeH="0" baseline="0" dirty="0">
                          <a:ln>
                            <a:noFill/>
                          </a:ln>
                          <a:solidFill>
                            <a:schemeClr val="tx1"/>
                          </a:solidFill>
                          <a:effectLst>
                            <a:outerShdw blurRad="38100" dist="38100" dir="2700000" algn="tl">
                              <a:srgbClr val="000000"/>
                            </a:outerShdw>
                          </a:effectLst>
                          <a:latin typeface="Arial" charset="0"/>
                          <a:ea typeface="ＭＳ Ｐゴシック" charset="0"/>
                          <a:cs typeface="Arial" charset="0"/>
                        </a:rPr>
                        <a:t>الأرضية الحالية (25ب)</a:t>
                      </a:r>
                      <a:endParaRPr kumimoji="0" lang="en-GB" altLang="zh-CN" sz="2000" b="1" i="0" u="none" strike="noStrike" cap="none" normalizeH="0" baseline="0" dirty="0">
                        <a:ln>
                          <a:noFill/>
                        </a:ln>
                        <a:solidFill>
                          <a:schemeClr val="tx1"/>
                        </a:solidFill>
                        <a:effectLst>
                          <a:outerShdw blurRad="38100" dist="38100" dir="2700000" algn="tl">
                            <a:srgbClr val="000000"/>
                          </a:outerShdw>
                        </a:effectLst>
                        <a:latin typeface="Arial" charset="0"/>
                        <a:ea typeface="ＭＳ Ｐゴシック" charset="0"/>
                        <a:cs typeface="Arial" charset="0"/>
                      </a:endParaRPr>
                    </a:p>
                  </a:txBody>
                  <a:tcPr marT="45717" marB="45717"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gradFill rotWithShape="1">
                      <a:gsLst>
                        <a:gs pos="0">
                          <a:srgbClr val="000066"/>
                        </a:gs>
                        <a:gs pos="100000">
                          <a:srgbClr val="000000"/>
                        </a:gs>
                      </a:gsLst>
                      <a:path path="rect">
                        <a:fillToRect l="50000" t="50000" r="50000" b="50000"/>
                      </a:path>
                    </a:gradFill>
                  </a:tcPr>
                </a:tc>
                <a:tc>
                  <a:txBody>
                    <a:bodyPr/>
                    <a:lstStyle/>
                    <a:p>
                      <a:pPr marL="0" marR="0" lvl="0" indent="0" algn="ctr" defTabSz="914400" rtl="0" eaLnBrk="1" fontAlgn="base" latinLnBrk="0" hangingPunct="1">
                        <a:lnSpc>
                          <a:spcPct val="100000"/>
                        </a:lnSpc>
                        <a:spcBef>
                          <a:spcPct val="20000"/>
                        </a:spcBef>
                        <a:spcAft>
                          <a:spcPct val="0"/>
                        </a:spcAft>
                        <a:buClr>
                          <a:schemeClr val="accent1"/>
                        </a:buClr>
                        <a:buSzPct val="80000"/>
                        <a:buFont typeface="Wingdings" charset="0"/>
                        <a:buNone/>
                        <a:tabLst/>
                      </a:pPr>
                      <a:r>
                        <a:rPr kumimoji="0" lang="ar-JO" altLang="zh-CN" sz="2000" b="1" i="0" u="none" strike="noStrike" cap="none" normalizeH="0" baseline="0" dirty="0">
                          <a:ln>
                            <a:noFill/>
                          </a:ln>
                          <a:solidFill>
                            <a:schemeClr val="tx1"/>
                          </a:solidFill>
                          <a:effectLst>
                            <a:outerShdw blurRad="38100" dist="38100" dir="2700000" algn="tl">
                              <a:srgbClr val="000000"/>
                            </a:outerShdw>
                          </a:effectLst>
                          <a:latin typeface="Arial" charset="0"/>
                          <a:ea typeface="ＭＳ Ｐゴシック" charset="0"/>
                          <a:cs typeface="Arial" charset="0"/>
                        </a:rPr>
                        <a:t>الأم السماوية المستقبلية (26)</a:t>
                      </a:r>
                      <a:endParaRPr kumimoji="0" lang="en-GB" altLang="zh-CN" sz="2000" b="1" i="0" u="none" strike="noStrike" cap="none" normalizeH="0" baseline="0" dirty="0">
                        <a:ln>
                          <a:noFill/>
                        </a:ln>
                        <a:solidFill>
                          <a:schemeClr val="tx1"/>
                        </a:solidFill>
                        <a:effectLst>
                          <a:outerShdw blurRad="38100" dist="38100" dir="2700000" algn="tl">
                            <a:srgbClr val="000000"/>
                          </a:outerShdw>
                        </a:effectLst>
                        <a:latin typeface="Arial" charset="0"/>
                        <a:ea typeface="ＭＳ Ｐゴシック" charset="0"/>
                        <a:cs typeface="Arial" charset="0"/>
                      </a:endParaRPr>
                    </a:p>
                  </a:txBody>
                  <a:tcPr marT="45717" marB="45717"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gradFill rotWithShape="1">
                      <a:gsLst>
                        <a:gs pos="0">
                          <a:srgbClr val="000066"/>
                        </a:gs>
                        <a:gs pos="100000">
                          <a:srgbClr val="000000"/>
                        </a:gs>
                      </a:gsLst>
                      <a:path path="rect">
                        <a:fillToRect l="50000" t="50000" r="50000" b="50000"/>
                      </a:path>
                    </a:gradFill>
                  </a:tcPr>
                </a:tc>
                <a:extLst>
                  <a:ext uri="{0D108BD9-81ED-4DB2-BD59-A6C34878D82A}">
                    <a16:rowId xmlns:a16="http://schemas.microsoft.com/office/drawing/2014/main" val="10006"/>
                  </a:ext>
                </a:extLst>
              </a:tr>
              <a:tr h="401638">
                <a:tc>
                  <a:txBody>
                    <a:bodyPr/>
                    <a:lstStyle/>
                    <a:p>
                      <a:pPr marL="0" marR="0" lvl="0" indent="0" algn="ctr" defTabSz="914400" rtl="0" eaLnBrk="1" fontAlgn="base" latinLnBrk="0" hangingPunct="1">
                        <a:lnSpc>
                          <a:spcPct val="100000"/>
                        </a:lnSpc>
                        <a:spcBef>
                          <a:spcPct val="20000"/>
                        </a:spcBef>
                        <a:spcAft>
                          <a:spcPct val="0"/>
                        </a:spcAft>
                        <a:buClr>
                          <a:schemeClr val="accent1"/>
                        </a:buClr>
                        <a:buSzPct val="80000"/>
                        <a:buFont typeface="Wingdings" charset="0"/>
                        <a:buNone/>
                        <a:tabLst/>
                      </a:pPr>
                      <a:r>
                        <a:rPr kumimoji="0" lang="ar-JO" altLang="zh-CN" sz="2000" b="1" i="0" u="none" strike="noStrike" cap="none" normalizeH="0" baseline="0" dirty="0">
                          <a:ln>
                            <a:noFill/>
                          </a:ln>
                          <a:solidFill>
                            <a:schemeClr val="tx1"/>
                          </a:solidFill>
                          <a:effectLst>
                            <a:outerShdw blurRad="38100" dist="38100" dir="2700000" algn="tl">
                              <a:srgbClr val="000000"/>
                            </a:outerShdw>
                          </a:effectLst>
                          <a:latin typeface="Arial" charset="0"/>
                          <a:ea typeface="ＭＳ Ｐゴシック" charset="0"/>
                          <a:cs typeface="Arial" charset="0"/>
                        </a:rPr>
                        <a:t>الأتباع</a:t>
                      </a:r>
                      <a:endParaRPr kumimoji="0" lang="zh-CN" altLang="en-GB" sz="2000" b="1" i="0" u="none" strike="noStrike" cap="none" normalizeH="0" baseline="0" dirty="0">
                        <a:ln>
                          <a:noFill/>
                        </a:ln>
                        <a:solidFill>
                          <a:schemeClr val="tx1"/>
                        </a:solidFill>
                        <a:effectLst>
                          <a:outerShdw blurRad="38100" dist="38100" dir="2700000" algn="tl">
                            <a:srgbClr val="000000"/>
                          </a:outerShdw>
                        </a:effectLst>
                        <a:latin typeface="Arial" charset="0"/>
                        <a:ea typeface="宋体" charset="0"/>
                        <a:cs typeface="宋体" charset="0"/>
                      </a:endParaRPr>
                    </a:p>
                  </a:txBody>
                  <a:tcPr marT="45717" marB="45717"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gradFill rotWithShape="1">
                      <a:gsLst>
                        <a:gs pos="0">
                          <a:srgbClr val="000066"/>
                        </a:gs>
                        <a:gs pos="100000">
                          <a:srgbClr val="000000"/>
                        </a:gs>
                      </a:gsLst>
                      <a:path path="rect">
                        <a:fillToRect l="50000" t="50000" r="50000" b="50000"/>
                      </a:path>
                    </a:gradFill>
                  </a:tcPr>
                </a:tc>
                <a:tc>
                  <a:txBody>
                    <a:bodyPr/>
                    <a:lstStyle/>
                    <a:p>
                      <a:pPr marL="0" marR="0" lvl="0" indent="0" algn="ctr" defTabSz="914400" rtl="0" eaLnBrk="1" fontAlgn="base" latinLnBrk="0" hangingPunct="1">
                        <a:lnSpc>
                          <a:spcPct val="100000"/>
                        </a:lnSpc>
                        <a:spcBef>
                          <a:spcPct val="20000"/>
                        </a:spcBef>
                        <a:spcAft>
                          <a:spcPct val="0"/>
                        </a:spcAft>
                        <a:buClr>
                          <a:schemeClr val="accent1"/>
                        </a:buClr>
                        <a:buSzPct val="80000"/>
                        <a:buFont typeface="Wingdings" charset="0"/>
                        <a:buNone/>
                        <a:tabLst/>
                      </a:pPr>
                      <a:r>
                        <a:rPr kumimoji="0" lang="ar-JO" altLang="zh-CN" sz="2000" b="1" i="0" u="none" strike="noStrike" cap="none" normalizeH="0" baseline="0" dirty="0">
                          <a:ln>
                            <a:noFill/>
                          </a:ln>
                          <a:solidFill>
                            <a:schemeClr val="tx1"/>
                          </a:solidFill>
                          <a:effectLst>
                            <a:outerShdw blurRad="38100" dist="38100" dir="2700000" algn="tl">
                              <a:srgbClr val="000000"/>
                            </a:outerShdw>
                          </a:effectLst>
                          <a:latin typeface="Arial" charset="0"/>
                          <a:ea typeface="ＭＳ Ｐゴシック" charset="0"/>
                          <a:cs typeface="Arial" charset="0"/>
                        </a:rPr>
                        <a:t>أبناء لكن ليس تحت الوعد </a:t>
                      </a:r>
                    </a:p>
                    <a:p>
                      <a:pPr marL="0" marR="0" lvl="0" indent="0" algn="ctr" defTabSz="914400" rtl="0" eaLnBrk="1" fontAlgn="base" latinLnBrk="0" hangingPunct="1">
                        <a:lnSpc>
                          <a:spcPct val="100000"/>
                        </a:lnSpc>
                        <a:spcBef>
                          <a:spcPct val="20000"/>
                        </a:spcBef>
                        <a:spcAft>
                          <a:spcPct val="0"/>
                        </a:spcAft>
                        <a:buClr>
                          <a:schemeClr val="accent1"/>
                        </a:buClr>
                        <a:buSzPct val="80000"/>
                        <a:buFont typeface="Wingdings" charset="0"/>
                        <a:buNone/>
                        <a:tabLst/>
                      </a:pPr>
                      <a:r>
                        <a:rPr kumimoji="0" lang="ar-JO" altLang="zh-CN" sz="2000" b="1" i="0" u="none" strike="noStrike" cap="none" normalizeH="0" baseline="0" dirty="0">
                          <a:ln>
                            <a:noFill/>
                          </a:ln>
                          <a:solidFill>
                            <a:schemeClr val="tx1"/>
                          </a:solidFill>
                          <a:effectLst>
                            <a:outerShdw blurRad="38100" dist="38100" dir="2700000" algn="tl">
                              <a:srgbClr val="000000"/>
                            </a:outerShdw>
                          </a:effectLst>
                          <a:latin typeface="Arial" charset="0"/>
                          <a:ea typeface="ＭＳ Ｐゴシック" charset="0"/>
                          <a:cs typeface="Arial" charset="0"/>
                        </a:rPr>
                        <a:t>(ضمني)</a:t>
                      </a:r>
                      <a:endParaRPr kumimoji="0" lang="en-GB" altLang="zh-CN" sz="2000" b="1" i="0" u="none" strike="noStrike" cap="none" normalizeH="0" baseline="0" dirty="0">
                        <a:ln>
                          <a:noFill/>
                        </a:ln>
                        <a:solidFill>
                          <a:schemeClr val="tx1"/>
                        </a:solidFill>
                        <a:effectLst>
                          <a:outerShdw blurRad="38100" dist="38100" dir="2700000" algn="tl">
                            <a:srgbClr val="000000"/>
                          </a:outerShdw>
                        </a:effectLst>
                        <a:latin typeface="Arial" charset="0"/>
                        <a:ea typeface="ＭＳ Ｐゴシック" charset="0"/>
                        <a:cs typeface="Arial" charset="0"/>
                      </a:endParaRPr>
                    </a:p>
                  </a:txBody>
                  <a:tcPr marT="45717" marB="45717"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gradFill rotWithShape="1">
                      <a:gsLst>
                        <a:gs pos="0">
                          <a:srgbClr val="000066"/>
                        </a:gs>
                        <a:gs pos="100000">
                          <a:srgbClr val="000000"/>
                        </a:gs>
                      </a:gsLst>
                      <a:path path="rect">
                        <a:fillToRect l="50000" t="50000" r="50000" b="50000"/>
                      </a:path>
                    </a:gradFill>
                  </a:tcPr>
                </a:tc>
                <a:tc>
                  <a:txBody>
                    <a:bodyPr/>
                    <a:lstStyle/>
                    <a:p>
                      <a:pPr marL="0" marR="0" lvl="0" indent="0" algn="ctr" defTabSz="914400" rtl="0" eaLnBrk="1" fontAlgn="base" latinLnBrk="0" hangingPunct="1">
                        <a:lnSpc>
                          <a:spcPct val="100000"/>
                        </a:lnSpc>
                        <a:spcBef>
                          <a:spcPct val="20000"/>
                        </a:spcBef>
                        <a:spcAft>
                          <a:spcPct val="0"/>
                        </a:spcAft>
                        <a:buClr>
                          <a:schemeClr val="accent1"/>
                        </a:buClr>
                        <a:buSzPct val="80000"/>
                        <a:buFont typeface="Wingdings" charset="0"/>
                        <a:buNone/>
                        <a:tabLst/>
                      </a:pPr>
                      <a:r>
                        <a:rPr kumimoji="0" lang="ar-JO" altLang="zh-CN" sz="2000" b="1" i="0" u="none" strike="noStrike" cap="none" normalizeH="0" baseline="0" dirty="0">
                          <a:ln>
                            <a:noFill/>
                          </a:ln>
                          <a:solidFill>
                            <a:schemeClr val="tx1"/>
                          </a:solidFill>
                          <a:effectLst>
                            <a:outerShdw blurRad="38100" dist="38100" dir="2700000" algn="tl">
                              <a:srgbClr val="000000"/>
                            </a:outerShdw>
                          </a:effectLst>
                          <a:latin typeface="Arial" charset="0"/>
                          <a:ea typeface="ＭＳ Ｐゴシック" charset="0"/>
                          <a:cs typeface="Arial" charset="0"/>
                        </a:rPr>
                        <a:t>أبناء الوعد (28ب)</a:t>
                      </a:r>
                      <a:endParaRPr kumimoji="0" lang="en-GB" altLang="zh-CN" sz="2000" b="1" i="0" u="none" strike="noStrike" cap="none" normalizeH="0" baseline="0" dirty="0">
                        <a:ln>
                          <a:noFill/>
                        </a:ln>
                        <a:solidFill>
                          <a:schemeClr val="tx1"/>
                        </a:solidFill>
                        <a:effectLst>
                          <a:outerShdw blurRad="38100" dist="38100" dir="2700000" algn="tl">
                            <a:srgbClr val="000000"/>
                          </a:outerShdw>
                        </a:effectLst>
                        <a:latin typeface="Arial" charset="0"/>
                        <a:ea typeface="ＭＳ Ｐゴシック" charset="0"/>
                        <a:cs typeface="Arial" charset="0"/>
                      </a:endParaRPr>
                    </a:p>
                  </a:txBody>
                  <a:tcPr marT="45717" marB="45717"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gradFill rotWithShape="1">
                      <a:gsLst>
                        <a:gs pos="0">
                          <a:srgbClr val="000066"/>
                        </a:gs>
                        <a:gs pos="100000">
                          <a:srgbClr val="000000"/>
                        </a:gs>
                      </a:gsLst>
                      <a:path path="rect">
                        <a:fillToRect l="50000" t="50000" r="50000" b="50000"/>
                      </a:path>
                    </a:gradFill>
                  </a:tcPr>
                </a:tc>
                <a:extLst>
                  <a:ext uri="{0D108BD9-81ED-4DB2-BD59-A6C34878D82A}">
                    <a16:rowId xmlns:a16="http://schemas.microsoft.com/office/drawing/2014/main" val="10007"/>
                  </a:ext>
                </a:extLst>
              </a:tr>
              <a:tr h="401638">
                <a:tc>
                  <a:txBody>
                    <a:bodyPr/>
                    <a:lstStyle/>
                    <a:p>
                      <a:pPr marL="0" marR="0" lvl="0" indent="0" algn="ctr" defTabSz="914400" rtl="0" eaLnBrk="1" fontAlgn="base" latinLnBrk="0" hangingPunct="1">
                        <a:lnSpc>
                          <a:spcPct val="100000"/>
                        </a:lnSpc>
                        <a:spcBef>
                          <a:spcPct val="20000"/>
                        </a:spcBef>
                        <a:spcAft>
                          <a:spcPct val="0"/>
                        </a:spcAft>
                        <a:buClr>
                          <a:schemeClr val="accent1"/>
                        </a:buClr>
                        <a:buSzPct val="80000"/>
                        <a:buFont typeface="Wingdings" charset="0"/>
                        <a:buNone/>
                        <a:tabLst/>
                      </a:pPr>
                      <a:r>
                        <a:rPr kumimoji="0" lang="ar-JO" altLang="zh-CN" sz="2000" b="1" i="0" u="none" strike="noStrike" cap="none" normalizeH="0" baseline="0" dirty="0">
                          <a:ln>
                            <a:noFill/>
                          </a:ln>
                          <a:solidFill>
                            <a:schemeClr val="tx1"/>
                          </a:solidFill>
                          <a:effectLst>
                            <a:outerShdw blurRad="38100" dist="38100" dir="2700000" algn="tl">
                              <a:srgbClr val="000000"/>
                            </a:outerShdw>
                          </a:effectLst>
                          <a:latin typeface="Arial" charset="0"/>
                          <a:ea typeface="ＭＳ Ｐゴシック" charset="0"/>
                          <a:cs typeface="Arial" charset="0"/>
                        </a:rPr>
                        <a:t>الإضطهاد</a:t>
                      </a:r>
                      <a:endParaRPr kumimoji="0" lang="zh-CN" altLang="en-GB" sz="2000" b="1" i="0" u="none" strike="noStrike" cap="none" normalizeH="0" baseline="0" dirty="0">
                        <a:ln>
                          <a:noFill/>
                        </a:ln>
                        <a:solidFill>
                          <a:schemeClr val="tx1"/>
                        </a:solidFill>
                        <a:effectLst>
                          <a:outerShdw blurRad="38100" dist="38100" dir="2700000" algn="tl">
                            <a:srgbClr val="000000"/>
                          </a:outerShdw>
                        </a:effectLst>
                        <a:latin typeface="Arial" charset="0"/>
                        <a:ea typeface="宋体" charset="0"/>
                        <a:cs typeface="宋体" charset="0"/>
                      </a:endParaRPr>
                    </a:p>
                  </a:txBody>
                  <a:tcPr marT="45717" marB="45717"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gradFill rotWithShape="1">
                      <a:gsLst>
                        <a:gs pos="0">
                          <a:srgbClr val="000066"/>
                        </a:gs>
                        <a:gs pos="100000">
                          <a:srgbClr val="000000"/>
                        </a:gs>
                      </a:gsLst>
                      <a:path path="rect">
                        <a:fillToRect l="50000" t="50000" r="50000" b="50000"/>
                      </a:path>
                    </a:gradFill>
                  </a:tcPr>
                </a:tc>
                <a:tc>
                  <a:txBody>
                    <a:bodyPr/>
                    <a:lstStyle/>
                    <a:p>
                      <a:pPr marL="0" marR="0" lvl="0" indent="0" algn="ctr" defTabSz="914400" rtl="0" eaLnBrk="1" fontAlgn="base" latinLnBrk="0" hangingPunct="1">
                        <a:lnSpc>
                          <a:spcPct val="100000"/>
                        </a:lnSpc>
                        <a:spcBef>
                          <a:spcPct val="20000"/>
                        </a:spcBef>
                        <a:spcAft>
                          <a:spcPct val="0"/>
                        </a:spcAft>
                        <a:buClr>
                          <a:schemeClr val="accent1"/>
                        </a:buClr>
                        <a:buSzPct val="80000"/>
                        <a:buFont typeface="Wingdings" charset="0"/>
                        <a:buNone/>
                        <a:tabLst/>
                      </a:pPr>
                      <a:r>
                        <a:rPr kumimoji="0" lang="ar-JO" altLang="zh-CN" sz="2000" b="1" i="0" u="none" strike="noStrike" cap="none" normalizeH="0" baseline="0" dirty="0">
                          <a:ln>
                            <a:noFill/>
                          </a:ln>
                          <a:solidFill>
                            <a:schemeClr val="tx1"/>
                          </a:solidFill>
                          <a:effectLst>
                            <a:outerShdw blurRad="38100" dist="38100" dir="2700000" algn="tl">
                              <a:srgbClr val="000000"/>
                            </a:outerShdw>
                          </a:effectLst>
                          <a:latin typeface="Arial" charset="0"/>
                          <a:ea typeface="ＭＳ Ｐゴシック" charset="0"/>
                          <a:cs typeface="Arial" charset="0"/>
                        </a:rPr>
                        <a:t>مضطهِد (29أ)</a:t>
                      </a:r>
                      <a:endParaRPr kumimoji="0" lang="en-GB" altLang="zh-CN" sz="2000" b="1" i="0" u="none" strike="noStrike" cap="none" normalizeH="0" baseline="0" dirty="0">
                        <a:ln>
                          <a:noFill/>
                        </a:ln>
                        <a:solidFill>
                          <a:schemeClr val="tx1"/>
                        </a:solidFill>
                        <a:effectLst>
                          <a:outerShdw blurRad="38100" dist="38100" dir="2700000" algn="tl">
                            <a:srgbClr val="000000"/>
                          </a:outerShdw>
                        </a:effectLst>
                        <a:latin typeface="Arial" charset="0"/>
                        <a:ea typeface="ＭＳ Ｐゴシック" charset="0"/>
                        <a:cs typeface="Arial" charset="0"/>
                      </a:endParaRPr>
                    </a:p>
                  </a:txBody>
                  <a:tcPr marT="45717" marB="45717"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gradFill rotWithShape="1">
                      <a:gsLst>
                        <a:gs pos="0">
                          <a:srgbClr val="000066"/>
                        </a:gs>
                        <a:gs pos="100000">
                          <a:srgbClr val="000000"/>
                        </a:gs>
                      </a:gsLst>
                      <a:path path="rect">
                        <a:fillToRect l="50000" t="50000" r="50000" b="50000"/>
                      </a:path>
                    </a:gradFill>
                  </a:tcPr>
                </a:tc>
                <a:tc>
                  <a:txBody>
                    <a:bodyPr/>
                    <a:lstStyle/>
                    <a:p>
                      <a:pPr marL="0" marR="0" lvl="0" indent="0" algn="ctr" defTabSz="914400" rtl="0" eaLnBrk="1" fontAlgn="base" latinLnBrk="0" hangingPunct="1">
                        <a:lnSpc>
                          <a:spcPct val="100000"/>
                        </a:lnSpc>
                        <a:spcBef>
                          <a:spcPct val="20000"/>
                        </a:spcBef>
                        <a:spcAft>
                          <a:spcPct val="0"/>
                        </a:spcAft>
                        <a:buClr>
                          <a:schemeClr val="accent1"/>
                        </a:buClr>
                        <a:buSzPct val="80000"/>
                        <a:buFont typeface="Wingdings" charset="0"/>
                        <a:buNone/>
                        <a:tabLst/>
                      </a:pPr>
                      <a:r>
                        <a:rPr kumimoji="0" lang="ar-JO" altLang="zh-CN" sz="2000" b="1" i="0" u="none" strike="noStrike" cap="none" normalizeH="0" baseline="0" dirty="0">
                          <a:ln>
                            <a:noFill/>
                          </a:ln>
                          <a:solidFill>
                            <a:schemeClr val="tx1"/>
                          </a:solidFill>
                          <a:effectLst>
                            <a:outerShdw blurRad="38100" dist="38100" dir="2700000" algn="tl">
                              <a:srgbClr val="000000"/>
                            </a:outerShdw>
                          </a:effectLst>
                          <a:latin typeface="Arial" charset="0"/>
                          <a:ea typeface="ＭＳ Ｐゴシック" charset="0"/>
                          <a:cs typeface="Arial" charset="0"/>
                        </a:rPr>
                        <a:t>مضطهَد (29ب)</a:t>
                      </a:r>
                      <a:endParaRPr kumimoji="0" lang="en-GB" altLang="zh-CN" sz="2000" b="1" i="0" u="none" strike="noStrike" cap="none" normalizeH="0" baseline="0" dirty="0">
                        <a:ln>
                          <a:noFill/>
                        </a:ln>
                        <a:solidFill>
                          <a:schemeClr val="tx1"/>
                        </a:solidFill>
                        <a:effectLst>
                          <a:outerShdw blurRad="38100" dist="38100" dir="2700000" algn="tl">
                            <a:srgbClr val="000000"/>
                          </a:outerShdw>
                        </a:effectLst>
                        <a:latin typeface="Arial" charset="0"/>
                        <a:ea typeface="ＭＳ Ｐゴシック" charset="0"/>
                        <a:cs typeface="Arial" charset="0"/>
                      </a:endParaRPr>
                    </a:p>
                  </a:txBody>
                  <a:tcPr marT="45717" marB="45717"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gradFill rotWithShape="1">
                      <a:gsLst>
                        <a:gs pos="0">
                          <a:srgbClr val="000066"/>
                        </a:gs>
                        <a:gs pos="100000">
                          <a:srgbClr val="000000"/>
                        </a:gs>
                      </a:gsLst>
                      <a:path path="rect">
                        <a:fillToRect l="50000" t="50000" r="50000" b="50000"/>
                      </a:path>
                    </a:gradFill>
                  </a:tcPr>
                </a:tc>
                <a:extLst>
                  <a:ext uri="{0D108BD9-81ED-4DB2-BD59-A6C34878D82A}">
                    <a16:rowId xmlns:a16="http://schemas.microsoft.com/office/drawing/2014/main" val="10008"/>
                  </a:ext>
                </a:extLst>
              </a:tr>
              <a:tr h="401638">
                <a:tc>
                  <a:txBody>
                    <a:bodyPr/>
                    <a:lstStyle/>
                    <a:p>
                      <a:pPr marL="0" marR="0" lvl="0" indent="0" algn="ctr" defTabSz="914400" rtl="0" eaLnBrk="1" fontAlgn="base" latinLnBrk="0" hangingPunct="1">
                        <a:lnSpc>
                          <a:spcPct val="100000"/>
                        </a:lnSpc>
                        <a:spcBef>
                          <a:spcPct val="20000"/>
                        </a:spcBef>
                        <a:spcAft>
                          <a:spcPct val="0"/>
                        </a:spcAft>
                        <a:buClr>
                          <a:schemeClr val="accent1"/>
                        </a:buClr>
                        <a:buSzPct val="80000"/>
                        <a:buFont typeface="Wingdings" charset="0"/>
                        <a:buNone/>
                        <a:tabLst/>
                      </a:pPr>
                      <a:r>
                        <a:rPr kumimoji="0" lang="ar-JO" altLang="zh-CN" sz="2000" b="1" i="0" u="none" strike="noStrike" cap="none" normalizeH="0" baseline="0" dirty="0">
                          <a:ln>
                            <a:noFill/>
                          </a:ln>
                          <a:solidFill>
                            <a:schemeClr val="tx1"/>
                          </a:solidFill>
                          <a:effectLst>
                            <a:outerShdw blurRad="38100" dist="38100" dir="2700000" algn="tl">
                              <a:srgbClr val="000000"/>
                            </a:outerShdw>
                          </a:effectLst>
                          <a:latin typeface="Arial" charset="0"/>
                          <a:ea typeface="ＭＳ Ｐゴシック" charset="0"/>
                          <a:cs typeface="Arial" charset="0"/>
                        </a:rPr>
                        <a:t>المعلمون</a:t>
                      </a:r>
                      <a:endParaRPr kumimoji="0" lang="zh-CN" altLang="en-GB" sz="2000" b="1" i="0" u="none" strike="noStrike" cap="none" normalizeH="0" baseline="0" dirty="0">
                        <a:ln>
                          <a:noFill/>
                        </a:ln>
                        <a:solidFill>
                          <a:schemeClr val="tx1"/>
                        </a:solidFill>
                        <a:effectLst>
                          <a:outerShdw blurRad="38100" dist="38100" dir="2700000" algn="tl">
                            <a:srgbClr val="000000"/>
                          </a:outerShdw>
                        </a:effectLst>
                        <a:latin typeface="Arial" charset="0"/>
                        <a:ea typeface="宋体" charset="0"/>
                        <a:cs typeface="宋体" charset="0"/>
                      </a:endParaRPr>
                    </a:p>
                  </a:txBody>
                  <a:tcPr marT="45717" marB="45717"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gradFill rotWithShape="1">
                      <a:gsLst>
                        <a:gs pos="0">
                          <a:srgbClr val="000066"/>
                        </a:gs>
                        <a:gs pos="100000">
                          <a:srgbClr val="000000"/>
                        </a:gs>
                      </a:gsLst>
                      <a:path path="rect">
                        <a:fillToRect l="50000" t="50000" r="50000" b="50000"/>
                      </a:path>
                    </a:gradFill>
                  </a:tcPr>
                </a:tc>
                <a:tc>
                  <a:txBody>
                    <a:bodyPr/>
                    <a:lstStyle/>
                    <a:p>
                      <a:pPr marL="0" marR="0" lvl="0" indent="0" algn="ctr" defTabSz="914400" rtl="0" eaLnBrk="1" fontAlgn="base" latinLnBrk="0" hangingPunct="1">
                        <a:lnSpc>
                          <a:spcPct val="100000"/>
                        </a:lnSpc>
                        <a:spcBef>
                          <a:spcPct val="20000"/>
                        </a:spcBef>
                        <a:spcAft>
                          <a:spcPct val="0"/>
                        </a:spcAft>
                        <a:buClr>
                          <a:schemeClr val="accent1"/>
                        </a:buClr>
                        <a:buSzPct val="80000"/>
                        <a:buFont typeface="Wingdings" charset="0"/>
                        <a:buNone/>
                        <a:tabLst/>
                      </a:pPr>
                      <a:r>
                        <a:rPr kumimoji="0" lang="ar-JO" altLang="zh-CN" sz="2000" b="1" i="0" u="none" strike="noStrike" cap="none" normalizeH="0" baseline="0" dirty="0">
                          <a:ln>
                            <a:noFill/>
                          </a:ln>
                          <a:solidFill>
                            <a:schemeClr val="tx1"/>
                          </a:solidFill>
                          <a:effectLst>
                            <a:outerShdw blurRad="38100" dist="38100" dir="2700000" algn="tl">
                              <a:srgbClr val="000000"/>
                            </a:outerShdw>
                          </a:effectLst>
                          <a:latin typeface="Arial" charset="0"/>
                          <a:ea typeface="ＭＳ Ｐゴシック" charset="0"/>
                          <a:cs typeface="Arial" charset="0"/>
                        </a:rPr>
                        <a:t>المهودون</a:t>
                      </a:r>
                      <a:endParaRPr kumimoji="0" lang="zh-CN" altLang="en-GB" sz="2000" b="1" i="0" u="none" strike="noStrike" cap="none" normalizeH="0" baseline="0" dirty="0">
                        <a:ln>
                          <a:noFill/>
                        </a:ln>
                        <a:solidFill>
                          <a:schemeClr val="tx1"/>
                        </a:solidFill>
                        <a:effectLst>
                          <a:outerShdw blurRad="38100" dist="38100" dir="2700000" algn="tl">
                            <a:srgbClr val="000000"/>
                          </a:outerShdw>
                        </a:effectLst>
                        <a:latin typeface="Arial" charset="0"/>
                        <a:ea typeface="宋体" charset="0"/>
                        <a:cs typeface="宋体" charset="0"/>
                      </a:endParaRPr>
                    </a:p>
                  </a:txBody>
                  <a:tcPr marT="45717" marB="45717"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gradFill rotWithShape="1">
                      <a:gsLst>
                        <a:gs pos="0">
                          <a:srgbClr val="000066"/>
                        </a:gs>
                        <a:gs pos="100000">
                          <a:srgbClr val="000000"/>
                        </a:gs>
                      </a:gsLst>
                      <a:path path="rect">
                        <a:fillToRect l="50000" t="50000" r="50000" b="50000"/>
                      </a:path>
                    </a:gradFill>
                  </a:tcPr>
                </a:tc>
                <a:tc>
                  <a:txBody>
                    <a:bodyPr/>
                    <a:lstStyle/>
                    <a:p>
                      <a:pPr marL="0" marR="0" lvl="0" indent="0" algn="ctr" defTabSz="914400" rtl="0" eaLnBrk="1" fontAlgn="base" latinLnBrk="0" hangingPunct="1">
                        <a:lnSpc>
                          <a:spcPct val="100000"/>
                        </a:lnSpc>
                        <a:spcBef>
                          <a:spcPct val="20000"/>
                        </a:spcBef>
                        <a:spcAft>
                          <a:spcPct val="0"/>
                        </a:spcAft>
                        <a:buClr>
                          <a:schemeClr val="accent1"/>
                        </a:buClr>
                        <a:buSzPct val="80000"/>
                        <a:buFont typeface="Wingdings" charset="0"/>
                        <a:buNone/>
                        <a:tabLst/>
                      </a:pPr>
                      <a:r>
                        <a:rPr kumimoji="0" lang="ar-JO" altLang="zh-CN" sz="2000" b="1" i="0" u="none" strike="noStrike" cap="none" normalizeH="0" baseline="0" dirty="0">
                          <a:ln>
                            <a:noFill/>
                          </a:ln>
                          <a:solidFill>
                            <a:schemeClr val="tx1"/>
                          </a:solidFill>
                          <a:effectLst>
                            <a:outerShdw blurRad="38100" dist="38100" dir="2700000" algn="tl">
                              <a:srgbClr val="000000"/>
                            </a:outerShdw>
                          </a:effectLst>
                          <a:latin typeface="Arial" charset="0"/>
                          <a:ea typeface="ＭＳ Ｐゴシック" charset="0"/>
                          <a:cs typeface="Arial" charset="0"/>
                        </a:rPr>
                        <a:t>بولس و المبشرين الحقيقيين</a:t>
                      </a:r>
                      <a:endParaRPr kumimoji="0" lang="zh-CN" altLang="en-GB" sz="2000" b="1" i="0" u="none" strike="noStrike" cap="none" normalizeH="0" baseline="0" dirty="0">
                        <a:ln>
                          <a:noFill/>
                        </a:ln>
                        <a:solidFill>
                          <a:schemeClr val="tx1"/>
                        </a:solidFill>
                        <a:effectLst>
                          <a:outerShdw blurRad="38100" dist="38100" dir="2700000" algn="tl">
                            <a:srgbClr val="000000"/>
                          </a:outerShdw>
                        </a:effectLst>
                        <a:latin typeface="Arial" charset="0"/>
                        <a:ea typeface="宋体" charset="0"/>
                        <a:cs typeface="宋体" charset="0"/>
                      </a:endParaRPr>
                    </a:p>
                  </a:txBody>
                  <a:tcPr marT="45717" marB="45717"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gradFill rotWithShape="1">
                      <a:gsLst>
                        <a:gs pos="0">
                          <a:srgbClr val="000066"/>
                        </a:gs>
                        <a:gs pos="100000">
                          <a:srgbClr val="000000"/>
                        </a:gs>
                      </a:gsLst>
                      <a:path path="rect">
                        <a:fillToRect l="50000" t="50000" r="50000" b="50000"/>
                      </a:path>
                    </a:gradFill>
                  </a:tcPr>
                </a:tc>
                <a:extLst>
                  <a:ext uri="{0D108BD9-81ED-4DB2-BD59-A6C34878D82A}">
                    <a16:rowId xmlns:a16="http://schemas.microsoft.com/office/drawing/2014/main" val="10009"/>
                  </a:ext>
                </a:extLst>
              </a:tr>
              <a:tr h="401638">
                <a:tc>
                  <a:txBody>
                    <a:bodyPr/>
                    <a:lstStyle/>
                    <a:p>
                      <a:pPr marL="0" marR="0" lvl="0" indent="0" algn="ctr" defTabSz="914400" rtl="0" eaLnBrk="1" fontAlgn="base" latinLnBrk="0" hangingPunct="1">
                        <a:lnSpc>
                          <a:spcPct val="100000"/>
                        </a:lnSpc>
                        <a:spcBef>
                          <a:spcPct val="20000"/>
                        </a:spcBef>
                        <a:spcAft>
                          <a:spcPct val="0"/>
                        </a:spcAft>
                        <a:buClr>
                          <a:schemeClr val="accent1"/>
                        </a:buClr>
                        <a:buSzPct val="80000"/>
                        <a:buFont typeface="Wingdings" charset="0"/>
                        <a:buNone/>
                        <a:tabLst/>
                      </a:pPr>
                      <a:r>
                        <a:rPr kumimoji="0" lang="ar-JO" altLang="zh-CN" sz="2000" b="1" i="0" u="none" strike="noStrike" cap="none" normalizeH="0" baseline="0" dirty="0">
                          <a:ln>
                            <a:noFill/>
                          </a:ln>
                          <a:solidFill>
                            <a:schemeClr val="tx1"/>
                          </a:solidFill>
                          <a:effectLst>
                            <a:outerShdw blurRad="38100" dist="38100" dir="2700000" algn="tl">
                              <a:srgbClr val="000000"/>
                            </a:outerShdw>
                          </a:effectLst>
                          <a:latin typeface="Arial" charset="0"/>
                          <a:ea typeface="ＭＳ Ｐゴシック" charset="0"/>
                          <a:cs typeface="Arial" charset="0"/>
                        </a:rPr>
                        <a:t>الخلاص بواسطة</a:t>
                      </a:r>
                      <a:endParaRPr kumimoji="0" lang="zh-CN" altLang="en-GB" sz="2000" b="1" i="0" u="none" strike="noStrike" cap="none" normalizeH="0" baseline="0" dirty="0">
                        <a:ln>
                          <a:noFill/>
                        </a:ln>
                        <a:solidFill>
                          <a:schemeClr val="tx1"/>
                        </a:solidFill>
                        <a:effectLst>
                          <a:outerShdw blurRad="38100" dist="38100" dir="2700000" algn="tl">
                            <a:srgbClr val="000000"/>
                          </a:outerShdw>
                        </a:effectLst>
                        <a:latin typeface="Arial" charset="0"/>
                        <a:ea typeface="宋体" charset="0"/>
                        <a:cs typeface="宋体" charset="0"/>
                      </a:endParaRPr>
                    </a:p>
                  </a:txBody>
                  <a:tcPr marT="45717" marB="45717"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gradFill rotWithShape="1">
                      <a:gsLst>
                        <a:gs pos="0">
                          <a:srgbClr val="000066"/>
                        </a:gs>
                        <a:gs pos="100000">
                          <a:srgbClr val="000000"/>
                        </a:gs>
                      </a:gsLst>
                      <a:path path="rect">
                        <a:fillToRect l="50000" t="50000" r="50000" b="50000"/>
                      </a:path>
                    </a:gradFill>
                  </a:tcPr>
                </a:tc>
                <a:tc>
                  <a:txBody>
                    <a:bodyPr/>
                    <a:lstStyle/>
                    <a:p>
                      <a:pPr marL="0" marR="0" lvl="0" indent="0" algn="ctr" defTabSz="914400" rtl="0" eaLnBrk="1" fontAlgn="base" latinLnBrk="0" hangingPunct="1">
                        <a:lnSpc>
                          <a:spcPct val="100000"/>
                        </a:lnSpc>
                        <a:spcBef>
                          <a:spcPct val="20000"/>
                        </a:spcBef>
                        <a:spcAft>
                          <a:spcPct val="0"/>
                        </a:spcAft>
                        <a:buClr>
                          <a:schemeClr val="accent1"/>
                        </a:buClr>
                        <a:buSzPct val="80000"/>
                        <a:buFont typeface="Wingdings" charset="0"/>
                        <a:buNone/>
                        <a:tabLst/>
                      </a:pPr>
                      <a:r>
                        <a:rPr kumimoji="0" lang="ar-JO" altLang="zh-CN" sz="2000" b="1" i="0" u="none" strike="noStrike" cap="none" normalizeH="0" baseline="0" dirty="0">
                          <a:ln>
                            <a:noFill/>
                          </a:ln>
                          <a:solidFill>
                            <a:schemeClr val="tx1"/>
                          </a:solidFill>
                          <a:effectLst>
                            <a:outerShdw blurRad="38100" dist="38100" dir="2700000" algn="tl">
                              <a:srgbClr val="000000"/>
                            </a:outerShdw>
                          </a:effectLst>
                          <a:latin typeface="Arial" charset="0"/>
                          <a:ea typeface="ＭＳ Ｐゴシック" charset="0"/>
                          <a:cs typeface="Arial" charset="0"/>
                        </a:rPr>
                        <a:t>الأعمال</a:t>
                      </a:r>
                      <a:endParaRPr kumimoji="0" lang="zh-CN" altLang="en-GB" sz="2000" b="1" i="0" u="none" strike="noStrike" cap="none" normalizeH="0" baseline="0" dirty="0">
                        <a:ln>
                          <a:noFill/>
                        </a:ln>
                        <a:solidFill>
                          <a:schemeClr val="tx1"/>
                        </a:solidFill>
                        <a:effectLst>
                          <a:outerShdw blurRad="38100" dist="38100" dir="2700000" algn="tl">
                            <a:srgbClr val="000000"/>
                          </a:outerShdw>
                        </a:effectLst>
                        <a:latin typeface="Arial" charset="0"/>
                        <a:ea typeface="宋体" charset="0"/>
                        <a:cs typeface="宋体" charset="0"/>
                      </a:endParaRPr>
                    </a:p>
                  </a:txBody>
                  <a:tcPr marT="45717" marB="45717"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gradFill rotWithShape="1">
                      <a:gsLst>
                        <a:gs pos="0">
                          <a:srgbClr val="000066"/>
                        </a:gs>
                        <a:gs pos="100000">
                          <a:srgbClr val="000000"/>
                        </a:gs>
                      </a:gsLst>
                      <a:path path="rect">
                        <a:fillToRect l="50000" t="50000" r="50000" b="50000"/>
                      </a:path>
                    </a:gradFill>
                  </a:tcPr>
                </a:tc>
                <a:tc>
                  <a:txBody>
                    <a:bodyPr/>
                    <a:lstStyle/>
                    <a:p>
                      <a:pPr marL="0" marR="0" lvl="0" indent="0" algn="ctr" defTabSz="914400" rtl="0" eaLnBrk="1" fontAlgn="base" latinLnBrk="0" hangingPunct="1">
                        <a:lnSpc>
                          <a:spcPct val="100000"/>
                        </a:lnSpc>
                        <a:spcBef>
                          <a:spcPct val="20000"/>
                        </a:spcBef>
                        <a:spcAft>
                          <a:spcPct val="0"/>
                        </a:spcAft>
                        <a:buClr>
                          <a:schemeClr val="accent1"/>
                        </a:buClr>
                        <a:buSzPct val="80000"/>
                        <a:buFont typeface="Wingdings" charset="0"/>
                        <a:buNone/>
                        <a:tabLst/>
                      </a:pPr>
                      <a:r>
                        <a:rPr kumimoji="0" lang="ar-JO" altLang="zh-CN" sz="2000" b="1" i="0" u="none" strike="noStrike" cap="none" normalizeH="0" baseline="0" dirty="0">
                          <a:ln>
                            <a:noFill/>
                          </a:ln>
                          <a:solidFill>
                            <a:schemeClr val="tx1"/>
                          </a:solidFill>
                          <a:effectLst>
                            <a:outerShdw blurRad="38100" dist="38100" dir="2700000" algn="tl">
                              <a:srgbClr val="000000"/>
                            </a:outerShdw>
                          </a:effectLst>
                          <a:latin typeface="Arial" charset="0"/>
                          <a:ea typeface="ＭＳ Ｐゴシック" charset="0"/>
                          <a:cs typeface="Arial" charset="0"/>
                        </a:rPr>
                        <a:t>الإيمان بالمسيح</a:t>
                      </a:r>
                      <a:endParaRPr kumimoji="0" lang="zh-CN" altLang="en-GB" sz="2000" b="1" i="0" u="none" strike="noStrike" cap="none" normalizeH="0" baseline="0" dirty="0">
                        <a:ln>
                          <a:noFill/>
                        </a:ln>
                        <a:solidFill>
                          <a:schemeClr val="tx1"/>
                        </a:solidFill>
                        <a:effectLst>
                          <a:outerShdw blurRad="38100" dist="38100" dir="2700000" algn="tl">
                            <a:srgbClr val="000000"/>
                          </a:outerShdw>
                        </a:effectLst>
                        <a:latin typeface="Arial" charset="0"/>
                        <a:ea typeface="宋体" charset="0"/>
                        <a:cs typeface="宋体" charset="0"/>
                      </a:endParaRPr>
                    </a:p>
                  </a:txBody>
                  <a:tcPr marT="45717" marB="45717"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gradFill rotWithShape="1">
                      <a:gsLst>
                        <a:gs pos="0">
                          <a:srgbClr val="000066"/>
                        </a:gs>
                        <a:gs pos="100000">
                          <a:srgbClr val="000000"/>
                        </a:gs>
                      </a:gsLst>
                      <a:path path="rect">
                        <a:fillToRect l="50000" t="50000" r="50000" b="50000"/>
                      </a:path>
                    </a:gradFill>
                  </a:tcPr>
                </a:tc>
                <a:extLst>
                  <a:ext uri="{0D108BD9-81ED-4DB2-BD59-A6C34878D82A}">
                    <a16:rowId xmlns:a16="http://schemas.microsoft.com/office/drawing/2014/main" val="10010"/>
                  </a:ext>
                </a:extLst>
              </a:tr>
              <a:tr h="401638">
                <a:tc>
                  <a:txBody>
                    <a:bodyPr/>
                    <a:lstStyle/>
                    <a:p>
                      <a:pPr marL="0" marR="0" lvl="0" indent="0" algn="ctr" defTabSz="914400" rtl="0" eaLnBrk="1" fontAlgn="base" latinLnBrk="0" hangingPunct="1">
                        <a:lnSpc>
                          <a:spcPct val="100000"/>
                        </a:lnSpc>
                        <a:spcBef>
                          <a:spcPct val="20000"/>
                        </a:spcBef>
                        <a:spcAft>
                          <a:spcPct val="0"/>
                        </a:spcAft>
                        <a:buClr>
                          <a:schemeClr val="accent1"/>
                        </a:buClr>
                        <a:buSzPct val="80000"/>
                        <a:buFont typeface="Wingdings" charset="0"/>
                        <a:buNone/>
                        <a:tabLst/>
                      </a:pPr>
                      <a:r>
                        <a:rPr kumimoji="0" lang="ar-JO" altLang="zh-CN" sz="2000" b="1" i="0" u="none" strike="noStrike" cap="none" normalizeH="0" baseline="0" dirty="0">
                          <a:ln>
                            <a:noFill/>
                          </a:ln>
                          <a:solidFill>
                            <a:schemeClr val="tx1"/>
                          </a:solidFill>
                          <a:effectLst>
                            <a:outerShdw blurRad="38100" dist="38100" dir="2700000" algn="tl">
                              <a:srgbClr val="000000"/>
                            </a:outerShdw>
                          </a:effectLst>
                          <a:latin typeface="Arial" charset="0"/>
                          <a:ea typeface="ＭＳ Ｐゴシック" charset="0"/>
                          <a:cs typeface="Arial" charset="0"/>
                        </a:rPr>
                        <a:t>النتيجة</a:t>
                      </a:r>
                      <a:endParaRPr kumimoji="0" lang="zh-CN" altLang="en-GB" sz="2000" b="1" i="0" u="none" strike="noStrike" cap="none" normalizeH="0" baseline="0" dirty="0">
                        <a:ln>
                          <a:noFill/>
                        </a:ln>
                        <a:solidFill>
                          <a:schemeClr val="tx1"/>
                        </a:solidFill>
                        <a:effectLst>
                          <a:outerShdw blurRad="38100" dist="38100" dir="2700000" algn="tl">
                            <a:srgbClr val="000000"/>
                          </a:outerShdw>
                        </a:effectLst>
                        <a:latin typeface="Arial" charset="0"/>
                        <a:ea typeface="宋体" charset="0"/>
                        <a:cs typeface="宋体" charset="0"/>
                      </a:endParaRPr>
                    </a:p>
                  </a:txBody>
                  <a:tcPr marT="45717" marB="45717"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28575" cap="flat" cmpd="sng" algn="ctr">
                      <a:solidFill>
                        <a:schemeClr val="tx1"/>
                      </a:solidFill>
                      <a:prstDash val="solid"/>
                      <a:round/>
                      <a:headEnd type="none" w="sm" len="sm"/>
                      <a:tailEnd type="none" w="sm" len="sm"/>
                    </a:lnB>
                    <a:lnTlToBr>
                      <a:noFill/>
                    </a:lnTlToBr>
                    <a:lnBlToTr>
                      <a:noFill/>
                    </a:lnBlToTr>
                    <a:gradFill rotWithShape="1">
                      <a:gsLst>
                        <a:gs pos="0">
                          <a:srgbClr val="000066"/>
                        </a:gs>
                        <a:gs pos="100000">
                          <a:srgbClr val="000000"/>
                        </a:gs>
                      </a:gsLst>
                      <a:path path="rect">
                        <a:fillToRect l="50000" t="50000" r="50000" b="50000"/>
                      </a:path>
                    </a:gradFill>
                  </a:tcPr>
                </a:tc>
                <a:tc>
                  <a:txBody>
                    <a:bodyPr/>
                    <a:lstStyle/>
                    <a:p>
                      <a:pPr marL="0" marR="0" lvl="0" indent="0" algn="ctr" defTabSz="914400" rtl="0" eaLnBrk="1" fontAlgn="base" latinLnBrk="0" hangingPunct="1">
                        <a:lnSpc>
                          <a:spcPct val="100000"/>
                        </a:lnSpc>
                        <a:spcBef>
                          <a:spcPct val="20000"/>
                        </a:spcBef>
                        <a:spcAft>
                          <a:spcPct val="0"/>
                        </a:spcAft>
                        <a:buClr>
                          <a:schemeClr val="accent1"/>
                        </a:buClr>
                        <a:buSzPct val="80000"/>
                        <a:buFont typeface="Wingdings" charset="0"/>
                        <a:buNone/>
                        <a:tabLst/>
                      </a:pPr>
                      <a:r>
                        <a:rPr kumimoji="0" lang="ar-JO" altLang="zh-CN" sz="2000" b="1" i="0" u="none" strike="noStrike" cap="none" normalizeH="0" baseline="0" dirty="0">
                          <a:ln>
                            <a:noFill/>
                          </a:ln>
                          <a:solidFill>
                            <a:schemeClr val="tx1"/>
                          </a:solidFill>
                          <a:effectLst>
                            <a:outerShdw blurRad="38100" dist="38100" dir="2700000" algn="tl">
                              <a:srgbClr val="000000"/>
                            </a:outerShdw>
                          </a:effectLst>
                          <a:latin typeface="Arial" charset="0"/>
                          <a:ea typeface="ＭＳ Ｐゴシック" charset="0"/>
                          <a:cs typeface="Arial" charset="0"/>
                        </a:rPr>
                        <a:t>غير مخلص</a:t>
                      </a:r>
                      <a:endParaRPr kumimoji="0" lang="zh-CN" altLang="en-GB" sz="2000" b="1" i="0" u="none" strike="noStrike" cap="none" normalizeH="0" baseline="0" dirty="0">
                        <a:ln>
                          <a:noFill/>
                        </a:ln>
                        <a:solidFill>
                          <a:schemeClr val="tx1"/>
                        </a:solidFill>
                        <a:effectLst>
                          <a:outerShdw blurRad="38100" dist="38100" dir="2700000" algn="tl">
                            <a:srgbClr val="000000"/>
                          </a:outerShdw>
                        </a:effectLst>
                        <a:latin typeface="Arial" charset="0"/>
                        <a:ea typeface="宋体" charset="0"/>
                        <a:cs typeface="宋体" charset="0"/>
                      </a:endParaRPr>
                    </a:p>
                  </a:txBody>
                  <a:tcPr marT="45717" marB="45717"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28575" cap="flat" cmpd="sng" algn="ctr">
                      <a:solidFill>
                        <a:schemeClr val="tx1"/>
                      </a:solidFill>
                      <a:prstDash val="solid"/>
                      <a:round/>
                      <a:headEnd type="none" w="sm" len="sm"/>
                      <a:tailEnd type="none" w="sm" len="sm"/>
                    </a:lnB>
                    <a:lnTlToBr>
                      <a:noFill/>
                    </a:lnTlToBr>
                    <a:lnBlToTr>
                      <a:noFill/>
                    </a:lnBlToTr>
                    <a:gradFill rotWithShape="1">
                      <a:gsLst>
                        <a:gs pos="0">
                          <a:srgbClr val="000066"/>
                        </a:gs>
                        <a:gs pos="100000">
                          <a:srgbClr val="000000"/>
                        </a:gs>
                      </a:gsLst>
                      <a:path path="rect">
                        <a:fillToRect l="50000" t="50000" r="50000" b="50000"/>
                      </a:path>
                    </a:gradFill>
                  </a:tcPr>
                </a:tc>
                <a:tc>
                  <a:txBody>
                    <a:bodyPr/>
                    <a:lstStyle/>
                    <a:p>
                      <a:pPr marL="0" marR="0" lvl="0" indent="0" algn="ctr" defTabSz="914400" rtl="0" eaLnBrk="1" fontAlgn="base" latinLnBrk="0" hangingPunct="1">
                        <a:lnSpc>
                          <a:spcPct val="100000"/>
                        </a:lnSpc>
                        <a:spcBef>
                          <a:spcPct val="20000"/>
                        </a:spcBef>
                        <a:spcAft>
                          <a:spcPct val="0"/>
                        </a:spcAft>
                        <a:buClr>
                          <a:schemeClr val="accent1"/>
                        </a:buClr>
                        <a:buSzPct val="80000"/>
                        <a:buFont typeface="Wingdings" charset="0"/>
                        <a:buNone/>
                        <a:tabLst/>
                      </a:pPr>
                      <a:r>
                        <a:rPr kumimoji="0" lang="ar-JO" altLang="zh-CN" sz="2000" b="1" i="0" u="none" strike="noStrike" cap="none" normalizeH="0" baseline="0" dirty="0">
                          <a:ln>
                            <a:noFill/>
                          </a:ln>
                          <a:solidFill>
                            <a:schemeClr val="tx1"/>
                          </a:solidFill>
                          <a:effectLst>
                            <a:outerShdw blurRad="38100" dist="38100" dir="2700000" algn="tl">
                              <a:srgbClr val="000000"/>
                            </a:outerShdw>
                          </a:effectLst>
                          <a:latin typeface="Arial" charset="0"/>
                          <a:ea typeface="ＭＳ Ｐゴシック" charset="0"/>
                          <a:cs typeface="Arial" charset="0"/>
                        </a:rPr>
                        <a:t>مخلص</a:t>
                      </a:r>
                      <a:endParaRPr kumimoji="0" lang="zh-CN" altLang="en-GB" sz="2000" b="1" i="0" u="none" strike="noStrike" cap="none" normalizeH="0" baseline="0" dirty="0">
                        <a:ln>
                          <a:noFill/>
                        </a:ln>
                        <a:solidFill>
                          <a:schemeClr val="tx1"/>
                        </a:solidFill>
                        <a:effectLst>
                          <a:outerShdw blurRad="38100" dist="38100" dir="2700000" algn="tl">
                            <a:srgbClr val="000000"/>
                          </a:outerShdw>
                        </a:effectLst>
                        <a:latin typeface="Arial" charset="0"/>
                        <a:ea typeface="宋体" charset="0"/>
                        <a:cs typeface="宋体" charset="0"/>
                      </a:endParaRPr>
                    </a:p>
                  </a:txBody>
                  <a:tcPr marT="45717" marB="45717"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28575" cap="flat" cmpd="sng" algn="ctr">
                      <a:solidFill>
                        <a:schemeClr val="tx1"/>
                      </a:solidFill>
                      <a:prstDash val="solid"/>
                      <a:round/>
                      <a:headEnd type="none" w="sm" len="sm"/>
                      <a:tailEnd type="none" w="sm" len="sm"/>
                    </a:lnB>
                    <a:lnTlToBr>
                      <a:noFill/>
                    </a:lnTlToBr>
                    <a:lnBlToTr>
                      <a:noFill/>
                    </a:lnBlToTr>
                    <a:gradFill rotWithShape="1">
                      <a:gsLst>
                        <a:gs pos="0">
                          <a:srgbClr val="000066"/>
                        </a:gs>
                        <a:gs pos="100000">
                          <a:srgbClr val="000000"/>
                        </a:gs>
                      </a:gsLst>
                      <a:path path="rect">
                        <a:fillToRect l="50000" t="50000" r="50000" b="50000"/>
                      </a:path>
                    </a:gradFill>
                  </a:tcPr>
                </a:tc>
                <a:extLst>
                  <a:ext uri="{0D108BD9-81ED-4DB2-BD59-A6C34878D82A}">
                    <a16:rowId xmlns:a16="http://schemas.microsoft.com/office/drawing/2014/main" val="10011"/>
                  </a:ext>
                </a:extLst>
              </a:tr>
            </a:tbl>
          </a:graphicData>
        </a:graphic>
      </p:graphicFrame>
    </p:spTree>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742402" name="Rectangle 2"/>
          <p:cNvSpPr>
            <a:spLocks noGrp="1" noChangeArrowheads="1"/>
          </p:cNvSpPr>
          <p:nvPr>
            <p:ph type="title"/>
          </p:nvPr>
        </p:nvSpPr>
        <p:spPr>
          <a:xfrm>
            <a:off x="107950" y="115888"/>
            <a:ext cx="8229600" cy="884237"/>
          </a:xfrm>
          <a:solidFill>
            <a:srgbClr val="000000"/>
          </a:solidFill>
        </p:spPr>
        <p:txBody>
          <a:bodyPr/>
          <a:lstStyle/>
          <a:p>
            <a:pPr eaLnBrk="1" hangingPunct="1"/>
            <a:r>
              <a:rPr lang="ar-JO" b="1" dirty="0">
                <a:solidFill>
                  <a:srgbClr val="FFFFFF"/>
                </a:solidFill>
                <a:latin typeface="Arial" charset="0"/>
              </a:rPr>
              <a:t>أشياء محددة للملاحظة</a:t>
            </a:r>
            <a:endParaRPr lang="en-US" b="1" dirty="0">
              <a:latin typeface="Arial" charset="0"/>
            </a:endParaRPr>
          </a:p>
        </p:txBody>
      </p:sp>
      <p:sp>
        <p:nvSpPr>
          <p:cNvPr id="4102" name="Rectangle 6"/>
          <p:cNvSpPr>
            <a:spLocks noChangeArrowheads="1"/>
          </p:cNvSpPr>
          <p:nvPr/>
        </p:nvSpPr>
        <p:spPr bwMode="auto">
          <a:xfrm>
            <a:off x="179388" y="1268413"/>
            <a:ext cx="3744912" cy="4525962"/>
          </a:xfrm>
          <a:prstGeom prst="rect">
            <a:avLst/>
          </a:prstGeom>
          <a:noFill/>
          <a:ln w="9525">
            <a:noFill/>
            <a:miter lim="800000"/>
            <a:headEnd/>
            <a:tailEnd/>
          </a:ln>
          <a:effectLst/>
        </p:spPr>
        <p:txBody>
          <a:bodyPr/>
          <a:lstStyle/>
          <a:p>
            <a:pPr marL="342900" indent="-342900" algn="r" defTabSz="914400" rtl="1" fontAlgn="base">
              <a:spcBef>
                <a:spcPct val="20000"/>
              </a:spcBef>
              <a:spcAft>
                <a:spcPct val="0"/>
              </a:spcAft>
              <a:buFontTx/>
              <a:buChar char="•"/>
              <a:defRPr/>
            </a:pPr>
            <a:r>
              <a:rPr lang="ar-JO" sz="4000" b="1" dirty="0">
                <a:solidFill>
                  <a:srgbClr val="FFFFFF"/>
                </a:solidFill>
                <a:effectLst>
                  <a:outerShdw blurRad="50800" dist="38100" dir="2700000" algn="tl" rotWithShape="0">
                    <a:srgbClr val="000000">
                      <a:alpha val="43000"/>
                    </a:srgbClr>
                  </a:outerShdw>
                </a:effectLst>
                <a:latin typeface="Arial" pitchFamily="-105" charset="0"/>
                <a:ea typeface="Arial" pitchFamily="-105" charset="0"/>
                <a:cs typeface="Arial" pitchFamily="-105" charset="0"/>
              </a:rPr>
              <a:t>البناء النحوي</a:t>
            </a:r>
            <a:br>
              <a:rPr lang="en-US" sz="4000" b="1" dirty="0">
                <a:solidFill>
                  <a:srgbClr val="FFFFFF"/>
                </a:solidFill>
                <a:effectLst>
                  <a:outerShdw blurRad="50800" dist="38100" dir="2700000" algn="tl" rotWithShape="0">
                    <a:srgbClr val="000000">
                      <a:alpha val="43000"/>
                    </a:srgbClr>
                  </a:outerShdw>
                </a:effectLst>
                <a:latin typeface="Arial" pitchFamily="-105" charset="0"/>
                <a:ea typeface="Arial" pitchFamily="-105" charset="0"/>
                <a:cs typeface="Arial" pitchFamily="-105" charset="0"/>
              </a:rPr>
            </a:br>
            <a:r>
              <a:rPr lang="en-US" sz="4000" b="1" dirty="0">
                <a:solidFill>
                  <a:srgbClr val="FFFFFF"/>
                </a:solidFill>
                <a:effectLst>
                  <a:outerShdw blurRad="50800" dist="38100" dir="2700000" algn="tl" rotWithShape="0">
                    <a:srgbClr val="000000">
                      <a:alpha val="43000"/>
                    </a:srgbClr>
                  </a:outerShdw>
                </a:effectLst>
                <a:latin typeface="Arial" pitchFamily="-105" charset="0"/>
                <a:ea typeface="Arial" pitchFamily="-105" charset="0"/>
                <a:cs typeface="Arial" pitchFamily="-105" charset="0"/>
              </a:rPr>
              <a:t>–</a:t>
            </a:r>
            <a:r>
              <a:rPr lang="ar-JO" sz="4000" b="1" dirty="0">
                <a:solidFill>
                  <a:srgbClr val="FFFFFF"/>
                </a:solidFill>
                <a:effectLst>
                  <a:outerShdw blurRad="50800" dist="38100" dir="2700000" algn="tl" rotWithShape="0">
                    <a:srgbClr val="000000">
                      <a:alpha val="43000"/>
                    </a:srgbClr>
                  </a:outerShdw>
                </a:effectLst>
                <a:latin typeface="Arial" pitchFamily="-105" charset="0"/>
                <a:ea typeface="Arial" pitchFamily="-105" charset="0"/>
                <a:cs typeface="Arial" pitchFamily="-105" charset="0"/>
              </a:rPr>
              <a:t> الأفعال</a:t>
            </a:r>
            <a:br>
              <a:rPr lang="en-US" sz="4000" b="1" dirty="0">
                <a:solidFill>
                  <a:srgbClr val="FFFFFF"/>
                </a:solidFill>
                <a:effectLst>
                  <a:outerShdw blurRad="50800" dist="38100" dir="2700000" algn="tl" rotWithShape="0">
                    <a:srgbClr val="000000">
                      <a:alpha val="43000"/>
                    </a:srgbClr>
                  </a:outerShdw>
                </a:effectLst>
                <a:latin typeface="Arial" pitchFamily="-105" charset="0"/>
                <a:ea typeface="Arial" pitchFamily="-105" charset="0"/>
                <a:cs typeface="Arial" pitchFamily="-105" charset="0"/>
              </a:rPr>
            </a:br>
            <a:r>
              <a:rPr lang="en-US" sz="4000" b="1" dirty="0">
                <a:solidFill>
                  <a:srgbClr val="FFFFFF"/>
                </a:solidFill>
                <a:effectLst>
                  <a:outerShdw blurRad="50800" dist="38100" dir="2700000" algn="tl" rotWithShape="0">
                    <a:srgbClr val="000000">
                      <a:alpha val="43000"/>
                    </a:srgbClr>
                  </a:outerShdw>
                </a:effectLst>
                <a:latin typeface="Arial" pitchFamily="-105" charset="0"/>
                <a:ea typeface="Arial" pitchFamily="-105" charset="0"/>
                <a:cs typeface="Arial" pitchFamily="-105" charset="0"/>
              </a:rPr>
              <a:t>–</a:t>
            </a:r>
            <a:r>
              <a:rPr lang="ar-JO" sz="4000" b="1" dirty="0">
                <a:solidFill>
                  <a:srgbClr val="FFFFFF"/>
                </a:solidFill>
                <a:effectLst>
                  <a:outerShdw blurRad="50800" dist="38100" dir="2700000" algn="tl" rotWithShape="0">
                    <a:srgbClr val="000000">
                      <a:alpha val="43000"/>
                    </a:srgbClr>
                  </a:outerShdw>
                </a:effectLst>
                <a:latin typeface="Arial" pitchFamily="-105" charset="0"/>
                <a:ea typeface="Arial" pitchFamily="-105" charset="0"/>
                <a:cs typeface="Arial" pitchFamily="-105" charset="0"/>
              </a:rPr>
              <a:t> الأسماء</a:t>
            </a:r>
            <a:br>
              <a:rPr lang="en-US" sz="4000" b="1" dirty="0">
                <a:solidFill>
                  <a:srgbClr val="FFFFFF"/>
                </a:solidFill>
                <a:effectLst>
                  <a:outerShdw blurRad="50800" dist="38100" dir="2700000" algn="tl" rotWithShape="0">
                    <a:srgbClr val="000000">
                      <a:alpha val="43000"/>
                    </a:srgbClr>
                  </a:outerShdw>
                </a:effectLst>
                <a:latin typeface="Arial" pitchFamily="-105" charset="0"/>
                <a:ea typeface="Arial" pitchFamily="-105" charset="0"/>
                <a:cs typeface="Arial" pitchFamily="-105" charset="0"/>
              </a:rPr>
            </a:br>
            <a:r>
              <a:rPr lang="en-US" sz="4000" b="1" dirty="0">
                <a:solidFill>
                  <a:srgbClr val="FFFFFF"/>
                </a:solidFill>
                <a:effectLst>
                  <a:outerShdw blurRad="50800" dist="38100" dir="2700000" algn="tl" rotWithShape="0">
                    <a:srgbClr val="000000">
                      <a:alpha val="43000"/>
                    </a:srgbClr>
                  </a:outerShdw>
                </a:effectLst>
                <a:latin typeface="Arial" pitchFamily="-105" charset="0"/>
                <a:ea typeface="Arial" pitchFamily="-105" charset="0"/>
                <a:cs typeface="Arial" pitchFamily="-105" charset="0"/>
              </a:rPr>
              <a:t>–</a:t>
            </a:r>
            <a:r>
              <a:rPr lang="ar-JO" sz="4000" b="1" dirty="0">
                <a:solidFill>
                  <a:srgbClr val="FFFFFF"/>
                </a:solidFill>
                <a:effectLst>
                  <a:outerShdw blurRad="50800" dist="38100" dir="2700000" algn="tl" rotWithShape="0">
                    <a:srgbClr val="000000">
                      <a:alpha val="43000"/>
                    </a:srgbClr>
                  </a:outerShdw>
                </a:effectLst>
                <a:latin typeface="Arial" pitchFamily="-105" charset="0"/>
                <a:ea typeface="Arial" pitchFamily="-105" charset="0"/>
                <a:cs typeface="Arial" pitchFamily="-105" charset="0"/>
              </a:rPr>
              <a:t> الضمائر</a:t>
            </a:r>
            <a:br>
              <a:rPr lang="en-US" sz="4000" b="1" dirty="0">
                <a:solidFill>
                  <a:srgbClr val="FFFFFF"/>
                </a:solidFill>
                <a:effectLst>
                  <a:outerShdw blurRad="50800" dist="38100" dir="2700000" algn="tl" rotWithShape="0">
                    <a:srgbClr val="000000">
                      <a:alpha val="43000"/>
                    </a:srgbClr>
                  </a:outerShdw>
                </a:effectLst>
                <a:latin typeface="Arial" pitchFamily="-105" charset="0"/>
                <a:ea typeface="Arial" pitchFamily="-105" charset="0"/>
                <a:cs typeface="Arial" pitchFamily="-105" charset="0"/>
              </a:rPr>
            </a:br>
            <a:r>
              <a:rPr lang="en-US" sz="4000" b="1" dirty="0">
                <a:solidFill>
                  <a:srgbClr val="FFFFFF"/>
                </a:solidFill>
                <a:effectLst>
                  <a:outerShdw blurRad="50800" dist="38100" dir="2700000" algn="tl" rotWithShape="0">
                    <a:srgbClr val="000000">
                      <a:alpha val="43000"/>
                    </a:srgbClr>
                  </a:outerShdw>
                </a:effectLst>
                <a:latin typeface="Arial" pitchFamily="-105" charset="0"/>
                <a:ea typeface="Arial" pitchFamily="-105" charset="0"/>
                <a:cs typeface="Arial" pitchFamily="-105" charset="0"/>
              </a:rPr>
              <a:t> – </a:t>
            </a:r>
            <a:r>
              <a:rPr lang="ar-JO" sz="4000" b="1" dirty="0">
                <a:solidFill>
                  <a:srgbClr val="FFFFFF"/>
                </a:solidFill>
                <a:effectLst>
                  <a:outerShdw blurRad="50800" dist="38100" dir="2700000" algn="tl" rotWithShape="0">
                    <a:srgbClr val="000000">
                      <a:alpha val="43000"/>
                    </a:srgbClr>
                  </a:outerShdw>
                </a:effectLst>
                <a:latin typeface="Arial" pitchFamily="-105" charset="0"/>
                <a:ea typeface="Arial" pitchFamily="-105" charset="0"/>
                <a:cs typeface="Arial" pitchFamily="-105" charset="0"/>
              </a:rPr>
              <a:t>ظروف الحال</a:t>
            </a:r>
            <a:br>
              <a:rPr lang="en-US" sz="4000" b="1" dirty="0">
                <a:solidFill>
                  <a:srgbClr val="FFFFFF"/>
                </a:solidFill>
                <a:effectLst>
                  <a:outerShdw blurRad="50800" dist="38100" dir="2700000" algn="tl" rotWithShape="0">
                    <a:srgbClr val="000000">
                      <a:alpha val="43000"/>
                    </a:srgbClr>
                  </a:outerShdw>
                </a:effectLst>
                <a:latin typeface="Arial" pitchFamily="-105" charset="0"/>
                <a:ea typeface="Arial" pitchFamily="-105" charset="0"/>
                <a:cs typeface="Arial" pitchFamily="-105" charset="0"/>
              </a:rPr>
            </a:br>
            <a:r>
              <a:rPr lang="en-US" sz="4000" b="1" dirty="0">
                <a:solidFill>
                  <a:srgbClr val="FFFFFF"/>
                </a:solidFill>
                <a:effectLst>
                  <a:outerShdw blurRad="50800" dist="38100" dir="2700000" algn="tl" rotWithShape="0">
                    <a:srgbClr val="000000">
                      <a:alpha val="43000"/>
                    </a:srgbClr>
                  </a:outerShdw>
                </a:effectLst>
                <a:latin typeface="Arial" pitchFamily="-105" charset="0"/>
                <a:ea typeface="Arial" pitchFamily="-105" charset="0"/>
                <a:cs typeface="Arial" pitchFamily="-105" charset="0"/>
              </a:rPr>
              <a:t>–</a:t>
            </a:r>
            <a:r>
              <a:rPr lang="ar-JO" sz="4000" b="1" dirty="0">
                <a:solidFill>
                  <a:srgbClr val="FFFFFF"/>
                </a:solidFill>
                <a:effectLst>
                  <a:outerShdw blurRad="50800" dist="38100" dir="2700000" algn="tl" rotWithShape="0">
                    <a:srgbClr val="000000">
                      <a:alpha val="43000"/>
                    </a:srgbClr>
                  </a:outerShdw>
                </a:effectLst>
                <a:latin typeface="Arial" pitchFamily="-105" charset="0"/>
                <a:ea typeface="Arial" pitchFamily="-105" charset="0"/>
                <a:cs typeface="Arial" pitchFamily="-105" charset="0"/>
              </a:rPr>
              <a:t> الصفات</a:t>
            </a:r>
            <a:endParaRPr lang="en-US" sz="4000" b="1" dirty="0">
              <a:solidFill>
                <a:srgbClr val="FFFFFF"/>
              </a:solidFill>
              <a:effectLst>
                <a:outerShdw blurRad="50800" dist="38100" dir="2700000" algn="tl" rotWithShape="0">
                  <a:srgbClr val="000000">
                    <a:alpha val="43000"/>
                  </a:srgbClr>
                </a:outerShdw>
              </a:effectLst>
              <a:latin typeface="Arial" pitchFamily="-105" charset="0"/>
              <a:ea typeface="Arial" pitchFamily="-105" charset="0"/>
              <a:cs typeface="Arial" pitchFamily="-105" charset="0"/>
            </a:endParaRPr>
          </a:p>
        </p:txBody>
      </p:sp>
      <p:sp>
        <p:nvSpPr>
          <p:cNvPr id="4103" name="Text Box 7"/>
          <p:cNvSpPr txBox="1">
            <a:spLocks noChangeArrowheads="1"/>
          </p:cNvSpPr>
          <p:nvPr/>
        </p:nvSpPr>
        <p:spPr bwMode="auto">
          <a:xfrm>
            <a:off x="8509000" y="76200"/>
            <a:ext cx="530915"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defTabSz="914400" fontAlgn="base">
              <a:spcBef>
                <a:spcPct val="0"/>
              </a:spcBef>
              <a:spcAft>
                <a:spcPct val="0"/>
              </a:spcAft>
              <a:defRPr/>
            </a:pPr>
            <a:r>
              <a:rPr lang="ar-JO" b="1" dirty="0">
                <a:solidFill>
                  <a:srgbClr val="FFFFFF"/>
                </a:solidFill>
              </a:rPr>
              <a:t>22</a:t>
            </a:r>
            <a:endParaRPr lang="en-US" b="1" dirty="0">
              <a:solidFill>
                <a:srgbClr val="FFFFFF"/>
              </a:solidFill>
              <a:effectLst>
                <a:outerShdw blurRad="38100" dist="38100" dir="2700000" algn="tl">
                  <a:srgbClr val="DDDDDD"/>
                </a:outerShdw>
              </a:effectLst>
            </a:endParaRPr>
          </a:p>
        </p:txBody>
      </p:sp>
      <p:sp>
        <p:nvSpPr>
          <p:cNvPr id="6" name="Rectangle 6"/>
          <p:cNvSpPr>
            <a:spLocks noChangeArrowheads="1"/>
          </p:cNvSpPr>
          <p:nvPr/>
        </p:nvSpPr>
        <p:spPr bwMode="auto">
          <a:xfrm>
            <a:off x="4295742" y="1268413"/>
            <a:ext cx="4624140" cy="5589587"/>
          </a:xfrm>
          <a:prstGeom prst="rect">
            <a:avLst/>
          </a:prstGeom>
          <a:noFill/>
          <a:ln w="9525">
            <a:noFill/>
            <a:miter lim="800000"/>
            <a:headEnd/>
            <a:tailEnd/>
          </a:ln>
          <a:effectLst/>
        </p:spPr>
        <p:txBody>
          <a:bodyPr/>
          <a:lstStyle/>
          <a:p>
            <a:pPr algn="r" defTabSz="914400" fontAlgn="base">
              <a:spcBef>
                <a:spcPct val="20000"/>
              </a:spcBef>
              <a:spcAft>
                <a:spcPct val="0"/>
              </a:spcAft>
              <a:defRPr/>
            </a:pPr>
            <a:r>
              <a:rPr lang="ar-JO" sz="3200" b="1" dirty="0">
                <a:solidFill>
                  <a:srgbClr val="FFFFFF"/>
                </a:solidFill>
                <a:effectLst>
                  <a:outerShdw blurRad="50800" dist="38100" dir="2700000" algn="tl" rotWithShape="0">
                    <a:srgbClr val="000000">
                      <a:alpha val="43000"/>
                    </a:srgbClr>
                  </a:outerShdw>
                </a:effectLst>
                <a:latin typeface="Arial" pitchFamily="-105" charset="0"/>
                <a:ea typeface="Arial" pitchFamily="-105" charset="0"/>
                <a:cs typeface="Arial" pitchFamily="-105" charset="0"/>
              </a:rPr>
              <a:t>كم عدد الوصايا في مت 28: 19؟</a:t>
            </a:r>
            <a:endParaRPr lang="en-US" sz="3200" b="1" dirty="0">
              <a:solidFill>
                <a:srgbClr val="FFFFFF"/>
              </a:solidFill>
              <a:effectLst>
                <a:outerShdw blurRad="50800" dist="38100" dir="2700000" algn="tl" rotWithShape="0">
                  <a:srgbClr val="000000">
                    <a:alpha val="43000"/>
                  </a:srgbClr>
                </a:outerShdw>
              </a:effectLst>
              <a:latin typeface="Arial" pitchFamily="-105" charset="0"/>
              <a:ea typeface="Arial" pitchFamily="-105" charset="0"/>
              <a:cs typeface="Arial" pitchFamily="-105" charset="0"/>
            </a:endParaRPr>
          </a:p>
        </p:txBody>
      </p:sp>
      <p:sp>
        <p:nvSpPr>
          <p:cNvPr id="7" name="Rectangle 6"/>
          <p:cNvSpPr>
            <a:spLocks noChangeArrowheads="1"/>
          </p:cNvSpPr>
          <p:nvPr/>
        </p:nvSpPr>
        <p:spPr bwMode="auto">
          <a:xfrm>
            <a:off x="0" y="6453188"/>
            <a:ext cx="9144000" cy="404812"/>
          </a:xfrm>
          <a:prstGeom prst="rect">
            <a:avLst/>
          </a:prstGeom>
          <a:solidFill>
            <a:srgbClr val="000000"/>
          </a:solidFill>
          <a:ln w="9525">
            <a:noFill/>
            <a:miter lim="800000"/>
            <a:headEnd/>
            <a:tailEnd/>
          </a:ln>
          <a:effectLst/>
        </p:spPr>
        <p:txBody>
          <a:bodyPr/>
          <a:lstStyle/>
          <a:p>
            <a:pPr algn="ctr" defTabSz="914400" fontAlgn="base">
              <a:spcBef>
                <a:spcPct val="20000"/>
              </a:spcBef>
              <a:spcAft>
                <a:spcPct val="0"/>
              </a:spcAft>
              <a:defRPr/>
            </a:pPr>
            <a:r>
              <a:rPr lang="ar-JO" sz="2000" b="1" dirty="0">
                <a:solidFill>
                  <a:srgbClr val="FFFFFF"/>
                </a:solidFill>
                <a:effectLst>
                  <a:outerShdw blurRad="50800" dist="38100" dir="2700000" algn="tl" rotWithShape="0">
                    <a:srgbClr val="000000">
                      <a:alpha val="43000"/>
                    </a:srgbClr>
                  </a:outerShdw>
                </a:effectLst>
                <a:latin typeface="Arial" pitchFamily="-105" charset="0"/>
                <a:ea typeface="Arial" pitchFamily="-105" charset="0"/>
                <a:cs typeface="Arial" pitchFamily="-105" charset="0"/>
              </a:rPr>
              <a:t>أوليتا والد، فرح الإكتشاف</a:t>
            </a:r>
          </a:p>
        </p:txBody>
      </p:sp>
    </p:spTree>
    <p:extLst>
      <p:ext uri="{BB962C8B-B14F-4D97-AF65-F5344CB8AC3E}">
        <p14:creationId xmlns:p14="http://schemas.microsoft.com/office/powerpoint/2010/main" val="2415734119"/>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4" presetClass="entr" presetSubtype="0" fill="hold" grpId="0" nodeType="clickEffect">
                                  <p:stCondLst>
                                    <p:cond delay="0"/>
                                  </p:stCondLst>
                                  <p:childTnLst>
                                    <p:set>
                                      <p:cBhvr>
                                        <p:cTn id="6" dur="1" fill="hold">
                                          <p:stCondLst>
                                            <p:cond delay="0"/>
                                          </p:stCondLst>
                                        </p:cTn>
                                        <p:tgtEl>
                                          <p:spTgt spid="4102">
                                            <p:txEl>
                                              <p:pRg st="0" end="0"/>
                                            </p:txEl>
                                          </p:spTgt>
                                        </p:tgtEl>
                                        <p:attrNameLst>
                                          <p:attrName>style.visibility</p:attrName>
                                        </p:attrNameLst>
                                      </p:cBhvr>
                                      <p:to>
                                        <p:strVal val="visible"/>
                                      </p:to>
                                    </p:set>
                                    <p:anim to="" calcmode="lin" valueType="num">
                                      <p:cBhvr>
                                        <p:cTn id="7" dur="1" fill="hold"/>
                                        <p:tgtEl>
                                          <p:spTgt spid="4102">
                                            <p:txEl>
                                              <p:pRg st="0" end="0"/>
                                            </p:txEl>
                                          </p:spTgt>
                                        </p:tgtEl>
                                        <p:attrNameLst>
                                          <p:attrName/>
                                        </p:attrNameLst>
                                      </p:cBhvr>
                                    </p:anim>
                                  </p:childTnLst>
                                </p:cTn>
                              </p:par>
                            </p:childTnLst>
                          </p:cTn>
                        </p:par>
                      </p:childTnLst>
                    </p:cTn>
                  </p:par>
                  <p:par>
                    <p:cTn id="8" fill="hold">
                      <p:stCondLst>
                        <p:cond delay="indefinite"/>
                      </p:stCondLst>
                      <p:childTnLst>
                        <p:par>
                          <p:cTn id="9" fill="hold">
                            <p:stCondLst>
                              <p:cond delay="0"/>
                            </p:stCondLst>
                            <p:childTnLst>
                              <p:par>
                                <p:cTn id="10" presetID="24" presetClass="entr" presetSubtype="0" fill="hold" grpId="0" nodeType="clickEffect">
                                  <p:stCondLst>
                                    <p:cond delay="0"/>
                                  </p:stCondLst>
                                  <p:childTnLst>
                                    <p:set>
                                      <p:cBhvr>
                                        <p:cTn id="11" dur="1" fill="hold">
                                          <p:stCondLst>
                                            <p:cond delay="0"/>
                                          </p:stCondLst>
                                        </p:cTn>
                                        <p:tgtEl>
                                          <p:spTgt spid="6">
                                            <p:txEl>
                                              <p:pRg st="0" end="0"/>
                                            </p:txEl>
                                          </p:spTgt>
                                        </p:tgtEl>
                                        <p:attrNameLst>
                                          <p:attrName>style.visibility</p:attrName>
                                        </p:attrNameLst>
                                      </p:cBhvr>
                                      <p:to>
                                        <p:strVal val="visible"/>
                                      </p:to>
                                    </p:set>
                                    <p:anim to="" calcmode="lin" valueType="num">
                                      <p:cBhvr>
                                        <p:cTn id="12" dur="1" fill="hold"/>
                                        <p:tgtEl>
                                          <p:spTgt spid="6">
                                            <p:txEl>
                                              <p:pRg st="0" end="0"/>
                                            </p:txEl>
                                          </p:spTgt>
                                        </p:tgtEl>
                                        <p:attrNameLst>
                                          <p:attrName/>
                                        </p:attrNameLst>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02" grpId="0" build="p"/>
      <p:bldP spid="6" grpId="0" build="p"/>
    </p:bld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8833" name="Picture 2" descr="matt 28 world.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6343" y="128587"/>
            <a:ext cx="9144000" cy="690562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56008" name="Rectangle 8"/>
          <p:cNvSpPr>
            <a:spLocks noChangeArrowheads="1"/>
          </p:cNvSpPr>
          <p:nvPr/>
        </p:nvSpPr>
        <p:spPr bwMode="auto">
          <a:xfrm>
            <a:off x="381000" y="1295400"/>
            <a:ext cx="8229600" cy="5334000"/>
          </a:xfrm>
          <a:prstGeom prst="rect">
            <a:avLst/>
          </a:prstGeom>
          <a:noFill/>
          <a:ln w="9525">
            <a:noFill/>
            <a:miter lim="800000"/>
            <a:headEnd/>
            <a:tailEnd/>
          </a:ln>
          <a:effectLst/>
        </p:spPr>
        <p:txBody>
          <a:bodyPr lIns="91341" tIns="45671" rIns="91341" bIns="45671"/>
          <a:lstStyle/>
          <a:p>
            <a:pPr marL="0" marR="0" lvl="0" indent="0" algn="ctr" defTabSz="914400" rtl="1" eaLnBrk="1" fontAlgn="base" latinLnBrk="0" hangingPunct="1">
              <a:lnSpc>
                <a:spcPct val="100000"/>
              </a:lnSpc>
              <a:spcBef>
                <a:spcPct val="2000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glow rad="228600">
                    <a:srgbClr val="000000">
                      <a:satMod val="175000"/>
                      <a:alpha val="83000"/>
                    </a:srgbClr>
                  </a:glow>
                </a:effectLst>
                <a:uLnTx/>
                <a:uFillTx/>
                <a:latin typeface="Arial" panose="020B0604020202020204" pitchFamily="34" charset="0"/>
                <a:ea typeface="ＭＳ Ｐゴシック" charset="0"/>
                <a:cs typeface="Arial" panose="020B0604020202020204" pitchFamily="34" charset="0"/>
              </a:rPr>
              <a:t>متى 28: 18-20</a:t>
            </a:r>
            <a:br>
              <a:rPr kumimoji="0" lang="en-US" sz="3200" b="1" i="0" u="none" strike="noStrike" kern="1200" cap="none" spc="0" normalizeH="0" baseline="0" noProof="0" dirty="0">
                <a:ln>
                  <a:noFill/>
                </a:ln>
                <a:solidFill>
                  <a:srgbClr val="FFFFFF"/>
                </a:solidFill>
                <a:effectLst>
                  <a:glow rad="228600">
                    <a:srgbClr val="000000">
                      <a:satMod val="175000"/>
                      <a:alpha val="83000"/>
                    </a:srgbClr>
                  </a:glow>
                </a:effectLst>
                <a:uLnTx/>
                <a:uFillTx/>
                <a:latin typeface="Arial" panose="020B0604020202020204" pitchFamily="34" charset="0"/>
                <a:ea typeface="ＭＳ Ｐゴシック" charset="0"/>
                <a:cs typeface="Arial" panose="020B0604020202020204" pitchFamily="34" charset="0"/>
              </a:rPr>
            </a:br>
            <a:endParaRPr kumimoji="0" lang="en-US" sz="3200" b="1" i="0" u="none" strike="noStrike" kern="1200" cap="none" spc="0" normalizeH="0" baseline="0" noProof="0" dirty="0">
              <a:ln>
                <a:noFill/>
              </a:ln>
              <a:solidFill>
                <a:srgbClr val="FFFFFF"/>
              </a:solidFill>
              <a:effectLst>
                <a:glow rad="228600">
                  <a:srgbClr val="000000">
                    <a:satMod val="175000"/>
                    <a:alpha val="83000"/>
                  </a:srgbClr>
                </a:glow>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3200" b="1" i="0" u="none" strike="noStrike" kern="1200" cap="none" spc="0" normalizeH="0" baseline="0" noProof="0" dirty="0">
                <a:ln>
                  <a:noFill/>
                </a:ln>
                <a:solidFill>
                  <a:srgbClr val="FFFF00"/>
                </a:solidFill>
                <a:effectLst>
                  <a:glow rad="228600">
                    <a:srgbClr val="000000">
                      <a:satMod val="175000"/>
                      <a:alpha val="83000"/>
                    </a:srgbClr>
                  </a:glow>
                </a:effectLst>
                <a:uLnTx/>
                <a:uFillTx/>
                <a:latin typeface="Arial" panose="020B0604020202020204" pitchFamily="34" charset="0"/>
                <a:ea typeface="ＭＳ Ｐゴシック" charset="0"/>
                <a:cs typeface="Arial" panose="020B0604020202020204" pitchFamily="34" charset="0"/>
              </a:rPr>
              <a:t>فَٱذْهَبُوا وَتَلْمِذُوا</a:t>
            </a:r>
            <a:r>
              <a:rPr kumimoji="0" lang="ar-JO" sz="3200" b="1" i="0" u="none" strike="noStrike" kern="1200" cap="none" spc="0" normalizeH="0" baseline="0" noProof="0" dirty="0">
                <a:ln>
                  <a:noFill/>
                </a:ln>
                <a:solidFill>
                  <a:srgbClr val="FFFFFF"/>
                </a:solidFill>
                <a:effectLst>
                  <a:glow rad="228600">
                    <a:srgbClr val="000000">
                      <a:satMod val="175000"/>
                      <a:alpha val="83000"/>
                    </a:srgbClr>
                  </a:glow>
                </a:effectLst>
                <a:uLnTx/>
                <a:uFillTx/>
                <a:latin typeface="Arial" panose="020B0604020202020204" pitchFamily="34" charset="0"/>
                <a:ea typeface="ＭＳ Ｐゴシック" charset="0"/>
                <a:cs typeface="Arial" panose="020B0604020202020204" pitchFamily="34" charset="0"/>
              </a:rPr>
              <a:t> جَمِيعَ ٱلْأُمَمِ وَ</a:t>
            </a:r>
            <a:r>
              <a:rPr kumimoji="0" lang="ar-JO" sz="3200" b="1" i="0" u="none" strike="noStrike" kern="1200" cap="none" spc="0" normalizeH="0" baseline="0" noProof="0" dirty="0">
                <a:ln>
                  <a:noFill/>
                </a:ln>
                <a:solidFill>
                  <a:srgbClr val="FFFF00"/>
                </a:solidFill>
                <a:effectLst>
                  <a:glow rad="228600">
                    <a:srgbClr val="000000">
                      <a:satMod val="175000"/>
                      <a:alpha val="83000"/>
                    </a:srgbClr>
                  </a:glow>
                </a:effectLst>
                <a:uLnTx/>
                <a:uFillTx/>
                <a:latin typeface="Arial" panose="020B0604020202020204" pitchFamily="34" charset="0"/>
                <a:ea typeface="ＭＳ Ｐゴシック" charset="0"/>
                <a:cs typeface="Arial" panose="020B0604020202020204" pitchFamily="34" charset="0"/>
              </a:rPr>
              <a:t>عَمِّدُوهُمْ</a:t>
            </a:r>
            <a:r>
              <a:rPr kumimoji="0" lang="ar-JO" sz="3200" b="1" i="0" u="none" strike="noStrike" kern="1200" cap="none" spc="0" normalizeH="0" baseline="0" noProof="0" dirty="0">
                <a:ln>
                  <a:noFill/>
                </a:ln>
                <a:solidFill>
                  <a:srgbClr val="FFFFFF"/>
                </a:solidFill>
                <a:effectLst>
                  <a:glow rad="228600">
                    <a:srgbClr val="000000">
                      <a:satMod val="175000"/>
                      <a:alpha val="83000"/>
                    </a:srgbClr>
                  </a:glow>
                </a:effectLst>
                <a:uLnTx/>
                <a:uFillTx/>
                <a:latin typeface="Arial" panose="020B0604020202020204" pitchFamily="34" charset="0"/>
                <a:ea typeface="ＭＳ Ｐゴシック" charset="0"/>
                <a:cs typeface="Arial" panose="020B0604020202020204" pitchFamily="34" charset="0"/>
              </a:rPr>
              <a:t> بِٱسْمِ ٱلْآبِ وَٱلِٱبْنِ وَٱلرُّوحِ ٱلْقُدُسِ. </a:t>
            </a:r>
            <a:r>
              <a:rPr kumimoji="0" lang="ar-JO" sz="3200" b="1" i="0" u="none" strike="noStrike" kern="1200" cap="none" spc="0" normalizeH="0" baseline="30000" noProof="0" dirty="0">
                <a:ln>
                  <a:noFill/>
                </a:ln>
                <a:solidFill>
                  <a:srgbClr val="FFFFFF"/>
                </a:solidFill>
                <a:effectLst>
                  <a:glow rad="228600">
                    <a:srgbClr val="000000">
                      <a:satMod val="175000"/>
                      <a:alpha val="83000"/>
                    </a:srgbClr>
                  </a:glow>
                </a:effectLst>
                <a:uLnTx/>
                <a:uFillTx/>
                <a:latin typeface="Arial" panose="020B0604020202020204" pitchFamily="34" charset="0"/>
                <a:ea typeface="ＭＳ Ｐゴシック" charset="0"/>
                <a:cs typeface="Arial" panose="020B0604020202020204" pitchFamily="34" charset="0"/>
              </a:rPr>
              <a:t>٢٠ </a:t>
            </a:r>
            <a:r>
              <a:rPr kumimoji="0" lang="ar-JO" sz="3200" b="1" i="0" u="none" strike="noStrike" kern="1200" cap="none" spc="0" normalizeH="0" baseline="0" noProof="0" dirty="0">
                <a:ln>
                  <a:noFill/>
                </a:ln>
                <a:solidFill>
                  <a:srgbClr val="FFFFFF"/>
                </a:solidFill>
                <a:effectLst>
                  <a:glow rad="228600">
                    <a:srgbClr val="000000">
                      <a:satMod val="175000"/>
                      <a:alpha val="83000"/>
                    </a:srgbClr>
                  </a:glow>
                </a:effectLst>
                <a:uLnTx/>
                <a:uFillTx/>
                <a:latin typeface="Arial" panose="020B0604020202020204" pitchFamily="34" charset="0"/>
                <a:ea typeface="ＭＳ Ｐゴシック" charset="0"/>
                <a:cs typeface="Arial" panose="020B0604020202020204" pitchFamily="34" charset="0"/>
              </a:rPr>
              <a:t>وَ</a:t>
            </a:r>
            <a:r>
              <a:rPr kumimoji="0" lang="ar-JO" sz="3200" b="1" i="0" u="none" strike="noStrike" kern="1200" cap="none" spc="0" normalizeH="0" baseline="0" noProof="0" dirty="0">
                <a:ln>
                  <a:noFill/>
                </a:ln>
                <a:solidFill>
                  <a:srgbClr val="FFFF00"/>
                </a:solidFill>
                <a:effectLst>
                  <a:glow rad="228600">
                    <a:srgbClr val="000000">
                      <a:satMod val="175000"/>
                      <a:alpha val="83000"/>
                    </a:srgbClr>
                  </a:glow>
                </a:effectLst>
                <a:uLnTx/>
                <a:uFillTx/>
                <a:latin typeface="Arial" panose="020B0604020202020204" pitchFamily="34" charset="0"/>
                <a:ea typeface="ＭＳ Ｐゴシック" charset="0"/>
                <a:cs typeface="Arial" panose="020B0604020202020204" pitchFamily="34" charset="0"/>
              </a:rPr>
              <a:t>عَلِّمُوهُمْ</a:t>
            </a:r>
            <a:r>
              <a:rPr kumimoji="0" lang="ar-JO" sz="3200" b="1" i="0" u="none" strike="noStrike" kern="1200" cap="none" spc="0" normalizeH="0" baseline="0" noProof="0" dirty="0">
                <a:ln>
                  <a:noFill/>
                </a:ln>
                <a:solidFill>
                  <a:srgbClr val="FFFFFF"/>
                </a:solidFill>
                <a:effectLst>
                  <a:glow rad="228600">
                    <a:srgbClr val="000000">
                      <a:satMod val="175000"/>
                      <a:alpha val="83000"/>
                    </a:srgbClr>
                  </a:glow>
                </a:effectLst>
                <a:uLnTx/>
                <a:uFillTx/>
                <a:latin typeface="Arial" panose="020B0604020202020204" pitchFamily="34" charset="0"/>
                <a:ea typeface="ＭＳ Ｐゴシック" charset="0"/>
                <a:cs typeface="Arial" panose="020B0604020202020204" pitchFamily="34" charset="0"/>
              </a:rPr>
              <a:t> أَنْ يَحْفَظُوا جَمِيعَ مَا أَوْصَيْتُكُمْ بِهِ. وَهَا أَنَا مَعَكُمْ كُلَّ ٱلْأَيَّامِ إِلَى ٱنْقِضَاءِ ٱلدَّهْرِ». آمِينَ.</a:t>
            </a:r>
            <a:endParaRPr kumimoji="0" lang="en-US" sz="3200" b="1" i="0" u="none" strike="noStrike" kern="1200" cap="none" spc="0" normalizeH="0" baseline="0" noProof="0" dirty="0">
              <a:ln>
                <a:noFill/>
              </a:ln>
              <a:solidFill>
                <a:srgbClr val="FFFFFF"/>
              </a:solidFill>
              <a:effectLst>
                <a:glow rad="228600">
                  <a:srgbClr val="000000">
                    <a:satMod val="175000"/>
                    <a:alpha val="83000"/>
                  </a:srgbClr>
                </a:glow>
              </a:effectLst>
              <a:uLnTx/>
              <a:uFillTx/>
              <a:latin typeface="Arial" panose="020B0604020202020204" pitchFamily="34" charset="0"/>
              <a:ea typeface="ＭＳ Ｐゴシック" charset="0"/>
              <a:cs typeface="Arial" panose="020B0604020202020204" pitchFamily="34" charset="0"/>
            </a:endParaRPr>
          </a:p>
        </p:txBody>
      </p:sp>
      <p:sp>
        <p:nvSpPr>
          <p:cNvPr id="256004" name="Oval 4"/>
          <p:cNvSpPr>
            <a:spLocks noChangeArrowheads="1"/>
          </p:cNvSpPr>
          <p:nvPr/>
        </p:nvSpPr>
        <p:spPr bwMode="auto">
          <a:xfrm>
            <a:off x="5729140" y="2287492"/>
            <a:ext cx="1479772" cy="773208"/>
          </a:xfrm>
          <a:prstGeom prst="ellipse">
            <a:avLst/>
          </a:prstGeom>
          <a:noFill/>
          <a:ln w="76200">
            <a:solidFill>
              <a:srgbClr val="FF1321"/>
            </a:solidFill>
            <a:round/>
            <a:headEnd/>
            <a:tailEnd/>
          </a:ln>
          <a:extLst>
            <a:ext uri="{909E8E84-426E-40dd-AFC4-6F175D3DCCD1}">
              <a14:hiddenFill xmlns:a14="http://schemas.microsoft.com/office/drawing/2010/main" xmlns="">
                <a:solidFill>
                  <a:srgbClr val="FFFFFF"/>
                </a:solidFill>
              </a14:hiddenFill>
            </a:ext>
          </a:ex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56005" name="AutoShape 5"/>
          <p:cNvSpPr>
            <a:spLocks noChangeArrowheads="1"/>
          </p:cNvSpPr>
          <p:nvPr/>
        </p:nvSpPr>
        <p:spPr bwMode="auto">
          <a:xfrm>
            <a:off x="799117" y="2395672"/>
            <a:ext cx="2286000" cy="457200"/>
          </a:xfrm>
          <a:prstGeom prst="notchedRightArrow">
            <a:avLst>
              <a:gd name="adj1" fmla="val 50000"/>
              <a:gd name="adj2" fmla="val 125000"/>
            </a:avLst>
          </a:prstGeom>
          <a:solidFill>
            <a:srgbClr val="FF1321"/>
          </a:solidFill>
          <a:ln w="9525">
            <a:solidFill>
              <a:schemeClr val="tx1"/>
            </a:solidFill>
            <a:miter lim="800000"/>
            <a:headEnd/>
            <a:tailEnd/>
          </a:ln>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56006" name="AutoShape 6"/>
          <p:cNvSpPr>
            <a:spLocks noChangeArrowheads="1"/>
          </p:cNvSpPr>
          <p:nvPr/>
        </p:nvSpPr>
        <p:spPr bwMode="auto">
          <a:xfrm rot="16200000">
            <a:off x="6535931" y="3735331"/>
            <a:ext cx="2286000" cy="457200"/>
          </a:xfrm>
          <a:prstGeom prst="notchedRightArrow">
            <a:avLst>
              <a:gd name="adj1" fmla="val 50000"/>
              <a:gd name="adj2" fmla="val 125000"/>
            </a:avLst>
          </a:prstGeom>
          <a:solidFill>
            <a:srgbClr val="FF1321"/>
          </a:solidFill>
          <a:ln w="9525">
            <a:solidFill>
              <a:schemeClr val="tx1"/>
            </a:solidFill>
            <a:miter lim="800000"/>
            <a:headEnd/>
            <a:tailEnd/>
          </a:ln>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56007" name="AutoShape 7"/>
          <p:cNvSpPr>
            <a:spLocks noChangeArrowheads="1"/>
          </p:cNvSpPr>
          <p:nvPr/>
        </p:nvSpPr>
        <p:spPr bwMode="auto">
          <a:xfrm>
            <a:off x="2161622" y="2998788"/>
            <a:ext cx="2286000" cy="457200"/>
          </a:xfrm>
          <a:prstGeom prst="notchedRightArrow">
            <a:avLst>
              <a:gd name="adj1" fmla="val 50000"/>
              <a:gd name="adj2" fmla="val 125000"/>
            </a:avLst>
          </a:prstGeom>
          <a:solidFill>
            <a:srgbClr val="FF1321"/>
          </a:solidFill>
          <a:ln w="9525">
            <a:solidFill>
              <a:schemeClr val="tx1"/>
            </a:solidFill>
            <a:miter lim="800000"/>
            <a:headEnd/>
            <a:tailEnd/>
          </a:ln>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pic>
        <p:nvPicPr>
          <p:cNvPr id="248839" name="Picture 1" descr="matt 28.19-20.jpg"/>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36492" y="-74613"/>
            <a:ext cx="2851151" cy="21351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56002" name="Rectangle 2"/>
          <p:cNvSpPr>
            <a:spLocks noGrp="1" noChangeArrowheads="1"/>
          </p:cNvSpPr>
          <p:nvPr>
            <p:ph type="ctrTitle"/>
          </p:nvPr>
        </p:nvSpPr>
        <p:spPr>
          <a:xfrm>
            <a:off x="2414590" y="62136"/>
            <a:ext cx="6694487" cy="990601"/>
          </a:xfrm>
          <a:solidFill>
            <a:schemeClr val="accent2"/>
          </a:solidFill>
          <a:ln w="76200">
            <a:solidFill>
              <a:schemeClr val="bg1"/>
            </a:solidFill>
          </a:ln>
          <a:effectLst>
            <a:outerShdw blurRad="63500" dist="35921" dir="2700000" algn="ctr" rotWithShape="0">
              <a:srgbClr val="000000">
                <a:alpha val="74998"/>
              </a:srgbClr>
            </a:outerShdw>
          </a:effectLst>
        </p:spPr>
        <p:txBody>
          <a:bodyPr/>
          <a:lstStyle/>
          <a:p>
            <a:pPr eaLnBrk="1" hangingPunct="1">
              <a:defRPr/>
            </a:pPr>
            <a:r>
              <a:rPr lang="ar-SA" b="1" dirty="0">
                <a:solidFill>
                  <a:schemeClr val="bg1"/>
                </a:solidFill>
                <a:latin typeface="Arial" panose="020B0604020202020204" pitchFamily="34" charset="0"/>
                <a:cs typeface="Arial" panose="020B0604020202020204" pitchFamily="34" charset="0"/>
              </a:rPr>
              <a:t>المأمورية العظمى</a:t>
            </a:r>
            <a:endParaRPr lang="en-US" b="1" dirty="0">
              <a:solidFill>
                <a:schemeClr val="bg1"/>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524047818"/>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256004"/>
                                        </p:tgtEl>
                                        <p:attrNameLst>
                                          <p:attrName>style.visibility</p:attrName>
                                        </p:attrNameLst>
                                      </p:cBhvr>
                                      <p:to>
                                        <p:strVal val="visible"/>
                                      </p:to>
                                    </p:set>
                                    <p:animEffect transition="in" filter="wipe(left)">
                                      <p:cBhvr>
                                        <p:cTn id="7" dur="500"/>
                                        <p:tgtEl>
                                          <p:spTgt spid="256004"/>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256006"/>
                                        </p:tgtEl>
                                        <p:attrNameLst>
                                          <p:attrName>style.visibility</p:attrName>
                                        </p:attrNameLst>
                                      </p:cBhvr>
                                      <p:to>
                                        <p:strVal val="visible"/>
                                      </p:to>
                                    </p:set>
                                    <p:animEffect transition="in" filter="wipe(left)">
                                      <p:cBhvr>
                                        <p:cTn id="12" dur="500"/>
                                        <p:tgtEl>
                                          <p:spTgt spid="256006"/>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22" presetClass="entr" presetSubtype="8" fill="hold" grpId="0" nodeType="clickEffect">
                                  <p:stCondLst>
                                    <p:cond delay="0"/>
                                  </p:stCondLst>
                                  <p:childTnLst>
                                    <p:set>
                                      <p:cBhvr>
                                        <p:cTn id="16" dur="1" fill="hold">
                                          <p:stCondLst>
                                            <p:cond delay="0"/>
                                          </p:stCondLst>
                                        </p:cTn>
                                        <p:tgtEl>
                                          <p:spTgt spid="256005"/>
                                        </p:tgtEl>
                                        <p:attrNameLst>
                                          <p:attrName>style.visibility</p:attrName>
                                        </p:attrNameLst>
                                      </p:cBhvr>
                                      <p:to>
                                        <p:strVal val="visible"/>
                                      </p:to>
                                    </p:set>
                                    <p:animEffect transition="in" filter="wipe(left)">
                                      <p:cBhvr>
                                        <p:cTn id="17" dur="500"/>
                                        <p:tgtEl>
                                          <p:spTgt spid="256005"/>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22" presetClass="entr" presetSubtype="8" fill="hold" grpId="0" nodeType="clickEffect">
                                  <p:stCondLst>
                                    <p:cond delay="0"/>
                                  </p:stCondLst>
                                  <p:childTnLst>
                                    <p:set>
                                      <p:cBhvr>
                                        <p:cTn id="21" dur="1" fill="hold">
                                          <p:stCondLst>
                                            <p:cond delay="0"/>
                                          </p:stCondLst>
                                        </p:cTn>
                                        <p:tgtEl>
                                          <p:spTgt spid="256007"/>
                                        </p:tgtEl>
                                        <p:attrNameLst>
                                          <p:attrName>style.visibility</p:attrName>
                                        </p:attrNameLst>
                                      </p:cBhvr>
                                      <p:to>
                                        <p:strVal val="visible"/>
                                      </p:to>
                                    </p:set>
                                    <p:animEffect transition="in" filter="wipe(left)">
                                      <p:cBhvr>
                                        <p:cTn id="22" dur="500"/>
                                        <p:tgtEl>
                                          <p:spTgt spid="25600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6004" grpId="0" animBg="1"/>
      <p:bldP spid="256005" grpId="0" animBg="1"/>
      <p:bldP spid="256006" grpId="0" animBg="1"/>
      <p:bldP spid="256007" grpId="0" animBg="1"/>
    </p:bld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001" name="Title 1"/>
          <p:cNvSpPr>
            <a:spLocks noGrp="1"/>
          </p:cNvSpPr>
          <p:nvPr>
            <p:ph type="title"/>
          </p:nvPr>
        </p:nvSpPr>
        <p:spPr>
          <a:xfrm>
            <a:off x="0" y="44450"/>
            <a:ext cx="9144000" cy="793750"/>
          </a:xfrm>
        </p:spPr>
        <p:txBody>
          <a:bodyPr/>
          <a:lstStyle/>
          <a:p>
            <a:r>
              <a:rPr lang="ar-JO" b="1" dirty="0">
                <a:latin typeface="Arial" panose="020B0604020202020204" pitchFamily="34" charset="0"/>
                <a:ea typeface="ＭＳ Ｐゴシック" charset="0"/>
                <a:cs typeface="Arial" panose="020B0604020202020204" pitchFamily="34" charset="0"/>
              </a:rPr>
              <a:t>ما هو أصلك؟</a:t>
            </a:r>
            <a:endParaRPr lang="en-US" b="1" dirty="0">
              <a:latin typeface="Arial" panose="020B0604020202020204" pitchFamily="34" charset="0"/>
              <a:ea typeface="ＭＳ Ｐゴシック" charset="0"/>
              <a:cs typeface="Arial" panose="020B0604020202020204" pitchFamily="34" charset="0"/>
            </a:endParaRPr>
          </a:p>
        </p:txBody>
      </p:sp>
      <p:pic>
        <p:nvPicPr>
          <p:cNvPr id="512002" name="Picture 2" descr="christian legalist.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822325"/>
            <a:ext cx="9144000" cy="60356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cSld>
  <p:clrMapOvr>
    <a:masterClrMapping/>
  </p:clrMapOvr>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3025" name="Title 1"/>
          <p:cNvSpPr>
            <a:spLocks noGrp="1"/>
          </p:cNvSpPr>
          <p:nvPr>
            <p:ph type="title"/>
          </p:nvPr>
        </p:nvSpPr>
        <p:spPr>
          <a:xfrm>
            <a:off x="0" y="44450"/>
            <a:ext cx="9144000" cy="869950"/>
          </a:xfrm>
        </p:spPr>
        <p:txBody>
          <a:bodyPr/>
          <a:lstStyle/>
          <a:p>
            <a:pPr marL="1071563" indent="-1071563" algn="r"/>
            <a:r>
              <a:rPr lang="ar-JO" sz="3600" b="1" dirty="0">
                <a:latin typeface="Arial" panose="020B0604020202020204" pitchFamily="34" charset="0"/>
                <a:ea typeface="ＭＳ Ｐゴシック" charset="0"/>
                <a:cs typeface="Arial" panose="020B0604020202020204" pitchFamily="34" charset="0"/>
              </a:rPr>
              <a:t>3. قال بولس</a:t>
            </a:r>
            <a:endParaRPr lang="en-US" sz="3600" b="1" dirty="0">
              <a:latin typeface="Arial" panose="020B0604020202020204" pitchFamily="34" charset="0"/>
              <a:ea typeface="ＭＳ Ｐゴシック" charset="0"/>
              <a:cs typeface="Arial" panose="020B0604020202020204" pitchFamily="34" charset="0"/>
            </a:endParaRPr>
          </a:p>
        </p:txBody>
      </p:sp>
      <p:pic>
        <p:nvPicPr>
          <p:cNvPr id="513026" name="Picture 2" descr="legalism mallet.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914400" y="3048000"/>
            <a:ext cx="2667000" cy="2667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13027" name="Title 1"/>
          <p:cNvSpPr txBox="1">
            <a:spLocks/>
          </p:cNvSpPr>
          <p:nvPr/>
        </p:nvSpPr>
        <p:spPr bwMode="auto">
          <a:xfrm>
            <a:off x="76200" y="1295400"/>
            <a:ext cx="3962400" cy="1447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429" tIns="45714" rIns="91429" bIns="45714"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لا                        للبر الذاتي</a:t>
            </a:r>
            <a:endParaRPr kumimoji="0" lang="en-US" sz="3600" b="1"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grpSp>
        <p:nvGrpSpPr>
          <p:cNvPr id="2" name="Group 11"/>
          <p:cNvGrpSpPr>
            <a:grpSpLocks/>
          </p:cNvGrpSpPr>
          <p:nvPr/>
        </p:nvGrpSpPr>
        <p:grpSpPr bwMode="auto">
          <a:xfrm>
            <a:off x="4572000" y="1295400"/>
            <a:ext cx="4572000" cy="4191000"/>
            <a:chOff x="4572000" y="1295400"/>
            <a:chExt cx="4572000" cy="4191000"/>
          </a:xfrm>
        </p:grpSpPr>
        <p:pic>
          <p:nvPicPr>
            <p:cNvPr id="513032" name="Picture 5" descr="A-Prayer-For-You-300x198.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4953000" y="2971800"/>
              <a:ext cx="3810000" cy="2514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13033" name="Title 1"/>
            <p:cNvSpPr txBox="1">
              <a:spLocks/>
            </p:cNvSpPr>
            <p:nvPr/>
          </p:nvSpPr>
          <p:spPr bwMode="auto">
            <a:xfrm>
              <a:off x="4572000" y="1295400"/>
              <a:ext cx="4572000" cy="1447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429" tIns="45714" rIns="91429" bIns="45714"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lang="ar-JO" sz="3600" b="1" dirty="0">
                  <a:solidFill>
                    <a:srgbClr val="E3EBF1"/>
                  </a:solidFill>
                  <a:latin typeface="Arial" panose="020B0604020202020204" pitchFamily="34" charset="0"/>
                  <a:cs typeface="Arial" panose="020B0604020202020204" pitchFamily="34" charset="0"/>
                </a:rPr>
                <a:t>نعم </a:t>
              </a:r>
              <a:r>
                <a:rPr lang="ar-JO" sz="3600" b="1" dirty="0">
                  <a:solidFill>
                    <a:srgbClr val="FFFF00"/>
                  </a:solidFill>
                  <a:latin typeface="Arial" panose="020B0604020202020204" pitchFamily="34" charset="0"/>
                  <a:cs typeface="Arial" panose="020B0604020202020204" pitchFamily="34" charset="0"/>
                </a:rPr>
                <a:t>للتشبه بالمسيح        </a:t>
              </a:r>
              <a:r>
                <a:rPr lang="ar-JO" sz="3600" b="1" dirty="0">
                  <a:solidFill>
                    <a:srgbClr val="E3EBF1"/>
                  </a:solidFill>
                  <a:latin typeface="Arial" panose="020B0604020202020204" pitchFamily="34" charset="0"/>
                  <a:cs typeface="Arial" panose="020B0604020202020204" pitchFamily="34" charset="0"/>
                </a:rPr>
                <a:t>(3: 7-16)</a:t>
              </a:r>
              <a:endParaRPr kumimoji="0" lang="en-US" sz="3600" b="1" i="0" u="none" strike="noStrike" kern="1200" cap="none" spc="0" normalizeH="0" baseline="0" noProof="0" dirty="0">
                <a:ln>
                  <a:noFill/>
                </a:ln>
                <a:solidFill>
                  <a:srgbClr val="E3EBF1"/>
                </a:solidFill>
                <a:effectLst/>
                <a:uLnTx/>
                <a:uFillTx/>
                <a:latin typeface="Arial" panose="020B0604020202020204" pitchFamily="34" charset="0"/>
                <a:cs typeface="Arial" panose="020B0604020202020204" pitchFamily="34" charset="0"/>
              </a:endParaRPr>
            </a:p>
          </p:txBody>
        </p:sp>
      </p:grpSp>
      <p:sp>
        <p:nvSpPr>
          <p:cNvPr id="9" name="Title 1"/>
          <p:cNvSpPr txBox="1">
            <a:spLocks/>
          </p:cNvSpPr>
          <p:nvPr/>
        </p:nvSpPr>
        <p:spPr bwMode="auto">
          <a:xfrm rot="-1960791">
            <a:off x="3398838" y="1562100"/>
            <a:ext cx="1752600" cy="685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429" tIns="45714" rIns="91429" bIns="45714"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600" b="0" i="0" u="none" strike="noStrike" kern="1200" cap="none" spc="0" normalizeH="0" baseline="0" noProof="0" dirty="0">
                <a:ln>
                  <a:noFill/>
                </a:ln>
                <a:solidFill>
                  <a:srgbClr val="E3EBF1"/>
                </a:solidFill>
                <a:effectLst/>
                <a:uLnTx/>
                <a:uFillTx/>
                <a:latin typeface="Arial" panose="020B0604020202020204" pitchFamily="34" charset="0"/>
                <a:cs typeface="Arial" panose="020B0604020202020204" pitchFamily="34" charset="0"/>
              </a:rPr>
              <a:t>و</a:t>
            </a:r>
            <a:endParaRPr kumimoji="0" lang="en-US" sz="3600" b="0" i="0" u="none" strike="noStrike" kern="1200" cap="none" spc="0" normalizeH="0" baseline="0" noProof="0" dirty="0">
              <a:ln>
                <a:noFill/>
              </a:ln>
              <a:solidFill>
                <a:srgbClr val="E3EBF1"/>
              </a:solidFill>
              <a:effectLst/>
              <a:uLnTx/>
              <a:uFillTx/>
              <a:latin typeface="Arial" panose="020B0604020202020204" pitchFamily="34" charset="0"/>
              <a:cs typeface="Arial" panose="020B0604020202020204" pitchFamily="34" charset="0"/>
            </a:endParaRPr>
          </a:p>
        </p:txBody>
      </p:sp>
      <p:sp>
        <p:nvSpPr>
          <p:cNvPr id="10" name="Freeform 9"/>
          <p:cNvSpPr>
            <a:spLocks noChangeArrowheads="1"/>
          </p:cNvSpPr>
          <p:nvPr/>
        </p:nvSpPr>
        <p:spPr bwMode="auto">
          <a:xfrm>
            <a:off x="211138" y="3025775"/>
            <a:ext cx="3325812" cy="2689225"/>
          </a:xfrm>
          <a:custGeom>
            <a:avLst/>
            <a:gdLst>
              <a:gd name="T0" fmla="*/ 0 w 3324525"/>
              <a:gd name="T1" fmla="*/ 0 h 2689656"/>
              <a:gd name="T2" fmla="*/ 149533 w 3324525"/>
              <a:gd name="T3" fmla="*/ 87137 h 2689656"/>
              <a:gd name="T4" fmla="*/ 261681 w 3324525"/>
              <a:gd name="T5" fmla="*/ 186722 h 2689656"/>
              <a:gd name="T6" fmla="*/ 498442 w 3324525"/>
              <a:gd name="T7" fmla="*/ 323651 h 2689656"/>
              <a:gd name="T8" fmla="*/ 710280 w 3324525"/>
              <a:gd name="T9" fmla="*/ 485476 h 2689656"/>
              <a:gd name="T10" fmla="*/ 772585 w 3324525"/>
              <a:gd name="T11" fmla="*/ 522821 h 2689656"/>
              <a:gd name="T12" fmla="*/ 834890 w 3324525"/>
              <a:gd name="T13" fmla="*/ 572613 h 2689656"/>
              <a:gd name="T14" fmla="*/ 984423 w 3324525"/>
              <a:gd name="T15" fmla="*/ 634854 h 2689656"/>
              <a:gd name="T16" fmla="*/ 1059189 w 3324525"/>
              <a:gd name="T17" fmla="*/ 647302 h 2689656"/>
              <a:gd name="T18" fmla="*/ 1233643 w 3324525"/>
              <a:gd name="T19" fmla="*/ 721990 h 2689656"/>
              <a:gd name="T20" fmla="*/ 1295948 w 3324525"/>
              <a:gd name="T21" fmla="*/ 746887 h 2689656"/>
              <a:gd name="T22" fmla="*/ 1333332 w 3324525"/>
              <a:gd name="T23" fmla="*/ 784231 h 2689656"/>
              <a:gd name="T24" fmla="*/ 1457942 w 3324525"/>
              <a:gd name="T25" fmla="*/ 896264 h 2689656"/>
              <a:gd name="T26" fmla="*/ 1482865 w 3324525"/>
              <a:gd name="T27" fmla="*/ 946056 h 2689656"/>
              <a:gd name="T28" fmla="*/ 1570092 w 3324525"/>
              <a:gd name="T29" fmla="*/ 1045641 h 2689656"/>
              <a:gd name="T30" fmla="*/ 1607475 w 3324525"/>
              <a:gd name="T31" fmla="*/ 1120330 h 2689656"/>
              <a:gd name="T32" fmla="*/ 1694703 w 3324525"/>
              <a:gd name="T33" fmla="*/ 1195019 h 2689656"/>
              <a:gd name="T34" fmla="*/ 1781930 w 3324525"/>
              <a:gd name="T35" fmla="*/ 1282156 h 2689656"/>
              <a:gd name="T36" fmla="*/ 1906540 w 3324525"/>
              <a:gd name="T37" fmla="*/ 1369294 h 2689656"/>
              <a:gd name="T38" fmla="*/ 2018689 w 3324525"/>
              <a:gd name="T39" fmla="*/ 1456431 h 2689656"/>
              <a:gd name="T40" fmla="*/ 2043612 w 3324525"/>
              <a:gd name="T41" fmla="*/ 1506223 h 2689656"/>
              <a:gd name="T42" fmla="*/ 2242989 w 3324525"/>
              <a:gd name="T43" fmla="*/ 1668049 h 2689656"/>
              <a:gd name="T44" fmla="*/ 2380060 w 3324525"/>
              <a:gd name="T45" fmla="*/ 1742737 h 2689656"/>
              <a:gd name="T46" fmla="*/ 2504670 w 3324525"/>
              <a:gd name="T47" fmla="*/ 1842322 h 2689656"/>
              <a:gd name="T48" fmla="*/ 2579437 w 3324525"/>
              <a:gd name="T49" fmla="*/ 1904563 h 2689656"/>
              <a:gd name="T50" fmla="*/ 2616820 w 3324525"/>
              <a:gd name="T51" fmla="*/ 1941907 h 2689656"/>
              <a:gd name="T52" fmla="*/ 2691586 w 3324525"/>
              <a:gd name="T53" fmla="*/ 2004148 h 2689656"/>
              <a:gd name="T54" fmla="*/ 2741430 w 3324525"/>
              <a:gd name="T55" fmla="*/ 2066388 h 2689656"/>
              <a:gd name="T56" fmla="*/ 2791274 w 3324525"/>
              <a:gd name="T57" fmla="*/ 2116181 h 2689656"/>
              <a:gd name="T58" fmla="*/ 2816196 w 3324525"/>
              <a:gd name="T59" fmla="*/ 2153525 h 2689656"/>
              <a:gd name="T60" fmla="*/ 2890963 w 3324525"/>
              <a:gd name="T61" fmla="*/ 2203318 h 2689656"/>
              <a:gd name="T62" fmla="*/ 3028034 w 3324525"/>
              <a:gd name="T63" fmla="*/ 2340247 h 2689656"/>
              <a:gd name="T64" fmla="*/ 3077879 w 3324525"/>
              <a:gd name="T65" fmla="*/ 2390039 h 2689656"/>
              <a:gd name="T66" fmla="*/ 3140184 w 3324525"/>
              <a:gd name="T67" fmla="*/ 2452280 h 2689656"/>
              <a:gd name="T68" fmla="*/ 3190027 w 3324525"/>
              <a:gd name="T69" fmla="*/ 2502072 h 2689656"/>
              <a:gd name="T70" fmla="*/ 3227411 w 3324525"/>
              <a:gd name="T71" fmla="*/ 2514520 h 2689656"/>
              <a:gd name="T72" fmla="*/ 3264794 w 3324525"/>
              <a:gd name="T73" fmla="*/ 2601657 h 2689656"/>
              <a:gd name="T74" fmla="*/ 3302177 w 3324525"/>
              <a:gd name="T75" fmla="*/ 2651450 h 2689656"/>
              <a:gd name="T76" fmla="*/ 3314638 w 3324525"/>
              <a:gd name="T77" fmla="*/ 2688794 h 2689656"/>
              <a:gd name="T78" fmla="*/ 3327099 w 3324525"/>
              <a:gd name="T79" fmla="*/ 2676346 h 268965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3324525"/>
              <a:gd name="T121" fmla="*/ 0 h 2689656"/>
              <a:gd name="T122" fmla="*/ 3324525 w 3324525"/>
              <a:gd name="T123" fmla="*/ 2689656 h 268965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3324525" h="2689656">
                <a:moveTo>
                  <a:pt x="0" y="0"/>
                </a:moveTo>
                <a:cubicBezTo>
                  <a:pt x="49806" y="29055"/>
                  <a:pt x="102497" y="53649"/>
                  <a:pt x="149417" y="87165"/>
                </a:cubicBezTo>
                <a:cubicBezTo>
                  <a:pt x="190086" y="116216"/>
                  <a:pt x="220123" y="158717"/>
                  <a:pt x="261479" y="186782"/>
                </a:cubicBezTo>
                <a:cubicBezTo>
                  <a:pt x="336880" y="237950"/>
                  <a:pt x="426903" y="266829"/>
                  <a:pt x="498056" y="323755"/>
                </a:cubicBezTo>
                <a:cubicBezTo>
                  <a:pt x="581124" y="390214"/>
                  <a:pt x="625886" y="429733"/>
                  <a:pt x="709730" y="485632"/>
                </a:cubicBezTo>
                <a:cubicBezTo>
                  <a:pt x="729867" y="499057"/>
                  <a:pt x="752161" y="509110"/>
                  <a:pt x="771987" y="522989"/>
                </a:cubicBezTo>
                <a:cubicBezTo>
                  <a:pt x="793759" y="538230"/>
                  <a:pt x="811823" y="558528"/>
                  <a:pt x="834244" y="572797"/>
                </a:cubicBezTo>
                <a:cubicBezTo>
                  <a:pt x="874641" y="598506"/>
                  <a:pt x="937024" y="623398"/>
                  <a:pt x="983661" y="635058"/>
                </a:cubicBezTo>
                <a:cubicBezTo>
                  <a:pt x="1008153" y="641182"/>
                  <a:pt x="1033877" y="641387"/>
                  <a:pt x="1058369" y="647510"/>
                </a:cubicBezTo>
                <a:cubicBezTo>
                  <a:pt x="1165244" y="674230"/>
                  <a:pt x="1113916" y="674708"/>
                  <a:pt x="1232689" y="722222"/>
                </a:cubicBezTo>
                <a:lnTo>
                  <a:pt x="1294946" y="747127"/>
                </a:lnTo>
                <a:cubicBezTo>
                  <a:pt x="1307397" y="759579"/>
                  <a:pt x="1318930" y="773023"/>
                  <a:pt x="1332300" y="784483"/>
                </a:cubicBezTo>
                <a:cubicBezTo>
                  <a:pt x="1371508" y="818091"/>
                  <a:pt x="1433232" y="849386"/>
                  <a:pt x="1456814" y="896552"/>
                </a:cubicBezTo>
                <a:cubicBezTo>
                  <a:pt x="1465115" y="913155"/>
                  <a:pt x="1471421" y="930915"/>
                  <a:pt x="1481717" y="946360"/>
                </a:cubicBezTo>
                <a:cubicBezTo>
                  <a:pt x="1512121" y="991968"/>
                  <a:pt x="1532874" y="1009973"/>
                  <a:pt x="1568877" y="1045977"/>
                </a:cubicBezTo>
                <a:cubicBezTo>
                  <a:pt x="1581328" y="1070881"/>
                  <a:pt x="1590787" y="1097522"/>
                  <a:pt x="1606231" y="1120690"/>
                </a:cubicBezTo>
                <a:cubicBezTo>
                  <a:pt x="1628830" y="1154591"/>
                  <a:pt x="1664181" y="1168847"/>
                  <a:pt x="1693391" y="1195403"/>
                </a:cubicBezTo>
                <a:cubicBezTo>
                  <a:pt x="1723793" y="1223043"/>
                  <a:pt x="1746364" y="1259774"/>
                  <a:pt x="1780551" y="1282567"/>
                </a:cubicBezTo>
                <a:cubicBezTo>
                  <a:pt x="1812689" y="1303994"/>
                  <a:pt x="1872805" y="1342080"/>
                  <a:pt x="1905065" y="1369732"/>
                </a:cubicBezTo>
                <a:cubicBezTo>
                  <a:pt x="2007477" y="1457517"/>
                  <a:pt x="1853162" y="1347579"/>
                  <a:pt x="2017127" y="1456897"/>
                </a:cubicBezTo>
                <a:cubicBezTo>
                  <a:pt x="2025428" y="1473500"/>
                  <a:pt x="2030634" y="1492053"/>
                  <a:pt x="2042030" y="1506705"/>
                </a:cubicBezTo>
                <a:cubicBezTo>
                  <a:pt x="2082885" y="1559236"/>
                  <a:pt x="2198500" y="1647206"/>
                  <a:pt x="2241253" y="1668583"/>
                </a:cubicBezTo>
                <a:cubicBezTo>
                  <a:pt x="2280983" y="1688449"/>
                  <a:pt x="2341306" y="1716225"/>
                  <a:pt x="2378218" y="1743295"/>
                </a:cubicBezTo>
                <a:cubicBezTo>
                  <a:pt x="2421080" y="1774729"/>
                  <a:pt x="2461480" y="1809393"/>
                  <a:pt x="2502732" y="1842912"/>
                </a:cubicBezTo>
                <a:cubicBezTo>
                  <a:pt x="2527891" y="1863355"/>
                  <a:pt x="2554519" y="1882250"/>
                  <a:pt x="2577441" y="1905173"/>
                </a:cubicBezTo>
                <a:cubicBezTo>
                  <a:pt x="2589892" y="1917625"/>
                  <a:pt x="2601634" y="1930830"/>
                  <a:pt x="2614795" y="1942529"/>
                </a:cubicBezTo>
                <a:cubicBezTo>
                  <a:pt x="2639023" y="1964066"/>
                  <a:pt x="2666581" y="1981867"/>
                  <a:pt x="2689503" y="2004790"/>
                </a:cubicBezTo>
                <a:cubicBezTo>
                  <a:pt x="2708295" y="2023583"/>
                  <a:pt x="2721653" y="2047186"/>
                  <a:pt x="2739309" y="2067050"/>
                </a:cubicBezTo>
                <a:cubicBezTo>
                  <a:pt x="2754907" y="2084599"/>
                  <a:pt x="2773834" y="2099032"/>
                  <a:pt x="2789114" y="2116859"/>
                </a:cubicBezTo>
                <a:cubicBezTo>
                  <a:pt x="2798853" y="2128222"/>
                  <a:pt x="2802755" y="2144360"/>
                  <a:pt x="2814017" y="2154215"/>
                </a:cubicBezTo>
                <a:cubicBezTo>
                  <a:pt x="2836541" y="2173925"/>
                  <a:pt x="2866284" y="2184221"/>
                  <a:pt x="2888726" y="2204024"/>
                </a:cubicBezTo>
                <a:cubicBezTo>
                  <a:pt x="2937140" y="2246745"/>
                  <a:pt x="2980036" y="2295339"/>
                  <a:pt x="3025691" y="2340997"/>
                </a:cubicBezTo>
                <a:lnTo>
                  <a:pt x="3075497" y="2390805"/>
                </a:lnTo>
                <a:lnTo>
                  <a:pt x="3137754" y="2453066"/>
                </a:lnTo>
                <a:cubicBezTo>
                  <a:pt x="3154356" y="2469669"/>
                  <a:pt x="3165285" y="2495449"/>
                  <a:pt x="3187559" y="2502874"/>
                </a:cubicBezTo>
                <a:lnTo>
                  <a:pt x="3224914" y="2515326"/>
                </a:lnTo>
                <a:cubicBezTo>
                  <a:pt x="3237365" y="2544381"/>
                  <a:pt x="3247132" y="2574740"/>
                  <a:pt x="3262268" y="2602491"/>
                </a:cubicBezTo>
                <a:cubicBezTo>
                  <a:pt x="3272205" y="2620710"/>
                  <a:pt x="3289326" y="2634281"/>
                  <a:pt x="3299622" y="2652300"/>
                </a:cubicBezTo>
                <a:cubicBezTo>
                  <a:pt x="3306134" y="2663696"/>
                  <a:pt x="3302792" y="2680375"/>
                  <a:pt x="3312073" y="2689656"/>
                </a:cubicBezTo>
                <a:lnTo>
                  <a:pt x="3324525" y="2677204"/>
                </a:lnTo>
              </a:path>
            </a:pathLst>
          </a:custGeom>
          <a:noFill/>
          <a:ln w="76200">
            <a:solidFill>
              <a:schemeClr val="tx1"/>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128"/>
              <a:cs typeface="Arial" panose="020B0604020202020204" pitchFamily="34" charset="0"/>
            </a:endParaRPr>
          </a:p>
        </p:txBody>
      </p:sp>
      <p:sp>
        <p:nvSpPr>
          <p:cNvPr id="11" name="Freeform 10"/>
          <p:cNvSpPr>
            <a:spLocks noChangeArrowheads="1"/>
          </p:cNvSpPr>
          <p:nvPr/>
        </p:nvSpPr>
        <p:spPr bwMode="auto">
          <a:xfrm rot="5400000">
            <a:off x="368300" y="2984500"/>
            <a:ext cx="3324225" cy="2689225"/>
          </a:xfrm>
          <a:custGeom>
            <a:avLst/>
            <a:gdLst>
              <a:gd name="T0" fmla="*/ 0 w 3324525"/>
              <a:gd name="T1" fmla="*/ 0 h 2689656"/>
              <a:gd name="T2" fmla="*/ 149391 w 3324525"/>
              <a:gd name="T3" fmla="*/ 87137 h 2689656"/>
              <a:gd name="T4" fmla="*/ 261431 w 3324525"/>
              <a:gd name="T5" fmla="*/ 186722 h 2689656"/>
              <a:gd name="T6" fmla="*/ 497966 w 3324525"/>
              <a:gd name="T7" fmla="*/ 323651 h 2689656"/>
              <a:gd name="T8" fmla="*/ 709602 w 3324525"/>
              <a:gd name="T9" fmla="*/ 485476 h 2689656"/>
              <a:gd name="T10" fmla="*/ 771847 w 3324525"/>
              <a:gd name="T11" fmla="*/ 522821 h 2689656"/>
              <a:gd name="T12" fmla="*/ 834094 w 3324525"/>
              <a:gd name="T13" fmla="*/ 572613 h 2689656"/>
              <a:gd name="T14" fmla="*/ 983483 w 3324525"/>
              <a:gd name="T15" fmla="*/ 634854 h 2689656"/>
              <a:gd name="T16" fmla="*/ 1058178 w 3324525"/>
              <a:gd name="T17" fmla="*/ 647302 h 2689656"/>
              <a:gd name="T18" fmla="*/ 1232467 w 3324525"/>
              <a:gd name="T19" fmla="*/ 721990 h 2689656"/>
              <a:gd name="T20" fmla="*/ 1294712 w 3324525"/>
              <a:gd name="T21" fmla="*/ 746887 h 2689656"/>
              <a:gd name="T22" fmla="*/ 1332060 w 3324525"/>
              <a:gd name="T23" fmla="*/ 784231 h 2689656"/>
              <a:gd name="T24" fmla="*/ 1456552 w 3324525"/>
              <a:gd name="T25" fmla="*/ 896264 h 2689656"/>
              <a:gd name="T26" fmla="*/ 1481449 w 3324525"/>
              <a:gd name="T27" fmla="*/ 946056 h 2689656"/>
              <a:gd name="T28" fmla="*/ 1568593 w 3324525"/>
              <a:gd name="T29" fmla="*/ 1045641 h 2689656"/>
              <a:gd name="T30" fmla="*/ 1605941 w 3324525"/>
              <a:gd name="T31" fmla="*/ 1120330 h 2689656"/>
              <a:gd name="T32" fmla="*/ 1693085 w 3324525"/>
              <a:gd name="T33" fmla="*/ 1195019 h 2689656"/>
              <a:gd name="T34" fmla="*/ 1780229 w 3324525"/>
              <a:gd name="T35" fmla="*/ 1282156 h 2689656"/>
              <a:gd name="T36" fmla="*/ 1904721 w 3324525"/>
              <a:gd name="T37" fmla="*/ 1369294 h 2689656"/>
              <a:gd name="T38" fmla="*/ 2016763 w 3324525"/>
              <a:gd name="T39" fmla="*/ 1456431 h 2689656"/>
              <a:gd name="T40" fmla="*/ 2041662 w 3324525"/>
              <a:gd name="T41" fmla="*/ 1506223 h 2689656"/>
              <a:gd name="T42" fmla="*/ 2240849 w 3324525"/>
              <a:gd name="T43" fmla="*/ 1668049 h 2689656"/>
              <a:gd name="T44" fmla="*/ 2377788 w 3324525"/>
              <a:gd name="T45" fmla="*/ 1742737 h 2689656"/>
              <a:gd name="T46" fmla="*/ 2502280 w 3324525"/>
              <a:gd name="T47" fmla="*/ 1842322 h 2689656"/>
              <a:gd name="T48" fmla="*/ 2576975 w 3324525"/>
              <a:gd name="T49" fmla="*/ 1904563 h 2689656"/>
              <a:gd name="T50" fmla="*/ 2614323 w 3324525"/>
              <a:gd name="T51" fmla="*/ 1941907 h 2689656"/>
              <a:gd name="T52" fmla="*/ 2689017 w 3324525"/>
              <a:gd name="T53" fmla="*/ 2004148 h 2689656"/>
              <a:gd name="T54" fmla="*/ 2738815 w 3324525"/>
              <a:gd name="T55" fmla="*/ 2066388 h 2689656"/>
              <a:gd name="T56" fmla="*/ 2788610 w 3324525"/>
              <a:gd name="T57" fmla="*/ 2116181 h 2689656"/>
              <a:gd name="T58" fmla="*/ 2813509 w 3324525"/>
              <a:gd name="T59" fmla="*/ 2153525 h 2689656"/>
              <a:gd name="T60" fmla="*/ 2888204 w 3324525"/>
              <a:gd name="T61" fmla="*/ 2203318 h 2689656"/>
              <a:gd name="T62" fmla="*/ 3025145 w 3324525"/>
              <a:gd name="T63" fmla="*/ 2340247 h 2689656"/>
              <a:gd name="T64" fmla="*/ 3074941 w 3324525"/>
              <a:gd name="T65" fmla="*/ 2390039 h 2689656"/>
              <a:gd name="T66" fmla="*/ 3137188 w 3324525"/>
              <a:gd name="T67" fmla="*/ 2452280 h 2689656"/>
              <a:gd name="T68" fmla="*/ 3186983 w 3324525"/>
              <a:gd name="T69" fmla="*/ 2502072 h 2689656"/>
              <a:gd name="T70" fmla="*/ 3224332 w 3324525"/>
              <a:gd name="T71" fmla="*/ 2514520 h 2689656"/>
              <a:gd name="T72" fmla="*/ 3261680 w 3324525"/>
              <a:gd name="T73" fmla="*/ 2601657 h 2689656"/>
              <a:gd name="T74" fmla="*/ 3299026 w 3324525"/>
              <a:gd name="T75" fmla="*/ 2651450 h 2689656"/>
              <a:gd name="T76" fmla="*/ 3311475 w 3324525"/>
              <a:gd name="T77" fmla="*/ 2688794 h 2689656"/>
              <a:gd name="T78" fmla="*/ 3323925 w 3324525"/>
              <a:gd name="T79" fmla="*/ 2676346 h 268965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3324525"/>
              <a:gd name="T121" fmla="*/ 0 h 2689656"/>
              <a:gd name="T122" fmla="*/ 3324525 w 3324525"/>
              <a:gd name="T123" fmla="*/ 2689656 h 268965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3324525" h="2689656">
                <a:moveTo>
                  <a:pt x="0" y="0"/>
                </a:moveTo>
                <a:cubicBezTo>
                  <a:pt x="49806" y="29055"/>
                  <a:pt x="102497" y="53649"/>
                  <a:pt x="149417" y="87165"/>
                </a:cubicBezTo>
                <a:cubicBezTo>
                  <a:pt x="190086" y="116216"/>
                  <a:pt x="220123" y="158717"/>
                  <a:pt x="261479" y="186782"/>
                </a:cubicBezTo>
                <a:cubicBezTo>
                  <a:pt x="336880" y="237950"/>
                  <a:pt x="426903" y="266829"/>
                  <a:pt x="498056" y="323755"/>
                </a:cubicBezTo>
                <a:cubicBezTo>
                  <a:pt x="581124" y="390214"/>
                  <a:pt x="625886" y="429733"/>
                  <a:pt x="709730" y="485632"/>
                </a:cubicBezTo>
                <a:cubicBezTo>
                  <a:pt x="729867" y="499057"/>
                  <a:pt x="752161" y="509110"/>
                  <a:pt x="771987" y="522989"/>
                </a:cubicBezTo>
                <a:cubicBezTo>
                  <a:pt x="793759" y="538230"/>
                  <a:pt x="811823" y="558528"/>
                  <a:pt x="834244" y="572797"/>
                </a:cubicBezTo>
                <a:cubicBezTo>
                  <a:pt x="874641" y="598506"/>
                  <a:pt x="937024" y="623398"/>
                  <a:pt x="983661" y="635058"/>
                </a:cubicBezTo>
                <a:cubicBezTo>
                  <a:pt x="1008153" y="641182"/>
                  <a:pt x="1033877" y="641387"/>
                  <a:pt x="1058369" y="647510"/>
                </a:cubicBezTo>
                <a:cubicBezTo>
                  <a:pt x="1165244" y="674230"/>
                  <a:pt x="1113916" y="674708"/>
                  <a:pt x="1232689" y="722222"/>
                </a:cubicBezTo>
                <a:lnTo>
                  <a:pt x="1294946" y="747127"/>
                </a:lnTo>
                <a:cubicBezTo>
                  <a:pt x="1307397" y="759579"/>
                  <a:pt x="1318930" y="773023"/>
                  <a:pt x="1332300" y="784483"/>
                </a:cubicBezTo>
                <a:cubicBezTo>
                  <a:pt x="1371508" y="818091"/>
                  <a:pt x="1433232" y="849386"/>
                  <a:pt x="1456814" y="896552"/>
                </a:cubicBezTo>
                <a:cubicBezTo>
                  <a:pt x="1465115" y="913155"/>
                  <a:pt x="1471421" y="930915"/>
                  <a:pt x="1481717" y="946360"/>
                </a:cubicBezTo>
                <a:cubicBezTo>
                  <a:pt x="1512121" y="991968"/>
                  <a:pt x="1532874" y="1009973"/>
                  <a:pt x="1568877" y="1045977"/>
                </a:cubicBezTo>
                <a:cubicBezTo>
                  <a:pt x="1581328" y="1070881"/>
                  <a:pt x="1590787" y="1097522"/>
                  <a:pt x="1606231" y="1120690"/>
                </a:cubicBezTo>
                <a:cubicBezTo>
                  <a:pt x="1628830" y="1154591"/>
                  <a:pt x="1664181" y="1168847"/>
                  <a:pt x="1693391" y="1195403"/>
                </a:cubicBezTo>
                <a:cubicBezTo>
                  <a:pt x="1723793" y="1223043"/>
                  <a:pt x="1746364" y="1259774"/>
                  <a:pt x="1780551" y="1282567"/>
                </a:cubicBezTo>
                <a:cubicBezTo>
                  <a:pt x="1812689" y="1303994"/>
                  <a:pt x="1872805" y="1342080"/>
                  <a:pt x="1905065" y="1369732"/>
                </a:cubicBezTo>
                <a:cubicBezTo>
                  <a:pt x="2007477" y="1457517"/>
                  <a:pt x="1853162" y="1347579"/>
                  <a:pt x="2017127" y="1456897"/>
                </a:cubicBezTo>
                <a:cubicBezTo>
                  <a:pt x="2025428" y="1473500"/>
                  <a:pt x="2030634" y="1492053"/>
                  <a:pt x="2042030" y="1506705"/>
                </a:cubicBezTo>
                <a:cubicBezTo>
                  <a:pt x="2082885" y="1559236"/>
                  <a:pt x="2198500" y="1647206"/>
                  <a:pt x="2241253" y="1668583"/>
                </a:cubicBezTo>
                <a:cubicBezTo>
                  <a:pt x="2280983" y="1688449"/>
                  <a:pt x="2341306" y="1716225"/>
                  <a:pt x="2378218" y="1743295"/>
                </a:cubicBezTo>
                <a:cubicBezTo>
                  <a:pt x="2421080" y="1774729"/>
                  <a:pt x="2461480" y="1809393"/>
                  <a:pt x="2502732" y="1842912"/>
                </a:cubicBezTo>
                <a:cubicBezTo>
                  <a:pt x="2527891" y="1863355"/>
                  <a:pt x="2554519" y="1882250"/>
                  <a:pt x="2577441" y="1905173"/>
                </a:cubicBezTo>
                <a:cubicBezTo>
                  <a:pt x="2589892" y="1917625"/>
                  <a:pt x="2601634" y="1930830"/>
                  <a:pt x="2614795" y="1942529"/>
                </a:cubicBezTo>
                <a:cubicBezTo>
                  <a:pt x="2639023" y="1964066"/>
                  <a:pt x="2666581" y="1981867"/>
                  <a:pt x="2689503" y="2004790"/>
                </a:cubicBezTo>
                <a:cubicBezTo>
                  <a:pt x="2708295" y="2023583"/>
                  <a:pt x="2721653" y="2047186"/>
                  <a:pt x="2739309" y="2067050"/>
                </a:cubicBezTo>
                <a:cubicBezTo>
                  <a:pt x="2754907" y="2084599"/>
                  <a:pt x="2773834" y="2099032"/>
                  <a:pt x="2789114" y="2116859"/>
                </a:cubicBezTo>
                <a:cubicBezTo>
                  <a:pt x="2798853" y="2128222"/>
                  <a:pt x="2802755" y="2144360"/>
                  <a:pt x="2814017" y="2154215"/>
                </a:cubicBezTo>
                <a:cubicBezTo>
                  <a:pt x="2836541" y="2173925"/>
                  <a:pt x="2866284" y="2184221"/>
                  <a:pt x="2888726" y="2204024"/>
                </a:cubicBezTo>
                <a:cubicBezTo>
                  <a:pt x="2937140" y="2246745"/>
                  <a:pt x="2980036" y="2295339"/>
                  <a:pt x="3025691" y="2340997"/>
                </a:cubicBezTo>
                <a:lnTo>
                  <a:pt x="3075497" y="2390805"/>
                </a:lnTo>
                <a:lnTo>
                  <a:pt x="3137754" y="2453066"/>
                </a:lnTo>
                <a:cubicBezTo>
                  <a:pt x="3154356" y="2469669"/>
                  <a:pt x="3165285" y="2495449"/>
                  <a:pt x="3187559" y="2502874"/>
                </a:cubicBezTo>
                <a:lnTo>
                  <a:pt x="3224914" y="2515326"/>
                </a:lnTo>
                <a:cubicBezTo>
                  <a:pt x="3237365" y="2544381"/>
                  <a:pt x="3247132" y="2574740"/>
                  <a:pt x="3262268" y="2602491"/>
                </a:cubicBezTo>
                <a:cubicBezTo>
                  <a:pt x="3272205" y="2620710"/>
                  <a:pt x="3289326" y="2634281"/>
                  <a:pt x="3299622" y="2652300"/>
                </a:cubicBezTo>
                <a:cubicBezTo>
                  <a:pt x="3306134" y="2663696"/>
                  <a:pt x="3302792" y="2680375"/>
                  <a:pt x="3312073" y="2689656"/>
                </a:cubicBezTo>
                <a:lnTo>
                  <a:pt x="3324525" y="2677204"/>
                </a:lnTo>
              </a:path>
            </a:pathLst>
          </a:custGeom>
          <a:noFill/>
          <a:ln w="76200">
            <a:solidFill>
              <a:schemeClr val="tx1"/>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128"/>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8" fill="hold" nodeType="click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500"/>
                                        <p:tgtEl>
                                          <p:spTgt spid="10"/>
                                        </p:tgtEl>
                                      </p:cBhvr>
                                    </p:animEffect>
                                  </p:childTnLst>
                                </p:cTn>
                              </p:par>
                            </p:childTnLst>
                          </p:cTn>
                        </p:par>
                        <p:par>
                          <p:cTn id="8" fill="hold" nodeType="afterGroup">
                            <p:stCondLst>
                              <p:cond delay="500"/>
                            </p:stCondLst>
                            <p:childTnLst>
                              <p:par>
                                <p:cTn id="9" presetID="22" presetClass="entr" presetSubtype="8" fill="hold" nodeType="afterEffect">
                                  <p:stCondLst>
                                    <p:cond delay="0"/>
                                  </p:stCondLst>
                                  <p:childTnLst>
                                    <p:set>
                                      <p:cBhvr>
                                        <p:cTn id="10" dur="1" fill="hold">
                                          <p:stCondLst>
                                            <p:cond delay="0"/>
                                          </p:stCondLst>
                                        </p:cTn>
                                        <p:tgtEl>
                                          <p:spTgt spid="11"/>
                                        </p:tgtEl>
                                        <p:attrNameLst>
                                          <p:attrName>style.visibility</p:attrName>
                                        </p:attrNameLst>
                                      </p:cBhvr>
                                      <p:to>
                                        <p:strVal val="visible"/>
                                      </p:to>
                                    </p:set>
                                    <p:animEffect transition="in" filter="wipe(left)">
                                      <p:cBhvr>
                                        <p:cTn id="11" dur="500"/>
                                        <p:tgtEl>
                                          <p:spTgt spid="11"/>
                                        </p:tgtEl>
                                      </p:cBhvr>
                                    </p:animEffect>
                                  </p:childTnLst>
                                </p:cTn>
                              </p:par>
                            </p:childTnLst>
                          </p:cTn>
                        </p:par>
                      </p:childTnLst>
                    </p:cTn>
                  </p:par>
                  <p:par>
                    <p:cTn id="12" fill="hold" nodeType="clickPar">
                      <p:stCondLst>
                        <p:cond delay="indefinite"/>
                      </p:stCondLst>
                      <p:childTnLst>
                        <p:par>
                          <p:cTn id="13" fill="hold" nodeType="withGroup">
                            <p:stCondLst>
                              <p:cond delay="0"/>
                            </p:stCondLst>
                            <p:childTnLst>
                              <p:par>
                                <p:cTn id="14" presetID="1" presetClass="entr" presetSubtype="0" fill="hold" grpId="0" nodeType="clickEffect">
                                  <p:stCondLst>
                                    <p:cond delay="0"/>
                                  </p:stCondLst>
                                  <p:childTnLst>
                                    <p:set>
                                      <p:cBhvr>
                                        <p:cTn id="15" dur="1" fill="hold">
                                          <p:stCondLst>
                                            <p:cond delay="0"/>
                                          </p:stCondLst>
                                        </p:cTn>
                                        <p:tgtEl>
                                          <p:spTgt spid="9"/>
                                        </p:tgtEl>
                                        <p:attrNameLst>
                                          <p:attrName>style.visibility</p:attrName>
                                        </p:attrNameLst>
                                      </p:cBhvr>
                                      <p:to>
                                        <p:strVal val="visible"/>
                                      </p:to>
                                    </p:set>
                                  </p:childTnLst>
                                </p:cTn>
                              </p:par>
                            </p:childTnLst>
                          </p:cTn>
                        </p:par>
                        <p:par>
                          <p:cTn id="16" fill="hold" nodeType="afterGroup">
                            <p:stCondLst>
                              <p:cond delay="0"/>
                            </p:stCondLst>
                            <p:childTnLst>
                              <p:par>
                                <p:cTn id="17" presetID="1" presetClass="entr" presetSubtype="0" fill="hold" nodeType="afterEffect">
                                  <p:stCondLst>
                                    <p:cond delay="0"/>
                                  </p:stCondLst>
                                  <p:childTnLst>
                                    <p:set>
                                      <p:cBhvr>
                                        <p:cTn id="18" dur="1" fill="hold">
                                          <p:stCondLst>
                                            <p:cond delay="0"/>
                                          </p:stCondLst>
                                        </p:cTn>
                                        <p:tgtEl>
                                          <p:spTgt spid="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4049" name="Title 1"/>
          <p:cNvSpPr>
            <a:spLocks noGrp="1"/>
          </p:cNvSpPr>
          <p:nvPr>
            <p:ph type="title"/>
          </p:nvPr>
        </p:nvSpPr>
        <p:spPr/>
        <p:txBody>
          <a:bodyPr/>
          <a:lstStyle/>
          <a:p>
            <a:pPr lvl="0" eaLnBrk="1" hangingPunct="1">
              <a:defRPr/>
            </a:pPr>
            <a:r>
              <a:rPr lang="ar-SA" sz="3200" b="1" kern="1200" dirty="0">
                <a:solidFill>
                  <a:srgbClr val="E3EBF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فيلبي ٣ : ٧-٩</a:t>
            </a:r>
          </a:p>
        </p:txBody>
      </p:sp>
      <p:sp>
        <p:nvSpPr>
          <p:cNvPr id="3" name="Title 1"/>
          <p:cNvSpPr txBox="1">
            <a:spLocks/>
          </p:cNvSpPr>
          <p:nvPr/>
        </p:nvSpPr>
        <p:spPr bwMode="auto">
          <a:xfrm>
            <a:off x="0" y="1143000"/>
            <a:ext cx="9144000" cy="5486400"/>
          </a:xfrm>
          <a:prstGeom prst="rect">
            <a:avLst/>
          </a:prstGeom>
          <a:gradFill flip="none" rotWithShape="1">
            <a:gsLst>
              <a:gs pos="0">
                <a:srgbClr val="800000"/>
              </a:gs>
              <a:gs pos="100000">
                <a:schemeClr val="bg1"/>
              </a:gs>
            </a:gsLst>
            <a:path path="rect">
              <a:fillToRect l="50000" t="50000" r="50000" b="50000"/>
            </a:path>
            <a:tileRect/>
          </a:gradFill>
          <a:ln w="9525">
            <a:noFill/>
            <a:miter lim="800000"/>
            <a:headEnd/>
            <a:tailEnd/>
          </a:ln>
        </p:spPr>
        <p:txBody>
          <a:bodyPr lIns="91429" tIns="45714" rIns="91429" bIns="45714" anchor="ct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3200" b="1" i="0" u="none" strike="noStrike" kern="1200" cap="none" spc="0" normalizeH="0" baseline="0" noProof="0" dirty="0">
                <a:ln>
                  <a:noFill/>
                </a:ln>
                <a:solidFill>
                  <a:srgbClr val="E3EBF1"/>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٧ لَكِنْ مَا كَانَ لِي رِبْحاً فَهَذَا قَدْ حَسِبْتُهُ مِنْ أَجْلِ الْمَسِيحِ خَسَارَةً. ٨ بَلْ إِنِّي أَحْسِبُ كُلَّ شَيْءٍ أَيْضاً خَسَارَةً مِنْ أَجْلِ فَضْلِ مَعْرِفَةِ الْمَسِيحِ يَسُوعَ رَبِّي، الَّذِي مِنْ أَجْلِهِ خَسِرْتُ كُلَّ الأَشْيَاءِ، وَأَنَا أَحْسِبُهَا نُفَايَةً لِكَيْ أَرْبَحَ الْمَسِيحَ ٩ وَأُوجَدَ فِيهِ، وَلَيْسَ لِي بِرِّي الَّذِي مِنَ النَّامُوسِ، بَلِ الَّذِي بِإِيمَانِ الْمَسِيحِ، الْبِرُّ الَّذِي مِنَ اللهِ بِالإِيمَانِ. </a:t>
            </a:r>
          </a:p>
        </p:txBody>
      </p:sp>
    </p:spTree>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1201" name="Picture 23"/>
          <p:cNvPicPr>
            <a:picLocks noChangeAspect="1" noChangeArrowheads="1"/>
          </p:cNvPicPr>
          <p:nvPr/>
        </p:nvPicPr>
        <p:blipFill>
          <a:blip r:embed="rId3">
            <a:lum bright="18000" contrast="24000"/>
            <a:extLst>
              <a:ext uri="{28A0092B-C50C-407E-A947-70E740481C1C}">
                <a14:useLocalDpi xmlns:a14="http://schemas.microsoft.com/office/drawing/2010/main"/>
              </a:ext>
            </a:extLst>
          </a:blip>
          <a:srcRect/>
          <a:stretch>
            <a:fillRect/>
          </a:stretch>
        </p:blipFill>
        <p:spPr bwMode="auto">
          <a:xfrm>
            <a:off x="0" y="0"/>
            <a:ext cx="9156700" cy="68707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2253" name="Rectangle 29"/>
          <p:cNvSpPr>
            <a:spLocks noChangeArrowheads="1"/>
          </p:cNvSpPr>
          <p:nvPr/>
        </p:nvSpPr>
        <p:spPr bwMode="auto">
          <a:xfrm>
            <a:off x="0" y="0"/>
            <a:ext cx="9201150" cy="6858000"/>
          </a:xfrm>
          <a:prstGeom prst="rect">
            <a:avLst/>
          </a:prstGeom>
          <a:solidFill>
            <a:schemeClr val="bg1">
              <a:alpha val="50000"/>
            </a:schemeClr>
          </a:solidFill>
          <a:ln w="9525">
            <a:noFill/>
            <a:miter lim="800000"/>
            <a:headEnd/>
            <a:tailEnd/>
          </a:ln>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52226" name="Rectangle 2"/>
          <p:cNvSpPr>
            <a:spLocks noChangeArrowheads="1"/>
          </p:cNvSpPr>
          <p:nvPr/>
        </p:nvSpPr>
        <p:spPr bwMode="auto">
          <a:xfrm>
            <a:off x="241300" y="3903663"/>
            <a:ext cx="8740775" cy="2382704"/>
          </a:xfrm>
          <a:prstGeom prst="rect">
            <a:avLst/>
          </a:prstGeom>
          <a:noFill/>
          <a:ln w="50800">
            <a:noFill/>
            <a:miter lim="800000"/>
            <a:headEnd/>
            <a:tailEnd/>
          </a:ln>
          <a:effectLst>
            <a:outerShdw blurRad="63500" dist="71842" dir="2700000" algn="ctr" rotWithShape="0">
              <a:schemeClr val="bg2">
                <a:alpha val="74998"/>
              </a:schemeClr>
            </a:outerShdw>
          </a:effectLst>
        </p:spPr>
        <p:txBody>
          <a:bodyPr lIns="90487" tIns="44450" rIns="90487"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 </a:t>
            </a:r>
            <a:r>
              <a:rPr kumimoji="0" lang="ar-JO" sz="3600" b="1" i="0" u="none" strike="noStrike" kern="1200" cap="none" spc="0" normalizeH="0" baseline="0" noProof="0" dirty="0" err="1">
                <a:ln>
                  <a:noFill/>
                </a:ln>
                <a:solidFill>
                  <a:srgbClr val="FFFFFF"/>
                </a:solidFill>
                <a:effectLst/>
                <a:uLnTx/>
                <a:uFillTx/>
                <a:latin typeface="Arial" panose="020B0604020202020204" pitchFamily="34" charset="0"/>
                <a:ea typeface="ＭＳ Ｐゴシック" charset="0"/>
                <a:cs typeface="Arial" panose="020B0604020202020204" pitchFamily="34" charset="0"/>
              </a:rPr>
              <a:t>صمؤيل</a:t>
            </a:r>
            <a:r>
              <a:rPr kumimoji="0" lang="ar-JO" sz="3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7</a:t>
            </a:r>
            <a:endParaRPr kumimoji="0" lang="en-US"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1" eaLnBrk="0" fontAlgn="base" latinLnBrk="0" hangingPunct="0">
              <a:lnSpc>
                <a:spcPct val="100000"/>
              </a:lnSpc>
              <a:spcBef>
                <a:spcPts val="60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r>
              <a:rPr kumimoji="0" lang="ar-JO" sz="6000" b="1" i="0" u="none" strike="noStrike" kern="1200" cap="none" spc="0" normalizeH="0" baseline="3000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١٦ وَيَأْمَنُ </a:t>
            </a:r>
            <a:r>
              <a:rPr kumimoji="0" lang="ar-JO" sz="6000" b="1" i="0" u="none" strike="noStrike" kern="1200" cap="none" spc="0" normalizeH="0" baseline="3000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بَيْتُكَ</a:t>
            </a:r>
            <a:r>
              <a:rPr kumimoji="0" lang="ar-JO" sz="6000" b="1" i="0" u="none" strike="noStrike" kern="1200" cap="none" spc="0" normalizeH="0" baseline="3000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r>
              <a:rPr kumimoji="0" lang="ar-JO" sz="6000" b="1" i="0" u="none" strike="noStrike" kern="1200" cap="none" spc="0" normalizeH="0" baseline="3000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وَمَمْلَكَتُكَ</a:t>
            </a:r>
            <a:r>
              <a:rPr kumimoji="0" lang="ar-JO" sz="6000" b="1" i="0" u="none" strike="noStrike" kern="1200" cap="none" spc="0" normalizeH="0" baseline="3000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r>
              <a:rPr kumimoji="0" lang="ar-JO" sz="6000" b="1" i="0" u="sng" strike="noStrike" kern="1200" cap="none" spc="0" normalizeH="0" baseline="3000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إِلَى </a:t>
            </a:r>
            <a:r>
              <a:rPr kumimoji="0" lang="ar-JO" sz="6000" b="1" i="0" u="sng" strike="noStrike" kern="1200" cap="none" spc="0" normalizeH="0" baseline="30000" noProof="0" dirty="0" err="1">
                <a:ln>
                  <a:noFill/>
                </a:ln>
                <a:solidFill>
                  <a:srgbClr val="FFFFFF"/>
                </a:solidFill>
                <a:effectLst/>
                <a:uLnTx/>
                <a:uFillTx/>
                <a:latin typeface="Arial" panose="020B0604020202020204" pitchFamily="34" charset="0"/>
                <a:ea typeface="ＭＳ Ｐゴシック" charset="0"/>
                <a:cs typeface="Arial" panose="020B0604020202020204" pitchFamily="34" charset="0"/>
              </a:rPr>
              <a:t>ٱلْأَبَدِ</a:t>
            </a:r>
            <a:r>
              <a:rPr kumimoji="0" lang="ar-JO" sz="6000" b="1" i="0" u="sng" strike="noStrike" kern="1200" cap="none" spc="0" normalizeH="0" baseline="3000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r>
              <a:rPr kumimoji="0" lang="ar-JO" sz="6000" b="1" i="0" u="none" strike="noStrike" kern="1200" cap="none" spc="0" normalizeH="0" baseline="3000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أَمَامَكَ. </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6000" b="1" i="0" u="none" strike="noStrike" kern="1200" cap="none" spc="0" normalizeH="0" baseline="3000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كُرْسِيُّكَ</a:t>
            </a:r>
            <a:r>
              <a:rPr kumimoji="0" lang="ar-JO" sz="6000" b="1" i="0" u="none" strike="noStrike" kern="1200" cap="none" spc="0" normalizeH="0" baseline="3000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يَكُونُ ثَابِتًا </a:t>
            </a:r>
            <a:r>
              <a:rPr kumimoji="0" lang="ar-JO" sz="6000" b="1" i="0" u="sng" strike="noStrike" kern="1200" cap="none" spc="0" normalizeH="0" baseline="3000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إِلَى </a:t>
            </a:r>
            <a:r>
              <a:rPr kumimoji="0" lang="ar-JO" sz="6000" b="1" i="0" u="sng" strike="noStrike" kern="1200" cap="none" spc="0" normalizeH="0" baseline="30000" noProof="0" dirty="0" err="1">
                <a:ln>
                  <a:noFill/>
                </a:ln>
                <a:solidFill>
                  <a:srgbClr val="FFFFFF"/>
                </a:solidFill>
                <a:effectLst/>
                <a:uLnTx/>
                <a:uFillTx/>
                <a:latin typeface="Arial" panose="020B0604020202020204" pitchFamily="34" charset="0"/>
                <a:ea typeface="ＭＳ Ｐゴシック" charset="0"/>
                <a:cs typeface="Arial" panose="020B0604020202020204" pitchFamily="34" charset="0"/>
              </a:rPr>
              <a:t>ٱلْأَبَدِ</a:t>
            </a:r>
            <a:endParaRPr kumimoji="0" lang="en-US" sz="4800" b="1" i="0" u="sng"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2227" name="Rectangle 3"/>
          <p:cNvSpPr>
            <a:spLocks noChangeArrowheads="1"/>
          </p:cNvSpPr>
          <p:nvPr/>
        </p:nvSpPr>
        <p:spPr bwMode="auto">
          <a:xfrm>
            <a:off x="754063" y="357188"/>
            <a:ext cx="7110412" cy="515937"/>
          </a:xfrm>
          <a:prstGeom prst="rect">
            <a:avLst/>
          </a:prstGeom>
          <a:noFill/>
          <a:ln w="508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a:ln>
                  <a:noFill/>
                </a:ln>
                <a:solidFill>
                  <a:srgbClr val="FAFD00"/>
                </a:solidFill>
                <a:effectLst/>
                <a:uLnTx/>
                <a:uFillTx/>
                <a:latin typeface="Arial" panose="020B0604020202020204" pitchFamily="34" charset="0"/>
                <a:ea typeface="ＭＳ Ｐゴシック" charset="0"/>
                <a:cs typeface="Arial" panose="020B0604020202020204" pitchFamily="34" charset="0"/>
              </a:rPr>
              <a:t>                            </a:t>
            </a:r>
          </a:p>
        </p:txBody>
      </p:sp>
      <p:sp>
        <p:nvSpPr>
          <p:cNvPr id="52228" name="Rectangle 4"/>
          <p:cNvSpPr>
            <a:spLocks noChangeArrowheads="1"/>
          </p:cNvSpPr>
          <p:nvPr/>
        </p:nvSpPr>
        <p:spPr bwMode="auto">
          <a:xfrm>
            <a:off x="1006475" y="373063"/>
            <a:ext cx="7177088" cy="2121093"/>
          </a:xfrm>
          <a:prstGeom prst="rect">
            <a:avLst/>
          </a:prstGeom>
          <a:noFill/>
          <a:ln w="12700">
            <a:noFill/>
            <a:miter lim="800000"/>
            <a:headEnd/>
            <a:tailEnd/>
          </a:ln>
          <a:effectLst>
            <a:outerShdw blurRad="63500" dist="53882" dir="2700000" algn="ctr" rotWithShape="0">
              <a:schemeClr val="bg2">
                <a:alpha val="74998"/>
              </a:schemeClr>
            </a:outerShdw>
          </a:effectLst>
        </p:spPr>
        <p:txBody>
          <a:bodyPr lIns="90487" tIns="44450" rIns="90487" bIns="44450">
            <a:spAutoFit/>
          </a:bodyPr>
          <a:lstStyle/>
          <a:p>
            <a:pPr marL="0" marR="0" lvl="0" indent="0" algn="ctr" defTabSz="914400" rtl="0" eaLnBrk="0" fontAlgn="base" latinLnBrk="0" hangingPunct="0">
              <a:lnSpc>
                <a:spcPct val="100000"/>
              </a:lnSpc>
              <a:spcBef>
                <a:spcPts val="0"/>
              </a:spcBef>
              <a:spcAft>
                <a:spcPct val="0"/>
              </a:spcAft>
              <a:buClrTx/>
              <a:buSzTx/>
              <a:buFontTx/>
              <a:buNone/>
              <a:tabLst/>
              <a:defRPr/>
            </a:pPr>
            <a:r>
              <a:rPr kumimoji="0" lang="ar-JO" sz="6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العهد</a:t>
            </a:r>
          </a:p>
          <a:p>
            <a:pPr marL="0" marR="0" lvl="0" indent="0" algn="ctr" defTabSz="914400" rtl="0" eaLnBrk="0" fontAlgn="base" latinLnBrk="0" hangingPunct="0">
              <a:lnSpc>
                <a:spcPct val="100000"/>
              </a:lnSpc>
              <a:spcBef>
                <a:spcPts val="0"/>
              </a:spcBef>
              <a:spcAft>
                <a:spcPct val="0"/>
              </a:spcAft>
              <a:buClrTx/>
              <a:buSzTx/>
              <a:buFontTx/>
              <a:buNone/>
              <a:tabLst/>
              <a:defRPr/>
            </a:pPr>
            <a:r>
              <a:rPr kumimoji="0" lang="ar-JO" sz="6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الداوودي</a:t>
            </a:r>
            <a:endParaRPr kumimoji="0" lang="en-US" sz="6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2229" name="Oval 5"/>
          <p:cNvSpPr>
            <a:spLocks noChangeArrowheads="1"/>
          </p:cNvSpPr>
          <p:nvPr/>
        </p:nvSpPr>
        <p:spPr bwMode="auto">
          <a:xfrm>
            <a:off x="4651104" y="4394040"/>
            <a:ext cx="1681957" cy="639762"/>
          </a:xfrm>
          <a:prstGeom prst="ellipse">
            <a:avLst/>
          </a:prstGeom>
          <a:noFill/>
          <a:ln w="76200">
            <a:solidFill>
              <a:srgbClr val="E80000"/>
            </a:solidFill>
            <a:round/>
            <a:headEnd/>
            <a:tailEnd/>
          </a:ln>
          <a:effectLst>
            <a:outerShdw blurRad="63500" dist="89803"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52230" name="Oval 6"/>
          <p:cNvSpPr>
            <a:spLocks noChangeArrowheads="1"/>
          </p:cNvSpPr>
          <p:nvPr/>
        </p:nvSpPr>
        <p:spPr bwMode="auto">
          <a:xfrm>
            <a:off x="2997724" y="4367362"/>
            <a:ext cx="2246312" cy="639762"/>
          </a:xfrm>
          <a:prstGeom prst="ellipse">
            <a:avLst/>
          </a:prstGeom>
          <a:noFill/>
          <a:ln w="76200">
            <a:solidFill>
              <a:srgbClr val="E80000"/>
            </a:solidFill>
            <a:round/>
            <a:headEnd/>
            <a:tailEnd/>
          </a:ln>
          <a:effectLst>
            <a:outerShdw blurRad="63500" dist="89803"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52231" name="Oval 7"/>
          <p:cNvSpPr>
            <a:spLocks noChangeArrowheads="1"/>
          </p:cNvSpPr>
          <p:nvPr/>
        </p:nvSpPr>
        <p:spPr bwMode="auto">
          <a:xfrm>
            <a:off x="5209905" y="5296045"/>
            <a:ext cx="2246312" cy="639762"/>
          </a:xfrm>
          <a:prstGeom prst="ellipse">
            <a:avLst/>
          </a:prstGeom>
          <a:noFill/>
          <a:ln w="76200">
            <a:solidFill>
              <a:srgbClr val="E80000"/>
            </a:solidFill>
            <a:round/>
            <a:headEnd/>
            <a:tailEnd/>
          </a:ln>
          <a:effectLst>
            <a:outerShdw blurRad="63500" dist="89803"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52233" name="Text Box 9"/>
          <p:cNvSpPr txBox="1">
            <a:spLocks noChangeArrowheads="1"/>
          </p:cNvSpPr>
          <p:nvPr/>
        </p:nvSpPr>
        <p:spPr bwMode="auto">
          <a:xfrm>
            <a:off x="2373438" y="5268982"/>
            <a:ext cx="2089150" cy="70788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4000" b="1" i="0" u="sng" strike="noStrike" kern="1200" cap="none" spc="0" normalizeH="0" baseline="0" noProof="0" dirty="0">
                <a:ln>
                  <a:noFill/>
                </a:ln>
                <a:solidFill>
                  <a:srgbClr val="00CC00"/>
                </a:solidFill>
                <a:effectLst/>
                <a:uLnTx/>
                <a:uFillTx/>
                <a:latin typeface="Arial" panose="020B0604020202020204" pitchFamily="34" charset="0"/>
                <a:ea typeface="ＭＳ Ｐゴシック" charset="0"/>
                <a:cs typeface="Arial" panose="020B0604020202020204" pitchFamily="34" charset="0"/>
              </a:rPr>
              <a:t>إِلَى </a:t>
            </a:r>
            <a:r>
              <a:rPr kumimoji="0" lang="ar-JO" sz="4000" b="1" i="0" u="sng" strike="noStrike" kern="1200" cap="none" spc="0" normalizeH="0" baseline="0" noProof="0" dirty="0" err="1">
                <a:ln>
                  <a:noFill/>
                </a:ln>
                <a:solidFill>
                  <a:srgbClr val="00CC00"/>
                </a:solidFill>
                <a:effectLst/>
                <a:uLnTx/>
                <a:uFillTx/>
                <a:latin typeface="Arial" panose="020B0604020202020204" pitchFamily="34" charset="0"/>
                <a:ea typeface="ＭＳ Ｐゴシック" charset="0"/>
                <a:cs typeface="Arial" panose="020B0604020202020204" pitchFamily="34" charset="0"/>
              </a:rPr>
              <a:t>ٱلْأَبَدِ</a:t>
            </a:r>
            <a:endParaRPr kumimoji="0" lang="en-US" sz="4000" b="1" i="0" u="sng" strike="noStrike" kern="1200" cap="none" spc="0" normalizeH="0" baseline="0" noProof="0" dirty="0">
              <a:ln>
                <a:noFill/>
              </a:ln>
              <a:solidFill>
                <a:srgbClr val="00CC00"/>
              </a:solidFill>
              <a:effectLst/>
              <a:uLnTx/>
              <a:uFillTx/>
              <a:latin typeface="Arial" panose="020B0604020202020204" pitchFamily="34" charset="0"/>
              <a:ea typeface="ＭＳ Ｐゴシック" charset="0"/>
              <a:cs typeface="Arial" panose="020B0604020202020204" pitchFamily="34" charset="0"/>
            </a:endParaRPr>
          </a:p>
        </p:txBody>
      </p:sp>
      <p:sp>
        <p:nvSpPr>
          <p:cNvPr id="52234" name="Text Box 10"/>
          <p:cNvSpPr txBox="1">
            <a:spLocks noChangeArrowheads="1"/>
          </p:cNvSpPr>
          <p:nvPr/>
        </p:nvSpPr>
        <p:spPr bwMode="auto">
          <a:xfrm>
            <a:off x="1908699" y="4392053"/>
            <a:ext cx="2089150" cy="70788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4000" b="1" i="0" u="sng" strike="noStrike" kern="1200" cap="none" spc="0" normalizeH="0" baseline="0" noProof="0" dirty="0">
                <a:ln>
                  <a:noFill/>
                </a:ln>
                <a:solidFill>
                  <a:srgbClr val="00CC00"/>
                </a:solidFill>
                <a:effectLst/>
                <a:uLnTx/>
                <a:uFillTx/>
                <a:latin typeface="Arial" panose="020B0604020202020204" pitchFamily="34" charset="0"/>
                <a:ea typeface="ＭＳ Ｐゴシック" charset="0"/>
                <a:cs typeface="Arial" panose="020B0604020202020204" pitchFamily="34" charset="0"/>
              </a:rPr>
              <a:t>إِلَى </a:t>
            </a:r>
            <a:r>
              <a:rPr kumimoji="0" lang="ar-JO" sz="4000" b="1" i="0" u="sng" strike="noStrike" kern="1200" cap="none" spc="0" normalizeH="0" baseline="0" noProof="0" dirty="0" err="1">
                <a:ln>
                  <a:noFill/>
                </a:ln>
                <a:solidFill>
                  <a:srgbClr val="00CC00"/>
                </a:solidFill>
                <a:effectLst/>
                <a:uLnTx/>
                <a:uFillTx/>
                <a:latin typeface="Arial" panose="020B0604020202020204" pitchFamily="34" charset="0"/>
                <a:ea typeface="ＭＳ Ｐゴシック" charset="0"/>
                <a:cs typeface="Arial" panose="020B0604020202020204" pitchFamily="34" charset="0"/>
              </a:rPr>
              <a:t>ٱلْأَبَدِ</a:t>
            </a:r>
            <a:endParaRPr kumimoji="0" lang="en-US" sz="4000" b="1" i="0" u="sng" strike="noStrike" kern="1200" cap="none" spc="0" normalizeH="0" baseline="0" noProof="0" dirty="0">
              <a:ln>
                <a:noFill/>
              </a:ln>
              <a:solidFill>
                <a:srgbClr val="00CC00"/>
              </a:solidFill>
              <a:effectLst/>
              <a:uLnTx/>
              <a:uFillTx/>
              <a:latin typeface="Arial" panose="020B0604020202020204" pitchFamily="34" charset="0"/>
              <a:ea typeface="ＭＳ Ｐゴシック" charset="0"/>
              <a:cs typeface="Arial" panose="020B0604020202020204" pitchFamily="34" charset="0"/>
            </a:endParaRPr>
          </a:p>
        </p:txBody>
      </p:sp>
      <p:sp>
        <p:nvSpPr>
          <p:cNvPr id="51211" name="Text Box 15"/>
          <p:cNvSpPr txBox="1">
            <a:spLocks noChangeArrowheads="1"/>
          </p:cNvSpPr>
          <p:nvPr/>
        </p:nvSpPr>
        <p:spPr bwMode="auto">
          <a:xfrm>
            <a:off x="8470900" y="5226050"/>
            <a:ext cx="184150"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sz="2000" b="0" i="0" u="none" strike="noStrike" kern="1200" cap="none" spc="0" normalizeH="0" baseline="0" noProof="0">
              <a:ln>
                <a:noFill/>
              </a:ln>
              <a:solidFill>
                <a:srgbClr val="FFA27C"/>
              </a:solidFill>
              <a:effectLst/>
              <a:uLnTx/>
              <a:uFillTx/>
              <a:latin typeface="Arial" panose="020B0604020202020204" pitchFamily="34" charset="0"/>
              <a:ea typeface="ＭＳ Ｐゴシック" charset="0"/>
              <a:cs typeface="Arial" panose="020B0604020202020204" pitchFamily="34" charset="0"/>
            </a:endParaRPr>
          </a:p>
        </p:txBody>
      </p:sp>
      <p:sp>
        <p:nvSpPr>
          <p:cNvPr id="51212" name="Text Box 16"/>
          <p:cNvSpPr txBox="1">
            <a:spLocks noChangeArrowheads="1"/>
          </p:cNvSpPr>
          <p:nvPr/>
        </p:nvSpPr>
        <p:spPr bwMode="auto">
          <a:xfrm>
            <a:off x="542925" y="6526213"/>
            <a:ext cx="219075"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000" b="1" i="0"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p>
        </p:txBody>
      </p:sp>
      <p:sp>
        <p:nvSpPr>
          <p:cNvPr id="52241" name="Rectangle 17"/>
          <p:cNvSpPr>
            <a:spLocks noChangeArrowheads="1"/>
          </p:cNvSpPr>
          <p:nvPr/>
        </p:nvSpPr>
        <p:spPr bwMode="auto">
          <a:xfrm>
            <a:off x="8034338" y="6481763"/>
            <a:ext cx="282575" cy="304800"/>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a:t>
            </a:r>
          </a:p>
        </p:txBody>
      </p:sp>
      <p:sp>
        <p:nvSpPr>
          <p:cNvPr id="52244" name="Rectangle 20"/>
          <p:cNvSpPr>
            <a:spLocks noChangeArrowheads="1"/>
          </p:cNvSpPr>
          <p:nvPr/>
        </p:nvSpPr>
        <p:spPr bwMode="auto">
          <a:xfrm>
            <a:off x="8098485" y="6523752"/>
            <a:ext cx="325730" cy="246221"/>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19</a:t>
            </a:r>
          </a:p>
        </p:txBody>
      </p:sp>
      <p:sp>
        <p:nvSpPr>
          <p:cNvPr id="51215" name="Text Box 22"/>
          <p:cNvSpPr txBox="1">
            <a:spLocks noChangeArrowheads="1"/>
          </p:cNvSpPr>
          <p:nvPr/>
        </p:nvSpPr>
        <p:spPr bwMode="auto">
          <a:xfrm>
            <a:off x="8586788" y="6453188"/>
            <a:ext cx="307975" cy="3365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600" b="1" i="0"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rPr>
              <a:t>6</a:t>
            </a:r>
          </a:p>
        </p:txBody>
      </p:sp>
      <p:sp>
        <p:nvSpPr>
          <p:cNvPr id="51216" name="Text Box 24"/>
          <p:cNvSpPr txBox="1">
            <a:spLocks noChangeArrowheads="1"/>
          </p:cNvSpPr>
          <p:nvPr/>
        </p:nvSpPr>
        <p:spPr bwMode="auto">
          <a:xfrm>
            <a:off x="479425" y="6545263"/>
            <a:ext cx="915988" cy="228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900" b="1" i="0"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rPr>
              <a:t>©2006 TBBMI</a:t>
            </a:r>
          </a:p>
        </p:txBody>
      </p:sp>
      <p:sp>
        <p:nvSpPr>
          <p:cNvPr id="52249" name="Rectangle 25"/>
          <p:cNvSpPr>
            <a:spLocks noChangeArrowheads="1"/>
          </p:cNvSpPr>
          <p:nvPr/>
        </p:nvSpPr>
        <p:spPr bwMode="auto">
          <a:xfrm>
            <a:off x="7559132" y="6525340"/>
            <a:ext cx="736099" cy="246221"/>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9.65.05B.</a:t>
            </a:r>
          </a:p>
        </p:txBody>
      </p:sp>
      <p:sp>
        <p:nvSpPr>
          <p:cNvPr id="52250" name="Text Box 26"/>
          <p:cNvSpPr txBox="1">
            <a:spLocks noChangeArrowheads="1"/>
          </p:cNvSpPr>
          <p:nvPr/>
        </p:nvSpPr>
        <p:spPr bwMode="auto">
          <a:xfrm>
            <a:off x="1533525" y="2439988"/>
            <a:ext cx="5988050" cy="1446550"/>
          </a:xfrm>
          <a:prstGeom prst="rect">
            <a:avLst/>
          </a:prstGeom>
          <a:noFill/>
          <a:ln w="9525">
            <a:noFill/>
            <a:miter lim="800000"/>
            <a:headEnd/>
            <a:tailEnd/>
          </a:ln>
          <a:effectLst>
            <a:outerShdw blurRad="63500" dist="53882"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ts val="0"/>
              </a:spcBef>
              <a:spcAft>
                <a:spcPct val="0"/>
              </a:spcAft>
              <a:buClrTx/>
              <a:buSzTx/>
              <a:buFontTx/>
              <a:buNone/>
              <a:tabLst/>
              <a:defRPr/>
            </a:pPr>
            <a:r>
              <a:rPr kumimoji="0" lang="ar-JO" sz="4400" b="1" i="0" u="none" strike="noStrike" kern="1200" cap="none" spc="0" normalizeH="0" baseline="0" noProof="0" dirty="0">
                <a:ln>
                  <a:noFill/>
                </a:ln>
                <a:solidFill>
                  <a:srgbClr val="99CCFF"/>
                </a:solidFill>
                <a:effectLst/>
                <a:uLnTx/>
                <a:uFillTx/>
                <a:latin typeface="Arial" panose="020B0604020202020204" pitchFamily="34" charset="0"/>
                <a:ea typeface="ＭＳ Ｐゴシック" charset="0"/>
                <a:cs typeface="Arial" panose="020B0604020202020204" pitchFamily="34" charset="0"/>
              </a:rPr>
              <a:t>ضماناته </a:t>
            </a:r>
          </a:p>
          <a:p>
            <a:pPr marL="0" marR="0" lvl="0" indent="0" algn="ctr" defTabSz="914400" rtl="0" eaLnBrk="0" fontAlgn="base" latinLnBrk="0" hangingPunct="0">
              <a:lnSpc>
                <a:spcPct val="100000"/>
              </a:lnSpc>
              <a:spcBef>
                <a:spcPts val="0"/>
              </a:spcBef>
              <a:spcAft>
                <a:spcPct val="0"/>
              </a:spcAft>
              <a:buClrTx/>
              <a:buSzTx/>
              <a:buFontTx/>
              <a:buNone/>
              <a:tabLst/>
              <a:defRPr/>
            </a:pPr>
            <a:r>
              <a:rPr kumimoji="0" lang="ar-JO" sz="4400" b="1" i="0" u="none" strike="noStrike" kern="1200" cap="none" spc="0" normalizeH="0" baseline="0" noProof="0" dirty="0">
                <a:ln>
                  <a:noFill/>
                </a:ln>
                <a:solidFill>
                  <a:srgbClr val="99CCFF"/>
                </a:solidFill>
                <a:effectLst/>
                <a:uLnTx/>
                <a:uFillTx/>
                <a:latin typeface="Arial" panose="020B0604020202020204" pitchFamily="34" charset="0"/>
                <a:ea typeface="ＭＳ Ｐゴシック" charset="0"/>
                <a:cs typeface="Arial" panose="020B0604020202020204" pitchFamily="34" charset="0"/>
              </a:rPr>
              <a:t>الثلاثة</a:t>
            </a:r>
            <a:endParaRPr kumimoji="0" lang="en-US" sz="4400" b="1" i="0" u="none" strike="noStrike" kern="1200" cap="none" spc="0" normalizeH="0" baseline="0" noProof="0" dirty="0">
              <a:ln>
                <a:noFill/>
              </a:ln>
              <a:solidFill>
                <a:srgbClr val="99CCFF"/>
              </a:solidFill>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52253"/>
                                        </p:tgtEl>
                                        <p:attrNameLst>
                                          <p:attrName>style.visibility</p:attrName>
                                        </p:attrNameLst>
                                      </p:cBhvr>
                                      <p:to>
                                        <p:strVal val="visible"/>
                                      </p:to>
                                    </p:set>
                                    <p:animEffect transition="in" filter="fade">
                                      <p:cBhvr>
                                        <p:cTn id="7" dur="2000"/>
                                        <p:tgtEl>
                                          <p:spTgt spid="52253"/>
                                        </p:tgtEl>
                                      </p:cBhvr>
                                    </p:animEffect>
                                  </p:childTnLst>
                                </p:cTn>
                              </p:par>
                            </p:childTnLst>
                          </p:cTn>
                        </p:par>
                        <p:par>
                          <p:cTn id="8" fill="hold" nodeType="afterGroup">
                            <p:stCondLst>
                              <p:cond delay="2000"/>
                            </p:stCondLst>
                            <p:childTnLst>
                              <p:par>
                                <p:cTn id="9" presetID="23" presetClass="entr" presetSubtype="528" fill="hold" grpId="0" nodeType="afterEffect">
                                  <p:stCondLst>
                                    <p:cond delay="0"/>
                                  </p:stCondLst>
                                  <p:childTnLst>
                                    <p:set>
                                      <p:cBhvr>
                                        <p:cTn id="10" dur="1" fill="hold">
                                          <p:stCondLst>
                                            <p:cond delay="0"/>
                                          </p:stCondLst>
                                        </p:cTn>
                                        <p:tgtEl>
                                          <p:spTgt spid="52228"/>
                                        </p:tgtEl>
                                        <p:attrNameLst>
                                          <p:attrName>style.visibility</p:attrName>
                                        </p:attrNameLst>
                                      </p:cBhvr>
                                      <p:to>
                                        <p:strVal val="visible"/>
                                      </p:to>
                                    </p:set>
                                    <p:anim calcmode="lin" valueType="num">
                                      <p:cBhvr>
                                        <p:cTn id="11" dur="500" fill="hold"/>
                                        <p:tgtEl>
                                          <p:spTgt spid="52228"/>
                                        </p:tgtEl>
                                        <p:attrNameLst>
                                          <p:attrName>ppt_w</p:attrName>
                                        </p:attrNameLst>
                                      </p:cBhvr>
                                      <p:tavLst>
                                        <p:tav tm="0">
                                          <p:val>
                                            <p:fltVal val="0"/>
                                          </p:val>
                                        </p:tav>
                                        <p:tav tm="100000">
                                          <p:val>
                                            <p:strVal val="#ppt_w"/>
                                          </p:val>
                                        </p:tav>
                                      </p:tavLst>
                                    </p:anim>
                                    <p:anim calcmode="lin" valueType="num">
                                      <p:cBhvr>
                                        <p:cTn id="12" dur="500" fill="hold"/>
                                        <p:tgtEl>
                                          <p:spTgt spid="52228"/>
                                        </p:tgtEl>
                                        <p:attrNameLst>
                                          <p:attrName>ppt_h</p:attrName>
                                        </p:attrNameLst>
                                      </p:cBhvr>
                                      <p:tavLst>
                                        <p:tav tm="0">
                                          <p:val>
                                            <p:fltVal val="0"/>
                                          </p:val>
                                        </p:tav>
                                        <p:tav tm="100000">
                                          <p:val>
                                            <p:strVal val="#ppt_h"/>
                                          </p:val>
                                        </p:tav>
                                      </p:tavLst>
                                    </p:anim>
                                    <p:anim calcmode="lin" valueType="num">
                                      <p:cBhvr>
                                        <p:cTn id="13" dur="500" fill="hold"/>
                                        <p:tgtEl>
                                          <p:spTgt spid="52228"/>
                                        </p:tgtEl>
                                        <p:attrNameLst>
                                          <p:attrName>ppt_x</p:attrName>
                                        </p:attrNameLst>
                                      </p:cBhvr>
                                      <p:tavLst>
                                        <p:tav tm="0">
                                          <p:val>
                                            <p:fltVal val="0.5"/>
                                          </p:val>
                                        </p:tav>
                                        <p:tav tm="100000">
                                          <p:val>
                                            <p:strVal val="#ppt_x"/>
                                          </p:val>
                                        </p:tav>
                                      </p:tavLst>
                                    </p:anim>
                                    <p:anim calcmode="lin" valueType="num">
                                      <p:cBhvr>
                                        <p:cTn id="14" dur="500" fill="hold"/>
                                        <p:tgtEl>
                                          <p:spTgt spid="52228"/>
                                        </p:tgtEl>
                                        <p:attrNameLst>
                                          <p:attrName>ppt_y</p:attrName>
                                        </p:attrNameLst>
                                      </p:cBhvr>
                                      <p:tavLst>
                                        <p:tav tm="0">
                                          <p:val>
                                            <p:fltVal val="0.5"/>
                                          </p:val>
                                        </p:tav>
                                        <p:tav tm="100000">
                                          <p:val>
                                            <p:strVal val="#ppt_y"/>
                                          </p:val>
                                        </p:tav>
                                      </p:tavLst>
                                    </p:anim>
                                  </p:childTnLst>
                                </p:cTn>
                              </p:par>
                            </p:childTnLst>
                          </p:cTn>
                        </p:par>
                        <p:par>
                          <p:cTn id="15" fill="hold" nodeType="afterGroup">
                            <p:stCondLst>
                              <p:cond delay="2500"/>
                            </p:stCondLst>
                            <p:childTnLst>
                              <p:par>
                                <p:cTn id="16" presetID="23" presetClass="entr" presetSubtype="528" fill="hold" grpId="0" nodeType="afterEffect">
                                  <p:stCondLst>
                                    <p:cond delay="0"/>
                                  </p:stCondLst>
                                  <p:childTnLst>
                                    <p:set>
                                      <p:cBhvr>
                                        <p:cTn id="17" dur="1" fill="hold">
                                          <p:stCondLst>
                                            <p:cond delay="0"/>
                                          </p:stCondLst>
                                        </p:cTn>
                                        <p:tgtEl>
                                          <p:spTgt spid="52250"/>
                                        </p:tgtEl>
                                        <p:attrNameLst>
                                          <p:attrName>style.visibility</p:attrName>
                                        </p:attrNameLst>
                                      </p:cBhvr>
                                      <p:to>
                                        <p:strVal val="visible"/>
                                      </p:to>
                                    </p:set>
                                    <p:anim calcmode="lin" valueType="num">
                                      <p:cBhvr>
                                        <p:cTn id="18" dur="500" fill="hold"/>
                                        <p:tgtEl>
                                          <p:spTgt spid="52250"/>
                                        </p:tgtEl>
                                        <p:attrNameLst>
                                          <p:attrName>ppt_w</p:attrName>
                                        </p:attrNameLst>
                                      </p:cBhvr>
                                      <p:tavLst>
                                        <p:tav tm="0">
                                          <p:val>
                                            <p:fltVal val="0"/>
                                          </p:val>
                                        </p:tav>
                                        <p:tav tm="100000">
                                          <p:val>
                                            <p:strVal val="#ppt_w"/>
                                          </p:val>
                                        </p:tav>
                                      </p:tavLst>
                                    </p:anim>
                                    <p:anim calcmode="lin" valueType="num">
                                      <p:cBhvr>
                                        <p:cTn id="19" dur="500" fill="hold"/>
                                        <p:tgtEl>
                                          <p:spTgt spid="52250"/>
                                        </p:tgtEl>
                                        <p:attrNameLst>
                                          <p:attrName>ppt_h</p:attrName>
                                        </p:attrNameLst>
                                      </p:cBhvr>
                                      <p:tavLst>
                                        <p:tav tm="0">
                                          <p:val>
                                            <p:fltVal val="0"/>
                                          </p:val>
                                        </p:tav>
                                        <p:tav tm="100000">
                                          <p:val>
                                            <p:strVal val="#ppt_h"/>
                                          </p:val>
                                        </p:tav>
                                      </p:tavLst>
                                    </p:anim>
                                    <p:anim calcmode="lin" valueType="num">
                                      <p:cBhvr>
                                        <p:cTn id="20" dur="500" fill="hold"/>
                                        <p:tgtEl>
                                          <p:spTgt spid="52250"/>
                                        </p:tgtEl>
                                        <p:attrNameLst>
                                          <p:attrName>ppt_x</p:attrName>
                                        </p:attrNameLst>
                                      </p:cBhvr>
                                      <p:tavLst>
                                        <p:tav tm="0">
                                          <p:val>
                                            <p:fltVal val="0.5"/>
                                          </p:val>
                                        </p:tav>
                                        <p:tav tm="100000">
                                          <p:val>
                                            <p:strVal val="#ppt_x"/>
                                          </p:val>
                                        </p:tav>
                                      </p:tavLst>
                                    </p:anim>
                                    <p:anim calcmode="lin" valueType="num">
                                      <p:cBhvr>
                                        <p:cTn id="21" dur="500" fill="hold"/>
                                        <p:tgtEl>
                                          <p:spTgt spid="52250"/>
                                        </p:tgtEl>
                                        <p:attrNameLst>
                                          <p:attrName>ppt_y</p:attrName>
                                        </p:attrNameLst>
                                      </p:cBhvr>
                                      <p:tavLst>
                                        <p:tav tm="0">
                                          <p:val>
                                            <p:fltVal val="0.5"/>
                                          </p:val>
                                        </p:tav>
                                        <p:tav tm="100000">
                                          <p:val>
                                            <p:strVal val="#ppt_y"/>
                                          </p:val>
                                        </p:tav>
                                      </p:tavLst>
                                    </p:anim>
                                  </p:childTnLst>
                                </p:cTn>
                              </p:par>
                            </p:childTnLst>
                          </p:cTn>
                        </p:par>
                      </p:childTnLst>
                    </p:cTn>
                  </p:par>
                  <p:par>
                    <p:cTn id="22" fill="hold" nodeType="clickPar">
                      <p:stCondLst>
                        <p:cond delay="indefinite"/>
                      </p:stCondLst>
                      <p:childTnLst>
                        <p:par>
                          <p:cTn id="23" fill="hold" nodeType="withGroup">
                            <p:stCondLst>
                              <p:cond delay="0"/>
                            </p:stCondLst>
                            <p:childTnLst>
                              <p:par>
                                <p:cTn id="24" presetID="10" presetClass="entr" presetSubtype="0" fill="hold" grpId="0" nodeType="clickEffect">
                                  <p:stCondLst>
                                    <p:cond delay="0"/>
                                  </p:stCondLst>
                                  <p:childTnLst>
                                    <p:set>
                                      <p:cBhvr>
                                        <p:cTn id="25" dur="1" fill="hold">
                                          <p:stCondLst>
                                            <p:cond delay="0"/>
                                          </p:stCondLst>
                                        </p:cTn>
                                        <p:tgtEl>
                                          <p:spTgt spid="52226"/>
                                        </p:tgtEl>
                                        <p:attrNameLst>
                                          <p:attrName>style.visibility</p:attrName>
                                        </p:attrNameLst>
                                      </p:cBhvr>
                                      <p:to>
                                        <p:strVal val="visible"/>
                                      </p:to>
                                    </p:set>
                                    <p:animEffect transition="in" filter="fade">
                                      <p:cBhvr>
                                        <p:cTn id="26" dur="1000"/>
                                        <p:tgtEl>
                                          <p:spTgt spid="52226"/>
                                        </p:tgtEl>
                                      </p:cBhvr>
                                    </p:animEffect>
                                  </p:childTnLst>
                                </p:cTn>
                              </p:par>
                            </p:childTnLst>
                          </p:cTn>
                        </p:par>
                      </p:childTnLst>
                    </p:cTn>
                  </p:par>
                  <p:par>
                    <p:cTn id="27" fill="hold" nodeType="clickPar">
                      <p:stCondLst>
                        <p:cond delay="indefinite"/>
                      </p:stCondLst>
                      <p:childTnLst>
                        <p:par>
                          <p:cTn id="28" fill="hold" nodeType="withGroup">
                            <p:stCondLst>
                              <p:cond delay="0"/>
                            </p:stCondLst>
                            <p:childTnLst>
                              <p:par>
                                <p:cTn id="29" presetID="10" presetClass="entr" presetSubtype="0" fill="hold" grpId="0" nodeType="clickEffect">
                                  <p:stCondLst>
                                    <p:cond delay="0"/>
                                  </p:stCondLst>
                                  <p:childTnLst>
                                    <p:set>
                                      <p:cBhvr>
                                        <p:cTn id="30" dur="1" fill="hold">
                                          <p:stCondLst>
                                            <p:cond delay="0"/>
                                          </p:stCondLst>
                                        </p:cTn>
                                        <p:tgtEl>
                                          <p:spTgt spid="52229"/>
                                        </p:tgtEl>
                                        <p:attrNameLst>
                                          <p:attrName>style.visibility</p:attrName>
                                        </p:attrNameLst>
                                      </p:cBhvr>
                                      <p:to>
                                        <p:strVal val="visible"/>
                                      </p:to>
                                    </p:set>
                                    <p:animEffect transition="in" filter="fade">
                                      <p:cBhvr>
                                        <p:cTn id="31" dur="1000"/>
                                        <p:tgtEl>
                                          <p:spTgt spid="52229"/>
                                        </p:tgtEl>
                                      </p:cBhvr>
                                    </p:animEffect>
                                  </p:childTnLst>
                                </p:cTn>
                              </p:par>
                            </p:childTnLst>
                          </p:cTn>
                        </p:par>
                      </p:childTnLst>
                    </p:cTn>
                  </p:par>
                  <p:par>
                    <p:cTn id="32" fill="hold" nodeType="clickPar">
                      <p:stCondLst>
                        <p:cond delay="indefinite"/>
                      </p:stCondLst>
                      <p:childTnLst>
                        <p:par>
                          <p:cTn id="33" fill="hold" nodeType="withGroup">
                            <p:stCondLst>
                              <p:cond delay="0"/>
                            </p:stCondLst>
                            <p:childTnLst>
                              <p:par>
                                <p:cTn id="34" presetID="10" presetClass="entr" presetSubtype="0" fill="hold" grpId="0" nodeType="clickEffect">
                                  <p:stCondLst>
                                    <p:cond delay="0"/>
                                  </p:stCondLst>
                                  <p:childTnLst>
                                    <p:set>
                                      <p:cBhvr>
                                        <p:cTn id="35" dur="1" fill="hold">
                                          <p:stCondLst>
                                            <p:cond delay="0"/>
                                          </p:stCondLst>
                                        </p:cTn>
                                        <p:tgtEl>
                                          <p:spTgt spid="52230"/>
                                        </p:tgtEl>
                                        <p:attrNameLst>
                                          <p:attrName>style.visibility</p:attrName>
                                        </p:attrNameLst>
                                      </p:cBhvr>
                                      <p:to>
                                        <p:strVal val="visible"/>
                                      </p:to>
                                    </p:set>
                                    <p:animEffect transition="in" filter="fade">
                                      <p:cBhvr>
                                        <p:cTn id="36" dur="1000"/>
                                        <p:tgtEl>
                                          <p:spTgt spid="52230"/>
                                        </p:tgtEl>
                                      </p:cBhvr>
                                    </p:animEffect>
                                  </p:childTnLst>
                                </p:cTn>
                              </p:par>
                            </p:childTnLst>
                          </p:cTn>
                        </p:par>
                      </p:childTnLst>
                    </p:cTn>
                  </p:par>
                  <p:par>
                    <p:cTn id="37" fill="hold" nodeType="clickPar">
                      <p:stCondLst>
                        <p:cond delay="indefinite"/>
                      </p:stCondLst>
                      <p:childTnLst>
                        <p:par>
                          <p:cTn id="38" fill="hold" nodeType="withGroup">
                            <p:stCondLst>
                              <p:cond delay="0"/>
                            </p:stCondLst>
                            <p:childTnLst>
                              <p:par>
                                <p:cTn id="39" presetID="10" presetClass="entr" presetSubtype="0" fill="hold" grpId="0" nodeType="clickEffect">
                                  <p:stCondLst>
                                    <p:cond delay="0"/>
                                  </p:stCondLst>
                                  <p:childTnLst>
                                    <p:set>
                                      <p:cBhvr>
                                        <p:cTn id="40" dur="1" fill="hold">
                                          <p:stCondLst>
                                            <p:cond delay="0"/>
                                          </p:stCondLst>
                                        </p:cTn>
                                        <p:tgtEl>
                                          <p:spTgt spid="52231"/>
                                        </p:tgtEl>
                                        <p:attrNameLst>
                                          <p:attrName>style.visibility</p:attrName>
                                        </p:attrNameLst>
                                      </p:cBhvr>
                                      <p:to>
                                        <p:strVal val="visible"/>
                                      </p:to>
                                    </p:set>
                                    <p:animEffect transition="in" filter="fade">
                                      <p:cBhvr>
                                        <p:cTn id="41" dur="1000"/>
                                        <p:tgtEl>
                                          <p:spTgt spid="52231"/>
                                        </p:tgtEl>
                                      </p:cBhvr>
                                    </p:animEffect>
                                  </p:childTnLst>
                                </p:cTn>
                              </p:par>
                            </p:childTnLst>
                          </p:cTn>
                        </p:par>
                      </p:childTnLst>
                    </p:cTn>
                  </p:par>
                  <p:par>
                    <p:cTn id="42" fill="hold" nodeType="clickPar">
                      <p:stCondLst>
                        <p:cond delay="indefinite"/>
                      </p:stCondLst>
                      <p:childTnLst>
                        <p:par>
                          <p:cTn id="43" fill="hold" nodeType="withGroup">
                            <p:stCondLst>
                              <p:cond delay="0"/>
                            </p:stCondLst>
                            <p:childTnLst>
                              <p:par>
                                <p:cTn id="44" presetID="23" presetClass="entr" presetSubtype="272" fill="hold" grpId="0" nodeType="clickEffect">
                                  <p:stCondLst>
                                    <p:cond delay="0"/>
                                  </p:stCondLst>
                                  <p:childTnLst>
                                    <p:set>
                                      <p:cBhvr>
                                        <p:cTn id="45" dur="1" fill="hold">
                                          <p:stCondLst>
                                            <p:cond delay="0"/>
                                          </p:stCondLst>
                                        </p:cTn>
                                        <p:tgtEl>
                                          <p:spTgt spid="52234"/>
                                        </p:tgtEl>
                                        <p:attrNameLst>
                                          <p:attrName>style.visibility</p:attrName>
                                        </p:attrNameLst>
                                      </p:cBhvr>
                                      <p:to>
                                        <p:strVal val="visible"/>
                                      </p:to>
                                    </p:set>
                                    <p:anim calcmode="lin" valueType="num">
                                      <p:cBhvr>
                                        <p:cTn id="46" dur="500" fill="hold"/>
                                        <p:tgtEl>
                                          <p:spTgt spid="52234"/>
                                        </p:tgtEl>
                                        <p:attrNameLst>
                                          <p:attrName>ppt_w</p:attrName>
                                        </p:attrNameLst>
                                      </p:cBhvr>
                                      <p:tavLst>
                                        <p:tav tm="0">
                                          <p:val>
                                            <p:strVal val="2/3*#ppt_w"/>
                                          </p:val>
                                        </p:tav>
                                        <p:tav tm="100000">
                                          <p:val>
                                            <p:strVal val="#ppt_w"/>
                                          </p:val>
                                        </p:tav>
                                      </p:tavLst>
                                    </p:anim>
                                    <p:anim calcmode="lin" valueType="num">
                                      <p:cBhvr>
                                        <p:cTn id="47" dur="500" fill="hold"/>
                                        <p:tgtEl>
                                          <p:spTgt spid="52234"/>
                                        </p:tgtEl>
                                        <p:attrNameLst>
                                          <p:attrName>ppt_h</p:attrName>
                                        </p:attrNameLst>
                                      </p:cBhvr>
                                      <p:tavLst>
                                        <p:tav tm="0">
                                          <p:val>
                                            <p:strVal val="2/3*#ppt_h"/>
                                          </p:val>
                                        </p:tav>
                                        <p:tav tm="100000">
                                          <p:val>
                                            <p:strVal val="#ppt_h"/>
                                          </p:val>
                                        </p:tav>
                                      </p:tavLst>
                                    </p:anim>
                                  </p:childTnLst>
                                </p:cTn>
                              </p:par>
                            </p:childTnLst>
                          </p:cTn>
                        </p:par>
                        <p:par>
                          <p:cTn id="48" fill="hold" nodeType="afterGroup">
                            <p:stCondLst>
                              <p:cond delay="500"/>
                            </p:stCondLst>
                            <p:childTnLst>
                              <p:par>
                                <p:cTn id="49" presetID="23" presetClass="entr" presetSubtype="272" fill="hold" grpId="0" nodeType="afterEffect">
                                  <p:stCondLst>
                                    <p:cond delay="0"/>
                                  </p:stCondLst>
                                  <p:childTnLst>
                                    <p:set>
                                      <p:cBhvr>
                                        <p:cTn id="50" dur="1" fill="hold">
                                          <p:stCondLst>
                                            <p:cond delay="0"/>
                                          </p:stCondLst>
                                        </p:cTn>
                                        <p:tgtEl>
                                          <p:spTgt spid="52233"/>
                                        </p:tgtEl>
                                        <p:attrNameLst>
                                          <p:attrName>style.visibility</p:attrName>
                                        </p:attrNameLst>
                                      </p:cBhvr>
                                      <p:to>
                                        <p:strVal val="visible"/>
                                      </p:to>
                                    </p:set>
                                    <p:anim calcmode="lin" valueType="num">
                                      <p:cBhvr>
                                        <p:cTn id="51" dur="500" fill="hold"/>
                                        <p:tgtEl>
                                          <p:spTgt spid="52233"/>
                                        </p:tgtEl>
                                        <p:attrNameLst>
                                          <p:attrName>ppt_w</p:attrName>
                                        </p:attrNameLst>
                                      </p:cBhvr>
                                      <p:tavLst>
                                        <p:tav tm="0">
                                          <p:val>
                                            <p:strVal val="2/3*#ppt_w"/>
                                          </p:val>
                                        </p:tav>
                                        <p:tav tm="100000">
                                          <p:val>
                                            <p:strVal val="#ppt_w"/>
                                          </p:val>
                                        </p:tav>
                                      </p:tavLst>
                                    </p:anim>
                                    <p:anim calcmode="lin" valueType="num">
                                      <p:cBhvr>
                                        <p:cTn id="52" dur="500" fill="hold"/>
                                        <p:tgtEl>
                                          <p:spTgt spid="52233"/>
                                        </p:tgtEl>
                                        <p:attrNameLst>
                                          <p:attrName>ppt_h</p:attrName>
                                        </p:attrNameLst>
                                      </p:cBhvr>
                                      <p:tavLst>
                                        <p:tav tm="0">
                                          <p:val>
                                            <p:strVal val="2/3*#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2253" grpId="0" animBg="1"/>
      <p:bldP spid="52226" grpId="0" autoUpdateAnimBg="0"/>
      <p:bldP spid="52228" grpId="0" autoUpdateAnimBg="0"/>
      <p:bldP spid="52229" grpId="0" animBg="1"/>
      <p:bldP spid="52230" grpId="0" animBg="1"/>
      <p:bldP spid="52231" grpId="0" animBg="1"/>
      <p:bldP spid="52233" grpId="0" autoUpdateAnimBg="0"/>
      <p:bldP spid="52234" grpId="0" autoUpdateAnimBg="0"/>
      <p:bldP spid="52250" grpId="0" autoUpdateAnimBg="0"/>
    </p:bld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5073" name="Title 1"/>
          <p:cNvSpPr>
            <a:spLocks noGrp="1"/>
          </p:cNvSpPr>
          <p:nvPr>
            <p:ph type="title"/>
          </p:nvPr>
        </p:nvSpPr>
        <p:spPr/>
        <p:txBody>
          <a:bodyPr/>
          <a:lstStyle/>
          <a:p>
            <a:pPr>
              <a:defRPr/>
            </a:pPr>
            <a:r>
              <a:rPr lang="ar-SA" sz="3200" b="1" dirty="0">
                <a:solidFill>
                  <a:srgbClr val="E3EBF1"/>
                </a:solidFill>
                <a:effectLst>
                  <a:outerShdw blurRad="38100" dist="38100" dir="2700000" algn="tl">
                    <a:srgbClr val="000000"/>
                  </a:outerShdw>
                </a:effectLst>
                <a:latin typeface="Arial" panose="020B0604020202020204" pitchFamily="34" charset="0"/>
                <a:cs typeface="Arial" panose="020B0604020202020204" pitchFamily="34" charset="0"/>
              </a:rPr>
              <a:t>فيلبي ٣ : ١٠-١١</a:t>
            </a:r>
          </a:p>
        </p:txBody>
      </p:sp>
      <p:sp>
        <p:nvSpPr>
          <p:cNvPr id="3" name="Title 1"/>
          <p:cNvSpPr txBox="1">
            <a:spLocks/>
          </p:cNvSpPr>
          <p:nvPr/>
        </p:nvSpPr>
        <p:spPr bwMode="auto">
          <a:xfrm>
            <a:off x="0" y="1143000"/>
            <a:ext cx="9144000" cy="5486400"/>
          </a:xfrm>
          <a:prstGeom prst="rect">
            <a:avLst/>
          </a:prstGeom>
          <a:gradFill flip="none" rotWithShape="1">
            <a:gsLst>
              <a:gs pos="0">
                <a:srgbClr val="800000"/>
              </a:gs>
              <a:gs pos="100000">
                <a:schemeClr val="bg1"/>
              </a:gs>
            </a:gsLst>
            <a:path path="rect">
              <a:fillToRect l="50000" t="50000" r="50000" b="50000"/>
            </a:path>
            <a:tileRect/>
          </a:gradFill>
          <a:ln w="9525">
            <a:noFill/>
            <a:miter lim="800000"/>
            <a:headEnd/>
            <a:tailEnd/>
          </a:ln>
        </p:spPr>
        <p:txBody>
          <a:bodyPr lIns="91429" tIns="45714" rIns="91429" bIns="45714" anchor="ct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3200" b="1" i="0" u="none" strike="noStrike" kern="1200" cap="none" spc="0" normalizeH="0" baseline="0" noProof="0" dirty="0">
                <a:ln>
                  <a:noFill/>
                </a:ln>
                <a:solidFill>
                  <a:srgbClr val="E3EBF1"/>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١٠ لأَعْرِفَهُ، وَقُوَّةَ قِيَامَتِهِ، وَشَرِكَةَ آلاَمِهِ، مُتَشَبِّهاً بِمَوْتِهِ،</a:t>
            </a:r>
            <a:endParaRPr kumimoji="0" lang="en-US" sz="3200" b="1" i="0" u="none" strike="noStrike" kern="1200" cap="none" spc="0" normalizeH="0" baseline="0" noProof="0" dirty="0">
              <a:ln>
                <a:noFill/>
              </a:ln>
              <a:solidFill>
                <a:srgbClr val="E3EBF1"/>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3200" b="1" i="0" u="none" strike="noStrike" kern="1200" cap="none" spc="0" normalizeH="0" baseline="0" noProof="0" dirty="0">
                <a:ln>
                  <a:noFill/>
                </a:ln>
                <a:solidFill>
                  <a:srgbClr val="E3EBF1"/>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١١ لَعَلِّي أَبْلُغُ إِلَى قِيَامَةِ الأَمْوَاتِ. </a:t>
            </a:r>
          </a:p>
        </p:txBody>
      </p:sp>
    </p:spTree>
  </p:cSld>
  <p:clrMapOvr>
    <a:masterClrMapping/>
  </p:clrMapOvr>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6097" name="Title 1"/>
          <p:cNvSpPr>
            <a:spLocks noGrp="1"/>
          </p:cNvSpPr>
          <p:nvPr>
            <p:ph type="title"/>
          </p:nvPr>
        </p:nvSpPr>
        <p:spPr/>
        <p:txBody>
          <a:bodyPr/>
          <a:lstStyle/>
          <a:p>
            <a:r>
              <a:rPr lang="ar-JO" altLang="ja-JP" dirty="0">
                <a:latin typeface="Arial" panose="020B0604020202020204" pitchFamily="34" charset="0"/>
                <a:ea typeface="ＭＳ Ｐゴシック" charset="0"/>
                <a:cs typeface="Arial" panose="020B0604020202020204" pitchFamily="34" charset="0"/>
              </a:rPr>
              <a:t>قمامة</a:t>
            </a:r>
            <a:r>
              <a:rPr lang="en-US" altLang="ja-JP" dirty="0">
                <a:latin typeface="Arial" panose="020B0604020202020204" pitchFamily="34" charset="0"/>
                <a:ea typeface="ＭＳ Ｐゴシック" charset="0"/>
                <a:cs typeface="Arial" panose="020B0604020202020204" pitchFamily="34" charset="0"/>
              </a:rPr>
              <a:t> (NIV, NASB), </a:t>
            </a:r>
            <a:r>
              <a:rPr lang="ar-JO" altLang="ja-JP" dirty="0">
                <a:latin typeface="Arial" panose="020B0604020202020204" pitchFamily="34" charset="0"/>
                <a:ea typeface="ＭＳ Ｐゴシック" charset="0"/>
                <a:cs typeface="Arial" panose="020B0604020202020204" pitchFamily="34" charset="0"/>
              </a:rPr>
              <a:t>نفاية</a:t>
            </a:r>
            <a:r>
              <a:rPr lang="en-US" altLang="ja-JP" dirty="0">
                <a:latin typeface="Arial" panose="020B0604020202020204" pitchFamily="34" charset="0"/>
                <a:ea typeface="ＭＳ Ｐゴシック" charset="0"/>
                <a:cs typeface="Arial" panose="020B0604020202020204" pitchFamily="34" charset="0"/>
              </a:rPr>
              <a:t> (NLT)</a:t>
            </a:r>
            <a:endParaRPr lang="en-US" dirty="0">
              <a:latin typeface="Arial" panose="020B0604020202020204" pitchFamily="34" charset="0"/>
              <a:ea typeface="ＭＳ Ｐゴシック" charset="0"/>
              <a:cs typeface="Arial" panose="020B0604020202020204" pitchFamily="34" charset="0"/>
            </a:endParaRPr>
          </a:p>
        </p:txBody>
      </p:sp>
      <p:pic>
        <p:nvPicPr>
          <p:cNvPr id="4" name="Picture 3" descr="elephant-pooping.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1295400"/>
            <a:ext cx="9151938" cy="5562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 name="Title 1"/>
          <p:cNvSpPr txBox="1">
            <a:spLocks/>
          </p:cNvSpPr>
          <p:nvPr/>
        </p:nvSpPr>
        <p:spPr bwMode="auto">
          <a:xfrm>
            <a:off x="0" y="1295400"/>
            <a:ext cx="5638800" cy="914400"/>
          </a:xfrm>
          <a:prstGeom prst="rect">
            <a:avLst/>
          </a:prstGeom>
          <a:noFill/>
          <a:ln w="9525">
            <a:noFill/>
            <a:miter lim="800000"/>
            <a:headEnd/>
            <a:tailEnd/>
          </a:ln>
        </p:spPr>
        <p:txBody>
          <a:bodyPr lIns="91429" tIns="45714" rIns="91429" bIns="45714"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lang="ar-JO" sz="4000" kern="0" dirty="0">
                <a:solidFill>
                  <a:srgbClr val="000000"/>
                </a:solidFill>
                <a:latin typeface="Arial" panose="020B0604020202020204" pitchFamily="34" charset="0"/>
                <a:ea typeface="ＭＳ Ｐゴシック" pitchFamily="-105" charset="-128"/>
                <a:cs typeface="Arial" panose="020B0604020202020204" pitchFamily="34" charset="0"/>
              </a:rPr>
              <a:t>روث</a:t>
            </a:r>
            <a:r>
              <a:rPr kumimoji="0" lang="en-US" sz="4000" b="0" i="0" u="none" strike="noStrike" kern="0" cap="none" spc="0" normalizeH="0" baseline="0" noProof="0" dirty="0">
                <a:ln>
                  <a:noFill/>
                </a:ln>
                <a:solidFill>
                  <a:srgbClr val="000000"/>
                </a:solidFill>
                <a:effectLst/>
                <a:uLnTx/>
                <a:uFillTx/>
                <a:latin typeface="Arial" panose="020B0604020202020204" pitchFamily="34" charset="0"/>
                <a:ea typeface="ＭＳ Ｐゴシック" pitchFamily="-105" charset="-128"/>
                <a:cs typeface="Arial" panose="020B0604020202020204" pitchFamily="34" charset="0"/>
              </a:rPr>
              <a:t> (KJV)</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17121" name="Picture 3" descr="Court-428x267.pn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1143000"/>
            <a:ext cx="9161463" cy="5715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17122" name="Title 1"/>
          <p:cNvSpPr>
            <a:spLocks noGrp="1"/>
          </p:cNvSpPr>
          <p:nvPr>
            <p:ph type="title"/>
          </p:nvPr>
        </p:nvSpPr>
        <p:spPr>
          <a:xfrm>
            <a:off x="0" y="457200"/>
            <a:ext cx="9144000" cy="1447800"/>
          </a:xfrm>
        </p:spPr>
        <p:txBody>
          <a:bodyPr/>
          <a:lstStyle/>
          <a:p>
            <a:r>
              <a:rPr lang="ar-JO" sz="5400" dirty="0">
                <a:latin typeface="Arial" panose="020B0604020202020204" pitchFamily="34" charset="0"/>
                <a:ea typeface="ＭＳ Ｐゴシック" charset="0"/>
                <a:cs typeface="Arial" panose="020B0604020202020204" pitchFamily="34" charset="0"/>
              </a:rPr>
              <a:t>ما الذي يجب أن تفكر فيه في البراز؟</a:t>
            </a:r>
            <a:endParaRPr lang="en-US" sz="5400" dirty="0">
              <a:latin typeface="Arial" panose="020B0604020202020204" pitchFamily="34" charset="0"/>
              <a:ea typeface="ＭＳ Ｐゴシック" charset="0"/>
              <a:cs typeface="Arial" panose="020B0604020202020204" pitchFamily="34" charset="0"/>
            </a:endParaRPr>
          </a:p>
        </p:txBody>
      </p:sp>
      <p:sp>
        <p:nvSpPr>
          <p:cNvPr id="517123" name="Title 1"/>
          <p:cNvSpPr txBox="1">
            <a:spLocks/>
          </p:cNvSpPr>
          <p:nvPr/>
        </p:nvSpPr>
        <p:spPr bwMode="auto">
          <a:xfrm>
            <a:off x="1295400" y="2362200"/>
            <a:ext cx="6629400" cy="1447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429" tIns="45714" rIns="91429" bIns="45714"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400" b="0" i="0" u="none" strike="noStrike" kern="1200" cap="none" spc="0" normalizeH="0" baseline="0" noProof="0" dirty="0">
                <a:ln>
                  <a:noFill/>
                </a:ln>
                <a:solidFill>
                  <a:srgbClr val="E3EBF1"/>
                </a:solidFill>
                <a:effectLst/>
                <a:uLnTx/>
                <a:uFillTx/>
                <a:latin typeface="Arial" panose="020B0604020202020204" pitchFamily="34" charset="0"/>
                <a:cs typeface="Arial" panose="020B0604020202020204" pitchFamily="34" charset="0"/>
              </a:rPr>
              <a:t>(بالمقارنة مع                    معرفة المسيح)</a:t>
            </a:r>
            <a:endParaRPr kumimoji="0" lang="en-US" sz="4400" b="0" i="0" u="none" strike="noStrike" kern="1200" cap="none" spc="0" normalizeH="0" baseline="0" noProof="0" dirty="0">
              <a:ln>
                <a:noFill/>
              </a:ln>
              <a:solidFill>
                <a:srgbClr val="E3EBF1"/>
              </a:solidFill>
              <a:effectLst/>
              <a:uLnTx/>
              <a:uFillTx/>
              <a:latin typeface="Arial" panose="020B0604020202020204" pitchFamily="34" charset="0"/>
              <a:cs typeface="Arial" panose="020B0604020202020204" pitchFamily="34" charset="0"/>
            </a:endParaRPr>
          </a:p>
        </p:txBody>
      </p:sp>
    </p:spTree>
  </p:cSld>
  <p:clrMapOvr>
    <a:masterClrMapping/>
  </p:clrMapOvr>
</p:sld>
</file>

<file path=ppt/slides/slide63.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744450" name="Rectangle 2"/>
          <p:cNvSpPr>
            <a:spLocks noGrp="1" noChangeArrowheads="1"/>
          </p:cNvSpPr>
          <p:nvPr>
            <p:ph type="title"/>
          </p:nvPr>
        </p:nvSpPr>
        <p:spPr>
          <a:xfrm>
            <a:off x="107950" y="115888"/>
            <a:ext cx="8229600" cy="884237"/>
          </a:xfrm>
          <a:solidFill>
            <a:srgbClr val="000000"/>
          </a:solidFill>
        </p:spPr>
        <p:txBody>
          <a:bodyPr/>
          <a:lstStyle/>
          <a:p>
            <a:pPr eaLnBrk="1" hangingPunct="1"/>
            <a:r>
              <a:rPr lang="ar-JO" b="1" dirty="0">
                <a:solidFill>
                  <a:srgbClr val="FFFFFF"/>
                </a:solidFill>
                <a:latin typeface="Arial" charset="0"/>
              </a:rPr>
              <a:t>أشياء محددة للملاحظة</a:t>
            </a:r>
            <a:endParaRPr lang="en-US" b="1" dirty="0">
              <a:latin typeface="Arial" charset="0"/>
            </a:endParaRPr>
          </a:p>
        </p:txBody>
      </p:sp>
      <p:sp>
        <p:nvSpPr>
          <p:cNvPr id="4102" name="Rectangle 6"/>
          <p:cNvSpPr>
            <a:spLocks noChangeArrowheads="1"/>
          </p:cNvSpPr>
          <p:nvPr/>
        </p:nvSpPr>
        <p:spPr bwMode="auto">
          <a:xfrm>
            <a:off x="179388" y="1268413"/>
            <a:ext cx="3611562" cy="4525962"/>
          </a:xfrm>
          <a:prstGeom prst="rect">
            <a:avLst/>
          </a:prstGeom>
          <a:noFill/>
          <a:ln w="9525">
            <a:noFill/>
            <a:miter lim="800000"/>
            <a:headEnd/>
            <a:tailEnd/>
          </a:ln>
          <a:effectLst/>
        </p:spPr>
        <p:txBody>
          <a:bodyPr/>
          <a:lstStyle/>
          <a:p>
            <a:pPr marL="342900" indent="-342900" defTabSz="914400" fontAlgn="base">
              <a:spcBef>
                <a:spcPct val="20000"/>
              </a:spcBef>
              <a:spcAft>
                <a:spcPct val="0"/>
              </a:spcAft>
              <a:buFontTx/>
              <a:buChar char="•"/>
              <a:defRPr/>
            </a:pPr>
            <a:r>
              <a:rPr lang="ar-JO" sz="4000" b="1" dirty="0">
                <a:solidFill>
                  <a:srgbClr val="FFFFFF"/>
                </a:solidFill>
                <a:effectLst>
                  <a:outerShdw blurRad="50800" dist="38100" dir="2700000" algn="tl" rotWithShape="0">
                    <a:srgbClr val="000000">
                      <a:alpha val="43000"/>
                    </a:srgbClr>
                  </a:outerShdw>
                </a:effectLst>
                <a:latin typeface="Arial" pitchFamily="-105" charset="0"/>
                <a:ea typeface="Arial" pitchFamily="-105" charset="0"/>
                <a:cs typeface="Arial" pitchFamily="-105" charset="0"/>
              </a:rPr>
              <a:t>الأجواء</a:t>
            </a:r>
            <a:endParaRPr lang="en-US" sz="4000" b="1" dirty="0">
              <a:solidFill>
                <a:srgbClr val="FFFFFF"/>
              </a:solidFill>
              <a:effectLst>
                <a:outerShdw blurRad="50800" dist="38100" dir="2700000" algn="tl" rotWithShape="0">
                  <a:srgbClr val="000000">
                    <a:alpha val="43000"/>
                  </a:srgbClr>
                </a:outerShdw>
              </a:effectLst>
              <a:latin typeface="Arial" pitchFamily="-105" charset="0"/>
              <a:ea typeface="Arial" pitchFamily="-105" charset="0"/>
              <a:cs typeface="Arial" pitchFamily="-105" charset="0"/>
            </a:endParaRPr>
          </a:p>
          <a:p>
            <a:pPr marL="342900" indent="-342900" defTabSz="914400" fontAlgn="base">
              <a:spcBef>
                <a:spcPct val="20000"/>
              </a:spcBef>
              <a:spcAft>
                <a:spcPct val="0"/>
              </a:spcAft>
              <a:buFontTx/>
              <a:buChar char="•"/>
              <a:defRPr/>
            </a:pPr>
            <a:endParaRPr lang="en-US" sz="4000" b="1" dirty="0">
              <a:solidFill>
                <a:srgbClr val="FFFFFF"/>
              </a:solidFill>
              <a:effectLst>
                <a:outerShdw blurRad="50800" dist="38100" dir="2700000" algn="tl" rotWithShape="0">
                  <a:srgbClr val="000000">
                    <a:alpha val="43000"/>
                  </a:srgbClr>
                </a:outerShdw>
              </a:effectLst>
              <a:latin typeface="Arial" pitchFamily="-105" charset="0"/>
              <a:ea typeface="Arial" pitchFamily="-105" charset="0"/>
              <a:cs typeface="Arial" pitchFamily="-105" charset="0"/>
            </a:endParaRPr>
          </a:p>
          <a:p>
            <a:pPr marL="342900" indent="-342900" defTabSz="914400" fontAlgn="base">
              <a:spcBef>
                <a:spcPct val="20000"/>
              </a:spcBef>
              <a:spcAft>
                <a:spcPct val="0"/>
              </a:spcAft>
              <a:buFontTx/>
              <a:buChar char="•"/>
              <a:defRPr/>
            </a:pPr>
            <a:endParaRPr lang="en-US" sz="4000" b="1" dirty="0">
              <a:solidFill>
                <a:srgbClr val="FFFFFF"/>
              </a:solidFill>
              <a:effectLst>
                <a:outerShdw blurRad="50800" dist="38100" dir="2700000" algn="tl" rotWithShape="0">
                  <a:srgbClr val="000000">
                    <a:alpha val="43000"/>
                  </a:srgbClr>
                </a:outerShdw>
              </a:effectLst>
              <a:latin typeface="Arial" pitchFamily="-105" charset="0"/>
              <a:ea typeface="Arial" pitchFamily="-105" charset="0"/>
              <a:cs typeface="Arial" pitchFamily="-105" charset="0"/>
            </a:endParaRPr>
          </a:p>
          <a:p>
            <a:pPr marL="342900" indent="-342900" defTabSz="914400" fontAlgn="base">
              <a:spcBef>
                <a:spcPct val="20000"/>
              </a:spcBef>
              <a:spcAft>
                <a:spcPct val="0"/>
              </a:spcAft>
              <a:buFontTx/>
              <a:buChar char="•"/>
              <a:defRPr/>
            </a:pPr>
            <a:r>
              <a:rPr lang="ar-JO" sz="4000" b="1" dirty="0">
                <a:solidFill>
                  <a:srgbClr val="FFFFFF"/>
                </a:solidFill>
                <a:effectLst>
                  <a:outerShdw blurRad="50800" dist="38100" dir="2700000" algn="tl" rotWithShape="0">
                    <a:srgbClr val="000000">
                      <a:alpha val="43000"/>
                    </a:srgbClr>
                  </a:outerShdw>
                </a:effectLst>
                <a:latin typeface="Arial" pitchFamily="-105" charset="0"/>
                <a:ea typeface="Arial" pitchFamily="-105" charset="0"/>
                <a:cs typeface="Arial" pitchFamily="-105" charset="0"/>
              </a:rPr>
              <a:t>التصريحات المؤكدة</a:t>
            </a:r>
            <a:endParaRPr lang="en-US" sz="4000" b="1" dirty="0">
              <a:solidFill>
                <a:srgbClr val="FFFFFF"/>
              </a:solidFill>
              <a:effectLst>
                <a:outerShdw blurRad="50800" dist="38100" dir="2700000" algn="tl" rotWithShape="0">
                  <a:srgbClr val="000000">
                    <a:alpha val="43000"/>
                  </a:srgbClr>
                </a:outerShdw>
              </a:effectLst>
              <a:latin typeface="Arial" pitchFamily="-105" charset="0"/>
              <a:ea typeface="Arial" pitchFamily="-105" charset="0"/>
              <a:cs typeface="Arial" pitchFamily="-105" charset="0"/>
            </a:endParaRPr>
          </a:p>
        </p:txBody>
      </p:sp>
      <p:sp>
        <p:nvSpPr>
          <p:cNvPr id="4103" name="Text Box 7"/>
          <p:cNvSpPr txBox="1">
            <a:spLocks noChangeArrowheads="1"/>
          </p:cNvSpPr>
          <p:nvPr/>
        </p:nvSpPr>
        <p:spPr bwMode="auto">
          <a:xfrm>
            <a:off x="8509000" y="76200"/>
            <a:ext cx="530915"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defTabSz="914400" fontAlgn="base">
              <a:spcBef>
                <a:spcPct val="0"/>
              </a:spcBef>
              <a:spcAft>
                <a:spcPct val="0"/>
              </a:spcAft>
              <a:defRPr/>
            </a:pPr>
            <a:r>
              <a:rPr lang="ar-JO" b="1" dirty="0">
                <a:solidFill>
                  <a:srgbClr val="FFFFFF"/>
                </a:solidFill>
              </a:rPr>
              <a:t>22</a:t>
            </a:r>
            <a:endParaRPr lang="en-US" b="1" dirty="0">
              <a:solidFill>
                <a:srgbClr val="FFFFFF"/>
              </a:solidFill>
              <a:effectLst>
                <a:outerShdw blurRad="38100" dist="38100" dir="2700000" algn="tl">
                  <a:srgbClr val="DDDDDD"/>
                </a:outerShdw>
              </a:effectLst>
            </a:endParaRPr>
          </a:p>
        </p:txBody>
      </p:sp>
      <p:sp>
        <p:nvSpPr>
          <p:cNvPr id="6" name="Rectangle 6"/>
          <p:cNvSpPr>
            <a:spLocks noChangeArrowheads="1"/>
          </p:cNvSpPr>
          <p:nvPr/>
        </p:nvSpPr>
        <p:spPr bwMode="auto">
          <a:xfrm>
            <a:off x="3804023" y="1268413"/>
            <a:ext cx="5003800" cy="5589587"/>
          </a:xfrm>
          <a:prstGeom prst="rect">
            <a:avLst/>
          </a:prstGeom>
          <a:noFill/>
          <a:ln w="9525">
            <a:noFill/>
            <a:miter lim="800000"/>
            <a:headEnd/>
            <a:tailEnd/>
          </a:ln>
          <a:effectLst/>
        </p:spPr>
        <p:txBody>
          <a:bodyPr/>
          <a:lstStyle/>
          <a:p>
            <a:pPr algn="r" defTabSz="914400" fontAlgn="base">
              <a:spcBef>
                <a:spcPct val="20000"/>
              </a:spcBef>
              <a:spcAft>
                <a:spcPct val="0"/>
              </a:spcAft>
              <a:defRPr/>
            </a:pPr>
            <a:r>
              <a:rPr lang="en-US" sz="3200" b="1" dirty="0">
                <a:solidFill>
                  <a:srgbClr val="FFFFFF"/>
                </a:solidFill>
                <a:effectLst>
                  <a:outerShdw blurRad="50800" dist="38100" dir="2700000" algn="tl" rotWithShape="0">
                    <a:srgbClr val="000000">
                      <a:alpha val="43000"/>
                    </a:srgbClr>
                  </a:outerShdw>
                </a:effectLst>
                <a:latin typeface="Arial" pitchFamily="-105" charset="0"/>
                <a:ea typeface="Arial" pitchFamily="-105" charset="0"/>
                <a:cs typeface="Arial" pitchFamily="-105" charset="0"/>
              </a:rPr>
              <a:t>"I long for you all with the affection of Christ Jesus" (Phil. 1:8)</a:t>
            </a:r>
          </a:p>
          <a:p>
            <a:pPr algn="r" defTabSz="914400" fontAlgn="base">
              <a:spcBef>
                <a:spcPct val="20000"/>
              </a:spcBef>
              <a:spcAft>
                <a:spcPct val="0"/>
              </a:spcAft>
              <a:defRPr/>
            </a:pPr>
            <a:r>
              <a:rPr lang="ar-JO" sz="3200" b="1" dirty="0">
                <a:solidFill>
                  <a:srgbClr val="FFFFFF"/>
                </a:solidFill>
                <a:effectLst>
                  <a:outerShdw blurRad="50800" dist="38100" dir="2700000" algn="tl" rotWithShape="0">
                    <a:srgbClr val="000000">
                      <a:alpha val="43000"/>
                    </a:srgbClr>
                  </a:outerShdw>
                </a:effectLst>
                <a:latin typeface="Arial" pitchFamily="-105" charset="0"/>
                <a:ea typeface="Arial" pitchFamily="-105" charset="0"/>
                <a:cs typeface="Arial" pitchFamily="-105" charset="0"/>
              </a:rPr>
              <a:t>أشتاق إلى جميعكم في أحشاء يسوع المسيح (في 1: 8)</a:t>
            </a:r>
            <a:endParaRPr lang="en-US" sz="3200" b="1" dirty="0">
              <a:solidFill>
                <a:srgbClr val="FFFFFF"/>
              </a:solidFill>
              <a:effectLst>
                <a:outerShdw blurRad="50800" dist="38100" dir="2700000" algn="tl" rotWithShape="0">
                  <a:srgbClr val="000000">
                    <a:alpha val="43000"/>
                  </a:srgbClr>
                </a:outerShdw>
              </a:effectLst>
              <a:latin typeface="Arial" pitchFamily="-105" charset="0"/>
              <a:ea typeface="Arial" pitchFamily="-105" charset="0"/>
              <a:cs typeface="Arial" pitchFamily="-105" charset="0"/>
            </a:endParaRPr>
          </a:p>
          <a:p>
            <a:pPr algn="r" defTabSz="914400" fontAlgn="base">
              <a:spcBef>
                <a:spcPct val="20000"/>
              </a:spcBef>
              <a:spcAft>
                <a:spcPct val="0"/>
              </a:spcAft>
              <a:defRPr/>
            </a:pPr>
            <a:endParaRPr lang="en-US" sz="3200" b="1" dirty="0">
              <a:solidFill>
                <a:srgbClr val="FFFFFF"/>
              </a:solidFill>
              <a:effectLst>
                <a:outerShdw blurRad="50800" dist="38100" dir="2700000" algn="tl" rotWithShape="0">
                  <a:srgbClr val="000000">
                    <a:alpha val="43000"/>
                  </a:srgbClr>
                </a:outerShdw>
              </a:effectLst>
              <a:latin typeface="Arial" pitchFamily="-105" charset="0"/>
              <a:ea typeface="Arial" pitchFamily="-105" charset="0"/>
              <a:cs typeface="Arial" pitchFamily="-105" charset="0"/>
            </a:endParaRPr>
          </a:p>
          <a:p>
            <a:pPr algn="r" defTabSz="914400" fontAlgn="base">
              <a:spcBef>
                <a:spcPct val="20000"/>
              </a:spcBef>
              <a:spcAft>
                <a:spcPct val="0"/>
              </a:spcAft>
              <a:defRPr/>
            </a:pPr>
            <a:r>
              <a:rPr lang="ar-JO" sz="3200" b="1" dirty="0">
                <a:solidFill>
                  <a:srgbClr val="FFFFFF"/>
                </a:solidFill>
                <a:effectLst>
                  <a:outerShdw blurRad="50800" dist="38100" dir="2700000" algn="tl" rotWithShape="0">
                    <a:srgbClr val="000000">
                      <a:alpha val="43000"/>
                    </a:srgbClr>
                  </a:outerShdw>
                </a:effectLst>
                <a:latin typeface="Arial" pitchFamily="-105" charset="0"/>
                <a:ea typeface="Arial" pitchFamily="-105" charset="0"/>
                <a:cs typeface="Arial" pitchFamily="-105" charset="0"/>
              </a:rPr>
              <a:t>لا أهملك ولا أتركك</a:t>
            </a:r>
            <a:br>
              <a:rPr lang="en-US" sz="3200" b="1" dirty="0">
                <a:solidFill>
                  <a:srgbClr val="FFFFFF"/>
                </a:solidFill>
                <a:effectLst>
                  <a:outerShdw blurRad="50800" dist="38100" dir="2700000" algn="tl" rotWithShape="0">
                    <a:srgbClr val="000000">
                      <a:alpha val="43000"/>
                    </a:srgbClr>
                  </a:outerShdw>
                </a:effectLst>
                <a:latin typeface="Arial" pitchFamily="-105" charset="0"/>
                <a:ea typeface="Arial" pitchFamily="-105" charset="0"/>
                <a:cs typeface="Arial" pitchFamily="-105" charset="0"/>
              </a:rPr>
            </a:br>
            <a:r>
              <a:rPr lang="en-US" sz="3200" b="1" dirty="0">
                <a:solidFill>
                  <a:srgbClr val="FFFFFF"/>
                </a:solidFill>
                <a:effectLst>
                  <a:outerShdw blurRad="50800" dist="38100" dir="2700000" algn="tl" rotWithShape="0">
                    <a:srgbClr val="000000">
                      <a:alpha val="43000"/>
                    </a:srgbClr>
                  </a:outerShdw>
                </a:effectLst>
                <a:latin typeface="Arial" pitchFamily="-105" charset="0"/>
                <a:ea typeface="Arial" pitchFamily="-105" charset="0"/>
                <a:cs typeface="Arial" pitchFamily="-105" charset="0"/>
              </a:rPr>
              <a:t>(</a:t>
            </a:r>
            <a:r>
              <a:rPr lang="ar-JO" sz="3200" b="1" dirty="0">
                <a:solidFill>
                  <a:srgbClr val="FFFFFF"/>
                </a:solidFill>
                <a:effectLst>
                  <a:outerShdw blurRad="50800" dist="38100" dir="2700000" algn="tl" rotWithShape="0">
                    <a:srgbClr val="000000">
                      <a:alpha val="43000"/>
                    </a:srgbClr>
                  </a:outerShdw>
                </a:effectLst>
                <a:latin typeface="Arial" pitchFamily="-105" charset="0"/>
                <a:ea typeface="Arial" pitchFamily="-105" charset="0"/>
                <a:cs typeface="Arial" pitchFamily="-105" charset="0"/>
              </a:rPr>
              <a:t>عب 13: 5</a:t>
            </a:r>
            <a:r>
              <a:rPr lang="en-US" sz="3200" b="1" dirty="0">
                <a:solidFill>
                  <a:srgbClr val="FFFFFF"/>
                </a:solidFill>
                <a:effectLst>
                  <a:outerShdw blurRad="50800" dist="38100" dir="2700000" algn="tl" rotWithShape="0">
                    <a:srgbClr val="000000">
                      <a:alpha val="43000"/>
                    </a:srgbClr>
                  </a:outerShdw>
                </a:effectLst>
                <a:latin typeface="Arial" pitchFamily="-105" charset="0"/>
                <a:ea typeface="Arial" pitchFamily="-105" charset="0"/>
                <a:cs typeface="Arial" pitchFamily="-105" charset="0"/>
              </a:rPr>
              <a:t>)</a:t>
            </a:r>
          </a:p>
        </p:txBody>
      </p:sp>
      <p:sp>
        <p:nvSpPr>
          <p:cNvPr id="7" name="Rectangle 6"/>
          <p:cNvSpPr>
            <a:spLocks noChangeArrowheads="1"/>
          </p:cNvSpPr>
          <p:nvPr/>
        </p:nvSpPr>
        <p:spPr bwMode="auto">
          <a:xfrm>
            <a:off x="0" y="6453188"/>
            <a:ext cx="9144000" cy="404812"/>
          </a:xfrm>
          <a:prstGeom prst="rect">
            <a:avLst/>
          </a:prstGeom>
          <a:solidFill>
            <a:srgbClr val="000000"/>
          </a:solidFill>
          <a:ln w="9525">
            <a:noFill/>
            <a:miter lim="800000"/>
            <a:headEnd/>
            <a:tailEnd/>
          </a:ln>
          <a:effectLst/>
        </p:spPr>
        <p:txBody>
          <a:bodyPr/>
          <a:lstStyle/>
          <a:p>
            <a:pPr algn="ctr" defTabSz="914400" fontAlgn="base">
              <a:spcBef>
                <a:spcPct val="20000"/>
              </a:spcBef>
              <a:spcAft>
                <a:spcPct val="0"/>
              </a:spcAft>
              <a:defRPr/>
            </a:pPr>
            <a:r>
              <a:rPr lang="ar-JO" sz="2000" b="1" dirty="0">
                <a:solidFill>
                  <a:srgbClr val="FFFFFF"/>
                </a:solidFill>
                <a:effectLst>
                  <a:outerShdw blurRad="50800" dist="38100" dir="2700000" algn="tl" rotWithShape="0">
                    <a:srgbClr val="000000">
                      <a:alpha val="43000"/>
                    </a:srgbClr>
                  </a:outerShdw>
                </a:effectLst>
                <a:latin typeface="Arial" pitchFamily="-105" charset="0"/>
                <a:ea typeface="Arial" pitchFamily="-105" charset="0"/>
                <a:cs typeface="Arial" pitchFamily="-105" charset="0"/>
              </a:rPr>
              <a:t>أوليتا والد، فرح الإكتشاف</a:t>
            </a:r>
            <a:endParaRPr lang="en-US" sz="2000" b="1" dirty="0">
              <a:solidFill>
                <a:srgbClr val="FFFFFF"/>
              </a:solidFill>
              <a:effectLst>
                <a:outerShdw blurRad="50800" dist="38100" dir="2700000" algn="tl" rotWithShape="0">
                  <a:srgbClr val="000000">
                    <a:alpha val="43000"/>
                  </a:srgbClr>
                </a:outerShdw>
              </a:effectLst>
              <a:latin typeface="Arial" pitchFamily="-105" charset="0"/>
              <a:ea typeface="Arial" pitchFamily="-105" charset="0"/>
              <a:cs typeface="Arial" pitchFamily="-105" charset="0"/>
            </a:endParaRPr>
          </a:p>
        </p:txBody>
      </p:sp>
    </p:spTree>
    <p:extLst>
      <p:ext uri="{BB962C8B-B14F-4D97-AF65-F5344CB8AC3E}">
        <p14:creationId xmlns:p14="http://schemas.microsoft.com/office/powerpoint/2010/main" val="2885548284"/>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4" presetClass="entr" presetSubtype="0" fill="hold" grpId="0" nodeType="clickEffect">
                                  <p:stCondLst>
                                    <p:cond delay="0"/>
                                  </p:stCondLst>
                                  <p:childTnLst>
                                    <p:set>
                                      <p:cBhvr>
                                        <p:cTn id="6" dur="1" fill="hold">
                                          <p:stCondLst>
                                            <p:cond delay="0"/>
                                          </p:stCondLst>
                                        </p:cTn>
                                        <p:tgtEl>
                                          <p:spTgt spid="4102">
                                            <p:txEl>
                                              <p:pRg st="0" end="0"/>
                                            </p:txEl>
                                          </p:spTgt>
                                        </p:tgtEl>
                                        <p:attrNameLst>
                                          <p:attrName>style.visibility</p:attrName>
                                        </p:attrNameLst>
                                      </p:cBhvr>
                                      <p:to>
                                        <p:strVal val="visible"/>
                                      </p:to>
                                    </p:set>
                                    <p:anim to="" calcmode="lin" valueType="num">
                                      <p:cBhvr>
                                        <p:cTn id="7" dur="1" fill="hold"/>
                                        <p:tgtEl>
                                          <p:spTgt spid="4102">
                                            <p:txEl>
                                              <p:pRg st="0" end="0"/>
                                            </p:txEl>
                                          </p:spTgt>
                                        </p:tgtEl>
                                        <p:attrNameLst>
                                          <p:attrName/>
                                        </p:attrNameLst>
                                      </p:cBhvr>
                                    </p:anim>
                                  </p:childTnLst>
                                </p:cTn>
                              </p:par>
                            </p:childTnLst>
                          </p:cTn>
                        </p:par>
                      </p:childTnLst>
                    </p:cTn>
                  </p:par>
                  <p:par>
                    <p:cTn id="8" fill="hold" nodeType="clickPar">
                      <p:stCondLst>
                        <p:cond delay="indefinite"/>
                      </p:stCondLst>
                      <p:childTnLst>
                        <p:par>
                          <p:cTn id="9" fill="hold" nodeType="withGroup">
                            <p:stCondLst>
                              <p:cond delay="0"/>
                            </p:stCondLst>
                            <p:childTnLst>
                              <p:par>
                                <p:cTn id="10" presetID="24" presetClass="entr" presetSubtype="0" fill="hold" grpId="0" nodeType="clickEffect">
                                  <p:stCondLst>
                                    <p:cond delay="0"/>
                                  </p:stCondLst>
                                  <p:childTnLst>
                                    <p:set>
                                      <p:cBhvr>
                                        <p:cTn id="11" dur="1" fill="hold">
                                          <p:stCondLst>
                                            <p:cond delay="0"/>
                                          </p:stCondLst>
                                        </p:cTn>
                                        <p:tgtEl>
                                          <p:spTgt spid="6">
                                            <p:txEl>
                                              <p:pRg st="0" end="0"/>
                                            </p:txEl>
                                          </p:spTgt>
                                        </p:tgtEl>
                                        <p:attrNameLst>
                                          <p:attrName>style.visibility</p:attrName>
                                        </p:attrNameLst>
                                      </p:cBhvr>
                                      <p:to>
                                        <p:strVal val="visible"/>
                                      </p:to>
                                    </p:set>
                                    <p:anim to="" calcmode="lin" valueType="num">
                                      <p:cBhvr>
                                        <p:cTn id="12" dur="1" fill="hold"/>
                                        <p:tgtEl>
                                          <p:spTgt spid="6">
                                            <p:txEl>
                                              <p:pRg st="0" end="0"/>
                                            </p:txEl>
                                          </p:spTgt>
                                        </p:tgtEl>
                                        <p:attrNameLst>
                                          <p:attrName/>
                                        </p:attrNameLst>
                                      </p:cBhvr>
                                    </p:anim>
                                  </p:childTnLst>
                                </p:cTn>
                              </p:par>
                            </p:childTnLst>
                          </p:cTn>
                        </p:par>
                      </p:childTnLst>
                    </p:cTn>
                  </p:par>
                  <p:par>
                    <p:cTn id="13" fill="hold">
                      <p:stCondLst>
                        <p:cond delay="indefinite"/>
                      </p:stCondLst>
                      <p:childTnLst>
                        <p:par>
                          <p:cTn id="14" fill="hold">
                            <p:stCondLst>
                              <p:cond delay="0"/>
                            </p:stCondLst>
                            <p:childTnLst>
                              <p:par>
                                <p:cTn id="15" presetID="24" presetClass="entr" presetSubtype="0" fill="hold" grpId="0" nodeType="clickEffect">
                                  <p:stCondLst>
                                    <p:cond delay="0"/>
                                  </p:stCondLst>
                                  <p:childTnLst>
                                    <p:set>
                                      <p:cBhvr>
                                        <p:cTn id="16" dur="1" fill="hold">
                                          <p:stCondLst>
                                            <p:cond delay="0"/>
                                          </p:stCondLst>
                                        </p:cTn>
                                        <p:tgtEl>
                                          <p:spTgt spid="6">
                                            <p:txEl>
                                              <p:pRg st="1" end="1"/>
                                            </p:txEl>
                                          </p:spTgt>
                                        </p:tgtEl>
                                        <p:attrNameLst>
                                          <p:attrName>style.visibility</p:attrName>
                                        </p:attrNameLst>
                                      </p:cBhvr>
                                      <p:to>
                                        <p:strVal val="visible"/>
                                      </p:to>
                                    </p:set>
                                    <p:anim to="" calcmode="lin" valueType="num">
                                      <p:cBhvr>
                                        <p:cTn id="17" dur="1" fill="hold"/>
                                        <p:tgtEl>
                                          <p:spTgt spid="6">
                                            <p:txEl>
                                              <p:pRg st="1" end="1"/>
                                            </p:txEl>
                                          </p:spTgt>
                                        </p:tgtEl>
                                        <p:attrNameLst>
                                          <p:attrName/>
                                        </p:attrNameLst>
                                      </p:cBhvr>
                                    </p:anim>
                                  </p:childTnLst>
                                </p:cTn>
                              </p:par>
                            </p:childTnLst>
                          </p:cTn>
                        </p:par>
                      </p:childTnLst>
                    </p:cTn>
                  </p:par>
                  <p:par>
                    <p:cTn id="18" fill="hold" nodeType="clickPar">
                      <p:stCondLst>
                        <p:cond delay="indefinite"/>
                      </p:stCondLst>
                      <p:childTnLst>
                        <p:par>
                          <p:cTn id="19" fill="hold" nodeType="withGroup">
                            <p:stCondLst>
                              <p:cond delay="0"/>
                            </p:stCondLst>
                            <p:childTnLst>
                              <p:par>
                                <p:cTn id="20" presetID="24" presetClass="entr" presetSubtype="0" fill="hold" grpId="0" nodeType="clickEffect">
                                  <p:stCondLst>
                                    <p:cond delay="0"/>
                                  </p:stCondLst>
                                  <p:childTnLst>
                                    <p:set>
                                      <p:cBhvr>
                                        <p:cTn id="21" dur="1" fill="hold">
                                          <p:stCondLst>
                                            <p:cond delay="0"/>
                                          </p:stCondLst>
                                        </p:cTn>
                                        <p:tgtEl>
                                          <p:spTgt spid="4102">
                                            <p:txEl>
                                              <p:pRg st="3" end="3"/>
                                            </p:txEl>
                                          </p:spTgt>
                                        </p:tgtEl>
                                        <p:attrNameLst>
                                          <p:attrName>style.visibility</p:attrName>
                                        </p:attrNameLst>
                                      </p:cBhvr>
                                      <p:to>
                                        <p:strVal val="visible"/>
                                      </p:to>
                                    </p:set>
                                    <p:anim to="" calcmode="lin" valueType="num">
                                      <p:cBhvr>
                                        <p:cTn id="22" dur="1" fill="hold"/>
                                        <p:tgtEl>
                                          <p:spTgt spid="4102">
                                            <p:txEl>
                                              <p:pRg st="3" end="3"/>
                                            </p:txEl>
                                          </p:spTgt>
                                        </p:tgtEl>
                                        <p:attrNameLst>
                                          <p:attrName/>
                                        </p:attrNameLst>
                                      </p:cBhvr>
                                    </p:anim>
                                  </p:childTnLst>
                                </p:cTn>
                              </p:par>
                            </p:childTnLst>
                          </p:cTn>
                        </p:par>
                      </p:childTnLst>
                    </p:cTn>
                  </p:par>
                  <p:par>
                    <p:cTn id="23" fill="hold" nodeType="clickPar">
                      <p:stCondLst>
                        <p:cond delay="indefinite"/>
                      </p:stCondLst>
                      <p:childTnLst>
                        <p:par>
                          <p:cTn id="24" fill="hold" nodeType="withGroup">
                            <p:stCondLst>
                              <p:cond delay="0"/>
                            </p:stCondLst>
                            <p:childTnLst>
                              <p:par>
                                <p:cTn id="25" presetID="24" presetClass="entr" presetSubtype="0" fill="hold" grpId="0" nodeType="clickEffect">
                                  <p:stCondLst>
                                    <p:cond delay="0"/>
                                  </p:stCondLst>
                                  <p:childTnLst>
                                    <p:set>
                                      <p:cBhvr>
                                        <p:cTn id="26" dur="1" fill="hold">
                                          <p:stCondLst>
                                            <p:cond delay="0"/>
                                          </p:stCondLst>
                                        </p:cTn>
                                        <p:tgtEl>
                                          <p:spTgt spid="6">
                                            <p:txEl>
                                              <p:pRg st="3" end="3"/>
                                            </p:txEl>
                                          </p:spTgt>
                                        </p:tgtEl>
                                        <p:attrNameLst>
                                          <p:attrName>style.visibility</p:attrName>
                                        </p:attrNameLst>
                                      </p:cBhvr>
                                      <p:to>
                                        <p:strVal val="visible"/>
                                      </p:to>
                                    </p:set>
                                    <p:anim to="" calcmode="lin" valueType="num">
                                      <p:cBhvr>
                                        <p:cTn id="27" dur="1" fill="hold"/>
                                        <p:tgtEl>
                                          <p:spTgt spid="6">
                                            <p:txEl>
                                              <p:pRg st="3" end="3"/>
                                            </p:txEl>
                                          </p:spTgt>
                                        </p:tgtEl>
                                        <p:attrNameLst>
                                          <p:attrName/>
                                        </p:attrNameLst>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02" grpId="0" build="p"/>
      <p:bldP spid="6" grpId="0" build="p"/>
    </p:bld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25633" name="Picture 3"/>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0"/>
            <a:ext cx="5349875"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25634" name="Title 1"/>
          <p:cNvSpPr>
            <a:spLocks noGrp="1"/>
          </p:cNvSpPr>
          <p:nvPr>
            <p:ph type="title"/>
          </p:nvPr>
        </p:nvSpPr>
        <p:spPr>
          <a:xfrm>
            <a:off x="9525" y="5300663"/>
            <a:ext cx="4932363" cy="1384300"/>
          </a:xfrm>
          <a:solidFill>
            <a:srgbClr val="000514"/>
          </a:solidFill>
        </p:spPr>
        <p:txBody>
          <a:bodyPr/>
          <a:lstStyle/>
          <a:p>
            <a:r>
              <a:rPr lang="ar-JO" sz="3600" dirty="0">
                <a:effectLst/>
                <a:latin typeface="Arial" charset="0"/>
                <a:ea typeface="ＭＳ Ｐゴシック" charset="0"/>
              </a:rPr>
              <a:t>الرجوع</a:t>
            </a:r>
            <a:br>
              <a:rPr lang="ar-JO" sz="3600" dirty="0">
                <a:effectLst/>
                <a:latin typeface="Arial" charset="0"/>
                <a:ea typeface="ＭＳ Ｐゴシック" charset="0"/>
              </a:rPr>
            </a:br>
            <a:r>
              <a:rPr lang="en-US" sz="3600" dirty="0">
                <a:effectLst/>
                <a:latin typeface="Arial" charset="0"/>
                <a:ea typeface="ＭＳ Ｐゴシック" charset="0"/>
              </a:rPr>
              <a:t>(</a:t>
            </a:r>
            <a:r>
              <a:rPr lang="ar-JO" sz="3600" dirty="0">
                <a:effectLst/>
                <a:latin typeface="Arial" charset="0"/>
                <a:ea typeface="ＭＳ Ｐゴシック" charset="0"/>
              </a:rPr>
              <a:t>غل 1: 6-7</a:t>
            </a:r>
            <a:r>
              <a:rPr lang="en-US" sz="3600" dirty="0">
                <a:effectLst/>
                <a:latin typeface="Arial" charset="0"/>
                <a:ea typeface="ＭＳ Ｐゴシック" charset="0"/>
              </a:rPr>
              <a:t>)</a:t>
            </a:r>
          </a:p>
        </p:txBody>
      </p:sp>
      <p:sp>
        <p:nvSpPr>
          <p:cNvPr id="325635" name="TextBox 2"/>
          <p:cNvSpPr txBox="1">
            <a:spLocks noChangeArrowheads="1"/>
          </p:cNvSpPr>
          <p:nvPr/>
        </p:nvSpPr>
        <p:spPr bwMode="auto">
          <a:xfrm>
            <a:off x="5148063" y="0"/>
            <a:ext cx="4032449" cy="6186309"/>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6 إني أتعجب أنكم تنتقلون هكذا سريعاً عن الذي دعاكم بنعمة المسيح إلى إنجيل آخر 7 ليس هو آخر غير أنه يوجد قوم يزعجونكم و يريدون أن يحولوا إنجيل المسيح</a:t>
            </a:r>
            <a:endParaRPr kumimoji="0" lang="en-US" sz="44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1542079553"/>
      </p:ext>
    </p:extLst>
  </p:cSld>
  <p:clrMapOvr>
    <a:masterClrMapping/>
  </p:clrMapOvr>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26657" name="Picture 3"/>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0"/>
            <a:ext cx="5349875"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26658" name="Title 1"/>
          <p:cNvSpPr>
            <a:spLocks noGrp="1"/>
          </p:cNvSpPr>
          <p:nvPr>
            <p:ph type="title"/>
          </p:nvPr>
        </p:nvSpPr>
        <p:spPr>
          <a:xfrm>
            <a:off x="9525" y="5300663"/>
            <a:ext cx="4932363" cy="1384300"/>
          </a:xfrm>
          <a:solidFill>
            <a:srgbClr val="000514"/>
          </a:solidFill>
        </p:spPr>
        <p:txBody>
          <a:bodyPr/>
          <a:lstStyle/>
          <a:p>
            <a:r>
              <a:rPr lang="ar-JO" sz="3600" dirty="0">
                <a:effectLst/>
                <a:latin typeface="Arial" charset="0"/>
                <a:ea typeface="ＭＳ Ｐゴシック" charset="0"/>
              </a:rPr>
              <a:t>الرجوع</a:t>
            </a:r>
            <a:br>
              <a:rPr lang="ar-JO" sz="3600" dirty="0">
                <a:effectLst/>
                <a:latin typeface="Arial" charset="0"/>
                <a:ea typeface="ＭＳ Ｐゴシック" charset="0"/>
              </a:rPr>
            </a:br>
            <a:r>
              <a:rPr lang="en-US" sz="3600" dirty="0">
                <a:effectLst/>
                <a:latin typeface="Arial" charset="0"/>
                <a:ea typeface="ＭＳ Ｐゴシック" charset="0"/>
              </a:rPr>
              <a:t>(</a:t>
            </a:r>
            <a:r>
              <a:rPr lang="ar-JO" sz="3600" dirty="0">
                <a:effectLst/>
                <a:latin typeface="Arial" charset="0"/>
                <a:ea typeface="ＭＳ Ｐゴシック" charset="0"/>
              </a:rPr>
              <a:t>غل 1: 8-9</a:t>
            </a:r>
            <a:r>
              <a:rPr lang="en-US" sz="3600" dirty="0">
                <a:effectLst/>
                <a:latin typeface="Arial" charset="0"/>
                <a:ea typeface="ＭＳ Ｐゴシック" charset="0"/>
              </a:rPr>
              <a:t>)</a:t>
            </a:r>
          </a:p>
        </p:txBody>
      </p:sp>
      <p:sp>
        <p:nvSpPr>
          <p:cNvPr id="326659" name="TextBox 2"/>
          <p:cNvSpPr txBox="1">
            <a:spLocks noChangeArrowheads="1"/>
          </p:cNvSpPr>
          <p:nvPr/>
        </p:nvSpPr>
        <p:spPr bwMode="auto">
          <a:xfrm>
            <a:off x="5076825" y="0"/>
            <a:ext cx="4103688" cy="6740307"/>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8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8 ولكن إن بشرناكم نحن أو ملاك من السماء بغير ما بشرناكم فليكن أناثيما 9 كما سبقنا فقلنا أقول الآن أيضاً إن كان أحد يبشركم بغير ما قبلتم فليكن أناثيما</a:t>
            </a:r>
            <a:endParaRPr kumimoji="0" lang="en-US" sz="48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3897358308"/>
      </p:ext>
    </p:extLst>
  </p:cSld>
  <p:clrMapOvr>
    <a:masterClrMapping/>
  </p:clrMapOvr>
</p:sld>
</file>

<file path=ppt/slides/slide66.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746498" name="Rectangle 2"/>
          <p:cNvSpPr>
            <a:spLocks noGrp="1" noChangeArrowheads="1"/>
          </p:cNvSpPr>
          <p:nvPr>
            <p:ph type="title"/>
          </p:nvPr>
        </p:nvSpPr>
        <p:spPr>
          <a:xfrm>
            <a:off x="107950" y="115888"/>
            <a:ext cx="8229600" cy="884237"/>
          </a:xfrm>
          <a:solidFill>
            <a:srgbClr val="000000"/>
          </a:solidFill>
        </p:spPr>
        <p:txBody>
          <a:bodyPr/>
          <a:lstStyle/>
          <a:p>
            <a:pPr eaLnBrk="1" hangingPunct="1"/>
            <a:r>
              <a:rPr lang="ar-JO" b="1" dirty="0">
                <a:solidFill>
                  <a:srgbClr val="FFFFFF"/>
                </a:solidFill>
                <a:latin typeface="Arial" charset="0"/>
              </a:rPr>
              <a:t>أشياء محددة للملاحظة</a:t>
            </a:r>
            <a:endParaRPr lang="en-US" b="1" dirty="0">
              <a:latin typeface="Arial" charset="0"/>
            </a:endParaRPr>
          </a:p>
        </p:txBody>
      </p:sp>
      <p:sp>
        <p:nvSpPr>
          <p:cNvPr id="4102" name="Rectangle 6"/>
          <p:cNvSpPr>
            <a:spLocks noChangeArrowheads="1"/>
          </p:cNvSpPr>
          <p:nvPr/>
        </p:nvSpPr>
        <p:spPr bwMode="auto">
          <a:xfrm>
            <a:off x="179388" y="1268413"/>
            <a:ext cx="3611562" cy="4525962"/>
          </a:xfrm>
          <a:prstGeom prst="rect">
            <a:avLst/>
          </a:prstGeom>
          <a:noFill/>
          <a:ln w="9525">
            <a:noFill/>
            <a:miter lim="800000"/>
            <a:headEnd/>
            <a:tailEnd/>
          </a:ln>
          <a:effectLst/>
        </p:spPr>
        <p:txBody>
          <a:bodyPr/>
          <a:lstStyle/>
          <a:p>
            <a:pPr marL="342900" indent="-342900" algn="r" defTabSz="914400" rtl="1" fontAlgn="base">
              <a:spcBef>
                <a:spcPct val="20000"/>
              </a:spcBef>
              <a:spcAft>
                <a:spcPct val="0"/>
              </a:spcAft>
              <a:buFontTx/>
              <a:buChar char="•"/>
              <a:defRPr/>
            </a:pPr>
            <a:r>
              <a:rPr lang="ar-JO" sz="4000" b="1" dirty="0">
                <a:solidFill>
                  <a:srgbClr val="FFFFFF"/>
                </a:solidFill>
                <a:effectLst>
                  <a:outerShdw blurRad="50800" dist="38100" dir="2700000" algn="tl" rotWithShape="0">
                    <a:srgbClr val="000000">
                      <a:alpha val="43000"/>
                    </a:srgbClr>
                  </a:outerShdw>
                </a:effectLst>
                <a:latin typeface="Arial" pitchFamily="-105" charset="0"/>
                <a:ea typeface="Arial" pitchFamily="-105" charset="0"/>
                <a:cs typeface="Arial" pitchFamily="-105" charset="0"/>
              </a:rPr>
              <a:t>الشكل الأدبي</a:t>
            </a:r>
            <a:endParaRPr lang="en-US" sz="4000" b="1" dirty="0">
              <a:solidFill>
                <a:srgbClr val="FFFFFF"/>
              </a:solidFill>
              <a:effectLst>
                <a:outerShdw blurRad="50800" dist="38100" dir="2700000" algn="tl" rotWithShape="0">
                  <a:srgbClr val="000000">
                    <a:alpha val="43000"/>
                  </a:srgbClr>
                </a:outerShdw>
              </a:effectLst>
              <a:latin typeface="Arial" pitchFamily="-105" charset="0"/>
              <a:ea typeface="Arial" pitchFamily="-105" charset="0"/>
              <a:cs typeface="Arial" pitchFamily="-105" charset="0"/>
            </a:endParaRPr>
          </a:p>
        </p:txBody>
      </p:sp>
      <p:sp>
        <p:nvSpPr>
          <p:cNvPr id="4103" name="Text Box 7"/>
          <p:cNvSpPr txBox="1">
            <a:spLocks noChangeArrowheads="1"/>
          </p:cNvSpPr>
          <p:nvPr/>
        </p:nvSpPr>
        <p:spPr bwMode="auto">
          <a:xfrm>
            <a:off x="8509000" y="76200"/>
            <a:ext cx="530915"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defTabSz="914400" fontAlgn="base">
              <a:spcBef>
                <a:spcPct val="0"/>
              </a:spcBef>
              <a:spcAft>
                <a:spcPct val="0"/>
              </a:spcAft>
              <a:defRPr/>
            </a:pPr>
            <a:r>
              <a:rPr lang="ar-JO" b="1" dirty="0">
                <a:solidFill>
                  <a:srgbClr val="FFFFFF"/>
                </a:solidFill>
              </a:rPr>
              <a:t>22</a:t>
            </a:r>
            <a:endParaRPr lang="en-US" b="1" dirty="0">
              <a:solidFill>
                <a:srgbClr val="FFFFFF"/>
              </a:solidFill>
              <a:effectLst>
                <a:outerShdw blurRad="38100" dist="38100" dir="2700000" algn="tl">
                  <a:srgbClr val="DDDDDD"/>
                </a:outerShdw>
              </a:effectLst>
            </a:endParaRPr>
          </a:p>
        </p:txBody>
      </p:sp>
      <p:sp>
        <p:nvSpPr>
          <p:cNvPr id="6" name="Rectangle 6"/>
          <p:cNvSpPr>
            <a:spLocks noChangeArrowheads="1"/>
          </p:cNvSpPr>
          <p:nvPr/>
        </p:nvSpPr>
        <p:spPr bwMode="auto">
          <a:xfrm>
            <a:off x="3940984" y="1268413"/>
            <a:ext cx="5003800" cy="5589587"/>
          </a:xfrm>
          <a:prstGeom prst="rect">
            <a:avLst/>
          </a:prstGeom>
          <a:noFill/>
          <a:ln w="9525">
            <a:noFill/>
            <a:miter lim="800000"/>
            <a:headEnd/>
            <a:tailEnd/>
          </a:ln>
          <a:effectLst/>
        </p:spPr>
        <p:txBody>
          <a:bodyPr/>
          <a:lstStyle/>
          <a:p>
            <a:pPr algn="r" defTabSz="914400" fontAlgn="base">
              <a:spcBef>
                <a:spcPct val="20000"/>
              </a:spcBef>
              <a:spcAft>
                <a:spcPct val="0"/>
              </a:spcAft>
              <a:defRPr/>
            </a:pPr>
            <a:r>
              <a:rPr lang="ar-JO" sz="3200" b="1" dirty="0">
                <a:solidFill>
                  <a:srgbClr val="FFFFFF"/>
                </a:solidFill>
                <a:effectLst>
                  <a:outerShdw blurRad="50800" dist="38100" dir="2700000" algn="tl" rotWithShape="0">
                    <a:srgbClr val="000000">
                      <a:alpha val="43000"/>
                    </a:srgbClr>
                  </a:outerShdw>
                </a:effectLst>
                <a:latin typeface="Arial" pitchFamily="-105" charset="0"/>
                <a:ea typeface="Arial" pitchFamily="-105" charset="0"/>
                <a:cs typeface="Arial" pitchFamily="-105" charset="0"/>
              </a:rPr>
              <a:t>رؤيا مقابل الرسائل</a:t>
            </a:r>
            <a:endParaRPr lang="en-US" sz="3200" b="1" dirty="0">
              <a:solidFill>
                <a:srgbClr val="FFFFFF"/>
              </a:solidFill>
              <a:effectLst>
                <a:outerShdw blurRad="50800" dist="38100" dir="2700000" algn="tl" rotWithShape="0">
                  <a:srgbClr val="000000">
                    <a:alpha val="43000"/>
                  </a:srgbClr>
                </a:outerShdw>
              </a:effectLst>
              <a:latin typeface="Arial" pitchFamily="-105" charset="0"/>
              <a:ea typeface="Arial" pitchFamily="-105" charset="0"/>
              <a:cs typeface="Arial" pitchFamily="-105" charset="0"/>
            </a:endParaRPr>
          </a:p>
        </p:txBody>
      </p:sp>
      <p:sp>
        <p:nvSpPr>
          <p:cNvPr id="7" name="Rectangle 6"/>
          <p:cNvSpPr>
            <a:spLocks noChangeArrowheads="1"/>
          </p:cNvSpPr>
          <p:nvPr/>
        </p:nvSpPr>
        <p:spPr bwMode="auto">
          <a:xfrm>
            <a:off x="0" y="6453188"/>
            <a:ext cx="9144000" cy="404812"/>
          </a:xfrm>
          <a:prstGeom prst="rect">
            <a:avLst/>
          </a:prstGeom>
          <a:solidFill>
            <a:srgbClr val="000000"/>
          </a:solidFill>
          <a:ln w="9525">
            <a:noFill/>
            <a:miter lim="800000"/>
            <a:headEnd/>
            <a:tailEnd/>
          </a:ln>
          <a:effectLst/>
        </p:spPr>
        <p:txBody>
          <a:bodyPr/>
          <a:lstStyle/>
          <a:p>
            <a:pPr algn="ctr" defTabSz="914400" fontAlgn="base">
              <a:spcBef>
                <a:spcPct val="20000"/>
              </a:spcBef>
              <a:spcAft>
                <a:spcPct val="0"/>
              </a:spcAft>
              <a:defRPr/>
            </a:pPr>
            <a:r>
              <a:rPr lang="ar-JO" sz="2000" b="1" dirty="0">
                <a:solidFill>
                  <a:srgbClr val="FFFFFF"/>
                </a:solidFill>
                <a:effectLst>
                  <a:outerShdw blurRad="50800" dist="38100" dir="2700000" algn="tl" rotWithShape="0">
                    <a:srgbClr val="000000">
                      <a:alpha val="43000"/>
                    </a:srgbClr>
                  </a:outerShdw>
                </a:effectLst>
                <a:latin typeface="Arial" pitchFamily="-105" charset="0"/>
                <a:ea typeface="Arial" pitchFamily="-105" charset="0"/>
                <a:cs typeface="Arial" pitchFamily="-105" charset="0"/>
              </a:rPr>
              <a:t>أوليتا والد، فرح الإكتشاف</a:t>
            </a:r>
          </a:p>
        </p:txBody>
      </p:sp>
    </p:spTree>
    <p:extLst>
      <p:ext uri="{BB962C8B-B14F-4D97-AF65-F5344CB8AC3E}">
        <p14:creationId xmlns:p14="http://schemas.microsoft.com/office/powerpoint/2010/main" val="1873513670"/>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4" presetClass="entr" presetSubtype="0" fill="hold" grpId="0" nodeType="clickEffect">
                                  <p:stCondLst>
                                    <p:cond delay="0"/>
                                  </p:stCondLst>
                                  <p:childTnLst>
                                    <p:set>
                                      <p:cBhvr>
                                        <p:cTn id="6" dur="1" fill="hold">
                                          <p:stCondLst>
                                            <p:cond delay="0"/>
                                          </p:stCondLst>
                                        </p:cTn>
                                        <p:tgtEl>
                                          <p:spTgt spid="4102">
                                            <p:txEl>
                                              <p:pRg st="0" end="0"/>
                                            </p:txEl>
                                          </p:spTgt>
                                        </p:tgtEl>
                                        <p:attrNameLst>
                                          <p:attrName>style.visibility</p:attrName>
                                        </p:attrNameLst>
                                      </p:cBhvr>
                                      <p:to>
                                        <p:strVal val="visible"/>
                                      </p:to>
                                    </p:set>
                                    <p:anim to="" calcmode="lin" valueType="num">
                                      <p:cBhvr>
                                        <p:cTn id="7" dur="1" fill="hold"/>
                                        <p:tgtEl>
                                          <p:spTgt spid="4102">
                                            <p:txEl>
                                              <p:pRg st="0" end="0"/>
                                            </p:txEl>
                                          </p:spTgt>
                                        </p:tgtEl>
                                        <p:attrNameLst>
                                          <p:attrName/>
                                        </p:attrNameLst>
                                      </p:cBhvr>
                                    </p:anim>
                                  </p:childTnLst>
                                </p:cTn>
                              </p:par>
                            </p:childTnLst>
                          </p:cTn>
                        </p:par>
                      </p:childTnLst>
                    </p:cTn>
                  </p:par>
                  <p:par>
                    <p:cTn id="8" fill="hold" nodeType="clickPar">
                      <p:stCondLst>
                        <p:cond delay="indefinite"/>
                      </p:stCondLst>
                      <p:childTnLst>
                        <p:par>
                          <p:cTn id="9" fill="hold" nodeType="withGroup">
                            <p:stCondLst>
                              <p:cond delay="0"/>
                            </p:stCondLst>
                            <p:childTnLst>
                              <p:par>
                                <p:cTn id="10" presetID="24" presetClass="entr" presetSubtype="0" fill="hold" grpId="0" nodeType="clickEffect">
                                  <p:stCondLst>
                                    <p:cond delay="0"/>
                                  </p:stCondLst>
                                  <p:childTnLst>
                                    <p:set>
                                      <p:cBhvr>
                                        <p:cTn id="11" dur="1" fill="hold">
                                          <p:stCondLst>
                                            <p:cond delay="0"/>
                                          </p:stCondLst>
                                        </p:cTn>
                                        <p:tgtEl>
                                          <p:spTgt spid="6">
                                            <p:txEl>
                                              <p:pRg st="0" end="0"/>
                                            </p:txEl>
                                          </p:spTgt>
                                        </p:tgtEl>
                                        <p:attrNameLst>
                                          <p:attrName>style.visibility</p:attrName>
                                        </p:attrNameLst>
                                      </p:cBhvr>
                                      <p:to>
                                        <p:strVal val="visible"/>
                                      </p:to>
                                    </p:set>
                                    <p:anim to="" calcmode="lin" valueType="num">
                                      <p:cBhvr>
                                        <p:cTn id="12" dur="1" fill="hold"/>
                                        <p:tgtEl>
                                          <p:spTgt spid="6">
                                            <p:txEl>
                                              <p:pRg st="0" end="0"/>
                                            </p:txEl>
                                          </p:spTgt>
                                        </p:tgtEl>
                                        <p:attrNameLst>
                                          <p:attrName/>
                                        </p:attrNameLst>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02" grpId="0" build="p"/>
      <p:bldP spid="6" grpId="0" build="p"/>
    </p:bldLst>
  </p:timing>
</p:sld>
</file>

<file path=ppt/slides/slide67.xml><?xml version="1.0" encoding="utf-8"?>
<p:sld xmlns:a="http://schemas.openxmlformats.org/drawingml/2006/main" xmlns:r="http://schemas.openxmlformats.org/officeDocument/2006/relationships" xmlns:p="http://schemas.openxmlformats.org/presentationml/2006/main">
  <p:cSld>
    <p:bg>
      <p:bgPr>
        <a:blipFill dpi="0" rotWithShape="0">
          <a:blip r:embed="rId3">
            <a:extLst>
              <a:ext uri="{28A0092B-C50C-407E-A947-70E740481C1C}">
                <a14:useLocalDpi xmlns:a14="http://schemas.microsoft.com/office/drawing/2010/main"/>
              </a:ext>
            </a:extLst>
          </a:blip>
          <a:srcRect/>
          <a:stretch>
            <a:fillRect/>
          </a:stretch>
        </a:blipFill>
        <a:effectLst/>
      </p:bgPr>
    </p:bg>
    <p:spTree>
      <p:nvGrpSpPr>
        <p:cNvPr id="1" name=""/>
        <p:cNvGrpSpPr/>
        <p:nvPr/>
      </p:nvGrpSpPr>
      <p:grpSpPr>
        <a:xfrm>
          <a:off x="0" y="0"/>
          <a:ext cx="0" cy="0"/>
          <a:chOff x="0" y="0"/>
          <a:chExt cx="0" cy="0"/>
        </a:xfrm>
      </p:grpSpPr>
      <p:sp>
        <p:nvSpPr>
          <p:cNvPr id="537602" name="Rectangle 2"/>
          <p:cNvSpPr>
            <a:spLocks noGrp="1" noChangeArrowheads="1"/>
          </p:cNvSpPr>
          <p:nvPr>
            <p:ph type="title"/>
          </p:nvPr>
        </p:nvSpPr>
        <p:spPr>
          <a:xfrm>
            <a:off x="0" y="304800"/>
            <a:ext cx="9144000" cy="838200"/>
          </a:xfrm>
        </p:spPr>
        <p:txBody>
          <a:bodyPr/>
          <a:lstStyle/>
          <a:p>
            <a:pPr eaLnBrk="1" hangingPunct="1">
              <a:defRPr/>
            </a:pPr>
            <a:r>
              <a:rPr lang="ar-JO" sz="4000" b="1" dirty="0">
                <a:solidFill>
                  <a:schemeClr val="tx1"/>
                </a:solidFill>
                <a:latin typeface="Arial" panose="020B0604020202020204" pitchFamily="34" charset="0"/>
                <a:ea typeface="Accordance" panose="00000400000000000000" pitchFamily="2" charset="-78"/>
                <a:cs typeface="Arial" panose="020B0604020202020204" pitchFamily="34" charset="0"/>
              </a:rPr>
              <a:t>البِرّ في رسالة رومية</a:t>
            </a:r>
            <a:endParaRPr lang="en-US" sz="4000" dirty="0">
              <a:solidFill>
                <a:schemeClr val="tx1"/>
              </a:solidFill>
              <a:latin typeface="Arial" panose="020B0604020202020204" pitchFamily="34" charset="0"/>
              <a:ea typeface="Accordance" panose="00000400000000000000" pitchFamily="2" charset="-78"/>
              <a:cs typeface="Arial" panose="020B0604020202020204" pitchFamily="34" charset="0"/>
            </a:endParaRPr>
          </a:p>
        </p:txBody>
      </p:sp>
      <p:sp>
        <p:nvSpPr>
          <p:cNvPr id="620547" name="Text Box 3"/>
          <p:cNvSpPr txBox="1">
            <a:spLocks noChangeArrowheads="1"/>
          </p:cNvSpPr>
          <p:nvPr/>
        </p:nvSpPr>
        <p:spPr bwMode="auto">
          <a:xfrm>
            <a:off x="8382000" y="76200"/>
            <a:ext cx="704039" cy="461665"/>
          </a:xfrm>
          <a:prstGeom prst="rect">
            <a:avLst/>
          </a:prstGeom>
          <a:noFill/>
          <a:ln w="9525">
            <a:noFill/>
            <a:miter lim="800000"/>
            <a:headEnd/>
            <a:tailEnd/>
          </a:ln>
        </p:spPr>
        <p:txBody>
          <a:bodyPr wrap="none">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rPr>
              <a:t>145</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endParaRPr>
          </a:p>
        </p:txBody>
      </p:sp>
      <p:graphicFrame>
        <p:nvGraphicFramePr>
          <p:cNvPr id="165892" name="Group 4"/>
          <p:cNvGraphicFramePr>
            <a:graphicFrameLocks noGrp="1"/>
          </p:cNvGraphicFramePr>
          <p:nvPr>
            <p:extLst>
              <p:ext uri="{D42A27DB-BD31-4B8C-83A1-F6EECF244321}">
                <p14:modId xmlns:p14="http://schemas.microsoft.com/office/powerpoint/2010/main" val="2596497537"/>
              </p:ext>
            </p:extLst>
          </p:nvPr>
        </p:nvGraphicFramePr>
        <p:xfrm>
          <a:off x="147638" y="1473200"/>
          <a:ext cx="8816975" cy="5237165"/>
        </p:xfrm>
        <a:graphic>
          <a:graphicData uri="http://schemas.openxmlformats.org/drawingml/2006/table">
            <a:tbl>
              <a:tblPr/>
              <a:tblGrid>
                <a:gridCol w="4408487">
                  <a:extLst>
                    <a:ext uri="{9D8B030D-6E8A-4147-A177-3AD203B41FA5}">
                      <a16:colId xmlns:a16="http://schemas.microsoft.com/office/drawing/2014/main" val="20000"/>
                    </a:ext>
                  </a:extLst>
                </a:gridCol>
                <a:gridCol w="4408488">
                  <a:extLst>
                    <a:ext uri="{9D8B030D-6E8A-4147-A177-3AD203B41FA5}">
                      <a16:colId xmlns:a16="http://schemas.microsoft.com/office/drawing/2014/main" val="20001"/>
                    </a:ext>
                  </a:extLst>
                </a:gridCol>
              </a:tblGrid>
              <a:tr h="747713">
                <a:tc gridSpan="2">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1" u="none" strike="noStrike" cap="none" normalizeH="0" baseline="0" dirty="0">
                          <a:ln>
                            <a:noFill/>
                          </a:ln>
                          <a:solidFill>
                            <a:srgbClr val="FFFFFF"/>
                          </a:solidFill>
                          <a:effectLst/>
                          <a:latin typeface="Arial" panose="020B0604020202020204" pitchFamily="34" charset="0"/>
                          <a:ea typeface="Accordance" panose="00000400000000000000" pitchFamily="2" charset="-78"/>
                          <a:cs typeface="Arial" panose="020B0604020202020204" pitchFamily="34" charset="0"/>
                        </a:rPr>
                        <a:t>بِرّ</a:t>
                      </a:r>
                      <a:r>
                        <a:rPr kumimoji="0" lang="ar-JO" sz="2000" b="1" i="0" u="none" strike="noStrike" cap="none" normalizeH="0" baseline="0" dirty="0">
                          <a:ln>
                            <a:noFill/>
                          </a:ln>
                          <a:solidFill>
                            <a:srgbClr val="FFFFFF"/>
                          </a:solidFill>
                          <a:effectLst/>
                          <a:latin typeface="Arial" panose="020B0604020202020204" pitchFamily="34" charset="0"/>
                          <a:ea typeface="Accordance" panose="00000400000000000000" pitchFamily="2" charset="-78"/>
                          <a:cs typeface="Arial" panose="020B0604020202020204" pitchFamily="34" charset="0"/>
                        </a:rPr>
                        <a:t> الله/ التبرير بالإيمان بالمسيح – ليس بالناموس</a:t>
                      </a:r>
                      <a:endParaRPr kumimoji="0" lang="en-US" sz="2000" b="1" i="0" u="none" strike="noStrike" cap="none" normalizeH="0" baseline="0" dirty="0">
                        <a:ln>
                          <a:noFill/>
                        </a:ln>
                        <a:solidFill>
                          <a:srgbClr val="FFFFFF"/>
                        </a:solidFill>
                        <a:effectLst/>
                        <a:latin typeface="Arial" panose="020B0604020202020204" pitchFamily="34" charset="0"/>
                        <a:ea typeface="Accordance" panose="00000400000000000000" pitchFamily="2" charset="-78"/>
                        <a:cs typeface="Arial" panose="020B0604020202020204" pitchFamily="34" charset="0"/>
                      </a:endParaRPr>
                    </a:p>
                  </a:txBody>
                  <a:tcPr marL="91447" marR="91447" marT="45724" marB="45724"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800000"/>
                    </a:solidFill>
                  </a:tcPr>
                </a:tc>
                <a:tc hMerge="1">
                  <a:txBody>
                    <a:bodyPr/>
                    <a:lstStyle/>
                    <a:p>
                      <a:endParaRPr lang="en-US"/>
                    </a:p>
                  </a:txBody>
                  <a:tcPr/>
                </a:tc>
                <a:extLst>
                  <a:ext uri="{0D108BD9-81ED-4DB2-BD59-A6C34878D82A}">
                    <a16:rowId xmlns:a16="http://schemas.microsoft.com/office/drawing/2014/main" val="10000"/>
                  </a:ext>
                </a:extLst>
              </a:tr>
              <a:tr h="747713">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rgbClr val="FFFFFF"/>
                          </a:solidFill>
                          <a:effectLst/>
                          <a:latin typeface="Arial" panose="020B0604020202020204" pitchFamily="34" charset="0"/>
                          <a:ea typeface="Accordance" panose="00000400000000000000" pitchFamily="2" charset="-78"/>
                          <a:cs typeface="Arial" panose="020B0604020202020204" pitchFamily="34" charset="0"/>
                        </a:rPr>
                        <a:t>الاصحاحات 1-11</a:t>
                      </a:r>
                      <a:endParaRPr kumimoji="0" lang="en-US" sz="2000" b="1" i="0" u="none" strike="noStrike" cap="none" normalizeH="0" baseline="0" dirty="0">
                        <a:ln>
                          <a:noFill/>
                        </a:ln>
                        <a:solidFill>
                          <a:srgbClr val="FFFFFF"/>
                        </a:solidFill>
                        <a:effectLst/>
                        <a:latin typeface="Arial" panose="020B0604020202020204" pitchFamily="34" charset="0"/>
                        <a:ea typeface="Accordance" panose="00000400000000000000" pitchFamily="2" charset="-78"/>
                        <a:cs typeface="Arial" panose="020B0604020202020204" pitchFamily="34" charset="0"/>
                      </a:endParaRPr>
                    </a:p>
                  </a:txBody>
                  <a:tcPr marL="91447" marR="91447" marT="45724" marB="45724"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rgbClr val="FFFFFF"/>
                          </a:solidFill>
                          <a:effectLst/>
                          <a:latin typeface="Arial" panose="020B0604020202020204" pitchFamily="34" charset="0"/>
                          <a:ea typeface="Accordance" panose="00000400000000000000" pitchFamily="2" charset="-78"/>
                          <a:cs typeface="Arial" panose="020B0604020202020204" pitchFamily="34" charset="0"/>
                        </a:rPr>
                        <a:t>الاصحاحات 12-16</a:t>
                      </a:r>
                      <a:endParaRPr kumimoji="0" lang="en-US" sz="2000" b="1" i="0" u="none" strike="noStrike" cap="none" normalizeH="0" baseline="0" dirty="0">
                        <a:ln>
                          <a:noFill/>
                        </a:ln>
                        <a:solidFill>
                          <a:srgbClr val="FFFFFF"/>
                        </a:solidFill>
                        <a:effectLst/>
                        <a:latin typeface="Arial" panose="020B0604020202020204" pitchFamily="34" charset="0"/>
                        <a:ea typeface="Accordance" panose="00000400000000000000" pitchFamily="2" charset="-78"/>
                        <a:cs typeface="Arial" panose="020B0604020202020204" pitchFamily="34" charset="0"/>
                      </a:endParaRPr>
                    </a:p>
                  </a:txBody>
                  <a:tcPr marL="91447" marR="91447" marT="45724" marB="45724"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749300">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rgbClr val="FFFFFF"/>
                          </a:solidFill>
                          <a:effectLst/>
                          <a:latin typeface="Arial" panose="020B0604020202020204" pitchFamily="34" charset="0"/>
                          <a:ea typeface="Accordance" panose="00000400000000000000" pitchFamily="2" charset="-78"/>
                          <a:cs typeface="Arial" panose="020B0604020202020204" pitchFamily="34" charset="0"/>
                        </a:rPr>
                        <a:t>البِرّ موضحاً</a:t>
                      </a:r>
                      <a:endParaRPr kumimoji="0" lang="en-US" sz="2000" b="1" i="0" u="none" strike="noStrike" cap="none" normalizeH="0" baseline="0" dirty="0">
                        <a:ln>
                          <a:noFill/>
                        </a:ln>
                        <a:solidFill>
                          <a:srgbClr val="FFFFFF"/>
                        </a:solidFill>
                        <a:effectLst/>
                        <a:latin typeface="Arial" panose="020B0604020202020204" pitchFamily="34" charset="0"/>
                        <a:ea typeface="Accordance" panose="00000400000000000000" pitchFamily="2" charset="-78"/>
                        <a:cs typeface="Arial" panose="020B0604020202020204" pitchFamily="34" charset="0"/>
                      </a:endParaRPr>
                    </a:p>
                  </a:txBody>
                  <a:tcPr marL="91447" marR="91447" marT="45724" marB="45724"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rgbClr val="FFFFFF"/>
                          </a:solidFill>
                          <a:effectLst/>
                          <a:latin typeface="Arial" panose="020B0604020202020204" pitchFamily="34" charset="0"/>
                          <a:ea typeface="Accordance" panose="00000400000000000000" pitchFamily="2" charset="-78"/>
                          <a:cs typeface="Arial" panose="020B0604020202020204" pitchFamily="34" charset="0"/>
                        </a:rPr>
                        <a:t>البِرّ مطبقاً</a:t>
                      </a:r>
                      <a:endParaRPr kumimoji="0" lang="en-US" sz="2000" b="1" i="0" u="none" strike="noStrike" cap="none" normalizeH="0" baseline="0" dirty="0">
                        <a:ln>
                          <a:noFill/>
                        </a:ln>
                        <a:solidFill>
                          <a:srgbClr val="FFFFFF"/>
                        </a:solidFill>
                        <a:effectLst/>
                        <a:latin typeface="Arial" panose="020B0604020202020204" pitchFamily="34" charset="0"/>
                        <a:ea typeface="Accordance" panose="00000400000000000000" pitchFamily="2" charset="-78"/>
                        <a:cs typeface="Arial" panose="020B0604020202020204" pitchFamily="34" charset="0"/>
                      </a:endParaRPr>
                    </a:p>
                  </a:txBody>
                  <a:tcPr marL="91447" marR="91447" marT="45724" marB="45724"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749300">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rgbClr val="FFFFFF"/>
                          </a:solidFill>
                          <a:effectLst/>
                          <a:latin typeface="Arial" panose="020B0604020202020204" pitchFamily="34" charset="0"/>
                          <a:ea typeface="Accordance" panose="00000400000000000000" pitchFamily="2" charset="-78"/>
                          <a:cs typeface="Arial" panose="020B0604020202020204" pitchFamily="34" charset="0"/>
                        </a:rPr>
                        <a:t>لاهوتياً</a:t>
                      </a:r>
                      <a:endParaRPr kumimoji="0" lang="en-US" sz="2000" b="1" i="0" u="none" strike="noStrike" cap="none" normalizeH="0" baseline="0" dirty="0">
                        <a:ln>
                          <a:noFill/>
                        </a:ln>
                        <a:solidFill>
                          <a:srgbClr val="FFFFFF"/>
                        </a:solidFill>
                        <a:effectLst/>
                        <a:latin typeface="Arial" panose="020B0604020202020204" pitchFamily="34" charset="0"/>
                        <a:ea typeface="Accordance" panose="00000400000000000000" pitchFamily="2" charset="-78"/>
                        <a:cs typeface="Arial" panose="020B0604020202020204" pitchFamily="34" charset="0"/>
                      </a:endParaRPr>
                    </a:p>
                  </a:txBody>
                  <a:tcPr marL="91447" marR="91447" marT="45724" marB="45724"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rgbClr val="FFFFFF"/>
                          </a:solidFill>
                          <a:effectLst/>
                          <a:latin typeface="Arial" panose="020B0604020202020204" pitchFamily="34" charset="0"/>
                          <a:ea typeface="Accordance" panose="00000400000000000000" pitchFamily="2" charset="-78"/>
                          <a:cs typeface="Arial" panose="020B0604020202020204" pitchFamily="34" charset="0"/>
                        </a:rPr>
                        <a:t>عملياً</a:t>
                      </a:r>
                      <a:endParaRPr kumimoji="0" lang="en-US" sz="2000" b="1" i="0" u="none" strike="noStrike" cap="none" normalizeH="0" baseline="0" dirty="0">
                        <a:ln>
                          <a:noFill/>
                        </a:ln>
                        <a:solidFill>
                          <a:srgbClr val="FFFFFF"/>
                        </a:solidFill>
                        <a:effectLst/>
                        <a:latin typeface="Arial" panose="020B0604020202020204" pitchFamily="34" charset="0"/>
                        <a:ea typeface="Accordance" panose="00000400000000000000" pitchFamily="2" charset="-78"/>
                        <a:cs typeface="Arial" panose="020B0604020202020204" pitchFamily="34" charset="0"/>
                      </a:endParaRPr>
                    </a:p>
                  </a:txBody>
                  <a:tcPr marL="91447" marR="91447" marT="45724" marB="45724"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747713">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rgbClr val="FFFFFF"/>
                          </a:solidFill>
                          <a:effectLst/>
                          <a:latin typeface="Arial" panose="020B0604020202020204" pitchFamily="34" charset="0"/>
                          <a:ea typeface="Accordance" panose="00000400000000000000" pitchFamily="2" charset="-78"/>
                          <a:cs typeface="Arial" panose="020B0604020202020204" pitchFamily="34" charset="0"/>
                        </a:rPr>
                        <a:t>بماذا نؤمن</a:t>
                      </a:r>
                      <a:endParaRPr kumimoji="0" lang="en-US" sz="2000" b="1" i="0" u="none" strike="noStrike" cap="none" normalizeH="0" baseline="0" dirty="0">
                        <a:ln>
                          <a:noFill/>
                        </a:ln>
                        <a:solidFill>
                          <a:srgbClr val="FFFFFF"/>
                        </a:solidFill>
                        <a:effectLst/>
                        <a:latin typeface="Arial" panose="020B0604020202020204" pitchFamily="34" charset="0"/>
                        <a:ea typeface="Accordance" panose="00000400000000000000" pitchFamily="2" charset="-78"/>
                        <a:cs typeface="Arial" panose="020B0604020202020204" pitchFamily="34" charset="0"/>
                      </a:endParaRPr>
                    </a:p>
                  </a:txBody>
                  <a:tcPr marL="91447" marR="91447" marT="45724" marB="45724"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rgbClr val="FFFFFF"/>
                          </a:solidFill>
                          <a:effectLst/>
                          <a:latin typeface="Arial" panose="020B0604020202020204" pitchFamily="34" charset="0"/>
                          <a:ea typeface="Accordance" panose="00000400000000000000" pitchFamily="2" charset="-78"/>
                          <a:cs typeface="Arial" panose="020B0604020202020204" pitchFamily="34" charset="0"/>
                        </a:rPr>
                        <a:t>كيف نتصرف</a:t>
                      </a:r>
                      <a:endParaRPr kumimoji="0" lang="en-US" sz="2000" b="1" i="0" u="none" strike="noStrike" cap="none" normalizeH="0" baseline="0" dirty="0">
                        <a:ln>
                          <a:noFill/>
                        </a:ln>
                        <a:solidFill>
                          <a:srgbClr val="FFFFFF"/>
                        </a:solidFill>
                        <a:effectLst/>
                        <a:latin typeface="Arial" panose="020B0604020202020204" pitchFamily="34" charset="0"/>
                        <a:ea typeface="Accordance" panose="00000400000000000000" pitchFamily="2" charset="-78"/>
                        <a:cs typeface="Arial" panose="020B0604020202020204" pitchFamily="34" charset="0"/>
                      </a:endParaRPr>
                    </a:p>
                  </a:txBody>
                  <a:tcPr marL="91447" marR="91447" marT="45724" marB="45724"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r h="747713">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rgbClr val="FFFFFF"/>
                          </a:solidFill>
                          <a:effectLst/>
                          <a:latin typeface="Arial" panose="020B0604020202020204" pitchFamily="34" charset="0"/>
                          <a:ea typeface="Accordance" panose="00000400000000000000" pitchFamily="2" charset="-78"/>
                          <a:cs typeface="Arial" panose="020B0604020202020204" pitchFamily="34" charset="0"/>
                        </a:rPr>
                        <a:t>عمودياً</a:t>
                      </a:r>
                      <a:endParaRPr kumimoji="0" lang="en-US" sz="2000" b="1" i="0" u="none" strike="noStrike" cap="none" normalizeH="0" baseline="0" dirty="0">
                        <a:ln>
                          <a:noFill/>
                        </a:ln>
                        <a:solidFill>
                          <a:srgbClr val="FFFFFF"/>
                        </a:solidFill>
                        <a:effectLst/>
                        <a:latin typeface="Arial" panose="020B0604020202020204" pitchFamily="34" charset="0"/>
                        <a:ea typeface="Accordance" panose="00000400000000000000" pitchFamily="2" charset="-78"/>
                        <a:cs typeface="Arial" panose="020B0604020202020204" pitchFamily="34" charset="0"/>
                      </a:endParaRPr>
                    </a:p>
                  </a:txBody>
                  <a:tcPr marL="91447" marR="91447" marT="45724" marB="45724"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rgbClr val="FFFFFF"/>
                          </a:solidFill>
                          <a:effectLst/>
                          <a:latin typeface="Arial" panose="020B0604020202020204" pitchFamily="34" charset="0"/>
                          <a:ea typeface="Accordance" panose="00000400000000000000" pitchFamily="2" charset="-78"/>
                          <a:cs typeface="Arial" panose="020B0604020202020204" pitchFamily="34" charset="0"/>
                        </a:rPr>
                        <a:t>أفقياً</a:t>
                      </a:r>
                      <a:endParaRPr kumimoji="0" lang="en-US" sz="2000" b="1" i="0" u="none" strike="noStrike" cap="none" normalizeH="0" baseline="0" dirty="0">
                        <a:ln>
                          <a:noFill/>
                        </a:ln>
                        <a:solidFill>
                          <a:srgbClr val="FFFFFF"/>
                        </a:solidFill>
                        <a:effectLst/>
                        <a:latin typeface="Arial" panose="020B0604020202020204" pitchFamily="34" charset="0"/>
                        <a:ea typeface="Accordance" panose="00000400000000000000" pitchFamily="2" charset="-78"/>
                        <a:cs typeface="Arial" panose="020B0604020202020204" pitchFamily="34" charset="0"/>
                      </a:endParaRPr>
                    </a:p>
                  </a:txBody>
                  <a:tcPr marL="91447" marR="91447" marT="45724" marB="45724"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5"/>
                  </a:ext>
                </a:extLst>
              </a:tr>
              <a:tr h="747713">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rgbClr val="FFFFFF"/>
                          </a:solidFill>
                          <a:effectLst/>
                          <a:latin typeface="Arial" panose="020B0604020202020204" pitchFamily="34" charset="0"/>
                          <a:ea typeface="Accordance" panose="00000400000000000000" pitchFamily="2" charset="-78"/>
                          <a:cs typeface="Arial" panose="020B0604020202020204" pitchFamily="34" charset="0"/>
                        </a:rPr>
                        <a:t>العلاقة بالله</a:t>
                      </a:r>
                      <a:endParaRPr kumimoji="0" lang="en-US" sz="2000" b="1" i="0" u="none" strike="noStrike" cap="none" normalizeH="0" baseline="0" dirty="0">
                        <a:ln>
                          <a:noFill/>
                        </a:ln>
                        <a:solidFill>
                          <a:srgbClr val="FFFFFF"/>
                        </a:solidFill>
                        <a:effectLst/>
                        <a:latin typeface="Arial" panose="020B0604020202020204" pitchFamily="34" charset="0"/>
                        <a:ea typeface="Accordance" panose="00000400000000000000" pitchFamily="2" charset="-78"/>
                        <a:cs typeface="Arial" panose="020B0604020202020204" pitchFamily="34" charset="0"/>
                      </a:endParaRPr>
                    </a:p>
                  </a:txBody>
                  <a:tcPr marL="91447" marR="91447" marT="45724" marB="45724"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rgbClr val="FFFFFF"/>
                          </a:solidFill>
                          <a:effectLst/>
                          <a:latin typeface="Arial" panose="020B0604020202020204" pitchFamily="34" charset="0"/>
                          <a:ea typeface="Accordance" panose="00000400000000000000" pitchFamily="2" charset="-78"/>
                          <a:cs typeface="Arial" panose="020B0604020202020204" pitchFamily="34" charset="0"/>
                        </a:rPr>
                        <a:t>العلاقة بالآخرين</a:t>
                      </a:r>
                      <a:endParaRPr kumimoji="0" lang="en-US" sz="2000" b="1" i="0" u="none" strike="noStrike" cap="none" normalizeH="0" baseline="0" dirty="0">
                        <a:ln>
                          <a:noFill/>
                        </a:ln>
                        <a:solidFill>
                          <a:srgbClr val="FFFFFF"/>
                        </a:solidFill>
                        <a:effectLst/>
                        <a:latin typeface="Arial" panose="020B0604020202020204" pitchFamily="34" charset="0"/>
                        <a:ea typeface="Accordance" panose="00000400000000000000" pitchFamily="2" charset="-78"/>
                        <a:cs typeface="Arial" panose="020B0604020202020204" pitchFamily="34" charset="0"/>
                      </a:endParaRPr>
                    </a:p>
                  </a:txBody>
                  <a:tcPr marL="91447" marR="91447" marT="45724" marB="45724"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6"/>
                  </a:ext>
                </a:extLst>
              </a:tr>
            </a:tbl>
          </a:graphicData>
        </a:graphic>
      </p:graphicFrame>
    </p:spTree>
  </p:cSld>
  <p:clrMapOvr>
    <a:masterClrMapping/>
  </p:clrMapOvr>
  <p:transition/>
</p:sld>
</file>

<file path=ppt/slides/slide68.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680962" name="Picture 4" descr="j028510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3657600" cy="24193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48483" name="Rectangle 5"/>
          <p:cNvSpPr>
            <a:spLocks noChangeArrowheads="1"/>
          </p:cNvSpPr>
          <p:nvPr/>
        </p:nvSpPr>
        <p:spPr bwMode="auto">
          <a:xfrm>
            <a:off x="53975" y="2060575"/>
            <a:ext cx="7261225" cy="2376488"/>
          </a:xfrm>
          <a:prstGeom prst="rect">
            <a:avLst/>
          </a:prstGeom>
          <a:gradFill rotWithShape="1">
            <a:gsLst>
              <a:gs pos="0">
                <a:srgbClr val="2F002F"/>
              </a:gs>
              <a:gs pos="50000">
                <a:srgbClr val="660066"/>
              </a:gs>
              <a:gs pos="100000">
                <a:srgbClr val="2F002F"/>
              </a:gs>
            </a:gsLst>
            <a:lin ang="5400000" scaled="1"/>
          </a:gradFill>
          <a:ln>
            <a:noFill/>
          </a:ln>
        </p:spPr>
        <p:txBody>
          <a:bodyPr/>
          <a:lstStyle/>
          <a:p>
            <a:pPr marL="0" marR="0" lvl="0" indent="0" algn="r" defTabSz="914400" rtl="1" eaLnBrk="0" fontAlgn="base" latinLnBrk="0" hangingPunct="0">
              <a:lnSpc>
                <a:spcPct val="100000"/>
              </a:lnSpc>
              <a:spcBef>
                <a:spcPct val="20000"/>
              </a:spcBef>
              <a:spcAft>
                <a:spcPct val="0"/>
              </a:spcAft>
              <a:buClrTx/>
              <a:buSzTx/>
              <a:buFontTx/>
              <a:buNone/>
              <a:tabLst/>
              <a:defRPr/>
            </a:pPr>
            <a:br>
              <a:rPr kumimoji="0" lang="ar-EG"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br>
            <a:r>
              <a:rPr kumimoji="0" lang="ar-EG"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hlinkClick r:id="rId4">
                  <a:extLst>
                    <a:ext uri="{A12FA001-AC4F-418D-AE19-62706E023703}">
                      <ahyp:hlinkClr xmlns:ahyp="http://schemas.microsoft.com/office/drawing/2018/hyperlinkcolor" val="tx"/>
                    </a:ext>
                  </a:extLst>
                </a:hlinkClick>
              </a:rPr>
              <a:t>1</a:t>
            </a:r>
            <a:r>
              <a:rPr kumimoji="0" lang="ar-EG"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a:t>
            </a:r>
            <a:r>
              <a:rPr kumimoji="0" lang="ar-EG" sz="2400" b="1" i="0" u="none" strike="noStrike" kern="1200" cap="none" spc="0" normalizeH="0" baseline="0" noProof="0" dirty="0">
                <a:ln>
                  <a:noFill/>
                </a:ln>
                <a:solidFill>
                  <a:srgbClr val="FFFF00"/>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إِعْلاَنُ يَسُوعَ الْمَسِيحِ</a:t>
            </a:r>
            <a:r>
              <a:rPr kumimoji="0" lang="ar-EG"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الَّذِي أَعْطَاهُ إِيَّاهُ اللهُ، لِيُرِيَ عَبِيدَهُ مَا لاَ بُدَّ أَنْ يَكُونَ عَنْ قَرِيبٍ وَبَيَّنَهُ مُرْسِلًا بِيَدِ مَلاَكِهِ لِعَبْدِهِ يُوحَنَّا،</a:t>
            </a:r>
          </a:p>
          <a:p>
            <a:pPr marL="0" marR="0" lvl="0" indent="0" algn="r" defTabSz="914400" rtl="1" eaLnBrk="0" fontAlgn="base" latinLnBrk="0" hangingPunct="0">
              <a:lnSpc>
                <a:spcPct val="100000"/>
              </a:lnSpc>
              <a:spcBef>
                <a:spcPct val="20000"/>
              </a:spcBef>
              <a:spcAft>
                <a:spcPct val="0"/>
              </a:spcAft>
              <a:buClrTx/>
              <a:buSzTx/>
              <a:buFontTx/>
              <a:buNone/>
              <a:tabLst/>
              <a:defRPr/>
            </a:pPr>
            <a:br>
              <a:rPr kumimoji="0" lang="ar-EG"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br>
            <a:r>
              <a:rPr kumimoji="0" lang="ar-EG"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hlinkClick r:id="rId5">
                  <a:extLst>
                    <a:ext uri="{A12FA001-AC4F-418D-AE19-62706E023703}">
                      <ahyp:hlinkClr xmlns:ahyp="http://schemas.microsoft.com/office/drawing/2018/hyperlinkcolor" val="tx"/>
                    </a:ext>
                  </a:extLst>
                </a:hlinkClick>
              </a:rPr>
              <a:t>2</a:t>
            </a:r>
            <a:r>
              <a:rPr kumimoji="0" lang="ar-EG"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الَّذِي شَهِدَ بِكَلِمَةِ اللهِ وَبِشَهَادَةِ يَسُوعَ الْمَسِيحِ بِكُلِّ مَا رَآه</a:t>
            </a:r>
            <a:r>
              <a:rPr kumimoji="0" lang="en-US"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a:t>
            </a:r>
          </a:p>
          <a:p>
            <a:pPr marL="0" marR="0" lvl="0" indent="0" algn="r" defTabSz="914400" rtl="1" eaLnBrk="0" fontAlgn="base" latinLnBrk="0" hangingPunct="0">
              <a:lnSpc>
                <a:spcPct val="100000"/>
              </a:lnSpc>
              <a:spcBef>
                <a:spcPct val="2000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2-1:1</a:t>
            </a:r>
          </a:p>
        </p:txBody>
      </p:sp>
      <p:sp>
        <p:nvSpPr>
          <p:cNvPr id="148484" name="Rectangle 6"/>
          <p:cNvSpPr>
            <a:spLocks noChangeArrowheads="1"/>
          </p:cNvSpPr>
          <p:nvPr/>
        </p:nvSpPr>
        <p:spPr bwMode="auto">
          <a:xfrm>
            <a:off x="53975" y="4549283"/>
            <a:ext cx="7291388" cy="2311400"/>
          </a:xfrm>
          <a:prstGeom prst="rect">
            <a:avLst/>
          </a:prstGeom>
          <a:gradFill rotWithShape="1">
            <a:gsLst>
              <a:gs pos="0">
                <a:srgbClr val="2F002F"/>
              </a:gs>
              <a:gs pos="50000">
                <a:srgbClr val="660066"/>
              </a:gs>
              <a:gs pos="100000">
                <a:srgbClr val="2F002F"/>
              </a:gs>
            </a:gsLst>
            <a:lin ang="5400000" scaled="1"/>
          </a:gradFill>
          <a:ln>
            <a:noFill/>
          </a:ln>
        </p:spPr>
        <p:txBody>
          <a:bodyPr/>
          <a:lstStyle/>
          <a:p>
            <a:pPr marL="0" marR="0" lvl="0" indent="0" algn="r" defTabSz="914400" rtl="1" eaLnBrk="0" fontAlgn="base" latinLnBrk="0" hangingPunct="0">
              <a:lnSpc>
                <a:spcPct val="100000"/>
              </a:lnSpc>
              <a:spcBef>
                <a:spcPct val="20000"/>
              </a:spcBef>
              <a:spcAft>
                <a:spcPct val="0"/>
              </a:spcAft>
              <a:buClrTx/>
              <a:buSzTx/>
              <a:buFontTx/>
              <a:buNone/>
              <a:tabLst/>
              <a:defRPr/>
            </a:pPr>
            <a:r>
              <a:rPr kumimoji="0" lang="ar-EG" sz="2400" b="1" i="0" u="sng"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الكلمة الرئيسية: </a:t>
            </a:r>
            <a:r>
              <a:rPr kumimoji="0" lang="ar-SA" sz="2400" b="1" i="0" u="none" strike="noStrike" kern="1200" cap="none" spc="0" normalizeH="0" baseline="0" noProof="0" dirty="0">
                <a:ln>
                  <a:noFill/>
                </a:ln>
                <a:solidFill>
                  <a:srgbClr val="FFFF00"/>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ال</a:t>
            </a:r>
            <a:r>
              <a:rPr kumimoji="0" lang="ar-EG" sz="2400" b="1" i="0" u="none" strike="noStrike" kern="1200" cap="none" spc="0" normalizeH="0" baseline="0" noProof="0" dirty="0">
                <a:ln>
                  <a:noFill/>
                </a:ln>
                <a:solidFill>
                  <a:srgbClr val="FFFF00"/>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انتصار</a:t>
            </a:r>
          </a:p>
          <a:p>
            <a:pPr marL="0" marR="0" lvl="0" indent="0" algn="r" defTabSz="914400" rtl="1" eaLnBrk="0" fontAlgn="base" latinLnBrk="0" hangingPunct="0">
              <a:lnSpc>
                <a:spcPct val="100000"/>
              </a:lnSpc>
              <a:spcBef>
                <a:spcPct val="20000"/>
              </a:spcBef>
              <a:spcAft>
                <a:spcPct val="0"/>
              </a:spcAft>
              <a:buClrTx/>
              <a:buSzTx/>
              <a:buFontTx/>
              <a:buNone/>
              <a:tabLst/>
              <a:defRPr/>
            </a:pPr>
            <a:r>
              <a:rPr kumimoji="0" lang="ar-EG" sz="2400" b="1" i="0" u="sng"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الآية الرئيسية: </a:t>
            </a:r>
            <a:r>
              <a:rPr kumimoji="0" lang="ar-EG" altLang="ja-JP"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a:t>
            </a:r>
            <a:r>
              <a:rPr kumimoji="0" lang="ar-EG"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فَاكْتُبْ</a:t>
            </a:r>
            <a:r>
              <a:rPr kumimoji="0" lang="ar-SA"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a:t>
            </a:r>
            <a:r>
              <a:rPr kumimoji="0" lang="ar-EG"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مَا رَأَيْتَ، </a:t>
            </a:r>
            <a:endParaRPr kumimoji="0" lang="ar-EG" altLang="ja-JP"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a:p>
            <a:pPr marL="0" marR="0" lvl="0" indent="0" algn="r" defTabSz="914400" rtl="1" eaLnBrk="0" fontAlgn="base" latinLnBrk="0" hangingPunct="0">
              <a:lnSpc>
                <a:spcPct val="100000"/>
              </a:lnSpc>
              <a:spcBef>
                <a:spcPct val="20000"/>
              </a:spcBef>
              <a:spcAft>
                <a:spcPct val="0"/>
              </a:spcAft>
              <a:buClrTx/>
              <a:buSzTx/>
              <a:buFontTx/>
              <a:buNone/>
              <a:tabLst/>
              <a:defRPr/>
            </a:pPr>
            <a:endParaRPr kumimoji="0" lang="ar-SA" altLang="ja-JP"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a:p>
            <a:pPr marL="0" marR="0" lvl="0" indent="0" algn="r" defTabSz="914400" rtl="1" eaLnBrk="0" fontAlgn="base" latinLnBrk="0" hangingPunct="0">
              <a:lnSpc>
                <a:spcPct val="100000"/>
              </a:lnSpc>
              <a:spcBef>
                <a:spcPct val="20000"/>
              </a:spcBef>
              <a:spcAft>
                <a:spcPct val="0"/>
              </a:spcAft>
              <a:buClrTx/>
              <a:buSzTx/>
              <a:buFontTx/>
              <a:buNone/>
              <a:tabLst/>
              <a:defRPr/>
            </a:pPr>
            <a:r>
              <a:rPr kumimoji="0" lang="en-US" altLang="ja-JP"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(19:1)</a:t>
            </a:r>
            <a:r>
              <a:rPr kumimoji="0" lang="ar-EG"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مَا هُوَ كَائِنٌ وَمَا هُوَ عَتِيدٌ أَنْ يَكُونَ بَعْدَ هذَا.</a:t>
            </a:r>
          </a:p>
          <a:p>
            <a:pPr marL="0" marR="0" lvl="0" indent="0" algn="r" defTabSz="914400" rtl="1" eaLnBrk="0" fontAlgn="base" latinLnBrk="0" hangingPunct="0">
              <a:lnSpc>
                <a:spcPct val="100000"/>
              </a:lnSpc>
              <a:spcBef>
                <a:spcPct val="20000"/>
              </a:spcBef>
              <a:spcAft>
                <a:spcPct val="0"/>
              </a:spcAft>
              <a:buClrTx/>
              <a:buSzTx/>
              <a:buFontTx/>
              <a:buNone/>
              <a:tabLst/>
              <a:defRPr/>
            </a:pPr>
            <a:endParaRPr kumimoji="0" lang="en-US"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6" name="Rectangle 2"/>
          <p:cNvSpPr txBox="1">
            <a:spLocks noChangeArrowheads="1"/>
          </p:cNvSpPr>
          <p:nvPr/>
        </p:nvSpPr>
        <p:spPr bwMode="auto">
          <a:xfrm>
            <a:off x="7485578" y="1844675"/>
            <a:ext cx="1511300" cy="6477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EG" sz="32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الله</a:t>
            </a:r>
            <a:endParaRPr kumimoji="0" lang="en-US" sz="32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7" name="Rectangle 2"/>
          <p:cNvSpPr txBox="1">
            <a:spLocks noChangeArrowheads="1"/>
          </p:cNvSpPr>
          <p:nvPr/>
        </p:nvSpPr>
        <p:spPr bwMode="auto">
          <a:xfrm>
            <a:off x="7485578" y="3628779"/>
            <a:ext cx="1511300" cy="6477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32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الملاك</a:t>
            </a:r>
            <a:endParaRPr kumimoji="0" lang="en-US" sz="32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8" name="Rectangle 2"/>
          <p:cNvSpPr txBox="1">
            <a:spLocks noChangeArrowheads="1"/>
          </p:cNvSpPr>
          <p:nvPr/>
        </p:nvSpPr>
        <p:spPr bwMode="auto">
          <a:xfrm>
            <a:off x="7485578" y="4520831"/>
            <a:ext cx="1511300" cy="6477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SA" sz="32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يوحنا</a:t>
            </a:r>
            <a:endParaRPr kumimoji="0" lang="en-US" sz="32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9" name="Rectangle 2"/>
          <p:cNvSpPr txBox="1">
            <a:spLocks noChangeArrowheads="1"/>
          </p:cNvSpPr>
          <p:nvPr/>
        </p:nvSpPr>
        <p:spPr bwMode="auto">
          <a:xfrm>
            <a:off x="7323653" y="5412883"/>
            <a:ext cx="1835150" cy="9366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EG" sz="32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القراء</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r>
              <a:rPr kumimoji="0" lang="ar-EG"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(خدام)</a:t>
            </a:r>
            <a:endParaRPr kumimoji="0" lang="en-US" sz="32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 name="Down Arrow 1"/>
          <p:cNvSpPr>
            <a:spLocks noChangeArrowheads="1"/>
          </p:cNvSpPr>
          <p:nvPr/>
        </p:nvSpPr>
        <p:spPr bwMode="auto">
          <a:xfrm>
            <a:off x="7953097" y="2492375"/>
            <a:ext cx="576263" cy="607396"/>
          </a:xfrm>
          <a:prstGeom prst="downArrow">
            <a:avLst>
              <a:gd name="adj1" fmla="val 50000"/>
              <a:gd name="adj2" fmla="val 50000"/>
            </a:avLst>
          </a:prstGeom>
          <a:solidFill>
            <a:schemeClr val="accent6"/>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1" name="Down Arrow 10"/>
          <p:cNvSpPr>
            <a:spLocks noChangeArrowheads="1"/>
          </p:cNvSpPr>
          <p:nvPr/>
        </p:nvSpPr>
        <p:spPr bwMode="auto">
          <a:xfrm>
            <a:off x="7953097" y="4199139"/>
            <a:ext cx="576263" cy="607396"/>
          </a:xfrm>
          <a:prstGeom prst="downArrow">
            <a:avLst>
              <a:gd name="adj1" fmla="val 50000"/>
              <a:gd name="adj2" fmla="val 50000"/>
            </a:avLst>
          </a:prstGeom>
          <a:solidFill>
            <a:schemeClr val="accent6"/>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 name="Down Arrow 11"/>
          <p:cNvSpPr>
            <a:spLocks noChangeArrowheads="1"/>
          </p:cNvSpPr>
          <p:nvPr/>
        </p:nvSpPr>
        <p:spPr bwMode="auto">
          <a:xfrm>
            <a:off x="7953097" y="5052520"/>
            <a:ext cx="576263" cy="607396"/>
          </a:xfrm>
          <a:prstGeom prst="downArrow">
            <a:avLst>
              <a:gd name="adj1" fmla="val 50000"/>
              <a:gd name="adj2" fmla="val 50000"/>
            </a:avLst>
          </a:prstGeom>
          <a:solidFill>
            <a:schemeClr val="accent6"/>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680972" name="Rectangle 2"/>
          <p:cNvSpPr>
            <a:spLocks noGrp="1" noChangeArrowheads="1"/>
          </p:cNvSpPr>
          <p:nvPr>
            <p:ph type="title"/>
          </p:nvPr>
        </p:nvSpPr>
        <p:spPr>
          <a:xfrm>
            <a:off x="3132138" y="404813"/>
            <a:ext cx="4391025" cy="1295400"/>
          </a:xfrm>
          <a:solidFill>
            <a:schemeClr val="bg1"/>
          </a:solidFill>
        </p:spPr>
        <p:txBody>
          <a:bodyPr/>
          <a:lstStyle/>
          <a:p>
            <a:r>
              <a:rPr lang="ar-EG" b="1" dirty="0">
                <a:solidFill>
                  <a:schemeClr val="tx1"/>
                </a:solidFill>
                <a:latin typeface="Arial" panose="020B0604020202020204" pitchFamily="34" charset="0"/>
                <a:ea typeface="ＭＳ Ｐゴシック" charset="0"/>
                <a:cs typeface="Arial" panose="020B0604020202020204" pitchFamily="34" charset="0"/>
              </a:rPr>
              <a:t>مفاتيح لفتح ال</a:t>
            </a:r>
            <a:r>
              <a:rPr lang="ar-SA" b="1" dirty="0">
                <a:solidFill>
                  <a:schemeClr val="tx1"/>
                </a:solidFill>
                <a:latin typeface="Arial" panose="020B0604020202020204" pitchFamily="34" charset="0"/>
                <a:ea typeface="ＭＳ Ｐゴシック" charset="0"/>
                <a:cs typeface="Arial" panose="020B0604020202020204" pitchFamily="34" charset="0"/>
              </a:rPr>
              <a:t>رؤيا</a:t>
            </a:r>
            <a:endParaRPr lang="en-US" b="1" dirty="0">
              <a:solidFill>
                <a:schemeClr val="tx1"/>
              </a:solidFill>
              <a:latin typeface="Arial" panose="020B0604020202020204" pitchFamily="34" charset="0"/>
              <a:ea typeface="ＭＳ Ｐゴシック" charset="0"/>
              <a:cs typeface="Arial" panose="020B0604020202020204" pitchFamily="34" charset="0"/>
            </a:endParaRPr>
          </a:p>
        </p:txBody>
      </p:sp>
      <p:sp>
        <p:nvSpPr>
          <p:cNvPr id="13" name="Text Box 1034"/>
          <p:cNvSpPr txBox="1">
            <a:spLocks noChangeArrowheads="1"/>
          </p:cNvSpPr>
          <p:nvPr/>
        </p:nvSpPr>
        <p:spPr bwMode="auto">
          <a:xfrm>
            <a:off x="7571020" y="0"/>
            <a:ext cx="1572980" cy="463846"/>
          </a:xfrm>
          <a:prstGeom prst="rect">
            <a:avLst/>
          </a:prstGeom>
          <a:noFill/>
          <a:ln>
            <a:noFill/>
          </a:ln>
        </p:spPr>
        <p:txBody>
          <a:bodyPr wrap="squar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EG" sz="2400" b="1" i="0" u="none" strike="noStrike" kern="1200" cap="none" spc="0" normalizeH="0" baseline="0" noProof="0" dirty="0">
                <a:ln>
                  <a:noFill/>
                </a:ln>
                <a:solidFill>
                  <a:srgbClr val="000000"/>
                </a:solidFill>
                <a:effectLst>
                  <a:outerShdw blurRad="38100" dist="38100" dir="2700000" algn="tl">
                    <a:srgbClr val="DDDDDD"/>
                  </a:outerShdw>
                </a:effectLst>
                <a:uLnTx/>
                <a:uFillTx/>
                <a:latin typeface="Arial" panose="020B0604020202020204" pitchFamily="34" charset="0"/>
                <a:cs typeface="Arial" panose="020B0604020202020204" pitchFamily="34" charset="0"/>
              </a:rPr>
              <a:t>322</a:t>
            </a:r>
          </a:p>
        </p:txBody>
      </p:sp>
      <p:sp>
        <p:nvSpPr>
          <p:cNvPr id="14" name="Rectangle 2"/>
          <p:cNvSpPr txBox="1">
            <a:spLocks noChangeArrowheads="1"/>
          </p:cNvSpPr>
          <p:nvPr/>
        </p:nvSpPr>
        <p:spPr bwMode="auto">
          <a:xfrm>
            <a:off x="7485578" y="2736727"/>
            <a:ext cx="1511300" cy="6477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SA" sz="32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يسوع</a:t>
            </a:r>
            <a:endParaRPr kumimoji="0" lang="en-US" sz="32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5" name="Down Arrow 14"/>
          <p:cNvSpPr>
            <a:spLocks noChangeArrowheads="1"/>
          </p:cNvSpPr>
          <p:nvPr/>
        </p:nvSpPr>
        <p:spPr bwMode="auto">
          <a:xfrm>
            <a:off x="7953097" y="3345757"/>
            <a:ext cx="576263" cy="607396"/>
          </a:xfrm>
          <a:prstGeom prst="downArrow">
            <a:avLst>
              <a:gd name="adj1" fmla="val 50000"/>
              <a:gd name="adj2" fmla="val 50000"/>
            </a:avLst>
          </a:prstGeom>
          <a:solidFill>
            <a:schemeClr val="accent6"/>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847776860"/>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2" presetClass="entr" presetSubtype="1" fill="hold" grpId="0" nodeType="clickEffect">
                                  <p:stCondLst>
                                    <p:cond delay="0"/>
                                  </p:stCondLst>
                                  <p:childTnLst>
                                    <p:set>
                                      <p:cBhvr>
                                        <p:cTn id="11" dur="1" fill="hold">
                                          <p:stCondLst>
                                            <p:cond delay="0"/>
                                          </p:stCondLst>
                                        </p:cTn>
                                        <p:tgtEl>
                                          <p:spTgt spid="2"/>
                                        </p:tgtEl>
                                        <p:attrNameLst>
                                          <p:attrName>style.visibility</p:attrName>
                                        </p:attrNameLst>
                                      </p:cBhvr>
                                      <p:to>
                                        <p:strVal val="visible"/>
                                      </p:to>
                                    </p:set>
                                    <p:animEffect transition="in" filter="wipe(up)">
                                      <p:cBhvr>
                                        <p:cTn id="12" dur="500"/>
                                        <p:tgtEl>
                                          <p:spTgt spid="2"/>
                                        </p:tgtEl>
                                      </p:cBhvr>
                                    </p:animEffect>
                                  </p:childTnLst>
                                </p:cTn>
                              </p:par>
                            </p:childTnLst>
                          </p:cTn>
                        </p:par>
                        <p:par>
                          <p:cTn id="13" fill="hold" nodeType="afterGroup">
                            <p:stCondLst>
                              <p:cond delay="500"/>
                            </p:stCondLst>
                            <p:childTnLst>
                              <p:par>
                                <p:cTn id="14" presetID="10" presetClass="entr" presetSubtype="0" fill="hold" grpId="0" nodeType="afterEffect">
                                  <p:stCondLst>
                                    <p:cond delay="0"/>
                                  </p:stCondLst>
                                  <p:childTnLst>
                                    <p:set>
                                      <p:cBhvr>
                                        <p:cTn id="15" dur="1" fill="hold">
                                          <p:stCondLst>
                                            <p:cond delay="0"/>
                                          </p:stCondLst>
                                        </p:cTn>
                                        <p:tgtEl>
                                          <p:spTgt spid="14"/>
                                        </p:tgtEl>
                                        <p:attrNameLst>
                                          <p:attrName>style.visibility</p:attrName>
                                        </p:attrNameLst>
                                      </p:cBhvr>
                                      <p:to>
                                        <p:strVal val="visible"/>
                                      </p:to>
                                    </p:set>
                                    <p:animEffect transition="in" filter="fade">
                                      <p:cBhvr>
                                        <p:cTn id="16" dur="500"/>
                                        <p:tgtEl>
                                          <p:spTgt spid="14"/>
                                        </p:tgtEl>
                                      </p:cBhvr>
                                    </p:animEffect>
                                  </p:childTnLst>
                                </p:cTn>
                              </p:par>
                            </p:childTnLst>
                          </p:cTn>
                        </p:par>
                      </p:childTnLst>
                    </p:cTn>
                  </p:par>
                  <p:par>
                    <p:cTn id="17" fill="hold">
                      <p:stCondLst>
                        <p:cond delay="indefinite"/>
                      </p:stCondLst>
                      <p:childTnLst>
                        <p:par>
                          <p:cTn id="18" fill="hold">
                            <p:stCondLst>
                              <p:cond delay="0"/>
                            </p:stCondLst>
                            <p:childTnLst>
                              <p:par>
                                <p:cTn id="19" presetID="22" presetClass="entr" presetSubtype="1" fill="hold" grpId="0" nodeType="clickEffect">
                                  <p:stCondLst>
                                    <p:cond delay="0"/>
                                  </p:stCondLst>
                                  <p:childTnLst>
                                    <p:set>
                                      <p:cBhvr>
                                        <p:cTn id="20" dur="1" fill="hold">
                                          <p:stCondLst>
                                            <p:cond delay="0"/>
                                          </p:stCondLst>
                                        </p:cTn>
                                        <p:tgtEl>
                                          <p:spTgt spid="15"/>
                                        </p:tgtEl>
                                        <p:attrNameLst>
                                          <p:attrName>style.visibility</p:attrName>
                                        </p:attrNameLst>
                                      </p:cBhvr>
                                      <p:to>
                                        <p:strVal val="visible"/>
                                      </p:to>
                                    </p:set>
                                    <p:animEffect transition="in" filter="wipe(up)">
                                      <p:cBhvr>
                                        <p:cTn id="21" dur="500"/>
                                        <p:tgtEl>
                                          <p:spTgt spid="15"/>
                                        </p:tgtEl>
                                      </p:cBhvr>
                                    </p:animEffect>
                                  </p:childTnLst>
                                </p:cTn>
                              </p:par>
                            </p:childTnLst>
                          </p:cTn>
                        </p:par>
                        <p:par>
                          <p:cTn id="22" fill="hold">
                            <p:stCondLst>
                              <p:cond delay="500"/>
                            </p:stCondLst>
                            <p:childTnLst>
                              <p:par>
                                <p:cTn id="23" presetID="10" presetClass="entr" presetSubtype="0" fill="hold" grpId="0" nodeType="afterEffect">
                                  <p:stCondLst>
                                    <p:cond delay="0"/>
                                  </p:stCondLst>
                                  <p:childTnLst>
                                    <p:set>
                                      <p:cBhvr>
                                        <p:cTn id="24" dur="1" fill="hold">
                                          <p:stCondLst>
                                            <p:cond delay="0"/>
                                          </p:stCondLst>
                                        </p:cTn>
                                        <p:tgtEl>
                                          <p:spTgt spid="7"/>
                                        </p:tgtEl>
                                        <p:attrNameLst>
                                          <p:attrName>style.visibility</p:attrName>
                                        </p:attrNameLst>
                                      </p:cBhvr>
                                      <p:to>
                                        <p:strVal val="visible"/>
                                      </p:to>
                                    </p:set>
                                    <p:animEffect transition="in" filter="fade">
                                      <p:cBhvr>
                                        <p:cTn id="25" dur="500"/>
                                        <p:tgtEl>
                                          <p:spTgt spid="7"/>
                                        </p:tgtEl>
                                      </p:cBhvr>
                                    </p:animEffect>
                                  </p:childTnLst>
                                </p:cTn>
                              </p:par>
                            </p:childTnLst>
                          </p:cTn>
                        </p:par>
                      </p:childTnLst>
                    </p:cTn>
                  </p:par>
                  <p:par>
                    <p:cTn id="26" fill="hold">
                      <p:stCondLst>
                        <p:cond delay="indefinite"/>
                      </p:stCondLst>
                      <p:childTnLst>
                        <p:par>
                          <p:cTn id="27" fill="hold">
                            <p:stCondLst>
                              <p:cond delay="0"/>
                            </p:stCondLst>
                            <p:childTnLst>
                              <p:par>
                                <p:cTn id="28" presetID="22" presetClass="entr" presetSubtype="1" fill="hold" grpId="0" nodeType="clickEffect">
                                  <p:stCondLst>
                                    <p:cond delay="0"/>
                                  </p:stCondLst>
                                  <p:childTnLst>
                                    <p:set>
                                      <p:cBhvr>
                                        <p:cTn id="29" dur="1" fill="hold">
                                          <p:stCondLst>
                                            <p:cond delay="0"/>
                                          </p:stCondLst>
                                        </p:cTn>
                                        <p:tgtEl>
                                          <p:spTgt spid="11"/>
                                        </p:tgtEl>
                                        <p:attrNameLst>
                                          <p:attrName>style.visibility</p:attrName>
                                        </p:attrNameLst>
                                      </p:cBhvr>
                                      <p:to>
                                        <p:strVal val="visible"/>
                                      </p:to>
                                    </p:set>
                                    <p:animEffect transition="in" filter="wipe(up)">
                                      <p:cBhvr>
                                        <p:cTn id="30" dur="500"/>
                                        <p:tgtEl>
                                          <p:spTgt spid="11"/>
                                        </p:tgtEl>
                                      </p:cBhvr>
                                    </p:animEffect>
                                  </p:childTnLst>
                                </p:cTn>
                              </p:par>
                            </p:childTnLst>
                          </p:cTn>
                        </p:par>
                        <p:par>
                          <p:cTn id="31" fill="hold">
                            <p:stCondLst>
                              <p:cond delay="500"/>
                            </p:stCondLst>
                            <p:childTnLst>
                              <p:par>
                                <p:cTn id="32" presetID="10" presetClass="entr" presetSubtype="0" fill="hold" grpId="0" nodeType="afterEffect">
                                  <p:stCondLst>
                                    <p:cond delay="0"/>
                                  </p:stCondLst>
                                  <p:childTnLst>
                                    <p:set>
                                      <p:cBhvr>
                                        <p:cTn id="33" dur="1" fill="hold">
                                          <p:stCondLst>
                                            <p:cond delay="0"/>
                                          </p:stCondLst>
                                        </p:cTn>
                                        <p:tgtEl>
                                          <p:spTgt spid="8"/>
                                        </p:tgtEl>
                                        <p:attrNameLst>
                                          <p:attrName>style.visibility</p:attrName>
                                        </p:attrNameLst>
                                      </p:cBhvr>
                                      <p:to>
                                        <p:strVal val="visible"/>
                                      </p:to>
                                    </p:set>
                                    <p:animEffect transition="in" filter="fade">
                                      <p:cBhvr>
                                        <p:cTn id="34" dur="500"/>
                                        <p:tgtEl>
                                          <p:spTgt spid="8"/>
                                        </p:tgtEl>
                                      </p:cBhvr>
                                    </p:animEffect>
                                  </p:childTnLst>
                                </p:cTn>
                              </p:par>
                            </p:childTnLst>
                          </p:cTn>
                        </p:par>
                      </p:childTnLst>
                    </p:cTn>
                  </p:par>
                  <p:par>
                    <p:cTn id="35" fill="hold">
                      <p:stCondLst>
                        <p:cond delay="indefinite"/>
                      </p:stCondLst>
                      <p:childTnLst>
                        <p:par>
                          <p:cTn id="36" fill="hold">
                            <p:stCondLst>
                              <p:cond delay="0"/>
                            </p:stCondLst>
                            <p:childTnLst>
                              <p:par>
                                <p:cTn id="37" presetID="22" presetClass="entr" presetSubtype="1" fill="hold" grpId="0" nodeType="clickEffect">
                                  <p:stCondLst>
                                    <p:cond delay="0"/>
                                  </p:stCondLst>
                                  <p:childTnLst>
                                    <p:set>
                                      <p:cBhvr>
                                        <p:cTn id="38" dur="1" fill="hold">
                                          <p:stCondLst>
                                            <p:cond delay="0"/>
                                          </p:stCondLst>
                                        </p:cTn>
                                        <p:tgtEl>
                                          <p:spTgt spid="12"/>
                                        </p:tgtEl>
                                        <p:attrNameLst>
                                          <p:attrName>style.visibility</p:attrName>
                                        </p:attrNameLst>
                                      </p:cBhvr>
                                      <p:to>
                                        <p:strVal val="visible"/>
                                      </p:to>
                                    </p:set>
                                    <p:animEffect transition="in" filter="wipe(up)">
                                      <p:cBhvr>
                                        <p:cTn id="39" dur="500"/>
                                        <p:tgtEl>
                                          <p:spTgt spid="12"/>
                                        </p:tgtEl>
                                      </p:cBhvr>
                                    </p:animEffect>
                                  </p:childTnLst>
                                </p:cTn>
                              </p:par>
                            </p:childTnLst>
                          </p:cTn>
                        </p:par>
                        <p:par>
                          <p:cTn id="40" fill="hold">
                            <p:stCondLst>
                              <p:cond delay="500"/>
                            </p:stCondLst>
                            <p:childTnLst>
                              <p:par>
                                <p:cTn id="41" presetID="10" presetClass="entr" presetSubtype="0" fill="hold" grpId="0" nodeType="afterEffect">
                                  <p:stCondLst>
                                    <p:cond delay="0"/>
                                  </p:stCondLst>
                                  <p:childTnLst>
                                    <p:set>
                                      <p:cBhvr>
                                        <p:cTn id="42" dur="1" fill="hold">
                                          <p:stCondLst>
                                            <p:cond delay="0"/>
                                          </p:stCondLst>
                                        </p:cTn>
                                        <p:tgtEl>
                                          <p:spTgt spid="9"/>
                                        </p:tgtEl>
                                        <p:attrNameLst>
                                          <p:attrName>style.visibility</p:attrName>
                                        </p:attrNameLst>
                                      </p:cBhvr>
                                      <p:to>
                                        <p:strVal val="visible"/>
                                      </p:to>
                                    </p:set>
                                    <p:animEffect transition="in" filter="fade">
                                      <p:cBhvr>
                                        <p:cTn id="43"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7" grpId="0"/>
      <p:bldP spid="8" grpId="0"/>
      <p:bldP spid="9" grpId="0"/>
      <p:bldP spid="2" grpId="0" animBg="1"/>
      <p:bldP spid="11" grpId="0" animBg="1"/>
      <p:bldP spid="12" grpId="0" animBg="1"/>
      <p:bldP spid="14" grpId="0"/>
      <p:bldP spid="15" grpId="0" animBg="1"/>
    </p:bldLst>
  </p:timing>
</p:sld>
</file>

<file path=ppt/slides/slide6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766978" name="Rectangle 5"/>
          <p:cNvSpPr>
            <a:spLocks noGrp="1" noChangeArrowheads="1"/>
          </p:cNvSpPr>
          <p:nvPr>
            <p:ph type="title"/>
          </p:nvPr>
        </p:nvSpPr>
        <p:spPr>
          <a:xfrm rot="5400000">
            <a:off x="5041899" y="2863851"/>
            <a:ext cx="6985001" cy="1219200"/>
          </a:xfrm>
          <a:solidFill>
            <a:srgbClr val="000000"/>
          </a:solidFill>
        </p:spPr>
        <p:txBody>
          <a:bodyPr anchor="b"/>
          <a:lstStyle/>
          <a:p>
            <a:r>
              <a:rPr lang="ar-JO" sz="8000" dirty="0">
                <a:latin typeface="Arial" charset="0"/>
                <a:ea typeface="ＭＳ Ｐゴシック" charset="0"/>
              </a:rPr>
              <a:t>رؤيا يوحنا</a:t>
            </a:r>
          </a:p>
        </p:txBody>
      </p:sp>
      <p:graphicFrame>
        <p:nvGraphicFramePr>
          <p:cNvPr id="9" name="Table 8"/>
          <p:cNvGraphicFramePr>
            <a:graphicFrameLocks noGrp="1"/>
          </p:cNvGraphicFramePr>
          <p:nvPr>
            <p:extLst>
              <p:ext uri="{D42A27DB-BD31-4B8C-83A1-F6EECF244321}">
                <p14:modId xmlns:p14="http://schemas.microsoft.com/office/powerpoint/2010/main" val="1790830743"/>
              </p:ext>
            </p:extLst>
          </p:nvPr>
        </p:nvGraphicFramePr>
        <p:xfrm>
          <a:off x="0" y="0"/>
          <a:ext cx="7924800" cy="6822067"/>
        </p:xfrm>
        <a:graphic>
          <a:graphicData uri="http://schemas.openxmlformats.org/drawingml/2006/table">
            <a:tbl>
              <a:tblPr/>
              <a:tblGrid>
                <a:gridCol w="609600">
                  <a:extLst>
                    <a:ext uri="{9D8B030D-6E8A-4147-A177-3AD203B41FA5}">
                      <a16:colId xmlns:a16="http://schemas.microsoft.com/office/drawing/2014/main" val="20000"/>
                    </a:ext>
                  </a:extLst>
                </a:gridCol>
                <a:gridCol w="685800">
                  <a:extLst>
                    <a:ext uri="{9D8B030D-6E8A-4147-A177-3AD203B41FA5}">
                      <a16:colId xmlns:a16="http://schemas.microsoft.com/office/drawing/2014/main" val="20001"/>
                    </a:ext>
                  </a:extLst>
                </a:gridCol>
                <a:gridCol w="609600">
                  <a:extLst>
                    <a:ext uri="{9D8B030D-6E8A-4147-A177-3AD203B41FA5}">
                      <a16:colId xmlns:a16="http://schemas.microsoft.com/office/drawing/2014/main" val="20002"/>
                    </a:ext>
                  </a:extLst>
                </a:gridCol>
                <a:gridCol w="2209800">
                  <a:extLst>
                    <a:ext uri="{9D8B030D-6E8A-4147-A177-3AD203B41FA5}">
                      <a16:colId xmlns:a16="http://schemas.microsoft.com/office/drawing/2014/main" val="20003"/>
                    </a:ext>
                  </a:extLst>
                </a:gridCol>
                <a:gridCol w="868680">
                  <a:extLst>
                    <a:ext uri="{9D8B030D-6E8A-4147-A177-3AD203B41FA5}">
                      <a16:colId xmlns:a16="http://schemas.microsoft.com/office/drawing/2014/main" val="20004"/>
                    </a:ext>
                  </a:extLst>
                </a:gridCol>
                <a:gridCol w="603504">
                  <a:extLst>
                    <a:ext uri="{9D8B030D-6E8A-4147-A177-3AD203B41FA5}">
                      <a16:colId xmlns:a16="http://schemas.microsoft.com/office/drawing/2014/main" val="20005"/>
                    </a:ext>
                  </a:extLst>
                </a:gridCol>
                <a:gridCol w="795528">
                  <a:extLst>
                    <a:ext uri="{9D8B030D-6E8A-4147-A177-3AD203B41FA5}">
                      <a16:colId xmlns:a16="http://schemas.microsoft.com/office/drawing/2014/main" val="20006"/>
                    </a:ext>
                  </a:extLst>
                </a:gridCol>
                <a:gridCol w="732663">
                  <a:extLst>
                    <a:ext uri="{9D8B030D-6E8A-4147-A177-3AD203B41FA5}">
                      <a16:colId xmlns:a16="http://schemas.microsoft.com/office/drawing/2014/main" val="20007"/>
                    </a:ext>
                  </a:extLst>
                </a:gridCol>
                <a:gridCol w="809625">
                  <a:extLst>
                    <a:ext uri="{9D8B030D-6E8A-4147-A177-3AD203B41FA5}">
                      <a16:colId xmlns:a16="http://schemas.microsoft.com/office/drawing/2014/main" val="20008"/>
                    </a:ext>
                  </a:extLst>
                </a:gridCol>
              </a:tblGrid>
              <a:tr h="474632">
                <a:tc gridSpan="9">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bg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سيادة المسيح في النصر المستقبلي</a:t>
                      </a:r>
                    </a:p>
                  </a:txBody>
                  <a:tcPr marT="45715" marB="45715"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660066"/>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0"/>
                  </a:ext>
                </a:extLst>
              </a:tr>
              <a:tr h="570397">
                <a:tc gridSpan="3">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السيادة</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 في شخصه</a:t>
                      </a:r>
                    </a:p>
                  </a:txBody>
                  <a:tcPr marT="45715" marB="4571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BECDE"/>
                    </a:solidFill>
                  </a:tcPr>
                </a:tc>
                <a:tc hMerge="1">
                  <a:txBody>
                    <a:bodyPr/>
                    <a:lstStyle/>
                    <a:p>
                      <a:endParaRPr lang="en-US"/>
                    </a:p>
                  </a:txBody>
                  <a:tcPr/>
                </a:tc>
                <a:tc hMerge="1">
                  <a:txBody>
                    <a:bodyPr/>
                    <a:lstStyle/>
                    <a:p>
                      <a:endParaRPr lang="en-US"/>
                    </a:p>
                  </a:txBody>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السيادة على </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الكنائس</a:t>
                      </a:r>
                    </a:p>
                  </a:txBody>
                  <a:tcPr marT="45715" marB="4571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BECDE"/>
                    </a:solidFill>
                  </a:tcPr>
                </a:tc>
                <a:tc gridSpan="5">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السيادة</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في أحداث النهاية </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15" marB="4571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BECDE"/>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1"/>
                  </a:ext>
                </a:extLst>
              </a:tr>
              <a:tr h="322212">
                <a:tc gridSpan="3">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 الإصحاحات </a:t>
                      </a:r>
                      <a:r>
                        <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1</a:t>
                      </a:r>
                    </a:p>
                  </a:txBody>
                  <a:tcPr marT="45715" marB="4571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hMerge="1">
                  <a:txBody>
                    <a:bodyPr/>
                    <a:lstStyle/>
                    <a:p>
                      <a:endParaRPr lang="en-US"/>
                    </a:p>
                  </a:txBody>
                  <a:tcPr/>
                </a:tc>
                <a:tc hMerge="1">
                  <a:txBody>
                    <a:bodyPr/>
                    <a:lstStyle/>
                    <a:p>
                      <a:endParaRPr lang="en-US"/>
                    </a:p>
                  </a:txBody>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الإصحاحات</a:t>
                      </a:r>
                      <a:r>
                        <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 </a:t>
                      </a: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 2-3</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15" marB="4571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gridSpan="5">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 الإصحاحات 4-22</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15" marB="4571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2"/>
                  </a:ext>
                </a:extLst>
              </a:tr>
              <a:tr h="658591">
                <a:tc gridSpan="3">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altLang="ja-JP"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مَا رَأَيْتَ</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altLang="ja-JP"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(1: 19 أ)</a:t>
                      </a:r>
                      <a:endParaRPr kumimoji="0" lang="en-US" sz="1800" b="0"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15" marB="4571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BECDE"/>
                    </a:solidFill>
                  </a:tcPr>
                </a:tc>
                <a:tc hMerge="1">
                  <a:txBody>
                    <a:bodyPr/>
                    <a:lstStyle/>
                    <a:p>
                      <a:endParaRPr lang="en-US"/>
                    </a:p>
                  </a:txBody>
                  <a:tcPr/>
                </a:tc>
                <a:tc hMerge="1">
                  <a:txBody>
                    <a:bodyPr/>
                    <a:lstStyle/>
                    <a:p>
                      <a:endParaRPr lang="en-US"/>
                    </a:p>
                  </a:txBody>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altLang="ja-JP"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وَمَا هُوَ كَائِنٌ</a:t>
                      </a:r>
                      <a:endParaRPr kumimoji="0" lang="en-US" altLang="ja-JP" sz="1800" b="0"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(1: 19 ب)</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15" marB="4571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BECDE"/>
                    </a:solidFill>
                  </a:tcPr>
                </a:tc>
                <a:tc gridSpan="5">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altLang="ja-JP"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وَمَا هُوَ عَتِيدٌ أَنْ يَكُونَ بَعْدَ هذَا.</a:t>
                      </a:r>
                      <a:r>
                        <a:rPr kumimoji="0" lang="en-US" altLang="ja-JP"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                   </a:t>
                      </a:r>
                      <a:r>
                        <a:rPr kumimoji="0" lang="ar-JO" altLang="ja-JP"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(1: 19 ت)</a:t>
                      </a:r>
                      <a:endParaRPr kumimoji="0" lang="en-US" altLang="ja-JP"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15" marB="4571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BECDE"/>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3"/>
                  </a:ext>
                </a:extLst>
              </a:tr>
              <a:tr h="359228">
                <a:tc gridSpan="3">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الماضي</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15" marB="4571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hMerge="1">
                  <a:txBody>
                    <a:bodyPr/>
                    <a:lstStyle/>
                    <a:p>
                      <a:endParaRPr lang="en-US"/>
                    </a:p>
                  </a:txBody>
                  <a:tcPr/>
                </a:tc>
                <a:tc hMerge="1">
                  <a:txBody>
                    <a:bodyPr/>
                    <a:lstStyle/>
                    <a:p>
                      <a:endParaRPr lang="en-US"/>
                    </a:p>
                  </a:txBody>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الحاضر</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15" marB="4571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gridSpan="5">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المستقبل</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15" marB="4571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4"/>
                  </a:ext>
                </a:extLst>
              </a:tr>
              <a:tr h="613964">
                <a:tc gridSpan="3">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a:ln>
                            <a:noFill/>
                          </a:ln>
                          <a:solidFill>
                            <a:schemeClr val="tx1"/>
                          </a:solidFill>
                          <a:effectLst/>
                          <a:latin typeface="Arial" panose="020B0604020202020204" pitchFamily="34" charset="0"/>
                          <a:ea typeface="ＭＳ Ｐゴシック" charset="0"/>
                          <a:cs typeface="Arial" panose="020B0604020202020204" pitchFamily="34" charset="0"/>
                        </a:rPr>
                        <a:t>كشف</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a:ln>
                            <a:noFill/>
                          </a:ln>
                          <a:solidFill>
                            <a:schemeClr val="tx1"/>
                          </a:solidFill>
                          <a:effectLst/>
                          <a:latin typeface="Arial" panose="020B0604020202020204" pitchFamily="34" charset="0"/>
                          <a:ea typeface="ＭＳ Ｐゴシック" charset="0"/>
                          <a:cs typeface="Arial" panose="020B0604020202020204" pitchFamily="34" charset="0"/>
                        </a:rPr>
                        <a:t>المسيح</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15" marB="4571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BECDE"/>
                    </a:solidFill>
                  </a:tcPr>
                </a:tc>
                <a:tc hMerge="1">
                  <a:txBody>
                    <a:bodyPr/>
                    <a:lstStyle/>
                    <a:p>
                      <a:endParaRPr lang="en-US"/>
                    </a:p>
                  </a:txBody>
                  <a:tcPr/>
                </a:tc>
                <a:tc hMerge="1">
                  <a:txBody>
                    <a:bodyPr/>
                    <a:lstStyle/>
                    <a:p>
                      <a:endParaRPr lang="en-US"/>
                    </a:p>
                  </a:txBody>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كشف </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الكنائس</a:t>
                      </a:r>
                    </a:p>
                  </a:txBody>
                  <a:tcPr marT="45715" marB="4571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BECDE"/>
                    </a:solidFill>
                  </a:tcPr>
                </a:tc>
                <a:tc gridSpan="5">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اكتمال</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 الكشف</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15" marB="4571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BECDE"/>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5"/>
                  </a:ext>
                </a:extLst>
              </a:tr>
              <a:tr h="643366">
                <a:tc gridSpan="3">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الله على</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 الأرض</a:t>
                      </a:r>
                    </a:p>
                  </a:txBody>
                  <a:tcPr marT="45715" marB="4571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hMerge="1">
                  <a:txBody>
                    <a:bodyPr/>
                    <a:lstStyle/>
                    <a:p>
                      <a:endParaRPr lang="en-US"/>
                    </a:p>
                  </a:txBody>
                  <a:tcPr/>
                </a:tc>
                <a:tc hMerge="1">
                  <a:txBody>
                    <a:bodyPr/>
                    <a:lstStyle/>
                    <a:p>
                      <a:endParaRPr lang="en-US"/>
                    </a:p>
                  </a:txBody>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سفراء الله </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على الأرض</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15" marB="4571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gridSpan="5">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جهنم على الأرض </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إلى السماء على الأرض</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15" marB="4571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6"/>
                  </a:ext>
                </a:extLst>
              </a:tr>
              <a:tr h="473528">
                <a:tc gridSpan="3">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القاضي</a:t>
                      </a:r>
                    </a:p>
                  </a:txBody>
                  <a:tcPr marT="45715" marB="4571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BECDE"/>
                    </a:solidFill>
                  </a:tcPr>
                </a:tc>
                <a:tc hMerge="1">
                  <a:txBody>
                    <a:bodyPr/>
                    <a:lstStyle/>
                    <a:p>
                      <a:endParaRPr lang="en-US"/>
                    </a:p>
                  </a:txBody>
                  <a:tcPr/>
                </a:tc>
                <a:tc hMerge="1">
                  <a:txBody>
                    <a:bodyPr/>
                    <a:lstStyle/>
                    <a:p>
                      <a:endParaRPr lang="en-US"/>
                    </a:p>
                  </a:txBody>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الواجبات</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15" marB="4571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BECDE"/>
                    </a:solidFill>
                  </a:tcPr>
                </a:tc>
                <a:tc gridSpan="5">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الدينونة والمكافآت</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15" marB="4571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BECDE"/>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7"/>
                  </a:ext>
                </a:extLst>
              </a:tr>
              <a:tr h="806544">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موضوع</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1:1-3</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L="50800" marR="50800"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عبادة الثالوث</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1: 4-8</a:t>
                      </a:r>
                    </a:p>
                    <a:p>
                      <a:pPr marL="0" marR="0" lvl="0" indent="0" algn="ctr" defTabSz="457200" rtl="1"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L="50800" marR="50800"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المسيح</a:t>
                      </a: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 الممجد</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1: 9-20</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L="50800" marR="50800"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سبع كنائس في آسيا:</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err="1">
                          <a:ln>
                            <a:noFill/>
                          </a:ln>
                          <a:solidFill>
                            <a:schemeClr val="tx1"/>
                          </a:solidFill>
                          <a:effectLst/>
                          <a:latin typeface="Arial" panose="020B0604020202020204" pitchFamily="34" charset="0"/>
                          <a:ea typeface="ＭＳ Ｐゴシック" charset="0"/>
                          <a:cs typeface="Arial" panose="020B0604020202020204" pitchFamily="34" charset="0"/>
                        </a:rPr>
                        <a:t>أفسس</a:t>
                      </a:r>
                      <a:endPar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سميرنا</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err="1">
                          <a:ln>
                            <a:noFill/>
                          </a:ln>
                          <a:solidFill>
                            <a:schemeClr val="tx1"/>
                          </a:solidFill>
                          <a:effectLst/>
                          <a:latin typeface="Arial" panose="020B0604020202020204" pitchFamily="34" charset="0"/>
                          <a:ea typeface="ＭＳ Ｐゴシック" charset="0"/>
                          <a:cs typeface="Arial" panose="020B0604020202020204" pitchFamily="34" charset="0"/>
                        </a:rPr>
                        <a:t>برغامس</a:t>
                      </a:r>
                      <a:endPar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err="1">
                          <a:ln>
                            <a:noFill/>
                          </a:ln>
                          <a:solidFill>
                            <a:schemeClr val="tx1"/>
                          </a:solidFill>
                          <a:effectLst/>
                          <a:latin typeface="Arial" panose="020B0604020202020204" pitchFamily="34" charset="0"/>
                          <a:ea typeface="ＭＳ Ｐゴシック" charset="0"/>
                          <a:cs typeface="Arial" panose="020B0604020202020204" pitchFamily="34" charset="0"/>
                        </a:rPr>
                        <a:t>ثياتيرا</a:t>
                      </a:r>
                      <a:endPar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err="1">
                          <a:ln>
                            <a:noFill/>
                          </a:ln>
                          <a:solidFill>
                            <a:schemeClr val="tx1"/>
                          </a:solidFill>
                          <a:effectLst/>
                          <a:latin typeface="Arial" panose="020B0604020202020204" pitchFamily="34" charset="0"/>
                          <a:ea typeface="ＭＳ Ｐゴシック" charset="0"/>
                          <a:cs typeface="Arial" panose="020B0604020202020204" pitchFamily="34" charset="0"/>
                        </a:rPr>
                        <a:t>ساردس</a:t>
                      </a:r>
                      <a:endPar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فيلادلفيا</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err="1">
                          <a:ln>
                            <a:noFill/>
                          </a:ln>
                          <a:solidFill>
                            <a:schemeClr val="tx1"/>
                          </a:solidFill>
                          <a:effectLst/>
                          <a:latin typeface="Arial" panose="020B0604020202020204" pitchFamily="34" charset="0"/>
                          <a:ea typeface="ＭＳ Ｐゴシック" charset="0"/>
                          <a:cs typeface="Arial" panose="020B0604020202020204" pitchFamily="34" charset="0"/>
                        </a:rPr>
                        <a:t>لاودكية</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L="50800" marR="50800"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الضيقة</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4: 1- 19:10</a:t>
                      </a:r>
                    </a:p>
                  </a:txBody>
                  <a:tcPr marL="50800" marR="50800"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المجيء</a:t>
                      </a: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 الثاني</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19: 1-21</a:t>
                      </a:r>
                    </a:p>
                  </a:txBody>
                  <a:tcPr marL="50800" marR="50800"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الألفية</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20</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L="50800" marR="50800"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الحالة الأبدية</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21: 1- 22: 5</a:t>
                      </a:r>
                    </a:p>
                  </a:txBody>
                  <a:tcPr marL="50800" marR="50800"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الخاتمة: وشيكة</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22: 6-21</a:t>
                      </a:r>
                    </a:p>
                  </a:txBody>
                  <a:tcPr marL="50800" marR="50800"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extLst>
                  <a:ext uri="{0D108BD9-81ED-4DB2-BD59-A6C34878D82A}">
                    <a16:rowId xmlns:a16="http://schemas.microsoft.com/office/drawing/2014/main" val="10008"/>
                  </a:ext>
                </a:extLst>
              </a:tr>
              <a:tr h="363515">
                <a:tc gridSpan="9">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95 م</a:t>
                      </a:r>
                    </a:p>
                  </a:txBody>
                  <a:tcPr marT="45715" marB="45715"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BECDE"/>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9"/>
                  </a:ext>
                </a:extLst>
              </a:tr>
            </a:tbl>
          </a:graphicData>
        </a:graphic>
      </p:graphicFrame>
      <p:sp>
        <p:nvSpPr>
          <p:cNvPr id="766979" name="Text Box 7"/>
          <p:cNvSpPr txBox="1">
            <a:spLocks noChangeArrowheads="1"/>
          </p:cNvSpPr>
          <p:nvPr/>
        </p:nvSpPr>
        <p:spPr bwMode="auto">
          <a:xfrm>
            <a:off x="7783615" y="4763"/>
            <a:ext cx="1456515" cy="4022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wrap="squar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318، 324م</a:t>
            </a:r>
            <a:endParaRPr kumimoji="0" lang="en-US" sz="20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3866172684"/>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66978"/>
                                        </p:tgtEl>
                                        <p:attrNameLst>
                                          <p:attrName>style.visibility</p:attrName>
                                        </p:attrNameLst>
                                      </p:cBhvr>
                                      <p:to>
                                        <p:strVal val="visible"/>
                                      </p:to>
                                    </p:set>
                                    <p:anim calcmode="lin" valueType="num">
                                      <p:cBhvr additive="base">
                                        <p:cTn id="7" dur="500" fill="hold"/>
                                        <p:tgtEl>
                                          <p:spTgt spid="766978"/>
                                        </p:tgtEl>
                                        <p:attrNameLst>
                                          <p:attrName>ppt_x</p:attrName>
                                        </p:attrNameLst>
                                      </p:cBhvr>
                                      <p:tavLst>
                                        <p:tav tm="0">
                                          <p:val>
                                            <p:strVal val="#ppt_x"/>
                                          </p:val>
                                        </p:tav>
                                        <p:tav tm="100000">
                                          <p:val>
                                            <p:strVal val="#ppt_x"/>
                                          </p:val>
                                        </p:tav>
                                      </p:tavLst>
                                    </p:anim>
                                    <p:anim calcmode="lin" valueType="num">
                                      <p:cBhvr additive="base">
                                        <p:cTn id="8" dur="500" fill="hold"/>
                                        <p:tgtEl>
                                          <p:spTgt spid="76697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66978" grpId="0" animBg="1"/>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3249" name="Picture 33"/>
          <p:cNvPicPr>
            <a:picLocks noChangeAspect="1" noChangeArrowheads="1"/>
          </p:cNvPicPr>
          <p:nvPr/>
        </p:nvPicPr>
        <p:blipFill>
          <a:blip r:embed="rId3">
            <a:lum bright="18000" contrast="24000"/>
            <a:extLst>
              <a:ext uri="{28A0092B-C50C-407E-A947-70E740481C1C}">
                <a14:useLocalDpi xmlns:a14="http://schemas.microsoft.com/office/drawing/2010/main"/>
              </a:ext>
            </a:extLst>
          </a:blip>
          <a:srcRect/>
          <a:stretch>
            <a:fillRect/>
          </a:stretch>
        </p:blipFill>
        <p:spPr bwMode="auto">
          <a:xfrm>
            <a:off x="0" y="0"/>
            <a:ext cx="9156700" cy="68707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83331" name="Rectangle 3"/>
          <p:cNvSpPr>
            <a:spLocks noChangeArrowheads="1"/>
          </p:cNvSpPr>
          <p:nvPr/>
        </p:nvSpPr>
        <p:spPr bwMode="auto">
          <a:xfrm>
            <a:off x="754063" y="357188"/>
            <a:ext cx="7110412" cy="515937"/>
          </a:xfrm>
          <a:prstGeom prst="rect">
            <a:avLst/>
          </a:prstGeom>
          <a:noFill/>
          <a:ln w="508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a:ln>
                  <a:noFill/>
                </a:ln>
                <a:solidFill>
                  <a:srgbClr val="FAFD00"/>
                </a:solidFill>
                <a:effectLst/>
                <a:uLnTx/>
                <a:uFillTx/>
                <a:latin typeface="Arial" panose="020B0604020202020204" pitchFamily="34" charset="0"/>
                <a:ea typeface="ＭＳ Ｐゴシック" charset="0"/>
                <a:cs typeface="Arial" panose="020B0604020202020204" pitchFamily="34" charset="0"/>
              </a:rPr>
              <a:t>                            </a:t>
            </a:r>
          </a:p>
        </p:txBody>
      </p:sp>
      <p:sp>
        <p:nvSpPr>
          <p:cNvPr id="53251" name="Text Box 18"/>
          <p:cNvSpPr txBox="1">
            <a:spLocks noChangeArrowheads="1"/>
          </p:cNvSpPr>
          <p:nvPr/>
        </p:nvSpPr>
        <p:spPr bwMode="auto">
          <a:xfrm>
            <a:off x="8726488" y="106363"/>
            <a:ext cx="260350"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000" b="0" i="0" u="none" strike="noStrike" kern="1200" cap="none" spc="0" normalizeH="0" baseline="0" noProof="0">
                <a:ln>
                  <a:noFill/>
                </a:ln>
                <a:solidFill>
                  <a:srgbClr val="FFA27C"/>
                </a:solidFill>
                <a:effectLst/>
                <a:uLnTx/>
                <a:uFillTx/>
                <a:latin typeface="Arial" panose="020B0604020202020204" pitchFamily="34" charset="0"/>
                <a:ea typeface="ＭＳ Ｐゴシック" charset="0"/>
                <a:cs typeface="Arial" panose="020B0604020202020204" pitchFamily="34" charset="0"/>
              </a:rPr>
              <a:t> </a:t>
            </a:r>
          </a:p>
        </p:txBody>
      </p:sp>
      <p:grpSp>
        <p:nvGrpSpPr>
          <p:cNvPr id="2" name="Group 36"/>
          <p:cNvGrpSpPr>
            <a:grpSpLocks/>
          </p:cNvGrpSpPr>
          <p:nvPr/>
        </p:nvGrpSpPr>
        <p:grpSpPr bwMode="auto">
          <a:xfrm>
            <a:off x="539750" y="1239838"/>
            <a:ext cx="8526463" cy="4743450"/>
            <a:chOff x="340" y="781"/>
            <a:chExt cx="5371" cy="2988"/>
          </a:xfrm>
        </p:grpSpPr>
        <p:sp>
          <p:nvSpPr>
            <p:cNvPr id="53258" name="Text Box 19"/>
            <p:cNvSpPr txBox="1">
              <a:spLocks noChangeArrowheads="1"/>
            </p:cNvSpPr>
            <p:nvPr/>
          </p:nvSpPr>
          <p:spPr bwMode="auto">
            <a:xfrm>
              <a:off x="5595" y="3356"/>
              <a:ext cx="116" cy="2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sz="2000" b="0" i="0" u="none" strike="noStrike" kern="1200" cap="none" spc="0" normalizeH="0" baseline="0" noProof="0">
                <a:ln>
                  <a:noFill/>
                </a:ln>
                <a:solidFill>
                  <a:srgbClr val="FFA27C"/>
                </a:solidFill>
                <a:effectLst/>
                <a:uLnTx/>
                <a:uFillTx/>
                <a:latin typeface="Arial" panose="020B0604020202020204" pitchFamily="34" charset="0"/>
                <a:ea typeface="ＭＳ Ｐゴシック" charset="0"/>
                <a:cs typeface="Arial" panose="020B0604020202020204" pitchFamily="34" charset="0"/>
              </a:endParaRPr>
            </a:p>
          </p:txBody>
        </p:sp>
        <p:sp>
          <p:nvSpPr>
            <p:cNvPr id="483352" name="AutoShape 24"/>
            <p:cNvSpPr>
              <a:spLocks noChangeArrowheads="1"/>
            </p:cNvSpPr>
            <p:nvPr/>
          </p:nvSpPr>
          <p:spPr bwMode="auto">
            <a:xfrm>
              <a:off x="340" y="781"/>
              <a:ext cx="5088" cy="2988"/>
            </a:xfrm>
            <a:prstGeom prst="roundRect">
              <a:avLst>
                <a:gd name="adj" fmla="val 16667"/>
              </a:avLst>
            </a:prstGeom>
            <a:gradFill rotWithShape="0">
              <a:gsLst>
                <a:gs pos="0">
                  <a:srgbClr val="000099">
                    <a:gamma/>
                    <a:shade val="0"/>
                    <a:invGamma/>
                  </a:srgbClr>
                </a:gs>
                <a:gs pos="50000">
                  <a:srgbClr val="000099"/>
                </a:gs>
                <a:gs pos="100000">
                  <a:srgbClr val="000099">
                    <a:gamma/>
                    <a:shade val="0"/>
                    <a:invGamma/>
                  </a:srgbClr>
                </a:gs>
              </a:gsLst>
              <a:lin ang="5400000" scaled="1"/>
            </a:gradFill>
            <a:ln w="57150">
              <a:solidFill>
                <a:srgbClr val="FF3300"/>
              </a:solidFill>
              <a:round/>
              <a:headEnd/>
              <a:tailEnd/>
            </a:ln>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53261" name="Text Box 26"/>
            <p:cNvSpPr txBox="1">
              <a:spLocks noChangeArrowheads="1"/>
            </p:cNvSpPr>
            <p:nvPr/>
          </p:nvSpPr>
          <p:spPr bwMode="auto">
            <a:xfrm>
              <a:off x="465" y="1262"/>
              <a:ext cx="4838" cy="238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ts val="4800"/>
                </a:spcBef>
                <a:spcAft>
                  <a:spcPct val="0"/>
                </a:spcAft>
                <a:buClrTx/>
                <a:buSzTx/>
                <a:buFontTx/>
                <a:buNone/>
                <a:tabLst/>
                <a:defRPr/>
              </a:pPr>
              <a:r>
                <a:rPr kumimoji="0" lang="ar-JO" sz="6000" b="1" i="0" u="none" strike="noStrike" kern="1200" cap="none" spc="0" normalizeH="0" baseline="0" noProof="0" dirty="0">
                  <a:ln>
                    <a:noFill/>
                  </a:ln>
                  <a:solidFill>
                    <a:srgbClr val="FFFF00"/>
                  </a:solidFill>
                  <a:effectLst>
                    <a:outerShdw blurRad="50800" dist="889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إذن بعد ذلك                  يجب طرح السؤال:           من المؤهل للجلوس        على عرش داود؟</a:t>
              </a:r>
            </a:p>
          </p:txBody>
        </p:sp>
      </p:grpSp>
      <p:sp>
        <p:nvSpPr>
          <p:cNvPr id="53253" name="Text Box 27"/>
          <p:cNvSpPr txBox="1">
            <a:spLocks noChangeArrowheads="1"/>
          </p:cNvSpPr>
          <p:nvPr/>
        </p:nvSpPr>
        <p:spPr bwMode="auto">
          <a:xfrm>
            <a:off x="542925" y="6526213"/>
            <a:ext cx="219075"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000" b="1" i="0"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p>
        </p:txBody>
      </p:sp>
      <p:sp>
        <p:nvSpPr>
          <p:cNvPr id="483356" name="Rectangle 28"/>
          <p:cNvSpPr>
            <a:spLocks noChangeArrowheads="1"/>
          </p:cNvSpPr>
          <p:nvPr/>
        </p:nvSpPr>
        <p:spPr bwMode="auto">
          <a:xfrm>
            <a:off x="8034338" y="6481763"/>
            <a:ext cx="282575" cy="304800"/>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a:t>
            </a:r>
          </a:p>
        </p:txBody>
      </p:sp>
      <p:sp>
        <p:nvSpPr>
          <p:cNvPr id="483359" name="Rectangle 31"/>
          <p:cNvSpPr>
            <a:spLocks noChangeArrowheads="1"/>
          </p:cNvSpPr>
          <p:nvPr/>
        </p:nvSpPr>
        <p:spPr bwMode="auto">
          <a:xfrm>
            <a:off x="8098485" y="6523752"/>
            <a:ext cx="325730" cy="246221"/>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20</a:t>
            </a:r>
          </a:p>
        </p:txBody>
      </p:sp>
      <p:sp>
        <p:nvSpPr>
          <p:cNvPr id="53256" name="Text Box 34"/>
          <p:cNvSpPr txBox="1">
            <a:spLocks noChangeArrowheads="1"/>
          </p:cNvSpPr>
          <p:nvPr/>
        </p:nvSpPr>
        <p:spPr bwMode="auto">
          <a:xfrm>
            <a:off x="479425" y="6545263"/>
            <a:ext cx="915988" cy="228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900" b="1" i="0"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rPr>
              <a:t>©2006 TBBMI</a:t>
            </a:r>
          </a:p>
        </p:txBody>
      </p:sp>
      <p:sp>
        <p:nvSpPr>
          <p:cNvPr id="483363" name="Rectangle 35"/>
          <p:cNvSpPr>
            <a:spLocks noChangeArrowheads="1"/>
          </p:cNvSpPr>
          <p:nvPr/>
        </p:nvSpPr>
        <p:spPr bwMode="auto">
          <a:xfrm>
            <a:off x="7559132" y="6525340"/>
            <a:ext cx="736099" cy="246221"/>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9.65.05B.</a:t>
            </a: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7" presetClass="entr" presetSubtype="10"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1000" fill="hold"/>
                                        <p:tgtEl>
                                          <p:spTgt spid="2"/>
                                        </p:tgtEl>
                                        <p:attrNameLst>
                                          <p:attrName>ppt_w</p:attrName>
                                        </p:attrNameLst>
                                      </p:cBhvr>
                                      <p:tavLst>
                                        <p:tav tm="0">
                                          <p:val>
                                            <p:fltVal val="0"/>
                                          </p:val>
                                        </p:tav>
                                        <p:tav tm="100000">
                                          <p:val>
                                            <p:strVal val="#ppt_w"/>
                                          </p:val>
                                        </p:tav>
                                      </p:tavLst>
                                    </p:anim>
                                    <p:anim calcmode="lin" valueType="num">
                                      <p:cBhvr>
                                        <p:cTn id="8" dur="1000" fill="hold"/>
                                        <p:tgtEl>
                                          <p:spTgt spid="2"/>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0.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748546" name="Rectangle 2"/>
          <p:cNvSpPr>
            <a:spLocks noGrp="1" noChangeArrowheads="1"/>
          </p:cNvSpPr>
          <p:nvPr>
            <p:ph type="title"/>
          </p:nvPr>
        </p:nvSpPr>
        <p:spPr>
          <a:xfrm>
            <a:off x="107950" y="115888"/>
            <a:ext cx="8229600" cy="884237"/>
          </a:xfrm>
          <a:solidFill>
            <a:srgbClr val="000000"/>
          </a:solidFill>
        </p:spPr>
        <p:txBody>
          <a:bodyPr/>
          <a:lstStyle/>
          <a:p>
            <a:pPr eaLnBrk="1" hangingPunct="1"/>
            <a:r>
              <a:rPr lang="ar-JO" b="1" dirty="0">
                <a:solidFill>
                  <a:srgbClr val="FFFFFF"/>
                </a:solidFill>
                <a:latin typeface="Arial" charset="0"/>
              </a:rPr>
              <a:t>أشياء محددة للملاحظة</a:t>
            </a:r>
            <a:endParaRPr lang="en-US" b="1" dirty="0">
              <a:latin typeface="Arial" charset="0"/>
            </a:endParaRPr>
          </a:p>
        </p:txBody>
      </p:sp>
      <p:sp>
        <p:nvSpPr>
          <p:cNvPr id="4102" name="Rectangle 6"/>
          <p:cNvSpPr>
            <a:spLocks noChangeArrowheads="1"/>
          </p:cNvSpPr>
          <p:nvPr/>
        </p:nvSpPr>
        <p:spPr bwMode="auto">
          <a:xfrm>
            <a:off x="179388" y="1268413"/>
            <a:ext cx="3611562" cy="4525962"/>
          </a:xfrm>
          <a:prstGeom prst="rect">
            <a:avLst/>
          </a:prstGeom>
          <a:noFill/>
          <a:ln w="9525">
            <a:noFill/>
            <a:miter lim="800000"/>
            <a:headEnd/>
            <a:tailEnd/>
          </a:ln>
          <a:effectLst/>
        </p:spPr>
        <p:txBody>
          <a:bodyPr/>
          <a:lstStyle/>
          <a:p>
            <a:pPr marL="342900" indent="-342900" algn="r" defTabSz="914400" rtl="1" fontAlgn="base">
              <a:spcBef>
                <a:spcPct val="20000"/>
              </a:spcBef>
              <a:spcAft>
                <a:spcPct val="0"/>
              </a:spcAft>
              <a:buFontTx/>
              <a:buChar char="•"/>
              <a:defRPr/>
            </a:pPr>
            <a:r>
              <a:rPr lang="ar-JO" sz="4000" b="1" dirty="0">
                <a:solidFill>
                  <a:srgbClr val="FFFFFF"/>
                </a:solidFill>
                <a:effectLst>
                  <a:outerShdw blurRad="50800" dist="38100" dir="2700000" algn="tl" rotWithShape="0">
                    <a:srgbClr val="000000">
                      <a:alpha val="43000"/>
                    </a:srgbClr>
                  </a:outerShdw>
                </a:effectLst>
                <a:latin typeface="Arial" pitchFamily="-105" charset="0"/>
                <a:ea typeface="Arial" pitchFamily="-105" charset="0"/>
                <a:cs typeface="Arial" pitchFamily="-105" charset="0"/>
              </a:rPr>
              <a:t>الهيكل العام</a:t>
            </a:r>
            <a:endParaRPr lang="en-US" sz="4000" b="1" dirty="0">
              <a:solidFill>
                <a:srgbClr val="FFFFFF"/>
              </a:solidFill>
              <a:effectLst>
                <a:outerShdw blurRad="50800" dist="38100" dir="2700000" algn="tl" rotWithShape="0">
                  <a:srgbClr val="000000">
                    <a:alpha val="43000"/>
                  </a:srgbClr>
                </a:outerShdw>
              </a:effectLst>
              <a:latin typeface="Arial" pitchFamily="-105" charset="0"/>
              <a:ea typeface="Arial" pitchFamily="-105" charset="0"/>
              <a:cs typeface="Arial" pitchFamily="-105" charset="0"/>
            </a:endParaRPr>
          </a:p>
        </p:txBody>
      </p:sp>
      <p:sp>
        <p:nvSpPr>
          <p:cNvPr id="4103" name="Text Box 7"/>
          <p:cNvSpPr txBox="1">
            <a:spLocks noChangeArrowheads="1"/>
          </p:cNvSpPr>
          <p:nvPr/>
        </p:nvSpPr>
        <p:spPr bwMode="auto">
          <a:xfrm>
            <a:off x="8509000" y="76200"/>
            <a:ext cx="530915"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defTabSz="914400" fontAlgn="base">
              <a:spcBef>
                <a:spcPct val="0"/>
              </a:spcBef>
              <a:spcAft>
                <a:spcPct val="0"/>
              </a:spcAft>
              <a:defRPr/>
            </a:pPr>
            <a:r>
              <a:rPr lang="ar-JO" b="1" dirty="0">
                <a:solidFill>
                  <a:srgbClr val="FFFFFF"/>
                </a:solidFill>
              </a:rPr>
              <a:t>22</a:t>
            </a:r>
            <a:endParaRPr lang="en-US" b="1" dirty="0">
              <a:solidFill>
                <a:srgbClr val="FFFFFF"/>
              </a:solidFill>
              <a:effectLst>
                <a:outerShdw blurRad="38100" dist="38100" dir="2700000" algn="tl">
                  <a:srgbClr val="DDDDDD"/>
                </a:outerShdw>
              </a:effectLst>
            </a:endParaRPr>
          </a:p>
        </p:txBody>
      </p:sp>
      <p:sp>
        <p:nvSpPr>
          <p:cNvPr id="6" name="Rectangle 6"/>
          <p:cNvSpPr>
            <a:spLocks noChangeArrowheads="1"/>
          </p:cNvSpPr>
          <p:nvPr/>
        </p:nvSpPr>
        <p:spPr bwMode="auto">
          <a:xfrm>
            <a:off x="3393006" y="1268413"/>
            <a:ext cx="5501974" cy="5589587"/>
          </a:xfrm>
          <a:prstGeom prst="rect">
            <a:avLst/>
          </a:prstGeom>
          <a:noFill/>
          <a:ln w="9525">
            <a:noFill/>
            <a:miter lim="800000"/>
            <a:headEnd/>
            <a:tailEnd/>
          </a:ln>
          <a:effectLst/>
        </p:spPr>
        <p:txBody>
          <a:bodyPr/>
          <a:lstStyle/>
          <a:p>
            <a:pPr algn="r" defTabSz="914400" fontAlgn="base">
              <a:spcBef>
                <a:spcPct val="20000"/>
              </a:spcBef>
              <a:spcAft>
                <a:spcPct val="0"/>
              </a:spcAft>
              <a:defRPr/>
            </a:pPr>
            <a:r>
              <a:rPr lang="ar-JO" sz="3200" b="1" dirty="0">
                <a:solidFill>
                  <a:srgbClr val="FFFFFF"/>
                </a:solidFill>
                <a:effectLst>
                  <a:outerShdw blurRad="50800" dist="38100" dir="2700000" algn="tl" rotWithShape="0">
                    <a:srgbClr val="000000">
                      <a:alpha val="43000"/>
                    </a:srgbClr>
                  </a:outerShdw>
                </a:effectLst>
                <a:latin typeface="Arial" pitchFamily="-105" charset="0"/>
                <a:ea typeface="Arial" pitchFamily="-105" charset="0"/>
                <a:cs typeface="Arial" pitchFamily="-105" charset="0"/>
              </a:rPr>
              <a:t>أما من جهة ... (1 كو 7: 1)</a:t>
            </a:r>
          </a:p>
          <a:p>
            <a:pPr algn="r" defTabSz="914400" fontAlgn="base">
              <a:spcBef>
                <a:spcPct val="20000"/>
              </a:spcBef>
              <a:spcAft>
                <a:spcPct val="0"/>
              </a:spcAft>
              <a:defRPr/>
            </a:pPr>
            <a:r>
              <a:rPr lang="ar-JO" sz="3200" b="1" dirty="0">
                <a:solidFill>
                  <a:srgbClr val="FFFFFF"/>
                </a:solidFill>
                <a:effectLst>
                  <a:outerShdw blurRad="50800" dist="38100" dir="2700000" algn="tl" rotWithShape="0">
                    <a:srgbClr val="000000">
                      <a:alpha val="43000"/>
                    </a:srgbClr>
                  </a:outerShdw>
                </a:effectLst>
                <a:latin typeface="Arial" pitchFamily="-105" charset="0"/>
                <a:ea typeface="Arial" pitchFamily="-105" charset="0"/>
                <a:cs typeface="Arial" pitchFamily="-105" charset="0"/>
              </a:rPr>
              <a:t>أما من جهة ... (1 كو 8: 1)</a:t>
            </a:r>
          </a:p>
          <a:p>
            <a:pPr algn="r" defTabSz="914400" fontAlgn="base">
              <a:spcBef>
                <a:spcPct val="20000"/>
              </a:spcBef>
              <a:spcAft>
                <a:spcPct val="0"/>
              </a:spcAft>
              <a:defRPr/>
            </a:pPr>
            <a:r>
              <a:rPr lang="ar-JO" sz="3200" b="1" dirty="0">
                <a:solidFill>
                  <a:srgbClr val="FFFFFF"/>
                </a:solidFill>
                <a:effectLst>
                  <a:outerShdw blurRad="50800" dist="38100" dir="2700000" algn="tl" rotWithShape="0">
                    <a:srgbClr val="000000">
                      <a:alpha val="43000"/>
                    </a:srgbClr>
                  </a:outerShdw>
                </a:effectLst>
                <a:latin typeface="Arial" pitchFamily="-105" charset="0"/>
                <a:ea typeface="Arial" pitchFamily="-105" charset="0"/>
                <a:cs typeface="Arial" pitchFamily="-105" charset="0"/>
              </a:rPr>
              <a:t>أما من جهة ... (1 كو 12: 1)</a:t>
            </a:r>
          </a:p>
          <a:p>
            <a:pPr algn="r" defTabSz="914400" fontAlgn="base">
              <a:spcBef>
                <a:spcPct val="20000"/>
              </a:spcBef>
              <a:spcAft>
                <a:spcPct val="0"/>
              </a:spcAft>
              <a:defRPr/>
            </a:pPr>
            <a:r>
              <a:rPr lang="ar-JO" sz="3200" b="1" dirty="0">
                <a:solidFill>
                  <a:srgbClr val="FFFFFF"/>
                </a:solidFill>
                <a:effectLst>
                  <a:outerShdw blurRad="50800" dist="38100" dir="2700000" algn="tl" rotWithShape="0">
                    <a:srgbClr val="000000">
                      <a:alpha val="43000"/>
                    </a:srgbClr>
                  </a:outerShdw>
                </a:effectLst>
                <a:latin typeface="Arial" pitchFamily="-105" charset="0"/>
                <a:ea typeface="Arial" pitchFamily="-105" charset="0"/>
                <a:cs typeface="Arial" pitchFamily="-105" charset="0"/>
              </a:rPr>
              <a:t>أما من جهة ... (1 كو 15: 1)</a:t>
            </a:r>
            <a:endParaRPr lang="en-US" sz="3200" b="1" dirty="0">
              <a:solidFill>
                <a:srgbClr val="FFFFFF"/>
              </a:solidFill>
              <a:effectLst>
                <a:outerShdw blurRad="50800" dist="38100" dir="2700000" algn="tl" rotWithShape="0">
                  <a:srgbClr val="000000">
                    <a:alpha val="43000"/>
                  </a:srgbClr>
                </a:outerShdw>
              </a:effectLst>
              <a:latin typeface="Arial" pitchFamily="-105" charset="0"/>
              <a:ea typeface="Arial" pitchFamily="-105" charset="0"/>
              <a:cs typeface="Arial" pitchFamily="-105" charset="0"/>
            </a:endParaRPr>
          </a:p>
          <a:p>
            <a:pPr algn="r" defTabSz="914400" fontAlgn="base">
              <a:spcBef>
                <a:spcPct val="20000"/>
              </a:spcBef>
              <a:spcAft>
                <a:spcPct val="0"/>
              </a:spcAft>
              <a:defRPr/>
            </a:pPr>
            <a:endParaRPr lang="en-US" sz="3200" b="1" dirty="0">
              <a:solidFill>
                <a:srgbClr val="FFFFFF"/>
              </a:solidFill>
              <a:effectLst>
                <a:outerShdw blurRad="50800" dist="38100" dir="2700000" algn="tl" rotWithShape="0">
                  <a:srgbClr val="000000">
                    <a:alpha val="43000"/>
                  </a:srgbClr>
                </a:outerShdw>
              </a:effectLst>
              <a:latin typeface="Arial" pitchFamily="-105" charset="0"/>
              <a:ea typeface="Arial" pitchFamily="-105" charset="0"/>
              <a:cs typeface="Arial" pitchFamily="-105" charset="0"/>
            </a:endParaRPr>
          </a:p>
        </p:txBody>
      </p:sp>
      <p:sp>
        <p:nvSpPr>
          <p:cNvPr id="7" name="Rectangle 6"/>
          <p:cNvSpPr>
            <a:spLocks noChangeArrowheads="1"/>
          </p:cNvSpPr>
          <p:nvPr/>
        </p:nvSpPr>
        <p:spPr bwMode="auto">
          <a:xfrm>
            <a:off x="0" y="6453188"/>
            <a:ext cx="9144000" cy="404812"/>
          </a:xfrm>
          <a:prstGeom prst="rect">
            <a:avLst/>
          </a:prstGeom>
          <a:solidFill>
            <a:srgbClr val="000000"/>
          </a:solidFill>
          <a:ln w="9525">
            <a:noFill/>
            <a:miter lim="800000"/>
            <a:headEnd/>
            <a:tailEnd/>
          </a:ln>
          <a:effectLst/>
        </p:spPr>
        <p:txBody>
          <a:bodyPr/>
          <a:lstStyle/>
          <a:p>
            <a:pPr algn="ctr" defTabSz="914400" fontAlgn="base">
              <a:spcBef>
                <a:spcPct val="20000"/>
              </a:spcBef>
              <a:spcAft>
                <a:spcPct val="0"/>
              </a:spcAft>
              <a:defRPr/>
            </a:pPr>
            <a:r>
              <a:rPr lang="ar-JO" sz="2000" b="1" dirty="0">
                <a:solidFill>
                  <a:srgbClr val="FFFFFF"/>
                </a:solidFill>
                <a:effectLst>
                  <a:outerShdw blurRad="50800" dist="38100" dir="2700000" algn="tl" rotWithShape="0">
                    <a:srgbClr val="000000">
                      <a:alpha val="43000"/>
                    </a:srgbClr>
                  </a:outerShdw>
                </a:effectLst>
                <a:latin typeface="Arial" pitchFamily="-105" charset="0"/>
                <a:ea typeface="Arial" pitchFamily="-105" charset="0"/>
                <a:cs typeface="Arial" pitchFamily="-105" charset="0"/>
              </a:rPr>
              <a:t>أوليتا والد، فرح الإكتشاف</a:t>
            </a:r>
          </a:p>
        </p:txBody>
      </p:sp>
    </p:spTree>
    <p:extLst>
      <p:ext uri="{BB962C8B-B14F-4D97-AF65-F5344CB8AC3E}">
        <p14:creationId xmlns:p14="http://schemas.microsoft.com/office/powerpoint/2010/main" val="3115604503"/>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4" presetClass="entr" presetSubtype="0" fill="hold" grpId="0" nodeType="clickEffect">
                                  <p:stCondLst>
                                    <p:cond delay="0"/>
                                  </p:stCondLst>
                                  <p:childTnLst>
                                    <p:set>
                                      <p:cBhvr>
                                        <p:cTn id="6" dur="1" fill="hold">
                                          <p:stCondLst>
                                            <p:cond delay="0"/>
                                          </p:stCondLst>
                                        </p:cTn>
                                        <p:tgtEl>
                                          <p:spTgt spid="4102">
                                            <p:txEl>
                                              <p:pRg st="0" end="0"/>
                                            </p:txEl>
                                          </p:spTgt>
                                        </p:tgtEl>
                                        <p:attrNameLst>
                                          <p:attrName>style.visibility</p:attrName>
                                        </p:attrNameLst>
                                      </p:cBhvr>
                                      <p:to>
                                        <p:strVal val="visible"/>
                                      </p:to>
                                    </p:set>
                                    <p:anim to="" calcmode="lin" valueType="num">
                                      <p:cBhvr>
                                        <p:cTn id="7" dur="1" fill="hold"/>
                                        <p:tgtEl>
                                          <p:spTgt spid="4102">
                                            <p:txEl>
                                              <p:pRg st="0" end="0"/>
                                            </p:txEl>
                                          </p:spTgt>
                                        </p:tgtEl>
                                        <p:attrNameLst>
                                          <p:attrName/>
                                        </p:attrNameLst>
                                      </p:cBhvr>
                                    </p:anim>
                                  </p:childTnLst>
                                </p:cTn>
                              </p:par>
                            </p:childTnLst>
                          </p:cTn>
                        </p:par>
                      </p:childTnLst>
                    </p:cTn>
                  </p:par>
                  <p:par>
                    <p:cTn id="8" fill="hold">
                      <p:stCondLst>
                        <p:cond delay="indefinite"/>
                      </p:stCondLst>
                      <p:childTnLst>
                        <p:par>
                          <p:cTn id="9" fill="hold">
                            <p:stCondLst>
                              <p:cond delay="0"/>
                            </p:stCondLst>
                            <p:childTnLst>
                              <p:par>
                                <p:cTn id="10" presetID="24" presetClass="entr" presetSubtype="0" fill="hold" grpId="0" nodeType="clickEffect">
                                  <p:stCondLst>
                                    <p:cond delay="0"/>
                                  </p:stCondLst>
                                  <p:childTnLst>
                                    <p:set>
                                      <p:cBhvr>
                                        <p:cTn id="11" dur="1" fill="hold">
                                          <p:stCondLst>
                                            <p:cond delay="0"/>
                                          </p:stCondLst>
                                        </p:cTn>
                                        <p:tgtEl>
                                          <p:spTgt spid="6">
                                            <p:txEl>
                                              <p:pRg st="0" end="0"/>
                                            </p:txEl>
                                          </p:spTgt>
                                        </p:tgtEl>
                                        <p:attrNameLst>
                                          <p:attrName>style.visibility</p:attrName>
                                        </p:attrNameLst>
                                      </p:cBhvr>
                                      <p:to>
                                        <p:strVal val="visible"/>
                                      </p:to>
                                    </p:set>
                                    <p:anim to="" calcmode="lin" valueType="num">
                                      <p:cBhvr>
                                        <p:cTn id="12" dur="1" fill="hold"/>
                                        <p:tgtEl>
                                          <p:spTgt spid="6">
                                            <p:txEl>
                                              <p:pRg st="0" end="0"/>
                                            </p:txEl>
                                          </p:spTgt>
                                        </p:tgtEl>
                                        <p:attrNameLst>
                                          <p:attrName/>
                                        </p:attrNameLst>
                                      </p:cBhvr>
                                    </p:anim>
                                  </p:childTnLst>
                                </p:cTn>
                              </p:par>
                            </p:childTnLst>
                          </p:cTn>
                        </p:par>
                      </p:childTnLst>
                    </p:cTn>
                  </p:par>
                  <p:par>
                    <p:cTn id="13" fill="hold">
                      <p:stCondLst>
                        <p:cond delay="indefinite"/>
                      </p:stCondLst>
                      <p:childTnLst>
                        <p:par>
                          <p:cTn id="14" fill="hold">
                            <p:stCondLst>
                              <p:cond delay="0"/>
                            </p:stCondLst>
                            <p:childTnLst>
                              <p:par>
                                <p:cTn id="15" presetID="24" presetClass="entr" presetSubtype="0" fill="hold" grpId="0" nodeType="clickEffect">
                                  <p:stCondLst>
                                    <p:cond delay="0"/>
                                  </p:stCondLst>
                                  <p:childTnLst>
                                    <p:set>
                                      <p:cBhvr>
                                        <p:cTn id="16" dur="1" fill="hold">
                                          <p:stCondLst>
                                            <p:cond delay="0"/>
                                          </p:stCondLst>
                                        </p:cTn>
                                        <p:tgtEl>
                                          <p:spTgt spid="6">
                                            <p:txEl>
                                              <p:pRg st="1" end="1"/>
                                            </p:txEl>
                                          </p:spTgt>
                                        </p:tgtEl>
                                        <p:attrNameLst>
                                          <p:attrName>style.visibility</p:attrName>
                                        </p:attrNameLst>
                                      </p:cBhvr>
                                      <p:to>
                                        <p:strVal val="visible"/>
                                      </p:to>
                                    </p:set>
                                    <p:anim to="" calcmode="lin" valueType="num">
                                      <p:cBhvr>
                                        <p:cTn id="17" dur="1" fill="hold"/>
                                        <p:tgtEl>
                                          <p:spTgt spid="6">
                                            <p:txEl>
                                              <p:pRg st="1" end="1"/>
                                            </p:txEl>
                                          </p:spTgt>
                                        </p:tgtEl>
                                        <p:attrNameLst>
                                          <p:attrName/>
                                        </p:attrNameLst>
                                      </p:cBhvr>
                                    </p:anim>
                                  </p:childTnLst>
                                </p:cTn>
                              </p:par>
                            </p:childTnLst>
                          </p:cTn>
                        </p:par>
                      </p:childTnLst>
                    </p:cTn>
                  </p:par>
                  <p:par>
                    <p:cTn id="18" fill="hold">
                      <p:stCondLst>
                        <p:cond delay="indefinite"/>
                      </p:stCondLst>
                      <p:childTnLst>
                        <p:par>
                          <p:cTn id="19" fill="hold">
                            <p:stCondLst>
                              <p:cond delay="0"/>
                            </p:stCondLst>
                            <p:childTnLst>
                              <p:par>
                                <p:cTn id="20" presetID="24" presetClass="entr" presetSubtype="0" fill="hold" grpId="0" nodeType="clickEffect">
                                  <p:stCondLst>
                                    <p:cond delay="0"/>
                                  </p:stCondLst>
                                  <p:childTnLst>
                                    <p:set>
                                      <p:cBhvr>
                                        <p:cTn id="21" dur="1" fill="hold">
                                          <p:stCondLst>
                                            <p:cond delay="0"/>
                                          </p:stCondLst>
                                        </p:cTn>
                                        <p:tgtEl>
                                          <p:spTgt spid="6">
                                            <p:txEl>
                                              <p:pRg st="2" end="2"/>
                                            </p:txEl>
                                          </p:spTgt>
                                        </p:tgtEl>
                                        <p:attrNameLst>
                                          <p:attrName>style.visibility</p:attrName>
                                        </p:attrNameLst>
                                      </p:cBhvr>
                                      <p:to>
                                        <p:strVal val="visible"/>
                                      </p:to>
                                    </p:set>
                                    <p:anim to="" calcmode="lin" valueType="num">
                                      <p:cBhvr>
                                        <p:cTn id="22" dur="1" fill="hold"/>
                                        <p:tgtEl>
                                          <p:spTgt spid="6">
                                            <p:txEl>
                                              <p:pRg st="2" end="2"/>
                                            </p:txEl>
                                          </p:spTgt>
                                        </p:tgtEl>
                                        <p:attrNameLst>
                                          <p:attrName/>
                                        </p:attrNameLst>
                                      </p:cBhvr>
                                    </p:anim>
                                  </p:childTnLst>
                                </p:cTn>
                              </p:par>
                            </p:childTnLst>
                          </p:cTn>
                        </p:par>
                      </p:childTnLst>
                    </p:cTn>
                  </p:par>
                  <p:par>
                    <p:cTn id="23" fill="hold">
                      <p:stCondLst>
                        <p:cond delay="indefinite"/>
                      </p:stCondLst>
                      <p:childTnLst>
                        <p:par>
                          <p:cTn id="24" fill="hold">
                            <p:stCondLst>
                              <p:cond delay="0"/>
                            </p:stCondLst>
                            <p:childTnLst>
                              <p:par>
                                <p:cTn id="25" presetID="24" presetClass="entr" presetSubtype="0" fill="hold" grpId="0" nodeType="clickEffect">
                                  <p:stCondLst>
                                    <p:cond delay="0"/>
                                  </p:stCondLst>
                                  <p:childTnLst>
                                    <p:set>
                                      <p:cBhvr>
                                        <p:cTn id="26" dur="1" fill="hold">
                                          <p:stCondLst>
                                            <p:cond delay="0"/>
                                          </p:stCondLst>
                                        </p:cTn>
                                        <p:tgtEl>
                                          <p:spTgt spid="6">
                                            <p:txEl>
                                              <p:pRg st="3" end="3"/>
                                            </p:txEl>
                                          </p:spTgt>
                                        </p:tgtEl>
                                        <p:attrNameLst>
                                          <p:attrName>style.visibility</p:attrName>
                                        </p:attrNameLst>
                                      </p:cBhvr>
                                      <p:to>
                                        <p:strVal val="visible"/>
                                      </p:to>
                                    </p:set>
                                    <p:anim to="" calcmode="lin" valueType="num">
                                      <p:cBhvr>
                                        <p:cTn id="27" dur="1" fill="hold"/>
                                        <p:tgtEl>
                                          <p:spTgt spid="6">
                                            <p:txEl>
                                              <p:pRg st="3" end="3"/>
                                            </p:txEl>
                                          </p:spTgt>
                                        </p:tgtEl>
                                        <p:attrNameLst>
                                          <p:attrName/>
                                        </p:attrNameLst>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02" grpId="0" build="p"/>
      <p:bldP spid="6" grpId="0" build="p"/>
    </p:bld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442" name="Rectangle 2"/>
          <p:cNvSpPr txBox="1">
            <a:spLocks noGrp="1"/>
          </p:cNvSpPr>
          <p:nvPr>
            <p:ph type="title" idx="4294967295"/>
          </p:nvPr>
        </p:nvSpPr>
        <p:spPr>
          <a:xfrm>
            <a:off x="457200" y="274638"/>
            <a:ext cx="8229600" cy="1143001"/>
          </a:xfrm>
          <a:prstGeom prst="rect">
            <a:avLst/>
          </a:prstGeom>
        </p:spPr>
        <p:txBody>
          <a:bodyPr anchor="ctr"/>
          <a:lstStyle>
            <a:lvl1pPr algn="ctr">
              <a:defRPr sz="4000">
                <a:solidFill>
                  <a:srgbClr val="000000"/>
                </a:solidFill>
                <a:latin typeface="Arial"/>
                <a:ea typeface="Arial"/>
                <a:cs typeface="Arial"/>
                <a:sym typeface="Arial"/>
              </a:defRPr>
            </a:lvl1pPr>
          </a:lstStyle>
          <a:p>
            <a:r>
              <a:t>The Wayward Local Church</a:t>
            </a:r>
          </a:p>
        </p:txBody>
      </p:sp>
      <p:sp>
        <p:nvSpPr>
          <p:cNvPr id="11443" name="Rectangle 3"/>
          <p:cNvSpPr/>
          <p:nvPr/>
        </p:nvSpPr>
        <p:spPr>
          <a:xfrm>
            <a:off x="0" y="0"/>
            <a:ext cx="9144000" cy="6858000"/>
          </a:xfrm>
          <a:prstGeom prst="rect">
            <a:avLst/>
          </a:prstGeom>
          <a:gradFill>
            <a:gsLst>
              <a:gs pos="0">
                <a:srgbClr val="000066"/>
              </a:gs>
              <a:gs pos="50000">
                <a:srgbClr val="000000"/>
              </a:gs>
              <a:gs pos="100000">
                <a:srgbClr val="000066"/>
              </a:gs>
            </a:gsLst>
            <a:lin ang="2700000"/>
          </a:gradFill>
          <a:ln w="12700">
            <a:miter lim="400000"/>
          </a:ln>
        </p:spPr>
        <p:txBody>
          <a:bodyPr lIns="45719" rIns="45719" anchor="ctr"/>
          <a:lstStyle/>
          <a:p>
            <a:pPr marL="0" marR="0" lvl="0" indent="0" algn="l" defTabSz="914400" rtl="0" eaLnBrk="1" fontAlgn="auto" latinLnBrk="0" hangingPunct="0">
              <a:lnSpc>
                <a:spcPct val="100000"/>
              </a:lnSpc>
              <a:spcBef>
                <a:spcPts val="0"/>
              </a:spcBef>
              <a:spcAft>
                <a:spcPts val="0"/>
              </a:spcAft>
              <a:buClrTx/>
              <a:buSzTx/>
              <a:buFontTx/>
              <a:buNone/>
              <a:tabLst/>
              <a:defRPr sz="2000" b="0">
                <a:latin typeface="Arial"/>
                <a:ea typeface="Arial"/>
                <a:cs typeface="Arial"/>
                <a:sym typeface="Arial"/>
              </a:defRPr>
            </a:pPr>
            <a:endParaRPr kumimoji="0" sz="2000" b="0" i="0" u="none" strike="noStrike" kern="0" cap="none" spc="0" normalizeH="0" baseline="0" noProof="0">
              <a:ln>
                <a:noFill/>
              </a:ln>
              <a:solidFill>
                <a:srgbClr val="000000"/>
              </a:solidFill>
              <a:effectLst/>
              <a:uLnTx/>
              <a:uFillTx/>
              <a:latin typeface="Arial"/>
              <a:cs typeface="Arial"/>
              <a:sym typeface="Arial"/>
            </a:endParaRPr>
          </a:p>
        </p:txBody>
      </p:sp>
      <p:sp>
        <p:nvSpPr>
          <p:cNvPr id="11444" name="Text Box 4"/>
          <p:cNvSpPr txBox="1"/>
          <p:nvPr/>
        </p:nvSpPr>
        <p:spPr>
          <a:xfrm>
            <a:off x="45719" y="5581650"/>
            <a:ext cx="8657274" cy="548045"/>
          </a:xfrm>
          <a:prstGeom prst="rect">
            <a:avLst/>
          </a:prstGeom>
          <a:ln w="12700">
            <a:miter lim="400000"/>
          </a:ln>
          <a:effectLst>
            <a:outerShdw blurRad="63500" dist="38099" dir="2700000" rotWithShape="0">
              <a:srgbClr val="000000">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spAutoFit/>
          </a:bodyPr>
          <a:lstStyle>
            <a:lvl1pPr>
              <a:lnSpc>
                <a:spcPct val="90000"/>
              </a:lnSpc>
              <a:defRPr sz="3200">
                <a:solidFill>
                  <a:schemeClr val="accent3">
                    <a:lumOff val="44000"/>
                  </a:schemeClr>
                </a:solidFill>
                <a:latin typeface="Arial"/>
                <a:ea typeface="Arial"/>
                <a:cs typeface="Arial"/>
                <a:sym typeface="Arial"/>
              </a:defRPr>
            </a:lvl1pPr>
          </a:lstStyle>
          <a:p>
            <a:pPr marL="0" marR="0" lvl="0" indent="0" algn="ctr" defTabSz="914400" rtl="0" eaLnBrk="1" fontAlgn="auto" latinLnBrk="0" hangingPunct="0">
              <a:lnSpc>
                <a:spcPct val="90000"/>
              </a:lnSpc>
              <a:spcBef>
                <a:spcPts val="0"/>
              </a:spcBef>
              <a:spcAft>
                <a:spcPts val="0"/>
              </a:spcAft>
              <a:buClrTx/>
              <a:buSzTx/>
              <a:buFontTx/>
              <a:buNone/>
              <a:tabLst/>
              <a:defRPr/>
            </a:pPr>
            <a:r>
              <a:rPr kumimoji="0" sz="3200" b="1" i="0" u="none" strike="noStrike" kern="0" cap="none" spc="0" normalizeH="0" baseline="0" noProof="0">
                <a:ln>
                  <a:noFill/>
                </a:ln>
                <a:solidFill>
                  <a:srgbClr val="8F8F8F">
                    <a:lumOff val="44000"/>
                  </a:srgbClr>
                </a:solidFill>
                <a:effectLst/>
                <a:uLnTx/>
                <a:uFillTx/>
                <a:latin typeface="Arial"/>
                <a:cs typeface="Arial"/>
                <a:sym typeface="Arial"/>
              </a:rPr>
              <a:t>حل مشاكل الكنيسة لاهوتياً</a:t>
            </a:r>
          </a:p>
        </p:txBody>
      </p:sp>
      <p:sp>
        <p:nvSpPr>
          <p:cNvPr id="11445" name="Text Box 5"/>
          <p:cNvSpPr txBox="1"/>
          <p:nvPr/>
        </p:nvSpPr>
        <p:spPr>
          <a:xfrm>
            <a:off x="729288" y="367352"/>
            <a:ext cx="7890831" cy="458587"/>
          </a:xfrm>
          <a:prstGeom prst="rect">
            <a:avLst/>
          </a:prstGeom>
          <a:ln w="12700">
            <a:miter lim="400000"/>
          </a:ln>
          <a:effectLst>
            <a:outerShdw blurRad="63500" dist="38099" dir="2700000" rotWithShape="0">
              <a:srgbClr val="000000">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spAutoFit/>
          </a:bodyPr>
          <a:lstStyle/>
          <a:p>
            <a:pPr marL="0" marR="0" lvl="0" indent="0" algn="ctr" defTabSz="914400" rtl="1" eaLnBrk="1" fontAlgn="auto" latinLnBrk="0" hangingPunct="0">
              <a:lnSpc>
                <a:spcPct val="85000"/>
              </a:lnSpc>
              <a:spcBef>
                <a:spcPts val="0"/>
              </a:spcBef>
              <a:spcAft>
                <a:spcPts val="0"/>
              </a:spcAft>
              <a:buClrTx/>
              <a:buSzTx/>
              <a:buFontTx/>
              <a:buNone/>
              <a:tabLst/>
              <a:defRPr sz="2800">
                <a:solidFill>
                  <a:srgbClr val="8F8F8F">
                    <a:lumOff val="44000"/>
                  </a:srgbClr>
                </a:solidFill>
                <a:latin typeface="Arial"/>
                <a:ea typeface="Arial"/>
                <a:cs typeface="Arial"/>
                <a:sym typeface="Arial"/>
              </a:defRPr>
            </a:pPr>
            <a:r>
              <a:rPr kumimoji="0" lang="ar-JO" sz="2800" b="1" i="0" u="none" strike="noStrike" kern="0" cap="none" spc="0" normalizeH="0" baseline="0" noProof="0" dirty="0">
                <a:ln>
                  <a:noFill/>
                </a:ln>
                <a:solidFill>
                  <a:srgbClr val="8F8F8F">
                    <a:lumOff val="44000"/>
                  </a:srgbClr>
                </a:solidFill>
                <a:effectLst/>
                <a:uLnTx/>
                <a:uFillTx/>
                <a:latin typeface="Arial"/>
                <a:cs typeface="Arial"/>
                <a:sym typeface="Arial"/>
              </a:rPr>
              <a:t>1</a:t>
            </a:r>
            <a:r>
              <a:rPr kumimoji="0" sz="2800" b="1" i="0" u="none" strike="noStrike" kern="0" cap="none" spc="0" normalizeH="0" baseline="0" noProof="0" dirty="0">
                <a:ln>
                  <a:noFill/>
                </a:ln>
                <a:solidFill>
                  <a:srgbClr val="8F8F8F">
                    <a:lumOff val="44000"/>
                  </a:srgbClr>
                </a:solidFill>
                <a:effectLst/>
                <a:uLnTx/>
                <a:uFillTx/>
                <a:latin typeface="Arial"/>
                <a:cs typeface="Arial"/>
                <a:sym typeface="Arial"/>
              </a:rPr>
              <a:t> </a:t>
            </a:r>
            <a:r>
              <a:rPr kumimoji="0" sz="2800" b="1" i="0" u="none" strike="noStrike" kern="0" cap="none" spc="0" normalizeH="0" baseline="0" noProof="0" dirty="0" err="1">
                <a:ln>
                  <a:noFill/>
                </a:ln>
                <a:solidFill>
                  <a:srgbClr val="8F8F8F">
                    <a:lumOff val="44000"/>
                  </a:srgbClr>
                </a:solidFill>
                <a:effectLst/>
                <a:uLnTx/>
                <a:uFillTx/>
                <a:latin typeface="Arial"/>
                <a:cs typeface="Arial"/>
                <a:sym typeface="Arial"/>
              </a:rPr>
              <a:t>كورنثوس</a:t>
            </a:r>
            <a:r>
              <a:rPr kumimoji="0" sz="2800" b="1" i="0" u="none" strike="noStrike" kern="0" cap="none" spc="0" normalizeH="0" baseline="0" noProof="0" dirty="0">
                <a:ln>
                  <a:noFill/>
                </a:ln>
                <a:solidFill>
                  <a:srgbClr val="8F8F8F">
                    <a:lumOff val="44000"/>
                  </a:srgbClr>
                </a:solidFill>
                <a:effectLst/>
                <a:uLnTx/>
                <a:uFillTx/>
                <a:latin typeface="Arial"/>
                <a:cs typeface="Arial"/>
                <a:sym typeface="Arial"/>
              </a:rPr>
              <a:t> : </a:t>
            </a:r>
            <a:r>
              <a:rPr kumimoji="0" sz="2800" b="1" i="0" u="none" strike="noStrike" kern="0" cap="none" spc="0" normalizeH="0" baseline="0" noProof="0" dirty="0" err="1">
                <a:ln>
                  <a:noFill/>
                </a:ln>
                <a:solidFill>
                  <a:srgbClr val="8F8F8F">
                    <a:lumOff val="44000"/>
                  </a:srgbClr>
                </a:solidFill>
                <a:effectLst/>
                <a:uLnTx/>
                <a:uFillTx/>
                <a:latin typeface="Arial"/>
                <a:cs typeface="Arial"/>
                <a:sym typeface="Arial"/>
              </a:rPr>
              <a:t>عصيان</a:t>
            </a:r>
            <a:r>
              <a:rPr kumimoji="0" sz="2800" b="1" i="0" u="none" strike="noStrike" kern="0" cap="none" spc="0" normalizeH="0" baseline="0" noProof="0" dirty="0">
                <a:ln>
                  <a:noFill/>
                </a:ln>
                <a:solidFill>
                  <a:srgbClr val="8F8F8F">
                    <a:lumOff val="44000"/>
                  </a:srgbClr>
                </a:solidFill>
                <a:effectLst/>
                <a:uLnTx/>
                <a:uFillTx/>
                <a:latin typeface="Arial"/>
                <a:cs typeface="Arial"/>
                <a:sym typeface="Arial"/>
              </a:rPr>
              <a:t> </a:t>
            </a:r>
            <a:r>
              <a:rPr kumimoji="0" sz="2800" b="1" i="0" u="none" strike="noStrike" kern="0" cap="none" spc="0" normalizeH="0" baseline="0" noProof="0" dirty="0" err="1">
                <a:ln>
                  <a:noFill/>
                </a:ln>
                <a:solidFill>
                  <a:srgbClr val="8F8F8F">
                    <a:lumOff val="44000"/>
                  </a:srgbClr>
                </a:solidFill>
                <a:effectLst/>
                <a:uLnTx/>
                <a:uFillTx/>
                <a:latin typeface="Arial"/>
                <a:cs typeface="Arial"/>
                <a:sym typeface="Arial"/>
              </a:rPr>
              <a:t>ال</a:t>
            </a:r>
            <a:r>
              <a:rPr lang="ar-JO" sz="2800" b="1" kern="0" dirty="0">
                <a:solidFill>
                  <a:srgbClr val="8F8F8F">
                    <a:lumOff val="44000"/>
                  </a:srgbClr>
                </a:solidFill>
                <a:latin typeface="Arial"/>
                <a:cs typeface="Arial"/>
                <a:sym typeface="Arial"/>
              </a:rPr>
              <a:t>ك</a:t>
            </a:r>
            <a:r>
              <a:rPr kumimoji="0" sz="2800" b="1" i="0" u="none" strike="noStrike" kern="0" cap="none" spc="0" normalizeH="0" baseline="0" noProof="0" dirty="0" err="1">
                <a:ln>
                  <a:noFill/>
                </a:ln>
                <a:solidFill>
                  <a:srgbClr val="8F8F8F">
                    <a:lumOff val="44000"/>
                  </a:srgbClr>
                </a:solidFill>
                <a:effectLst/>
                <a:uLnTx/>
                <a:uFillTx/>
                <a:latin typeface="Arial"/>
                <a:cs typeface="Arial"/>
                <a:sym typeface="Arial"/>
              </a:rPr>
              <a:t>نائس</a:t>
            </a:r>
            <a:r>
              <a:rPr kumimoji="0" sz="2800" b="1" i="0" u="none" strike="noStrike" kern="0" cap="none" spc="0" normalizeH="0" baseline="0" noProof="0" dirty="0">
                <a:ln>
                  <a:noFill/>
                </a:ln>
                <a:solidFill>
                  <a:srgbClr val="8F8F8F">
                    <a:lumOff val="44000"/>
                  </a:srgbClr>
                </a:solidFill>
                <a:effectLst/>
                <a:uLnTx/>
                <a:uFillTx/>
                <a:latin typeface="Arial"/>
                <a:cs typeface="Arial"/>
                <a:sym typeface="Arial"/>
              </a:rPr>
              <a:t> </a:t>
            </a:r>
            <a:r>
              <a:rPr kumimoji="0" sz="2800" b="1" i="0" u="none" strike="noStrike" kern="0" cap="none" spc="0" normalizeH="0" baseline="0" noProof="0" dirty="0" err="1">
                <a:ln>
                  <a:noFill/>
                </a:ln>
                <a:solidFill>
                  <a:srgbClr val="8F8F8F">
                    <a:lumOff val="44000"/>
                  </a:srgbClr>
                </a:solidFill>
                <a:effectLst/>
                <a:uLnTx/>
                <a:uFillTx/>
                <a:latin typeface="Arial"/>
                <a:cs typeface="Arial"/>
                <a:sym typeface="Arial"/>
              </a:rPr>
              <a:t>المحلية</a:t>
            </a:r>
            <a:r>
              <a:rPr kumimoji="0" sz="2800" b="1" i="0" u="none" strike="noStrike" kern="0" cap="none" spc="0" normalizeH="0" baseline="0" noProof="0" dirty="0">
                <a:ln>
                  <a:noFill/>
                </a:ln>
                <a:solidFill>
                  <a:srgbClr val="8F8F8F">
                    <a:lumOff val="44000"/>
                  </a:srgbClr>
                </a:solidFill>
                <a:effectLst/>
                <a:uLnTx/>
                <a:uFillTx/>
                <a:latin typeface="Arial"/>
                <a:cs typeface="Arial"/>
                <a:sym typeface="Arial"/>
              </a:rPr>
              <a:t> </a:t>
            </a:r>
          </a:p>
        </p:txBody>
      </p:sp>
      <p:sp>
        <p:nvSpPr>
          <p:cNvPr id="11446" name="Line 6"/>
          <p:cNvSpPr/>
          <p:nvPr/>
        </p:nvSpPr>
        <p:spPr>
          <a:xfrm>
            <a:off x="781050" y="914400"/>
            <a:ext cx="7981950" cy="0"/>
          </a:xfrm>
          <a:prstGeom prst="line">
            <a:avLst/>
          </a:prstGeom>
          <a:ln w="57150">
            <a:solidFill>
              <a:schemeClr val="accent3">
                <a:lumOff val="44000"/>
              </a:schemeClr>
            </a:solidFill>
          </a:ln>
          <a:effectLst>
            <a:outerShdw blurRad="63500" dist="29783" dir="1514402" rotWithShape="0">
              <a:srgbClr val="000000">
                <a:alpha val="74998"/>
              </a:srgbClr>
            </a:outerShdw>
          </a:effectLst>
        </p:spPr>
        <p:txBody>
          <a:bodyPr lIns="45719" rIns="45719"/>
          <a:lstStyle/>
          <a:p>
            <a:pPr marL="0" marR="0" lvl="0" indent="0" algn="ctr" defTabSz="914400" rtl="0" eaLnBrk="1" fontAlgn="auto" latinLnBrk="0" hangingPunct="0">
              <a:lnSpc>
                <a:spcPct val="100000"/>
              </a:lnSpc>
              <a:spcBef>
                <a:spcPts val="0"/>
              </a:spcBef>
              <a:spcAft>
                <a:spcPts val="0"/>
              </a:spcAft>
              <a:buClrTx/>
              <a:buSzTx/>
              <a:buFontTx/>
              <a:buNone/>
              <a:tabLst/>
              <a:defRPr/>
            </a:pPr>
            <a:endParaRPr kumimoji="0" sz="2400" b="1" i="0" u="none" strike="noStrike" kern="0" cap="none" spc="0" normalizeH="0" baseline="0" noProof="0">
              <a:ln>
                <a:noFill/>
              </a:ln>
              <a:solidFill>
                <a:srgbClr val="000000"/>
              </a:solidFill>
              <a:effectLst/>
              <a:uLnTx/>
              <a:uFillTx/>
              <a:latin typeface="Times New Roman"/>
              <a:cs typeface="Times New Roman"/>
              <a:sym typeface="Times New Roman"/>
            </a:endParaRPr>
          </a:p>
        </p:txBody>
      </p:sp>
      <p:sp>
        <p:nvSpPr>
          <p:cNvPr id="11447" name="Line 7"/>
          <p:cNvSpPr/>
          <p:nvPr/>
        </p:nvSpPr>
        <p:spPr>
          <a:xfrm flipH="1">
            <a:off x="304800" y="3047999"/>
            <a:ext cx="457200" cy="2514602"/>
          </a:xfrm>
          <a:prstGeom prst="line">
            <a:avLst/>
          </a:prstGeom>
          <a:ln w="57150">
            <a:solidFill>
              <a:schemeClr val="accent3">
                <a:lumOff val="44000"/>
              </a:schemeClr>
            </a:solidFill>
          </a:ln>
          <a:effectLst>
            <a:outerShdw blurRad="63500" dist="38099" dir="2700000" rotWithShape="0">
              <a:srgbClr val="000000">
                <a:alpha val="74998"/>
              </a:srgbClr>
            </a:outerShdw>
          </a:effectLst>
        </p:spPr>
        <p:txBody>
          <a:bodyPr lIns="45719" rIns="45719"/>
          <a:lstStyle/>
          <a:p>
            <a:pPr marL="0" marR="0" lvl="0" indent="0" algn="ctr" defTabSz="914400" rtl="0" eaLnBrk="1" fontAlgn="auto" latinLnBrk="0" hangingPunct="0">
              <a:lnSpc>
                <a:spcPct val="100000"/>
              </a:lnSpc>
              <a:spcBef>
                <a:spcPts val="0"/>
              </a:spcBef>
              <a:spcAft>
                <a:spcPts val="0"/>
              </a:spcAft>
              <a:buClrTx/>
              <a:buSzTx/>
              <a:buFontTx/>
              <a:buNone/>
              <a:tabLst/>
              <a:defRPr/>
            </a:pPr>
            <a:endParaRPr kumimoji="0" sz="2400" b="1" i="0" u="none" strike="noStrike" kern="0" cap="none" spc="0" normalizeH="0" baseline="0" noProof="0">
              <a:ln>
                <a:noFill/>
              </a:ln>
              <a:solidFill>
                <a:srgbClr val="000000"/>
              </a:solidFill>
              <a:effectLst/>
              <a:uLnTx/>
              <a:uFillTx/>
              <a:latin typeface="Times New Roman"/>
              <a:cs typeface="Times New Roman"/>
              <a:sym typeface="Times New Roman"/>
            </a:endParaRPr>
          </a:p>
        </p:txBody>
      </p:sp>
      <p:sp>
        <p:nvSpPr>
          <p:cNvPr id="11448" name="Line 8"/>
          <p:cNvSpPr/>
          <p:nvPr/>
        </p:nvSpPr>
        <p:spPr>
          <a:xfrm>
            <a:off x="4343399" y="914400"/>
            <a:ext cx="25402" cy="2133600"/>
          </a:xfrm>
          <a:prstGeom prst="line">
            <a:avLst/>
          </a:prstGeom>
          <a:ln w="57150">
            <a:solidFill>
              <a:schemeClr val="accent3">
                <a:lumOff val="44000"/>
              </a:schemeClr>
            </a:solidFill>
          </a:ln>
          <a:effectLst>
            <a:outerShdw blurRad="63500" dist="38099" dir="2700000" rotWithShape="0">
              <a:srgbClr val="000000">
                <a:alpha val="74998"/>
              </a:srgbClr>
            </a:outerShdw>
          </a:effectLst>
        </p:spPr>
        <p:txBody>
          <a:bodyPr lIns="45719" rIns="45719"/>
          <a:lstStyle/>
          <a:p>
            <a:pPr marL="0" marR="0" lvl="0" indent="0" algn="ctr" defTabSz="914400" rtl="0" eaLnBrk="1" fontAlgn="auto" latinLnBrk="0" hangingPunct="0">
              <a:lnSpc>
                <a:spcPct val="100000"/>
              </a:lnSpc>
              <a:spcBef>
                <a:spcPts val="0"/>
              </a:spcBef>
              <a:spcAft>
                <a:spcPts val="0"/>
              </a:spcAft>
              <a:buClrTx/>
              <a:buSzTx/>
              <a:buFontTx/>
              <a:buNone/>
              <a:tabLst/>
              <a:defRPr/>
            </a:pPr>
            <a:endParaRPr kumimoji="0" sz="2400" b="1" i="0" u="none" strike="noStrike" kern="0" cap="none" spc="0" normalizeH="0" baseline="0" noProof="0">
              <a:ln>
                <a:noFill/>
              </a:ln>
              <a:solidFill>
                <a:srgbClr val="000000"/>
              </a:solidFill>
              <a:effectLst/>
              <a:uLnTx/>
              <a:uFillTx/>
              <a:latin typeface="Times New Roman"/>
              <a:cs typeface="Times New Roman"/>
              <a:sym typeface="Times New Roman"/>
            </a:endParaRPr>
          </a:p>
        </p:txBody>
      </p:sp>
      <p:sp>
        <p:nvSpPr>
          <p:cNvPr id="11449" name="Text Box 9"/>
          <p:cNvSpPr txBox="1"/>
          <p:nvPr/>
        </p:nvSpPr>
        <p:spPr>
          <a:xfrm>
            <a:off x="1645920" y="914400"/>
            <a:ext cx="1661161" cy="486207"/>
          </a:xfrm>
          <a:prstGeom prst="rect">
            <a:avLst/>
          </a:prstGeom>
          <a:ln w="12700">
            <a:miter lim="400000"/>
          </a:ln>
          <a:effectLst>
            <a:outerShdw blurRad="63500" dist="38099" dir="2700000" rotWithShape="0">
              <a:srgbClr val="000000">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spAutoFit/>
          </a:bodyPr>
          <a:lstStyle>
            <a:lvl1pPr>
              <a:lnSpc>
                <a:spcPct val="85000"/>
              </a:lnSpc>
              <a:defRPr sz="2800">
                <a:solidFill>
                  <a:schemeClr val="accent3">
                    <a:lumOff val="44000"/>
                  </a:schemeClr>
                </a:solidFill>
                <a:latin typeface="Arial"/>
                <a:ea typeface="Arial"/>
                <a:cs typeface="Arial"/>
                <a:sym typeface="Arial"/>
              </a:defRPr>
            </a:lvl1pPr>
          </a:lstStyle>
          <a:p>
            <a:pPr marL="0" marR="0" lvl="0" indent="0" algn="ctr" defTabSz="914400" rtl="0" eaLnBrk="1" fontAlgn="auto" latinLnBrk="0" hangingPunct="0">
              <a:lnSpc>
                <a:spcPct val="85000"/>
              </a:lnSpc>
              <a:spcBef>
                <a:spcPts val="0"/>
              </a:spcBef>
              <a:spcAft>
                <a:spcPts val="0"/>
              </a:spcAft>
              <a:buClrTx/>
              <a:buSzTx/>
              <a:buFontTx/>
              <a:buNone/>
              <a:tabLst/>
              <a:defRPr/>
            </a:pPr>
            <a:r>
              <a:rPr kumimoji="0" sz="2800" b="1" i="0" u="none" strike="noStrike" kern="0" cap="none" spc="0" normalizeH="0" baseline="0" noProof="0">
                <a:ln>
                  <a:noFill/>
                </a:ln>
                <a:solidFill>
                  <a:srgbClr val="8F8F8F">
                    <a:lumOff val="44000"/>
                  </a:srgbClr>
                </a:solidFill>
                <a:effectLst/>
                <a:uLnTx/>
                <a:uFillTx/>
                <a:latin typeface="Arial"/>
                <a:cs typeface="Arial"/>
                <a:sym typeface="Arial"/>
              </a:rPr>
              <a:t>تقارير</a:t>
            </a:r>
          </a:p>
        </p:txBody>
      </p:sp>
      <p:sp>
        <p:nvSpPr>
          <p:cNvPr id="11450" name="Text Box 10"/>
          <p:cNvSpPr txBox="1"/>
          <p:nvPr/>
        </p:nvSpPr>
        <p:spPr>
          <a:xfrm>
            <a:off x="4732020" y="914400"/>
            <a:ext cx="3794760" cy="486207"/>
          </a:xfrm>
          <a:prstGeom prst="rect">
            <a:avLst/>
          </a:prstGeom>
          <a:ln w="12700">
            <a:miter lim="400000"/>
          </a:ln>
          <a:effectLst>
            <a:outerShdw blurRad="63500" dist="38099" dir="2700000" rotWithShape="0">
              <a:srgbClr val="000000">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spAutoFit/>
          </a:bodyPr>
          <a:lstStyle>
            <a:lvl1pPr>
              <a:lnSpc>
                <a:spcPct val="85000"/>
              </a:lnSpc>
              <a:defRPr sz="2800">
                <a:solidFill>
                  <a:schemeClr val="accent3">
                    <a:lumOff val="44000"/>
                  </a:schemeClr>
                </a:solidFill>
                <a:latin typeface="Arial"/>
                <a:ea typeface="Arial"/>
                <a:cs typeface="Arial"/>
                <a:sym typeface="Arial"/>
              </a:defRPr>
            </a:lvl1pPr>
          </a:lstStyle>
          <a:p>
            <a:pPr marL="0" marR="0" lvl="0" indent="0" algn="ctr" defTabSz="914400" rtl="0" eaLnBrk="1" fontAlgn="auto" latinLnBrk="0" hangingPunct="0">
              <a:lnSpc>
                <a:spcPct val="85000"/>
              </a:lnSpc>
              <a:spcBef>
                <a:spcPts val="0"/>
              </a:spcBef>
              <a:spcAft>
                <a:spcPts val="0"/>
              </a:spcAft>
              <a:buClrTx/>
              <a:buSzTx/>
              <a:buFontTx/>
              <a:buNone/>
              <a:tabLst/>
              <a:defRPr/>
            </a:pPr>
            <a:r>
              <a:rPr kumimoji="0" sz="2800" b="1" i="0" u="none" strike="noStrike" kern="0" cap="none" spc="0" normalizeH="0" baseline="0" noProof="0">
                <a:ln>
                  <a:noFill/>
                </a:ln>
                <a:solidFill>
                  <a:srgbClr val="8F8F8F">
                    <a:lumOff val="44000"/>
                  </a:srgbClr>
                </a:solidFill>
                <a:effectLst/>
                <a:uLnTx/>
                <a:uFillTx/>
                <a:latin typeface="Arial"/>
                <a:cs typeface="Arial"/>
                <a:sym typeface="Arial"/>
              </a:rPr>
              <a:t>تساؤلات </a:t>
            </a:r>
          </a:p>
        </p:txBody>
      </p:sp>
      <p:sp>
        <p:nvSpPr>
          <p:cNvPr id="11451" name="Text Box 11"/>
          <p:cNvSpPr txBox="1"/>
          <p:nvPr/>
        </p:nvSpPr>
        <p:spPr>
          <a:xfrm rot="16815688">
            <a:off x="5096858" y="3815297"/>
            <a:ext cx="2378711" cy="867930"/>
          </a:xfrm>
          <a:prstGeom prst="rect">
            <a:avLst/>
          </a:prstGeom>
          <a:ln w="12700">
            <a:miter lim="400000"/>
          </a:ln>
          <a:effectLst>
            <a:outerShdw blurRad="63500" dist="38099" dir="2700000" rotWithShape="0">
              <a:srgbClr val="000000">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spAutoFit/>
          </a:bodyPr>
          <a:lstStyle/>
          <a:p>
            <a:pPr marL="0" marR="0" lvl="0" indent="0" algn="ctr" defTabSz="914400" rtl="1" eaLnBrk="1" fontAlgn="auto" latinLnBrk="0" hangingPunct="0">
              <a:lnSpc>
                <a:spcPct val="90000"/>
              </a:lnSpc>
              <a:spcBef>
                <a:spcPts val="0"/>
              </a:spcBef>
              <a:spcAft>
                <a:spcPts val="0"/>
              </a:spcAft>
              <a:buClrTx/>
              <a:buSzTx/>
              <a:buFontTx/>
              <a:buNone/>
              <a:tabLst/>
              <a:defRPr sz="2800">
                <a:solidFill>
                  <a:srgbClr val="8F8F8F">
                    <a:lumOff val="44000"/>
                  </a:srgbClr>
                </a:solidFill>
                <a:latin typeface="Arial"/>
                <a:ea typeface="Arial"/>
                <a:cs typeface="Arial"/>
                <a:sym typeface="Arial"/>
              </a:defRPr>
            </a:pPr>
            <a:r>
              <a:rPr kumimoji="0" sz="2800" b="1" i="0" u="none" strike="noStrike" kern="0" cap="none" spc="0" normalizeH="0" baseline="0" noProof="0" dirty="0" err="1">
                <a:ln>
                  <a:noFill/>
                </a:ln>
                <a:solidFill>
                  <a:srgbClr val="8F8F8F">
                    <a:lumOff val="44000"/>
                  </a:srgbClr>
                </a:solidFill>
                <a:effectLst/>
                <a:uLnTx/>
                <a:uFillTx/>
                <a:latin typeface="Arial"/>
                <a:cs typeface="Arial"/>
                <a:sym typeface="Arial"/>
              </a:rPr>
              <a:t>العبادة</a:t>
            </a:r>
            <a:r>
              <a:rPr kumimoji="0" sz="2800" b="1" i="0" u="none" strike="noStrike" kern="0" cap="none" spc="0" normalizeH="0" baseline="0" noProof="0" dirty="0">
                <a:ln>
                  <a:noFill/>
                </a:ln>
                <a:solidFill>
                  <a:srgbClr val="8F8F8F">
                    <a:lumOff val="44000"/>
                  </a:srgbClr>
                </a:solidFill>
                <a:effectLst/>
                <a:uLnTx/>
                <a:uFillTx/>
                <a:latin typeface="Arial"/>
                <a:cs typeface="Arial"/>
                <a:sym typeface="Arial"/>
              </a:rPr>
              <a:t>  </a:t>
            </a:r>
          </a:p>
          <a:p>
            <a:pPr marL="0" marR="0" lvl="0" indent="0" algn="ctr" defTabSz="914400" rtl="1" eaLnBrk="1" fontAlgn="auto" latinLnBrk="0" hangingPunct="0">
              <a:lnSpc>
                <a:spcPct val="90000"/>
              </a:lnSpc>
              <a:spcBef>
                <a:spcPts val="0"/>
              </a:spcBef>
              <a:spcAft>
                <a:spcPts val="0"/>
              </a:spcAft>
              <a:buClrTx/>
              <a:buSzTx/>
              <a:buFontTx/>
              <a:buNone/>
              <a:tabLst/>
              <a:defRPr sz="2800">
                <a:solidFill>
                  <a:srgbClr val="8F8F8F">
                    <a:lumOff val="44000"/>
                  </a:srgbClr>
                </a:solidFill>
                <a:latin typeface="Arial"/>
                <a:ea typeface="Arial"/>
                <a:cs typeface="Arial"/>
                <a:sym typeface="Arial"/>
              </a:defRPr>
            </a:pPr>
            <a:r>
              <a:rPr kumimoji="0" sz="2800" b="1" i="0" u="none" strike="noStrike" kern="0" cap="none" spc="0" normalizeH="0" baseline="0" noProof="0" dirty="0">
                <a:ln>
                  <a:noFill/>
                </a:ln>
                <a:solidFill>
                  <a:srgbClr val="8F8F8F">
                    <a:lumOff val="44000"/>
                  </a:srgbClr>
                </a:solidFill>
                <a:effectLst/>
                <a:uLnTx/>
                <a:uFillTx/>
                <a:latin typeface="Arial"/>
                <a:cs typeface="Arial"/>
                <a:sym typeface="Arial"/>
              </a:rPr>
              <a:t>١١- ١٤</a:t>
            </a:r>
          </a:p>
        </p:txBody>
      </p:sp>
      <p:sp>
        <p:nvSpPr>
          <p:cNvPr id="11452" name="Text Box 12"/>
          <p:cNvSpPr txBox="1"/>
          <p:nvPr/>
        </p:nvSpPr>
        <p:spPr>
          <a:xfrm>
            <a:off x="5381307" y="2133600"/>
            <a:ext cx="2497774" cy="853130"/>
          </a:xfrm>
          <a:prstGeom prst="rect">
            <a:avLst/>
          </a:prstGeom>
          <a:ln w="12700">
            <a:miter lim="400000"/>
          </a:ln>
          <a:effectLst>
            <a:outerShdw blurRad="63500" dist="38099" dir="2700000" rotWithShape="0">
              <a:srgbClr val="000000">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spAutoFit/>
          </a:bodyPr>
          <a:lstStyle/>
          <a:p>
            <a:pPr marL="0" marR="0" lvl="0" indent="0" algn="ctr" defTabSz="914400" rtl="0" eaLnBrk="1" fontAlgn="auto" latinLnBrk="0" hangingPunct="0">
              <a:lnSpc>
                <a:spcPct val="90000"/>
              </a:lnSpc>
              <a:spcBef>
                <a:spcPts val="0"/>
              </a:spcBef>
              <a:spcAft>
                <a:spcPts val="0"/>
              </a:spcAft>
              <a:buClrTx/>
              <a:buSzTx/>
              <a:buFontTx/>
              <a:buNone/>
              <a:tabLst/>
              <a:defRPr sz="2800">
                <a:solidFill>
                  <a:srgbClr val="8F8F8F">
                    <a:lumOff val="44000"/>
                  </a:srgbClr>
                </a:solidFill>
                <a:latin typeface="Arial"/>
                <a:ea typeface="Arial"/>
                <a:cs typeface="Arial"/>
                <a:sym typeface="Arial"/>
              </a:defRPr>
            </a:pPr>
            <a:r>
              <a:rPr kumimoji="0" sz="2800" b="1" i="0" u="none" strike="noStrike" kern="0" cap="none" spc="0" normalizeH="0" baseline="0" noProof="0">
                <a:ln>
                  <a:noFill/>
                </a:ln>
                <a:solidFill>
                  <a:srgbClr val="8F8F8F">
                    <a:lumOff val="44000"/>
                  </a:srgbClr>
                </a:solidFill>
                <a:effectLst/>
                <a:uLnTx/>
                <a:uFillTx/>
                <a:latin typeface="Arial"/>
                <a:cs typeface="Arial"/>
                <a:sym typeface="Arial"/>
              </a:rPr>
              <a:t>توجيهات </a:t>
            </a:r>
          </a:p>
          <a:p>
            <a:pPr marL="0" marR="0" lvl="0" indent="0" algn="ctr" defTabSz="914400" rtl="0" eaLnBrk="1" fontAlgn="auto" latinLnBrk="0" hangingPunct="0">
              <a:lnSpc>
                <a:spcPct val="90000"/>
              </a:lnSpc>
              <a:spcBef>
                <a:spcPts val="0"/>
              </a:spcBef>
              <a:spcAft>
                <a:spcPts val="0"/>
              </a:spcAft>
              <a:buClrTx/>
              <a:buSzTx/>
              <a:buFontTx/>
              <a:buNone/>
              <a:tabLst/>
              <a:defRPr sz="2800">
                <a:solidFill>
                  <a:srgbClr val="8F8F8F">
                    <a:lumOff val="44000"/>
                  </a:srgbClr>
                </a:solidFill>
                <a:latin typeface="Arial"/>
                <a:ea typeface="Arial"/>
                <a:cs typeface="Arial"/>
                <a:sym typeface="Arial"/>
              </a:defRPr>
            </a:pPr>
            <a:r>
              <a:rPr kumimoji="0" sz="2800" b="1" i="0" u="none" strike="noStrike" kern="0" cap="none" spc="0" normalizeH="0" baseline="0" noProof="0">
                <a:ln>
                  <a:noFill/>
                </a:ln>
                <a:solidFill>
                  <a:srgbClr val="8F8F8F">
                    <a:lumOff val="44000"/>
                  </a:srgbClr>
                </a:solidFill>
                <a:effectLst/>
                <a:uLnTx/>
                <a:uFillTx/>
                <a:latin typeface="Arial"/>
                <a:cs typeface="Arial"/>
                <a:sym typeface="Arial"/>
              </a:rPr>
              <a:t>٧ - ١٦ </a:t>
            </a:r>
          </a:p>
        </p:txBody>
      </p:sp>
      <p:sp>
        <p:nvSpPr>
          <p:cNvPr id="11453" name="Line 13"/>
          <p:cNvSpPr/>
          <p:nvPr/>
        </p:nvSpPr>
        <p:spPr>
          <a:xfrm flipH="1">
            <a:off x="2514599" y="1524000"/>
            <a:ext cx="1" cy="1524000"/>
          </a:xfrm>
          <a:prstGeom prst="line">
            <a:avLst/>
          </a:prstGeom>
          <a:ln w="57150">
            <a:solidFill>
              <a:schemeClr val="accent3">
                <a:lumOff val="44000"/>
              </a:schemeClr>
            </a:solidFill>
          </a:ln>
          <a:effectLst>
            <a:outerShdw blurRad="63500" dist="29783" dir="1514402" rotWithShape="0">
              <a:srgbClr val="000000">
                <a:alpha val="74998"/>
              </a:srgbClr>
            </a:outerShdw>
          </a:effectLst>
        </p:spPr>
        <p:txBody>
          <a:bodyPr lIns="45719" rIns="45719"/>
          <a:lstStyle/>
          <a:p>
            <a:pPr marL="0" marR="0" lvl="0" indent="0" algn="ctr" defTabSz="914400" rtl="0" eaLnBrk="1" fontAlgn="auto" latinLnBrk="0" hangingPunct="0">
              <a:lnSpc>
                <a:spcPct val="100000"/>
              </a:lnSpc>
              <a:spcBef>
                <a:spcPts val="0"/>
              </a:spcBef>
              <a:spcAft>
                <a:spcPts val="0"/>
              </a:spcAft>
              <a:buClrTx/>
              <a:buSzTx/>
              <a:buFontTx/>
              <a:buNone/>
              <a:tabLst/>
              <a:defRPr/>
            </a:pPr>
            <a:endParaRPr kumimoji="0" sz="2400" b="1" i="0" u="none" strike="noStrike" kern="0" cap="none" spc="0" normalizeH="0" baseline="0" noProof="0">
              <a:ln>
                <a:noFill/>
              </a:ln>
              <a:solidFill>
                <a:srgbClr val="000000"/>
              </a:solidFill>
              <a:effectLst/>
              <a:uLnTx/>
              <a:uFillTx/>
              <a:latin typeface="Times New Roman"/>
              <a:cs typeface="Times New Roman"/>
              <a:sym typeface="Times New Roman"/>
            </a:endParaRPr>
          </a:p>
        </p:txBody>
      </p:sp>
      <p:sp>
        <p:nvSpPr>
          <p:cNvPr id="11454" name="Text Box 14"/>
          <p:cNvSpPr txBox="1"/>
          <p:nvPr/>
        </p:nvSpPr>
        <p:spPr>
          <a:xfrm>
            <a:off x="579119" y="2133600"/>
            <a:ext cx="2194562" cy="833392"/>
          </a:xfrm>
          <a:prstGeom prst="rect">
            <a:avLst/>
          </a:prstGeom>
          <a:ln w="12700">
            <a:miter lim="400000"/>
          </a:ln>
          <a:effectLst>
            <a:outerShdw blurRad="63500" dist="38099" dir="2700000" rotWithShape="0">
              <a:srgbClr val="000000">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spAutoFit/>
          </a:bodyPr>
          <a:lstStyle/>
          <a:p>
            <a:pPr marL="0" marR="0" lvl="0" indent="0" algn="ctr" defTabSz="914400" rtl="0" eaLnBrk="1" fontAlgn="auto" latinLnBrk="0" hangingPunct="0">
              <a:lnSpc>
                <a:spcPct val="85000"/>
              </a:lnSpc>
              <a:spcBef>
                <a:spcPts val="0"/>
              </a:spcBef>
              <a:spcAft>
                <a:spcPts val="0"/>
              </a:spcAft>
              <a:buClrTx/>
              <a:buSzTx/>
              <a:buFontTx/>
              <a:buNone/>
              <a:tabLst/>
              <a:defRPr sz="2800">
                <a:solidFill>
                  <a:srgbClr val="8F8F8F">
                    <a:lumOff val="44000"/>
                  </a:srgbClr>
                </a:solidFill>
                <a:latin typeface="Arial"/>
                <a:ea typeface="Arial"/>
                <a:cs typeface="Arial"/>
                <a:sym typeface="Arial"/>
              </a:defRPr>
            </a:pPr>
            <a:r>
              <a:rPr kumimoji="0" sz="2800" b="1" i="0" u="none" strike="noStrike" kern="0" cap="none" spc="0" normalizeH="0" baseline="0" noProof="0">
                <a:ln>
                  <a:noFill/>
                </a:ln>
                <a:solidFill>
                  <a:srgbClr val="8F8F8F">
                    <a:lumOff val="44000"/>
                  </a:srgbClr>
                </a:solidFill>
                <a:effectLst/>
                <a:uLnTx/>
                <a:uFillTx/>
                <a:latin typeface="Arial"/>
                <a:cs typeface="Arial"/>
                <a:sym typeface="Arial"/>
              </a:rPr>
              <a:t>مخاوف</a:t>
            </a:r>
          </a:p>
          <a:p>
            <a:pPr marL="0" marR="0" lvl="0" indent="0" algn="ctr" defTabSz="914400" rtl="0" eaLnBrk="1" fontAlgn="auto" latinLnBrk="0" hangingPunct="0">
              <a:lnSpc>
                <a:spcPct val="85000"/>
              </a:lnSpc>
              <a:spcBef>
                <a:spcPts val="0"/>
              </a:spcBef>
              <a:spcAft>
                <a:spcPts val="0"/>
              </a:spcAft>
              <a:buClrTx/>
              <a:buSzTx/>
              <a:buFontTx/>
              <a:buNone/>
              <a:tabLst/>
              <a:defRPr sz="2800">
                <a:solidFill>
                  <a:srgbClr val="8F8F8F">
                    <a:lumOff val="44000"/>
                  </a:srgbClr>
                </a:solidFill>
                <a:latin typeface="Arial"/>
                <a:ea typeface="Arial"/>
                <a:cs typeface="Arial"/>
                <a:sym typeface="Arial"/>
              </a:defRPr>
            </a:pPr>
            <a:r>
              <a:rPr kumimoji="0" sz="2800" b="1" i="0" u="none" strike="noStrike" kern="0" cap="none" spc="0" normalizeH="0" baseline="0" noProof="0">
                <a:ln>
                  <a:noFill/>
                </a:ln>
                <a:solidFill>
                  <a:srgbClr val="8F8F8F">
                    <a:lumOff val="44000"/>
                  </a:srgbClr>
                </a:solidFill>
                <a:effectLst/>
                <a:uLnTx/>
                <a:uFillTx/>
                <a:latin typeface="Arial"/>
                <a:cs typeface="Arial"/>
                <a:sym typeface="Arial"/>
              </a:rPr>
              <a:t>١ - ٤</a:t>
            </a:r>
          </a:p>
        </p:txBody>
      </p:sp>
      <p:sp>
        <p:nvSpPr>
          <p:cNvPr id="11455" name="Text Box 15"/>
          <p:cNvSpPr txBox="1"/>
          <p:nvPr/>
        </p:nvSpPr>
        <p:spPr>
          <a:xfrm rot="16798945">
            <a:off x="5889010" y="3929114"/>
            <a:ext cx="2775586" cy="853131"/>
          </a:xfrm>
          <a:prstGeom prst="rect">
            <a:avLst/>
          </a:prstGeom>
          <a:ln w="12700">
            <a:miter lim="400000"/>
          </a:ln>
          <a:effectLst>
            <a:outerShdw blurRad="63500" dist="38099" dir="2700000" rotWithShape="0">
              <a:srgbClr val="000000">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spAutoFit/>
          </a:bodyPr>
          <a:lstStyle/>
          <a:p>
            <a:pPr marL="0" marR="0" lvl="0" indent="0" algn="ctr" defTabSz="914400" rtl="0" eaLnBrk="1" fontAlgn="auto" latinLnBrk="0" hangingPunct="0">
              <a:lnSpc>
                <a:spcPct val="90000"/>
              </a:lnSpc>
              <a:spcBef>
                <a:spcPts val="0"/>
              </a:spcBef>
              <a:spcAft>
                <a:spcPts val="0"/>
              </a:spcAft>
              <a:buClrTx/>
              <a:buSzTx/>
              <a:buFontTx/>
              <a:buNone/>
              <a:tabLst/>
              <a:defRPr sz="2800">
                <a:solidFill>
                  <a:srgbClr val="8F8F8F">
                    <a:lumOff val="44000"/>
                  </a:srgbClr>
                </a:solidFill>
                <a:latin typeface="Arial"/>
                <a:ea typeface="Arial"/>
                <a:cs typeface="Arial"/>
                <a:sym typeface="Arial"/>
              </a:defRPr>
            </a:pPr>
            <a:r>
              <a:rPr kumimoji="0" sz="2800" b="1" i="0" u="none" strike="noStrike" kern="0" cap="none" spc="0" normalizeH="0" baseline="0" noProof="0">
                <a:ln>
                  <a:noFill/>
                </a:ln>
                <a:solidFill>
                  <a:srgbClr val="8F8F8F">
                    <a:lumOff val="44000"/>
                  </a:srgbClr>
                </a:solidFill>
                <a:effectLst/>
                <a:uLnTx/>
                <a:uFillTx/>
                <a:latin typeface="Arial"/>
                <a:cs typeface="Arial"/>
                <a:sym typeface="Arial"/>
              </a:rPr>
              <a:t>القيامة  </a:t>
            </a:r>
            <a:br>
              <a:rPr kumimoji="0" sz="2800" b="1" i="0" u="none" strike="noStrike" kern="0" cap="none" spc="0" normalizeH="0" baseline="0" noProof="0">
                <a:ln>
                  <a:noFill/>
                </a:ln>
                <a:solidFill>
                  <a:srgbClr val="8F8F8F">
                    <a:lumOff val="44000"/>
                  </a:srgbClr>
                </a:solidFill>
                <a:effectLst/>
                <a:uLnTx/>
                <a:uFillTx/>
                <a:latin typeface="Arial"/>
                <a:cs typeface="Arial"/>
                <a:sym typeface="Arial"/>
              </a:rPr>
            </a:br>
            <a:r>
              <a:rPr kumimoji="0" sz="2800" b="1" i="0" u="none" strike="noStrike" kern="0" cap="none" spc="0" normalizeH="0" baseline="0" noProof="0">
                <a:ln>
                  <a:noFill/>
                </a:ln>
                <a:solidFill>
                  <a:srgbClr val="8F8F8F">
                    <a:lumOff val="44000"/>
                  </a:srgbClr>
                </a:solidFill>
                <a:effectLst/>
                <a:uLnTx/>
                <a:uFillTx/>
                <a:latin typeface="Arial"/>
                <a:cs typeface="Arial"/>
                <a:sym typeface="Arial"/>
              </a:rPr>
              <a:t>١٥</a:t>
            </a:r>
          </a:p>
        </p:txBody>
      </p:sp>
      <p:sp>
        <p:nvSpPr>
          <p:cNvPr id="11456" name="Text Box 16"/>
          <p:cNvSpPr txBox="1"/>
          <p:nvPr/>
        </p:nvSpPr>
        <p:spPr>
          <a:xfrm rot="16830879">
            <a:off x="6788058" y="4011290"/>
            <a:ext cx="2626361" cy="486208"/>
          </a:xfrm>
          <a:prstGeom prst="rect">
            <a:avLst/>
          </a:prstGeom>
          <a:ln w="12700">
            <a:miter lim="400000"/>
          </a:ln>
          <a:effectLst>
            <a:outerShdw blurRad="63500" dist="38099" dir="2700000" rotWithShape="0">
              <a:srgbClr val="000000">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spAutoFit/>
          </a:bodyPr>
          <a:lstStyle>
            <a:lvl1pPr>
              <a:lnSpc>
                <a:spcPct val="90000"/>
              </a:lnSpc>
              <a:defRPr sz="2800">
                <a:solidFill>
                  <a:schemeClr val="accent3">
                    <a:lumOff val="44000"/>
                  </a:schemeClr>
                </a:solidFill>
                <a:latin typeface="Arial"/>
                <a:ea typeface="Arial"/>
                <a:cs typeface="Arial"/>
                <a:sym typeface="Arial"/>
              </a:defRPr>
            </a:lvl1pPr>
          </a:lstStyle>
          <a:p>
            <a:pPr marL="0" marR="0" lvl="0" indent="0" algn="ctr" defTabSz="914400" rtl="0" eaLnBrk="1" fontAlgn="auto" latinLnBrk="0" hangingPunct="0">
              <a:lnSpc>
                <a:spcPct val="90000"/>
              </a:lnSpc>
              <a:spcBef>
                <a:spcPts val="0"/>
              </a:spcBef>
              <a:spcAft>
                <a:spcPts val="0"/>
              </a:spcAft>
              <a:buClrTx/>
              <a:buSzTx/>
              <a:buFontTx/>
              <a:buNone/>
              <a:tabLst/>
              <a:defRPr/>
            </a:pPr>
            <a:r>
              <a:rPr kumimoji="0" sz="2800" b="1" i="0" u="none" strike="noStrike" kern="0" cap="none" spc="0" normalizeH="0" baseline="0" noProof="0" dirty="0" err="1">
                <a:ln>
                  <a:noFill/>
                </a:ln>
                <a:solidFill>
                  <a:srgbClr val="8F8F8F">
                    <a:lumOff val="44000"/>
                  </a:srgbClr>
                </a:solidFill>
                <a:effectLst/>
                <a:uLnTx/>
                <a:uFillTx/>
                <a:latin typeface="Arial"/>
                <a:cs typeface="Arial"/>
                <a:sym typeface="Arial"/>
              </a:rPr>
              <a:t>رباطة</a:t>
            </a:r>
            <a:r>
              <a:rPr kumimoji="0" sz="2800" b="1" i="0" u="none" strike="noStrike" kern="0" cap="none" spc="0" normalizeH="0" baseline="0" noProof="0" dirty="0">
                <a:ln>
                  <a:noFill/>
                </a:ln>
                <a:solidFill>
                  <a:srgbClr val="8F8F8F">
                    <a:lumOff val="44000"/>
                  </a:srgbClr>
                </a:solidFill>
                <a:effectLst/>
                <a:uLnTx/>
                <a:uFillTx/>
                <a:latin typeface="Arial"/>
                <a:cs typeface="Arial"/>
                <a:sym typeface="Arial"/>
              </a:rPr>
              <a:t> </a:t>
            </a:r>
            <a:r>
              <a:rPr lang="ar-JO" b="1" kern="0" dirty="0">
                <a:solidFill>
                  <a:srgbClr val="8F8F8F">
                    <a:lumOff val="44000"/>
                  </a:srgbClr>
                </a:solidFill>
              </a:rPr>
              <a:t>ال</a:t>
            </a:r>
            <a:r>
              <a:rPr kumimoji="0" sz="2800" b="1" i="0" u="none" strike="noStrike" kern="0" cap="none" spc="0" normalizeH="0" baseline="0" noProof="0" dirty="0" err="1">
                <a:ln>
                  <a:noFill/>
                </a:ln>
                <a:solidFill>
                  <a:srgbClr val="8F8F8F">
                    <a:lumOff val="44000"/>
                  </a:srgbClr>
                </a:solidFill>
                <a:effectLst/>
                <a:uLnTx/>
                <a:uFillTx/>
                <a:latin typeface="Arial"/>
                <a:cs typeface="Arial"/>
                <a:sym typeface="Arial"/>
              </a:rPr>
              <a:t>جأش</a:t>
            </a:r>
            <a:r>
              <a:rPr kumimoji="0" sz="2800" b="1" i="0" u="none" strike="noStrike" kern="0" cap="none" spc="0" normalizeH="0" baseline="0" noProof="0" dirty="0">
                <a:ln>
                  <a:noFill/>
                </a:ln>
                <a:solidFill>
                  <a:srgbClr val="8F8F8F">
                    <a:lumOff val="44000"/>
                  </a:srgbClr>
                </a:solidFill>
                <a:effectLst/>
                <a:uLnTx/>
                <a:uFillTx/>
                <a:latin typeface="Arial"/>
                <a:cs typeface="Arial"/>
                <a:sym typeface="Arial"/>
              </a:rPr>
              <a:t> ١٦</a:t>
            </a:r>
          </a:p>
        </p:txBody>
      </p:sp>
      <p:sp>
        <p:nvSpPr>
          <p:cNvPr id="11457" name="Line 17"/>
          <p:cNvSpPr/>
          <p:nvPr/>
        </p:nvSpPr>
        <p:spPr>
          <a:xfrm>
            <a:off x="762000" y="1524000"/>
            <a:ext cx="8001000" cy="0"/>
          </a:xfrm>
          <a:prstGeom prst="line">
            <a:avLst/>
          </a:prstGeom>
          <a:ln w="57150">
            <a:solidFill>
              <a:schemeClr val="accent3">
                <a:lumOff val="44000"/>
              </a:schemeClr>
            </a:solidFill>
          </a:ln>
          <a:effectLst>
            <a:outerShdw blurRad="63500" dist="29783" dir="1514402" rotWithShape="0">
              <a:srgbClr val="000000">
                <a:alpha val="74998"/>
              </a:srgbClr>
            </a:outerShdw>
          </a:effectLst>
        </p:spPr>
        <p:txBody>
          <a:bodyPr lIns="45719" rIns="45719"/>
          <a:lstStyle/>
          <a:p>
            <a:pPr marL="0" marR="0" lvl="0" indent="0" algn="ctr" defTabSz="914400" rtl="0" eaLnBrk="1" fontAlgn="auto" latinLnBrk="0" hangingPunct="0">
              <a:lnSpc>
                <a:spcPct val="100000"/>
              </a:lnSpc>
              <a:spcBef>
                <a:spcPts val="0"/>
              </a:spcBef>
              <a:spcAft>
                <a:spcPts val="0"/>
              </a:spcAft>
              <a:buClrTx/>
              <a:buSzTx/>
              <a:buFontTx/>
              <a:buNone/>
              <a:tabLst/>
              <a:defRPr/>
            </a:pPr>
            <a:endParaRPr kumimoji="0" sz="2400" b="1" i="0" u="none" strike="noStrike" kern="0" cap="none" spc="0" normalizeH="0" baseline="0" noProof="0">
              <a:ln>
                <a:noFill/>
              </a:ln>
              <a:solidFill>
                <a:srgbClr val="000000"/>
              </a:solidFill>
              <a:effectLst/>
              <a:uLnTx/>
              <a:uFillTx/>
              <a:latin typeface="Times New Roman"/>
              <a:cs typeface="Times New Roman"/>
              <a:sym typeface="Times New Roman"/>
            </a:endParaRPr>
          </a:p>
        </p:txBody>
      </p:sp>
      <p:sp>
        <p:nvSpPr>
          <p:cNvPr id="11458" name="Rectangle 18"/>
          <p:cNvSpPr/>
          <p:nvPr/>
        </p:nvSpPr>
        <p:spPr>
          <a:xfrm>
            <a:off x="771525" y="179894"/>
            <a:ext cx="8001001" cy="2771776"/>
          </a:xfrm>
          <a:prstGeom prst="rect">
            <a:avLst/>
          </a:prstGeom>
          <a:ln w="57150">
            <a:solidFill>
              <a:schemeClr val="accent3">
                <a:lumOff val="44000"/>
              </a:schemeClr>
            </a:solidFill>
            <a:miter/>
          </a:ln>
          <a:effectLst>
            <a:outerShdw blurRad="63500" dist="38099" dir="2700000" rotWithShape="0">
              <a:srgbClr val="000000">
                <a:alpha val="74998"/>
              </a:srgbClr>
            </a:outerShdw>
          </a:effectLst>
        </p:spPr>
        <p:txBody>
          <a:bodyPr lIns="45719" rIns="45719" anchor="ctr"/>
          <a:lstStyle/>
          <a:p>
            <a:pPr marL="0" marR="0" lvl="0" indent="0" algn="ctr" defTabSz="914400" rtl="0" eaLnBrk="1" fontAlgn="auto" latinLnBrk="0" hangingPunct="0">
              <a:lnSpc>
                <a:spcPct val="100000"/>
              </a:lnSpc>
              <a:spcBef>
                <a:spcPts val="500"/>
              </a:spcBef>
              <a:spcAft>
                <a:spcPts val="0"/>
              </a:spcAft>
              <a:buClrTx/>
              <a:buSzTx/>
              <a:buFontTx/>
              <a:buNone/>
              <a:tabLst/>
              <a:defRPr sz="2000" b="0">
                <a:solidFill>
                  <a:srgbClr val="8F8F8F">
                    <a:lumOff val="44000"/>
                  </a:srgbClr>
                </a:solidFill>
                <a:latin typeface="Arial"/>
                <a:ea typeface="Arial"/>
                <a:cs typeface="Arial"/>
                <a:sym typeface="Arial"/>
              </a:defRPr>
            </a:pPr>
            <a:endParaRPr kumimoji="0" sz="2000" b="0" i="0" u="none" strike="noStrike" kern="0" cap="none" spc="0" normalizeH="0" baseline="0" noProof="0">
              <a:ln>
                <a:noFill/>
              </a:ln>
              <a:solidFill>
                <a:srgbClr val="8F8F8F">
                  <a:lumOff val="44000"/>
                </a:srgbClr>
              </a:solidFill>
              <a:effectLst/>
              <a:uLnTx/>
              <a:uFillTx/>
              <a:latin typeface="Arial"/>
              <a:cs typeface="Arial"/>
              <a:sym typeface="Arial"/>
            </a:endParaRPr>
          </a:p>
        </p:txBody>
      </p:sp>
      <p:sp>
        <p:nvSpPr>
          <p:cNvPr id="11459" name="Text Box 19"/>
          <p:cNvSpPr txBox="1"/>
          <p:nvPr/>
        </p:nvSpPr>
        <p:spPr>
          <a:xfrm>
            <a:off x="807719" y="1600200"/>
            <a:ext cx="1661162" cy="486207"/>
          </a:xfrm>
          <a:prstGeom prst="rect">
            <a:avLst/>
          </a:prstGeom>
          <a:ln w="12700">
            <a:miter lim="400000"/>
          </a:ln>
          <a:effectLst>
            <a:outerShdw blurRad="63500" dist="38099" dir="2700000" rotWithShape="0">
              <a:srgbClr val="000000">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spAutoFit/>
          </a:bodyPr>
          <a:lstStyle>
            <a:lvl1pPr>
              <a:lnSpc>
                <a:spcPct val="85000"/>
              </a:lnSpc>
              <a:defRPr sz="2800">
                <a:solidFill>
                  <a:schemeClr val="accent3">
                    <a:lumOff val="44000"/>
                  </a:schemeClr>
                </a:solidFill>
                <a:latin typeface="Arial"/>
                <a:ea typeface="Arial"/>
                <a:cs typeface="Arial"/>
                <a:sym typeface="Arial"/>
              </a:defRPr>
            </a:lvl1pPr>
          </a:lstStyle>
          <a:p>
            <a:pPr marL="0" marR="0" lvl="0" indent="0" algn="ctr" defTabSz="914400" rtl="0" eaLnBrk="1" fontAlgn="auto" latinLnBrk="0" hangingPunct="0">
              <a:lnSpc>
                <a:spcPct val="85000"/>
              </a:lnSpc>
              <a:spcBef>
                <a:spcPts val="0"/>
              </a:spcBef>
              <a:spcAft>
                <a:spcPts val="0"/>
              </a:spcAft>
              <a:buClrTx/>
              <a:buSzTx/>
              <a:buFontTx/>
              <a:buNone/>
              <a:tabLst/>
              <a:defRPr/>
            </a:pPr>
            <a:r>
              <a:rPr kumimoji="0" sz="2800" b="1" i="0" u="none" strike="noStrike" kern="0" cap="none" spc="0" normalizeH="0" baseline="0" noProof="0">
                <a:ln>
                  <a:noFill/>
                </a:ln>
                <a:solidFill>
                  <a:srgbClr val="8F8F8F">
                    <a:lumOff val="44000"/>
                  </a:srgbClr>
                </a:solidFill>
                <a:effectLst/>
                <a:uLnTx/>
                <a:uFillTx/>
                <a:latin typeface="Arial"/>
                <a:cs typeface="Arial"/>
                <a:sym typeface="Arial"/>
              </a:rPr>
              <a:t>انقسامات</a:t>
            </a:r>
          </a:p>
        </p:txBody>
      </p:sp>
      <p:sp>
        <p:nvSpPr>
          <p:cNvPr id="11460" name="Text Box 20"/>
          <p:cNvSpPr txBox="1"/>
          <p:nvPr/>
        </p:nvSpPr>
        <p:spPr>
          <a:xfrm>
            <a:off x="2198370" y="1571496"/>
            <a:ext cx="2461261" cy="486208"/>
          </a:xfrm>
          <a:prstGeom prst="rect">
            <a:avLst/>
          </a:prstGeom>
          <a:ln w="12700">
            <a:miter lim="400000"/>
          </a:ln>
          <a:effectLst>
            <a:outerShdw blurRad="63500" dist="38099" dir="2700000" rotWithShape="0">
              <a:srgbClr val="000000">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spAutoFit/>
          </a:bodyPr>
          <a:lstStyle>
            <a:lvl1pPr>
              <a:lnSpc>
                <a:spcPct val="85000"/>
              </a:lnSpc>
              <a:defRPr sz="2800">
                <a:solidFill>
                  <a:schemeClr val="accent3">
                    <a:lumOff val="44000"/>
                  </a:schemeClr>
                </a:solidFill>
                <a:latin typeface="Arial"/>
                <a:ea typeface="Arial"/>
                <a:cs typeface="Arial"/>
                <a:sym typeface="Arial"/>
              </a:defRPr>
            </a:lvl1pPr>
          </a:lstStyle>
          <a:p>
            <a:pPr marL="0" marR="0" lvl="0" indent="0" algn="ctr" defTabSz="914400" rtl="0" eaLnBrk="1" fontAlgn="auto" latinLnBrk="0" hangingPunct="0">
              <a:lnSpc>
                <a:spcPct val="85000"/>
              </a:lnSpc>
              <a:spcBef>
                <a:spcPts val="0"/>
              </a:spcBef>
              <a:spcAft>
                <a:spcPts val="0"/>
              </a:spcAft>
              <a:buClrTx/>
              <a:buSzTx/>
              <a:buFontTx/>
              <a:buNone/>
              <a:tabLst/>
              <a:defRPr/>
            </a:pPr>
            <a:r>
              <a:rPr kumimoji="0" sz="2800" b="1" i="0" u="none" strike="noStrike" kern="0" cap="none" spc="0" normalizeH="0" baseline="0" noProof="0">
                <a:ln>
                  <a:noFill/>
                </a:ln>
                <a:solidFill>
                  <a:srgbClr val="8F8F8F">
                    <a:lumOff val="44000"/>
                  </a:srgbClr>
                </a:solidFill>
                <a:effectLst/>
                <a:uLnTx/>
                <a:uFillTx/>
                <a:latin typeface="Arial"/>
                <a:cs typeface="Arial"/>
                <a:sym typeface="Arial"/>
              </a:rPr>
              <a:t>منازعات </a:t>
            </a:r>
          </a:p>
        </p:txBody>
      </p:sp>
      <p:sp>
        <p:nvSpPr>
          <p:cNvPr id="11461" name="Text Box 21"/>
          <p:cNvSpPr txBox="1"/>
          <p:nvPr/>
        </p:nvSpPr>
        <p:spPr>
          <a:xfrm>
            <a:off x="4693920" y="1600200"/>
            <a:ext cx="3870960" cy="486207"/>
          </a:xfrm>
          <a:prstGeom prst="rect">
            <a:avLst/>
          </a:prstGeom>
          <a:ln w="12700">
            <a:miter lim="400000"/>
          </a:ln>
          <a:effectLst>
            <a:outerShdw blurRad="63500" dist="38099" dir="2700000" rotWithShape="0">
              <a:srgbClr val="000000">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spAutoFit/>
          </a:bodyPr>
          <a:lstStyle>
            <a:lvl1pPr>
              <a:lnSpc>
                <a:spcPct val="85000"/>
              </a:lnSpc>
              <a:defRPr sz="2800">
                <a:solidFill>
                  <a:schemeClr val="accent3">
                    <a:lumOff val="44000"/>
                  </a:schemeClr>
                </a:solidFill>
                <a:latin typeface="Arial"/>
                <a:ea typeface="Arial"/>
                <a:cs typeface="Arial"/>
                <a:sym typeface="Arial"/>
              </a:defRPr>
            </a:lvl1pPr>
          </a:lstStyle>
          <a:p>
            <a:pPr marL="0" marR="0" lvl="0" indent="0" algn="ctr" defTabSz="914400" rtl="0" eaLnBrk="1" fontAlgn="auto" latinLnBrk="0" hangingPunct="0">
              <a:lnSpc>
                <a:spcPct val="85000"/>
              </a:lnSpc>
              <a:spcBef>
                <a:spcPts val="0"/>
              </a:spcBef>
              <a:spcAft>
                <a:spcPts val="0"/>
              </a:spcAft>
              <a:buClrTx/>
              <a:buSzTx/>
              <a:buFontTx/>
              <a:buNone/>
              <a:tabLst/>
              <a:defRPr/>
            </a:pPr>
            <a:r>
              <a:rPr kumimoji="0" sz="2800" b="1" i="0" u="none" strike="noStrike" kern="0" cap="none" spc="0" normalizeH="0" baseline="0" noProof="0">
                <a:ln>
                  <a:noFill/>
                </a:ln>
                <a:solidFill>
                  <a:srgbClr val="8F8F8F">
                    <a:lumOff val="44000"/>
                  </a:srgbClr>
                </a:solidFill>
                <a:effectLst/>
                <a:uLnTx/>
                <a:uFillTx/>
                <a:latin typeface="Arial"/>
                <a:cs typeface="Arial"/>
                <a:sym typeface="Arial"/>
              </a:rPr>
              <a:t>صعوبات </a:t>
            </a:r>
          </a:p>
        </p:txBody>
      </p:sp>
      <p:sp>
        <p:nvSpPr>
          <p:cNvPr id="11462" name="Text Box 22"/>
          <p:cNvSpPr txBox="1"/>
          <p:nvPr/>
        </p:nvSpPr>
        <p:spPr>
          <a:xfrm>
            <a:off x="2331720" y="2133600"/>
            <a:ext cx="2194561" cy="833392"/>
          </a:xfrm>
          <a:prstGeom prst="rect">
            <a:avLst/>
          </a:prstGeom>
          <a:ln w="12700">
            <a:miter lim="400000"/>
          </a:ln>
          <a:effectLst>
            <a:outerShdw blurRad="63500" dist="38099" dir="2700000" rotWithShape="0">
              <a:srgbClr val="000000">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spAutoFit/>
          </a:bodyPr>
          <a:lstStyle/>
          <a:p>
            <a:pPr marL="0" marR="0" lvl="0" indent="0" algn="ctr" defTabSz="914400" rtl="0" eaLnBrk="1" fontAlgn="auto" latinLnBrk="0" hangingPunct="0">
              <a:lnSpc>
                <a:spcPct val="85000"/>
              </a:lnSpc>
              <a:spcBef>
                <a:spcPts val="0"/>
              </a:spcBef>
              <a:spcAft>
                <a:spcPts val="0"/>
              </a:spcAft>
              <a:buClrTx/>
              <a:buSzTx/>
              <a:buFontTx/>
              <a:buNone/>
              <a:tabLst/>
              <a:defRPr sz="2800">
                <a:solidFill>
                  <a:srgbClr val="8F8F8F">
                    <a:lumOff val="44000"/>
                  </a:srgbClr>
                </a:solidFill>
                <a:latin typeface="Arial"/>
                <a:ea typeface="Arial"/>
                <a:cs typeface="Arial"/>
                <a:sym typeface="Arial"/>
              </a:defRPr>
            </a:pPr>
            <a:r>
              <a:rPr kumimoji="0" sz="2800" b="1" i="0" u="none" strike="noStrike" kern="0" cap="none" spc="0" normalizeH="0" baseline="0" noProof="0">
                <a:ln>
                  <a:noFill/>
                </a:ln>
                <a:solidFill>
                  <a:srgbClr val="8F8F8F">
                    <a:lumOff val="44000"/>
                  </a:srgbClr>
                </a:solidFill>
                <a:effectLst/>
                <a:uLnTx/>
                <a:uFillTx/>
                <a:latin typeface="Arial"/>
                <a:cs typeface="Arial"/>
                <a:sym typeface="Arial"/>
              </a:rPr>
              <a:t>تاديب </a:t>
            </a:r>
          </a:p>
          <a:p>
            <a:pPr marL="0" marR="0" lvl="0" indent="0" algn="ctr" defTabSz="914400" rtl="0" eaLnBrk="1" fontAlgn="auto" latinLnBrk="0" hangingPunct="0">
              <a:lnSpc>
                <a:spcPct val="85000"/>
              </a:lnSpc>
              <a:spcBef>
                <a:spcPts val="0"/>
              </a:spcBef>
              <a:spcAft>
                <a:spcPts val="0"/>
              </a:spcAft>
              <a:buClrTx/>
              <a:buSzTx/>
              <a:buFontTx/>
              <a:buNone/>
              <a:tabLst/>
              <a:defRPr sz="2800">
                <a:solidFill>
                  <a:srgbClr val="8F8F8F">
                    <a:lumOff val="44000"/>
                  </a:srgbClr>
                </a:solidFill>
                <a:latin typeface="Arial"/>
                <a:ea typeface="Arial"/>
                <a:cs typeface="Arial"/>
                <a:sym typeface="Arial"/>
              </a:defRPr>
            </a:pPr>
            <a:r>
              <a:rPr kumimoji="0" sz="2800" b="1" i="0" u="none" strike="noStrike" kern="0" cap="none" spc="0" normalizeH="0" baseline="0" noProof="0">
                <a:ln>
                  <a:noFill/>
                </a:ln>
                <a:solidFill>
                  <a:srgbClr val="8F8F8F">
                    <a:lumOff val="44000"/>
                  </a:srgbClr>
                </a:solidFill>
                <a:effectLst/>
                <a:uLnTx/>
                <a:uFillTx/>
                <a:latin typeface="Arial"/>
                <a:cs typeface="Arial"/>
                <a:sym typeface="Arial"/>
              </a:rPr>
              <a:t>٥ - ٦ </a:t>
            </a:r>
          </a:p>
        </p:txBody>
      </p:sp>
      <p:sp>
        <p:nvSpPr>
          <p:cNvPr id="11463" name="Text Box 23"/>
          <p:cNvSpPr txBox="1"/>
          <p:nvPr/>
        </p:nvSpPr>
        <p:spPr>
          <a:xfrm rot="16810664">
            <a:off x="4028970" y="4008259"/>
            <a:ext cx="2378711" cy="486208"/>
          </a:xfrm>
          <a:prstGeom prst="rect">
            <a:avLst/>
          </a:prstGeom>
          <a:ln w="12700">
            <a:miter lim="400000"/>
          </a:ln>
          <a:effectLst>
            <a:outerShdw blurRad="63500" dist="38099" dir="2700000" rotWithShape="0">
              <a:srgbClr val="000000">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spAutoFit/>
          </a:bodyPr>
          <a:lstStyle>
            <a:lvl1pPr>
              <a:lnSpc>
                <a:spcPct val="90000"/>
              </a:lnSpc>
              <a:defRPr sz="2800">
                <a:solidFill>
                  <a:schemeClr val="accent3">
                    <a:lumOff val="44000"/>
                  </a:schemeClr>
                </a:solidFill>
                <a:latin typeface="Arial"/>
                <a:ea typeface="Arial"/>
                <a:cs typeface="Arial"/>
                <a:sym typeface="Arial"/>
              </a:defRPr>
            </a:lvl1pPr>
          </a:lstStyle>
          <a:p>
            <a:pPr marL="0" marR="0" lvl="0" indent="0" algn="ctr" defTabSz="914400" rtl="1" eaLnBrk="1" fontAlgn="auto" latinLnBrk="0" hangingPunct="0">
              <a:lnSpc>
                <a:spcPct val="90000"/>
              </a:lnSpc>
              <a:spcBef>
                <a:spcPts val="0"/>
              </a:spcBef>
              <a:spcAft>
                <a:spcPts val="0"/>
              </a:spcAft>
              <a:buClrTx/>
              <a:buSzTx/>
              <a:buFontTx/>
              <a:buNone/>
              <a:tabLst/>
              <a:defRPr/>
            </a:pPr>
            <a:r>
              <a:rPr kumimoji="0" sz="2800" b="1" i="0" u="none" strike="noStrike" kern="0" cap="none" spc="0" normalizeH="0" baseline="0" noProof="0" dirty="0" err="1">
                <a:ln>
                  <a:noFill/>
                </a:ln>
                <a:solidFill>
                  <a:srgbClr val="8F8F8F">
                    <a:lumOff val="44000"/>
                  </a:srgbClr>
                </a:solidFill>
                <a:effectLst/>
                <a:uLnTx/>
                <a:uFillTx/>
                <a:latin typeface="Arial"/>
                <a:cs typeface="Arial"/>
                <a:sym typeface="Arial"/>
              </a:rPr>
              <a:t>الوثنية</a:t>
            </a:r>
            <a:r>
              <a:rPr kumimoji="0" sz="2800" b="1" i="0" u="none" strike="noStrike" kern="0" cap="none" spc="0" normalizeH="0" baseline="0" noProof="0" dirty="0">
                <a:ln>
                  <a:noFill/>
                </a:ln>
                <a:solidFill>
                  <a:srgbClr val="8F8F8F">
                    <a:lumOff val="44000"/>
                  </a:srgbClr>
                </a:solidFill>
                <a:effectLst/>
                <a:uLnTx/>
                <a:uFillTx/>
                <a:latin typeface="Arial"/>
                <a:cs typeface="Arial"/>
                <a:sym typeface="Arial"/>
              </a:rPr>
              <a:t> ٨ - ١٠</a:t>
            </a:r>
          </a:p>
        </p:txBody>
      </p:sp>
      <p:sp>
        <p:nvSpPr>
          <p:cNvPr id="11464" name="Text Box 24"/>
          <p:cNvSpPr txBox="1"/>
          <p:nvPr/>
        </p:nvSpPr>
        <p:spPr>
          <a:xfrm rot="16791372">
            <a:off x="3266970" y="3832046"/>
            <a:ext cx="2378711" cy="486207"/>
          </a:xfrm>
          <a:prstGeom prst="rect">
            <a:avLst/>
          </a:prstGeom>
          <a:ln w="12700">
            <a:miter lim="400000"/>
          </a:ln>
          <a:effectLst>
            <a:outerShdw blurRad="63500" dist="38099" dir="2700000" rotWithShape="0">
              <a:srgbClr val="000000">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spAutoFit/>
          </a:bodyPr>
          <a:lstStyle>
            <a:lvl1pPr>
              <a:lnSpc>
                <a:spcPct val="90000"/>
              </a:lnSpc>
              <a:defRPr sz="2800">
                <a:solidFill>
                  <a:schemeClr val="accent3">
                    <a:lumOff val="44000"/>
                  </a:schemeClr>
                </a:solidFill>
                <a:latin typeface="Arial"/>
                <a:ea typeface="Arial"/>
                <a:cs typeface="Arial"/>
                <a:sym typeface="Arial"/>
              </a:defRPr>
            </a:lvl1pPr>
          </a:lstStyle>
          <a:p>
            <a:pPr marL="0" marR="0" lvl="0" indent="0" algn="ctr" defTabSz="914400" rtl="0" eaLnBrk="1" fontAlgn="auto" latinLnBrk="0" hangingPunct="0">
              <a:lnSpc>
                <a:spcPct val="90000"/>
              </a:lnSpc>
              <a:spcBef>
                <a:spcPts val="0"/>
              </a:spcBef>
              <a:spcAft>
                <a:spcPts val="0"/>
              </a:spcAft>
              <a:buClrTx/>
              <a:buSzTx/>
              <a:buFontTx/>
              <a:buNone/>
              <a:tabLst/>
              <a:defRPr/>
            </a:pPr>
            <a:r>
              <a:rPr kumimoji="0" sz="2800" b="1" i="0" u="none" strike="noStrike" kern="0" cap="none" spc="0" normalizeH="0" baseline="0" noProof="0">
                <a:ln>
                  <a:noFill/>
                </a:ln>
                <a:solidFill>
                  <a:srgbClr val="8F8F8F">
                    <a:lumOff val="44000"/>
                  </a:srgbClr>
                </a:solidFill>
                <a:effectLst/>
                <a:uLnTx/>
                <a:uFillTx/>
                <a:latin typeface="Arial"/>
                <a:cs typeface="Arial"/>
                <a:sym typeface="Arial"/>
              </a:rPr>
              <a:t>الزواج ٧</a:t>
            </a:r>
          </a:p>
        </p:txBody>
      </p:sp>
      <p:sp>
        <p:nvSpPr>
          <p:cNvPr id="11465" name="Line 25"/>
          <p:cNvSpPr/>
          <p:nvPr/>
        </p:nvSpPr>
        <p:spPr>
          <a:xfrm flipH="1">
            <a:off x="1219200" y="3047999"/>
            <a:ext cx="457200" cy="2514602"/>
          </a:xfrm>
          <a:prstGeom prst="line">
            <a:avLst/>
          </a:prstGeom>
          <a:ln w="57150">
            <a:solidFill>
              <a:schemeClr val="accent3">
                <a:lumOff val="44000"/>
              </a:schemeClr>
            </a:solidFill>
          </a:ln>
          <a:effectLst>
            <a:outerShdw blurRad="63500" dist="38099" dir="2700000" rotWithShape="0">
              <a:srgbClr val="000000">
                <a:alpha val="74998"/>
              </a:srgbClr>
            </a:outerShdw>
          </a:effectLst>
        </p:spPr>
        <p:txBody>
          <a:bodyPr lIns="45719" rIns="45719"/>
          <a:lstStyle/>
          <a:p>
            <a:pPr marL="0" marR="0" lvl="0" indent="0" algn="ctr" defTabSz="914400" rtl="0" eaLnBrk="1" fontAlgn="auto" latinLnBrk="0" hangingPunct="0">
              <a:lnSpc>
                <a:spcPct val="100000"/>
              </a:lnSpc>
              <a:spcBef>
                <a:spcPts val="0"/>
              </a:spcBef>
              <a:spcAft>
                <a:spcPts val="0"/>
              </a:spcAft>
              <a:buClrTx/>
              <a:buSzTx/>
              <a:buFontTx/>
              <a:buNone/>
              <a:tabLst/>
              <a:defRPr/>
            </a:pPr>
            <a:endParaRPr kumimoji="0" sz="2400" b="1" i="0" u="none" strike="noStrike" kern="0" cap="none" spc="0" normalizeH="0" baseline="0" noProof="0">
              <a:ln>
                <a:noFill/>
              </a:ln>
              <a:solidFill>
                <a:srgbClr val="000000"/>
              </a:solidFill>
              <a:effectLst/>
              <a:uLnTx/>
              <a:uFillTx/>
              <a:latin typeface="Times New Roman"/>
              <a:cs typeface="Times New Roman"/>
              <a:sym typeface="Times New Roman"/>
            </a:endParaRPr>
          </a:p>
        </p:txBody>
      </p:sp>
      <p:sp>
        <p:nvSpPr>
          <p:cNvPr id="11466" name="Line 26"/>
          <p:cNvSpPr/>
          <p:nvPr/>
        </p:nvSpPr>
        <p:spPr>
          <a:xfrm flipH="1">
            <a:off x="2057400" y="3047999"/>
            <a:ext cx="457200" cy="2514602"/>
          </a:xfrm>
          <a:prstGeom prst="line">
            <a:avLst/>
          </a:prstGeom>
          <a:ln w="57150">
            <a:solidFill>
              <a:schemeClr val="accent3">
                <a:lumOff val="44000"/>
              </a:schemeClr>
            </a:solidFill>
          </a:ln>
          <a:effectLst>
            <a:outerShdw blurRad="63500" dist="38099" dir="2700000" rotWithShape="0">
              <a:srgbClr val="000000">
                <a:alpha val="74998"/>
              </a:srgbClr>
            </a:outerShdw>
          </a:effectLst>
        </p:spPr>
        <p:txBody>
          <a:bodyPr lIns="45719" rIns="45719"/>
          <a:lstStyle/>
          <a:p>
            <a:pPr marL="0" marR="0" lvl="0" indent="0" algn="ctr" defTabSz="914400" rtl="0" eaLnBrk="1" fontAlgn="auto" latinLnBrk="0" hangingPunct="0">
              <a:lnSpc>
                <a:spcPct val="100000"/>
              </a:lnSpc>
              <a:spcBef>
                <a:spcPts val="0"/>
              </a:spcBef>
              <a:spcAft>
                <a:spcPts val="0"/>
              </a:spcAft>
              <a:buClrTx/>
              <a:buSzTx/>
              <a:buFontTx/>
              <a:buNone/>
              <a:tabLst/>
              <a:defRPr/>
            </a:pPr>
            <a:endParaRPr kumimoji="0" sz="2400" b="1" i="0" u="none" strike="noStrike" kern="0" cap="none" spc="0" normalizeH="0" baseline="0" noProof="0">
              <a:ln>
                <a:noFill/>
              </a:ln>
              <a:solidFill>
                <a:srgbClr val="000000"/>
              </a:solidFill>
              <a:effectLst/>
              <a:uLnTx/>
              <a:uFillTx/>
              <a:latin typeface="Times New Roman"/>
              <a:cs typeface="Times New Roman"/>
              <a:sym typeface="Times New Roman"/>
            </a:endParaRPr>
          </a:p>
        </p:txBody>
      </p:sp>
      <p:sp>
        <p:nvSpPr>
          <p:cNvPr id="11467" name="Line 27"/>
          <p:cNvSpPr/>
          <p:nvPr/>
        </p:nvSpPr>
        <p:spPr>
          <a:xfrm flipH="1">
            <a:off x="2667000" y="3047999"/>
            <a:ext cx="457200" cy="2514602"/>
          </a:xfrm>
          <a:prstGeom prst="line">
            <a:avLst/>
          </a:prstGeom>
          <a:ln w="57150">
            <a:solidFill>
              <a:schemeClr val="accent3">
                <a:lumOff val="44000"/>
              </a:schemeClr>
            </a:solidFill>
          </a:ln>
          <a:effectLst>
            <a:outerShdw blurRad="63500" dist="38099" dir="2700000" rotWithShape="0">
              <a:srgbClr val="000000">
                <a:alpha val="74998"/>
              </a:srgbClr>
            </a:outerShdw>
          </a:effectLst>
        </p:spPr>
        <p:txBody>
          <a:bodyPr lIns="45719" rIns="45719"/>
          <a:lstStyle/>
          <a:p>
            <a:pPr marL="0" marR="0" lvl="0" indent="0" algn="ctr" defTabSz="914400" rtl="0" eaLnBrk="1" fontAlgn="auto" latinLnBrk="0" hangingPunct="0">
              <a:lnSpc>
                <a:spcPct val="100000"/>
              </a:lnSpc>
              <a:spcBef>
                <a:spcPts val="0"/>
              </a:spcBef>
              <a:spcAft>
                <a:spcPts val="0"/>
              </a:spcAft>
              <a:buClrTx/>
              <a:buSzTx/>
              <a:buFontTx/>
              <a:buNone/>
              <a:tabLst/>
              <a:defRPr/>
            </a:pPr>
            <a:endParaRPr kumimoji="0" sz="2400" b="1" i="0" u="none" strike="noStrike" kern="0" cap="none" spc="0" normalizeH="0" baseline="0" noProof="0">
              <a:ln>
                <a:noFill/>
              </a:ln>
              <a:solidFill>
                <a:srgbClr val="000000"/>
              </a:solidFill>
              <a:effectLst/>
              <a:uLnTx/>
              <a:uFillTx/>
              <a:latin typeface="Times New Roman"/>
              <a:cs typeface="Times New Roman"/>
              <a:sym typeface="Times New Roman"/>
            </a:endParaRPr>
          </a:p>
        </p:txBody>
      </p:sp>
      <p:sp>
        <p:nvSpPr>
          <p:cNvPr id="11468" name="Line 28"/>
          <p:cNvSpPr/>
          <p:nvPr/>
        </p:nvSpPr>
        <p:spPr>
          <a:xfrm flipH="1">
            <a:off x="3905250" y="3047999"/>
            <a:ext cx="457200" cy="2514602"/>
          </a:xfrm>
          <a:prstGeom prst="line">
            <a:avLst/>
          </a:prstGeom>
          <a:ln w="57150">
            <a:solidFill>
              <a:schemeClr val="accent3">
                <a:lumOff val="44000"/>
              </a:schemeClr>
            </a:solidFill>
          </a:ln>
          <a:effectLst>
            <a:outerShdw blurRad="63500" dist="38099" dir="2700000" rotWithShape="0">
              <a:srgbClr val="000000">
                <a:alpha val="74998"/>
              </a:srgbClr>
            </a:outerShdw>
          </a:effectLst>
        </p:spPr>
        <p:txBody>
          <a:bodyPr lIns="45719" rIns="45719"/>
          <a:lstStyle/>
          <a:p>
            <a:pPr marL="0" marR="0" lvl="0" indent="0" algn="ctr" defTabSz="914400" rtl="0" eaLnBrk="1" fontAlgn="auto" latinLnBrk="0" hangingPunct="0">
              <a:lnSpc>
                <a:spcPct val="100000"/>
              </a:lnSpc>
              <a:spcBef>
                <a:spcPts val="0"/>
              </a:spcBef>
              <a:spcAft>
                <a:spcPts val="0"/>
              </a:spcAft>
              <a:buClrTx/>
              <a:buSzTx/>
              <a:buFontTx/>
              <a:buNone/>
              <a:tabLst/>
              <a:defRPr/>
            </a:pPr>
            <a:endParaRPr kumimoji="0" sz="2400" b="1" i="0" u="none" strike="noStrike" kern="0" cap="none" spc="0" normalizeH="0" baseline="0" noProof="0">
              <a:ln>
                <a:noFill/>
              </a:ln>
              <a:solidFill>
                <a:srgbClr val="000000"/>
              </a:solidFill>
              <a:effectLst/>
              <a:uLnTx/>
              <a:uFillTx/>
              <a:latin typeface="Times New Roman"/>
              <a:cs typeface="Times New Roman"/>
              <a:sym typeface="Times New Roman"/>
            </a:endParaRPr>
          </a:p>
        </p:txBody>
      </p:sp>
      <p:sp>
        <p:nvSpPr>
          <p:cNvPr id="11469" name="Line 29"/>
          <p:cNvSpPr/>
          <p:nvPr/>
        </p:nvSpPr>
        <p:spPr>
          <a:xfrm flipH="1">
            <a:off x="4495800" y="3047999"/>
            <a:ext cx="457201" cy="2514602"/>
          </a:xfrm>
          <a:prstGeom prst="line">
            <a:avLst/>
          </a:prstGeom>
          <a:ln w="57150">
            <a:solidFill>
              <a:schemeClr val="accent3">
                <a:lumOff val="44000"/>
              </a:schemeClr>
            </a:solidFill>
          </a:ln>
          <a:effectLst>
            <a:outerShdw blurRad="63500" dist="38099" dir="2700000" rotWithShape="0">
              <a:srgbClr val="000000">
                <a:alpha val="74998"/>
              </a:srgbClr>
            </a:outerShdw>
          </a:effectLst>
        </p:spPr>
        <p:txBody>
          <a:bodyPr lIns="45719" rIns="45719"/>
          <a:lstStyle/>
          <a:p>
            <a:pPr marL="0" marR="0" lvl="0" indent="0" algn="ctr" defTabSz="914400" rtl="0" eaLnBrk="1" fontAlgn="auto" latinLnBrk="0" hangingPunct="0">
              <a:lnSpc>
                <a:spcPct val="100000"/>
              </a:lnSpc>
              <a:spcBef>
                <a:spcPts val="0"/>
              </a:spcBef>
              <a:spcAft>
                <a:spcPts val="0"/>
              </a:spcAft>
              <a:buClrTx/>
              <a:buSzTx/>
              <a:buFontTx/>
              <a:buNone/>
              <a:tabLst/>
              <a:defRPr/>
            </a:pPr>
            <a:endParaRPr kumimoji="0" sz="2400" b="1" i="0" u="none" strike="noStrike" kern="0" cap="none" spc="0" normalizeH="0" baseline="0" noProof="0">
              <a:ln>
                <a:noFill/>
              </a:ln>
              <a:solidFill>
                <a:srgbClr val="000000"/>
              </a:solidFill>
              <a:effectLst/>
              <a:uLnTx/>
              <a:uFillTx/>
              <a:latin typeface="Times New Roman"/>
              <a:cs typeface="Times New Roman"/>
              <a:sym typeface="Times New Roman"/>
            </a:endParaRPr>
          </a:p>
        </p:txBody>
      </p:sp>
      <p:sp>
        <p:nvSpPr>
          <p:cNvPr id="11470" name="Line 30"/>
          <p:cNvSpPr/>
          <p:nvPr/>
        </p:nvSpPr>
        <p:spPr>
          <a:xfrm flipH="1">
            <a:off x="5486400" y="3047999"/>
            <a:ext cx="457201" cy="2514602"/>
          </a:xfrm>
          <a:prstGeom prst="line">
            <a:avLst/>
          </a:prstGeom>
          <a:ln w="57150">
            <a:solidFill>
              <a:schemeClr val="accent3">
                <a:lumOff val="44000"/>
              </a:schemeClr>
            </a:solidFill>
          </a:ln>
          <a:effectLst>
            <a:outerShdw blurRad="63500" dist="38099" dir="2700000" rotWithShape="0">
              <a:srgbClr val="000000">
                <a:alpha val="74998"/>
              </a:srgbClr>
            </a:outerShdw>
          </a:effectLst>
        </p:spPr>
        <p:txBody>
          <a:bodyPr lIns="45719" rIns="45719"/>
          <a:lstStyle/>
          <a:p>
            <a:pPr marL="0" marR="0" lvl="0" indent="0" algn="ctr" defTabSz="914400" rtl="0" eaLnBrk="1" fontAlgn="auto" latinLnBrk="0" hangingPunct="0">
              <a:lnSpc>
                <a:spcPct val="100000"/>
              </a:lnSpc>
              <a:spcBef>
                <a:spcPts val="0"/>
              </a:spcBef>
              <a:spcAft>
                <a:spcPts val="0"/>
              </a:spcAft>
              <a:buClrTx/>
              <a:buSzTx/>
              <a:buFontTx/>
              <a:buNone/>
              <a:tabLst/>
              <a:defRPr/>
            </a:pPr>
            <a:endParaRPr kumimoji="0" sz="2400" b="1" i="0" u="none" strike="noStrike" kern="0" cap="none" spc="0" normalizeH="0" baseline="0" noProof="0">
              <a:ln>
                <a:noFill/>
              </a:ln>
              <a:solidFill>
                <a:srgbClr val="000000"/>
              </a:solidFill>
              <a:effectLst/>
              <a:uLnTx/>
              <a:uFillTx/>
              <a:latin typeface="Times New Roman"/>
              <a:cs typeface="Times New Roman"/>
              <a:sym typeface="Times New Roman"/>
            </a:endParaRPr>
          </a:p>
        </p:txBody>
      </p:sp>
      <p:sp>
        <p:nvSpPr>
          <p:cNvPr id="11471" name="Line 31"/>
          <p:cNvSpPr/>
          <p:nvPr/>
        </p:nvSpPr>
        <p:spPr>
          <a:xfrm flipH="1">
            <a:off x="6629400" y="3047999"/>
            <a:ext cx="457201" cy="2514602"/>
          </a:xfrm>
          <a:prstGeom prst="line">
            <a:avLst/>
          </a:prstGeom>
          <a:ln w="57150">
            <a:solidFill>
              <a:schemeClr val="accent3">
                <a:lumOff val="44000"/>
              </a:schemeClr>
            </a:solidFill>
          </a:ln>
          <a:effectLst>
            <a:outerShdw blurRad="63500" dist="38099" dir="2700000" rotWithShape="0">
              <a:srgbClr val="000000">
                <a:alpha val="74998"/>
              </a:srgbClr>
            </a:outerShdw>
          </a:effectLst>
        </p:spPr>
        <p:txBody>
          <a:bodyPr lIns="45719" rIns="45719"/>
          <a:lstStyle/>
          <a:p>
            <a:pPr marL="0" marR="0" lvl="0" indent="0" algn="ctr" defTabSz="914400" rtl="0" eaLnBrk="1" fontAlgn="auto" latinLnBrk="0" hangingPunct="0">
              <a:lnSpc>
                <a:spcPct val="100000"/>
              </a:lnSpc>
              <a:spcBef>
                <a:spcPts val="0"/>
              </a:spcBef>
              <a:spcAft>
                <a:spcPts val="0"/>
              </a:spcAft>
              <a:buClrTx/>
              <a:buSzTx/>
              <a:buFontTx/>
              <a:buNone/>
              <a:tabLst/>
              <a:defRPr/>
            </a:pPr>
            <a:endParaRPr kumimoji="0" sz="2400" b="1" i="0" u="none" strike="noStrike" kern="0" cap="none" spc="0" normalizeH="0" baseline="0" noProof="0">
              <a:ln>
                <a:noFill/>
              </a:ln>
              <a:solidFill>
                <a:srgbClr val="000000"/>
              </a:solidFill>
              <a:effectLst/>
              <a:uLnTx/>
              <a:uFillTx/>
              <a:latin typeface="Times New Roman"/>
              <a:cs typeface="Times New Roman"/>
              <a:sym typeface="Times New Roman"/>
            </a:endParaRPr>
          </a:p>
        </p:txBody>
      </p:sp>
      <p:sp>
        <p:nvSpPr>
          <p:cNvPr id="11472" name="Line 32"/>
          <p:cNvSpPr/>
          <p:nvPr/>
        </p:nvSpPr>
        <p:spPr>
          <a:xfrm flipH="1">
            <a:off x="7543800" y="3047999"/>
            <a:ext cx="457201" cy="2514602"/>
          </a:xfrm>
          <a:prstGeom prst="line">
            <a:avLst/>
          </a:prstGeom>
          <a:ln w="57150">
            <a:solidFill>
              <a:schemeClr val="accent3">
                <a:lumOff val="44000"/>
              </a:schemeClr>
            </a:solidFill>
          </a:ln>
          <a:effectLst>
            <a:outerShdw blurRad="63500" dist="38099" dir="2700000" rotWithShape="0">
              <a:srgbClr val="000000">
                <a:alpha val="74998"/>
              </a:srgbClr>
            </a:outerShdw>
          </a:effectLst>
        </p:spPr>
        <p:txBody>
          <a:bodyPr lIns="45719" rIns="45719"/>
          <a:lstStyle/>
          <a:p>
            <a:pPr marL="0" marR="0" lvl="0" indent="0" algn="ctr" defTabSz="914400" rtl="0" eaLnBrk="1" fontAlgn="auto" latinLnBrk="0" hangingPunct="0">
              <a:lnSpc>
                <a:spcPct val="100000"/>
              </a:lnSpc>
              <a:spcBef>
                <a:spcPts val="0"/>
              </a:spcBef>
              <a:spcAft>
                <a:spcPts val="0"/>
              </a:spcAft>
              <a:buClrTx/>
              <a:buSzTx/>
              <a:buFontTx/>
              <a:buNone/>
              <a:tabLst/>
              <a:defRPr/>
            </a:pPr>
            <a:endParaRPr kumimoji="0" sz="2400" b="1" i="0" u="none" strike="noStrike" kern="0" cap="none" spc="0" normalizeH="0" baseline="0" noProof="0">
              <a:ln>
                <a:noFill/>
              </a:ln>
              <a:solidFill>
                <a:srgbClr val="000000"/>
              </a:solidFill>
              <a:effectLst/>
              <a:uLnTx/>
              <a:uFillTx/>
              <a:latin typeface="Times New Roman"/>
              <a:cs typeface="Times New Roman"/>
              <a:sym typeface="Times New Roman"/>
            </a:endParaRPr>
          </a:p>
        </p:txBody>
      </p:sp>
      <p:sp>
        <p:nvSpPr>
          <p:cNvPr id="11473" name="Line 33"/>
          <p:cNvSpPr/>
          <p:nvPr/>
        </p:nvSpPr>
        <p:spPr>
          <a:xfrm flipH="1">
            <a:off x="8305800" y="3047999"/>
            <a:ext cx="457201" cy="2514602"/>
          </a:xfrm>
          <a:prstGeom prst="line">
            <a:avLst/>
          </a:prstGeom>
          <a:ln w="57150">
            <a:solidFill>
              <a:schemeClr val="accent3">
                <a:lumOff val="44000"/>
              </a:schemeClr>
            </a:solidFill>
          </a:ln>
          <a:effectLst>
            <a:outerShdw blurRad="63500" dist="38099" dir="2700000" rotWithShape="0">
              <a:srgbClr val="000000">
                <a:alpha val="74998"/>
              </a:srgbClr>
            </a:outerShdw>
          </a:effectLst>
        </p:spPr>
        <p:txBody>
          <a:bodyPr lIns="45719" rIns="45719"/>
          <a:lstStyle/>
          <a:p>
            <a:pPr marL="0" marR="0" lvl="0" indent="0" algn="ctr" defTabSz="914400" rtl="0" eaLnBrk="1" fontAlgn="auto" latinLnBrk="0" hangingPunct="0">
              <a:lnSpc>
                <a:spcPct val="100000"/>
              </a:lnSpc>
              <a:spcBef>
                <a:spcPts val="0"/>
              </a:spcBef>
              <a:spcAft>
                <a:spcPts val="0"/>
              </a:spcAft>
              <a:buClrTx/>
              <a:buSzTx/>
              <a:buFontTx/>
              <a:buNone/>
              <a:tabLst/>
              <a:defRPr/>
            </a:pPr>
            <a:endParaRPr kumimoji="0" sz="2400" b="1" i="0" u="none" strike="noStrike" kern="0" cap="none" spc="0" normalizeH="0" baseline="0" noProof="0">
              <a:ln>
                <a:noFill/>
              </a:ln>
              <a:solidFill>
                <a:srgbClr val="000000"/>
              </a:solidFill>
              <a:effectLst/>
              <a:uLnTx/>
              <a:uFillTx/>
              <a:latin typeface="Times New Roman"/>
              <a:cs typeface="Times New Roman"/>
              <a:sym typeface="Times New Roman"/>
            </a:endParaRPr>
          </a:p>
        </p:txBody>
      </p:sp>
      <p:sp>
        <p:nvSpPr>
          <p:cNvPr id="11474" name="Rectangle 34"/>
          <p:cNvSpPr/>
          <p:nvPr/>
        </p:nvSpPr>
        <p:spPr>
          <a:xfrm>
            <a:off x="355600" y="5542774"/>
            <a:ext cx="8001000" cy="692151"/>
          </a:xfrm>
          <a:prstGeom prst="rect">
            <a:avLst/>
          </a:prstGeom>
          <a:ln w="57150">
            <a:solidFill>
              <a:schemeClr val="accent3">
                <a:lumOff val="44000"/>
              </a:schemeClr>
            </a:solidFill>
            <a:miter/>
          </a:ln>
          <a:effectLst>
            <a:outerShdw blurRad="63500" dist="38099" dir="2700000" rotWithShape="0">
              <a:srgbClr val="000000">
                <a:alpha val="74998"/>
              </a:srgbClr>
            </a:outerShdw>
          </a:effectLst>
        </p:spPr>
        <p:txBody>
          <a:bodyPr lIns="45719" rIns="45719" anchor="ctr"/>
          <a:lstStyle/>
          <a:p>
            <a:pPr marL="0" marR="0" lvl="0" indent="0" algn="l" defTabSz="914400" rtl="0" eaLnBrk="1" fontAlgn="auto" latinLnBrk="0" hangingPunct="0">
              <a:lnSpc>
                <a:spcPct val="100000"/>
              </a:lnSpc>
              <a:spcBef>
                <a:spcPts val="0"/>
              </a:spcBef>
              <a:spcAft>
                <a:spcPts val="0"/>
              </a:spcAft>
              <a:buClrTx/>
              <a:buSzTx/>
              <a:buFontTx/>
              <a:buNone/>
              <a:tabLst/>
              <a:defRPr sz="2000" b="0">
                <a:latin typeface="Arial"/>
                <a:ea typeface="Arial"/>
                <a:cs typeface="Arial"/>
                <a:sym typeface="Arial"/>
              </a:defRPr>
            </a:pPr>
            <a:endParaRPr kumimoji="0" sz="2000" b="0" i="0" u="none" strike="noStrike" kern="0" cap="none" spc="0" normalizeH="0" baseline="0" noProof="0">
              <a:ln>
                <a:noFill/>
              </a:ln>
              <a:solidFill>
                <a:srgbClr val="000000"/>
              </a:solidFill>
              <a:effectLst/>
              <a:uLnTx/>
              <a:uFillTx/>
              <a:latin typeface="Arial"/>
              <a:cs typeface="Arial"/>
              <a:sym typeface="Arial"/>
            </a:endParaRPr>
          </a:p>
        </p:txBody>
      </p:sp>
      <p:sp>
        <p:nvSpPr>
          <p:cNvPr id="11475" name="Line 35"/>
          <p:cNvSpPr/>
          <p:nvPr/>
        </p:nvSpPr>
        <p:spPr>
          <a:xfrm>
            <a:off x="762000" y="2133600"/>
            <a:ext cx="8001000" cy="0"/>
          </a:xfrm>
          <a:prstGeom prst="line">
            <a:avLst/>
          </a:prstGeom>
          <a:ln w="57150">
            <a:solidFill>
              <a:schemeClr val="accent3">
                <a:lumOff val="44000"/>
              </a:schemeClr>
            </a:solidFill>
          </a:ln>
          <a:effectLst>
            <a:outerShdw blurRad="63500" dist="29783" dir="1514402" rotWithShape="0">
              <a:srgbClr val="000000">
                <a:alpha val="74998"/>
              </a:srgbClr>
            </a:outerShdw>
          </a:effectLst>
        </p:spPr>
        <p:txBody>
          <a:bodyPr lIns="45719" rIns="45719"/>
          <a:lstStyle/>
          <a:p>
            <a:pPr marL="0" marR="0" lvl="0" indent="0" algn="ctr" defTabSz="914400" rtl="0" eaLnBrk="1" fontAlgn="auto" latinLnBrk="0" hangingPunct="0">
              <a:lnSpc>
                <a:spcPct val="100000"/>
              </a:lnSpc>
              <a:spcBef>
                <a:spcPts val="0"/>
              </a:spcBef>
              <a:spcAft>
                <a:spcPts val="0"/>
              </a:spcAft>
              <a:buClrTx/>
              <a:buSzTx/>
              <a:buFontTx/>
              <a:buNone/>
              <a:tabLst/>
              <a:defRPr/>
            </a:pPr>
            <a:endParaRPr kumimoji="0" sz="2400" b="1" i="0" u="none" strike="noStrike" kern="0" cap="none" spc="0" normalizeH="0" baseline="0" noProof="0">
              <a:ln>
                <a:noFill/>
              </a:ln>
              <a:solidFill>
                <a:srgbClr val="000000"/>
              </a:solidFill>
              <a:effectLst/>
              <a:uLnTx/>
              <a:uFillTx/>
              <a:latin typeface="Times New Roman"/>
              <a:cs typeface="Times New Roman"/>
              <a:sym typeface="Times New Roman"/>
            </a:endParaRPr>
          </a:p>
        </p:txBody>
      </p:sp>
      <p:sp>
        <p:nvSpPr>
          <p:cNvPr id="11476" name="Text Box 36"/>
          <p:cNvSpPr txBox="1"/>
          <p:nvPr/>
        </p:nvSpPr>
        <p:spPr>
          <a:xfrm rot="16791372">
            <a:off x="1515167" y="4030314"/>
            <a:ext cx="2378711" cy="486207"/>
          </a:xfrm>
          <a:prstGeom prst="rect">
            <a:avLst/>
          </a:prstGeom>
          <a:ln w="12700">
            <a:miter lim="400000"/>
          </a:ln>
          <a:effectLst>
            <a:outerShdw blurRad="63500" dist="38099" dir="2700000" rotWithShape="0">
              <a:srgbClr val="000000">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spAutoFit/>
          </a:bodyPr>
          <a:lstStyle>
            <a:lvl1pPr>
              <a:lnSpc>
                <a:spcPct val="90000"/>
              </a:lnSpc>
              <a:defRPr sz="2800">
                <a:solidFill>
                  <a:schemeClr val="accent3">
                    <a:lumOff val="44000"/>
                  </a:schemeClr>
                </a:solidFill>
                <a:latin typeface="Arial"/>
                <a:ea typeface="Arial"/>
                <a:cs typeface="Arial"/>
                <a:sym typeface="Arial"/>
              </a:defRPr>
            </a:lvl1pPr>
          </a:lstStyle>
          <a:p>
            <a:pPr marL="0" marR="0" lvl="0" indent="0" algn="ctr" defTabSz="914400" rtl="0" eaLnBrk="1" fontAlgn="auto" latinLnBrk="0" hangingPunct="0">
              <a:lnSpc>
                <a:spcPct val="90000"/>
              </a:lnSpc>
              <a:spcBef>
                <a:spcPts val="0"/>
              </a:spcBef>
              <a:spcAft>
                <a:spcPts val="0"/>
              </a:spcAft>
              <a:buClrTx/>
              <a:buSzTx/>
              <a:buFontTx/>
              <a:buNone/>
              <a:tabLst/>
              <a:defRPr/>
            </a:pPr>
            <a:r>
              <a:rPr kumimoji="0" sz="2800" b="1" i="0" u="none" strike="noStrike" kern="0" cap="none" spc="0" normalizeH="0" baseline="0" noProof="0" dirty="0" err="1">
                <a:ln>
                  <a:noFill/>
                </a:ln>
                <a:solidFill>
                  <a:srgbClr val="8F8F8F">
                    <a:lumOff val="44000"/>
                  </a:srgbClr>
                </a:solidFill>
                <a:effectLst/>
                <a:uLnTx/>
                <a:uFillTx/>
                <a:latin typeface="Arial"/>
                <a:cs typeface="Arial"/>
                <a:sym typeface="Arial"/>
              </a:rPr>
              <a:t>سفاح</a:t>
            </a:r>
            <a:r>
              <a:rPr kumimoji="0" sz="2800" b="1" i="0" u="none" strike="noStrike" kern="0" cap="none" spc="0" normalizeH="0" baseline="0" noProof="0" dirty="0">
                <a:ln>
                  <a:noFill/>
                </a:ln>
                <a:solidFill>
                  <a:srgbClr val="8F8F8F">
                    <a:lumOff val="44000"/>
                  </a:srgbClr>
                </a:solidFill>
                <a:effectLst/>
                <a:uLnTx/>
                <a:uFillTx/>
                <a:latin typeface="Arial"/>
                <a:cs typeface="Arial"/>
                <a:sym typeface="Arial"/>
              </a:rPr>
              <a:t> </a:t>
            </a:r>
            <a:r>
              <a:rPr kumimoji="0" sz="2800" b="1" i="0" u="none" strike="noStrike" kern="0" cap="none" spc="0" normalizeH="0" baseline="0" noProof="0" dirty="0" err="1">
                <a:ln>
                  <a:noFill/>
                </a:ln>
                <a:solidFill>
                  <a:srgbClr val="8F8F8F">
                    <a:lumOff val="44000"/>
                  </a:srgbClr>
                </a:solidFill>
                <a:effectLst/>
                <a:uLnTx/>
                <a:uFillTx/>
                <a:latin typeface="Arial"/>
                <a:cs typeface="Arial"/>
                <a:sym typeface="Arial"/>
              </a:rPr>
              <a:t>الأقارب</a:t>
            </a:r>
            <a:r>
              <a:rPr kumimoji="0" sz="2800" b="1" i="0" u="none" strike="noStrike" kern="0" cap="none" spc="0" normalizeH="0" baseline="0" noProof="0" dirty="0">
                <a:ln>
                  <a:noFill/>
                </a:ln>
                <a:solidFill>
                  <a:srgbClr val="8F8F8F">
                    <a:lumOff val="44000"/>
                  </a:srgbClr>
                </a:solidFill>
                <a:effectLst/>
                <a:uLnTx/>
                <a:uFillTx/>
                <a:latin typeface="Arial"/>
                <a:cs typeface="Arial"/>
                <a:sym typeface="Arial"/>
              </a:rPr>
              <a:t> ٥</a:t>
            </a:r>
          </a:p>
        </p:txBody>
      </p:sp>
      <p:sp>
        <p:nvSpPr>
          <p:cNvPr id="11477" name="Text Box 37"/>
          <p:cNvSpPr txBox="1"/>
          <p:nvPr/>
        </p:nvSpPr>
        <p:spPr>
          <a:xfrm rot="16791372">
            <a:off x="2047770" y="4040008"/>
            <a:ext cx="2378711" cy="486207"/>
          </a:xfrm>
          <a:prstGeom prst="rect">
            <a:avLst/>
          </a:prstGeom>
          <a:ln w="12700">
            <a:miter lim="400000"/>
          </a:ln>
          <a:effectLst>
            <a:outerShdw blurRad="63500" dist="38099" dir="2700000" rotWithShape="0">
              <a:srgbClr val="000000">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spAutoFit/>
          </a:bodyPr>
          <a:lstStyle>
            <a:lvl1pPr>
              <a:lnSpc>
                <a:spcPct val="90000"/>
              </a:lnSpc>
              <a:defRPr sz="2800">
                <a:solidFill>
                  <a:schemeClr val="accent3">
                    <a:lumOff val="44000"/>
                  </a:schemeClr>
                </a:solidFill>
                <a:latin typeface="Arial"/>
                <a:ea typeface="Arial"/>
                <a:cs typeface="Arial"/>
                <a:sym typeface="Arial"/>
              </a:defRPr>
            </a:lvl1pPr>
          </a:lstStyle>
          <a:p>
            <a:pPr marL="0" marR="0" lvl="0" indent="0" algn="ctr" defTabSz="914400" rtl="0" eaLnBrk="1" fontAlgn="auto" latinLnBrk="0" hangingPunct="0">
              <a:lnSpc>
                <a:spcPct val="90000"/>
              </a:lnSpc>
              <a:spcBef>
                <a:spcPts val="0"/>
              </a:spcBef>
              <a:spcAft>
                <a:spcPts val="0"/>
              </a:spcAft>
              <a:buClrTx/>
              <a:buSzTx/>
              <a:buFontTx/>
              <a:buNone/>
              <a:tabLst/>
              <a:defRPr/>
            </a:pPr>
            <a:r>
              <a:rPr kumimoji="0" sz="2800" b="1" i="0" u="none" strike="noStrike" kern="0" cap="none" spc="0" normalizeH="0" baseline="0" noProof="0">
                <a:ln>
                  <a:noFill/>
                </a:ln>
                <a:solidFill>
                  <a:srgbClr val="8F8F8F">
                    <a:lumOff val="44000"/>
                  </a:srgbClr>
                </a:solidFill>
                <a:effectLst/>
                <a:uLnTx/>
                <a:uFillTx/>
                <a:latin typeface="Arial"/>
                <a:cs typeface="Arial"/>
                <a:sym typeface="Arial"/>
              </a:rPr>
              <a:t>دعاوي قضائية ٦</a:t>
            </a:r>
          </a:p>
        </p:txBody>
      </p:sp>
      <p:sp>
        <p:nvSpPr>
          <p:cNvPr id="11478" name="Text Box 38"/>
          <p:cNvSpPr txBox="1"/>
          <p:nvPr/>
        </p:nvSpPr>
        <p:spPr>
          <a:xfrm rot="16791372">
            <a:off x="2657370" y="4038421"/>
            <a:ext cx="2378711" cy="486207"/>
          </a:xfrm>
          <a:prstGeom prst="rect">
            <a:avLst/>
          </a:prstGeom>
          <a:ln w="12700">
            <a:miter lim="400000"/>
          </a:ln>
          <a:effectLst>
            <a:outerShdw blurRad="63500" dist="38099" dir="2700000" rotWithShape="0">
              <a:srgbClr val="000000">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spAutoFit/>
          </a:bodyPr>
          <a:lstStyle>
            <a:lvl1pPr>
              <a:lnSpc>
                <a:spcPct val="90000"/>
              </a:lnSpc>
              <a:defRPr sz="2800">
                <a:solidFill>
                  <a:schemeClr val="accent3">
                    <a:lumOff val="44000"/>
                  </a:schemeClr>
                </a:solidFill>
                <a:latin typeface="Arial"/>
                <a:ea typeface="Arial"/>
                <a:cs typeface="Arial"/>
                <a:sym typeface="Arial"/>
              </a:defRPr>
            </a:lvl1pPr>
          </a:lstStyle>
          <a:p>
            <a:pPr marL="0" marR="0" lvl="0" indent="0" algn="ctr" defTabSz="914400" rtl="0" eaLnBrk="1" fontAlgn="auto" latinLnBrk="0" hangingPunct="0">
              <a:lnSpc>
                <a:spcPct val="90000"/>
              </a:lnSpc>
              <a:spcBef>
                <a:spcPts val="0"/>
              </a:spcBef>
              <a:spcAft>
                <a:spcPts val="0"/>
              </a:spcAft>
              <a:buClrTx/>
              <a:buSzTx/>
              <a:buFontTx/>
              <a:buNone/>
              <a:tabLst/>
              <a:defRPr/>
            </a:pPr>
            <a:r>
              <a:rPr kumimoji="0" sz="2800" b="1" i="0" u="none" strike="noStrike" kern="0" cap="none" spc="0" normalizeH="0" baseline="0" noProof="0">
                <a:ln>
                  <a:noFill/>
                </a:ln>
                <a:solidFill>
                  <a:srgbClr val="8F8F8F">
                    <a:lumOff val="44000"/>
                  </a:srgbClr>
                </a:solidFill>
                <a:effectLst/>
                <a:uLnTx/>
                <a:uFillTx/>
                <a:latin typeface="Arial"/>
                <a:cs typeface="Arial"/>
                <a:sym typeface="Arial"/>
              </a:rPr>
              <a:t>فجور </a:t>
            </a:r>
          </a:p>
        </p:txBody>
      </p:sp>
      <p:sp>
        <p:nvSpPr>
          <p:cNvPr id="11479" name="Line 39"/>
          <p:cNvSpPr/>
          <p:nvPr/>
        </p:nvSpPr>
        <p:spPr>
          <a:xfrm flipH="1">
            <a:off x="3352800" y="3047999"/>
            <a:ext cx="457200" cy="2514602"/>
          </a:xfrm>
          <a:prstGeom prst="line">
            <a:avLst/>
          </a:prstGeom>
          <a:ln w="57150">
            <a:solidFill>
              <a:schemeClr val="accent3">
                <a:lumOff val="44000"/>
              </a:schemeClr>
            </a:solidFill>
          </a:ln>
          <a:effectLst>
            <a:outerShdw blurRad="63500" dist="38099" dir="2700000" rotWithShape="0">
              <a:srgbClr val="000000">
                <a:alpha val="74998"/>
              </a:srgbClr>
            </a:outerShdw>
          </a:effectLst>
        </p:spPr>
        <p:txBody>
          <a:bodyPr lIns="45719" rIns="45719"/>
          <a:lstStyle/>
          <a:p>
            <a:pPr marL="0" marR="0" lvl="0" indent="0" algn="ctr" defTabSz="914400" rtl="0" eaLnBrk="1" fontAlgn="auto" latinLnBrk="0" hangingPunct="0">
              <a:lnSpc>
                <a:spcPct val="100000"/>
              </a:lnSpc>
              <a:spcBef>
                <a:spcPts val="0"/>
              </a:spcBef>
              <a:spcAft>
                <a:spcPts val="0"/>
              </a:spcAft>
              <a:buClrTx/>
              <a:buSzTx/>
              <a:buFontTx/>
              <a:buNone/>
              <a:tabLst/>
              <a:defRPr/>
            </a:pPr>
            <a:endParaRPr kumimoji="0" sz="2400" b="1" i="0" u="none" strike="noStrike" kern="0" cap="none" spc="0" normalizeH="0" baseline="0" noProof="0">
              <a:ln>
                <a:noFill/>
              </a:ln>
              <a:solidFill>
                <a:srgbClr val="000000"/>
              </a:solidFill>
              <a:effectLst/>
              <a:uLnTx/>
              <a:uFillTx/>
              <a:latin typeface="Times New Roman"/>
              <a:cs typeface="Times New Roman"/>
              <a:sym typeface="Times New Roman"/>
            </a:endParaRPr>
          </a:p>
        </p:txBody>
      </p:sp>
      <p:sp>
        <p:nvSpPr>
          <p:cNvPr id="11480" name="Text Box 40"/>
          <p:cNvSpPr txBox="1"/>
          <p:nvPr/>
        </p:nvSpPr>
        <p:spPr>
          <a:xfrm rot="16791372">
            <a:off x="-182668" y="3995559"/>
            <a:ext cx="2419986" cy="486207"/>
          </a:xfrm>
          <a:prstGeom prst="rect">
            <a:avLst/>
          </a:prstGeom>
          <a:ln w="12700">
            <a:miter lim="400000"/>
          </a:ln>
          <a:effectLst>
            <a:outerShdw blurRad="63500" dist="38099" dir="2700000" rotWithShape="0">
              <a:srgbClr val="000000">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spAutoFit/>
          </a:bodyPr>
          <a:lstStyle>
            <a:lvl1pPr>
              <a:lnSpc>
                <a:spcPct val="90000"/>
              </a:lnSpc>
              <a:defRPr sz="2800">
                <a:solidFill>
                  <a:schemeClr val="accent3">
                    <a:lumOff val="44000"/>
                  </a:schemeClr>
                </a:solidFill>
                <a:latin typeface="Arial"/>
                <a:ea typeface="Arial"/>
                <a:cs typeface="Arial"/>
                <a:sym typeface="Arial"/>
              </a:defRPr>
            </a:lvl1pPr>
          </a:lstStyle>
          <a:p>
            <a:pPr marL="0" marR="0" lvl="0" indent="0" algn="ctr" defTabSz="914400" rtl="1" eaLnBrk="1" fontAlgn="auto" latinLnBrk="0" hangingPunct="0">
              <a:lnSpc>
                <a:spcPct val="90000"/>
              </a:lnSpc>
              <a:spcBef>
                <a:spcPts val="0"/>
              </a:spcBef>
              <a:spcAft>
                <a:spcPts val="0"/>
              </a:spcAft>
              <a:buClrTx/>
              <a:buSzTx/>
              <a:buFontTx/>
              <a:buNone/>
              <a:tabLst/>
              <a:defRPr/>
            </a:pPr>
            <a:r>
              <a:rPr kumimoji="0" sz="2800" b="1" i="0" u="none" strike="noStrike" kern="0" cap="none" spc="0" normalizeH="0" baseline="0" noProof="0" dirty="0" err="1">
                <a:ln>
                  <a:noFill/>
                </a:ln>
                <a:solidFill>
                  <a:srgbClr val="8F8F8F">
                    <a:lumOff val="44000"/>
                  </a:srgbClr>
                </a:solidFill>
                <a:effectLst/>
                <a:uLnTx/>
                <a:uFillTx/>
                <a:latin typeface="Arial"/>
                <a:cs typeface="Arial"/>
                <a:sym typeface="Arial"/>
              </a:rPr>
              <a:t>تحزبات</a:t>
            </a:r>
            <a:r>
              <a:rPr kumimoji="0" sz="2800" b="1" i="0" u="none" strike="noStrike" kern="0" cap="none" spc="0" normalizeH="0" baseline="0" noProof="0" dirty="0">
                <a:ln>
                  <a:noFill/>
                </a:ln>
                <a:solidFill>
                  <a:srgbClr val="8F8F8F">
                    <a:lumOff val="44000"/>
                  </a:srgbClr>
                </a:solidFill>
                <a:effectLst/>
                <a:uLnTx/>
                <a:uFillTx/>
                <a:latin typeface="Arial"/>
                <a:cs typeface="Arial"/>
                <a:sym typeface="Arial"/>
              </a:rPr>
              <a:t> ١ - ٢</a:t>
            </a:r>
          </a:p>
        </p:txBody>
      </p:sp>
      <p:sp>
        <p:nvSpPr>
          <p:cNvPr id="11481" name="Text Box 41"/>
          <p:cNvSpPr txBox="1"/>
          <p:nvPr/>
        </p:nvSpPr>
        <p:spPr>
          <a:xfrm rot="16791372">
            <a:off x="614347" y="3936478"/>
            <a:ext cx="2695558" cy="480131"/>
          </a:xfrm>
          <a:prstGeom prst="rect">
            <a:avLst/>
          </a:prstGeom>
          <a:ln w="12700">
            <a:miter lim="400000"/>
          </a:ln>
          <a:effectLst>
            <a:outerShdw blurRad="63500" dist="38099" dir="2700000" rotWithShape="0">
              <a:srgbClr val="000000">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45719" rIns="45719">
            <a:spAutoFit/>
          </a:bodyPr>
          <a:lstStyle/>
          <a:p>
            <a:pPr marL="0" marR="0" lvl="0" indent="0" algn="ctr" defTabSz="914400" rtl="1" eaLnBrk="1" fontAlgn="auto" latinLnBrk="0" hangingPunct="0">
              <a:lnSpc>
                <a:spcPct val="90000"/>
              </a:lnSpc>
              <a:spcBef>
                <a:spcPts val="0"/>
              </a:spcBef>
              <a:spcAft>
                <a:spcPts val="0"/>
              </a:spcAft>
              <a:buClrTx/>
              <a:buSzTx/>
              <a:buFontTx/>
              <a:buNone/>
              <a:tabLst/>
              <a:defRPr sz="2800">
                <a:solidFill>
                  <a:srgbClr val="8F8F8F">
                    <a:lumOff val="44000"/>
                  </a:srgbClr>
                </a:solidFill>
                <a:latin typeface="Arial"/>
                <a:ea typeface="Arial"/>
                <a:cs typeface="Arial"/>
                <a:sym typeface="Arial"/>
              </a:defRPr>
            </a:pPr>
            <a:r>
              <a:rPr kumimoji="0" sz="2800" b="1" i="0" u="none" strike="noStrike" kern="0" cap="none" spc="0" normalizeH="0" baseline="0" noProof="0" dirty="0" err="1">
                <a:ln>
                  <a:noFill/>
                </a:ln>
                <a:solidFill>
                  <a:srgbClr val="8F8F8F">
                    <a:lumOff val="44000"/>
                  </a:srgbClr>
                </a:solidFill>
                <a:effectLst/>
                <a:uLnTx/>
                <a:uFillTx/>
                <a:latin typeface="Arial"/>
                <a:cs typeface="Arial"/>
                <a:sym typeface="Arial"/>
              </a:rPr>
              <a:t>شهوانية</a:t>
            </a:r>
            <a:r>
              <a:rPr kumimoji="0" sz="2800" b="1" i="0" u="none" strike="noStrike" kern="0" cap="none" spc="0" normalizeH="0" baseline="0" noProof="0" dirty="0">
                <a:ln>
                  <a:noFill/>
                </a:ln>
                <a:solidFill>
                  <a:srgbClr val="8F8F8F">
                    <a:lumOff val="44000"/>
                  </a:srgbClr>
                </a:solidFill>
                <a:effectLst/>
                <a:uLnTx/>
                <a:uFillTx/>
                <a:latin typeface="Arial"/>
                <a:cs typeface="Arial"/>
                <a:sym typeface="Arial"/>
              </a:rPr>
              <a:t> </a:t>
            </a:r>
            <a:r>
              <a:rPr kumimoji="0" lang="ar-JO" sz="2800" b="1" i="0" u="none" strike="noStrike" kern="0" cap="none" spc="0" normalizeH="0" baseline="0" noProof="0" dirty="0">
                <a:ln>
                  <a:noFill/>
                </a:ln>
                <a:solidFill>
                  <a:srgbClr val="8F8F8F">
                    <a:lumOff val="44000"/>
                  </a:srgbClr>
                </a:solidFill>
                <a:effectLst/>
                <a:uLnTx/>
                <a:uFillTx/>
                <a:latin typeface="Arial"/>
                <a:cs typeface="Arial"/>
                <a:sym typeface="Arial"/>
              </a:rPr>
              <a:t>3-4</a:t>
            </a:r>
            <a:endParaRPr kumimoji="0" sz="2800" b="1" i="0" u="none" strike="noStrike" kern="0" cap="none" spc="0" normalizeH="0" baseline="0" noProof="0" dirty="0">
              <a:ln>
                <a:noFill/>
              </a:ln>
              <a:solidFill>
                <a:srgbClr val="8F8F8F">
                  <a:lumOff val="44000"/>
                </a:srgbClr>
              </a:solidFill>
              <a:effectLst/>
              <a:uLnTx/>
              <a:uFillTx/>
              <a:latin typeface="Arial"/>
              <a:cs typeface="Arial"/>
              <a:sym typeface="Arial"/>
            </a:endParaRPr>
          </a:p>
        </p:txBody>
      </p:sp>
      <p:sp>
        <p:nvSpPr>
          <p:cNvPr id="11482" name="Oval 1"/>
          <p:cNvSpPr/>
          <p:nvPr/>
        </p:nvSpPr>
        <p:spPr>
          <a:xfrm rot="689130">
            <a:off x="4023970" y="2746455"/>
            <a:ext cx="781051" cy="3095627"/>
          </a:xfrm>
          <a:prstGeom prst="ellipse">
            <a:avLst/>
          </a:prstGeom>
          <a:ln w="76200">
            <a:solidFill>
              <a:srgbClr val="FFFF00"/>
            </a:solidFill>
          </a:ln>
        </p:spPr>
        <p:txBody>
          <a:bodyPr lIns="45719" rIns="45719"/>
          <a:lstStyle/>
          <a:p>
            <a:pPr marL="0" marR="0" lvl="0" indent="0" algn="l" defTabSz="914400" rtl="0" eaLnBrk="1" fontAlgn="auto" latinLnBrk="0" hangingPunct="0">
              <a:lnSpc>
                <a:spcPct val="100000"/>
              </a:lnSpc>
              <a:spcBef>
                <a:spcPts val="0"/>
              </a:spcBef>
              <a:spcAft>
                <a:spcPts val="0"/>
              </a:spcAft>
              <a:buClrTx/>
              <a:buSzTx/>
              <a:buFontTx/>
              <a:buNone/>
              <a:tabLst/>
              <a:defRPr b="0">
                <a:latin typeface="Arial"/>
                <a:ea typeface="Arial"/>
                <a:cs typeface="Arial"/>
                <a:sym typeface="Arial"/>
              </a:defRPr>
            </a:pPr>
            <a:endParaRPr kumimoji="0" sz="2400"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1950631185"/>
      </p:ext>
    </p:extLst>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iterate>
                                    <p:tmAbs val="0"/>
                                  </p:iterate>
                                  <p:childTnLst>
                                    <p:set>
                                      <p:cBhvr>
                                        <p:cTn id="6" fill="hold"/>
                                        <p:tgtEl>
                                          <p:spTgt spid="11482"/>
                                        </p:tgtEl>
                                        <p:attrNameLst>
                                          <p:attrName>style.visibility</p:attrName>
                                        </p:attrNameLst>
                                      </p:cBhvr>
                                      <p:to>
                                        <p:strVal val="visible"/>
                                      </p:to>
                                    </p:set>
                                    <p:anim calcmode="lin" valueType="num">
                                      <p:cBhvr>
                                        <p:cTn id="7" dur="500" fill="hold"/>
                                        <p:tgtEl>
                                          <p:spTgt spid="11482"/>
                                        </p:tgtEl>
                                        <p:attrNameLst>
                                          <p:attrName>ppt_x</p:attrName>
                                        </p:attrNameLst>
                                      </p:cBhvr>
                                      <p:tavLst>
                                        <p:tav tm="0">
                                          <p:val>
                                            <p:strVal val="#ppt_x"/>
                                          </p:val>
                                        </p:tav>
                                        <p:tav tm="100000">
                                          <p:val>
                                            <p:strVal val="#ppt_x"/>
                                          </p:val>
                                        </p:tav>
                                      </p:tavLst>
                                    </p:anim>
                                    <p:anim calcmode="lin" valueType="num">
                                      <p:cBhvr>
                                        <p:cTn id="8" dur="500" fill="hold"/>
                                        <p:tgtEl>
                                          <p:spTgt spid="1148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482" grpId="0" animBg="1" advAuto="0"/>
    </p:bld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3297" name="Rectangle 1026"/>
          <p:cNvSpPr>
            <a:spLocks noGrp="1" noChangeArrowheads="1"/>
          </p:cNvSpPr>
          <p:nvPr>
            <p:ph type="ctrTitle"/>
          </p:nvPr>
        </p:nvSpPr>
        <p:spPr>
          <a:xfrm>
            <a:off x="0" y="6172199"/>
            <a:ext cx="9144000" cy="779191"/>
          </a:xfrm>
        </p:spPr>
        <p:txBody>
          <a:bodyPr/>
          <a:lstStyle/>
          <a:p>
            <a:pPr rtl="1" eaLnBrk="1" hangingPunct="1">
              <a:defRPr/>
            </a:pPr>
            <a:r>
              <a:rPr lang="ar-JO" sz="2200" b="1" dirty="0">
                <a:solidFill>
                  <a:srgbClr val="FFFFFF"/>
                </a:solidFill>
                <a:latin typeface="Arial" panose="020B0604020202020204" pitchFamily="34" charset="0"/>
                <a:ea typeface="ＭＳ Ｐゴシック" charset="0"/>
                <a:cs typeface="Arial" panose="020B0604020202020204" pitchFamily="34" charset="0"/>
              </a:rPr>
              <a:t>الرابط للعرض التقديميِّ "دراسة </a:t>
            </a:r>
            <a:r>
              <a:rPr lang="ar-SA" sz="2200" b="1" dirty="0">
                <a:solidFill>
                  <a:srgbClr val="FFFFFF"/>
                </a:solidFill>
                <a:latin typeface="Arial" panose="020B0604020202020204" pitchFamily="34" charset="0"/>
                <a:ea typeface="ＭＳ Ｐゴシック" charset="0"/>
                <a:cs typeface="Arial" panose="020B0604020202020204" pitchFamily="34" charset="0"/>
              </a:rPr>
              <a:t>الكتاب المقدَّس</a:t>
            </a:r>
            <a:r>
              <a:rPr lang="ar-JO" sz="2200" b="1" dirty="0">
                <a:solidFill>
                  <a:srgbClr val="FFFFFF"/>
                </a:solidFill>
                <a:latin typeface="Arial" panose="020B0604020202020204" pitchFamily="34" charset="0"/>
                <a:ea typeface="ＭＳ Ｐゴシック" charset="0"/>
                <a:cs typeface="Arial" panose="020B0604020202020204" pitchFamily="34" charset="0"/>
              </a:rPr>
              <a:t> (علم التفسير)" متاحٌ على الموقع الإلكترونيّ:</a:t>
            </a:r>
            <a:br>
              <a:rPr lang="ar-JO" sz="2400" b="1" dirty="0">
                <a:solidFill>
                  <a:srgbClr val="FFFFFF"/>
                </a:solidFill>
                <a:latin typeface="Arial" panose="020B0604020202020204" pitchFamily="34" charset="0"/>
                <a:ea typeface="ＭＳ Ｐゴシック" charset="0"/>
                <a:cs typeface="Arial" panose="020B0604020202020204" pitchFamily="34" charset="0"/>
              </a:rPr>
            </a:br>
            <a:r>
              <a:rPr lang="ar-JO" sz="2400" b="1" dirty="0">
                <a:solidFill>
                  <a:srgbClr val="FFFFFF"/>
                </a:solidFill>
                <a:latin typeface="Arial" panose="020B0604020202020204" pitchFamily="34" charset="0"/>
                <a:ea typeface="ＭＳ Ｐゴシック" charset="0"/>
                <a:cs typeface="Arial" panose="020B0604020202020204" pitchFamily="34" charset="0"/>
              </a:rPr>
              <a:t> </a:t>
            </a:r>
            <a:r>
              <a:rPr lang="en-US" sz="2400" b="1" dirty="0">
                <a:solidFill>
                  <a:srgbClr val="FFFFFF"/>
                </a:solidFill>
                <a:latin typeface="Arial" panose="020B0604020202020204" pitchFamily="34" charset="0"/>
                <a:ea typeface="ＭＳ Ｐゴシック" charset="0"/>
                <a:cs typeface="Arial" panose="020B0604020202020204" pitchFamily="34" charset="0"/>
              </a:rPr>
              <a:t>BibleStudyDownloads.org</a:t>
            </a:r>
          </a:p>
        </p:txBody>
      </p:sp>
      <p:sp>
        <p:nvSpPr>
          <p:cNvPr id="99331" name="Rectangle 1026"/>
          <p:cNvSpPr txBox="1">
            <a:spLocks noChangeArrowheads="1"/>
          </p:cNvSpPr>
          <p:nvPr/>
        </p:nvSpPr>
        <p:spPr bwMode="auto">
          <a:xfrm>
            <a:off x="0" y="-27384"/>
            <a:ext cx="9144000" cy="685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300" rtl="1" eaLnBrk="1" fontAlgn="base" latinLnBrk="0" hangingPunct="1">
              <a:lnSpc>
                <a:spcPct val="100000"/>
              </a:lnSpc>
              <a:spcBef>
                <a:spcPct val="0"/>
              </a:spcBef>
              <a:spcAft>
                <a:spcPct val="0"/>
              </a:spcAft>
              <a:buClrTx/>
              <a:buSzTx/>
              <a:buFontTx/>
              <a:buNone/>
              <a:tabLst/>
              <a:defRPr/>
            </a:pPr>
            <a:r>
              <a:rPr lang="ar-JO" sz="3600" b="1" dirty="0">
                <a:solidFill>
                  <a:srgbClr val="FFFFFF"/>
                </a:solidFill>
                <a:latin typeface="Arial" panose="020B0604020202020204" pitchFamily="34" charset="0"/>
                <a:cs typeface="Arial" panose="020B0604020202020204" pitchFamily="34" charset="0"/>
              </a:rPr>
              <a:t>أ</a:t>
            </a:r>
            <a:r>
              <a:rPr kumimoji="0" lang="ar-JO" sz="36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حصل على هذا العرض التقديمي مجاناً</a:t>
            </a:r>
            <a:endParaRPr kumimoji="0" lang="en-US" sz="36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pic>
        <p:nvPicPr>
          <p:cNvPr id="8" name="Picture 7" descr="Screen Shot 2016-02-02 at 5.41.18 PM.png"/>
          <p:cNvPicPr>
            <a:picLocks noChangeAspect="1"/>
          </p:cNvPicPr>
          <p:nvPr/>
        </p:nvPicPr>
        <p:blipFill rotWithShape="1">
          <a:blip r:embed="rId3" cstate="screen">
            <a:extLst>
              <a:ext uri="{28A0092B-C50C-407E-A947-70E740481C1C}">
                <a14:useLocalDpi xmlns:a14="http://schemas.microsoft.com/office/drawing/2010/main"/>
              </a:ext>
            </a:extLst>
          </a:blip>
          <a:srcRect t="2841"/>
          <a:stretch/>
        </p:blipFill>
        <p:spPr>
          <a:xfrm>
            <a:off x="-44173" y="692696"/>
            <a:ext cx="9232347" cy="5450314"/>
          </a:xfrm>
          <a:prstGeom prst="rect">
            <a:avLst/>
          </a:prstGeom>
        </p:spPr>
      </p:pic>
      <p:pic>
        <p:nvPicPr>
          <p:cNvPr id="9" name="Picture 8" descr="Screen Shot 2016-02-02 at 5.42.03 PM.png"/>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307223" y="2222340"/>
            <a:ext cx="6153212" cy="3483594"/>
          </a:xfrm>
          <a:prstGeom prst="rect">
            <a:avLst/>
          </a:prstGeom>
        </p:spPr>
      </p:pic>
    </p:spTree>
    <p:extLst>
      <p:ext uri="{BB962C8B-B14F-4D97-AF65-F5344CB8AC3E}">
        <p14:creationId xmlns:p14="http://schemas.microsoft.com/office/powerpoint/2010/main" val="606599383"/>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xit" presetSubtype="8" accel="50000" decel="50000" fill="hold" nodeType="afterEffect">
                                  <p:stCondLst>
                                    <p:cond delay="3000"/>
                                  </p:stCondLst>
                                  <p:childTnLst>
                                    <p:anim calcmode="lin" valueType="num">
                                      <p:cBhvr additive="base">
                                        <p:cTn id="6" dur="2000"/>
                                        <p:tgtEl>
                                          <p:spTgt spid="9"/>
                                        </p:tgtEl>
                                        <p:attrNameLst>
                                          <p:attrName>ppt_x</p:attrName>
                                        </p:attrNameLst>
                                      </p:cBhvr>
                                      <p:tavLst>
                                        <p:tav tm="0">
                                          <p:val>
                                            <p:strVal val="ppt_x"/>
                                          </p:val>
                                        </p:tav>
                                        <p:tav tm="100000">
                                          <p:val>
                                            <p:strVal val="0-ppt_w/2"/>
                                          </p:val>
                                        </p:tav>
                                      </p:tavLst>
                                    </p:anim>
                                    <p:anim calcmode="lin" valueType="num">
                                      <p:cBhvr additive="base">
                                        <p:cTn id="7" dur="2000"/>
                                        <p:tgtEl>
                                          <p:spTgt spid="9"/>
                                        </p:tgtEl>
                                        <p:attrNameLst>
                                          <p:attrName>ppt_y</p:attrName>
                                        </p:attrNameLst>
                                      </p:cBhvr>
                                      <p:tavLst>
                                        <p:tav tm="0">
                                          <p:val>
                                            <p:strVal val="ppt_y"/>
                                          </p:val>
                                        </p:tav>
                                        <p:tav tm="100000">
                                          <p:val>
                                            <p:strVal val="ppt_y"/>
                                          </p:val>
                                        </p:tav>
                                      </p:tavLst>
                                    </p:anim>
                                    <p:set>
                                      <p:cBhvr>
                                        <p:cTn id="8" dur="1" fill="hold">
                                          <p:stCondLst>
                                            <p:cond delay="1999"/>
                                          </p:stCondLst>
                                        </p:cTn>
                                        <p:tgtEl>
                                          <p:spTgt spid="9"/>
                                        </p:tgtEl>
                                        <p:attrNameLst>
                                          <p:attrName>style.visibility</p:attrName>
                                        </p:attrNameLst>
                                      </p:cBhvr>
                                      <p:to>
                                        <p:strVal val="hidden"/>
                                      </p:to>
                                    </p:set>
                                  </p:childTnLst>
                                </p:cTn>
                              </p:par>
                            </p:childTnLst>
                          </p:cTn>
                        </p:par>
                        <p:par>
                          <p:cTn id="9" fill="hold">
                            <p:stCondLst>
                              <p:cond delay="5000"/>
                            </p:stCondLst>
                            <p:childTnLst>
                              <p:par>
                                <p:cTn id="10" presetID="2" presetClass="entr" presetSubtype="2" fill="remove" nodeType="afterEffect">
                                  <p:stCondLst>
                                    <p:cond delay="3000"/>
                                  </p:stCondLst>
                                  <p:childTnLst>
                                    <p:set>
                                      <p:cBhvr>
                                        <p:cTn id="11" dur="1" fill="hold">
                                          <p:stCondLst>
                                            <p:cond delay="0"/>
                                          </p:stCondLst>
                                        </p:cTn>
                                        <p:tgtEl>
                                          <p:spTgt spid="9"/>
                                        </p:tgtEl>
                                        <p:attrNameLst>
                                          <p:attrName>style.visibility</p:attrName>
                                        </p:attrNameLst>
                                      </p:cBhvr>
                                      <p:to>
                                        <p:strVal val="visible"/>
                                      </p:to>
                                    </p:set>
                                    <p:anim calcmode="lin" valueType="num">
                                      <p:cBhvr additive="base">
                                        <p:cTn id="12" dur="1000" fill="hold"/>
                                        <p:tgtEl>
                                          <p:spTgt spid="9"/>
                                        </p:tgtEl>
                                        <p:attrNameLst>
                                          <p:attrName>ppt_x</p:attrName>
                                        </p:attrNameLst>
                                      </p:cBhvr>
                                      <p:tavLst>
                                        <p:tav tm="0">
                                          <p:val>
                                            <p:strVal val="1+#ppt_w/2"/>
                                          </p:val>
                                        </p:tav>
                                        <p:tav tm="100000">
                                          <p:val>
                                            <p:strVal val="#ppt_x"/>
                                          </p:val>
                                        </p:tav>
                                      </p:tavLst>
                                    </p:anim>
                                    <p:anim calcmode="lin" valueType="num">
                                      <p:cBhvr additive="base">
                                        <p:cTn id="13" dur="1000" fill="hold"/>
                                        <p:tgtEl>
                                          <p:spTgt spid="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extLst>
      <p:ext uri="{BB962C8B-B14F-4D97-AF65-F5344CB8AC3E}">
        <p14:creationId xmlns:p14="http://schemas.microsoft.com/office/powerpoint/2010/main" val="1798038942"/>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90817" name="Picture 2"/>
          <p:cNvPicPr>
            <a:picLocks noChangeAspect="1" noChangeArrowheads="1"/>
          </p:cNvPicPr>
          <p:nvPr/>
        </p:nvPicPr>
        <p:blipFill>
          <a:blip r:embed="rId3">
            <a:lum bright="18000" contrast="24000"/>
            <a:extLst>
              <a:ext uri="{28A0092B-C50C-407E-A947-70E740481C1C}">
                <a14:useLocalDpi xmlns:a14="http://schemas.microsoft.com/office/drawing/2010/main"/>
              </a:ext>
            </a:extLst>
          </a:blip>
          <a:srcRect/>
          <a:stretch>
            <a:fillRect/>
          </a:stretch>
        </p:blipFill>
        <p:spPr bwMode="auto">
          <a:xfrm>
            <a:off x="-12700" y="-12700"/>
            <a:ext cx="9156700" cy="68707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2467" name="Rectangle 3"/>
          <p:cNvSpPr>
            <a:spLocks noChangeArrowheads="1"/>
          </p:cNvSpPr>
          <p:nvPr/>
        </p:nvSpPr>
        <p:spPr bwMode="auto">
          <a:xfrm>
            <a:off x="377825" y="4445000"/>
            <a:ext cx="8255000" cy="881652"/>
          </a:xfrm>
          <a:prstGeom prst="rect">
            <a:avLst/>
          </a:prstGeom>
          <a:noFill/>
          <a:ln w="12700">
            <a:noFill/>
            <a:miter lim="800000"/>
            <a:headEnd/>
            <a:tailEnd/>
          </a:ln>
          <a:effectLst/>
        </p:spPr>
        <p:txBody>
          <a:bodyPr lIns="90487" tIns="44450" rIns="90487" bIns="44450">
            <a:spAutoFit/>
          </a:bodyPr>
          <a:lstStyle/>
          <a:p>
            <a:pPr marL="0" marR="0" lvl="0" indent="0" algn="ctr" defTabSz="914400" rtl="0" eaLnBrk="0" fontAlgn="base" latinLnBrk="0" hangingPunct="0">
              <a:lnSpc>
                <a:spcPct val="70000"/>
              </a:lnSpc>
              <a:spcBef>
                <a:spcPct val="50000"/>
              </a:spcBef>
              <a:spcAft>
                <a:spcPct val="0"/>
              </a:spcAft>
              <a:buClrTx/>
              <a:buSzTx/>
              <a:buFontTx/>
              <a:buNone/>
              <a:tabLst/>
              <a:defRPr/>
            </a:pPr>
            <a:r>
              <a:rPr kumimoji="0" lang="ar-JO" sz="7200" b="1" i="0" u="none" strike="noStrike" kern="1200" cap="none" spc="0" normalizeH="0" baseline="0" noProof="0" dirty="0">
                <a:ln>
                  <a:noFill/>
                </a:ln>
                <a:solidFill>
                  <a:srgbClr val="FFFFFF"/>
                </a:solidFill>
                <a:effectLst>
                  <a:outerShdw blurRad="50800" dist="114300" dir="2700000" algn="tl" rotWithShape="0">
                    <a:srgbClr val="000000"/>
                  </a:outerShdw>
                </a:effectLst>
                <a:uLnTx/>
                <a:uFillTx/>
                <a:latin typeface="Arial" panose="020B0604020202020204" pitchFamily="34" charset="0"/>
                <a:ea typeface="ＭＳ Ｐゴシック" charset="-128"/>
                <a:cs typeface="Arial" panose="020B0604020202020204" pitchFamily="34" charset="0"/>
              </a:rPr>
              <a:t>السلالة الداوودية</a:t>
            </a:r>
            <a:endParaRPr kumimoji="0" lang="en-US" sz="6000" b="1" i="0" u="none" strike="noStrike" kern="1200" cap="none" spc="0" normalizeH="0" baseline="0" noProof="0" dirty="0">
              <a:ln>
                <a:noFill/>
              </a:ln>
              <a:solidFill>
                <a:srgbClr val="FFFFFF"/>
              </a:solidFill>
              <a:effectLst>
                <a:outerShdw blurRad="50800" dist="114300" dir="2700000" algn="tl" rotWithShape="0">
                  <a:srgbClr val="000000"/>
                </a:outerShdw>
              </a:effectLst>
              <a:uLnTx/>
              <a:uFillTx/>
              <a:latin typeface="Arial" panose="020B0604020202020204" pitchFamily="34" charset="0"/>
              <a:ea typeface="ＭＳ Ｐゴシック" charset="-128"/>
              <a:cs typeface="Arial" panose="020B0604020202020204" pitchFamily="34" charset="0"/>
            </a:endParaRPr>
          </a:p>
        </p:txBody>
      </p:sp>
      <p:sp>
        <p:nvSpPr>
          <p:cNvPr id="62468" name="Rectangle 4"/>
          <p:cNvSpPr>
            <a:spLocks noChangeArrowheads="1"/>
          </p:cNvSpPr>
          <p:nvPr/>
        </p:nvSpPr>
        <p:spPr bwMode="auto">
          <a:xfrm>
            <a:off x="398463" y="5380038"/>
            <a:ext cx="8255000" cy="459100"/>
          </a:xfrm>
          <a:prstGeom prst="rect">
            <a:avLst/>
          </a:prstGeom>
          <a:noFill/>
          <a:ln w="12700">
            <a:noFill/>
            <a:miter lim="800000"/>
            <a:headEnd/>
            <a:tailEnd/>
          </a:ln>
          <a:effectLst/>
        </p:spPr>
        <p:txBody>
          <a:bodyPr lIns="90487" tIns="44450" rIns="90487" bIns="44450">
            <a:spAutoFit/>
          </a:bodyPr>
          <a:lstStyle/>
          <a:p>
            <a:pPr marL="0" marR="0" lvl="0" indent="0" algn="ctr" defTabSz="914400" rtl="0" eaLnBrk="0" fontAlgn="base" latinLnBrk="0" hangingPunct="0">
              <a:lnSpc>
                <a:spcPct val="70000"/>
              </a:lnSpc>
              <a:spcBef>
                <a:spcPct val="50000"/>
              </a:spcBef>
              <a:spcAft>
                <a:spcPct val="0"/>
              </a:spcAft>
              <a:buClrTx/>
              <a:buSzTx/>
              <a:buFontTx/>
              <a:buNone/>
              <a:tabLst/>
              <a:defRPr/>
            </a:pPr>
            <a:r>
              <a:rPr kumimoji="0" lang="ar-SA" sz="3200" b="1" i="0" u="none" strike="noStrike" kern="1200" cap="none" spc="0" normalizeH="0" baseline="0" noProof="0" dirty="0">
                <a:ln>
                  <a:noFill/>
                </a:ln>
                <a:solidFill>
                  <a:srgbClr val="99CCFF"/>
                </a:solidFill>
                <a:effectLst>
                  <a:outerShdw blurRad="50800" dist="1143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النسب الملوكي ليسوع المسيح</a:t>
            </a:r>
            <a:endParaRPr kumimoji="0" lang="en-US" sz="1600" b="1" i="0" u="none" strike="noStrike" kern="1200" cap="none" spc="0" normalizeH="0" baseline="0" noProof="0" dirty="0">
              <a:ln>
                <a:noFill/>
              </a:ln>
              <a:solidFill>
                <a:srgbClr val="99CCFF"/>
              </a:solidFill>
              <a:effectLst>
                <a:outerShdw blurRad="50800" dist="114300" dir="2700000" algn="tl" rotWithShape="0">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290820" name="Text Box 5"/>
          <p:cNvSpPr txBox="1">
            <a:spLocks noChangeArrowheads="1"/>
          </p:cNvSpPr>
          <p:nvPr/>
        </p:nvSpPr>
        <p:spPr bwMode="auto">
          <a:xfrm>
            <a:off x="8726488" y="106363"/>
            <a:ext cx="260350"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000" b="1" i="0" u="none" strike="noStrike" kern="1200" cap="none" spc="0" normalizeH="0" baseline="0" noProof="0">
                <a:ln>
                  <a:noFill/>
                </a:ln>
                <a:solidFill>
                  <a:srgbClr val="FFA27C"/>
                </a:solidFill>
                <a:effectLst/>
                <a:uLnTx/>
                <a:uFillTx/>
                <a:latin typeface="Arial" panose="020B0604020202020204" pitchFamily="34" charset="0"/>
                <a:ea typeface="ＭＳ Ｐゴシック" charset="0"/>
                <a:cs typeface="Arial" panose="020B0604020202020204" pitchFamily="34" charset="0"/>
              </a:rPr>
              <a:t> </a:t>
            </a:r>
          </a:p>
        </p:txBody>
      </p:sp>
      <p:sp>
        <p:nvSpPr>
          <p:cNvPr id="290821" name="Text Box 6"/>
          <p:cNvSpPr txBox="1">
            <a:spLocks noChangeArrowheads="1"/>
          </p:cNvSpPr>
          <p:nvPr/>
        </p:nvSpPr>
        <p:spPr bwMode="auto">
          <a:xfrm>
            <a:off x="8902700" y="4413250"/>
            <a:ext cx="184150"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sz="2000" b="1" i="0" u="none" strike="noStrike" kern="1200" cap="none" spc="0" normalizeH="0" baseline="0" noProof="0">
              <a:ln>
                <a:noFill/>
              </a:ln>
              <a:solidFill>
                <a:srgbClr val="FFA27C"/>
              </a:solidFill>
              <a:effectLst/>
              <a:uLnTx/>
              <a:uFillTx/>
              <a:latin typeface="Arial" panose="020B0604020202020204" pitchFamily="34" charset="0"/>
              <a:ea typeface="ＭＳ Ｐゴシック" charset="0"/>
              <a:cs typeface="Arial" panose="020B0604020202020204" pitchFamily="34" charset="0"/>
            </a:endParaRPr>
          </a:p>
        </p:txBody>
      </p:sp>
      <p:sp>
        <p:nvSpPr>
          <p:cNvPr id="290822" name="Text Box 8"/>
          <p:cNvSpPr txBox="1">
            <a:spLocks noChangeArrowheads="1"/>
          </p:cNvSpPr>
          <p:nvPr/>
        </p:nvSpPr>
        <p:spPr bwMode="auto">
          <a:xfrm>
            <a:off x="542925" y="6526213"/>
            <a:ext cx="219075"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000" b="1" i="0"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p>
        </p:txBody>
      </p:sp>
      <p:sp>
        <p:nvSpPr>
          <p:cNvPr id="62473" name="Rectangle 9"/>
          <p:cNvSpPr>
            <a:spLocks noChangeArrowheads="1"/>
          </p:cNvSpPr>
          <p:nvPr/>
        </p:nvSpPr>
        <p:spPr bwMode="auto">
          <a:xfrm>
            <a:off x="8034338" y="6481763"/>
            <a:ext cx="282575" cy="304800"/>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a:t>
            </a:r>
          </a:p>
        </p:txBody>
      </p:sp>
      <p:sp>
        <p:nvSpPr>
          <p:cNvPr id="62474" name="Rectangle 10"/>
          <p:cNvSpPr>
            <a:spLocks noChangeArrowheads="1"/>
          </p:cNvSpPr>
          <p:nvPr/>
        </p:nvSpPr>
        <p:spPr bwMode="auto">
          <a:xfrm>
            <a:off x="8098485" y="6525340"/>
            <a:ext cx="325730" cy="246221"/>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21</a:t>
            </a:r>
          </a:p>
        </p:txBody>
      </p:sp>
      <p:sp>
        <p:nvSpPr>
          <p:cNvPr id="290825" name="Text Box 11"/>
          <p:cNvSpPr txBox="1">
            <a:spLocks noChangeArrowheads="1"/>
          </p:cNvSpPr>
          <p:nvPr/>
        </p:nvSpPr>
        <p:spPr bwMode="auto">
          <a:xfrm>
            <a:off x="481013" y="6545263"/>
            <a:ext cx="915987" cy="228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900" b="1" i="0"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rPr>
              <a:t>©2004 TBBMI</a:t>
            </a:r>
          </a:p>
        </p:txBody>
      </p:sp>
      <p:sp>
        <p:nvSpPr>
          <p:cNvPr id="62476" name="Rectangle 12"/>
          <p:cNvSpPr>
            <a:spLocks noChangeArrowheads="1"/>
          </p:cNvSpPr>
          <p:nvPr/>
        </p:nvSpPr>
        <p:spPr bwMode="auto">
          <a:xfrm>
            <a:off x="7593604" y="6526927"/>
            <a:ext cx="665567" cy="246221"/>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8.0.05B.</a:t>
            </a:r>
          </a:p>
        </p:txBody>
      </p:sp>
      <p:sp>
        <p:nvSpPr>
          <p:cNvPr id="290827" name="Text Box 13"/>
          <p:cNvSpPr txBox="1">
            <a:spLocks noChangeArrowheads="1"/>
          </p:cNvSpPr>
          <p:nvPr/>
        </p:nvSpPr>
        <p:spPr bwMode="auto">
          <a:xfrm>
            <a:off x="8731250" y="6426200"/>
            <a:ext cx="323850"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a:t>
            </a: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 name="Title 1"/>
          <p:cNvSpPr>
            <a:spLocks noGrp="1"/>
          </p:cNvSpPr>
          <p:nvPr>
            <p:ph type="title" idx="4294967295"/>
          </p:nvPr>
        </p:nvSpPr>
        <p:spPr>
          <a:xfrm>
            <a:off x="2268538" y="5940425"/>
            <a:ext cx="4319587" cy="584200"/>
          </a:xfrm>
          <a:prstGeom prst="rect">
            <a:avLst/>
          </a:prstGeom>
          <a:solidFill>
            <a:schemeClr val="bg1"/>
          </a:solidFill>
          <a:ln w="57150">
            <a:solidFill>
              <a:srgbClr val="FFFF00"/>
            </a:solidFill>
            <a:miter lim="800000"/>
            <a:headEnd/>
            <a:tailEnd/>
          </a:ln>
          <a:effectLst>
            <a:outerShdw blurRad="63500" dist="71842" dir="2700000" algn="ctr" rotWithShape="0">
              <a:schemeClr val="bg2">
                <a:alpha val="74998"/>
              </a:schemeClr>
            </a:outerShdw>
          </a:effectLst>
        </p:spPr>
        <p:txBody>
          <a:bodyPr anchor="ctr">
            <a:spAutoFit/>
          </a:bodyPr>
          <a:lstStyle/>
          <a:p>
            <a:pPr>
              <a:spcBef>
                <a:spcPct val="50000"/>
              </a:spcBef>
              <a:defRPr/>
            </a:pPr>
            <a:r>
              <a:rPr lang="ar-JO" sz="3200" b="1" kern="1200" dirty="0">
                <a:solidFill>
                  <a:srgbClr val="FFFF00"/>
                </a:solidFill>
                <a:latin typeface="Arial" panose="020B0604020202020204" pitchFamily="34" charset="0"/>
                <a:cs typeface="Arial" panose="020B0604020202020204" pitchFamily="34" charset="0"/>
              </a:rPr>
              <a:t>الدراسة المساعدة #16</a:t>
            </a:r>
            <a:endParaRPr lang="en-US" sz="3200" b="1" kern="1200" dirty="0">
              <a:solidFill>
                <a:srgbClr val="FFFF00"/>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210145398"/>
      </p:ext>
    </p:extLst>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528" fill="hold" grpId="0" nodeType="afterEffect">
                                  <p:stCondLst>
                                    <p:cond delay="0"/>
                                  </p:stCondLst>
                                  <p:childTnLst>
                                    <p:set>
                                      <p:cBhvr>
                                        <p:cTn id="6" dur="1" fill="hold">
                                          <p:stCondLst>
                                            <p:cond delay="0"/>
                                          </p:stCondLst>
                                        </p:cTn>
                                        <p:tgtEl>
                                          <p:spTgt spid="62467"/>
                                        </p:tgtEl>
                                        <p:attrNameLst>
                                          <p:attrName>style.visibility</p:attrName>
                                        </p:attrNameLst>
                                      </p:cBhvr>
                                      <p:to>
                                        <p:strVal val="visible"/>
                                      </p:to>
                                    </p:set>
                                    <p:anim calcmode="lin" valueType="num">
                                      <p:cBhvr>
                                        <p:cTn id="7" dur="500" fill="hold"/>
                                        <p:tgtEl>
                                          <p:spTgt spid="62467"/>
                                        </p:tgtEl>
                                        <p:attrNameLst>
                                          <p:attrName>ppt_w</p:attrName>
                                        </p:attrNameLst>
                                      </p:cBhvr>
                                      <p:tavLst>
                                        <p:tav tm="0">
                                          <p:val>
                                            <p:fltVal val="0"/>
                                          </p:val>
                                        </p:tav>
                                        <p:tav tm="100000">
                                          <p:val>
                                            <p:strVal val="#ppt_w"/>
                                          </p:val>
                                        </p:tav>
                                      </p:tavLst>
                                    </p:anim>
                                    <p:anim calcmode="lin" valueType="num">
                                      <p:cBhvr>
                                        <p:cTn id="8" dur="500" fill="hold"/>
                                        <p:tgtEl>
                                          <p:spTgt spid="62467"/>
                                        </p:tgtEl>
                                        <p:attrNameLst>
                                          <p:attrName>ppt_h</p:attrName>
                                        </p:attrNameLst>
                                      </p:cBhvr>
                                      <p:tavLst>
                                        <p:tav tm="0">
                                          <p:val>
                                            <p:fltVal val="0"/>
                                          </p:val>
                                        </p:tav>
                                        <p:tav tm="100000">
                                          <p:val>
                                            <p:strVal val="#ppt_h"/>
                                          </p:val>
                                        </p:tav>
                                      </p:tavLst>
                                    </p:anim>
                                    <p:anim calcmode="lin" valueType="num">
                                      <p:cBhvr>
                                        <p:cTn id="9" dur="500" fill="hold"/>
                                        <p:tgtEl>
                                          <p:spTgt spid="62467"/>
                                        </p:tgtEl>
                                        <p:attrNameLst>
                                          <p:attrName>ppt_x</p:attrName>
                                        </p:attrNameLst>
                                      </p:cBhvr>
                                      <p:tavLst>
                                        <p:tav tm="0">
                                          <p:val>
                                            <p:fltVal val="0.5"/>
                                          </p:val>
                                        </p:tav>
                                        <p:tav tm="100000">
                                          <p:val>
                                            <p:strVal val="#ppt_x"/>
                                          </p:val>
                                        </p:tav>
                                      </p:tavLst>
                                    </p:anim>
                                    <p:anim calcmode="lin" valueType="num">
                                      <p:cBhvr>
                                        <p:cTn id="10" dur="500" fill="hold"/>
                                        <p:tgtEl>
                                          <p:spTgt spid="62467"/>
                                        </p:tgtEl>
                                        <p:attrNameLst>
                                          <p:attrName>ppt_y</p:attrName>
                                        </p:attrNameLst>
                                      </p:cBhvr>
                                      <p:tavLst>
                                        <p:tav tm="0">
                                          <p:val>
                                            <p:fltVal val="0.5"/>
                                          </p:val>
                                        </p:tav>
                                        <p:tav tm="100000">
                                          <p:val>
                                            <p:strVal val="#ppt_y"/>
                                          </p:val>
                                        </p:tav>
                                      </p:tavLst>
                                    </p:anim>
                                  </p:childTnLst>
                                </p:cTn>
                              </p:par>
                            </p:childTnLst>
                          </p:cTn>
                        </p:par>
                      </p:childTnLst>
                    </p:cTn>
                  </p:par>
                  <p:par>
                    <p:cTn id="11" fill="hold" nodeType="clickPar">
                      <p:stCondLst>
                        <p:cond delay="indefinite"/>
                      </p:stCondLst>
                      <p:childTnLst>
                        <p:par>
                          <p:cTn id="12" fill="hold" nodeType="withGroup">
                            <p:stCondLst>
                              <p:cond delay="0"/>
                            </p:stCondLst>
                            <p:childTnLst>
                              <p:par>
                                <p:cTn id="13" presetID="9" presetClass="entr" presetSubtype="0" fill="hold" grpId="0" nodeType="clickEffect">
                                  <p:stCondLst>
                                    <p:cond delay="0"/>
                                  </p:stCondLst>
                                  <p:childTnLst>
                                    <p:set>
                                      <p:cBhvr>
                                        <p:cTn id="14" dur="1" fill="hold">
                                          <p:stCondLst>
                                            <p:cond delay="0"/>
                                          </p:stCondLst>
                                        </p:cTn>
                                        <p:tgtEl>
                                          <p:spTgt spid="62468"/>
                                        </p:tgtEl>
                                        <p:attrNameLst>
                                          <p:attrName>style.visibility</p:attrName>
                                        </p:attrNameLst>
                                      </p:cBhvr>
                                      <p:to>
                                        <p:strVal val="visible"/>
                                      </p:to>
                                    </p:set>
                                    <p:animEffect transition="in" filter="dissolve">
                                      <p:cBhvr>
                                        <p:cTn id="15" dur="500"/>
                                        <p:tgtEl>
                                          <p:spTgt spid="6246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2467" grpId="0" autoUpdateAnimBg="0"/>
      <p:bldP spid="62468" grpId="0" autoUpdateAnimBg="0"/>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0760" name="Rectangle 8"/>
          <p:cNvSpPr>
            <a:spLocks noChangeArrowheads="1"/>
          </p:cNvSpPr>
          <p:nvPr/>
        </p:nvSpPr>
        <p:spPr bwMode="auto">
          <a:xfrm>
            <a:off x="0" y="177800"/>
            <a:ext cx="9144000" cy="397738"/>
          </a:xfrm>
          <a:prstGeom prst="rect">
            <a:avLst/>
          </a:prstGeom>
          <a:noFill/>
          <a:ln w="12700">
            <a:noFill/>
            <a:miter lim="800000"/>
            <a:headEnd/>
            <a:tailEnd/>
          </a:ln>
          <a:effectLst>
            <a:outerShdw blurRad="63500" dist="53882" dir="2700000" algn="ctr" rotWithShape="0">
              <a:schemeClr val="bg2">
                <a:alpha val="74998"/>
              </a:schemeClr>
            </a:outerShdw>
          </a:effectLst>
        </p:spPr>
        <p:txBody>
          <a:bodyPr lIns="90487" tIns="44450" rIns="90487" bIns="44450">
            <a:spAutoFit/>
          </a:bodyPr>
          <a:lstStyle/>
          <a:p>
            <a:pPr marL="0" marR="0" lvl="0" indent="0" algn="ctr" defTabSz="914400" rtl="0" eaLnBrk="0" fontAlgn="base" latinLnBrk="0" hangingPunct="0">
              <a:lnSpc>
                <a:spcPct val="70000"/>
              </a:lnSpc>
              <a:spcBef>
                <a:spcPct val="50000"/>
              </a:spcBef>
              <a:spcAft>
                <a:spcPct val="0"/>
              </a:spcAft>
              <a:buClrTx/>
              <a:buSzTx/>
              <a:buFontTx/>
              <a:buNone/>
              <a:tabLst/>
              <a:defRPr/>
            </a:pPr>
            <a:r>
              <a:rPr kumimoji="0" lang="ar-JO" sz="28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سلالة داود: سلسلة النسب الملكية ليسوع المسيح*</a:t>
            </a:r>
            <a:endParaRPr kumimoji="0" lang="en-US" sz="20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30802" name="Text Box 50"/>
          <p:cNvSpPr txBox="1">
            <a:spLocks noChangeArrowheads="1"/>
          </p:cNvSpPr>
          <p:nvPr/>
        </p:nvSpPr>
        <p:spPr bwMode="auto">
          <a:xfrm>
            <a:off x="6253162" y="3033712"/>
            <a:ext cx="2741613" cy="954107"/>
          </a:xfrm>
          <a:prstGeom prst="rect">
            <a:avLst/>
          </a:prstGeom>
          <a:noFill/>
          <a:ln w="9525">
            <a:noFill/>
            <a:miter lim="800000"/>
            <a:headEnd/>
            <a:tailEnd/>
          </a:ln>
          <a:effectLst>
            <a:outerShdw blurRad="63500" dist="71842" dir="2700000" algn="ctr" rotWithShape="0">
              <a:schemeClr val="bg2">
                <a:alpha val="74998"/>
              </a:schemeClr>
            </a:outerShdw>
          </a:effectLst>
        </p:spPr>
        <p:txBody>
          <a:bodyPr>
            <a:spAutoFit/>
          </a:bodyPr>
          <a:lstStyle/>
          <a:p>
            <a:pPr marL="0" marR="0" lvl="0" indent="0" algn="r" defTabSz="914400" rtl="1" eaLnBrk="0" fontAlgn="base" latinLnBrk="0" hangingPunct="0">
              <a:lnSpc>
                <a:spcPct val="100000"/>
              </a:lnSpc>
              <a:spcBef>
                <a:spcPts val="0"/>
              </a:spcBef>
              <a:spcAft>
                <a:spcPct val="0"/>
              </a:spcAft>
              <a:buClrTx/>
              <a:buSzTx/>
              <a:buFontTx/>
              <a:buNone/>
              <a:tabLst/>
              <a:defRPr/>
            </a:pPr>
            <a:r>
              <a:rPr kumimoji="0" lang="ar-SA" sz="28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*مختصر</a:t>
            </a:r>
          </a:p>
          <a:p>
            <a:pPr marL="0" marR="0" lvl="0" indent="0" algn="r" defTabSz="914400" rtl="1" eaLnBrk="0" fontAlgn="base" latinLnBrk="0" hangingPunct="0">
              <a:lnSpc>
                <a:spcPct val="100000"/>
              </a:lnSpc>
              <a:spcBef>
                <a:spcPts val="0"/>
              </a:spcBef>
              <a:spcAft>
                <a:spcPct val="0"/>
              </a:spcAft>
              <a:buClrTx/>
              <a:buSzTx/>
              <a:buFontTx/>
              <a:buNone/>
              <a:tabLst/>
              <a:defRPr/>
            </a:pPr>
            <a:r>
              <a:rPr kumimoji="0" lang="ar-SA" sz="28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جداً</a:t>
            </a:r>
            <a:endParaRPr kumimoji="0" lang="en-US" sz="28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57347" name="Text Box 53"/>
          <p:cNvSpPr txBox="1">
            <a:spLocks noChangeArrowheads="1"/>
          </p:cNvSpPr>
          <p:nvPr/>
        </p:nvSpPr>
        <p:spPr bwMode="auto">
          <a:xfrm>
            <a:off x="8726488" y="106363"/>
            <a:ext cx="260350"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000" b="0" i="0" u="none" strike="noStrike" kern="1200" cap="none" spc="0" normalizeH="0" baseline="0" noProof="0">
                <a:ln>
                  <a:noFill/>
                </a:ln>
                <a:solidFill>
                  <a:srgbClr val="FFA27C"/>
                </a:solidFill>
                <a:effectLst/>
                <a:uLnTx/>
                <a:uFillTx/>
                <a:latin typeface="Arial" panose="020B0604020202020204" pitchFamily="34" charset="0"/>
                <a:ea typeface="ＭＳ Ｐゴシック" charset="0"/>
                <a:cs typeface="Arial" panose="020B0604020202020204" pitchFamily="34" charset="0"/>
              </a:rPr>
              <a:t> </a:t>
            </a:r>
          </a:p>
        </p:txBody>
      </p:sp>
      <p:sp>
        <p:nvSpPr>
          <p:cNvPr id="57348" name="Text Box 54"/>
          <p:cNvSpPr txBox="1">
            <a:spLocks noChangeArrowheads="1"/>
          </p:cNvSpPr>
          <p:nvPr/>
        </p:nvSpPr>
        <p:spPr bwMode="auto">
          <a:xfrm>
            <a:off x="8902700" y="4870450"/>
            <a:ext cx="184150"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sz="2000" b="0" i="0" u="none" strike="noStrike" kern="1200" cap="none" spc="0" normalizeH="0" baseline="0" noProof="0">
              <a:ln>
                <a:noFill/>
              </a:ln>
              <a:solidFill>
                <a:srgbClr val="FFA27C"/>
              </a:solidFill>
              <a:effectLst/>
              <a:uLnTx/>
              <a:uFillTx/>
              <a:latin typeface="Arial" panose="020B0604020202020204" pitchFamily="34" charset="0"/>
              <a:ea typeface="ＭＳ Ｐゴシック" charset="0"/>
              <a:cs typeface="Arial" panose="020B0604020202020204" pitchFamily="34" charset="0"/>
            </a:endParaRPr>
          </a:p>
        </p:txBody>
      </p:sp>
      <p:sp>
        <p:nvSpPr>
          <p:cNvPr id="57349" name="Text Box 55"/>
          <p:cNvSpPr txBox="1">
            <a:spLocks noChangeArrowheads="1"/>
          </p:cNvSpPr>
          <p:nvPr/>
        </p:nvSpPr>
        <p:spPr bwMode="auto">
          <a:xfrm>
            <a:off x="542925" y="6526213"/>
            <a:ext cx="219075"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000" b="1" i="0"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p>
        </p:txBody>
      </p:sp>
      <p:sp>
        <p:nvSpPr>
          <p:cNvPr id="330808" name="Rectangle 56"/>
          <p:cNvSpPr>
            <a:spLocks noChangeArrowheads="1"/>
          </p:cNvSpPr>
          <p:nvPr/>
        </p:nvSpPr>
        <p:spPr bwMode="auto">
          <a:xfrm>
            <a:off x="8034338" y="6481763"/>
            <a:ext cx="282575" cy="304800"/>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a:t>
            </a:r>
          </a:p>
        </p:txBody>
      </p:sp>
      <p:sp>
        <p:nvSpPr>
          <p:cNvPr id="330813" name="Rectangle 61"/>
          <p:cNvSpPr>
            <a:spLocks noChangeArrowheads="1"/>
          </p:cNvSpPr>
          <p:nvPr/>
        </p:nvSpPr>
        <p:spPr bwMode="auto">
          <a:xfrm>
            <a:off x="8098485" y="6523752"/>
            <a:ext cx="325730" cy="246221"/>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22</a:t>
            </a:r>
          </a:p>
        </p:txBody>
      </p:sp>
      <p:sp>
        <p:nvSpPr>
          <p:cNvPr id="57352" name="Text Box 64"/>
          <p:cNvSpPr txBox="1">
            <a:spLocks noChangeArrowheads="1"/>
          </p:cNvSpPr>
          <p:nvPr/>
        </p:nvSpPr>
        <p:spPr bwMode="auto">
          <a:xfrm>
            <a:off x="8589963" y="6462713"/>
            <a:ext cx="307975" cy="3365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600" b="1" i="0"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rPr>
              <a:t>1</a:t>
            </a: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3" presetClass="entr" presetSubtype="528" fill="hold" grpId="0" nodeType="clickEffect">
                                  <p:stCondLst>
                                    <p:cond delay="0"/>
                                  </p:stCondLst>
                                  <p:childTnLst>
                                    <p:set>
                                      <p:cBhvr>
                                        <p:cTn id="6" dur="1" fill="hold">
                                          <p:stCondLst>
                                            <p:cond delay="0"/>
                                          </p:stCondLst>
                                        </p:cTn>
                                        <p:tgtEl>
                                          <p:spTgt spid="330802"/>
                                        </p:tgtEl>
                                        <p:attrNameLst>
                                          <p:attrName>style.visibility</p:attrName>
                                        </p:attrNameLst>
                                      </p:cBhvr>
                                      <p:to>
                                        <p:strVal val="visible"/>
                                      </p:to>
                                    </p:set>
                                    <p:anim calcmode="lin" valueType="num">
                                      <p:cBhvr>
                                        <p:cTn id="7" dur="500" fill="hold"/>
                                        <p:tgtEl>
                                          <p:spTgt spid="330802"/>
                                        </p:tgtEl>
                                        <p:attrNameLst>
                                          <p:attrName>ppt_w</p:attrName>
                                        </p:attrNameLst>
                                      </p:cBhvr>
                                      <p:tavLst>
                                        <p:tav tm="0">
                                          <p:val>
                                            <p:fltVal val="0"/>
                                          </p:val>
                                        </p:tav>
                                        <p:tav tm="100000">
                                          <p:val>
                                            <p:strVal val="#ppt_w"/>
                                          </p:val>
                                        </p:tav>
                                      </p:tavLst>
                                    </p:anim>
                                    <p:anim calcmode="lin" valueType="num">
                                      <p:cBhvr>
                                        <p:cTn id="8" dur="500" fill="hold"/>
                                        <p:tgtEl>
                                          <p:spTgt spid="330802"/>
                                        </p:tgtEl>
                                        <p:attrNameLst>
                                          <p:attrName>ppt_h</p:attrName>
                                        </p:attrNameLst>
                                      </p:cBhvr>
                                      <p:tavLst>
                                        <p:tav tm="0">
                                          <p:val>
                                            <p:fltVal val="0"/>
                                          </p:val>
                                        </p:tav>
                                        <p:tav tm="100000">
                                          <p:val>
                                            <p:strVal val="#ppt_h"/>
                                          </p:val>
                                        </p:tav>
                                      </p:tavLst>
                                    </p:anim>
                                    <p:anim calcmode="lin" valueType="num">
                                      <p:cBhvr>
                                        <p:cTn id="9" dur="500" fill="hold"/>
                                        <p:tgtEl>
                                          <p:spTgt spid="330802"/>
                                        </p:tgtEl>
                                        <p:attrNameLst>
                                          <p:attrName>ppt_x</p:attrName>
                                        </p:attrNameLst>
                                      </p:cBhvr>
                                      <p:tavLst>
                                        <p:tav tm="0">
                                          <p:val>
                                            <p:fltVal val="0.5"/>
                                          </p:val>
                                        </p:tav>
                                        <p:tav tm="100000">
                                          <p:val>
                                            <p:strVal val="#ppt_x"/>
                                          </p:val>
                                        </p:tav>
                                      </p:tavLst>
                                    </p:anim>
                                    <p:anim calcmode="lin" valueType="num">
                                      <p:cBhvr>
                                        <p:cTn id="10" dur="500" fill="hold"/>
                                        <p:tgtEl>
                                          <p:spTgt spid="330802"/>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0802" grpId="0" autoUpdateAnimBg="0"/>
    </p:bldLst>
  </p:timing>
</p:sld>
</file>

<file path=ppt/theme/theme1.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10.xml><?xml version="1.0" encoding="utf-8"?>
<a:theme xmlns:a="http://schemas.openxmlformats.org/drawingml/2006/main" name="1_Candybar">
  <a:themeElements>
    <a:clrScheme name="Candybar 3">
      <a:dk1>
        <a:srgbClr val="000000"/>
      </a:dk1>
      <a:lt1>
        <a:srgbClr val="FFFFFF"/>
      </a:lt1>
      <a:dk2>
        <a:srgbClr val="FFFFFF"/>
      </a:dk2>
      <a:lt2>
        <a:srgbClr val="000000"/>
      </a:lt2>
      <a:accent1>
        <a:srgbClr val="5B87F2"/>
      </a:accent1>
      <a:accent2>
        <a:srgbClr val="555555"/>
      </a:accent2>
      <a:accent3>
        <a:srgbClr val="FFFFFF"/>
      </a:accent3>
      <a:accent4>
        <a:srgbClr val="000000"/>
      </a:accent4>
      <a:accent5>
        <a:srgbClr val="B5C3F7"/>
      </a:accent5>
      <a:accent6>
        <a:srgbClr val="4C4C4C"/>
      </a:accent6>
      <a:hlink>
        <a:srgbClr val="5DA31E"/>
      </a:hlink>
      <a:folHlink>
        <a:srgbClr val="BAD41A"/>
      </a:folHlink>
    </a:clrScheme>
    <a:fontScheme name="Candybar">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3200" b="0" i="0" u="none" strike="noStrike" cap="none" normalizeH="0" baseline="0">
            <a:ln>
              <a:noFill/>
            </a:ln>
            <a:solidFill>
              <a:srgbClr val="FFFF00"/>
            </a:solidFill>
            <a:effectLst/>
            <a:latin typeface="Georgia"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3200" b="0" i="0" u="none" strike="noStrike" cap="none" normalizeH="0" baseline="0">
            <a:ln>
              <a:noFill/>
            </a:ln>
            <a:solidFill>
              <a:srgbClr val="FFFF00"/>
            </a:solidFill>
            <a:effectLst/>
            <a:latin typeface="Georgia" pitchFamily="-111" charset="0"/>
          </a:defRPr>
        </a:defPPr>
      </a:lstStyle>
    </a:lnDef>
  </a:objectDefaults>
  <a:extraClrSchemeLst>
    <a:extraClrScheme>
      <a:clrScheme name="Candybar 1">
        <a:dk1>
          <a:srgbClr val="000000"/>
        </a:dk1>
        <a:lt1>
          <a:srgbClr val="FFFFFF"/>
        </a:lt1>
        <a:dk2>
          <a:srgbClr val="003366"/>
        </a:dk2>
        <a:lt2>
          <a:srgbClr val="AAAAAA"/>
        </a:lt2>
        <a:accent1>
          <a:srgbClr val="EEEEEE"/>
        </a:accent1>
        <a:accent2>
          <a:srgbClr val="003366"/>
        </a:accent2>
        <a:accent3>
          <a:srgbClr val="FFFFFF"/>
        </a:accent3>
        <a:accent4>
          <a:srgbClr val="000000"/>
        </a:accent4>
        <a:accent5>
          <a:srgbClr val="F5F5F5"/>
        </a:accent5>
        <a:accent6>
          <a:srgbClr val="002D5C"/>
        </a:accent6>
        <a:hlink>
          <a:srgbClr val="5B87F2"/>
        </a:hlink>
        <a:folHlink>
          <a:srgbClr val="ED181E"/>
        </a:folHlink>
      </a:clrScheme>
      <a:clrMap bg1="lt1" tx1="dk1" bg2="lt2" tx2="dk2" accent1="accent1" accent2="accent2" accent3="accent3" accent4="accent4" accent5="accent5" accent6="accent6" hlink="hlink" folHlink="folHlink"/>
    </a:extraClrScheme>
    <a:extraClrScheme>
      <a:clrScheme name="Candybar 2">
        <a:dk1>
          <a:srgbClr val="000000"/>
        </a:dk1>
        <a:lt1>
          <a:srgbClr val="FFFFFF"/>
        </a:lt1>
        <a:dk2>
          <a:srgbClr val="FFFFFF"/>
        </a:dk2>
        <a:lt2>
          <a:srgbClr val="888888"/>
        </a:lt2>
        <a:accent1>
          <a:srgbClr val="BAD41A"/>
        </a:accent1>
        <a:accent2>
          <a:srgbClr val="8154D1"/>
        </a:accent2>
        <a:accent3>
          <a:srgbClr val="FFFFFF"/>
        </a:accent3>
        <a:accent4>
          <a:srgbClr val="000000"/>
        </a:accent4>
        <a:accent5>
          <a:srgbClr val="D9E6AB"/>
        </a:accent5>
        <a:accent6>
          <a:srgbClr val="744BBD"/>
        </a:accent6>
        <a:hlink>
          <a:srgbClr val="5DA31E"/>
        </a:hlink>
        <a:folHlink>
          <a:srgbClr val="FFCC18"/>
        </a:folHlink>
      </a:clrScheme>
      <a:clrMap bg1="lt1" tx1="dk1" bg2="lt2" tx2="dk2" accent1="accent1" accent2="accent2" accent3="accent3" accent4="accent4" accent5="accent5" accent6="accent6" hlink="hlink" folHlink="folHlink"/>
    </a:extraClrScheme>
    <a:extraClrScheme>
      <a:clrScheme name="Candybar 3">
        <a:dk1>
          <a:srgbClr val="000000"/>
        </a:dk1>
        <a:lt1>
          <a:srgbClr val="FFFFFF"/>
        </a:lt1>
        <a:dk2>
          <a:srgbClr val="FFFFFF"/>
        </a:dk2>
        <a:lt2>
          <a:srgbClr val="000000"/>
        </a:lt2>
        <a:accent1>
          <a:srgbClr val="5B87F2"/>
        </a:accent1>
        <a:accent2>
          <a:srgbClr val="555555"/>
        </a:accent2>
        <a:accent3>
          <a:srgbClr val="FFFFFF"/>
        </a:accent3>
        <a:accent4>
          <a:srgbClr val="000000"/>
        </a:accent4>
        <a:accent5>
          <a:srgbClr val="B5C3F7"/>
        </a:accent5>
        <a:accent6>
          <a:srgbClr val="4C4C4C"/>
        </a:accent6>
        <a:hlink>
          <a:srgbClr val="5DA31E"/>
        </a:hlink>
        <a:folHlink>
          <a:srgbClr val="BAD41A"/>
        </a:folHlink>
      </a:clrScheme>
      <a:clrMap bg1="lt1" tx1="dk1" bg2="lt2" tx2="dk2" accent1="accent1" accent2="accent2" accent3="accent3" accent4="accent4" accent5="accent5" accent6="accent6" hlink="hlink" folHlink="folHlink"/>
    </a:extraClrScheme>
    <a:extraClrScheme>
      <a:clrScheme name="Candybar 4">
        <a:dk1>
          <a:srgbClr val="000000"/>
        </a:dk1>
        <a:lt1>
          <a:srgbClr val="FFFFFF"/>
        </a:lt1>
        <a:dk2>
          <a:srgbClr val="FFFFFF"/>
        </a:dk2>
        <a:lt2>
          <a:srgbClr val="000000"/>
        </a:lt2>
        <a:accent1>
          <a:srgbClr val="FFA8A8"/>
        </a:accent1>
        <a:accent2>
          <a:srgbClr val="FFCC18"/>
        </a:accent2>
        <a:accent3>
          <a:srgbClr val="FFFFFF"/>
        </a:accent3>
        <a:accent4>
          <a:srgbClr val="000000"/>
        </a:accent4>
        <a:accent5>
          <a:srgbClr val="FFD1D1"/>
        </a:accent5>
        <a:accent6>
          <a:srgbClr val="E7B915"/>
        </a:accent6>
        <a:hlink>
          <a:srgbClr val="6876E7"/>
        </a:hlink>
        <a:folHlink>
          <a:srgbClr val="ED181E"/>
        </a:folHlink>
      </a:clrScheme>
      <a:clrMap bg1="lt1" tx1="dk1" bg2="lt2" tx2="dk2" accent1="accent1" accent2="accent2" accent3="accent3" accent4="accent4" accent5="accent5" accent6="accent6" hlink="hlink" folHlink="folHlink"/>
    </a:extraClrScheme>
    <a:extraClrScheme>
      <a:clrScheme name="Candybar 5">
        <a:dk1>
          <a:srgbClr val="000000"/>
        </a:dk1>
        <a:lt1>
          <a:srgbClr val="FFFFFF"/>
        </a:lt1>
        <a:dk2>
          <a:srgbClr val="FFFFFF"/>
        </a:dk2>
        <a:lt2>
          <a:srgbClr val="000000"/>
        </a:lt2>
        <a:accent1>
          <a:srgbClr val="E6E658"/>
        </a:accent1>
        <a:accent2>
          <a:srgbClr val="8CBC1C"/>
        </a:accent2>
        <a:accent3>
          <a:srgbClr val="FFFFFF"/>
        </a:accent3>
        <a:accent4>
          <a:srgbClr val="000000"/>
        </a:accent4>
        <a:accent5>
          <a:srgbClr val="F0F0B4"/>
        </a:accent5>
        <a:accent6>
          <a:srgbClr val="7EAA18"/>
        </a:accent6>
        <a:hlink>
          <a:srgbClr val="6876E7"/>
        </a:hlink>
        <a:folHlink>
          <a:srgbClr val="5FBD71"/>
        </a:folHlink>
      </a:clrScheme>
      <a:clrMap bg1="lt1" tx1="dk1" bg2="lt2" tx2="dk2" accent1="accent1" accent2="accent2" accent3="accent3" accent4="accent4" accent5="accent5" accent6="accent6" hlink="hlink" folHlink="folHlink"/>
    </a:extraClrScheme>
    <a:extraClrScheme>
      <a:clrScheme name="Candybar 6">
        <a:dk1>
          <a:srgbClr val="000000"/>
        </a:dk1>
        <a:lt1>
          <a:srgbClr val="FFFFFF"/>
        </a:lt1>
        <a:dk2>
          <a:srgbClr val="EBE3F8"/>
        </a:dk2>
        <a:lt2>
          <a:srgbClr val="000000"/>
        </a:lt2>
        <a:accent1>
          <a:srgbClr val="5918BB"/>
        </a:accent1>
        <a:accent2>
          <a:srgbClr val="8154D1"/>
        </a:accent2>
        <a:accent3>
          <a:srgbClr val="FFFFFF"/>
        </a:accent3>
        <a:accent4>
          <a:srgbClr val="000000"/>
        </a:accent4>
        <a:accent5>
          <a:srgbClr val="B5ABDA"/>
        </a:accent5>
        <a:accent6>
          <a:srgbClr val="744BBD"/>
        </a:accent6>
        <a:hlink>
          <a:srgbClr val="DC54AD"/>
        </a:hlink>
        <a:folHlink>
          <a:srgbClr val="BAD41A"/>
        </a:folHlink>
      </a:clrScheme>
      <a:clrMap bg1="lt1" tx1="dk1" bg2="lt2" tx2="dk2" accent1="accent1" accent2="accent2" accent3="accent3" accent4="accent4" accent5="accent5" accent6="accent6" hlink="hlink" folHlink="folHlink"/>
    </a:extraClrScheme>
    <a:extraClrScheme>
      <a:clrScheme name="Candybar 7">
        <a:dk1>
          <a:srgbClr val="000000"/>
        </a:dk1>
        <a:lt1>
          <a:srgbClr val="FFFFFF"/>
        </a:lt1>
        <a:dk2>
          <a:srgbClr val="EBE3F8"/>
        </a:dk2>
        <a:lt2>
          <a:srgbClr val="000000"/>
        </a:lt2>
        <a:accent1>
          <a:srgbClr val="FF7518"/>
        </a:accent1>
        <a:accent2>
          <a:srgbClr val="888888"/>
        </a:accent2>
        <a:accent3>
          <a:srgbClr val="FFFFFF"/>
        </a:accent3>
        <a:accent4>
          <a:srgbClr val="000000"/>
        </a:accent4>
        <a:accent5>
          <a:srgbClr val="FFBDAB"/>
        </a:accent5>
        <a:accent6>
          <a:srgbClr val="7B7B7B"/>
        </a:accent6>
        <a:hlink>
          <a:srgbClr val="8CBC1C"/>
        </a:hlink>
        <a:folHlink>
          <a:srgbClr val="FFCC18"/>
        </a:folHlink>
      </a:clrScheme>
      <a:clrMap bg1="lt1" tx1="dk1" bg2="lt2" tx2="dk2" accent1="accent1" accent2="accent2" accent3="accent3" accent4="accent4" accent5="accent5" accent6="accent6" hlink="hlink" folHlink="folHlink"/>
    </a:extraClrScheme>
  </a:extraClrSchemeLst>
</a:theme>
</file>

<file path=ppt/theme/theme11.xml><?xml version="1.0" encoding="utf-8"?>
<a:theme xmlns:a="http://schemas.openxmlformats.org/drawingml/2006/main" name="1_21-1 Peter">
  <a:themeElements>
    <a:clrScheme name="21-1 Peter 1">
      <a:dk1>
        <a:srgbClr val="010199"/>
      </a:dk1>
      <a:lt1>
        <a:srgbClr val="FFFFFF"/>
      </a:lt1>
      <a:dk2>
        <a:srgbClr val="000099"/>
      </a:dk2>
      <a:lt2>
        <a:srgbClr val="FFFFFF"/>
      </a:lt2>
      <a:accent1>
        <a:srgbClr val="33CCCC"/>
      </a:accent1>
      <a:accent2>
        <a:srgbClr val="00C600"/>
      </a:accent2>
      <a:accent3>
        <a:srgbClr val="AAAACA"/>
      </a:accent3>
      <a:accent4>
        <a:srgbClr val="DADADA"/>
      </a:accent4>
      <a:accent5>
        <a:srgbClr val="ADE2E2"/>
      </a:accent5>
      <a:accent6>
        <a:srgbClr val="00B300"/>
      </a:accent6>
      <a:hlink>
        <a:srgbClr val="FFCC00"/>
      </a:hlink>
      <a:folHlink>
        <a:srgbClr val="6699FF"/>
      </a:folHlink>
    </a:clrScheme>
    <a:fontScheme name="21-1 Peter">
      <a:majorFont>
        <a:latin typeface="Tahoma"/>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3200" b="0" i="0" u="none" strike="noStrike" cap="none" normalizeH="0" baseline="0">
            <a:ln>
              <a:noFill/>
            </a:ln>
            <a:solidFill>
              <a:srgbClr val="FFFF00"/>
            </a:solidFill>
            <a:effectLst/>
            <a:latin typeface="Georgia"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3200" b="0" i="0" u="none" strike="noStrike" cap="none" normalizeH="0" baseline="0">
            <a:ln>
              <a:noFill/>
            </a:ln>
            <a:solidFill>
              <a:srgbClr val="FFFF00"/>
            </a:solidFill>
            <a:effectLst/>
            <a:latin typeface="Georgia" pitchFamily="-111" charset="0"/>
          </a:defRPr>
        </a:defPPr>
      </a:lstStyle>
    </a:lnDef>
  </a:objectDefaults>
  <a:extraClrSchemeLst>
    <a:extraClrScheme>
      <a:clrScheme name="21-1 Peter 1">
        <a:dk1>
          <a:srgbClr val="010199"/>
        </a:dk1>
        <a:lt1>
          <a:srgbClr val="FFFFFF"/>
        </a:lt1>
        <a:dk2>
          <a:srgbClr val="000099"/>
        </a:dk2>
        <a:lt2>
          <a:srgbClr val="FFFFFF"/>
        </a:lt2>
        <a:accent1>
          <a:srgbClr val="33CCCC"/>
        </a:accent1>
        <a:accent2>
          <a:srgbClr val="00C600"/>
        </a:accent2>
        <a:accent3>
          <a:srgbClr val="AAAACA"/>
        </a:accent3>
        <a:accent4>
          <a:srgbClr val="DADADA"/>
        </a:accent4>
        <a:accent5>
          <a:srgbClr val="ADE2E2"/>
        </a:accent5>
        <a:accent6>
          <a:srgbClr val="00B300"/>
        </a:accent6>
        <a:hlink>
          <a:srgbClr val="FFCC00"/>
        </a:hlink>
        <a:folHlink>
          <a:srgbClr val="6699FF"/>
        </a:folHlink>
      </a:clrScheme>
      <a:clrMap bg1="dk2" tx1="lt1" bg2="dk1" tx2="lt2" accent1="accent1" accent2="accent2" accent3="accent3" accent4="accent4" accent5="accent5" accent6="accent6" hlink="hlink" folHlink="folHlink"/>
    </a:extraClrScheme>
    <a:extraClrScheme>
      <a:clrScheme name="21-1 Peter 2">
        <a:dk1>
          <a:srgbClr val="000066"/>
        </a:dk1>
        <a:lt1>
          <a:srgbClr val="FFFFFF"/>
        </a:lt1>
        <a:dk2>
          <a:srgbClr val="5D93FF"/>
        </a:dk2>
        <a:lt2>
          <a:srgbClr val="FFFFFF"/>
        </a:lt2>
        <a:accent1>
          <a:srgbClr val="6666FF"/>
        </a:accent1>
        <a:accent2>
          <a:srgbClr val="9999FF"/>
        </a:accent2>
        <a:accent3>
          <a:srgbClr val="B6C8FF"/>
        </a:accent3>
        <a:accent4>
          <a:srgbClr val="DADADA"/>
        </a:accent4>
        <a:accent5>
          <a:srgbClr val="B8B8FF"/>
        </a:accent5>
        <a:accent6>
          <a:srgbClr val="8A8AE7"/>
        </a:accent6>
        <a:hlink>
          <a:srgbClr val="FF3300"/>
        </a:hlink>
        <a:folHlink>
          <a:srgbClr val="FF9900"/>
        </a:folHlink>
      </a:clrScheme>
      <a:clrMap bg1="dk2" tx1="lt1" bg2="dk1" tx2="lt2" accent1="accent1" accent2="accent2" accent3="accent3" accent4="accent4" accent5="accent5" accent6="accent6" hlink="hlink" folHlink="folHlink"/>
    </a:extraClrScheme>
    <a:extraClrScheme>
      <a:clrScheme name="21-1 Peter 3">
        <a:dk1>
          <a:srgbClr val="000000"/>
        </a:dk1>
        <a:lt1>
          <a:srgbClr val="FFFFFF"/>
        </a:lt1>
        <a:dk2>
          <a:srgbClr val="572E88"/>
        </a:dk2>
        <a:lt2>
          <a:srgbClr val="FFFFFF"/>
        </a:lt2>
        <a:accent1>
          <a:srgbClr val="FF6600"/>
        </a:accent1>
        <a:accent2>
          <a:srgbClr val="FFCC00"/>
        </a:accent2>
        <a:accent3>
          <a:srgbClr val="B4ADC3"/>
        </a:accent3>
        <a:accent4>
          <a:srgbClr val="DADADA"/>
        </a:accent4>
        <a:accent5>
          <a:srgbClr val="FFB8AA"/>
        </a:accent5>
        <a:accent6>
          <a:srgbClr val="E7B900"/>
        </a:accent6>
        <a:hlink>
          <a:srgbClr val="33CCCC"/>
        </a:hlink>
        <a:folHlink>
          <a:srgbClr val="36CC64"/>
        </a:folHlink>
      </a:clrScheme>
      <a:clrMap bg1="dk2" tx1="lt1" bg2="dk1" tx2="lt2" accent1="accent1" accent2="accent2" accent3="accent3" accent4="accent4" accent5="accent5" accent6="accent6" hlink="hlink" folHlink="folHlink"/>
    </a:extraClrScheme>
    <a:extraClrScheme>
      <a:clrScheme name="21-1 Peter 4">
        <a:dk1>
          <a:srgbClr val="003366"/>
        </a:dk1>
        <a:lt1>
          <a:srgbClr val="FFFFFF"/>
        </a:lt1>
        <a:dk2>
          <a:srgbClr val="666699"/>
        </a:dk2>
        <a:lt2>
          <a:srgbClr val="FFFFFF"/>
        </a:lt2>
        <a:accent1>
          <a:srgbClr val="9966FF"/>
        </a:accent1>
        <a:accent2>
          <a:srgbClr val="00CC66"/>
        </a:accent2>
        <a:accent3>
          <a:srgbClr val="B8B8CA"/>
        </a:accent3>
        <a:accent4>
          <a:srgbClr val="DADADA"/>
        </a:accent4>
        <a:accent5>
          <a:srgbClr val="CAB8FF"/>
        </a:accent5>
        <a:accent6>
          <a:srgbClr val="00B95C"/>
        </a:accent6>
        <a:hlink>
          <a:srgbClr val="65C8FF"/>
        </a:hlink>
        <a:folHlink>
          <a:srgbClr val="FFCC99"/>
        </a:folHlink>
      </a:clrScheme>
      <a:clrMap bg1="dk2" tx1="lt1" bg2="dk1" tx2="lt2" accent1="accent1" accent2="accent2" accent3="accent3" accent4="accent4" accent5="accent5" accent6="accent6" hlink="hlink" folHlink="folHlink"/>
    </a:extraClrScheme>
    <a:extraClrScheme>
      <a:clrScheme name="21-1 Peter 5">
        <a:dk1>
          <a:srgbClr val="000000"/>
        </a:dk1>
        <a:lt1>
          <a:srgbClr val="FFFFFF"/>
        </a:lt1>
        <a:dk2>
          <a:srgbClr val="336600"/>
        </a:dk2>
        <a:lt2>
          <a:srgbClr val="FFFFFF"/>
        </a:lt2>
        <a:accent1>
          <a:srgbClr val="B7C533"/>
        </a:accent1>
        <a:accent2>
          <a:srgbClr val="CCCCFF"/>
        </a:accent2>
        <a:accent3>
          <a:srgbClr val="ADB8AA"/>
        </a:accent3>
        <a:accent4>
          <a:srgbClr val="DADADA"/>
        </a:accent4>
        <a:accent5>
          <a:srgbClr val="D8DFAD"/>
        </a:accent5>
        <a:accent6>
          <a:srgbClr val="B9B9E7"/>
        </a:accent6>
        <a:hlink>
          <a:srgbClr val="FFFFCC"/>
        </a:hlink>
        <a:folHlink>
          <a:srgbClr val="FF9900"/>
        </a:folHlink>
      </a:clrScheme>
      <a:clrMap bg1="dk2" tx1="lt1" bg2="dk1" tx2="lt2" accent1="accent1" accent2="accent2" accent3="accent3" accent4="accent4" accent5="accent5" accent6="accent6" hlink="hlink" folHlink="folHlink"/>
    </a:extraClrScheme>
    <a:extraClrScheme>
      <a:clrScheme name="21-1 Peter 6">
        <a:dk1>
          <a:srgbClr val="000000"/>
        </a:dk1>
        <a:lt1>
          <a:srgbClr val="FFFFFF"/>
        </a:lt1>
        <a:dk2>
          <a:srgbClr val="006B80"/>
        </a:dk2>
        <a:lt2>
          <a:srgbClr val="C1CB75"/>
        </a:lt2>
        <a:accent1>
          <a:srgbClr val="6F8406"/>
        </a:accent1>
        <a:accent2>
          <a:srgbClr val="D9E288"/>
        </a:accent2>
        <a:accent3>
          <a:srgbClr val="AABAC0"/>
        </a:accent3>
        <a:accent4>
          <a:srgbClr val="DADADA"/>
        </a:accent4>
        <a:accent5>
          <a:srgbClr val="BBC2AA"/>
        </a:accent5>
        <a:accent6>
          <a:srgbClr val="C4CD7B"/>
        </a:accent6>
        <a:hlink>
          <a:srgbClr val="00CC00"/>
        </a:hlink>
        <a:folHlink>
          <a:srgbClr val="C0FF73"/>
        </a:folHlink>
      </a:clrScheme>
      <a:clrMap bg1="dk2" tx1="lt1" bg2="dk1" tx2="lt2" accent1="accent1" accent2="accent2" accent3="accent3" accent4="accent4" accent5="accent5" accent6="accent6" hlink="hlink" folHlink="folHlink"/>
    </a:extraClrScheme>
    <a:extraClrScheme>
      <a:clrScheme name="21-1 Peter 7">
        <a:dk1>
          <a:srgbClr val="5F5F5F"/>
        </a:dk1>
        <a:lt1>
          <a:srgbClr val="FFFFFF"/>
        </a:lt1>
        <a:dk2>
          <a:srgbClr val="FF6600"/>
        </a:dk2>
        <a:lt2>
          <a:srgbClr val="FFFFFF"/>
        </a:lt2>
        <a:accent1>
          <a:srgbClr val="CC6600"/>
        </a:accent1>
        <a:accent2>
          <a:srgbClr val="FF6600"/>
        </a:accent2>
        <a:accent3>
          <a:srgbClr val="FFB8AA"/>
        </a:accent3>
        <a:accent4>
          <a:srgbClr val="DADADA"/>
        </a:accent4>
        <a:accent5>
          <a:srgbClr val="E2B8AA"/>
        </a:accent5>
        <a:accent6>
          <a:srgbClr val="E75C00"/>
        </a:accent6>
        <a:hlink>
          <a:srgbClr val="FFFF99"/>
        </a:hlink>
        <a:folHlink>
          <a:srgbClr val="FFCC99"/>
        </a:folHlink>
      </a:clrScheme>
      <a:clrMap bg1="dk2" tx1="lt1" bg2="dk1" tx2="lt2" accent1="accent1" accent2="accent2" accent3="accent3" accent4="accent4" accent5="accent5" accent6="accent6" hlink="hlink" folHlink="folHlink"/>
    </a:extraClrScheme>
    <a:extraClrScheme>
      <a:clrScheme name="21-1 Peter 8">
        <a:dk1>
          <a:srgbClr val="000000"/>
        </a:dk1>
        <a:lt1>
          <a:srgbClr val="FFFFFF"/>
        </a:lt1>
        <a:dk2>
          <a:srgbClr val="FFBA2F"/>
        </a:dk2>
        <a:lt2>
          <a:srgbClr val="A50021"/>
        </a:lt2>
        <a:accent1>
          <a:srgbClr val="FF6600"/>
        </a:accent1>
        <a:accent2>
          <a:srgbClr val="CC6600"/>
        </a:accent2>
        <a:accent3>
          <a:srgbClr val="FFD9AD"/>
        </a:accent3>
        <a:accent4>
          <a:srgbClr val="DADADA"/>
        </a:accent4>
        <a:accent5>
          <a:srgbClr val="FFB8AA"/>
        </a:accent5>
        <a:accent6>
          <a:srgbClr val="B95C00"/>
        </a:accent6>
        <a:hlink>
          <a:srgbClr val="663300"/>
        </a:hlink>
        <a:folHlink>
          <a:srgbClr val="CC9900"/>
        </a:folHlink>
      </a:clrScheme>
      <a:clrMap bg1="dk2" tx1="lt1" bg2="dk1" tx2="lt2" accent1="accent1" accent2="accent2" accent3="accent3" accent4="accent4" accent5="accent5" accent6="accent6" hlink="hlink" folHlink="folHlink"/>
    </a:extraClrScheme>
  </a:extraClrSchemeLst>
</a:theme>
</file>

<file path=ppt/theme/theme12.xml><?xml version="1.0" encoding="utf-8"?>
<a:theme xmlns:a="http://schemas.openxmlformats.org/drawingml/2006/main" name="18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3.xml><?xml version="1.0" encoding="utf-8"?>
<a:theme xmlns:a="http://schemas.openxmlformats.org/drawingml/2006/main" name="Slit">
  <a:themeElements>
    <a:clrScheme name="Slit 1">
      <a:dk1>
        <a:srgbClr val="8C0000"/>
      </a:dk1>
      <a:lt1>
        <a:srgbClr val="FFFFFF"/>
      </a:lt1>
      <a:dk2>
        <a:srgbClr val="720000"/>
      </a:dk2>
      <a:lt2>
        <a:srgbClr val="FFFFCC"/>
      </a:lt2>
      <a:accent1>
        <a:srgbClr val="FF3300"/>
      </a:accent1>
      <a:accent2>
        <a:srgbClr val="BE7960"/>
      </a:accent2>
      <a:accent3>
        <a:srgbClr val="BCAAAA"/>
      </a:accent3>
      <a:accent4>
        <a:srgbClr val="DADADA"/>
      </a:accent4>
      <a:accent5>
        <a:srgbClr val="FFADAA"/>
      </a:accent5>
      <a:accent6>
        <a:srgbClr val="AC6D56"/>
      </a:accent6>
      <a:hlink>
        <a:srgbClr val="FFCC66"/>
      </a:hlink>
      <a:folHlink>
        <a:srgbClr val="FF9900"/>
      </a:folHlink>
    </a:clrScheme>
    <a:fontScheme name="Slit">
      <a:majorFont>
        <a:latin typeface="Tahoma"/>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ja-JP" altLang="en-US" sz="1800" b="0" i="0" u="none" strike="noStrike" cap="none" normalizeH="0" baseline="0">
            <a:ln>
              <a:noFill/>
            </a:ln>
            <a:solidFill>
              <a:schemeClr val="tx1"/>
            </a:solidFill>
            <a:effectLst/>
            <a:latin typeface="Tahoma" pitchFamily="24" charset="-52"/>
            <a:ea typeface="ＭＳ Ｐゴシック" pitchFamily="24" charset="-128"/>
            <a:cs typeface="ＭＳ Ｐゴシック" pitchFamily="24"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ja-JP" altLang="en-US" sz="1800" b="0" i="0" u="none" strike="noStrike" cap="none" normalizeH="0" baseline="0">
            <a:ln>
              <a:noFill/>
            </a:ln>
            <a:solidFill>
              <a:schemeClr val="tx1"/>
            </a:solidFill>
            <a:effectLst/>
            <a:latin typeface="Tahoma" pitchFamily="24" charset="-52"/>
            <a:ea typeface="ＭＳ Ｐゴシック" pitchFamily="24" charset="-128"/>
            <a:cs typeface="ＭＳ Ｐゴシック" pitchFamily="24" charset="-128"/>
          </a:defRPr>
        </a:defPPr>
      </a:lstStyle>
    </a:lnDef>
  </a:objectDefaults>
  <a:extraClrSchemeLst>
    <a:extraClrScheme>
      <a:clrScheme name="Slit 1">
        <a:dk1>
          <a:srgbClr val="8C0000"/>
        </a:dk1>
        <a:lt1>
          <a:srgbClr val="FFFFFF"/>
        </a:lt1>
        <a:dk2>
          <a:srgbClr val="720000"/>
        </a:dk2>
        <a:lt2>
          <a:srgbClr val="FFFFCC"/>
        </a:lt2>
        <a:accent1>
          <a:srgbClr val="FF3300"/>
        </a:accent1>
        <a:accent2>
          <a:srgbClr val="BE7960"/>
        </a:accent2>
        <a:accent3>
          <a:srgbClr val="BCAAAA"/>
        </a:accent3>
        <a:accent4>
          <a:srgbClr val="DADADA"/>
        </a:accent4>
        <a:accent5>
          <a:srgbClr val="FFADAA"/>
        </a:accent5>
        <a:accent6>
          <a:srgbClr val="AC6D56"/>
        </a:accent6>
        <a:hlink>
          <a:srgbClr val="FFCC66"/>
        </a:hlink>
        <a:folHlink>
          <a:srgbClr val="FF9900"/>
        </a:folHlink>
      </a:clrScheme>
      <a:clrMap bg1="dk2" tx1="lt1" bg2="dk1" tx2="lt2" accent1="accent1" accent2="accent2" accent3="accent3" accent4="accent4" accent5="accent5" accent6="accent6" hlink="hlink" folHlink="folHlink"/>
    </a:extraClrScheme>
    <a:extraClrScheme>
      <a:clrScheme name="Slit 2">
        <a:dk1>
          <a:srgbClr val="674E2F"/>
        </a:dk1>
        <a:lt1>
          <a:srgbClr val="FFFFFF"/>
        </a:lt1>
        <a:dk2>
          <a:srgbClr val="533F27"/>
        </a:dk2>
        <a:lt2>
          <a:srgbClr val="D8B274"/>
        </a:lt2>
        <a:accent1>
          <a:srgbClr val="CC9900"/>
        </a:accent1>
        <a:accent2>
          <a:srgbClr val="8F5F2F"/>
        </a:accent2>
        <a:accent3>
          <a:srgbClr val="B3AFAC"/>
        </a:accent3>
        <a:accent4>
          <a:srgbClr val="DADADA"/>
        </a:accent4>
        <a:accent5>
          <a:srgbClr val="E2CAAA"/>
        </a:accent5>
        <a:accent6>
          <a:srgbClr val="81552A"/>
        </a:accent6>
        <a:hlink>
          <a:srgbClr val="FFCC00"/>
        </a:hlink>
        <a:folHlink>
          <a:srgbClr val="FFFFCC"/>
        </a:folHlink>
      </a:clrScheme>
      <a:clrMap bg1="dk2" tx1="lt1" bg2="dk1" tx2="lt2" accent1="accent1" accent2="accent2" accent3="accent3" accent4="accent4" accent5="accent5" accent6="accent6" hlink="hlink" folHlink="folHlink"/>
    </a:extraClrScheme>
    <a:extraClrScheme>
      <a:clrScheme name="Slit 3">
        <a:dk1>
          <a:srgbClr val="646464"/>
        </a:dk1>
        <a:lt1>
          <a:srgbClr val="FFFFFF"/>
        </a:lt1>
        <a:dk2>
          <a:srgbClr val="545454"/>
        </a:dk2>
        <a:lt2>
          <a:srgbClr val="D4D4CE"/>
        </a:lt2>
        <a:accent1>
          <a:srgbClr val="49747D"/>
        </a:accent1>
        <a:accent2>
          <a:srgbClr val="8F9699"/>
        </a:accent2>
        <a:accent3>
          <a:srgbClr val="B3B3B3"/>
        </a:accent3>
        <a:accent4>
          <a:srgbClr val="DADADA"/>
        </a:accent4>
        <a:accent5>
          <a:srgbClr val="B1BCBF"/>
        </a:accent5>
        <a:accent6>
          <a:srgbClr val="81878A"/>
        </a:accent6>
        <a:hlink>
          <a:srgbClr val="8DC4D7"/>
        </a:hlink>
        <a:folHlink>
          <a:srgbClr val="7FB97F"/>
        </a:folHlink>
      </a:clrScheme>
      <a:clrMap bg1="dk2" tx1="lt1" bg2="dk1" tx2="lt2" accent1="accent1" accent2="accent2" accent3="accent3" accent4="accent4" accent5="accent5" accent6="accent6" hlink="hlink" folHlink="folHlink"/>
    </a:extraClrScheme>
    <a:extraClrScheme>
      <a:clrScheme name="Slit 4">
        <a:dk1>
          <a:srgbClr val="3A7400"/>
        </a:dk1>
        <a:lt1>
          <a:srgbClr val="FFFFFF"/>
        </a:lt1>
        <a:dk2>
          <a:srgbClr val="2E5C00"/>
        </a:dk2>
        <a:lt2>
          <a:srgbClr val="FFFFFF"/>
        </a:lt2>
        <a:accent1>
          <a:srgbClr val="79CA02"/>
        </a:accent1>
        <a:accent2>
          <a:srgbClr val="008080"/>
        </a:accent2>
        <a:accent3>
          <a:srgbClr val="ADB5AA"/>
        </a:accent3>
        <a:accent4>
          <a:srgbClr val="DADADA"/>
        </a:accent4>
        <a:accent5>
          <a:srgbClr val="BEE1AA"/>
        </a:accent5>
        <a:accent6>
          <a:srgbClr val="007373"/>
        </a:accent6>
        <a:hlink>
          <a:srgbClr val="A8DE0E"/>
        </a:hlink>
        <a:folHlink>
          <a:srgbClr val="00CC66"/>
        </a:folHlink>
      </a:clrScheme>
      <a:clrMap bg1="dk2" tx1="lt1" bg2="dk1" tx2="lt2" accent1="accent1" accent2="accent2" accent3="accent3" accent4="accent4" accent5="accent5" accent6="accent6" hlink="hlink" folHlink="folHlink"/>
    </a:extraClrScheme>
    <a:extraClrScheme>
      <a:clrScheme name="Slit 5">
        <a:dk1>
          <a:srgbClr val="008885"/>
        </a:dk1>
        <a:lt1>
          <a:srgbClr val="FFFFFF"/>
        </a:lt1>
        <a:dk2>
          <a:srgbClr val="007572"/>
        </a:dk2>
        <a:lt2>
          <a:srgbClr val="FFFF99"/>
        </a:lt2>
        <a:accent1>
          <a:srgbClr val="33CCCC"/>
        </a:accent1>
        <a:accent2>
          <a:srgbClr val="6D6FC7"/>
        </a:accent2>
        <a:accent3>
          <a:srgbClr val="AABDBC"/>
        </a:accent3>
        <a:accent4>
          <a:srgbClr val="DADADA"/>
        </a:accent4>
        <a:accent5>
          <a:srgbClr val="ADE2E2"/>
        </a:accent5>
        <a:accent6>
          <a:srgbClr val="6264B4"/>
        </a:accent6>
        <a:hlink>
          <a:srgbClr val="FFFFCC"/>
        </a:hlink>
        <a:folHlink>
          <a:srgbClr val="00FF00"/>
        </a:folHlink>
      </a:clrScheme>
      <a:clrMap bg1="dk2" tx1="lt1" bg2="dk1" tx2="lt2" accent1="accent1" accent2="accent2" accent3="accent3" accent4="accent4" accent5="accent5" accent6="accent6" hlink="hlink" folHlink="folHlink"/>
    </a:extraClrScheme>
    <a:extraClrScheme>
      <a:clrScheme name="Slit 6">
        <a:dk1>
          <a:srgbClr val="0000AC"/>
        </a:dk1>
        <a:lt1>
          <a:srgbClr val="FFFFFF"/>
        </a:lt1>
        <a:dk2>
          <a:srgbClr val="000086"/>
        </a:dk2>
        <a:lt2>
          <a:srgbClr val="CCFFFF"/>
        </a:lt2>
        <a:accent1>
          <a:srgbClr val="0099FF"/>
        </a:accent1>
        <a:accent2>
          <a:srgbClr val="00B000"/>
        </a:accent2>
        <a:accent3>
          <a:srgbClr val="AAAAC3"/>
        </a:accent3>
        <a:accent4>
          <a:srgbClr val="DADADA"/>
        </a:accent4>
        <a:accent5>
          <a:srgbClr val="AACAFF"/>
        </a:accent5>
        <a:accent6>
          <a:srgbClr val="009F00"/>
        </a:accent6>
        <a:hlink>
          <a:srgbClr val="FFE701"/>
        </a:hlink>
        <a:folHlink>
          <a:srgbClr val="FF9900"/>
        </a:folHlink>
      </a:clrScheme>
      <a:clrMap bg1="dk2" tx1="lt1" bg2="dk1" tx2="lt2" accent1="accent1" accent2="accent2" accent3="accent3" accent4="accent4" accent5="accent5" accent6="accent6" hlink="hlink" folHlink="folHlink"/>
    </a:extraClrScheme>
    <a:extraClrScheme>
      <a:clrScheme name="Slit 7">
        <a:dk1>
          <a:srgbClr val="7474A2"/>
        </a:dk1>
        <a:lt1>
          <a:srgbClr val="FFFFFF"/>
        </a:lt1>
        <a:dk2>
          <a:srgbClr val="5E5E8E"/>
        </a:dk2>
        <a:lt2>
          <a:srgbClr val="D1D1DF"/>
        </a:lt2>
        <a:accent1>
          <a:srgbClr val="CC66FF"/>
        </a:accent1>
        <a:accent2>
          <a:srgbClr val="6666FF"/>
        </a:accent2>
        <a:accent3>
          <a:srgbClr val="B6B6C6"/>
        </a:accent3>
        <a:accent4>
          <a:srgbClr val="DADADA"/>
        </a:accent4>
        <a:accent5>
          <a:srgbClr val="E2B8FF"/>
        </a:accent5>
        <a:accent6>
          <a:srgbClr val="5C5CE7"/>
        </a:accent6>
        <a:hlink>
          <a:srgbClr val="FFCC99"/>
        </a:hlink>
        <a:folHlink>
          <a:srgbClr val="CCCCFF"/>
        </a:folHlink>
      </a:clrScheme>
      <a:clrMap bg1="dk2" tx1="lt1" bg2="dk1" tx2="lt2" accent1="accent1" accent2="accent2" accent3="accent3" accent4="accent4" accent5="accent5" accent6="accent6" hlink="hlink" folHlink="folHlink"/>
    </a:extraClrScheme>
    <a:extraClrScheme>
      <a:clrScheme name="Slit 8">
        <a:dk1>
          <a:srgbClr val="000000"/>
        </a:dk1>
        <a:lt1>
          <a:srgbClr val="D0DAE2"/>
        </a:lt1>
        <a:dk2>
          <a:srgbClr val="000000"/>
        </a:dk2>
        <a:lt2>
          <a:srgbClr val="E7EDF1"/>
        </a:lt2>
        <a:accent1>
          <a:srgbClr val="33CCCC"/>
        </a:accent1>
        <a:accent2>
          <a:srgbClr val="0099CC"/>
        </a:accent2>
        <a:accent3>
          <a:srgbClr val="E4EAEE"/>
        </a:accent3>
        <a:accent4>
          <a:srgbClr val="000000"/>
        </a:accent4>
        <a:accent5>
          <a:srgbClr val="ADE2E2"/>
        </a:accent5>
        <a:accent6>
          <a:srgbClr val="008AB9"/>
        </a:accent6>
        <a:hlink>
          <a:srgbClr val="3333CC"/>
        </a:hlink>
        <a:folHlink>
          <a:srgbClr val="008080"/>
        </a:folHlink>
      </a:clrScheme>
      <a:clrMap bg1="lt1" tx1="dk1" bg2="lt2" tx2="dk2" accent1="accent1" accent2="accent2" accent3="accent3" accent4="accent4" accent5="accent5" accent6="accent6" hlink="hlink" folHlink="folHlink"/>
    </a:extraClrScheme>
    <a:extraClrScheme>
      <a:clrScheme name="Slit 9">
        <a:dk1>
          <a:srgbClr val="000000"/>
        </a:dk1>
        <a:lt1>
          <a:srgbClr val="FFFFFF"/>
        </a:lt1>
        <a:dk2>
          <a:srgbClr val="000000"/>
        </a:dk2>
        <a:lt2>
          <a:srgbClr val="E6E6E6"/>
        </a:lt2>
        <a:accent1>
          <a:srgbClr val="66CCFF"/>
        </a:accent1>
        <a:accent2>
          <a:srgbClr val="9999FF"/>
        </a:accent2>
        <a:accent3>
          <a:srgbClr val="FFFFFF"/>
        </a:accent3>
        <a:accent4>
          <a:srgbClr val="000000"/>
        </a:accent4>
        <a:accent5>
          <a:srgbClr val="B8E2FF"/>
        </a:accent5>
        <a:accent6>
          <a:srgbClr val="8A8AE7"/>
        </a:accent6>
        <a:hlink>
          <a:srgbClr val="3333CC"/>
        </a:hlink>
        <a:folHlink>
          <a:srgbClr val="008080"/>
        </a:folHlink>
      </a:clrScheme>
      <a:clrMap bg1="lt1" tx1="dk1" bg2="lt2" tx2="dk2" accent1="accent1" accent2="accent2" accent3="accent3" accent4="accent4" accent5="accent5" accent6="accent6" hlink="hlink" folHlink="folHlink"/>
    </a:extraClrScheme>
  </a:extraClrSchemeLst>
</a:theme>
</file>

<file path=ppt/theme/theme14.xml><?xml version="1.0" encoding="utf-8"?>
<a:theme xmlns:a="http://schemas.openxmlformats.org/drawingml/2006/main" name="7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800" b="1" i="0" u="none" strike="noStrike" cap="none" normalizeH="0" baseline="0">
            <a:ln>
              <a:noFill/>
            </a:ln>
            <a:solidFill>
              <a:schemeClr val="tx1"/>
            </a:solidFill>
            <a:effectLst/>
            <a:latin typeface="Times New Roman" pitchFamily="-105" charset="0"/>
          </a:defRPr>
        </a:defPPr>
      </a:lstStyle>
    </a:spDef>
    <a:lnDef>
      <a:spPr bwMode="auto">
        <a:xfrm>
          <a:off x="0" y="0"/>
          <a:ext cx="1" cy="1"/>
        </a:xfrm>
        <a:custGeom>
          <a:avLst/>
          <a:gdLst/>
          <a:ahLst/>
          <a:cxnLst/>
          <a:rect l="0" t="0" r="0" b="0"/>
          <a:pathLst/>
        </a:custGeom>
        <a:solidFill>
          <a:schemeClr val="accent1"/>
        </a:solid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800" b="1" i="0" u="none" strike="noStrike" cap="none" normalizeH="0" baseline="0">
            <a:ln>
              <a:noFill/>
            </a:ln>
            <a:solidFill>
              <a:schemeClr val="tx1"/>
            </a:solidFill>
            <a:effectLst/>
            <a:latin typeface="Times New Roman" pitchFamily="-105"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5.xml><?xml version="1.0" encoding="utf-8"?>
<a:theme xmlns:a="http://schemas.openxmlformats.org/drawingml/2006/main" name="2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6.xml><?xml version="1.0" encoding="utf-8"?>
<a:theme xmlns:a="http://schemas.openxmlformats.org/drawingml/2006/main" name="2_Orbit">
  <a:themeElements>
    <a:clrScheme name="Orbit 10">
      <a:dk1>
        <a:srgbClr val="000000"/>
      </a:dk1>
      <a:lt1>
        <a:srgbClr val="FFFFFF"/>
      </a:lt1>
      <a:dk2>
        <a:srgbClr val="000000"/>
      </a:dk2>
      <a:lt2>
        <a:srgbClr val="FFFFFF"/>
      </a:lt2>
      <a:accent1>
        <a:srgbClr val="3333CC"/>
      </a:accent1>
      <a:accent2>
        <a:srgbClr val="666699"/>
      </a:accent2>
      <a:accent3>
        <a:srgbClr val="AAAAAA"/>
      </a:accent3>
      <a:accent4>
        <a:srgbClr val="DADADA"/>
      </a:accent4>
      <a:accent5>
        <a:srgbClr val="ADADE2"/>
      </a:accent5>
      <a:accent6>
        <a:srgbClr val="5C5C8A"/>
      </a:accent6>
      <a:hlink>
        <a:srgbClr val="FFFFCC"/>
      </a:hlink>
      <a:folHlink>
        <a:srgbClr val="FFCC66"/>
      </a:folHlink>
    </a:clrScheme>
    <a:fontScheme name="Orbit">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Orbit 1">
        <a:dk1>
          <a:srgbClr val="010199"/>
        </a:dk1>
        <a:lt1>
          <a:srgbClr val="FFFFFF"/>
        </a:lt1>
        <a:dk2>
          <a:srgbClr val="000000"/>
        </a:dk2>
        <a:lt2>
          <a:srgbClr val="B2B2B2"/>
        </a:lt2>
        <a:accent1>
          <a:srgbClr val="3399FF"/>
        </a:accent1>
        <a:accent2>
          <a:srgbClr val="666699"/>
        </a:accent2>
        <a:accent3>
          <a:srgbClr val="AAAAAA"/>
        </a:accent3>
        <a:accent4>
          <a:srgbClr val="DADADA"/>
        </a:accent4>
        <a:accent5>
          <a:srgbClr val="ADCAFF"/>
        </a:accent5>
        <a:accent6>
          <a:srgbClr val="5C5C8A"/>
        </a:accent6>
        <a:hlink>
          <a:srgbClr val="FFFFCC"/>
        </a:hlink>
        <a:folHlink>
          <a:srgbClr val="FFCC66"/>
        </a:folHlink>
      </a:clrScheme>
      <a:clrMap bg1="dk2" tx1="lt1" bg2="dk1" tx2="lt2" accent1="accent1" accent2="accent2" accent3="accent3" accent4="accent4" accent5="accent5" accent6="accent6" hlink="hlink" folHlink="folHlink"/>
    </a:extraClrScheme>
    <a:extraClrScheme>
      <a:clrScheme name="Orbit 2">
        <a:dk1>
          <a:srgbClr val="008000"/>
        </a:dk1>
        <a:lt1>
          <a:srgbClr val="FFFFFF"/>
        </a:lt1>
        <a:dk2>
          <a:srgbClr val="003300"/>
        </a:dk2>
        <a:lt2>
          <a:srgbClr val="C0C0C0"/>
        </a:lt2>
        <a:accent1>
          <a:srgbClr val="99CC00"/>
        </a:accent1>
        <a:accent2>
          <a:srgbClr val="527C3A"/>
        </a:accent2>
        <a:accent3>
          <a:srgbClr val="AAADAA"/>
        </a:accent3>
        <a:accent4>
          <a:srgbClr val="DADADA"/>
        </a:accent4>
        <a:accent5>
          <a:srgbClr val="CAE2AA"/>
        </a:accent5>
        <a:accent6>
          <a:srgbClr val="497034"/>
        </a:accent6>
        <a:hlink>
          <a:srgbClr val="33CC33"/>
        </a:hlink>
        <a:folHlink>
          <a:srgbClr val="C1FF83"/>
        </a:folHlink>
      </a:clrScheme>
      <a:clrMap bg1="dk2" tx1="lt1" bg2="dk1" tx2="lt2" accent1="accent1" accent2="accent2" accent3="accent3" accent4="accent4" accent5="accent5" accent6="accent6" hlink="hlink" folHlink="folHlink"/>
    </a:extraClrScheme>
    <a:extraClrScheme>
      <a:clrScheme name="Orbit 3">
        <a:dk1>
          <a:srgbClr val="000066"/>
        </a:dk1>
        <a:lt1>
          <a:srgbClr val="FFFFFF"/>
        </a:lt1>
        <a:dk2>
          <a:srgbClr val="000099"/>
        </a:dk2>
        <a:lt2>
          <a:srgbClr val="9FBFFF"/>
        </a:lt2>
        <a:accent1>
          <a:srgbClr val="0099CC"/>
        </a:accent1>
        <a:accent2>
          <a:srgbClr val="00CC66"/>
        </a:accent2>
        <a:accent3>
          <a:srgbClr val="AAAACA"/>
        </a:accent3>
        <a:accent4>
          <a:srgbClr val="DADADA"/>
        </a:accent4>
        <a:accent5>
          <a:srgbClr val="AACAE2"/>
        </a:accent5>
        <a:accent6>
          <a:srgbClr val="00B95C"/>
        </a:accent6>
        <a:hlink>
          <a:srgbClr val="00FFFF"/>
        </a:hlink>
        <a:folHlink>
          <a:srgbClr val="CDE6FF"/>
        </a:folHlink>
      </a:clrScheme>
      <a:clrMap bg1="dk2" tx1="lt1" bg2="dk1" tx2="lt2" accent1="accent1" accent2="accent2" accent3="accent3" accent4="accent4" accent5="accent5" accent6="accent6" hlink="hlink" folHlink="folHlink"/>
    </a:extraClrScheme>
    <a:extraClrScheme>
      <a:clrScheme name="Orbit 4">
        <a:dk1>
          <a:srgbClr val="00ACA8"/>
        </a:dk1>
        <a:lt1>
          <a:srgbClr val="FFFFFF"/>
        </a:lt1>
        <a:dk2>
          <a:srgbClr val="006666"/>
        </a:dk2>
        <a:lt2>
          <a:srgbClr val="FFFF99"/>
        </a:lt2>
        <a:accent1>
          <a:srgbClr val="0099CC"/>
        </a:accent1>
        <a:accent2>
          <a:srgbClr val="6D6FC7"/>
        </a:accent2>
        <a:accent3>
          <a:srgbClr val="AAB8B8"/>
        </a:accent3>
        <a:accent4>
          <a:srgbClr val="DADADA"/>
        </a:accent4>
        <a:accent5>
          <a:srgbClr val="AACAE2"/>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Orbit 5">
        <a:dk1>
          <a:srgbClr val="BA0023"/>
        </a:dk1>
        <a:lt1>
          <a:srgbClr val="FFFFFF"/>
        </a:lt1>
        <a:dk2>
          <a:srgbClr val="800000"/>
        </a:dk2>
        <a:lt2>
          <a:srgbClr val="FFFF99"/>
        </a:lt2>
        <a:accent1>
          <a:srgbClr val="FF6600"/>
        </a:accent1>
        <a:accent2>
          <a:srgbClr val="C5543D"/>
        </a:accent2>
        <a:accent3>
          <a:srgbClr val="C0AAAA"/>
        </a:accent3>
        <a:accent4>
          <a:srgbClr val="DADADA"/>
        </a:accent4>
        <a:accent5>
          <a:srgbClr val="FFB8AA"/>
        </a:accent5>
        <a:accent6>
          <a:srgbClr val="B24B36"/>
        </a:accent6>
        <a:hlink>
          <a:srgbClr val="FFFF00"/>
        </a:hlink>
        <a:folHlink>
          <a:srgbClr val="FF9900"/>
        </a:folHlink>
      </a:clrScheme>
      <a:clrMap bg1="dk2" tx1="lt1" bg2="dk1" tx2="lt2" accent1="accent1" accent2="accent2" accent3="accent3" accent4="accent4" accent5="accent5" accent6="accent6" hlink="hlink" folHlink="folHlink"/>
    </a:extraClrScheme>
    <a:extraClrScheme>
      <a:clrScheme name="Orbit 6">
        <a:dk1>
          <a:srgbClr val="6D776E"/>
        </a:dk1>
        <a:lt1>
          <a:srgbClr val="FFFFFF"/>
        </a:lt1>
        <a:dk2>
          <a:srgbClr val="575863"/>
        </a:dk2>
        <a:lt2>
          <a:srgbClr val="DDDDDD"/>
        </a:lt2>
        <a:accent1>
          <a:srgbClr val="0099CC"/>
        </a:accent1>
        <a:accent2>
          <a:srgbClr val="939EA9"/>
        </a:accent2>
        <a:accent3>
          <a:srgbClr val="B4B4B7"/>
        </a:accent3>
        <a:accent4>
          <a:srgbClr val="DADADA"/>
        </a:accent4>
        <a:accent5>
          <a:srgbClr val="AACAE2"/>
        </a:accent5>
        <a:accent6>
          <a:srgbClr val="858F99"/>
        </a:accent6>
        <a:hlink>
          <a:srgbClr val="FFCC00"/>
        </a:hlink>
        <a:folHlink>
          <a:srgbClr val="BD8949"/>
        </a:folHlink>
      </a:clrScheme>
      <a:clrMap bg1="dk2" tx1="lt1" bg2="dk1" tx2="lt2" accent1="accent1" accent2="accent2" accent3="accent3" accent4="accent4" accent5="accent5" accent6="accent6" hlink="hlink" folHlink="folHlink"/>
    </a:extraClrScheme>
    <a:extraClrScheme>
      <a:clrScheme name="Orbit 7">
        <a:dk1>
          <a:srgbClr val="A28A84"/>
        </a:dk1>
        <a:lt1>
          <a:srgbClr val="FFFFFF"/>
        </a:lt1>
        <a:dk2>
          <a:srgbClr val="765E58"/>
        </a:dk2>
        <a:lt2>
          <a:srgbClr val="DDDDDD"/>
        </a:lt2>
        <a:accent1>
          <a:srgbClr val="CC6600"/>
        </a:accent1>
        <a:accent2>
          <a:srgbClr val="CC9900"/>
        </a:accent2>
        <a:accent3>
          <a:srgbClr val="BDB6B4"/>
        </a:accent3>
        <a:accent4>
          <a:srgbClr val="DADADA"/>
        </a:accent4>
        <a:accent5>
          <a:srgbClr val="E2B8AA"/>
        </a:accent5>
        <a:accent6>
          <a:srgbClr val="B98A00"/>
        </a:accent6>
        <a:hlink>
          <a:srgbClr val="FFCC00"/>
        </a:hlink>
        <a:folHlink>
          <a:srgbClr val="FFFFBD"/>
        </a:folHlink>
      </a:clrScheme>
      <a:clrMap bg1="dk2" tx1="lt1" bg2="dk1" tx2="lt2" accent1="accent1" accent2="accent2" accent3="accent3" accent4="accent4" accent5="accent5" accent6="accent6" hlink="hlink" folHlink="folHlink"/>
    </a:extraClrScheme>
    <a:extraClrScheme>
      <a:clrScheme name="Orbit 8">
        <a:dk1>
          <a:srgbClr val="000000"/>
        </a:dk1>
        <a:lt1>
          <a:srgbClr val="C5D9ED"/>
        </a:lt1>
        <a:dk2>
          <a:srgbClr val="000000"/>
        </a:dk2>
        <a:lt2>
          <a:srgbClr val="FFFFFF"/>
        </a:lt2>
        <a:accent1>
          <a:srgbClr val="F3F6FF"/>
        </a:accent1>
        <a:accent2>
          <a:srgbClr val="33CCCC"/>
        </a:accent2>
        <a:accent3>
          <a:srgbClr val="DFE9F4"/>
        </a:accent3>
        <a:accent4>
          <a:srgbClr val="000000"/>
        </a:accent4>
        <a:accent5>
          <a:srgbClr val="F8FAFF"/>
        </a:accent5>
        <a:accent6>
          <a:srgbClr val="2DB9B9"/>
        </a:accent6>
        <a:hlink>
          <a:srgbClr val="0000FF"/>
        </a:hlink>
        <a:folHlink>
          <a:srgbClr val="006699"/>
        </a:folHlink>
      </a:clrScheme>
      <a:clrMap bg1="lt1" tx1="dk1" bg2="lt2" tx2="dk2" accent1="accent1" accent2="accent2" accent3="accent3" accent4="accent4" accent5="accent5" accent6="accent6" hlink="hlink" folHlink="folHlink"/>
    </a:extraClrScheme>
    <a:extraClrScheme>
      <a:clrScheme name="Orbit 9">
        <a:dk1>
          <a:srgbClr val="FFFFFF"/>
        </a:dk1>
        <a:lt1>
          <a:srgbClr val="FFFFFF"/>
        </a:lt1>
        <a:dk2>
          <a:srgbClr val="AAAAC6"/>
        </a:dk2>
        <a:lt2>
          <a:srgbClr val="FFFFCC"/>
        </a:lt2>
        <a:accent1>
          <a:srgbClr val="66667E"/>
        </a:accent1>
        <a:accent2>
          <a:srgbClr val="629157"/>
        </a:accent2>
        <a:accent3>
          <a:srgbClr val="D2D2DF"/>
        </a:accent3>
        <a:accent4>
          <a:srgbClr val="DADADA"/>
        </a:accent4>
        <a:accent5>
          <a:srgbClr val="B8B8C0"/>
        </a:accent5>
        <a:accent6>
          <a:srgbClr val="58834E"/>
        </a:accent6>
        <a:hlink>
          <a:srgbClr val="6600CC"/>
        </a:hlink>
        <a:folHlink>
          <a:srgbClr val="3399FF"/>
        </a:folHlink>
      </a:clrScheme>
      <a:clrMap bg1="dk2" tx1="lt1" bg2="dk1" tx2="lt2" accent1="accent1" accent2="accent2" accent3="accent3" accent4="accent4" accent5="accent5" accent6="accent6" hlink="hlink" folHlink="folHlink"/>
    </a:extraClrScheme>
    <a:extraClrScheme>
      <a:clrScheme name="Orbit 10">
        <a:dk1>
          <a:srgbClr val="000000"/>
        </a:dk1>
        <a:lt1>
          <a:srgbClr val="FFFFFF"/>
        </a:lt1>
        <a:dk2>
          <a:srgbClr val="000000"/>
        </a:dk2>
        <a:lt2>
          <a:srgbClr val="FFFFFF"/>
        </a:lt2>
        <a:accent1>
          <a:srgbClr val="3333CC"/>
        </a:accent1>
        <a:accent2>
          <a:srgbClr val="666699"/>
        </a:accent2>
        <a:accent3>
          <a:srgbClr val="AAAAAA"/>
        </a:accent3>
        <a:accent4>
          <a:srgbClr val="DADADA"/>
        </a:accent4>
        <a:accent5>
          <a:srgbClr val="ADADE2"/>
        </a:accent5>
        <a:accent6>
          <a:srgbClr val="5C5C8A"/>
        </a:accent6>
        <a:hlink>
          <a:srgbClr val="FFFFCC"/>
        </a:hlink>
        <a:folHlink>
          <a:srgbClr val="FFCC66"/>
        </a:folHlink>
      </a:clrScheme>
      <a:clrMap bg1="dk2" tx1="lt1" bg2="dk1" tx2="lt2" accent1="accent1" accent2="accent2" accent3="accent3" accent4="accent4" accent5="accent5" accent6="accent6" hlink="hlink" folHlink="folHlink"/>
    </a:extraClrScheme>
  </a:extraClrSchemeLst>
</a:theme>
</file>

<file path=ppt/theme/theme17.xml><?xml version="1.0" encoding="utf-8"?>
<a:theme xmlns:a="http://schemas.openxmlformats.org/drawingml/2006/main" name="Expedition">
  <a:themeElements>
    <a:clrScheme name="Expedition">
      <a:dk1>
        <a:srgbClr val="000000"/>
      </a:dk1>
      <a:lt1>
        <a:srgbClr val="FFFFFF"/>
      </a:lt1>
      <a:dk2>
        <a:srgbClr val="A7A7A7"/>
      </a:dk2>
      <a:lt2>
        <a:srgbClr val="535353"/>
      </a:lt2>
      <a:accent1>
        <a:srgbClr val="DFD6C3"/>
      </a:accent1>
      <a:accent2>
        <a:srgbClr val="D69B80"/>
      </a:accent2>
      <a:accent3>
        <a:srgbClr val="8F8F8F"/>
      </a:accent3>
      <a:accent4>
        <a:srgbClr val="707070"/>
      </a:accent4>
      <a:accent5>
        <a:srgbClr val="ECE8DE"/>
      </a:accent5>
      <a:accent6>
        <a:srgbClr val="C28C73"/>
      </a:accent6>
      <a:hlink>
        <a:srgbClr val="0000FF"/>
      </a:hlink>
      <a:folHlink>
        <a:srgbClr val="FF00FF"/>
      </a:folHlink>
    </a:clrScheme>
    <a:fontScheme name="Expedition">
      <a:majorFont>
        <a:latin typeface="Helvetica"/>
        <a:ea typeface="Helvetica"/>
        <a:cs typeface="Helvetica"/>
      </a:majorFont>
      <a:minorFont>
        <a:latin typeface="Times New Roman"/>
        <a:ea typeface="Times New Roman"/>
        <a:cs typeface="Times New Roman"/>
      </a:minorFont>
    </a:fontScheme>
    <a:fmtScheme name="Expedition">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29999"/>
              </a:schemeClr>
            </a:gs>
            <a:gs pos="100000">
              <a:schemeClr val="phClr">
                <a:tint val="50000"/>
                <a:shade val="100000"/>
                <a:satMod val="350000"/>
              </a:schemeClr>
            </a:gs>
          </a:gsLst>
          <a:lin ang="16200000" scaled="0"/>
        </a:gradFill>
      </a:fillStyleLst>
      <a:lnStyleLst>
        <a:ln w="9525" cap="flat" cmpd="sng" algn="ctr">
          <a:solidFill>
            <a:schemeClr val="phClr">
              <a:shade val="95000"/>
              <a:satMod val="104999"/>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effectStyle>
        <a:effectStyle>
          <a:effectLst/>
        </a:effectStyle>
        <a:effectStyle>
          <a:effectLst>
            <a:outerShdw blurRad="38100" dist="20000" dir="5400000" rotWithShape="0">
              <a:srgbClr val="000000">
                <a:alpha val="38000"/>
              </a:srgbClr>
            </a:outerShdw>
          </a:effectLst>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chemeClr val="accent3">
            <a:lumOff val="44000"/>
          </a:schemeClr>
        </a:solidFill>
        <a:ln w="25400" cap="flat">
          <a:solidFill>
            <a:schemeClr val="accent1"/>
          </a:solidFill>
          <a:prstDash val="solid"/>
          <a:round/>
        </a:ln>
        <a:effectLst/>
        <a:sp3d/>
      </a:spPr>
      <a:bodyPr rot="0" spcFirstLastPara="1" vertOverflow="overflow" horzOverflow="overflow" vert="horz" wrap="square" lIns="45719" tIns="45719" rIns="45719" bIns="45719" numCol="1" spcCol="38100" rtlCol="0" anchor="t">
        <a:spAutoFit/>
      </a:bodyPr>
      <a:lstStyle>
        <a:defPPr marL="0" marR="0" indent="0" algn="ctr" defTabSz="914400" rtl="0" fontAlgn="auto" latinLnBrk="0" hangingPunct="0">
          <a:lnSpc>
            <a:spcPct val="100000"/>
          </a:lnSpc>
          <a:spcBef>
            <a:spcPts val="0"/>
          </a:spcBef>
          <a:spcAft>
            <a:spcPts val="0"/>
          </a:spcAft>
          <a:buClrTx/>
          <a:buSzTx/>
          <a:buFontTx/>
          <a:buNone/>
          <a:tabLst/>
          <a:defRPr kumimoji="0" sz="2400" b="1" i="0" u="none" strike="noStrike" cap="none" spc="0" normalizeH="0" baseline="0">
            <a:ln>
              <a:noFill/>
            </a:ln>
            <a:solidFill>
              <a:srgbClr val="000000"/>
            </a:solidFill>
            <a:effectLst/>
            <a:uFillTx/>
            <a:latin typeface="+mn-lt"/>
            <a:ea typeface="+mn-ea"/>
            <a:cs typeface="+mn-cs"/>
            <a:sym typeface="Times New Roman"/>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spDef>
    <a:lnDef>
      <a:spPr>
        <a:noFill/>
        <a:ln w="25400" cap="flat">
          <a:solidFill>
            <a:schemeClr val="accent1"/>
          </a:solidFill>
          <a:prstDash val="solid"/>
          <a:round/>
        </a:ln>
        <a:effectLst>
          <a:outerShdw blurRad="38100" dist="20000" dir="5400000" rotWithShape="0">
            <a:srgbClr val="000000">
              <a:alpha val="38000"/>
            </a:srgbClr>
          </a:outerShdw>
        </a:effectLst>
        <a:sp3d/>
      </a:spPr>
      <a:bodyPr rot="0" spcFirstLastPara="1" vertOverflow="overflow" horzOverflow="overflow" vert="horz" wrap="square" lIns="91439" tIns="45719" rIns="91439" bIns="45719" numCol="1" spcCol="38100" rtlCol="0" anchor="t">
        <a:noAutofit/>
      </a:bodyPr>
      <a:lstStyle>
        <a:def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lnDef>
    <a:txDef>
      <a:spPr>
        <a:noFill/>
        <a:ln w="12700" cap="flat">
          <a:noFill/>
          <a:miter lim="400000"/>
        </a:ln>
        <a:effectLst/>
        <a:sp3d/>
      </a:spPr>
      <a:bodyPr rot="0" spcFirstLastPara="1" vertOverflow="overflow" horzOverflow="overflow" vert="horz" wrap="square" lIns="45719" tIns="45719" rIns="45719" bIns="45719" numCol="1" spcCol="38100" rtlCol="0" anchor="t">
        <a:spAutoFit/>
      </a:bodyPr>
      <a:lstStyle>
        <a:defPPr marL="0" marR="0" indent="0" algn="ctr" defTabSz="914400" rtl="0" fontAlgn="auto" latinLnBrk="0" hangingPunct="0">
          <a:lnSpc>
            <a:spcPct val="100000"/>
          </a:lnSpc>
          <a:spcBef>
            <a:spcPts val="0"/>
          </a:spcBef>
          <a:spcAft>
            <a:spcPts val="0"/>
          </a:spcAft>
          <a:buClrTx/>
          <a:buSzTx/>
          <a:buFontTx/>
          <a:buNone/>
          <a:tabLst/>
          <a:defRPr kumimoji="0" sz="2400" b="1" i="0" u="none" strike="noStrike" cap="none" spc="0" normalizeH="0" baseline="0">
            <a:ln>
              <a:noFill/>
            </a:ln>
            <a:solidFill>
              <a:srgbClr val="000000"/>
            </a:solidFill>
            <a:effectLst/>
            <a:uFillTx/>
            <a:latin typeface="+mn-lt"/>
            <a:ea typeface="+mn-ea"/>
            <a:cs typeface="+mn-cs"/>
            <a:sym typeface="Times New Roman"/>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txDef>
  </a:objectDefaults>
  <a:extraClrSchemeLst/>
</a:theme>
</file>

<file path=ppt/theme/theme18.xml><?xml version="1.0" encoding="utf-8"?>
<a:theme xmlns:a="http://schemas.openxmlformats.org/drawingml/2006/main" name="4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ヒラギノ角ゴ Pro W3"/>
        <a:cs typeface="ヒラギノ角ゴ Pro W3"/>
      </a:majorFont>
      <a:minorFont>
        <a:latin typeface="Arial"/>
        <a:ea typeface="ヒラギノ角ゴ Pro W3"/>
        <a:cs typeface="ヒラギノ角ゴ Pro W3"/>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ヒラギノ角ゴ Pro W3" charset="0"/>
            <a:cs typeface="ヒラギノ角ゴ Pro W3"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ヒラギノ角ゴ Pro W3" charset="0"/>
            <a:cs typeface="ヒラギノ角ゴ Pro W3"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9.xml><?xml version="1.0" encoding="utf-8"?>
<a:theme xmlns:a="http://schemas.openxmlformats.org/drawingml/2006/main" name="1_Droplet">
  <a:themeElements>
    <a:clrScheme name="Droplet 1">
      <a:dk1>
        <a:srgbClr val="336699"/>
      </a:dk1>
      <a:lt1>
        <a:srgbClr val="FFFFFF"/>
      </a:lt1>
      <a:dk2>
        <a:srgbClr val="08101A"/>
      </a:dk2>
      <a:lt2>
        <a:srgbClr val="FFFFFF"/>
      </a:lt2>
      <a:accent1>
        <a:srgbClr val="003399"/>
      </a:accent1>
      <a:accent2>
        <a:srgbClr val="468A4B"/>
      </a:accent2>
      <a:accent3>
        <a:srgbClr val="AAAAAB"/>
      </a:accent3>
      <a:accent4>
        <a:srgbClr val="DADADA"/>
      </a:accent4>
      <a:accent5>
        <a:srgbClr val="AAADCA"/>
      </a:accent5>
      <a:accent6>
        <a:srgbClr val="3F7D43"/>
      </a:accent6>
      <a:hlink>
        <a:srgbClr val="66CCFF"/>
      </a:hlink>
      <a:folHlink>
        <a:srgbClr val="F0E500"/>
      </a:folHlink>
    </a:clrScheme>
    <a:fontScheme name="Droplet">
      <a:majorFont>
        <a:latin typeface="Trebuchet MS"/>
        <a:ea typeface="ヒラギノ角ゴ Pro W3"/>
        <a:cs typeface="ヒラギノ角ゴ Pro W3"/>
      </a:majorFont>
      <a:minorFont>
        <a:latin typeface="Trebuchet MS"/>
        <a:ea typeface="ヒラギノ角ゴ Pro W3"/>
        <a:cs typeface="ヒラギノ角ゴ Pro W3"/>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Droplet 1">
        <a:dk1>
          <a:srgbClr val="336699"/>
        </a:dk1>
        <a:lt1>
          <a:srgbClr val="FFFFFF"/>
        </a:lt1>
        <a:dk2>
          <a:srgbClr val="08101A"/>
        </a:dk2>
        <a:lt2>
          <a:srgbClr val="FFFFFF"/>
        </a:lt2>
        <a:accent1>
          <a:srgbClr val="003399"/>
        </a:accent1>
        <a:accent2>
          <a:srgbClr val="468A4B"/>
        </a:accent2>
        <a:accent3>
          <a:srgbClr val="AAAAAB"/>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roplet 2">
        <a:dk1>
          <a:srgbClr val="3E3E5C"/>
        </a:dk1>
        <a:lt1>
          <a:srgbClr val="FFFFFF"/>
        </a:lt1>
        <a:dk2>
          <a:srgbClr val="08101A"/>
        </a:dk2>
        <a:lt2>
          <a:srgbClr val="FFFFFF"/>
        </a:lt2>
        <a:accent1>
          <a:srgbClr val="60597B"/>
        </a:accent1>
        <a:accent2>
          <a:srgbClr val="6666FF"/>
        </a:accent2>
        <a:accent3>
          <a:srgbClr val="AAAAAB"/>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Lst>
</a:theme>
</file>

<file path=ppt/theme/theme2.xml><?xml version="1.0" encoding="utf-8"?>
<a:theme xmlns:a="http://schemas.openxmlformats.org/drawingml/2006/main" name="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Arial"/>
        <a:cs typeface="Arial"/>
      </a:majorFont>
      <a:minorFont>
        <a:latin typeface="Arial"/>
        <a:ea typeface="Arial"/>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0.xml><?xml version="1.0" encoding="utf-8"?>
<a:theme xmlns:a="http://schemas.openxmlformats.org/drawingml/2006/main" name="49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1.xml><?xml version="1.0" encoding="utf-8"?>
<a:theme xmlns:a="http://schemas.openxmlformats.org/drawingml/2006/main" name="1_Beam">
  <a:themeElements>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fontScheme name="Beam">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Beam 1">
        <a:dk1>
          <a:srgbClr val="1A006C"/>
        </a:dk1>
        <a:lt1>
          <a:srgbClr val="FFFFFF"/>
        </a:lt1>
        <a:dk2>
          <a:srgbClr val="000066"/>
        </a:dk2>
        <a:lt2>
          <a:srgbClr val="CCCCFF"/>
        </a:lt2>
        <a:accent1>
          <a:srgbClr val="0099CC"/>
        </a:accent1>
        <a:accent2>
          <a:srgbClr val="6600CC"/>
        </a:accent2>
        <a:accent3>
          <a:srgbClr val="AAAAB8"/>
        </a:accent3>
        <a:accent4>
          <a:srgbClr val="DADADA"/>
        </a:accent4>
        <a:accent5>
          <a:srgbClr val="AACAE2"/>
        </a:accent5>
        <a:accent6>
          <a:srgbClr val="5C00B9"/>
        </a:accent6>
        <a:hlink>
          <a:srgbClr val="9999FF"/>
        </a:hlink>
        <a:folHlink>
          <a:srgbClr val="33CCCC"/>
        </a:folHlink>
      </a:clrScheme>
      <a:clrMap bg1="dk2" tx1="lt1" bg2="dk1" tx2="lt2" accent1="accent1" accent2="accent2" accent3="accent3" accent4="accent4" accent5="accent5" accent6="accent6" hlink="hlink" folHlink="folHlink"/>
    </a:extraClrScheme>
    <a:extraClrScheme>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clrMap bg1="dk2" tx1="lt1" bg2="dk1" tx2="lt2" accent1="accent1" accent2="accent2" accent3="accent3" accent4="accent4" accent5="accent5" accent6="accent6" hlink="hlink" folHlink="folHlink"/>
    </a:extraClrScheme>
    <a:extraClrScheme>
      <a:clrScheme name="Beam 3">
        <a:dk1>
          <a:srgbClr val="3F4873"/>
        </a:dk1>
        <a:lt1>
          <a:srgbClr val="FFFFFF"/>
        </a:lt1>
        <a:dk2>
          <a:srgbClr val="4F598D"/>
        </a:dk2>
        <a:lt2>
          <a:srgbClr val="CCECFF"/>
        </a:lt2>
        <a:accent1>
          <a:srgbClr val="0099CC"/>
        </a:accent1>
        <a:accent2>
          <a:srgbClr val="4C8470"/>
        </a:accent2>
        <a:accent3>
          <a:srgbClr val="B2B5C5"/>
        </a:accent3>
        <a:accent4>
          <a:srgbClr val="DADADA"/>
        </a:accent4>
        <a:accent5>
          <a:srgbClr val="AACAE2"/>
        </a:accent5>
        <a:accent6>
          <a:srgbClr val="447765"/>
        </a:accent6>
        <a:hlink>
          <a:srgbClr val="99CC00"/>
        </a:hlink>
        <a:folHlink>
          <a:srgbClr val="96A4C8"/>
        </a:folHlink>
      </a:clrScheme>
      <a:clrMap bg1="dk2" tx1="lt1" bg2="dk1" tx2="lt2" accent1="accent1" accent2="accent2" accent3="accent3" accent4="accent4" accent5="accent5" accent6="accent6" hlink="hlink" folHlink="folHlink"/>
    </a:extraClrScheme>
    <a:extraClrScheme>
      <a:clrScheme name="Beam 4">
        <a:dk1>
          <a:srgbClr val="006E6B"/>
        </a:dk1>
        <a:lt1>
          <a:srgbClr val="FFFFFF"/>
        </a:lt1>
        <a:dk2>
          <a:srgbClr val="008080"/>
        </a:dk2>
        <a:lt2>
          <a:srgbClr val="E2EFCD"/>
        </a:lt2>
        <a:accent1>
          <a:srgbClr val="33CCCC"/>
        </a:accent1>
        <a:accent2>
          <a:srgbClr val="6352B8"/>
        </a:accent2>
        <a:accent3>
          <a:srgbClr val="AAC0C0"/>
        </a:accent3>
        <a:accent4>
          <a:srgbClr val="DADADA"/>
        </a:accent4>
        <a:accent5>
          <a:srgbClr val="ADE2E2"/>
        </a:accent5>
        <a:accent6>
          <a:srgbClr val="5949A6"/>
        </a:accent6>
        <a:hlink>
          <a:srgbClr val="CCFFFF"/>
        </a:hlink>
        <a:folHlink>
          <a:srgbClr val="99CCFF"/>
        </a:folHlink>
      </a:clrScheme>
      <a:clrMap bg1="dk2" tx1="lt1" bg2="dk1" tx2="lt2" accent1="accent1" accent2="accent2" accent3="accent3" accent4="accent4" accent5="accent5" accent6="accent6" hlink="hlink" folHlink="folHlink"/>
    </a:extraClrScheme>
    <a:extraClrScheme>
      <a:clrScheme name="Beam 5">
        <a:dk1>
          <a:srgbClr val="48562C"/>
        </a:dk1>
        <a:lt1>
          <a:srgbClr val="FFFFFF"/>
        </a:lt1>
        <a:dk2>
          <a:srgbClr val="546434"/>
        </a:dk2>
        <a:lt2>
          <a:srgbClr val="FFFFCC"/>
        </a:lt2>
        <a:accent1>
          <a:srgbClr val="7B8A6E"/>
        </a:accent1>
        <a:accent2>
          <a:srgbClr val="527C3A"/>
        </a:accent2>
        <a:accent3>
          <a:srgbClr val="B3B8AE"/>
        </a:accent3>
        <a:accent4>
          <a:srgbClr val="DADADA"/>
        </a:accent4>
        <a:accent5>
          <a:srgbClr val="BFC4BA"/>
        </a:accent5>
        <a:accent6>
          <a:srgbClr val="497034"/>
        </a:accent6>
        <a:hlink>
          <a:srgbClr val="55B55E"/>
        </a:hlink>
        <a:folHlink>
          <a:srgbClr val="85B3B1"/>
        </a:folHlink>
      </a:clrScheme>
      <a:clrMap bg1="dk2" tx1="lt1" bg2="dk1" tx2="lt2" accent1="accent1" accent2="accent2" accent3="accent3" accent4="accent4" accent5="accent5" accent6="accent6" hlink="hlink" folHlink="folHlink"/>
    </a:extraClrScheme>
    <a:extraClrScheme>
      <a:clrScheme name="Beam 6">
        <a:dk1>
          <a:srgbClr val="96B29E"/>
        </a:dk1>
        <a:lt1>
          <a:srgbClr val="FFFFFF"/>
        </a:lt1>
        <a:dk2>
          <a:srgbClr val="A5BDAC"/>
        </a:dk2>
        <a:lt2>
          <a:srgbClr val="FFFFCC"/>
        </a:lt2>
        <a:accent1>
          <a:srgbClr val="4E8880"/>
        </a:accent1>
        <a:accent2>
          <a:srgbClr val="2F71B9"/>
        </a:accent2>
        <a:accent3>
          <a:srgbClr val="CFDBD2"/>
        </a:accent3>
        <a:accent4>
          <a:srgbClr val="DADADA"/>
        </a:accent4>
        <a:accent5>
          <a:srgbClr val="B2C3C0"/>
        </a:accent5>
        <a:accent6>
          <a:srgbClr val="2A66A7"/>
        </a:accent6>
        <a:hlink>
          <a:srgbClr val="9DC0E7"/>
        </a:hlink>
        <a:folHlink>
          <a:srgbClr val="54CA89"/>
        </a:folHlink>
      </a:clrScheme>
      <a:clrMap bg1="dk2" tx1="lt1" bg2="dk1" tx2="lt2" accent1="accent1" accent2="accent2" accent3="accent3" accent4="accent4" accent5="accent5" accent6="accent6" hlink="hlink" folHlink="folHlink"/>
    </a:extraClrScheme>
    <a:extraClrScheme>
      <a:clrScheme name="Beam 7">
        <a:dk1>
          <a:srgbClr val="D49C00"/>
        </a:dk1>
        <a:lt1>
          <a:srgbClr val="FFFFFF"/>
        </a:lt1>
        <a:dk2>
          <a:srgbClr val="CC9900"/>
        </a:dk2>
        <a:lt2>
          <a:srgbClr val="CEBD40"/>
        </a:lt2>
        <a:accent1>
          <a:srgbClr val="CC6600"/>
        </a:accent1>
        <a:accent2>
          <a:srgbClr val="808000"/>
        </a:accent2>
        <a:accent3>
          <a:srgbClr val="E2CAAA"/>
        </a:accent3>
        <a:accent4>
          <a:srgbClr val="DADADA"/>
        </a:accent4>
        <a:accent5>
          <a:srgbClr val="E2B8AA"/>
        </a:accent5>
        <a:accent6>
          <a:srgbClr val="737300"/>
        </a:accent6>
        <a:hlink>
          <a:srgbClr val="FF9900"/>
        </a:hlink>
        <a:folHlink>
          <a:srgbClr val="FFFF99"/>
        </a:folHlink>
      </a:clrScheme>
      <a:clrMap bg1="dk2" tx1="lt1" bg2="dk1" tx2="lt2" accent1="accent1" accent2="accent2" accent3="accent3" accent4="accent4" accent5="accent5" accent6="accent6" hlink="hlink" folHlink="folHlink"/>
    </a:extraClrScheme>
    <a:extraClrScheme>
      <a:clrScheme name="Beam 8">
        <a:dk1>
          <a:srgbClr val="881700"/>
        </a:dk1>
        <a:lt1>
          <a:srgbClr val="FAF9E6"/>
        </a:lt1>
        <a:dk2>
          <a:srgbClr val="990000"/>
        </a:dk2>
        <a:lt2>
          <a:srgbClr val="EADC78"/>
        </a:lt2>
        <a:accent1>
          <a:srgbClr val="FF6600"/>
        </a:accent1>
        <a:accent2>
          <a:srgbClr val="B86D52"/>
        </a:accent2>
        <a:accent3>
          <a:srgbClr val="CAAAAA"/>
        </a:accent3>
        <a:accent4>
          <a:srgbClr val="D6D5C4"/>
        </a:accent4>
        <a:accent5>
          <a:srgbClr val="FFB8AA"/>
        </a:accent5>
        <a:accent6>
          <a:srgbClr val="A66249"/>
        </a:accent6>
        <a:hlink>
          <a:srgbClr val="D78D15"/>
        </a:hlink>
        <a:folHlink>
          <a:srgbClr val="C6B37E"/>
        </a:folHlink>
      </a:clrScheme>
      <a:clrMap bg1="dk2" tx1="lt1" bg2="dk1" tx2="lt2" accent1="accent1" accent2="accent2" accent3="accent3" accent4="accent4" accent5="accent5" accent6="accent6" hlink="hlink" folHlink="folHlink"/>
    </a:extraClrScheme>
    <a:extraClrScheme>
      <a:clrScheme name="Beam 9">
        <a:dk1>
          <a:srgbClr val="000000"/>
        </a:dk1>
        <a:lt1>
          <a:srgbClr val="FFFFFF"/>
        </a:lt1>
        <a:dk2>
          <a:srgbClr val="000000"/>
        </a:dk2>
        <a:lt2>
          <a:srgbClr val="DDDDDD"/>
        </a:lt2>
        <a:accent1>
          <a:srgbClr val="E6F5F6"/>
        </a:accent1>
        <a:accent2>
          <a:srgbClr val="A5E1A8"/>
        </a:accent2>
        <a:accent3>
          <a:srgbClr val="FFFFFF"/>
        </a:accent3>
        <a:accent4>
          <a:srgbClr val="000000"/>
        </a:accent4>
        <a:accent5>
          <a:srgbClr val="F0F9FA"/>
        </a:accent5>
        <a:accent6>
          <a:srgbClr val="95CC98"/>
        </a:accent6>
        <a:hlink>
          <a:srgbClr val="5B00B6"/>
        </a:hlink>
        <a:folHlink>
          <a:srgbClr val="34988E"/>
        </a:folHlink>
      </a:clrScheme>
      <a:clrMap bg1="lt1" tx1="dk1" bg2="lt2" tx2="dk2" accent1="accent1" accent2="accent2" accent3="accent3" accent4="accent4" accent5="accent5" accent6="accent6" hlink="hlink" folHlink="folHlink"/>
    </a:extraClrScheme>
  </a:extraClrSchemeLst>
</a:theme>
</file>

<file path=ppt/theme/theme22.xml><?xml version="1.0" encoding="utf-8"?>
<a:theme xmlns:a="http://schemas.openxmlformats.org/drawingml/2006/main" name="1_Blank Presentation">
  <a:themeElements>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fontScheme name="Blank Presentation">
      <a:majorFont>
        <a:latin typeface="Arial Black"/>
        <a:ea typeface=""/>
        <a:cs typeface=""/>
      </a:majorFont>
      <a:minorFont>
        <a:latin typeface="Arial Black"/>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3.xml><?xml version="1.0" encoding="utf-8"?>
<a:theme xmlns:a="http://schemas.openxmlformats.org/drawingml/2006/main" name="9_Blank Presentation">
  <a:themeElements>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fontScheme name="Blank Presentation">
      <a:majorFont>
        <a:latin typeface="Arial Black"/>
        <a:ea typeface=""/>
        <a:cs typeface=""/>
      </a:majorFont>
      <a:minorFont>
        <a:latin typeface="Arial Black"/>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4.xml><?xml version="1.0" encoding="utf-8"?>
<a:theme xmlns:a="http://schemas.openxmlformats.org/drawingml/2006/main" name="1_Whirlpool">
  <a:themeElements>
    <a:clrScheme name="Whirlpool 1">
      <a:dk1>
        <a:srgbClr val="000066"/>
      </a:dk1>
      <a:lt1>
        <a:srgbClr val="FFFFFF"/>
      </a:lt1>
      <a:dk2>
        <a:srgbClr val="0000CC"/>
      </a:dk2>
      <a:lt2>
        <a:srgbClr val="CCFFFF"/>
      </a:lt2>
      <a:accent1>
        <a:srgbClr val="CC99FF"/>
      </a:accent1>
      <a:accent2>
        <a:srgbClr val="9999FF"/>
      </a:accent2>
      <a:accent3>
        <a:srgbClr val="AAAAE2"/>
      </a:accent3>
      <a:accent4>
        <a:srgbClr val="DADADA"/>
      </a:accent4>
      <a:accent5>
        <a:srgbClr val="E2CAFF"/>
      </a:accent5>
      <a:accent6>
        <a:srgbClr val="8A8AE7"/>
      </a:accent6>
      <a:hlink>
        <a:srgbClr val="99CCFF"/>
      </a:hlink>
      <a:folHlink>
        <a:srgbClr val="0066FF"/>
      </a:folHlink>
    </a:clrScheme>
    <a:fontScheme name="Whirlpool">
      <a:majorFont>
        <a:latin typeface="Tahoma"/>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Whirlpool 1">
        <a:dk1>
          <a:srgbClr val="000066"/>
        </a:dk1>
        <a:lt1>
          <a:srgbClr val="FFFFFF"/>
        </a:lt1>
        <a:dk2>
          <a:srgbClr val="0000CC"/>
        </a:dk2>
        <a:lt2>
          <a:srgbClr val="CCFFFF"/>
        </a:lt2>
        <a:accent1>
          <a:srgbClr val="CC99FF"/>
        </a:accent1>
        <a:accent2>
          <a:srgbClr val="9999FF"/>
        </a:accent2>
        <a:accent3>
          <a:srgbClr val="AAAAE2"/>
        </a:accent3>
        <a:accent4>
          <a:srgbClr val="DADADA"/>
        </a:accent4>
        <a:accent5>
          <a:srgbClr val="E2CAFF"/>
        </a:accent5>
        <a:accent6>
          <a:srgbClr val="8A8AE7"/>
        </a:accent6>
        <a:hlink>
          <a:srgbClr val="99CCFF"/>
        </a:hlink>
        <a:folHlink>
          <a:srgbClr val="0066FF"/>
        </a:folHlink>
      </a:clrScheme>
      <a:clrMap bg1="dk2" tx1="lt1" bg2="dk1" tx2="lt2" accent1="accent1" accent2="accent2" accent3="accent3" accent4="accent4" accent5="accent5" accent6="accent6" hlink="hlink" folHlink="folHlink"/>
    </a:extraClrScheme>
    <a:extraClrScheme>
      <a:clrScheme name="Whirlpool 2">
        <a:dk1>
          <a:srgbClr val="000066"/>
        </a:dk1>
        <a:lt1>
          <a:srgbClr val="FFFFFF"/>
        </a:lt1>
        <a:dk2>
          <a:srgbClr val="6699FF"/>
        </a:dk2>
        <a:lt2>
          <a:srgbClr val="CCFFFF"/>
        </a:lt2>
        <a:accent1>
          <a:srgbClr val="CC99FF"/>
        </a:accent1>
        <a:accent2>
          <a:srgbClr val="9999FF"/>
        </a:accent2>
        <a:accent3>
          <a:srgbClr val="B8CAFF"/>
        </a:accent3>
        <a:accent4>
          <a:srgbClr val="DADADA"/>
        </a:accent4>
        <a:accent5>
          <a:srgbClr val="E2CAFF"/>
        </a:accent5>
        <a:accent6>
          <a:srgbClr val="8A8AE7"/>
        </a:accent6>
        <a:hlink>
          <a:srgbClr val="99CCFF"/>
        </a:hlink>
        <a:folHlink>
          <a:srgbClr val="0066FF"/>
        </a:folHlink>
      </a:clrScheme>
      <a:clrMap bg1="dk2" tx1="lt1" bg2="dk1" tx2="lt2" accent1="accent1" accent2="accent2" accent3="accent3" accent4="accent4" accent5="accent5" accent6="accent6" hlink="hlink" folHlink="folHlink"/>
    </a:extraClrScheme>
    <a:extraClrScheme>
      <a:clrScheme name="Whirlpool 3">
        <a:dk1>
          <a:srgbClr val="393939"/>
        </a:dk1>
        <a:lt1>
          <a:srgbClr val="FFFFFF"/>
        </a:lt1>
        <a:dk2>
          <a:srgbClr val="000000"/>
        </a:dk2>
        <a:lt2>
          <a:srgbClr val="FFFFFF"/>
        </a:lt2>
        <a:accent1>
          <a:srgbClr val="CBCBCB"/>
        </a:accent1>
        <a:accent2>
          <a:srgbClr val="868686"/>
        </a:accent2>
        <a:accent3>
          <a:srgbClr val="AAAAAA"/>
        </a:accent3>
        <a:accent4>
          <a:srgbClr val="DADADA"/>
        </a:accent4>
        <a:accent5>
          <a:srgbClr val="E2E2E2"/>
        </a:accent5>
        <a:accent6>
          <a:srgbClr val="797979"/>
        </a:accent6>
        <a:hlink>
          <a:srgbClr val="4D4D4D"/>
        </a:hlink>
        <a:folHlink>
          <a:srgbClr val="EAEAEA"/>
        </a:folHlink>
      </a:clrScheme>
      <a:clrMap bg1="dk2" tx1="lt1" bg2="dk1" tx2="lt2" accent1="accent1" accent2="accent2" accent3="accent3" accent4="accent4" accent5="accent5" accent6="accent6" hlink="hlink" folHlink="folHlink"/>
    </a:extraClrScheme>
  </a:extraClrSchemeLst>
</a:theme>
</file>

<file path=ppt/theme/theme25.xml><?xml version="1.0" encoding="utf-8"?>
<a:theme xmlns:a="http://schemas.openxmlformats.org/drawingml/2006/main" name="Bar Code">
  <a:themeElements>
    <a:clrScheme name="">
      <a:dk1>
        <a:srgbClr val="808080"/>
      </a:dk1>
      <a:lt1>
        <a:srgbClr val="FFFFFF"/>
      </a:lt1>
      <a:dk2>
        <a:srgbClr val="000000"/>
      </a:dk2>
      <a:lt2>
        <a:srgbClr val="FFFFFF"/>
      </a:lt2>
      <a:accent1>
        <a:srgbClr val="FF6600"/>
      </a:accent1>
      <a:accent2>
        <a:srgbClr val="99CC00"/>
      </a:accent2>
      <a:accent3>
        <a:srgbClr val="AAAAAA"/>
      </a:accent3>
      <a:accent4>
        <a:srgbClr val="DADADA"/>
      </a:accent4>
      <a:accent5>
        <a:srgbClr val="FFB8AA"/>
      </a:accent5>
      <a:accent6>
        <a:srgbClr val="8AB900"/>
      </a:accent6>
      <a:hlink>
        <a:srgbClr val="960000"/>
      </a:hlink>
      <a:folHlink>
        <a:srgbClr val="4068AC"/>
      </a:folHlink>
    </a:clrScheme>
    <a:fontScheme name="Bar Code">
      <a:majorFont>
        <a:latin typeface="Helvetica"/>
        <a:ea typeface="Osaka"/>
        <a:cs typeface="Osaka"/>
      </a:majorFont>
      <a:minorFont>
        <a:latin typeface="Helvetica"/>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lnDef>
  </a:objectDefaults>
  <a:extraClrSchemeLst>
    <a:extraClrScheme>
      <a:clrScheme name="Bar Code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ar Code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ar Code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ar Code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ar Code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ar Code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ar Code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ar Code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ar Code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ar Code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ar Code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ar Code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6.xml><?xml version="1.0" encoding="utf-8"?>
<a:theme xmlns:a="http://schemas.openxmlformats.org/drawingml/2006/main" name="1_14 Literary 2 - Dead Sea Scrolls">
  <a:themeElements>
    <a:clrScheme name="14 Literary 2 - Dead Sea Scrolls 1">
      <a:dk1>
        <a:srgbClr val="000514"/>
      </a:dk1>
      <a:lt1>
        <a:srgbClr val="FFFFFF"/>
      </a:lt1>
      <a:dk2>
        <a:srgbClr val="003399"/>
      </a:dk2>
      <a:lt2>
        <a:srgbClr val="E5E5FF"/>
      </a:lt2>
      <a:accent1>
        <a:srgbClr val="0099CC"/>
      </a:accent1>
      <a:accent2>
        <a:srgbClr val="A886E0"/>
      </a:accent2>
      <a:accent3>
        <a:srgbClr val="AAADCA"/>
      </a:accent3>
      <a:accent4>
        <a:srgbClr val="DADADA"/>
      </a:accent4>
      <a:accent5>
        <a:srgbClr val="AACAE2"/>
      </a:accent5>
      <a:accent6>
        <a:srgbClr val="9879CB"/>
      </a:accent6>
      <a:hlink>
        <a:srgbClr val="FFCC00"/>
      </a:hlink>
      <a:folHlink>
        <a:srgbClr val="FFFFCC"/>
      </a:folHlink>
    </a:clrScheme>
    <a:fontScheme name="14 Literary 2 - Dead Sea Scrolls">
      <a:majorFont>
        <a:latin typeface="Garamond"/>
        <a:ea typeface=""/>
        <a:cs typeface=""/>
      </a:majorFont>
      <a:minorFont>
        <a:latin typeface="Garamond"/>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4400" b="1" i="0" u="none" strike="noStrike" cap="none" normalizeH="0" baseline="0">
            <a:ln>
              <a:noFill/>
            </a:ln>
            <a:solidFill>
              <a:schemeClr val="tx2"/>
            </a:solidFill>
            <a:effectLst>
              <a:outerShdw blurRad="38100" dist="38100" dir="2700000" algn="tl">
                <a:srgbClr val="000000">
                  <a:alpha val="43137"/>
                </a:srgbClr>
              </a:outerShdw>
            </a:effectLst>
            <a:latin typeface="Garamond" pitchFamily="-112" charset="0"/>
          </a:defRPr>
        </a:defPPr>
      </a:lstStyle>
    </a:spDef>
    <a:ln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4400" b="1" i="0" u="none" strike="noStrike" cap="none" normalizeH="0" baseline="0">
            <a:ln>
              <a:noFill/>
            </a:ln>
            <a:solidFill>
              <a:schemeClr val="tx2"/>
            </a:solidFill>
            <a:effectLst>
              <a:outerShdw blurRad="38100" dist="38100" dir="2700000" algn="tl">
                <a:srgbClr val="000000">
                  <a:alpha val="43137"/>
                </a:srgbClr>
              </a:outerShdw>
            </a:effectLst>
            <a:latin typeface="Garamond" pitchFamily="-112" charset="0"/>
          </a:defRPr>
        </a:defPPr>
      </a:lstStyle>
    </a:lnDef>
  </a:objectDefaults>
  <a:extraClrSchemeLst>
    <a:extraClrScheme>
      <a:clrScheme name="14 Literary 2 - Dead Sea Scrolls 1">
        <a:dk1>
          <a:srgbClr val="000514"/>
        </a:dk1>
        <a:lt1>
          <a:srgbClr val="FFFFFF"/>
        </a:lt1>
        <a:dk2>
          <a:srgbClr val="003399"/>
        </a:dk2>
        <a:lt2>
          <a:srgbClr val="E5E5FF"/>
        </a:lt2>
        <a:accent1>
          <a:srgbClr val="0099CC"/>
        </a:accent1>
        <a:accent2>
          <a:srgbClr val="A886E0"/>
        </a:accent2>
        <a:accent3>
          <a:srgbClr val="AAADCA"/>
        </a:accent3>
        <a:accent4>
          <a:srgbClr val="DADADA"/>
        </a:accent4>
        <a:accent5>
          <a:srgbClr val="AACAE2"/>
        </a:accent5>
        <a:accent6>
          <a:srgbClr val="9879CB"/>
        </a:accent6>
        <a:hlink>
          <a:srgbClr val="FFCC00"/>
        </a:hlink>
        <a:folHlink>
          <a:srgbClr val="FFFFCC"/>
        </a:folHlink>
      </a:clrScheme>
      <a:clrMap bg1="dk2" tx1="lt1" bg2="dk1" tx2="lt2" accent1="accent1" accent2="accent2" accent3="accent3" accent4="accent4" accent5="accent5" accent6="accent6" hlink="hlink" folHlink="folHlink"/>
    </a:extraClrScheme>
    <a:extraClrScheme>
      <a:clrScheme name="14 Literary 2 - Dead Sea Scrolls 2">
        <a:dk1>
          <a:srgbClr val="3E3E5C"/>
        </a:dk1>
        <a:lt1>
          <a:srgbClr val="FFFFFF"/>
        </a:lt1>
        <a:dk2>
          <a:srgbClr val="666699"/>
        </a:dk2>
        <a:lt2>
          <a:srgbClr val="DFDFE9"/>
        </a:lt2>
        <a:accent1>
          <a:srgbClr val="CC66FF"/>
        </a:accent1>
        <a:accent2>
          <a:srgbClr val="679ACD"/>
        </a:accent2>
        <a:accent3>
          <a:srgbClr val="B8B8CA"/>
        </a:accent3>
        <a:accent4>
          <a:srgbClr val="DADADA"/>
        </a:accent4>
        <a:accent5>
          <a:srgbClr val="E2B8FF"/>
        </a:accent5>
        <a:accent6>
          <a:srgbClr val="5D8BBA"/>
        </a:accent6>
        <a:hlink>
          <a:srgbClr val="CCECFF"/>
        </a:hlink>
        <a:folHlink>
          <a:srgbClr val="CCCCFF"/>
        </a:folHlink>
      </a:clrScheme>
      <a:clrMap bg1="dk2" tx1="lt1" bg2="dk1" tx2="lt2" accent1="accent1" accent2="accent2" accent3="accent3" accent4="accent4" accent5="accent5" accent6="accent6" hlink="hlink" folHlink="folHlink"/>
    </a:extraClrScheme>
    <a:extraClrScheme>
      <a:clrScheme name="14 Literary 2 - Dead Sea Scrolls 3">
        <a:dk1>
          <a:srgbClr val="2A5400"/>
        </a:dk1>
        <a:lt1>
          <a:srgbClr val="FFFFFF"/>
        </a:lt1>
        <a:dk2>
          <a:srgbClr val="4A9400"/>
        </a:dk2>
        <a:lt2>
          <a:srgbClr val="BAE8BA"/>
        </a:lt2>
        <a:accent1>
          <a:srgbClr val="33CC33"/>
        </a:accent1>
        <a:accent2>
          <a:srgbClr val="99CC00"/>
        </a:accent2>
        <a:accent3>
          <a:srgbClr val="B1C8AA"/>
        </a:accent3>
        <a:accent4>
          <a:srgbClr val="DADADA"/>
        </a:accent4>
        <a:accent5>
          <a:srgbClr val="ADE2AD"/>
        </a:accent5>
        <a:accent6>
          <a:srgbClr val="8AB900"/>
        </a:accent6>
        <a:hlink>
          <a:srgbClr val="99FF33"/>
        </a:hlink>
        <a:folHlink>
          <a:srgbClr val="FFFF99"/>
        </a:folHlink>
      </a:clrScheme>
      <a:clrMap bg1="dk2" tx1="lt1" bg2="dk1" tx2="lt2" accent1="accent1" accent2="accent2" accent3="accent3" accent4="accent4" accent5="accent5" accent6="accent6" hlink="hlink" folHlink="folHlink"/>
    </a:extraClrScheme>
    <a:extraClrScheme>
      <a:clrScheme name="14 Literary 2 - Dead Sea Scrolls 4">
        <a:dk1>
          <a:srgbClr val="000000"/>
        </a:dk1>
        <a:lt1>
          <a:srgbClr val="FFFFFF"/>
        </a:lt1>
        <a:dk2>
          <a:srgbClr val="51596D"/>
        </a:dk2>
        <a:lt2>
          <a:srgbClr val="DDDDDD"/>
        </a:lt2>
        <a:accent1>
          <a:srgbClr val="787E8A"/>
        </a:accent1>
        <a:accent2>
          <a:srgbClr val="339966"/>
        </a:accent2>
        <a:accent3>
          <a:srgbClr val="B3B5BA"/>
        </a:accent3>
        <a:accent4>
          <a:srgbClr val="DADADA"/>
        </a:accent4>
        <a:accent5>
          <a:srgbClr val="BEC0C4"/>
        </a:accent5>
        <a:accent6>
          <a:srgbClr val="2D8A5C"/>
        </a:accent6>
        <a:hlink>
          <a:srgbClr val="00FFFF"/>
        </a:hlink>
        <a:folHlink>
          <a:srgbClr val="74B6D0"/>
        </a:folHlink>
      </a:clrScheme>
      <a:clrMap bg1="dk2" tx1="lt1" bg2="dk1" tx2="lt2" accent1="accent1" accent2="accent2" accent3="accent3" accent4="accent4" accent5="accent5" accent6="accent6" hlink="hlink" folHlink="folHlink"/>
    </a:extraClrScheme>
    <a:extraClrScheme>
      <a:clrScheme name="14 Literary 2 - Dead Sea Scrolls 5">
        <a:dk1>
          <a:srgbClr val="5C1F00"/>
        </a:dk1>
        <a:lt1>
          <a:srgbClr val="FFFFFF"/>
        </a:lt1>
        <a:dk2>
          <a:srgbClr val="8C0000"/>
        </a:dk2>
        <a:lt2>
          <a:srgbClr val="DFD293"/>
        </a:lt2>
        <a:accent1>
          <a:srgbClr val="FF6845"/>
        </a:accent1>
        <a:accent2>
          <a:srgbClr val="BE7960"/>
        </a:accent2>
        <a:accent3>
          <a:srgbClr val="C5AAAA"/>
        </a:accent3>
        <a:accent4>
          <a:srgbClr val="DADADA"/>
        </a:accent4>
        <a:accent5>
          <a:srgbClr val="FFB9B0"/>
        </a:accent5>
        <a:accent6>
          <a:srgbClr val="AC6D56"/>
        </a:accent6>
        <a:hlink>
          <a:srgbClr val="FFFFCC"/>
        </a:hlink>
        <a:folHlink>
          <a:srgbClr val="FFCC00"/>
        </a:folHlink>
      </a:clrScheme>
      <a:clrMap bg1="dk2" tx1="lt1" bg2="dk1" tx2="lt2" accent1="accent1" accent2="accent2" accent3="accent3" accent4="accent4" accent5="accent5" accent6="accent6" hlink="hlink" folHlink="folHlink"/>
    </a:extraClrScheme>
    <a:extraClrScheme>
      <a:clrScheme name="14 Literary 2 - Dead Sea Scrolls 6">
        <a:dk1>
          <a:srgbClr val="5E4444"/>
        </a:dk1>
        <a:lt1>
          <a:srgbClr val="F7F3F3"/>
        </a:lt1>
        <a:dk2>
          <a:srgbClr val="8A6362"/>
        </a:dk2>
        <a:lt2>
          <a:srgbClr val="D8C1BA"/>
        </a:lt2>
        <a:accent1>
          <a:srgbClr val="CC6600"/>
        </a:accent1>
        <a:accent2>
          <a:srgbClr val="C16059"/>
        </a:accent2>
        <a:accent3>
          <a:srgbClr val="C4B7B7"/>
        </a:accent3>
        <a:accent4>
          <a:srgbClr val="D3D0D0"/>
        </a:accent4>
        <a:accent5>
          <a:srgbClr val="E2B8AA"/>
        </a:accent5>
        <a:accent6>
          <a:srgbClr val="AF5650"/>
        </a:accent6>
        <a:hlink>
          <a:srgbClr val="FFCC00"/>
        </a:hlink>
        <a:folHlink>
          <a:srgbClr val="CBB557"/>
        </a:folHlink>
      </a:clrScheme>
      <a:clrMap bg1="dk2" tx1="lt1" bg2="dk1" tx2="lt2" accent1="accent1" accent2="accent2" accent3="accent3" accent4="accent4" accent5="accent5" accent6="accent6" hlink="hlink" folHlink="folHlink"/>
    </a:extraClrScheme>
    <a:extraClrScheme>
      <a:clrScheme name="14 Literary 2 - Dead Sea Scrolls 7">
        <a:dk1>
          <a:srgbClr val="7F6737"/>
        </a:dk1>
        <a:lt1>
          <a:srgbClr val="FFFFFF"/>
        </a:lt1>
        <a:dk2>
          <a:srgbClr val="BFA673"/>
        </a:dk2>
        <a:lt2>
          <a:srgbClr val="E6E3AA"/>
        </a:lt2>
        <a:accent1>
          <a:srgbClr val="FFCC00"/>
        </a:accent1>
        <a:accent2>
          <a:srgbClr val="808000"/>
        </a:accent2>
        <a:accent3>
          <a:srgbClr val="DCD0BC"/>
        </a:accent3>
        <a:accent4>
          <a:srgbClr val="DADADA"/>
        </a:accent4>
        <a:accent5>
          <a:srgbClr val="FFE2AA"/>
        </a:accent5>
        <a:accent6>
          <a:srgbClr val="737300"/>
        </a:accent6>
        <a:hlink>
          <a:srgbClr val="784700"/>
        </a:hlink>
        <a:folHlink>
          <a:srgbClr val="9A7200"/>
        </a:folHlink>
      </a:clrScheme>
      <a:clrMap bg1="dk2" tx1="lt1" bg2="dk1" tx2="lt2" accent1="accent1" accent2="accent2" accent3="accent3" accent4="accent4" accent5="accent5" accent6="accent6" hlink="hlink" folHlink="folHlink"/>
    </a:extraClrScheme>
    <a:extraClrScheme>
      <a:clrScheme name="14 Literary 2 - Dead Sea Scrolls 8">
        <a:dk1>
          <a:srgbClr val="4B2500"/>
        </a:dk1>
        <a:lt1>
          <a:srgbClr val="F9F0D3"/>
        </a:lt1>
        <a:dk2>
          <a:srgbClr val="A69564"/>
        </a:dk2>
        <a:lt2>
          <a:srgbClr val="EFDEAF"/>
        </a:lt2>
        <a:accent1>
          <a:srgbClr val="FFFFE3"/>
        </a:accent1>
        <a:accent2>
          <a:srgbClr val="BFBFA7"/>
        </a:accent2>
        <a:accent3>
          <a:srgbClr val="FBF6E6"/>
        </a:accent3>
        <a:accent4>
          <a:srgbClr val="3F1E00"/>
        </a:accent4>
        <a:accent5>
          <a:srgbClr val="FFFFEF"/>
        </a:accent5>
        <a:accent6>
          <a:srgbClr val="ADAD97"/>
        </a:accent6>
        <a:hlink>
          <a:srgbClr val="7B6D47"/>
        </a:hlink>
        <a:folHlink>
          <a:srgbClr val="A99D2F"/>
        </a:folHlink>
      </a:clrScheme>
      <a:clrMap bg1="lt1" tx1="dk1" bg2="lt2" tx2="dk2" accent1="accent1" accent2="accent2" accent3="accent3" accent4="accent4" accent5="accent5" accent6="accent6" hlink="hlink" folHlink="folHlink"/>
    </a:extraClrScheme>
    <a:extraClrScheme>
      <a:clrScheme name="14 Literary 2 - Dead Sea Scrolls 9">
        <a:dk1>
          <a:srgbClr val="000000"/>
        </a:dk1>
        <a:lt1>
          <a:srgbClr val="FFFFFF"/>
        </a:lt1>
        <a:dk2>
          <a:srgbClr val="000000"/>
        </a:dk2>
        <a:lt2>
          <a:srgbClr val="808080"/>
        </a:lt2>
        <a:accent1>
          <a:srgbClr val="CCECFF"/>
        </a:accent1>
        <a:accent2>
          <a:srgbClr val="333399"/>
        </a:accent2>
        <a:accent3>
          <a:srgbClr val="FFFFFF"/>
        </a:accent3>
        <a:accent4>
          <a:srgbClr val="000000"/>
        </a:accent4>
        <a:accent5>
          <a:srgbClr val="E2F4FF"/>
        </a:accent5>
        <a:accent6>
          <a:srgbClr val="2D2D8A"/>
        </a:accent6>
        <a:hlink>
          <a:srgbClr val="6600FF"/>
        </a:hlink>
        <a:folHlink>
          <a:srgbClr val="009900"/>
        </a:folHlink>
      </a:clrScheme>
      <a:clrMap bg1="lt1" tx1="dk1" bg2="lt2" tx2="dk2" accent1="accent1" accent2="accent2" accent3="accent3" accent4="accent4" accent5="accent5" accent6="accent6" hlink="hlink" folHlink="folHlink"/>
    </a:extraClrScheme>
  </a:extraClrSchemeLst>
</a:theme>
</file>

<file path=ppt/theme/theme27.xml><?xml version="1.0" encoding="utf-8"?>
<a:theme xmlns:a="http://schemas.openxmlformats.org/drawingml/2006/main" name="2_Expedition">
  <a:themeElements>
    <a:clrScheme name="Expedition 2">
      <a:dk1>
        <a:srgbClr val="000000"/>
      </a:dk1>
      <a:lt1>
        <a:srgbClr val="FFFFFF"/>
      </a:lt1>
      <a:dk2>
        <a:srgbClr val="482400"/>
      </a:dk2>
      <a:lt2>
        <a:srgbClr val="808080"/>
      </a:lt2>
      <a:accent1>
        <a:srgbClr val="DFD6C3"/>
      </a:accent1>
      <a:accent2>
        <a:srgbClr val="D69B80"/>
      </a:accent2>
      <a:accent3>
        <a:srgbClr val="FFFFFF"/>
      </a:accent3>
      <a:accent4>
        <a:srgbClr val="000000"/>
      </a:accent4>
      <a:accent5>
        <a:srgbClr val="ECE8DE"/>
      </a:accent5>
      <a:accent6>
        <a:srgbClr val="C28C73"/>
      </a:accent6>
      <a:hlink>
        <a:srgbClr val="993300"/>
      </a:hlink>
      <a:folHlink>
        <a:srgbClr val="666600"/>
      </a:folHlink>
    </a:clrScheme>
    <a:fontScheme name="Expedi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2000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2000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Expedition 1">
        <a:dk1>
          <a:srgbClr val="000000"/>
        </a:dk1>
        <a:lt1>
          <a:srgbClr val="A7947B"/>
        </a:lt1>
        <a:dk2>
          <a:srgbClr val="482400"/>
        </a:dk2>
        <a:lt2>
          <a:srgbClr val="808080"/>
        </a:lt2>
        <a:accent1>
          <a:srgbClr val="DFD6C3"/>
        </a:accent1>
        <a:accent2>
          <a:srgbClr val="D69B80"/>
        </a:accent2>
        <a:accent3>
          <a:srgbClr val="D0C8BF"/>
        </a:accent3>
        <a:accent4>
          <a:srgbClr val="000000"/>
        </a:accent4>
        <a:accent5>
          <a:srgbClr val="ECE8DE"/>
        </a:accent5>
        <a:accent6>
          <a:srgbClr val="C28C73"/>
        </a:accent6>
        <a:hlink>
          <a:srgbClr val="993300"/>
        </a:hlink>
        <a:folHlink>
          <a:srgbClr val="666600"/>
        </a:folHlink>
      </a:clrScheme>
      <a:clrMap bg1="lt1" tx1="dk1" bg2="lt2" tx2="dk2" accent1="accent1" accent2="accent2" accent3="accent3" accent4="accent4" accent5="accent5" accent6="accent6" hlink="hlink" folHlink="folHlink"/>
    </a:extraClrScheme>
    <a:extraClrScheme>
      <a:clrScheme name="Expedition 2">
        <a:dk1>
          <a:srgbClr val="000000"/>
        </a:dk1>
        <a:lt1>
          <a:srgbClr val="FFFFFF"/>
        </a:lt1>
        <a:dk2>
          <a:srgbClr val="482400"/>
        </a:dk2>
        <a:lt2>
          <a:srgbClr val="808080"/>
        </a:lt2>
        <a:accent1>
          <a:srgbClr val="DFD6C3"/>
        </a:accent1>
        <a:accent2>
          <a:srgbClr val="D69B80"/>
        </a:accent2>
        <a:accent3>
          <a:srgbClr val="FFFFFF"/>
        </a:accent3>
        <a:accent4>
          <a:srgbClr val="000000"/>
        </a:accent4>
        <a:accent5>
          <a:srgbClr val="ECE8DE"/>
        </a:accent5>
        <a:accent6>
          <a:srgbClr val="C28C73"/>
        </a:accent6>
        <a:hlink>
          <a:srgbClr val="993300"/>
        </a:hlink>
        <a:folHlink>
          <a:srgbClr val="666600"/>
        </a:folHlink>
      </a:clrScheme>
      <a:clrMap bg1="lt1" tx1="dk1" bg2="lt2" tx2="dk2" accent1="accent1" accent2="accent2" accent3="accent3" accent4="accent4" accent5="accent5" accent6="accent6" hlink="hlink" folHlink="folHlink"/>
    </a:extraClrScheme>
    <a:extraClrScheme>
      <a:clrScheme name="Expedition 3">
        <a:dk1>
          <a:srgbClr val="000000"/>
        </a:dk1>
        <a:lt1>
          <a:srgbClr val="FFFFFF"/>
        </a:lt1>
        <a:dk2>
          <a:srgbClr val="000000"/>
        </a:dk2>
        <a:lt2>
          <a:srgbClr val="333333"/>
        </a:lt2>
        <a:accent1>
          <a:srgbClr val="EAEAEA"/>
        </a:accent1>
        <a:accent2>
          <a:srgbClr val="808080"/>
        </a:accent2>
        <a:accent3>
          <a:srgbClr val="FFFFFF"/>
        </a:accent3>
        <a:accent4>
          <a:srgbClr val="000000"/>
        </a:accent4>
        <a:accent5>
          <a:srgbClr val="F3F3F3"/>
        </a:accent5>
        <a:accent6>
          <a:srgbClr val="737373"/>
        </a:accent6>
        <a:hlink>
          <a:srgbClr val="4D4D4D"/>
        </a:hlink>
        <a:folHlink>
          <a:srgbClr val="C0C0C0"/>
        </a:folHlink>
      </a:clrScheme>
      <a:clrMap bg1="lt1" tx1="dk1" bg2="lt2" tx2="dk2" accent1="accent1" accent2="accent2" accent3="accent3" accent4="accent4" accent5="accent5" accent6="accent6" hlink="hlink" folHlink="folHlink"/>
    </a:extraClrScheme>
    <a:extraClrScheme>
      <a:clrScheme name="Expedition 4">
        <a:dk1>
          <a:srgbClr val="000000"/>
        </a:dk1>
        <a:lt1>
          <a:srgbClr val="9D7643"/>
        </a:lt1>
        <a:dk2>
          <a:srgbClr val="FFFFFF"/>
        </a:dk2>
        <a:lt2>
          <a:srgbClr val="554025"/>
        </a:lt2>
        <a:accent1>
          <a:srgbClr val="CAA966"/>
        </a:accent1>
        <a:accent2>
          <a:srgbClr val="8488AC"/>
        </a:accent2>
        <a:accent3>
          <a:srgbClr val="CCBDB0"/>
        </a:accent3>
        <a:accent4>
          <a:srgbClr val="000000"/>
        </a:accent4>
        <a:accent5>
          <a:srgbClr val="E1D1B8"/>
        </a:accent5>
        <a:accent6>
          <a:srgbClr val="777B9B"/>
        </a:accent6>
        <a:hlink>
          <a:srgbClr val="993300"/>
        </a:hlink>
        <a:folHlink>
          <a:srgbClr val="666600"/>
        </a:folHlink>
      </a:clrScheme>
      <a:clrMap bg1="lt1" tx1="dk1" bg2="lt2" tx2="dk2" accent1="accent1" accent2="accent2" accent3="accent3" accent4="accent4" accent5="accent5" accent6="accent6" hlink="hlink" folHlink="folHlink"/>
    </a:extraClrScheme>
  </a:extraClrSchemeLst>
</a:theme>
</file>

<file path=ppt/theme/theme28.xml><?xml version="1.0" encoding="utf-8"?>
<a:theme xmlns:a="http://schemas.openxmlformats.org/drawingml/2006/main" name="6_Pulse">
  <a:themeElements>
    <a:clrScheme name="Pulse 2">
      <a:dk1>
        <a:srgbClr val="000000"/>
      </a:dk1>
      <a:lt1>
        <a:srgbClr val="FFFFFF"/>
      </a:lt1>
      <a:dk2>
        <a:srgbClr val="000066"/>
      </a:dk2>
      <a:lt2>
        <a:srgbClr val="FFCC66"/>
      </a:lt2>
      <a:accent1>
        <a:srgbClr val="FF9900"/>
      </a:accent1>
      <a:accent2>
        <a:srgbClr val="000044"/>
      </a:accent2>
      <a:accent3>
        <a:srgbClr val="AAAAB8"/>
      </a:accent3>
      <a:accent4>
        <a:srgbClr val="DADADA"/>
      </a:accent4>
      <a:accent5>
        <a:srgbClr val="FFCAAA"/>
      </a:accent5>
      <a:accent6>
        <a:srgbClr val="00003D"/>
      </a:accent6>
      <a:hlink>
        <a:srgbClr val="3366FF"/>
      </a:hlink>
      <a:folHlink>
        <a:srgbClr val="FFFF00"/>
      </a:folHlink>
    </a:clrScheme>
    <a:fontScheme name="Pulse">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600" b="1" i="0" u="none" strike="noStrike" cap="none" normalizeH="0" baseline="0">
            <a:ln>
              <a:noFill/>
            </a:ln>
            <a:solidFill>
              <a:schemeClr val="tx1"/>
            </a:solidFill>
            <a:effectLst>
              <a:outerShdw blurRad="38100" dist="38100" dir="2700000" algn="tl">
                <a:srgbClr val="000000">
                  <a:alpha val="43137"/>
                </a:srgbClr>
              </a:outerShdw>
            </a:effectLst>
            <a:latin typeface="Comic Sans MS" pitchFamily="-108"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600" b="1" i="0" u="none" strike="noStrike" cap="none" normalizeH="0" baseline="0">
            <a:ln>
              <a:noFill/>
            </a:ln>
            <a:solidFill>
              <a:schemeClr val="tx1"/>
            </a:solidFill>
            <a:effectLst>
              <a:outerShdw blurRad="38100" dist="38100" dir="2700000" algn="tl">
                <a:srgbClr val="000000">
                  <a:alpha val="43137"/>
                </a:srgbClr>
              </a:outerShdw>
            </a:effectLst>
            <a:latin typeface="Comic Sans MS" pitchFamily="-108" charset="0"/>
          </a:defRPr>
        </a:defPPr>
      </a:lstStyle>
    </a:lnDef>
  </a:objectDefaults>
  <a:extraClrSchemeLst>
    <a:extraClrScheme>
      <a:clrScheme name="Pulse 1">
        <a:dk1>
          <a:srgbClr val="000000"/>
        </a:dk1>
        <a:lt1>
          <a:srgbClr val="CCECFF"/>
        </a:lt1>
        <a:dk2>
          <a:srgbClr val="000066"/>
        </a:dk2>
        <a:lt2>
          <a:srgbClr val="6699FF"/>
        </a:lt2>
        <a:accent1>
          <a:srgbClr val="33CCCC"/>
        </a:accent1>
        <a:accent2>
          <a:srgbClr val="0099FF"/>
        </a:accent2>
        <a:accent3>
          <a:srgbClr val="E2F4FF"/>
        </a:accent3>
        <a:accent4>
          <a:srgbClr val="000000"/>
        </a:accent4>
        <a:accent5>
          <a:srgbClr val="ADE2E2"/>
        </a:accent5>
        <a:accent6>
          <a:srgbClr val="008AE7"/>
        </a:accent6>
        <a:hlink>
          <a:srgbClr val="FFFFFF"/>
        </a:hlink>
        <a:folHlink>
          <a:srgbClr val="3366FF"/>
        </a:folHlink>
      </a:clrScheme>
      <a:clrMap bg1="lt1" tx1="dk1" bg2="lt2" tx2="dk2" accent1="accent1" accent2="accent2" accent3="accent3" accent4="accent4" accent5="accent5" accent6="accent6" hlink="hlink" folHlink="folHlink"/>
    </a:extraClrScheme>
    <a:extraClrScheme>
      <a:clrScheme name="Pulse 2">
        <a:dk1>
          <a:srgbClr val="000000"/>
        </a:dk1>
        <a:lt1>
          <a:srgbClr val="FFFFFF"/>
        </a:lt1>
        <a:dk2>
          <a:srgbClr val="000066"/>
        </a:dk2>
        <a:lt2>
          <a:srgbClr val="FFCC66"/>
        </a:lt2>
        <a:accent1>
          <a:srgbClr val="FF9900"/>
        </a:accent1>
        <a:accent2>
          <a:srgbClr val="000044"/>
        </a:accent2>
        <a:accent3>
          <a:srgbClr val="AAAAB8"/>
        </a:accent3>
        <a:accent4>
          <a:srgbClr val="DADADA"/>
        </a:accent4>
        <a:accent5>
          <a:srgbClr val="FFCAAA"/>
        </a:accent5>
        <a:accent6>
          <a:srgbClr val="00003D"/>
        </a:accent6>
        <a:hlink>
          <a:srgbClr val="3366FF"/>
        </a:hlink>
        <a:folHlink>
          <a:srgbClr val="FFFF00"/>
        </a:folHlink>
      </a:clrScheme>
      <a:clrMap bg1="dk2" tx1="lt1" bg2="dk1" tx2="lt2" accent1="accent1" accent2="accent2" accent3="accent3" accent4="accent4" accent5="accent5" accent6="accent6" hlink="hlink" folHlink="folHlink"/>
    </a:extraClrScheme>
    <a:extraClrScheme>
      <a:clrScheme name="Pulse 3">
        <a:dk1>
          <a:srgbClr val="000000"/>
        </a:dk1>
        <a:lt1>
          <a:srgbClr val="FFFFFF"/>
        </a:lt1>
        <a:dk2>
          <a:srgbClr val="000000"/>
        </a:dk2>
        <a:lt2>
          <a:srgbClr val="DDDDDD"/>
        </a:lt2>
        <a:accent1>
          <a:srgbClr val="CBCBCB"/>
        </a:accent1>
        <a:accent2>
          <a:srgbClr val="C0C0C0"/>
        </a:accent2>
        <a:accent3>
          <a:srgbClr val="FFFFFF"/>
        </a:accent3>
        <a:accent4>
          <a:srgbClr val="000000"/>
        </a:accent4>
        <a:accent5>
          <a:srgbClr val="E2E2E2"/>
        </a:accent5>
        <a:accent6>
          <a:srgbClr val="AEAEAE"/>
        </a:accent6>
        <a:hlink>
          <a:srgbClr val="4D4D4D"/>
        </a:hlink>
        <a:folHlink>
          <a:srgbClr val="868686"/>
        </a:folHlink>
      </a:clrScheme>
      <a:clrMap bg1="lt1" tx1="dk1" bg2="lt2" tx2="dk2" accent1="accent1" accent2="accent2" accent3="accent3" accent4="accent4" accent5="accent5" accent6="accent6" hlink="hlink" folHlink="folHlink"/>
    </a:extraClrScheme>
    <a:extraClrScheme>
      <a:clrScheme name="Pulse 4">
        <a:dk1>
          <a:srgbClr val="000000"/>
        </a:dk1>
        <a:lt1>
          <a:srgbClr val="FFFFFF"/>
        </a:lt1>
        <a:dk2>
          <a:srgbClr val="660033"/>
        </a:dk2>
        <a:lt2>
          <a:srgbClr val="FFCC66"/>
        </a:lt2>
        <a:accent1>
          <a:srgbClr val="FF9900"/>
        </a:accent1>
        <a:accent2>
          <a:srgbClr val="440022"/>
        </a:accent2>
        <a:accent3>
          <a:srgbClr val="B8AAAD"/>
        </a:accent3>
        <a:accent4>
          <a:srgbClr val="DADADA"/>
        </a:accent4>
        <a:accent5>
          <a:srgbClr val="FFCAAA"/>
        </a:accent5>
        <a:accent6>
          <a:srgbClr val="3D001E"/>
        </a:accent6>
        <a:hlink>
          <a:srgbClr val="B20059"/>
        </a:hlink>
        <a:folHlink>
          <a:srgbClr val="FF6699"/>
        </a:folHlink>
      </a:clrScheme>
      <a:clrMap bg1="dk2" tx1="lt1" bg2="dk1" tx2="lt2" accent1="accent1" accent2="accent2" accent3="accent3" accent4="accent4" accent5="accent5" accent6="accent6" hlink="hlink" folHlink="folHlink"/>
    </a:extraClrScheme>
    <a:extraClrScheme>
      <a:clrScheme name="Pulse 5">
        <a:dk1>
          <a:srgbClr val="000000"/>
        </a:dk1>
        <a:lt1>
          <a:srgbClr val="FFFFFF"/>
        </a:lt1>
        <a:dk2>
          <a:srgbClr val="663300"/>
        </a:dk2>
        <a:lt2>
          <a:srgbClr val="FFCC66"/>
        </a:lt2>
        <a:accent1>
          <a:srgbClr val="FF9900"/>
        </a:accent1>
        <a:accent2>
          <a:srgbClr val="361B00"/>
        </a:accent2>
        <a:accent3>
          <a:srgbClr val="B8ADAA"/>
        </a:accent3>
        <a:accent4>
          <a:srgbClr val="DADADA"/>
        </a:accent4>
        <a:accent5>
          <a:srgbClr val="FFCAAA"/>
        </a:accent5>
        <a:accent6>
          <a:srgbClr val="301700"/>
        </a:accent6>
        <a:hlink>
          <a:srgbClr val="996633"/>
        </a:hlink>
        <a:folHlink>
          <a:srgbClr val="FF6699"/>
        </a:folHlink>
      </a:clrScheme>
      <a:clrMap bg1="dk2" tx1="lt1" bg2="dk1" tx2="lt2" accent1="accent1" accent2="accent2" accent3="accent3" accent4="accent4" accent5="accent5" accent6="accent6" hlink="hlink" folHlink="folHlink"/>
    </a:extraClrScheme>
    <a:extraClrScheme>
      <a:clrScheme name="Pulse 6">
        <a:dk1>
          <a:srgbClr val="000000"/>
        </a:dk1>
        <a:lt1>
          <a:srgbClr val="FFFFFF"/>
        </a:lt1>
        <a:dk2>
          <a:srgbClr val="003300"/>
        </a:dk2>
        <a:lt2>
          <a:srgbClr val="FFCC66"/>
        </a:lt2>
        <a:accent1>
          <a:srgbClr val="CC9900"/>
        </a:accent1>
        <a:accent2>
          <a:srgbClr val="001600"/>
        </a:accent2>
        <a:accent3>
          <a:srgbClr val="AAADAA"/>
        </a:accent3>
        <a:accent4>
          <a:srgbClr val="DADADA"/>
        </a:accent4>
        <a:accent5>
          <a:srgbClr val="E2CAAA"/>
        </a:accent5>
        <a:accent6>
          <a:srgbClr val="001300"/>
        </a:accent6>
        <a:hlink>
          <a:srgbClr val="006600"/>
        </a:hlink>
        <a:folHlink>
          <a:srgbClr val="009999"/>
        </a:folHlink>
      </a:clrScheme>
      <a:clrMap bg1="dk2" tx1="lt1" bg2="dk1" tx2="lt2" accent1="accent1" accent2="accent2" accent3="accent3" accent4="accent4" accent5="accent5" accent6="accent6" hlink="hlink" folHlink="folHlink"/>
    </a:extraClrScheme>
  </a:extraClrSchemeLst>
</a:theme>
</file>

<file path=ppt/theme/theme29.xml><?xml version="1.0" encoding="utf-8"?>
<a:theme xmlns:a="http://schemas.openxmlformats.org/drawingml/2006/main" name="12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tx2"/>
        </a:solidFill>
        <a:ln w="9525"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solidFill>
          <a:schemeClr val="tx2"/>
        </a:solidFill>
        <a:ln w="9525"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11" charset="0"/>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xml><?xml version="1.0" encoding="utf-8"?>
<a:theme xmlns:a="http://schemas.openxmlformats.org/drawingml/2006/main" name="Blank Presentation">
  <a:themeElements>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fontScheme name="Blank Presentation">
      <a:majorFont>
        <a:latin typeface="Arial Black"/>
        <a:ea typeface=""/>
        <a:cs typeface=""/>
      </a:majorFont>
      <a:minorFont>
        <a:latin typeface="Arial Black"/>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0.xml><?xml version="1.0" encoding="utf-8"?>
<a:theme xmlns:a="http://schemas.openxmlformats.org/drawingml/2006/main" name="3_blstripc.ppt - Blue Stripes">
  <a:themeElements>
    <a:clrScheme name="">
      <a:dk1>
        <a:srgbClr val="0000FF"/>
      </a:dk1>
      <a:lt1>
        <a:srgbClr val="FFFFFF"/>
      </a:lt1>
      <a:dk2>
        <a:srgbClr val="000080"/>
      </a:dk2>
      <a:lt2>
        <a:srgbClr val="FFFF00"/>
      </a:lt2>
      <a:accent1>
        <a:srgbClr val="FF8000"/>
      </a:accent1>
      <a:accent2>
        <a:srgbClr val="FFA040"/>
      </a:accent2>
      <a:accent3>
        <a:srgbClr val="AAAAC0"/>
      </a:accent3>
      <a:accent4>
        <a:srgbClr val="DADADA"/>
      </a:accent4>
      <a:accent5>
        <a:srgbClr val="FFC0AA"/>
      </a:accent5>
      <a:accent6>
        <a:srgbClr val="E79139"/>
      </a:accent6>
      <a:hlink>
        <a:srgbClr val="E000E0"/>
      </a:hlink>
      <a:folHlink>
        <a:srgbClr val="8080FF"/>
      </a:folHlink>
    </a:clrScheme>
    <a:fontScheme name="blstripc.ppt - Blue Stripes">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miter lim="800000"/>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miter lim="800000"/>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blstripc.ppt - Blue Stripes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stripc.ppt - Blue Stripes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stripc.ppt - Blue Stripes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stripc.ppt - Blue Stripes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stripc.ppt - Blue Stripes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stripc.ppt - Blue Stripes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stripc.ppt - Blue Stripes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stripc.ppt - Blue Stripes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stripc.ppt - Blue Stripes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stripc.ppt - Blue Stripes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stripc.ppt - Blue Stripes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stripc.ppt - Blue Stripes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1.xml><?xml version="1.0" encoding="utf-8"?>
<a:theme xmlns:a="http://schemas.openxmlformats.org/drawingml/2006/main" name="1_Fireworks">
  <a:themeElements>
    <a:clrScheme name="Fireworks 1">
      <a:dk1>
        <a:srgbClr val="AF273E"/>
      </a:dk1>
      <a:lt1>
        <a:srgbClr val="FFCC00"/>
      </a:lt1>
      <a:dk2>
        <a:srgbClr val="000000"/>
      </a:dk2>
      <a:lt2>
        <a:srgbClr val="FFFFFF"/>
      </a:lt2>
      <a:accent1>
        <a:srgbClr val="FF8B17"/>
      </a:accent1>
      <a:accent2>
        <a:srgbClr val="FFE103"/>
      </a:accent2>
      <a:accent3>
        <a:srgbClr val="AAAAAA"/>
      </a:accent3>
      <a:accent4>
        <a:srgbClr val="DAAE00"/>
      </a:accent4>
      <a:accent5>
        <a:srgbClr val="FFC4AB"/>
      </a:accent5>
      <a:accent6>
        <a:srgbClr val="E7CC02"/>
      </a:accent6>
      <a:hlink>
        <a:srgbClr val="FF3399"/>
      </a:hlink>
      <a:folHlink>
        <a:srgbClr val="FE1F08"/>
      </a:folHlink>
    </a:clrScheme>
    <a:fontScheme name="Fireworks">
      <a:majorFont>
        <a:latin typeface="Arial Black"/>
        <a:ea typeface=""/>
        <a:cs typeface=""/>
      </a:majorFont>
      <a:minorFont>
        <a:latin typeface="Arial Black"/>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tx2"/>
        </a:solidFill>
        <a:ln w="9525"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solidFill>
          <a:schemeClr val="tx2"/>
        </a:solidFill>
        <a:ln w="9525"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11" charset="0"/>
          </a:defRPr>
        </a:defPPr>
      </a:lstStyle>
    </a:lnDef>
  </a:objectDefaults>
  <a:extraClrSchemeLst>
    <a:extraClrScheme>
      <a:clrScheme name="Fireworks 1">
        <a:dk1>
          <a:srgbClr val="AF273E"/>
        </a:dk1>
        <a:lt1>
          <a:srgbClr val="FFCC00"/>
        </a:lt1>
        <a:dk2>
          <a:srgbClr val="000000"/>
        </a:dk2>
        <a:lt2>
          <a:srgbClr val="FFFFFF"/>
        </a:lt2>
        <a:accent1>
          <a:srgbClr val="FF8B17"/>
        </a:accent1>
        <a:accent2>
          <a:srgbClr val="FFE103"/>
        </a:accent2>
        <a:accent3>
          <a:srgbClr val="AAAAAA"/>
        </a:accent3>
        <a:accent4>
          <a:srgbClr val="DAAE00"/>
        </a:accent4>
        <a:accent5>
          <a:srgbClr val="FFC4AB"/>
        </a:accent5>
        <a:accent6>
          <a:srgbClr val="E7CC02"/>
        </a:accent6>
        <a:hlink>
          <a:srgbClr val="FF3399"/>
        </a:hlink>
        <a:folHlink>
          <a:srgbClr val="FE1F08"/>
        </a:folHlink>
      </a:clrScheme>
      <a:clrMap bg1="dk2" tx1="lt1" bg2="dk1" tx2="lt2" accent1="accent1" accent2="accent2" accent3="accent3" accent4="accent4" accent5="accent5" accent6="accent6" hlink="hlink" folHlink="folHlink"/>
    </a:extraClrScheme>
    <a:extraClrScheme>
      <a:clrScheme name="Fireworks 2">
        <a:dk1>
          <a:srgbClr val="0000A4"/>
        </a:dk1>
        <a:lt1>
          <a:srgbClr val="CCFFFF"/>
        </a:lt1>
        <a:dk2>
          <a:srgbClr val="000066"/>
        </a:dk2>
        <a:lt2>
          <a:srgbClr val="00FFFF"/>
        </a:lt2>
        <a:accent1>
          <a:srgbClr val="51B2E3"/>
        </a:accent1>
        <a:accent2>
          <a:srgbClr val="04E8AC"/>
        </a:accent2>
        <a:accent3>
          <a:srgbClr val="AAAAB8"/>
        </a:accent3>
        <a:accent4>
          <a:srgbClr val="AEDADA"/>
        </a:accent4>
        <a:accent5>
          <a:srgbClr val="B3D5EF"/>
        </a:accent5>
        <a:accent6>
          <a:srgbClr val="03D29B"/>
        </a:accent6>
        <a:hlink>
          <a:srgbClr val="FF3399"/>
        </a:hlink>
        <a:folHlink>
          <a:srgbClr val="8F5FD5"/>
        </a:folHlink>
      </a:clrScheme>
      <a:clrMap bg1="dk2" tx1="lt1" bg2="dk1" tx2="lt2" accent1="accent1" accent2="accent2" accent3="accent3" accent4="accent4" accent5="accent5" accent6="accent6" hlink="hlink" folHlink="folHlink"/>
    </a:extraClrScheme>
    <a:extraClrScheme>
      <a:clrScheme name="Fireworks 3">
        <a:dk1>
          <a:srgbClr val="9F237F"/>
        </a:dk1>
        <a:lt1>
          <a:srgbClr val="FFCC00"/>
        </a:lt1>
        <a:dk2>
          <a:srgbClr val="000000"/>
        </a:dk2>
        <a:lt2>
          <a:srgbClr val="FFFFFF"/>
        </a:lt2>
        <a:accent1>
          <a:srgbClr val="39A6DD"/>
        </a:accent1>
        <a:accent2>
          <a:srgbClr val="FF03E7"/>
        </a:accent2>
        <a:accent3>
          <a:srgbClr val="AAAAAA"/>
        </a:accent3>
        <a:accent4>
          <a:srgbClr val="DAAE00"/>
        </a:accent4>
        <a:accent5>
          <a:srgbClr val="AED0EB"/>
        </a:accent5>
        <a:accent6>
          <a:srgbClr val="E702D1"/>
        </a:accent6>
        <a:hlink>
          <a:srgbClr val="FF3399"/>
        </a:hlink>
        <a:folHlink>
          <a:srgbClr val="753BCB"/>
        </a:folHlink>
      </a:clrScheme>
      <a:clrMap bg1="dk2" tx1="lt1" bg2="dk1" tx2="lt2" accent1="accent1" accent2="accent2" accent3="accent3" accent4="accent4" accent5="accent5" accent6="accent6" hlink="hlink" folHlink="folHlink"/>
    </a:extraClrScheme>
    <a:extraClrScheme>
      <a:clrScheme name="Fireworks 4">
        <a:dk1>
          <a:srgbClr val="00603B"/>
        </a:dk1>
        <a:lt1>
          <a:srgbClr val="FFCC00"/>
        </a:lt1>
        <a:dk2>
          <a:srgbClr val="000000"/>
        </a:dk2>
        <a:lt2>
          <a:srgbClr val="FFFFFF"/>
        </a:lt2>
        <a:accent1>
          <a:srgbClr val="39A6DD"/>
        </a:accent1>
        <a:accent2>
          <a:srgbClr val="07FB18"/>
        </a:accent2>
        <a:accent3>
          <a:srgbClr val="AAAAAA"/>
        </a:accent3>
        <a:accent4>
          <a:srgbClr val="DAAE00"/>
        </a:accent4>
        <a:accent5>
          <a:srgbClr val="AED0EB"/>
        </a:accent5>
        <a:accent6>
          <a:srgbClr val="06E315"/>
        </a:accent6>
        <a:hlink>
          <a:srgbClr val="FF3399"/>
        </a:hlink>
        <a:folHlink>
          <a:srgbClr val="753BCB"/>
        </a:folHlink>
      </a:clrScheme>
      <a:clrMap bg1="dk2" tx1="lt1" bg2="dk1" tx2="lt2" accent1="accent1" accent2="accent2" accent3="accent3" accent4="accent4" accent5="accent5" accent6="accent6" hlink="hlink" folHlink="folHlink"/>
    </a:extraClrScheme>
    <a:extraClrScheme>
      <a:clrScheme name="Fireworks 5">
        <a:dk1>
          <a:srgbClr val="FF6600"/>
        </a:dk1>
        <a:lt1>
          <a:srgbClr val="FFFFFF"/>
        </a:lt1>
        <a:dk2>
          <a:srgbClr val="003366"/>
        </a:dk2>
        <a:lt2>
          <a:srgbClr val="FFFFFF"/>
        </a:lt2>
        <a:accent1>
          <a:srgbClr val="FF99FF"/>
        </a:accent1>
        <a:accent2>
          <a:srgbClr val="FFFF99"/>
        </a:accent2>
        <a:accent3>
          <a:srgbClr val="AAADB8"/>
        </a:accent3>
        <a:accent4>
          <a:srgbClr val="DADADA"/>
        </a:accent4>
        <a:accent5>
          <a:srgbClr val="FFCAFF"/>
        </a:accent5>
        <a:accent6>
          <a:srgbClr val="E7E78A"/>
        </a:accent6>
        <a:hlink>
          <a:srgbClr val="FF3399"/>
        </a:hlink>
        <a:folHlink>
          <a:srgbClr val="FF9966"/>
        </a:folHlink>
      </a:clrScheme>
      <a:clrMap bg1="dk2" tx1="lt1" bg2="dk1" tx2="lt2" accent1="accent1" accent2="accent2" accent3="accent3" accent4="accent4" accent5="accent5" accent6="accent6" hlink="hlink" folHlink="folHlink"/>
    </a:extraClrScheme>
    <a:extraClrScheme>
      <a:clrScheme name="Fireworks 6">
        <a:dk1>
          <a:srgbClr val="000000"/>
        </a:dk1>
        <a:lt1>
          <a:srgbClr val="FFFFFF"/>
        </a:lt1>
        <a:dk2>
          <a:srgbClr val="993366"/>
        </a:dk2>
        <a:lt2>
          <a:srgbClr val="CCFFFF"/>
        </a:lt2>
        <a:accent1>
          <a:srgbClr val="CCECFF"/>
        </a:accent1>
        <a:accent2>
          <a:srgbClr val="FFFF99"/>
        </a:accent2>
        <a:accent3>
          <a:srgbClr val="FFFFFF"/>
        </a:accent3>
        <a:accent4>
          <a:srgbClr val="000000"/>
        </a:accent4>
        <a:accent5>
          <a:srgbClr val="E2F4FF"/>
        </a:accent5>
        <a:accent6>
          <a:srgbClr val="E7E78A"/>
        </a:accent6>
        <a:hlink>
          <a:srgbClr val="FFCCFF"/>
        </a:hlink>
        <a:folHlink>
          <a:srgbClr val="FFCCCC"/>
        </a:folHlink>
      </a:clrScheme>
      <a:clrMap bg1="lt1" tx1="dk1" bg2="lt2" tx2="dk2" accent1="accent1" accent2="accent2" accent3="accent3" accent4="accent4" accent5="accent5" accent6="accent6" hlink="hlink" folHlink="folHlink"/>
    </a:extraClrScheme>
  </a:extraClrSchemeLst>
</a:theme>
</file>

<file path=ppt/theme/theme32.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4.xml><?xml version="1.0" encoding="utf-8"?>
<a:theme xmlns:a="http://schemas.openxmlformats.org/drawingml/2006/main" name="預設簡報設計">
  <a:themeElements>
    <a:clrScheme name="預設簡報設計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預設簡報設計">
      <a:majorFont>
        <a:latin typeface="Arial"/>
        <a:ea typeface="ヒラギノ角ゴ Pro W3"/>
        <a:cs typeface="ヒラギノ角ゴ Pro W3"/>
      </a:majorFont>
      <a:minorFont>
        <a:latin typeface="Arial"/>
        <a:ea typeface="ヒラギノ角ゴ Pro W3"/>
        <a:cs typeface="ヒラギノ角ゴ Pro W3"/>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預設簡報設計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預設簡報設計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預設簡報設計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預設簡報設計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預設簡報設計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預設簡報設計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預設簡報設計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預設簡報設計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預設簡報設計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預設簡報設計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預設簡報設計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預設簡報設計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5.xml><?xml version="1.0" encoding="utf-8"?>
<a:theme xmlns:a="http://schemas.openxmlformats.org/drawingml/2006/main" name="21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xml><?xml version="1.0" encoding="utf-8"?>
<a:theme xmlns:a="http://schemas.openxmlformats.org/drawingml/2006/main" name="9_Office Theme">
  <a:themeElements>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Theme">
      <a:majorFont>
        <a:latin typeface="Times New Roman"/>
        <a:ea typeface="ＭＳ Ｐゴシック"/>
        <a:cs typeface=""/>
      </a:majorFont>
      <a:minorFont>
        <a:latin typeface="Times New Roman"/>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kumimoji="0" lang="en-GB" sz="2400" b="0" i="0" u="none" strike="noStrike" cap="none" normalizeH="0" baseline="0" smtClean="0">
            <a:ln>
              <a:noFill/>
            </a:ln>
            <a:solidFill>
              <a:schemeClr val="bg1"/>
            </a:solidFill>
            <a:effectLst/>
            <a:latin typeface="Arial" charset="0"/>
            <a:ea typeface="ＭＳ Ｐゴシック" charset="-128"/>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kumimoji="0" lang="en-GB" sz="2400" b="0" i="0" u="none" strike="noStrike" cap="none" normalizeH="0" baseline="0" smtClean="0">
            <a:ln>
              <a:noFill/>
            </a:ln>
            <a:solidFill>
              <a:schemeClr val="bg1"/>
            </a:solidFill>
            <a:effectLst/>
            <a:latin typeface="Arial" charset="0"/>
            <a:ea typeface="ＭＳ Ｐゴシック" charset="-128"/>
          </a:defRPr>
        </a:defPPr>
      </a:lstStyle>
    </a:lnDef>
  </a:objectDefaults>
  <a:extraClrSchemeLst>
    <a:extraClrScheme>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Office Theme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Office Theme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Office Theme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Office Theme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Office Theme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Office Theme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xml><?xml version="1.0" encoding="utf-8"?>
<a:theme xmlns:a="http://schemas.openxmlformats.org/drawingml/2006/main" name="6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8.xml><?xml version="1.0" encoding="utf-8"?>
<a:theme xmlns:a="http://schemas.openxmlformats.org/drawingml/2006/main" name="1_Orbit">
  <a:themeElements>
    <a:clrScheme name="Orbit 10">
      <a:dk1>
        <a:srgbClr val="000000"/>
      </a:dk1>
      <a:lt1>
        <a:srgbClr val="FFFFFF"/>
      </a:lt1>
      <a:dk2>
        <a:srgbClr val="000000"/>
      </a:dk2>
      <a:lt2>
        <a:srgbClr val="FFFFFF"/>
      </a:lt2>
      <a:accent1>
        <a:srgbClr val="3333CC"/>
      </a:accent1>
      <a:accent2>
        <a:srgbClr val="666699"/>
      </a:accent2>
      <a:accent3>
        <a:srgbClr val="AAAAAA"/>
      </a:accent3>
      <a:accent4>
        <a:srgbClr val="DADADA"/>
      </a:accent4>
      <a:accent5>
        <a:srgbClr val="ADADE2"/>
      </a:accent5>
      <a:accent6>
        <a:srgbClr val="5C5C8A"/>
      </a:accent6>
      <a:hlink>
        <a:srgbClr val="FFFFCC"/>
      </a:hlink>
      <a:folHlink>
        <a:srgbClr val="FFCC66"/>
      </a:folHlink>
    </a:clrScheme>
    <a:fontScheme name="Orbit">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Orbit 1">
        <a:dk1>
          <a:srgbClr val="010199"/>
        </a:dk1>
        <a:lt1>
          <a:srgbClr val="FFFFFF"/>
        </a:lt1>
        <a:dk2>
          <a:srgbClr val="000000"/>
        </a:dk2>
        <a:lt2>
          <a:srgbClr val="B2B2B2"/>
        </a:lt2>
        <a:accent1>
          <a:srgbClr val="3399FF"/>
        </a:accent1>
        <a:accent2>
          <a:srgbClr val="666699"/>
        </a:accent2>
        <a:accent3>
          <a:srgbClr val="AAAAAA"/>
        </a:accent3>
        <a:accent4>
          <a:srgbClr val="DADADA"/>
        </a:accent4>
        <a:accent5>
          <a:srgbClr val="ADCAFF"/>
        </a:accent5>
        <a:accent6>
          <a:srgbClr val="5C5C8A"/>
        </a:accent6>
        <a:hlink>
          <a:srgbClr val="FFFFCC"/>
        </a:hlink>
        <a:folHlink>
          <a:srgbClr val="FFCC66"/>
        </a:folHlink>
      </a:clrScheme>
      <a:clrMap bg1="dk2" tx1="lt1" bg2="dk1" tx2="lt2" accent1="accent1" accent2="accent2" accent3="accent3" accent4="accent4" accent5="accent5" accent6="accent6" hlink="hlink" folHlink="folHlink"/>
    </a:extraClrScheme>
    <a:extraClrScheme>
      <a:clrScheme name="Orbit 2">
        <a:dk1>
          <a:srgbClr val="008000"/>
        </a:dk1>
        <a:lt1>
          <a:srgbClr val="FFFFFF"/>
        </a:lt1>
        <a:dk2>
          <a:srgbClr val="003300"/>
        </a:dk2>
        <a:lt2>
          <a:srgbClr val="C0C0C0"/>
        </a:lt2>
        <a:accent1>
          <a:srgbClr val="99CC00"/>
        </a:accent1>
        <a:accent2>
          <a:srgbClr val="527C3A"/>
        </a:accent2>
        <a:accent3>
          <a:srgbClr val="AAADAA"/>
        </a:accent3>
        <a:accent4>
          <a:srgbClr val="DADADA"/>
        </a:accent4>
        <a:accent5>
          <a:srgbClr val="CAE2AA"/>
        </a:accent5>
        <a:accent6>
          <a:srgbClr val="497034"/>
        </a:accent6>
        <a:hlink>
          <a:srgbClr val="33CC33"/>
        </a:hlink>
        <a:folHlink>
          <a:srgbClr val="C1FF83"/>
        </a:folHlink>
      </a:clrScheme>
      <a:clrMap bg1="dk2" tx1="lt1" bg2="dk1" tx2="lt2" accent1="accent1" accent2="accent2" accent3="accent3" accent4="accent4" accent5="accent5" accent6="accent6" hlink="hlink" folHlink="folHlink"/>
    </a:extraClrScheme>
    <a:extraClrScheme>
      <a:clrScheme name="Orbit 3">
        <a:dk1>
          <a:srgbClr val="000066"/>
        </a:dk1>
        <a:lt1>
          <a:srgbClr val="FFFFFF"/>
        </a:lt1>
        <a:dk2>
          <a:srgbClr val="000099"/>
        </a:dk2>
        <a:lt2>
          <a:srgbClr val="9FBFFF"/>
        </a:lt2>
        <a:accent1>
          <a:srgbClr val="0099CC"/>
        </a:accent1>
        <a:accent2>
          <a:srgbClr val="00CC66"/>
        </a:accent2>
        <a:accent3>
          <a:srgbClr val="AAAACA"/>
        </a:accent3>
        <a:accent4>
          <a:srgbClr val="DADADA"/>
        </a:accent4>
        <a:accent5>
          <a:srgbClr val="AACAE2"/>
        </a:accent5>
        <a:accent6>
          <a:srgbClr val="00B95C"/>
        </a:accent6>
        <a:hlink>
          <a:srgbClr val="00FFFF"/>
        </a:hlink>
        <a:folHlink>
          <a:srgbClr val="CDE6FF"/>
        </a:folHlink>
      </a:clrScheme>
      <a:clrMap bg1="dk2" tx1="lt1" bg2="dk1" tx2="lt2" accent1="accent1" accent2="accent2" accent3="accent3" accent4="accent4" accent5="accent5" accent6="accent6" hlink="hlink" folHlink="folHlink"/>
    </a:extraClrScheme>
    <a:extraClrScheme>
      <a:clrScheme name="Orbit 4">
        <a:dk1>
          <a:srgbClr val="00ACA8"/>
        </a:dk1>
        <a:lt1>
          <a:srgbClr val="FFFFFF"/>
        </a:lt1>
        <a:dk2>
          <a:srgbClr val="006666"/>
        </a:dk2>
        <a:lt2>
          <a:srgbClr val="FFFF99"/>
        </a:lt2>
        <a:accent1>
          <a:srgbClr val="0099CC"/>
        </a:accent1>
        <a:accent2>
          <a:srgbClr val="6D6FC7"/>
        </a:accent2>
        <a:accent3>
          <a:srgbClr val="AAB8B8"/>
        </a:accent3>
        <a:accent4>
          <a:srgbClr val="DADADA"/>
        </a:accent4>
        <a:accent5>
          <a:srgbClr val="AACAE2"/>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Orbit 5">
        <a:dk1>
          <a:srgbClr val="BA0023"/>
        </a:dk1>
        <a:lt1>
          <a:srgbClr val="FFFFFF"/>
        </a:lt1>
        <a:dk2>
          <a:srgbClr val="800000"/>
        </a:dk2>
        <a:lt2>
          <a:srgbClr val="FFFF99"/>
        </a:lt2>
        <a:accent1>
          <a:srgbClr val="FF6600"/>
        </a:accent1>
        <a:accent2>
          <a:srgbClr val="C5543D"/>
        </a:accent2>
        <a:accent3>
          <a:srgbClr val="C0AAAA"/>
        </a:accent3>
        <a:accent4>
          <a:srgbClr val="DADADA"/>
        </a:accent4>
        <a:accent5>
          <a:srgbClr val="FFB8AA"/>
        </a:accent5>
        <a:accent6>
          <a:srgbClr val="B24B36"/>
        </a:accent6>
        <a:hlink>
          <a:srgbClr val="FFFF00"/>
        </a:hlink>
        <a:folHlink>
          <a:srgbClr val="FF9900"/>
        </a:folHlink>
      </a:clrScheme>
      <a:clrMap bg1="dk2" tx1="lt1" bg2="dk1" tx2="lt2" accent1="accent1" accent2="accent2" accent3="accent3" accent4="accent4" accent5="accent5" accent6="accent6" hlink="hlink" folHlink="folHlink"/>
    </a:extraClrScheme>
    <a:extraClrScheme>
      <a:clrScheme name="Orbit 6">
        <a:dk1>
          <a:srgbClr val="6D776E"/>
        </a:dk1>
        <a:lt1>
          <a:srgbClr val="FFFFFF"/>
        </a:lt1>
        <a:dk2>
          <a:srgbClr val="575863"/>
        </a:dk2>
        <a:lt2>
          <a:srgbClr val="DDDDDD"/>
        </a:lt2>
        <a:accent1>
          <a:srgbClr val="0099CC"/>
        </a:accent1>
        <a:accent2>
          <a:srgbClr val="939EA9"/>
        </a:accent2>
        <a:accent3>
          <a:srgbClr val="B4B4B7"/>
        </a:accent3>
        <a:accent4>
          <a:srgbClr val="DADADA"/>
        </a:accent4>
        <a:accent5>
          <a:srgbClr val="AACAE2"/>
        </a:accent5>
        <a:accent6>
          <a:srgbClr val="858F99"/>
        </a:accent6>
        <a:hlink>
          <a:srgbClr val="FFCC00"/>
        </a:hlink>
        <a:folHlink>
          <a:srgbClr val="BD8949"/>
        </a:folHlink>
      </a:clrScheme>
      <a:clrMap bg1="dk2" tx1="lt1" bg2="dk1" tx2="lt2" accent1="accent1" accent2="accent2" accent3="accent3" accent4="accent4" accent5="accent5" accent6="accent6" hlink="hlink" folHlink="folHlink"/>
    </a:extraClrScheme>
    <a:extraClrScheme>
      <a:clrScheme name="Orbit 7">
        <a:dk1>
          <a:srgbClr val="A28A84"/>
        </a:dk1>
        <a:lt1>
          <a:srgbClr val="FFFFFF"/>
        </a:lt1>
        <a:dk2>
          <a:srgbClr val="765E58"/>
        </a:dk2>
        <a:lt2>
          <a:srgbClr val="DDDDDD"/>
        </a:lt2>
        <a:accent1>
          <a:srgbClr val="CC6600"/>
        </a:accent1>
        <a:accent2>
          <a:srgbClr val="CC9900"/>
        </a:accent2>
        <a:accent3>
          <a:srgbClr val="BDB6B4"/>
        </a:accent3>
        <a:accent4>
          <a:srgbClr val="DADADA"/>
        </a:accent4>
        <a:accent5>
          <a:srgbClr val="E2B8AA"/>
        </a:accent5>
        <a:accent6>
          <a:srgbClr val="B98A00"/>
        </a:accent6>
        <a:hlink>
          <a:srgbClr val="FFCC00"/>
        </a:hlink>
        <a:folHlink>
          <a:srgbClr val="FFFFBD"/>
        </a:folHlink>
      </a:clrScheme>
      <a:clrMap bg1="dk2" tx1="lt1" bg2="dk1" tx2="lt2" accent1="accent1" accent2="accent2" accent3="accent3" accent4="accent4" accent5="accent5" accent6="accent6" hlink="hlink" folHlink="folHlink"/>
    </a:extraClrScheme>
    <a:extraClrScheme>
      <a:clrScheme name="Orbit 8">
        <a:dk1>
          <a:srgbClr val="000000"/>
        </a:dk1>
        <a:lt1>
          <a:srgbClr val="C5D9ED"/>
        </a:lt1>
        <a:dk2>
          <a:srgbClr val="000000"/>
        </a:dk2>
        <a:lt2>
          <a:srgbClr val="FFFFFF"/>
        </a:lt2>
        <a:accent1>
          <a:srgbClr val="F3F6FF"/>
        </a:accent1>
        <a:accent2>
          <a:srgbClr val="33CCCC"/>
        </a:accent2>
        <a:accent3>
          <a:srgbClr val="DFE9F4"/>
        </a:accent3>
        <a:accent4>
          <a:srgbClr val="000000"/>
        </a:accent4>
        <a:accent5>
          <a:srgbClr val="F8FAFF"/>
        </a:accent5>
        <a:accent6>
          <a:srgbClr val="2DB9B9"/>
        </a:accent6>
        <a:hlink>
          <a:srgbClr val="0000FF"/>
        </a:hlink>
        <a:folHlink>
          <a:srgbClr val="006699"/>
        </a:folHlink>
      </a:clrScheme>
      <a:clrMap bg1="lt1" tx1="dk1" bg2="lt2" tx2="dk2" accent1="accent1" accent2="accent2" accent3="accent3" accent4="accent4" accent5="accent5" accent6="accent6" hlink="hlink" folHlink="folHlink"/>
    </a:extraClrScheme>
    <a:extraClrScheme>
      <a:clrScheme name="Orbit 9">
        <a:dk1>
          <a:srgbClr val="FFFFFF"/>
        </a:dk1>
        <a:lt1>
          <a:srgbClr val="FFFFFF"/>
        </a:lt1>
        <a:dk2>
          <a:srgbClr val="AAAAC6"/>
        </a:dk2>
        <a:lt2>
          <a:srgbClr val="FFFFCC"/>
        </a:lt2>
        <a:accent1>
          <a:srgbClr val="66667E"/>
        </a:accent1>
        <a:accent2>
          <a:srgbClr val="629157"/>
        </a:accent2>
        <a:accent3>
          <a:srgbClr val="D2D2DF"/>
        </a:accent3>
        <a:accent4>
          <a:srgbClr val="DADADA"/>
        </a:accent4>
        <a:accent5>
          <a:srgbClr val="B8B8C0"/>
        </a:accent5>
        <a:accent6>
          <a:srgbClr val="58834E"/>
        </a:accent6>
        <a:hlink>
          <a:srgbClr val="6600CC"/>
        </a:hlink>
        <a:folHlink>
          <a:srgbClr val="3399FF"/>
        </a:folHlink>
      </a:clrScheme>
      <a:clrMap bg1="dk2" tx1="lt1" bg2="dk1" tx2="lt2" accent1="accent1" accent2="accent2" accent3="accent3" accent4="accent4" accent5="accent5" accent6="accent6" hlink="hlink" folHlink="folHlink"/>
    </a:extraClrScheme>
    <a:extraClrScheme>
      <a:clrScheme name="Orbit 10">
        <a:dk1>
          <a:srgbClr val="000000"/>
        </a:dk1>
        <a:lt1>
          <a:srgbClr val="FFFFFF"/>
        </a:lt1>
        <a:dk2>
          <a:srgbClr val="000000"/>
        </a:dk2>
        <a:lt2>
          <a:srgbClr val="FFFFFF"/>
        </a:lt2>
        <a:accent1>
          <a:srgbClr val="3333CC"/>
        </a:accent1>
        <a:accent2>
          <a:srgbClr val="666699"/>
        </a:accent2>
        <a:accent3>
          <a:srgbClr val="AAAAAA"/>
        </a:accent3>
        <a:accent4>
          <a:srgbClr val="DADADA"/>
        </a:accent4>
        <a:accent5>
          <a:srgbClr val="ADADE2"/>
        </a:accent5>
        <a:accent6>
          <a:srgbClr val="5C5C8A"/>
        </a:accent6>
        <a:hlink>
          <a:srgbClr val="FFFFCC"/>
        </a:hlink>
        <a:folHlink>
          <a:srgbClr val="FFCC66"/>
        </a:folHlink>
      </a:clrScheme>
      <a:clrMap bg1="dk2" tx1="lt1" bg2="dk1" tx2="lt2" accent1="accent1" accent2="accent2" accent3="accent3" accent4="accent4" accent5="accent5" accent6="accent6" hlink="hlink" folHlink="folHlink"/>
    </a:extraClrScheme>
  </a:extraClrSchemeLst>
</a:theme>
</file>

<file path=ppt/theme/theme9.xml><?xml version="1.0" encoding="utf-8"?>
<a:theme xmlns:a="http://schemas.openxmlformats.org/drawingml/2006/main" name="1_Earth">
  <a:themeElements>
    <a:clrScheme name="Earth 2">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fontScheme name="Earth">
      <a:majorFont>
        <a:latin typeface="Tahoma"/>
        <a:ea typeface="ＭＳ Ｐゴシック"/>
        <a:cs typeface="ＭＳ Ｐゴシック"/>
      </a:majorFont>
      <a:minorFont>
        <a:latin typeface="Tahoma"/>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3200" b="0" i="0" u="none" strike="noStrike" cap="none" normalizeH="0" baseline="0">
            <a:ln>
              <a:noFill/>
            </a:ln>
            <a:solidFill>
              <a:srgbClr val="FFFF00"/>
            </a:solidFill>
            <a:effectLst/>
            <a:latin typeface="Georgia"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3200" b="0" i="0" u="none" strike="noStrike" cap="none" normalizeH="0" baseline="0">
            <a:ln>
              <a:noFill/>
            </a:ln>
            <a:solidFill>
              <a:srgbClr val="FFFF00"/>
            </a:solidFill>
            <a:effectLst/>
            <a:latin typeface="Georgia" pitchFamily="-111" charset="0"/>
          </a:defRPr>
        </a:defPPr>
      </a:lstStyle>
    </a:lnDef>
  </a:objectDefaults>
  <a:extraClrSchemeLst>
    <a:extraClrScheme>
      <a:clrScheme name="Earth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Earth 2">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Earth 3">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Lst>
</a:theme>
</file>

<file path=ppt/theme/themeOverride1.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2.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docProps/app.xml><?xml version="1.0" encoding="utf-8"?>
<Properties xmlns="http://schemas.openxmlformats.org/officeDocument/2006/extended-properties" xmlns:vt="http://schemas.openxmlformats.org/officeDocument/2006/docPropsVTypes">
  <TotalTime>1629</TotalTime>
  <Words>6661</Words>
  <Application>Microsoft Macintosh PowerPoint</Application>
  <PresentationFormat>On-screen Show (4:3)</PresentationFormat>
  <Paragraphs>1107</Paragraphs>
  <Slides>73</Slides>
  <Notes>52</Notes>
  <HiddenSlides>0</HiddenSlides>
  <MMClips>0</MMClips>
  <ScaleCrop>false</ScaleCrop>
  <HeadingPairs>
    <vt:vector size="8" baseType="variant">
      <vt:variant>
        <vt:lpstr>Fonts Used</vt:lpstr>
      </vt:variant>
      <vt:variant>
        <vt:i4>22</vt:i4>
      </vt:variant>
      <vt:variant>
        <vt:lpstr>Theme</vt:lpstr>
      </vt:variant>
      <vt:variant>
        <vt:i4>31</vt:i4>
      </vt:variant>
      <vt:variant>
        <vt:lpstr>Embedded OLE Servers</vt:lpstr>
      </vt:variant>
      <vt:variant>
        <vt:i4>1</vt:i4>
      </vt:variant>
      <vt:variant>
        <vt:lpstr>Slide Titles</vt:lpstr>
      </vt:variant>
      <vt:variant>
        <vt:i4>73</vt:i4>
      </vt:variant>
    </vt:vector>
  </HeadingPairs>
  <TitlesOfParts>
    <vt:vector size="127" baseType="lpstr">
      <vt:lpstr>ＭＳ Ｐゴシック</vt:lpstr>
      <vt:lpstr>Osaka</vt:lpstr>
      <vt:lpstr>Times</vt:lpstr>
      <vt:lpstr>Times Roman</vt:lpstr>
      <vt:lpstr>Accordance</vt:lpstr>
      <vt:lpstr>Arial</vt:lpstr>
      <vt:lpstr>Arial Black</vt:lpstr>
      <vt:lpstr>Arial Narrow</vt:lpstr>
      <vt:lpstr>Book Antiqua</vt:lpstr>
      <vt:lpstr>Calibri</vt:lpstr>
      <vt:lpstr>Comic Sans MS</vt:lpstr>
      <vt:lpstr>Copperplate Gothic Light</vt:lpstr>
      <vt:lpstr>Garamond</vt:lpstr>
      <vt:lpstr>Georgia</vt:lpstr>
      <vt:lpstr>Helvetica</vt:lpstr>
      <vt:lpstr>Impact</vt:lpstr>
      <vt:lpstr>Lucida Sans</vt:lpstr>
      <vt:lpstr>Monotype Sorts</vt:lpstr>
      <vt:lpstr>Tahoma</vt:lpstr>
      <vt:lpstr>Times New Roman</vt:lpstr>
      <vt:lpstr>Trebuchet MS</vt:lpstr>
      <vt:lpstr>Wingdings</vt:lpstr>
      <vt:lpstr>Office Theme</vt:lpstr>
      <vt:lpstr>Default Design</vt:lpstr>
      <vt:lpstr>Blank Presentation</vt:lpstr>
      <vt:lpstr>預設簡報設計</vt:lpstr>
      <vt:lpstr>21_Blank Presentation</vt:lpstr>
      <vt:lpstr>9_Office Theme</vt:lpstr>
      <vt:lpstr>6_Default Design</vt:lpstr>
      <vt:lpstr>1_Orbit</vt:lpstr>
      <vt:lpstr>1_Earth</vt:lpstr>
      <vt:lpstr>1_Candybar</vt:lpstr>
      <vt:lpstr>1_21-1 Peter</vt:lpstr>
      <vt:lpstr>18_Default Design</vt:lpstr>
      <vt:lpstr>Slit</vt:lpstr>
      <vt:lpstr>7_Default Design</vt:lpstr>
      <vt:lpstr>2_Default Design</vt:lpstr>
      <vt:lpstr>2_Orbit</vt:lpstr>
      <vt:lpstr>Expedition</vt:lpstr>
      <vt:lpstr>4_Blank Presentation</vt:lpstr>
      <vt:lpstr>1_Droplet</vt:lpstr>
      <vt:lpstr>49_Blank Presentation</vt:lpstr>
      <vt:lpstr>1_Beam</vt:lpstr>
      <vt:lpstr>1_Blank Presentation</vt:lpstr>
      <vt:lpstr>9_Blank Presentation</vt:lpstr>
      <vt:lpstr>1_Whirlpool</vt:lpstr>
      <vt:lpstr>Bar Code</vt:lpstr>
      <vt:lpstr>1_14 Literary 2 - Dead Sea Scrolls</vt:lpstr>
      <vt:lpstr>2_Expedition</vt:lpstr>
      <vt:lpstr>6_Pulse</vt:lpstr>
      <vt:lpstr>12_Default Design</vt:lpstr>
      <vt:lpstr>3_blstripc.ppt - Blue Stripes</vt:lpstr>
      <vt:lpstr>1_Fireworks</vt:lpstr>
      <vt:lpstr>Microsoft ClipArt Gallery</vt:lpstr>
      <vt:lpstr>ملاحظة الأشياء         المتكررة والمتصلة       مقارنة وتباين</vt:lpstr>
      <vt:lpstr>The Acrostic Bible</vt:lpstr>
      <vt:lpstr>باري هدلستون. الكتاب المقدس المتوازي</vt:lpstr>
      <vt:lpstr>طريقة مملة للبدء بكتاب ؟</vt:lpstr>
      <vt:lpstr>PowerPoint Presentation</vt:lpstr>
      <vt:lpstr>PowerPoint Presentation</vt:lpstr>
      <vt:lpstr>PowerPoint Presentation</vt:lpstr>
      <vt:lpstr>الدراسة المساعدة #16</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نسب ذو ثلاث أجزاء للمسيح  من جهة يوسف (1: 1-17)</vt:lpstr>
      <vt:lpstr>وعود العهد الداوودي</vt:lpstr>
      <vt:lpstr>خط سير المملكة والعهود</vt:lpstr>
      <vt:lpstr>وعود العهد الداوودي</vt:lpstr>
      <vt:lpstr>الملكوت في متى 1</vt:lpstr>
      <vt:lpstr>أشياء محددة للملاحظة</vt:lpstr>
      <vt:lpstr>مخطط 1 بطرس</vt:lpstr>
      <vt:lpstr>الخضوع كطريق للحياة (2: 13-  3:12).</vt:lpstr>
      <vt:lpstr>PowerPoint Presentation</vt:lpstr>
      <vt:lpstr>الخضوع في الزواج</vt:lpstr>
      <vt:lpstr>الفكرة الرئيسية في 1 كو 13</vt:lpstr>
      <vt:lpstr>أشياء محددة للملاحظة</vt:lpstr>
      <vt:lpstr>تباين السيرة الذاتية عن طريق التبادل 1 صم 1 - 12</vt:lpstr>
      <vt:lpstr>Book Chart</vt:lpstr>
      <vt:lpstr>أشياء محددة للملاحظة</vt:lpstr>
      <vt:lpstr>Why You Are Without Excuse (Romans 1:20)</vt:lpstr>
      <vt:lpstr>رومية 1: 20</vt:lpstr>
      <vt:lpstr>رومية 1: 20</vt:lpstr>
      <vt:lpstr>لماذ الله غاضب على الأمم (رو 1: 21-32)</vt:lpstr>
      <vt:lpstr>ماذا عن المثلية الجنسية؟</vt:lpstr>
      <vt:lpstr>ماذا عن الزواج من نفس الجنس ؟</vt:lpstr>
      <vt:lpstr>لماذا الله غاضب على الأمم (رو 1: 21-32)</vt:lpstr>
      <vt:lpstr>سلام فيلبي 4</vt:lpstr>
      <vt:lpstr>لاهوت القضاة – راعوث - صموئيل</vt:lpstr>
      <vt:lpstr>أشياء محددة للملاحظة</vt:lpstr>
      <vt:lpstr>What do you do for a living?</vt:lpstr>
      <vt:lpstr>Could you be more vague?</vt:lpstr>
      <vt:lpstr>أشياء محددة للملاحظة</vt:lpstr>
      <vt:lpstr>Our Crossroads Era 2006-2011</vt:lpstr>
      <vt:lpstr>PowerPoint Presentation</vt:lpstr>
      <vt:lpstr>أشياء محددة للملاحظة</vt:lpstr>
      <vt:lpstr>المأمورية العظمى</vt:lpstr>
      <vt:lpstr>ما هو أصلك؟</vt:lpstr>
      <vt:lpstr>3. قال بولس</vt:lpstr>
      <vt:lpstr>فيلبي ٣ : ٧-٩</vt:lpstr>
      <vt:lpstr>فيلبي ٣ : ١٠-١١</vt:lpstr>
      <vt:lpstr>قمامة (NIV, NASB), نفاية (NLT)</vt:lpstr>
      <vt:lpstr>ما الذي يجب أن تفكر فيه في البراز؟</vt:lpstr>
      <vt:lpstr>أشياء محددة للملاحظة</vt:lpstr>
      <vt:lpstr>الرجوع (غل 1: 6-7)</vt:lpstr>
      <vt:lpstr>الرجوع (غل 1: 8-9)</vt:lpstr>
      <vt:lpstr>أشياء محددة للملاحظة</vt:lpstr>
      <vt:lpstr>البِرّ في رسالة رومية</vt:lpstr>
      <vt:lpstr>مفاتيح لفتح الرؤيا</vt:lpstr>
      <vt:lpstr>رؤيا يوحنا</vt:lpstr>
      <vt:lpstr>أشياء محددة للملاحظة</vt:lpstr>
      <vt:lpstr>The Wayward Local Church</vt:lpstr>
      <vt:lpstr>الرابط للعرض التقديميِّ "دراسة الكتاب المقدَّس (علم التفسير)" متاحٌ على الموقع الإلكترونيّ:  BibleStudyDownloads.org</vt:lpstr>
      <vt:lpstr>PowerPoint Presentation</vt:lpstr>
    </vt:vector>
  </TitlesOfParts>
  <Company>Singapore Bible College</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Observing Things Repeated, Related, Compared &amp; Contrasted</dc:title>
  <dc:creator>Dr Rick Griffith</dc:creator>
  <cp:lastModifiedBy>Rick Griffith</cp:lastModifiedBy>
  <cp:revision>40</cp:revision>
  <dcterms:created xsi:type="dcterms:W3CDTF">2013-03-12T16:17:06Z</dcterms:created>
  <dcterms:modified xsi:type="dcterms:W3CDTF">2024-01-14T12:33:45Z</dcterms:modified>
</cp:coreProperties>
</file>