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theme/themeOverride5.xml" ContentType="application/vnd.openxmlformats-officedocument.themeOverride+xml"/>
  <Override PartName="/ppt/notesSlides/notesSlide10.xml" ContentType="application/vnd.openxmlformats-officedocument.presentationml.notesSlide+xml"/>
  <Override PartName="/ppt/theme/themeOverride6.xml" ContentType="application/vnd.openxmlformats-officedocument.themeOverride+xml"/>
  <Override PartName="/ppt/notesSlides/notesSlide11.xml" ContentType="application/vnd.openxmlformats-officedocument.presentationml.notesSlide+xml"/>
  <Override PartName="/ppt/theme/themeOverride7.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99" r:id="rId3"/>
    <p:sldMasterId id="2147483986" r:id="rId4"/>
    <p:sldMasterId id="2147483990" r:id="rId5"/>
    <p:sldMasterId id="2147484029" r:id="rId6"/>
    <p:sldMasterId id="2147484041" r:id="rId7"/>
    <p:sldMasterId id="2147484065" r:id="rId8"/>
    <p:sldMasterId id="2147484079" r:id="rId9"/>
    <p:sldMasterId id="2147484091" r:id="rId10"/>
    <p:sldMasterId id="2147484107" r:id="rId11"/>
    <p:sldMasterId id="2147484122" r:id="rId12"/>
    <p:sldMasterId id="2147484134" r:id="rId13"/>
    <p:sldMasterId id="2147484146" r:id="rId14"/>
    <p:sldMasterId id="2147484158" r:id="rId15"/>
  </p:sldMasterIdLst>
  <p:notesMasterIdLst>
    <p:notesMasterId r:id="rId52"/>
  </p:notesMasterIdLst>
  <p:sldIdLst>
    <p:sldId id="256" r:id="rId16"/>
    <p:sldId id="257" r:id="rId17"/>
    <p:sldId id="5242" r:id="rId18"/>
    <p:sldId id="5244" r:id="rId19"/>
    <p:sldId id="5297" r:id="rId20"/>
    <p:sldId id="5248" r:id="rId21"/>
    <p:sldId id="5298" r:id="rId22"/>
    <p:sldId id="262" r:id="rId23"/>
    <p:sldId id="5251" r:id="rId24"/>
    <p:sldId id="268" r:id="rId25"/>
    <p:sldId id="258" r:id="rId26"/>
    <p:sldId id="277" r:id="rId27"/>
    <p:sldId id="447" r:id="rId28"/>
    <p:sldId id="4758" r:id="rId29"/>
    <p:sldId id="4793" r:id="rId30"/>
    <p:sldId id="4804" r:id="rId31"/>
    <p:sldId id="4805" r:id="rId32"/>
    <p:sldId id="4806" r:id="rId33"/>
    <p:sldId id="4807" r:id="rId34"/>
    <p:sldId id="4808" r:id="rId35"/>
    <p:sldId id="4809" r:id="rId36"/>
    <p:sldId id="5503" r:id="rId37"/>
    <p:sldId id="4794" r:id="rId38"/>
    <p:sldId id="4739" r:id="rId39"/>
    <p:sldId id="4810" r:id="rId40"/>
    <p:sldId id="649" r:id="rId41"/>
    <p:sldId id="5512" r:id="rId42"/>
    <p:sldId id="651" r:id="rId43"/>
    <p:sldId id="652" r:id="rId44"/>
    <p:sldId id="654" r:id="rId45"/>
    <p:sldId id="5513" r:id="rId46"/>
    <p:sldId id="656" r:id="rId47"/>
    <p:sldId id="4818" r:id="rId48"/>
    <p:sldId id="4819" r:id="rId49"/>
    <p:sldId id="4884" r:id="rId50"/>
    <p:sldId id="328"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061" autoAdjust="0"/>
    <p:restoredTop sz="74562" autoAdjust="0"/>
  </p:normalViewPr>
  <p:slideViewPr>
    <p:cSldViewPr snapToGrid="0" snapToObjects="1">
      <p:cViewPr varScale="1">
        <p:scale>
          <a:sx n="80" d="100"/>
          <a:sy n="80" d="100"/>
        </p:scale>
        <p:origin x="184" y="100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7003FC-63FF-164D-B840-2C6A79CDC29B}" type="datetimeFigureOut">
              <a:rPr lang="en-US" smtClean="0"/>
              <a:t>1/14/24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0AF4D8-59A9-CE48-8B4A-F08DBC626AD1}" type="slidenum">
              <a:rPr lang="en-US" smtClean="0"/>
              <a:t>‹#›</a:t>
            </a:fld>
            <a:endParaRPr lang="en-US"/>
          </a:p>
        </p:txBody>
      </p:sp>
    </p:spTree>
    <p:extLst>
      <p:ext uri="{BB962C8B-B14F-4D97-AF65-F5344CB8AC3E}">
        <p14:creationId xmlns:p14="http://schemas.microsoft.com/office/powerpoint/2010/main" val="15368295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2434AA-AD68-9E4C-B259-07FB03B658E8}" type="slidenum">
              <a:rPr lang="en-US" sz="1200">
                <a:solidFill>
                  <a:prstClr val="black"/>
                </a:solidFill>
              </a:rPr>
              <a:pPr eaLnBrk="1" hangingPunct="1"/>
              <a:t>2</a:t>
            </a:fld>
            <a:endParaRPr lang="en-US" sz="1200">
              <a:solidFill>
                <a:prstClr val="black"/>
              </a:solidFill>
            </a:endParaRPr>
          </a:p>
        </p:txBody>
      </p:sp>
      <p:sp>
        <p:nvSpPr>
          <p:cNvPr id="729090" name="Rectangle 2"/>
          <p:cNvSpPr>
            <a:spLocks noGrp="1" noRot="1" noChangeAspect="1" noChangeArrowheads="1" noTextEdit="1"/>
          </p:cNvSpPr>
          <p:nvPr>
            <p:ph type="sldImg"/>
          </p:nvPr>
        </p:nvSpPr>
        <p:spPr>
          <a:ln/>
        </p:spPr>
      </p:sp>
      <p:sp>
        <p:nvSpPr>
          <p:cNvPr id="72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E38F80-F8A9-824D-8850-F65B5A2B666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Some will call the first perspective Calvinists since John Calvin argued for the perseverance of the saints during the Reformation, so it is deemed the Reformed view. Of course, Arminians lived in the Reformation also, but the label applies to the first view only.</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During the past 500 years, Christians have traditionally fallen into either the Reformed or Arminian camps. But the Partakers perspective is an intermediate view that has become more popular since the 1990s with Joseph </a:t>
            </a:r>
            <a:r>
              <a:rPr lang="en-US" dirty="0" err="1">
                <a:latin typeface="Arial" charset="0"/>
                <a:ea typeface="ＭＳ Ｐゴシック" charset="0"/>
                <a:cs typeface="ＭＳ Ｐゴシック" charset="0"/>
              </a:rPr>
              <a:t>Dillow’s</a:t>
            </a:r>
            <a:r>
              <a:rPr lang="en-US" dirty="0">
                <a:latin typeface="Arial" charset="0"/>
                <a:ea typeface="ＭＳ Ｐゴシック" charset="0"/>
                <a:cs typeface="ＭＳ Ｐゴシック" charset="0"/>
              </a:rPr>
              <a:t> book, </a:t>
            </a:r>
            <a:r>
              <a:rPr lang="en-US" i="1" dirty="0">
                <a:latin typeface="Arial" charset="0"/>
                <a:ea typeface="ＭＳ Ｐゴシック" charset="0"/>
                <a:cs typeface="ＭＳ Ｐゴシック" charset="0"/>
              </a:rPr>
              <a:t>Final Destiny </a:t>
            </a:r>
            <a:r>
              <a:rPr lang="en-US" i="0" dirty="0">
                <a:latin typeface="Arial" charset="0"/>
                <a:ea typeface="ＭＳ Ｐゴシック" charset="0"/>
                <a:cs typeface="ＭＳ Ｐゴシック" charset="0"/>
              </a:rPr>
              <a:t>(at first titled </a:t>
            </a:r>
            <a:r>
              <a:rPr lang="en-US" i="1" dirty="0">
                <a:latin typeface="Arial" charset="0"/>
                <a:ea typeface="ＭＳ Ｐゴシック" charset="0"/>
                <a:cs typeface="ＭＳ Ｐゴシック" charset="0"/>
              </a:rPr>
              <a:t>The Reign of the Servant Kings</a:t>
            </a:r>
            <a:r>
              <a:rPr lang="en-US" i="0" dirty="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036509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62D7F8-A8AB-1A4E-863B-844BCDDEA88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All three views see the judgment of “the fire that will consume God’s enemies” (Heb 10:27) as a very severe judgment. But the first two views see it as referring to hell.</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462752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EED777-DDF2-6F45-8412-30C6D31EEE9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I wrote my 1990 ThD dissertation at Dallas Seminary called “The Eschatological Significance of the Sabbath.” A major part addressed the “Sabbath rest for the people of God” (4</a:t>
            </a:r>
            <a:r>
              <a:rPr lang="en-US" dirty="0">
                <a:latin typeface="Arial" charset="0"/>
                <a:ea typeface="ＭＳ Ｐゴシック" charset="0"/>
                <a:cs typeface="ＭＳ Ｐゴシック" charset="0"/>
                <a:sym typeface="Wingdings" pitchFamily="2" charset="2"/>
              </a:rPr>
              <a:t>:9). To argue my point, I felt the need to address the recipients of the letter as unbelievers like the False Believer (Reformed) view, but I always felt uncomfortable with that, given the many times the readers are addressed as Christians. </a:t>
            </a:r>
          </a:p>
          <a:p>
            <a:pPr eaLnBrk="1" hangingPunct="1"/>
            <a:endParaRPr lang="en-US" dirty="0">
              <a:latin typeface="Arial" charset="0"/>
              <a:ea typeface="ＭＳ Ｐゴシック" charset="0"/>
              <a:cs typeface="ＭＳ Ｐゴシック" charset="0"/>
              <a:sym typeface="Wingdings" pitchFamily="2" charset="2"/>
            </a:endParaRPr>
          </a:p>
          <a:p>
            <a:pPr eaLnBrk="1" hangingPunct="1"/>
            <a:r>
              <a:rPr lang="en-US" dirty="0">
                <a:latin typeface="Arial" charset="0"/>
                <a:ea typeface="ＭＳ Ｐゴシック" charset="0"/>
                <a:cs typeface="ＭＳ Ｐゴシック" charset="0"/>
                <a:sym typeface="Wingdings" pitchFamily="2" charset="2"/>
              </a:rPr>
              <a:t>Yet I felt that the second view had even more difficulties to deny eternal life to those truly saved.</a:t>
            </a:r>
          </a:p>
          <a:p>
            <a:pPr eaLnBrk="1" hangingPunct="1"/>
            <a:endParaRPr lang="en-US" dirty="0">
              <a:latin typeface="Arial" charset="0"/>
              <a:ea typeface="ＭＳ Ｐゴシック" charset="0"/>
              <a:cs typeface="ＭＳ Ｐゴシック" charset="0"/>
              <a:sym typeface="Wingdings" pitchFamily="2" charset="2"/>
            </a:endParaRPr>
          </a:p>
          <a:p>
            <a:pPr eaLnBrk="1" hangingPunct="1"/>
            <a:r>
              <a:rPr lang="en-US" dirty="0">
                <a:latin typeface="Arial" charset="0"/>
                <a:ea typeface="ＭＳ Ｐゴシック" charset="0"/>
                <a:cs typeface="ＭＳ Ｐゴシック" charset="0"/>
                <a:sym typeface="Wingdings" pitchFamily="2" charset="2"/>
              </a:rPr>
              <a:t>I also resisted the third view—to say that only their works are judged denies the clear teaching of 10:27 where the enemies themselves experience the fire.</a:t>
            </a:r>
          </a:p>
          <a:p>
            <a:pPr eaLnBrk="1" hangingPunct="1"/>
            <a:endParaRPr lang="en-US" dirty="0">
              <a:latin typeface="Arial" charset="0"/>
              <a:ea typeface="ＭＳ Ｐゴシック" charset="0"/>
              <a:cs typeface="ＭＳ Ｐゴシック" charset="0"/>
              <a:sym typeface="Wingdings" pitchFamily="2" charset="2"/>
            </a:endParaRPr>
          </a:p>
          <a:p>
            <a:pPr eaLnBrk="1" hangingPunct="1"/>
            <a:r>
              <a:rPr lang="en-US" dirty="0">
                <a:latin typeface="Arial" charset="0"/>
                <a:ea typeface="ＭＳ Ｐゴシック" charset="0"/>
                <a:cs typeface="ＭＳ Ｐゴシック" charset="0"/>
                <a:sym typeface="Wingdings" pitchFamily="2" charset="2"/>
              </a:rPr>
              <a:t>So I settled on a modified version of the Carnal Believer View where the people—not their deeds—experience fire. But that fire is not hell so that these believers lose their salvation. Instead, it is the AD 70 fire of Jerusalem where the Romans set the city on fire. This keeps the literal sense, which is the normal sense of genuine fire (actually, all three views see the fire as literal). But, better than that, it has a literal sense that avoids the weaknesses of both of the first two views.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03973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28688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Essentially three views are possible to answer the perseverance question. 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 English-155</a:t>
            </a:r>
          </a:p>
          <a:p>
            <a:r>
              <a:rPr lang="en-US" dirty="0">
                <a:latin typeface="Times New Roman" charset="0"/>
                <a:ea typeface="ＭＳ Ｐゴシック" charset="0"/>
                <a:cs typeface="ＭＳ Ｐゴシック" charset="0"/>
              </a:rPr>
              <a:t>NS-19-Hebrews-52</a:t>
            </a:r>
          </a:p>
          <a:p>
            <a:r>
              <a:rPr lang="en-US" dirty="0">
                <a:latin typeface="Times New Roman" charset="0"/>
                <a:ea typeface="ＭＳ Ｐゴシック" charset="0"/>
                <a:cs typeface="ＭＳ Ｐゴシック" charset="0"/>
              </a:rPr>
              <a:t>NS-20-James-115</a:t>
            </a:r>
          </a:p>
          <a:p>
            <a:r>
              <a:rPr lang="en-US" dirty="0">
                <a:latin typeface="Times New Roman" charset="0"/>
                <a:ea typeface="ＭＳ Ｐゴシック" charset="0"/>
                <a:cs typeface="ＭＳ Ｐゴシック" charset="0"/>
              </a:rPr>
              <a:t>SA-15-Inheritance-47</a:t>
            </a:r>
          </a:p>
        </p:txBody>
      </p:sp>
    </p:spTree>
    <p:extLst>
      <p:ext uri="{BB962C8B-B14F-4D97-AF65-F5344CB8AC3E}">
        <p14:creationId xmlns:p14="http://schemas.microsoft.com/office/powerpoint/2010/main" val="1962131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5C8050-0C84-8B4C-8862-742551BE065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1955" name="Rectangle 2"/>
          <p:cNvSpPr>
            <a:spLocks noGrp="1" noRot="1" noChangeAspect="1" noChangeArrowheads="1"/>
          </p:cNvSpPr>
          <p:nvPr>
            <p:ph type="sldImg"/>
          </p:nvPr>
        </p:nvSpPr>
        <p:spPr>
          <a:solidFill>
            <a:srgbClr val="FFFFFF"/>
          </a:solidFill>
          <a:ln/>
        </p:spPr>
      </p:sp>
      <p:sp>
        <p:nvSpPr>
          <p:cNvPr id="38195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various events of AD 66-70 led to Titus sieging the capital.</a:t>
            </a:r>
          </a:p>
        </p:txBody>
      </p:sp>
    </p:spTree>
    <p:extLst>
      <p:ext uri="{BB962C8B-B14F-4D97-AF65-F5344CB8AC3E}">
        <p14:creationId xmlns:p14="http://schemas.microsoft.com/office/powerpoint/2010/main" val="2293635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59179E-EE4B-FB40-8115-1A2BFC768B5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Romans built a siege wall to protect their troops from marauding Jewish fanatical defenders who left the city at night to attack the Roman troops.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5D865E-DD77-8843-B329-7740F82F48F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6051" name="Rectangle 2"/>
          <p:cNvSpPr>
            <a:spLocks noGrp="1" noRot="1" noChangeAspect="1" noChangeArrowheads="1"/>
          </p:cNvSpPr>
          <p:nvPr>
            <p:ph type="sldImg"/>
          </p:nvPr>
        </p:nvSpPr>
        <p:spPr>
          <a:solidFill>
            <a:srgbClr val="FFFFFF"/>
          </a:solidFill>
          <a:ln/>
        </p:spPr>
      </p:sp>
      <p:sp>
        <p:nvSpPr>
          <p:cNvPr id="38605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temple had stood for almost 600 years.</a:t>
            </a:r>
            <a:r>
              <a:rPr lang="en-SG" dirty="0">
                <a:effectLst/>
              </a:rPr>
              <a:t> </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This Second Temple had just been completed in AD 64 but Jesus said that not one of its stones would remain on another (Matt 24:2).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58FEC2-5211-474F-A116-A5FD40BECED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8099" name="Rectangle 2"/>
          <p:cNvSpPr>
            <a:spLocks noGrp="1" noRot="1" noChangeAspect="1" noChangeArrowheads="1"/>
          </p:cNvSpPr>
          <p:nvPr>
            <p:ph type="sldImg"/>
          </p:nvPr>
        </p:nvSpPr>
        <p:spPr>
          <a:solidFill>
            <a:srgbClr val="FFFFFF"/>
          </a:solidFill>
          <a:ln/>
        </p:spPr>
      </p:sp>
      <p:sp>
        <p:nvSpPr>
          <p:cNvPr id="38810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temple was a massive complex that ended up being the last part of the city for the Jews to defend. </a:t>
            </a:r>
            <a:r>
              <a:rPr lang="en-US" sz="1200" kern="1200" dirty="0">
                <a:solidFill>
                  <a:schemeClr val="tx1"/>
                </a:solidFill>
                <a:effectLst/>
                <a:latin typeface="+mn-lt"/>
                <a:ea typeface="+mn-ea"/>
                <a:cs typeface="+mn-cs"/>
              </a:rPr>
              <a:t>Was this temple worth defending?</a:t>
            </a:r>
            <a:r>
              <a:rPr lang="en-SG" dirty="0">
                <a:effectLst/>
              </a:rPr>
              <a:t>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Definition: Faith sees the unseen (11:1).</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73807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7794DF-E4CC-F648-9BF7-9189D5D0BC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0147" name="Rectangle 2"/>
          <p:cNvSpPr>
            <a:spLocks noGrp="1" noRot="1" noChangeAspect="1" noChangeArrowheads="1"/>
          </p:cNvSpPr>
          <p:nvPr>
            <p:ph type="sldImg"/>
          </p:nvPr>
        </p:nvSpPr>
        <p:spPr>
          <a:solidFill>
            <a:srgbClr val="FFFFFF"/>
          </a:solidFill>
          <a:ln/>
        </p:spPr>
      </p:sp>
      <p:sp>
        <p:nvSpPr>
          <p:cNvPr id="39014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Of particular importance was this fortress with four towers overlooking the temple complex.</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60BD38-4528-8B45-B410-14330093F9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Finally it was leveled except for one tower that Titus used to command his troops.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C832A7-D822-3048-A532-306ECC2529C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4243" name="Rectangle 2"/>
          <p:cNvSpPr>
            <a:spLocks noGrp="1" noRot="1" noChangeAspect="1" noChangeArrowheads="1"/>
          </p:cNvSpPr>
          <p:nvPr>
            <p:ph type="sldImg"/>
          </p:nvPr>
        </p:nvSpPr>
        <p:spPr>
          <a:solidFill>
            <a:srgbClr val="FFFFFF"/>
          </a:solidFill>
          <a:ln/>
        </p:spPr>
      </p:sp>
      <p:sp>
        <p:nvSpPr>
          <p:cNvPr id="39424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assault was an absolute bloodbath.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 This was especially against commoners and priests inexperienced in war to face the professional Roman soldiers</a:t>
            </a:r>
            <a:r>
              <a:rPr lang="en-US" sz="1200" kern="1200" dirty="0">
                <a:solidFill>
                  <a:schemeClr val="tx1"/>
                </a:solidFill>
                <a:effectLst/>
                <a:latin typeface="+mn-lt"/>
                <a:ea typeface="+mn-ea"/>
                <a:cs typeface="+mn-cs"/>
              </a:rPr>
              <a:t>, who killed them by the thousands.</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B28826-FF9E-554B-8C5A-44168251331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Todd Bolen: </a:t>
            </a:r>
            <a:r>
              <a:rPr lang="en-US" altLang="ja-JP" dirty="0">
                <a:latin typeface="Arial"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Pella/</a:t>
            </a:r>
            <a:r>
              <a:rPr lang="en-US" altLang="ja-JP" sz="1300" dirty="0" err="1">
                <a:solidFill>
                  <a:srgbClr val="000000"/>
                </a:solidFill>
                <a:latin typeface="Verdana" charset="0"/>
                <a:ea typeface="ＭＳ Ｐゴシック" charset="0"/>
                <a:cs typeface="ＭＳ Ｐゴシック" charset="0"/>
              </a:rPr>
              <a:t>Pehel</a:t>
            </a:r>
            <a:r>
              <a:rPr lang="en-US" altLang="ja-JP" sz="13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300" dirty="0" err="1">
                <a:solidFill>
                  <a:srgbClr val="000000"/>
                </a:solidFill>
                <a:latin typeface="Verdana" charset="0"/>
                <a:ea typeface="ＭＳ Ｐゴシック" charset="0"/>
                <a:cs typeface="ＭＳ Ｐゴシック" charset="0"/>
              </a:rPr>
              <a:t>Seti</a:t>
            </a:r>
            <a:r>
              <a:rPr lang="en-US" altLang="ja-JP" sz="13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fr-FR" altLang="ja-JP" sz="1300" dirty="0">
                <a:solidFill>
                  <a:srgbClr val="000000"/>
                </a:solidFill>
                <a:latin typeface="Verdana"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a:t>
            </a:r>
            <a:endParaRPr lang="en-US" sz="1300" dirty="0">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760535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372EC7-9752-FF4A-95EF-E36F6757503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15644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BS Bible Study (Hermeneutics) in Arabic</a:t>
            </a:r>
          </a:p>
          <a:p>
            <a:r>
              <a:rPr lang="en-US" dirty="0"/>
              <a:t>______________</a:t>
            </a:r>
          </a:p>
          <a:p>
            <a:r>
              <a:rPr lang="en-US" dirty="0"/>
              <a:t>Common-</a:t>
            </a:r>
            <a:r>
              <a:rPr lang="en-US" dirty="0">
                <a:latin typeface="Arial" charset="0"/>
                <a:ea typeface="ＭＳ Ｐゴシック" charset="0"/>
              </a:rPr>
              <a:t>14</a:t>
            </a:r>
            <a:endParaRPr lang="en-US" dirty="0"/>
          </a:p>
        </p:txBody>
      </p:sp>
    </p:spTree>
    <p:extLst>
      <p:ext uri="{BB962C8B-B14F-4D97-AF65-F5344CB8AC3E}">
        <p14:creationId xmlns:p14="http://schemas.microsoft.com/office/powerpoint/2010/main" val="876681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got so bad that Cain even killed his own brother Abel.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83155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This is called a "tag cloud"</a:t>
            </a:r>
          </a:p>
        </p:txBody>
      </p:sp>
      <p:sp>
        <p:nvSpPr>
          <p:cNvPr id="4" name="Slide Number Placeholder 3"/>
          <p:cNvSpPr>
            <a:spLocks noGrp="1"/>
          </p:cNvSpPr>
          <p:nvPr>
            <p:ph type="sldNum" sz="quarter" idx="10"/>
          </p:nvPr>
        </p:nvSpPr>
        <p:spPr/>
        <p:txBody>
          <a:bodyPr/>
          <a:lstStyle/>
          <a:p>
            <a:fld id="{230AF4D8-59A9-CE48-8B4A-F08DBC626AD1}" type="slidenum">
              <a:rPr lang="en-US" smtClean="0"/>
              <a:t>10</a:t>
            </a:fld>
            <a:endParaRPr lang="en-US"/>
          </a:p>
        </p:txBody>
      </p:sp>
    </p:spTree>
    <p:extLst>
      <p:ext uri="{BB962C8B-B14F-4D97-AF65-F5344CB8AC3E}">
        <p14:creationId xmlns:p14="http://schemas.microsoft.com/office/powerpoint/2010/main" val="3026803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7F7B35-A024-494C-B0A8-D8FC132749D9}" type="slidenum">
              <a:rPr lang="en-US" sz="1200">
                <a:solidFill>
                  <a:srgbClr val="000000"/>
                </a:solidFill>
              </a:rPr>
              <a:pPr eaLnBrk="1" hangingPunct="1"/>
              <a:t>11</a:t>
            </a:fld>
            <a:endParaRPr lang="en-US" sz="1200">
              <a:solidFill>
                <a:srgbClr val="000000"/>
              </a:solidFill>
            </a:endParaRPr>
          </a:p>
        </p:txBody>
      </p:sp>
      <p:sp>
        <p:nvSpPr>
          <p:cNvPr id="731138" name="Rectangle 2"/>
          <p:cNvSpPr>
            <a:spLocks noGrp="1" noRot="1" noChangeAspect="1" noChangeArrowheads="1" noTextEdit="1"/>
          </p:cNvSpPr>
          <p:nvPr>
            <p:ph type="sldImg"/>
          </p:nvPr>
        </p:nvSpPr>
        <p:spPr>
          <a:ln/>
        </p:spPr>
      </p:sp>
      <p:sp>
        <p:nvSpPr>
          <p:cNvPr id="731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often we read this as if it says, “For it is impossible to bring back to SALVATION…”</a:t>
            </a:r>
          </a:p>
          <a:p>
            <a:r>
              <a:rPr lang="en-US" dirty="0"/>
              <a:t>But it doesn’t say “SALVATION.” It says “REPENTANCE” and no one can be brought BACK to repentance unless he has already FIRST repented, right? This text refers to Christians!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108511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8483D8-84FB-4B47-A9E1-8B546EE222D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By “False Believer” I am referring to one is actually an unbeliever but people—and maybe the person himself—</a:t>
            </a:r>
            <a:r>
              <a:rPr lang="en-US" i="1" dirty="0">
                <a:latin typeface="Arial" charset="0"/>
                <a:ea typeface="ＭＳ Ｐゴシック" charset="0"/>
                <a:cs typeface="ＭＳ Ｐゴシック" charset="0"/>
              </a:rPr>
              <a:t>thinks</a:t>
            </a:r>
            <a:r>
              <a:rPr lang="en-US" i="0" dirty="0">
                <a:latin typeface="Arial" charset="0"/>
                <a:ea typeface="ＭＳ Ｐゴシック" charset="0"/>
                <a:cs typeface="ＭＳ Ｐゴシック" charset="0"/>
              </a:rPr>
              <a:t> he is a Christ.</a:t>
            </a:r>
          </a:p>
          <a:p>
            <a:pPr eaLnBrk="1" hangingPunct="1"/>
            <a:endParaRPr lang="en-US" i="0" dirty="0">
              <a:latin typeface="Arial" charset="0"/>
              <a:ea typeface="ＭＳ Ｐゴシック" charset="0"/>
              <a:cs typeface="ＭＳ Ｐゴシック" charset="0"/>
            </a:endParaRPr>
          </a:p>
          <a:p>
            <a:pPr eaLnBrk="1" hangingPunct="1"/>
            <a:r>
              <a:rPr lang="en-US" i="0" dirty="0">
                <a:latin typeface="Arial" charset="0"/>
                <a:ea typeface="ＭＳ Ｐゴシック" charset="0"/>
                <a:cs typeface="ＭＳ Ｐゴシック" charset="0"/>
              </a:rPr>
              <a:t>By “Former Believer” I mean one who some would say </a:t>
            </a:r>
            <a:r>
              <a:rPr lang="en-US" i="1" dirty="0">
                <a:latin typeface="Arial" charset="0"/>
                <a:ea typeface="ＭＳ Ｐゴシック" charset="0"/>
                <a:cs typeface="ＭＳ Ｐゴシック" charset="0"/>
              </a:rPr>
              <a:t>used</a:t>
            </a:r>
            <a:r>
              <a:rPr lang="en-US" i="0" dirty="0">
                <a:latin typeface="Arial" charset="0"/>
                <a:ea typeface="ＭＳ Ｐゴシック" charset="0"/>
                <a:cs typeface="ＭＳ Ｐゴシック" charset="0"/>
              </a:rPr>
              <a:t> to be a Christian as if our position with Christ is not permanent.</a:t>
            </a:r>
          </a:p>
          <a:p>
            <a:pPr eaLnBrk="1" hangingPunct="1"/>
            <a:endParaRPr lang="en-US" i="0" dirty="0">
              <a:latin typeface="Arial" charset="0"/>
              <a:ea typeface="ＭＳ Ｐゴシック" charset="0"/>
              <a:cs typeface="ＭＳ Ｐゴシック" charset="0"/>
            </a:endParaRPr>
          </a:p>
          <a:p>
            <a:pPr eaLnBrk="1" hangingPunct="1"/>
            <a:r>
              <a:rPr lang="en-US" i="0" dirty="0">
                <a:latin typeface="Arial" charset="0"/>
                <a:ea typeface="ＭＳ Ｐゴシック" charset="0"/>
                <a:cs typeface="ＭＳ Ｐゴシック" charset="0"/>
              </a:rPr>
              <a:t>By “Carnal Believer” I allude to 1 Corinthians 3:1 where it notes that some Christians live according to the flesh rather than the Spirit. “Carnal” is translated “men of flesh” in some translations (e.g., NAU).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58247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358B43-549C-794D-8A7E-FB3B7DDB9FE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first two views see the recipients of Hebrews as potentially being non-Christians who are not redeemed in the end. </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319327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C2452B-614B-9C4A-A215-F538A97DFF4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first two views end up in the same place—hell for unbelievers in the first place and hell for the believer in the second, though they would no longer call the person a believer. </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857616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C573C0C-C3BA-7F4E-BB57-B90404FBC889}" type="datetimeFigureOut">
              <a:rPr lang="en-US" smtClean="0"/>
              <a:t>1/14/24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047A4-0C7E-B64E-9571-3C17CF3725F5}" type="slidenum">
              <a:rPr lang="en-US" smtClean="0"/>
              <a:t>‹#›</a:t>
            </a:fld>
            <a:endParaRPr lang="en-US"/>
          </a:p>
        </p:txBody>
      </p:sp>
    </p:spTree>
    <p:extLst>
      <p:ext uri="{BB962C8B-B14F-4D97-AF65-F5344CB8AC3E}">
        <p14:creationId xmlns:p14="http://schemas.microsoft.com/office/powerpoint/2010/main" val="3682352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573C0C-C3BA-7F4E-BB57-B90404FBC889}" type="datetimeFigureOut">
              <a:rPr lang="en-US" smtClean="0"/>
              <a:t>1/14/24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047A4-0C7E-B64E-9571-3C17CF3725F5}" type="slidenum">
              <a:rPr lang="en-US" smtClean="0"/>
              <a:t>‹#›</a:t>
            </a:fld>
            <a:endParaRPr lang="en-US"/>
          </a:p>
        </p:txBody>
      </p:sp>
    </p:spTree>
    <p:extLst>
      <p:ext uri="{BB962C8B-B14F-4D97-AF65-F5344CB8AC3E}">
        <p14:creationId xmlns:p14="http://schemas.microsoft.com/office/powerpoint/2010/main" val="32345390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E6267522-C44E-E94B-8317-505AFBC9150C}"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8787397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71"/>
          <p:cNvSpPr>
            <a:spLocks noGrp="1" noChangeArrowheads="1"/>
          </p:cNvSpPr>
          <p:nvPr>
            <p:ph type="sldNum" sz="quarter" idx="12"/>
          </p:nvPr>
        </p:nvSpPr>
        <p:spPr>
          <a:ln/>
        </p:spPr>
        <p:txBody>
          <a:bodyPr/>
          <a:lstStyle>
            <a:lvl1pPr>
              <a:defRPr/>
            </a:lvl1pPr>
          </a:lstStyle>
          <a:p>
            <a:fld id="{CFC40E04-9084-2A4C-A231-F24D797B2771}"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0374511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71"/>
          <p:cNvSpPr>
            <a:spLocks noGrp="1" noChangeArrowheads="1"/>
          </p:cNvSpPr>
          <p:nvPr>
            <p:ph type="sldNum" sz="quarter" idx="12"/>
          </p:nvPr>
        </p:nvSpPr>
        <p:spPr>
          <a:ln/>
        </p:spPr>
        <p:txBody>
          <a:bodyPr/>
          <a:lstStyle>
            <a:lvl1pPr>
              <a:defRPr/>
            </a:lvl1pPr>
          </a:lstStyle>
          <a:p>
            <a:fld id="{3282F323-272E-B243-B770-C16E8B0EDE6D}"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8343719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71"/>
          <p:cNvSpPr>
            <a:spLocks noGrp="1" noChangeArrowheads="1"/>
          </p:cNvSpPr>
          <p:nvPr>
            <p:ph type="sldNum" sz="quarter" idx="12"/>
          </p:nvPr>
        </p:nvSpPr>
        <p:spPr>
          <a:ln/>
        </p:spPr>
        <p:txBody>
          <a:bodyPr/>
          <a:lstStyle>
            <a:lvl1pPr>
              <a:defRPr/>
            </a:lvl1pPr>
          </a:lstStyle>
          <a:p>
            <a:fld id="{12BD8539-64EB-854E-AB38-D5C6F4E9FCEC}"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9860353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08471418-BC75-694D-9919-DEBC4E53F4E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41390480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7D2F988E-9414-5A4D-926D-7C61A7DCDFF1}"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6755675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1E6C7165-6B16-AC43-935E-83670B065C3B}"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1005440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A06D5BF7-B2CD-2745-9211-C6B18DEB32C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4320851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81159E9B-65F6-EE44-8197-22BC723FD7D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841780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71"/>
          <p:cNvSpPr>
            <a:spLocks noGrp="1" noChangeArrowheads="1"/>
          </p:cNvSpPr>
          <p:nvPr>
            <p:ph type="sldNum" sz="quarter" idx="12"/>
          </p:nvPr>
        </p:nvSpPr>
        <p:spPr>
          <a:ln/>
        </p:spPr>
        <p:txBody>
          <a:bodyPr/>
          <a:lstStyle>
            <a:lvl1pPr>
              <a:defRPr/>
            </a:lvl1pPr>
          </a:lstStyle>
          <a:p>
            <a:fld id="{912A509C-1FD8-C340-945D-F484F85253F5}"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605147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573C0C-C3BA-7F4E-BB57-B90404FBC889}" type="datetimeFigureOut">
              <a:rPr lang="en-US" smtClean="0"/>
              <a:t>1/14/24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047A4-0C7E-B64E-9571-3C17CF3725F5}" type="slidenum">
              <a:rPr lang="en-US" smtClean="0"/>
              <a:t>‹#›</a:t>
            </a:fld>
            <a:endParaRPr lang="en-US"/>
          </a:p>
        </p:txBody>
      </p:sp>
    </p:spTree>
    <p:extLst>
      <p:ext uri="{BB962C8B-B14F-4D97-AF65-F5344CB8AC3E}">
        <p14:creationId xmlns:p14="http://schemas.microsoft.com/office/powerpoint/2010/main" val="4369247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71"/>
          <p:cNvSpPr>
            <a:spLocks noGrp="1" noChangeArrowheads="1"/>
          </p:cNvSpPr>
          <p:nvPr>
            <p:ph type="sldNum" sz="quarter" idx="12"/>
          </p:nvPr>
        </p:nvSpPr>
        <p:spPr>
          <a:ln/>
        </p:spPr>
        <p:txBody>
          <a:bodyPr/>
          <a:lstStyle>
            <a:lvl1pPr>
              <a:defRPr/>
            </a:lvl1pPr>
          </a:lstStyle>
          <a:p>
            <a:fld id="{C71FB22D-81DE-E649-9472-2B7AD2F9DA94}"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1753392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9C6E5ACD-BD47-764C-A0D8-55D787A46B1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8547892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695894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648086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17527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628070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307290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808176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36235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04443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A3CFD3-C24B-604C-9F0F-F329617ACECD}"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4401700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432719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352337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060860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74457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928035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2223084071"/>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3708171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1382358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911809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488779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6FFC96-1591-E143-BE4E-0CDE2B32C17E}"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4137533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6598614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0434449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0087815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9036084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688857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5651423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5707310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527812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2321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1202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F4A3B-6C77-B74E-ABF4-BB7A501CC4F1}"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15281513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29520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18641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397291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08429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95668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968705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87501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333233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48712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70041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C44F80-A626-4D4C-8291-05528ADAE7DC}"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96005605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27738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81207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87311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11029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018975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33702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97735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46022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16881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502A2A-EF85-9B44-A95F-82FE263C5B1B}" type="slidenum">
              <a:rPr lang="en-US"/>
              <a:pPr>
                <a:defRPr/>
              </a:pPr>
              <a:t>‹#›</a:t>
            </a:fld>
            <a:endParaRPr lang="en-US"/>
          </a:p>
        </p:txBody>
      </p:sp>
    </p:spTree>
    <p:extLst>
      <p:ext uri="{BB962C8B-B14F-4D97-AF65-F5344CB8AC3E}">
        <p14:creationId xmlns:p14="http://schemas.microsoft.com/office/powerpoint/2010/main" val="1015567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10149A-FA96-304E-A179-81D7499C1C0E}"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127682617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434569-20F8-7E41-9B8E-6387D0390B69}" type="slidenum">
              <a:rPr lang="en-US"/>
              <a:pPr>
                <a:defRPr/>
              </a:pPr>
              <a:t>‹#›</a:t>
            </a:fld>
            <a:endParaRPr lang="en-US"/>
          </a:p>
        </p:txBody>
      </p:sp>
    </p:spTree>
    <p:extLst>
      <p:ext uri="{BB962C8B-B14F-4D97-AF65-F5344CB8AC3E}">
        <p14:creationId xmlns:p14="http://schemas.microsoft.com/office/powerpoint/2010/main" val="20785036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0D6526-64DD-304D-A195-8DE62308F39A}" type="slidenum">
              <a:rPr lang="en-US"/>
              <a:pPr>
                <a:defRPr/>
              </a:pPr>
              <a:t>‹#›</a:t>
            </a:fld>
            <a:endParaRPr lang="en-US"/>
          </a:p>
        </p:txBody>
      </p:sp>
    </p:spTree>
    <p:extLst>
      <p:ext uri="{BB962C8B-B14F-4D97-AF65-F5344CB8AC3E}">
        <p14:creationId xmlns:p14="http://schemas.microsoft.com/office/powerpoint/2010/main" val="8781692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41597C-9A1C-554E-9971-BB691367CD11}" type="slidenum">
              <a:rPr lang="en-US"/>
              <a:pPr>
                <a:defRPr/>
              </a:pPr>
              <a:t>‹#›</a:t>
            </a:fld>
            <a:endParaRPr lang="en-US"/>
          </a:p>
        </p:txBody>
      </p:sp>
    </p:spTree>
    <p:extLst>
      <p:ext uri="{BB962C8B-B14F-4D97-AF65-F5344CB8AC3E}">
        <p14:creationId xmlns:p14="http://schemas.microsoft.com/office/powerpoint/2010/main" val="32062951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20E3B76-3173-C249-AB4B-6E11D87CDA13}" type="slidenum">
              <a:rPr lang="en-US"/>
              <a:pPr>
                <a:defRPr/>
              </a:pPr>
              <a:t>‹#›</a:t>
            </a:fld>
            <a:endParaRPr lang="en-US"/>
          </a:p>
        </p:txBody>
      </p:sp>
    </p:spTree>
    <p:extLst>
      <p:ext uri="{BB962C8B-B14F-4D97-AF65-F5344CB8AC3E}">
        <p14:creationId xmlns:p14="http://schemas.microsoft.com/office/powerpoint/2010/main" val="14673431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BD7033-4FA5-0D47-B45A-B071185D414E}" type="slidenum">
              <a:rPr lang="en-US"/>
              <a:pPr>
                <a:defRPr/>
              </a:pPr>
              <a:t>‹#›</a:t>
            </a:fld>
            <a:endParaRPr lang="en-US"/>
          </a:p>
        </p:txBody>
      </p:sp>
    </p:spTree>
    <p:extLst>
      <p:ext uri="{BB962C8B-B14F-4D97-AF65-F5344CB8AC3E}">
        <p14:creationId xmlns:p14="http://schemas.microsoft.com/office/powerpoint/2010/main" val="10389972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8E2D7D-02D5-9B49-9927-88100BDC4E58}" type="slidenum">
              <a:rPr lang="en-US"/>
              <a:pPr>
                <a:defRPr/>
              </a:pPr>
              <a:t>‹#›</a:t>
            </a:fld>
            <a:endParaRPr lang="en-US"/>
          </a:p>
        </p:txBody>
      </p:sp>
    </p:spTree>
    <p:extLst>
      <p:ext uri="{BB962C8B-B14F-4D97-AF65-F5344CB8AC3E}">
        <p14:creationId xmlns:p14="http://schemas.microsoft.com/office/powerpoint/2010/main" val="29078162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0611FD-02A9-F647-9BF5-51A5CE3498CA}" type="slidenum">
              <a:rPr lang="en-US"/>
              <a:pPr>
                <a:defRPr/>
              </a:pPr>
              <a:t>‹#›</a:t>
            </a:fld>
            <a:endParaRPr lang="en-US"/>
          </a:p>
        </p:txBody>
      </p:sp>
    </p:spTree>
    <p:extLst>
      <p:ext uri="{BB962C8B-B14F-4D97-AF65-F5344CB8AC3E}">
        <p14:creationId xmlns:p14="http://schemas.microsoft.com/office/powerpoint/2010/main" val="6498159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0A160-1BDC-5B47-880A-13271608904F}" type="slidenum">
              <a:rPr lang="en-US"/>
              <a:pPr>
                <a:defRPr/>
              </a:pPr>
              <a:t>‹#›</a:t>
            </a:fld>
            <a:endParaRPr lang="en-US"/>
          </a:p>
        </p:txBody>
      </p:sp>
    </p:spTree>
    <p:extLst>
      <p:ext uri="{BB962C8B-B14F-4D97-AF65-F5344CB8AC3E}">
        <p14:creationId xmlns:p14="http://schemas.microsoft.com/office/powerpoint/2010/main" val="28738155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43E710-AD6A-9D4D-B73C-05C660A2FA4B}" type="slidenum">
              <a:rPr lang="en-US"/>
              <a:pPr>
                <a:defRPr/>
              </a:pPr>
              <a:t>‹#›</a:t>
            </a:fld>
            <a:endParaRPr lang="en-US"/>
          </a:p>
        </p:txBody>
      </p:sp>
    </p:spTree>
    <p:extLst>
      <p:ext uri="{BB962C8B-B14F-4D97-AF65-F5344CB8AC3E}">
        <p14:creationId xmlns:p14="http://schemas.microsoft.com/office/powerpoint/2010/main" val="24681593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843CE1-1E86-734A-A068-7EC920D7BDCA}" type="slidenum">
              <a:rPr lang="en-US"/>
              <a:pPr>
                <a:defRPr/>
              </a:pPr>
              <a:t>‹#›</a:t>
            </a:fld>
            <a:endParaRPr lang="en-US"/>
          </a:p>
        </p:txBody>
      </p:sp>
    </p:spTree>
    <p:extLst>
      <p:ext uri="{BB962C8B-B14F-4D97-AF65-F5344CB8AC3E}">
        <p14:creationId xmlns:p14="http://schemas.microsoft.com/office/powerpoint/2010/main" val="2123428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9B3026-5CF6-B144-9789-235634265EA9}"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682966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03BAA3-0359-104F-B780-88A4390A74CB}"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2300003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FDFCC1-87C7-2248-8C63-D0D76787A8DD}"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65209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573C0C-C3BA-7F4E-BB57-B90404FBC889}" type="datetimeFigureOut">
              <a:rPr lang="en-US" smtClean="0"/>
              <a:t>1/14/24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047A4-0C7E-B64E-9571-3C17CF3725F5}" type="slidenum">
              <a:rPr lang="en-US" smtClean="0"/>
              <a:t>‹#›</a:t>
            </a:fld>
            <a:endParaRPr lang="en-US"/>
          </a:p>
        </p:txBody>
      </p:sp>
    </p:spTree>
    <p:extLst>
      <p:ext uri="{BB962C8B-B14F-4D97-AF65-F5344CB8AC3E}">
        <p14:creationId xmlns:p14="http://schemas.microsoft.com/office/powerpoint/2010/main" val="293025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C455B1-4510-0741-B541-BF1A4733BD56}"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2622508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C91410-DA72-164C-B4DD-D59B5667A3E5}"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91651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1F3EB7-9AEF-9A4B-A6DF-ABF540B061D2}"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3544483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0E5529-CF71-8945-9AC3-2CB5A42FFB1C}"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159051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0" name="Rectangle 10"/>
          <p:cNvSpPr>
            <a:spLocks noGrp="1" noChangeArrowheads="1"/>
          </p:cNvSpPr>
          <p:nvPr>
            <p:ph type="sldNum" sz="quarter" idx="12"/>
          </p:nvPr>
        </p:nvSpPr>
        <p:spPr/>
        <p:txBody>
          <a:bodyPr/>
          <a:lstStyle>
            <a:lvl1pPr>
              <a:defRPr/>
            </a:lvl1pPr>
          </a:lstStyle>
          <a:p>
            <a:pPr>
              <a:defRPr/>
            </a:pPr>
            <a:fld id="{68529CD0-E114-2345-A36C-01112803B56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18614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2B590E3-683B-D54E-8C17-22F2B20E53D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54140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B42DFF5-55AB-B140-B816-F7E3E7AD3B4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27320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A1C4A99-EAF4-804C-A8CA-95296FFE7B6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982889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A63F467E-2C05-5B42-8ACF-C2C14FD6C1A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83952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61533719-CD88-BE43-BB7A-F596A435022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22626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573C0C-C3BA-7F4E-BB57-B90404FBC889}" type="datetimeFigureOut">
              <a:rPr lang="en-US" smtClean="0"/>
              <a:t>1/14/24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047A4-0C7E-B64E-9571-3C17CF3725F5}" type="slidenum">
              <a:rPr lang="en-US" smtClean="0"/>
              <a:t>‹#›</a:t>
            </a:fld>
            <a:endParaRPr lang="en-US"/>
          </a:p>
        </p:txBody>
      </p:sp>
    </p:spTree>
    <p:extLst>
      <p:ext uri="{BB962C8B-B14F-4D97-AF65-F5344CB8AC3E}">
        <p14:creationId xmlns:p14="http://schemas.microsoft.com/office/powerpoint/2010/main" val="6718113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C4E67D1D-D348-6749-9F83-A82BC2E31B8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67283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606977-92CC-7C4C-AC14-651D5A92894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42490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5B6EFDF-6F8A-CA4D-81C8-03661723491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22645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A3C60C-567D-9840-928D-CDE9F4CC80F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33004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C417833-F268-CA4D-9B4F-E0E23AFD6C4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516750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a:ea typeface="ＭＳ Ｐゴシック" pitchFamily="-112" charset="-128"/>
                <a:cs typeface="ＭＳ Ｐゴシック" pitchFamily="-112" charset="-128"/>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a:ea typeface="ＭＳ Ｐゴシック" pitchFamily="-112" charset="-128"/>
                <a:cs typeface="ＭＳ Ｐゴシック" pitchFamily="-112"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15BDCC6-58B0-9D48-94D1-816A53F83637}" type="slidenum">
              <a:rPr lang="en-US">
                <a:latin typeface="Arial"/>
              </a:rPr>
              <a:pPr/>
              <a:t>‹#›</a:t>
            </a:fld>
            <a:endParaRPr lang="en-US">
              <a:latin typeface="Arial"/>
            </a:endParaRPr>
          </a:p>
        </p:txBody>
      </p:sp>
    </p:spTree>
    <p:extLst>
      <p:ext uri="{BB962C8B-B14F-4D97-AF65-F5344CB8AC3E}">
        <p14:creationId xmlns:p14="http://schemas.microsoft.com/office/powerpoint/2010/main" val="23035886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atin typeface="Arial"/>
                <a:ea typeface="ＭＳ Ｐゴシック" pitchFamily="-112" charset="-128"/>
                <a:cs typeface="ＭＳ Ｐゴシック" pitchFamily="-112" charset="-128"/>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atin typeface="Arial"/>
                <a:ea typeface="ＭＳ Ｐゴシック" pitchFamily="-112" charset="-128"/>
                <a:cs typeface="ＭＳ Ｐゴシック" pitchFamily="-112"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7CCDF0A7-9F81-C148-B6FE-D2D0E7EFD3F0}" type="slidenum">
              <a:rPr lang="en-US">
                <a:latin typeface="Arial"/>
              </a:rPr>
              <a:pPr/>
              <a:t>‹#›</a:t>
            </a:fld>
            <a:endParaRPr lang="en-US">
              <a:latin typeface="Arial"/>
            </a:endParaRPr>
          </a:p>
        </p:txBody>
      </p:sp>
    </p:spTree>
    <p:extLst>
      <p:ext uri="{BB962C8B-B14F-4D97-AF65-F5344CB8AC3E}">
        <p14:creationId xmlns:p14="http://schemas.microsoft.com/office/powerpoint/2010/main" val="212469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69761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572526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19755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573C0C-C3BA-7F4E-BB57-B90404FBC889}" type="datetimeFigureOut">
              <a:rPr lang="en-US" smtClean="0"/>
              <a:t>1/14/24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8047A4-0C7E-B64E-9571-3C17CF3725F5}" type="slidenum">
              <a:rPr lang="en-US" smtClean="0"/>
              <a:t>‹#›</a:t>
            </a:fld>
            <a:endParaRPr lang="en-US"/>
          </a:p>
        </p:txBody>
      </p:sp>
    </p:spTree>
    <p:extLst>
      <p:ext uri="{BB962C8B-B14F-4D97-AF65-F5344CB8AC3E}">
        <p14:creationId xmlns:p14="http://schemas.microsoft.com/office/powerpoint/2010/main" val="34320814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545319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92806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58046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559721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557687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874469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18766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18766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44389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76888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573C0C-C3BA-7F4E-BB57-B90404FBC889}" type="datetimeFigureOut">
              <a:rPr lang="en-US" smtClean="0"/>
              <a:t>1/14/24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8047A4-0C7E-B64E-9571-3C17CF3725F5}" type="slidenum">
              <a:rPr lang="en-US" smtClean="0"/>
              <a:t>‹#›</a:t>
            </a:fld>
            <a:endParaRPr lang="en-US"/>
          </a:p>
        </p:txBody>
      </p:sp>
    </p:spTree>
    <p:extLst>
      <p:ext uri="{BB962C8B-B14F-4D97-AF65-F5344CB8AC3E}">
        <p14:creationId xmlns:p14="http://schemas.microsoft.com/office/powerpoint/2010/main" val="24291059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3860286649"/>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2975120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2058742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75865203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68015334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99316994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08228256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6237026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92465858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815841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573C0C-C3BA-7F4E-BB57-B90404FBC889}" type="datetimeFigureOut">
              <a:rPr lang="en-US" smtClean="0"/>
              <a:t>1/14/24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8047A4-0C7E-B64E-9571-3C17CF3725F5}" type="slidenum">
              <a:rPr lang="en-US" smtClean="0"/>
              <a:t>‹#›</a:t>
            </a:fld>
            <a:endParaRPr lang="en-US"/>
          </a:p>
        </p:txBody>
      </p:sp>
    </p:spTree>
    <p:extLst>
      <p:ext uri="{BB962C8B-B14F-4D97-AF65-F5344CB8AC3E}">
        <p14:creationId xmlns:p14="http://schemas.microsoft.com/office/powerpoint/2010/main" val="2209867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9657250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359998289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7884391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5064132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764621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348927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3221901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108454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144304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75649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573C0C-C3BA-7F4E-BB57-B90404FBC889}" type="datetimeFigureOut">
              <a:rPr lang="en-US" smtClean="0"/>
              <a:t>1/14/24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8047A4-0C7E-B64E-9571-3C17CF3725F5}" type="slidenum">
              <a:rPr lang="en-US" smtClean="0"/>
              <a:t>‹#›</a:t>
            </a:fld>
            <a:endParaRPr lang="en-US"/>
          </a:p>
        </p:txBody>
      </p:sp>
    </p:spTree>
    <p:extLst>
      <p:ext uri="{BB962C8B-B14F-4D97-AF65-F5344CB8AC3E}">
        <p14:creationId xmlns:p14="http://schemas.microsoft.com/office/powerpoint/2010/main" val="25856121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88154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412764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562226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57347" name="Rectangle 3"/>
          <p:cNvSpPr>
            <a:spLocks noGrp="1" noChangeArrowheads="1"/>
          </p:cNvSpPr>
          <p:nvPr>
            <p:ph type="subTitle" idx="1"/>
          </p:nvPr>
        </p:nvSpPr>
        <p:spPr>
          <a:xfrm>
            <a:off x="685800" y="3352800"/>
            <a:ext cx="7772400" cy="1219200"/>
          </a:xfrm>
        </p:spPr>
        <p:txBody>
          <a:bodyPr anchor="ctr"/>
          <a:lstStyle>
            <a:lvl1pPr marL="0" indent="0" algn="ctr">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xfrm>
            <a:off x="3124201" y="6248400"/>
            <a:ext cx="2895600" cy="457200"/>
          </a:xfrm>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fld id="{6BEED831-B22E-8844-802F-C4C43D43FB9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898292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B8631D0-86AA-6F41-94B3-E4E151EC828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197344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17A1ADD-40D2-6F4F-8640-4A43C22F228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94033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39EFCF50-7ABC-CA46-86F5-2BDCBFC160C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978238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E1457A64-09AD-EC40-83AC-CF26EBEEC94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951744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A1C10506-5ED4-4D40-A4D9-EAF865CB53B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524275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2AE2FE27-7F5F-7641-89B7-7FEDC1A3736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55511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573C0C-C3BA-7F4E-BB57-B90404FBC889}" type="datetimeFigureOut">
              <a:rPr lang="en-US" smtClean="0"/>
              <a:t>1/14/24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8047A4-0C7E-B64E-9571-3C17CF3725F5}" type="slidenum">
              <a:rPr lang="en-US" smtClean="0"/>
              <a:t>‹#›</a:t>
            </a:fld>
            <a:endParaRPr lang="en-US"/>
          </a:p>
        </p:txBody>
      </p:sp>
    </p:spTree>
    <p:extLst>
      <p:ext uri="{BB962C8B-B14F-4D97-AF65-F5344CB8AC3E}">
        <p14:creationId xmlns:p14="http://schemas.microsoft.com/office/powerpoint/2010/main" val="28790548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C907795F-9D7B-7D43-B73C-1F266D6737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596640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7B296678-3E27-A14E-8110-AF6CBD2038B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726053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5B90106F-F29B-1641-BB89-AC5C3E858CB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739551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F1347E63-B0A7-2547-AEF6-2D91530FCD8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656919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1"/>
            <a:ext cx="7772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8800"/>
            <a:ext cx="38100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76700"/>
            <a:ext cx="38100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fld id="{3014F31A-A3C7-D143-BC4C-3CC505434F8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623126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1"/>
            <a:ext cx="7772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61F46B83-D877-374F-BD22-03AB6C7D123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94159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826CECD9-28BE-7E4E-B5F4-923261943CF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752240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895147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94319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81747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573C0C-C3BA-7F4E-BB57-B90404FBC889}" type="datetimeFigureOut">
              <a:rPr lang="en-US" smtClean="0"/>
              <a:t>1/14/24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8047A4-0C7E-B64E-9571-3C17CF3725F5}" type="slidenum">
              <a:rPr lang="en-US" smtClean="0"/>
              <a:t>‹#›</a:t>
            </a:fld>
            <a:endParaRPr lang="en-US"/>
          </a:p>
        </p:txBody>
      </p:sp>
    </p:spTree>
    <p:extLst>
      <p:ext uri="{BB962C8B-B14F-4D97-AF65-F5344CB8AC3E}">
        <p14:creationId xmlns:p14="http://schemas.microsoft.com/office/powerpoint/2010/main" val="1892335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031358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378608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577863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552498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287408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429717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552980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a:solidFill>
            <a:srgbClr val="004E82"/>
          </a:solidFill>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a:defRPr/>
              </a:pPr>
              <a:endParaRPr lang="en-US">
                <a:solidFill>
                  <a:srgbClr val="FFFFFF"/>
                </a:solidFill>
              </a:endParaRPr>
            </a:p>
          </p:txBody>
        </p:sp>
        <p:grpSp>
          <p:nvGrpSpPr>
            <p:cNvPr id="6" name="Group 4"/>
            <p:cNvGrpSpPr>
              <a:grpSpLocks/>
            </p:cNvGrpSpPr>
            <p:nvPr/>
          </p:nvGrpSpPr>
          <p:grpSpPr bwMode="auto">
            <a:xfrm>
              <a:off x="3528" y="3715"/>
              <a:ext cx="792" cy="521"/>
              <a:chOff x="3527" y="3715"/>
              <a:chExt cx="792" cy="521"/>
            </a:xfrm>
            <a:grpFill/>
          </p:grpSpPr>
          <p:sp>
            <p:nvSpPr>
              <p:cNvPr id="57" name="Oval 5"/>
              <p:cNvSpPr>
                <a:spLocks noChangeArrowheads="1"/>
              </p:cNvSpPr>
              <p:nvPr/>
            </p:nvSpPr>
            <p:spPr bwMode="hidden">
              <a:xfrm>
                <a:off x="3686" y="3810"/>
                <a:ext cx="532" cy="32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58" name="Oval 6"/>
              <p:cNvSpPr>
                <a:spLocks noChangeArrowheads="1"/>
              </p:cNvSpPr>
              <p:nvPr/>
            </p:nvSpPr>
            <p:spPr bwMode="hidden">
              <a:xfrm>
                <a:off x="3726" y="3840"/>
                <a:ext cx="452" cy="27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59" name="Oval 7"/>
              <p:cNvSpPr>
                <a:spLocks noChangeArrowheads="1"/>
              </p:cNvSpPr>
              <p:nvPr/>
            </p:nvSpPr>
            <p:spPr bwMode="hidden">
              <a:xfrm>
                <a:off x="3782" y="3872"/>
                <a:ext cx="344" cy="2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0" name="Oval 8"/>
              <p:cNvSpPr>
                <a:spLocks noChangeArrowheads="1"/>
              </p:cNvSpPr>
              <p:nvPr/>
            </p:nvSpPr>
            <p:spPr bwMode="hidden">
              <a:xfrm>
                <a:off x="3822" y="3896"/>
                <a:ext cx="262" cy="15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1" name="Oval 9"/>
              <p:cNvSpPr>
                <a:spLocks noChangeArrowheads="1"/>
              </p:cNvSpPr>
              <p:nvPr/>
            </p:nvSpPr>
            <p:spPr bwMode="hidden">
              <a:xfrm>
                <a:off x="3856" y="3922"/>
                <a:ext cx="192" cy="1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7" name="Oval 15"/>
              <p:cNvSpPr>
                <a:spLocks noChangeArrowheads="1"/>
              </p:cNvSpPr>
              <p:nvPr/>
            </p:nvSpPr>
            <p:spPr bwMode="hidden">
              <a:xfrm>
                <a:off x="3910" y="3948"/>
                <a:ext cx="84" cy="5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7" name="Group 16"/>
            <p:cNvGrpSpPr>
              <a:grpSpLocks/>
            </p:cNvGrpSpPr>
            <p:nvPr/>
          </p:nvGrpSpPr>
          <p:grpSpPr bwMode="auto">
            <a:xfrm>
              <a:off x="1776" y="3631"/>
              <a:ext cx="1626" cy="683"/>
              <a:chOff x="1776" y="3631"/>
              <a:chExt cx="1626" cy="683"/>
            </a:xfrm>
            <a:grpFill/>
          </p:grpSpPr>
          <p:sp>
            <p:nvSpPr>
              <p:cNvPr id="39" name="Oval 17"/>
              <p:cNvSpPr>
                <a:spLocks noChangeArrowheads="1"/>
              </p:cNvSpPr>
              <p:nvPr/>
            </p:nvSpPr>
            <p:spPr bwMode="hidden">
              <a:xfrm>
                <a:off x="2268" y="3934"/>
                <a:ext cx="638" cy="3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0" name="Oval 18"/>
              <p:cNvSpPr>
                <a:spLocks noChangeArrowheads="1"/>
              </p:cNvSpPr>
              <p:nvPr/>
            </p:nvSpPr>
            <p:spPr bwMode="hidden">
              <a:xfrm>
                <a:off x="2314" y="3958"/>
                <a:ext cx="543" cy="33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1" name="Oval 19"/>
              <p:cNvSpPr>
                <a:spLocks noChangeArrowheads="1"/>
              </p:cNvSpPr>
              <p:nvPr/>
            </p:nvSpPr>
            <p:spPr bwMode="hidden">
              <a:xfrm>
                <a:off x="2341" y="3979"/>
                <a:ext cx="501" cy="29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2" name="Oval 20"/>
              <p:cNvSpPr>
                <a:spLocks noChangeArrowheads="1"/>
              </p:cNvSpPr>
              <p:nvPr/>
            </p:nvSpPr>
            <p:spPr bwMode="hidden">
              <a:xfrm>
                <a:off x="2368" y="3997"/>
                <a:ext cx="444" cy="258"/>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3" name="Oval 21"/>
              <p:cNvSpPr>
                <a:spLocks noChangeArrowheads="1"/>
              </p:cNvSpPr>
              <p:nvPr/>
            </p:nvSpPr>
            <p:spPr bwMode="hidden">
              <a:xfrm>
                <a:off x="2385" y="4005"/>
                <a:ext cx="413" cy="24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4" name="Oval 22"/>
              <p:cNvSpPr>
                <a:spLocks noChangeArrowheads="1"/>
              </p:cNvSpPr>
              <p:nvPr/>
            </p:nvSpPr>
            <p:spPr bwMode="hidden">
              <a:xfrm>
                <a:off x="2437" y="4026"/>
                <a:ext cx="306" cy="19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5" name="Oval 23"/>
              <p:cNvSpPr>
                <a:spLocks noChangeArrowheads="1"/>
              </p:cNvSpPr>
              <p:nvPr/>
            </p:nvSpPr>
            <p:spPr bwMode="hidden">
              <a:xfrm>
                <a:off x="2476" y="4056"/>
                <a:ext cx="227" cy="13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6" name="Oval 24"/>
              <p:cNvSpPr>
                <a:spLocks noChangeArrowheads="1"/>
              </p:cNvSpPr>
              <p:nvPr/>
            </p:nvSpPr>
            <p:spPr bwMode="hidden">
              <a:xfrm>
                <a:off x="2542" y="4097"/>
                <a:ext cx="90" cy="6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a:defRPr/>
                </a:pPr>
                <a:endParaRPr lang="en-US">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a:defRPr/>
                </a:pPr>
                <a:endParaRPr lang="en-US">
                  <a:solidFill>
                    <a:srgbClr val="FFFFFF"/>
                  </a:solidFill>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a:defRPr/>
                </a:pPr>
                <a:endParaRPr lang="en-US">
                  <a:solidFill>
                    <a:srgbClr val="FFFFFF"/>
                  </a:solidFill>
                </a:endParaRPr>
              </a:p>
            </p:txBody>
          </p:sp>
        </p:grpSp>
        <p:grpSp>
          <p:nvGrpSpPr>
            <p:cNvPr id="8" name="Group 35"/>
            <p:cNvGrpSpPr>
              <a:grpSpLocks/>
            </p:cNvGrpSpPr>
            <p:nvPr/>
          </p:nvGrpSpPr>
          <p:grpSpPr bwMode="auto">
            <a:xfrm>
              <a:off x="4128" y="3360"/>
              <a:ext cx="1351" cy="821"/>
              <a:chOff x="4128" y="3360"/>
              <a:chExt cx="1351" cy="821"/>
            </a:xfrm>
            <a:grpFill/>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a:defRPr/>
                </a:pPr>
                <a:endParaRPr lang="en-US">
                  <a:solidFill>
                    <a:srgbClr val="FFFFFF"/>
                  </a:solidFill>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3" name="Oval 47"/>
              <p:cNvSpPr>
                <a:spLocks noChangeArrowheads="1"/>
              </p:cNvSpPr>
              <p:nvPr/>
            </p:nvSpPr>
            <p:spPr bwMode="hidden">
              <a:xfrm>
                <a:off x="4546" y="3608"/>
                <a:ext cx="518" cy="31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4" name="Oval 48"/>
              <p:cNvSpPr>
                <a:spLocks noChangeArrowheads="1"/>
              </p:cNvSpPr>
              <p:nvPr/>
            </p:nvSpPr>
            <p:spPr bwMode="hidden">
              <a:xfrm>
                <a:off x="4578" y="3630"/>
                <a:ext cx="446" cy="27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5" name="Oval 49"/>
              <p:cNvSpPr>
                <a:spLocks noChangeArrowheads="1"/>
              </p:cNvSpPr>
              <p:nvPr/>
            </p:nvSpPr>
            <p:spPr bwMode="hidden">
              <a:xfrm>
                <a:off x="4610" y="3650"/>
                <a:ext cx="386" cy="23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6" name="Oval 50"/>
              <p:cNvSpPr>
                <a:spLocks noChangeArrowheads="1"/>
              </p:cNvSpPr>
              <p:nvPr/>
            </p:nvSpPr>
            <p:spPr bwMode="hidden">
              <a:xfrm>
                <a:off x="4654" y="3678"/>
                <a:ext cx="298" cy="1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7" name="Oval 51"/>
              <p:cNvSpPr>
                <a:spLocks noChangeArrowheads="1"/>
              </p:cNvSpPr>
              <p:nvPr/>
            </p:nvSpPr>
            <p:spPr bwMode="hidden">
              <a:xfrm>
                <a:off x="4690" y="3698"/>
                <a:ext cx="222" cy="13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8" name="Oval 52"/>
              <p:cNvSpPr>
                <a:spLocks noChangeArrowheads="1"/>
              </p:cNvSpPr>
              <p:nvPr/>
            </p:nvSpPr>
            <p:spPr bwMode="hidden">
              <a:xfrm>
                <a:off x="4738" y="3728"/>
                <a:ext cx="126" cy="8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9" name="Group 53"/>
            <p:cNvGrpSpPr>
              <a:grpSpLocks/>
            </p:cNvGrpSpPr>
            <p:nvPr/>
          </p:nvGrpSpPr>
          <p:grpSpPr bwMode="auto">
            <a:xfrm>
              <a:off x="5280" y="3024"/>
              <a:ext cx="425" cy="258"/>
              <a:chOff x="5280" y="3024"/>
              <a:chExt cx="425" cy="258"/>
            </a:xfrm>
            <a:grpFill/>
          </p:grpSpPr>
          <p:sp>
            <p:nvSpPr>
              <p:cNvPr id="10" name="Freeform 54"/>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a:defRPr/>
                </a:pPr>
                <a:endParaRPr lang="en-US">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a:defRPr/>
                </a:pPr>
                <a:endParaRPr lang="en-US">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a:defRPr/>
                </a:pPr>
                <a:endParaRPr lang="en-US">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a:defRPr/>
                </a:pPr>
                <a:endParaRPr lang="en-US">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a:defRPr/>
                </a:pPr>
                <a:endParaRPr lang="en-US">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a:defRPr/>
                </a:pPr>
                <a:endParaRPr lang="en-US">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a:defRPr/>
                </a:pPr>
                <a:endParaRPr lang="en-US">
                  <a:solidFill>
                    <a:srgbClr val="FFFFFF"/>
                  </a:solidFill>
                </a:endParaRPr>
              </a:p>
            </p:txBody>
          </p:sp>
          <p:grpSp>
            <p:nvGrpSpPr>
              <p:cNvPr id="17" name="Group 61"/>
              <p:cNvGrpSpPr>
                <a:grpSpLocks/>
              </p:cNvGrpSpPr>
              <p:nvPr/>
            </p:nvGrpSpPr>
            <p:grpSpPr bwMode="auto">
              <a:xfrm>
                <a:off x="5381" y="3085"/>
                <a:ext cx="227" cy="132"/>
                <a:chOff x="5381" y="3085"/>
                <a:chExt cx="227" cy="132"/>
              </a:xfrm>
              <a:grpFill/>
            </p:grpSpPr>
            <p:sp>
              <p:nvSpPr>
                <p:cNvPr id="18" name="Oval 62"/>
                <p:cNvSpPr>
                  <a:spLocks noChangeArrowheads="1"/>
                </p:cNvSpPr>
                <p:nvPr/>
              </p:nvSpPr>
              <p:spPr bwMode="hidden">
                <a:xfrm>
                  <a:off x="5381" y="3085"/>
                  <a:ext cx="227" cy="132"/>
                </a:xfrm>
                <a:prstGeom prst="ellipse">
                  <a:avLst/>
                </a:prstGeom>
                <a:grpFill/>
                <a:ln>
                  <a:noFill/>
                </a:ln>
              </p:spPr>
              <p:txBody>
                <a:bodyPr/>
                <a:lstStyle/>
                <a:p>
                  <a:pPr>
                    <a:defRPr/>
                  </a:pPr>
                  <a:endParaRPr lang="en-US">
                    <a:solidFill>
                      <a:srgbClr val="FFFFFF"/>
                    </a:solidFill>
                  </a:endParaRPr>
                </a:p>
              </p:txBody>
            </p:sp>
            <p:sp>
              <p:nvSpPr>
                <p:cNvPr id="19" name="Oval 63"/>
                <p:cNvSpPr>
                  <a:spLocks noChangeArrowheads="1"/>
                </p:cNvSpPr>
                <p:nvPr/>
              </p:nvSpPr>
              <p:spPr bwMode="hidden">
                <a:xfrm>
                  <a:off x="5403" y="3099"/>
                  <a:ext cx="182" cy="102"/>
                </a:xfrm>
                <a:prstGeom prst="ellipse">
                  <a:avLst/>
                </a:prstGeom>
                <a:grpFill/>
                <a:ln>
                  <a:noFill/>
                </a:ln>
              </p:spPr>
              <p:txBody>
                <a:bodyPr/>
                <a:lstStyle/>
                <a:p>
                  <a:pPr>
                    <a:defRPr/>
                  </a:pPr>
                  <a:endParaRPr lang="en-US">
                    <a:solidFill>
                      <a:srgbClr val="FFFFFF"/>
                    </a:solidFill>
                  </a:endParaRPr>
                </a:p>
              </p:txBody>
            </p:sp>
            <p:sp>
              <p:nvSpPr>
                <p:cNvPr id="20" name="Oval 64"/>
                <p:cNvSpPr>
                  <a:spLocks noChangeArrowheads="1"/>
                </p:cNvSpPr>
                <p:nvPr/>
              </p:nvSpPr>
              <p:spPr bwMode="hidden">
                <a:xfrm>
                  <a:off x="5431" y="3109"/>
                  <a:ext cx="125" cy="82"/>
                </a:xfrm>
                <a:prstGeom prst="ellipse">
                  <a:avLst/>
                </a:prstGeom>
                <a:grpFill/>
                <a:ln>
                  <a:noFill/>
                </a:ln>
              </p:spPr>
              <p:txBody>
                <a:bodyPr/>
                <a:lstStyle/>
                <a:p>
                  <a:pPr>
                    <a:defRPr/>
                  </a:pPr>
                  <a:endParaRPr lang="en-US">
                    <a:solidFill>
                      <a:srgbClr val="FFFFFF"/>
                    </a:solidFill>
                  </a:endParaRPr>
                </a:p>
              </p:txBody>
            </p:sp>
            <p:sp>
              <p:nvSpPr>
                <p:cNvPr id="21" name="Oval 65"/>
                <p:cNvSpPr>
                  <a:spLocks noChangeArrowheads="1"/>
                </p:cNvSpPr>
                <p:nvPr/>
              </p:nvSpPr>
              <p:spPr bwMode="hidden">
                <a:xfrm>
                  <a:off x="5458" y="3125"/>
                  <a:ext cx="73" cy="47"/>
                </a:xfrm>
                <a:prstGeom prst="ellipse">
                  <a:avLst/>
                </a:prstGeom>
                <a:grpFill/>
                <a:ln>
                  <a:noFill/>
                </a:ln>
              </p:spPr>
              <p:txBody>
                <a:bodyPr/>
                <a:lstStyle/>
                <a:p>
                  <a:pPr>
                    <a:defRPr/>
                  </a:pPr>
                  <a:endParaRPr lang="en-US">
                    <a:solidFill>
                      <a:srgbClr val="FFFFFF"/>
                    </a:solidFill>
                  </a:endParaRPr>
                </a:p>
              </p:txBody>
            </p:sp>
          </p:grpSp>
        </p:grpSp>
      </p:grpSp>
      <p:sp>
        <p:nvSpPr>
          <p:cNvPr id="13378"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solidFill>
                <a:srgbClr val="FFFFFF"/>
              </a:solidFill>
              <a:latin typeface="Aria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Aria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fld id="{A396028A-E68B-AC46-88B8-7F3DC9E0918E}"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2238535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3688B77C-3DE9-514B-9B83-6A79626DE5A7}"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400778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3C0081B6-69C5-6B4C-BCA1-445CC8BCD3B8}"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626623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6" Type="http://schemas.openxmlformats.org/officeDocument/2006/relationships/theme" Target="../theme/theme10.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theme" Target="../theme/theme11.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5.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4.jpe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73C0C-C3BA-7F4E-BB57-B90404FBC889}" type="datetimeFigureOut">
              <a:rPr lang="en-US" smtClean="0"/>
              <a:t>1/14/24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8047A4-0C7E-B64E-9571-3C17CF3725F5}" type="slidenum">
              <a:rPr lang="en-US" smtClean="0"/>
              <a:t>‹#›</a:t>
            </a:fld>
            <a:endParaRPr lang="en-US"/>
          </a:p>
        </p:txBody>
      </p:sp>
    </p:spTree>
    <p:extLst>
      <p:ext uri="{BB962C8B-B14F-4D97-AF65-F5344CB8AC3E}">
        <p14:creationId xmlns:p14="http://schemas.microsoft.com/office/powerpoint/2010/main" val="3554472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290"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2" name="Group 3"/>
          <p:cNvGrpSpPr>
            <a:grpSpLocks/>
          </p:cNvGrpSpPr>
          <p:nvPr/>
        </p:nvGrpSpPr>
        <p:grpSpPr bwMode="auto">
          <a:xfrm>
            <a:off x="3175" y="4267200"/>
            <a:ext cx="9140825" cy="2590800"/>
            <a:chOff x="2" y="2688"/>
            <a:chExt cx="5758" cy="1632"/>
          </a:xfrm>
          <a:solidFill>
            <a:schemeClr val="bg1">
              <a:lumMod val="75000"/>
            </a:schemeClr>
          </a:solidFill>
        </p:grpSpPr>
        <p:sp>
          <p:nvSpPr>
            <p:cNvPr id="125961"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a:defRPr/>
              </a:pPr>
              <a:endParaRPr lang="en-US">
                <a:solidFill>
                  <a:srgbClr val="FFFFFF"/>
                </a:solidFill>
              </a:endParaRPr>
            </a:p>
          </p:txBody>
        </p:sp>
        <p:grpSp>
          <p:nvGrpSpPr>
            <p:cNvPr id="3" name="Group 5"/>
            <p:cNvGrpSpPr>
              <a:grpSpLocks/>
            </p:cNvGrpSpPr>
            <p:nvPr/>
          </p:nvGrpSpPr>
          <p:grpSpPr bwMode="auto">
            <a:xfrm>
              <a:off x="3528" y="3715"/>
              <a:ext cx="792" cy="521"/>
              <a:chOff x="3527" y="3715"/>
              <a:chExt cx="792" cy="521"/>
            </a:xfrm>
            <a:grpFill/>
          </p:grpSpPr>
          <p:sp>
            <p:nvSpPr>
              <p:cNvPr id="12294" name="Oval 6"/>
              <p:cNvSpPr>
                <a:spLocks noChangeArrowheads="1"/>
              </p:cNvSpPr>
              <p:nvPr/>
            </p:nvSpPr>
            <p:spPr bwMode="hidden">
              <a:xfrm>
                <a:off x="3686" y="3810"/>
                <a:ext cx="532" cy="32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5" name="Oval 7"/>
              <p:cNvSpPr>
                <a:spLocks noChangeArrowheads="1"/>
              </p:cNvSpPr>
              <p:nvPr/>
            </p:nvSpPr>
            <p:spPr bwMode="hidden">
              <a:xfrm>
                <a:off x="3726" y="3840"/>
                <a:ext cx="452" cy="27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6" name="Oval 8"/>
              <p:cNvSpPr>
                <a:spLocks noChangeArrowheads="1"/>
              </p:cNvSpPr>
              <p:nvPr/>
            </p:nvSpPr>
            <p:spPr bwMode="hidden">
              <a:xfrm>
                <a:off x="3782" y="3872"/>
                <a:ext cx="344" cy="2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7" name="Oval 9"/>
              <p:cNvSpPr>
                <a:spLocks noChangeArrowheads="1"/>
              </p:cNvSpPr>
              <p:nvPr/>
            </p:nvSpPr>
            <p:spPr bwMode="hidden">
              <a:xfrm>
                <a:off x="3822" y="3896"/>
                <a:ext cx="262" cy="15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8" name="Oval 10"/>
              <p:cNvSpPr>
                <a:spLocks noChangeArrowheads="1"/>
              </p:cNvSpPr>
              <p:nvPr/>
            </p:nvSpPr>
            <p:spPr bwMode="hidden">
              <a:xfrm>
                <a:off x="3856" y="3922"/>
                <a:ext cx="192" cy="1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9"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0"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1"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2"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3"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4" name="Oval 16"/>
              <p:cNvSpPr>
                <a:spLocks noChangeArrowheads="1"/>
              </p:cNvSpPr>
              <p:nvPr/>
            </p:nvSpPr>
            <p:spPr bwMode="hidden">
              <a:xfrm>
                <a:off x="3910" y="3948"/>
                <a:ext cx="84" cy="5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4" name="Group 17"/>
            <p:cNvGrpSpPr>
              <a:grpSpLocks/>
            </p:cNvGrpSpPr>
            <p:nvPr/>
          </p:nvGrpSpPr>
          <p:grpSpPr bwMode="auto">
            <a:xfrm>
              <a:off x="1776" y="3631"/>
              <a:ext cx="1626" cy="683"/>
              <a:chOff x="1776" y="3631"/>
              <a:chExt cx="1626" cy="683"/>
            </a:xfrm>
            <a:grpFill/>
          </p:grpSpPr>
          <p:sp>
            <p:nvSpPr>
              <p:cNvPr id="12306" name="Oval 18"/>
              <p:cNvSpPr>
                <a:spLocks noChangeArrowheads="1"/>
              </p:cNvSpPr>
              <p:nvPr/>
            </p:nvSpPr>
            <p:spPr bwMode="hidden">
              <a:xfrm>
                <a:off x="2268" y="3934"/>
                <a:ext cx="638" cy="3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7" name="Oval 19"/>
              <p:cNvSpPr>
                <a:spLocks noChangeArrowheads="1"/>
              </p:cNvSpPr>
              <p:nvPr/>
            </p:nvSpPr>
            <p:spPr bwMode="hidden">
              <a:xfrm>
                <a:off x="2314" y="3958"/>
                <a:ext cx="543" cy="33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8" name="Oval 20"/>
              <p:cNvSpPr>
                <a:spLocks noChangeArrowheads="1"/>
              </p:cNvSpPr>
              <p:nvPr/>
            </p:nvSpPr>
            <p:spPr bwMode="hidden">
              <a:xfrm>
                <a:off x="2341" y="3979"/>
                <a:ext cx="501" cy="29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9" name="Oval 21"/>
              <p:cNvSpPr>
                <a:spLocks noChangeArrowheads="1"/>
              </p:cNvSpPr>
              <p:nvPr/>
            </p:nvSpPr>
            <p:spPr bwMode="hidden">
              <a:xfrm>
                <a:off x="2368" y="3997"/>
                <a:ext cx="444" cy="258"/>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0" name="Oval 22"/>
              <p:cNvSpPr>
                <a:spLocks noChangeArrowheads="1"/>
              </p:cNvSpPr>
              <p:nvPr/>
            </p:nvSpPr>
            <p:spPr bwMode="hidden">
              <a:xfrm>
                <a:off x="2385" y="4005"/>
                <a:ext cx="413" cy="24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1" name="Oval 23"/>
              <p:cNvSpPr>
                <a:spLocks noChangeArrowheads="1"/>
              </p:cNvSpPr>
              <p:nvPr/>
            </p:nvSpPr>
            <p:spPr bwMode="hidden">
              <a:xfrm>
                <a:off x="2437" y="4026"/>
                <a:ext cx="306" cy="19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2" name="Oval 24"/>
              <p:cNvSpPr>
                <a:spLocks noChangeArrowheads="1"/>
              </p:cNvSpPr>
              <p:nvPr/>
            </p:nvSpPr>
            <p:spPr bwMode="hidden">
              <a:xfrm>
                <a:off x="2476" y="4056"/>
                <a:ext cx="227" cy="13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3" name="Oval 25"/>
              <p:cNvSpPr>
                <a:spLocks noChangeArrowheads="1"/>
              </p:cNvSpPr>
              <p:nvPr/>
            </p:nvSpPr>
            <p:spPr bwMode="hidden">
              <a:xfrm>
                <a:off x="2542" y="4097"/>
                <a:ext cx="90" cy="6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4"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5"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6"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7"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6007"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a:defRPr/>
                </a:pPr>
                <a:endParaRPr lang="en-US">
                  <a:solidFill>
                    <a:srgbClr val="FFFFFF"/>
                  </a:solidFill>
                </a:endParaRPr>
              </a:p>
            </p:txBody>
          </p:sp>
          <p:sp>
            <p:nvSpPr>
              <p:cNvPr id="126008"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a:defRPr/>
                </a:pPr>
                <a:endParaRPr lang="en-US">
                  <a:solidFill>
                    <a:srgbClr val="FFFFFF"/>
                  </a:solidFill>
                </a:endParaRPr>
              </a:p>
            </p:txBody>
          </p:sp>
          <p:sp>
            <p:nvSpPr>
              <p:cNvPr id="12320"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1"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2"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6012"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a:defRPr/>
                </a:pPr>
                <a:endParaRPr lang="en-US">
                  <a:solidFill>
                    <a:srgbClr val="FFFFFF"/>
                  </a:solidFill>
                </a:endParaRPr>
              </a:p>
            </p:txBody>
          </p:sp>
        </p:grpSp>
        <p:grpSp>
          <p:nvGrpSpPr>
            <p:cNvPr id="5" name="Group 36"/>
            <p:cNvGrpSpPr>
              <a:grpSpLocks/>
            </p:cNvGrpSpPr>
            <p:nvPr/>
          </p:nvGrpSpPr>
          <p:grpSpPr bwMode="auto">
            <a:xfrm>
              <a:off x="4128" y="3360"/>
              <a:ext cx="1351" cy="821"/>
              <a:chOff x="4128" y="3360"/>
              <a:chExt cx="1351" cy="821"/>
            </a:xfrm>
            <a:grpFill/>
          </p:grpSpPr>
          <p:sp>
            <p:nvSpPr>
              <p:cNvPr id="12325"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6"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7"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8"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9"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0"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1"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5985"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a:defRPr/>
                </a:pPr>
                <a:endParaRPr lang="en-US">
                  <a:solidFill>
                    <a:srgbClr val="FFFFFF"/>
                  </a:solidFill>
                </a:endParaRPr>
              </a:p>
            </p:txBody>
          </p:sp>
          <p:sp>
            <p:nvSpPr>
              <p:cNvPr id="12333"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4"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5"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6" name="Oval 48"/>
              <p:cNvSpPr>
                <a:spLocks noChangeArrowheads="1"/>
              </p:cNvSpPr>
              <p:nvPr/>
            </p:nvSpPr>
            <p:spPr bwMode="hidden">
              <a:xfrm>
                <a:off x="4546" y="3608"/>
                <a:ext cx="518" cy="31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7" name="Oval 49"/>
              <p:cNvSpPr>
                <a:spLocks noChangeArrowheads="1"/>
              </p:cNvSpPr>
              <p:nvPr/>
            </p:nvSpPr>
            <p:spPr bwMode="hidden">
              <a:xfrm>
                <a:off x="4578" y="3630"/>
                <a:ext cx="446" cy="27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8" name="Oval 50"/>
              <p:cNvSpPr>
                <a:spLocks noChangeArrowheads="1"/>
              </p:cNvSpPr>
              <p:nvPr/>
            </p:nvSpPr>
            <p:spPr bwMode="hidden">
              <a:xfrm>
                <a:off x="4610" y="3650"/>
                <a:ext cx="386" cy="23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9" name="Oval 51"/>
              <p:cNvSpPr>
                <a:spLocks noChangeArrowheads="1"/>
              </p:cNvSpPr>
              <p:nvPr/>
            </p:nvSpPr>
            <p:spPr bwMode="hidden">
              <a:xfrm>
                <a:off x="4654" y="3678"/>
                <a:ext cx="298" cy="1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40" name="Oval 52"/>
              <p:cNvSpPr>
                <a:spLocks noChangeArrowheads="1"/>
              </p:cNvSpPr>
              <p:nvPr/>
            </p:nvSpPr>
            <p:spPr bwMode="hidden">
              <a:xfrm>
                <a:off x="4690" y="3698"/>
                <a:ext cx="222" cy="13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41" name="Oval 53"/>
              <p:cNvSpPr>
                <a:spLocks noChangeArrowheads="1"/>
              </p:cNvSpPr>
              <p:nvPr/>
            </p:nvSpPr>
            <p:spPr bwMode="hidden">
              <a:xfrm>
                <a:off x="4738" y="3728"/>
                <a:ext cx="126" cy="8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6" name="Group 54"/>
            <p:cNvGrpSpPr>
              <a:grpSpLocks/>
            </p:cNvGrpSpPr>
            <p:nvPr/>
          </p:nvGrpSpPr>
          <p:grpSpPr bwMode="auto">
            <a:xfrm>
              <a:off x="5280" y="3024"/>
              <a:ext cx="425" cy="258"/>
              <a:chOff x="5280" y="3024"/>
              <a:chExt cx="425" cy="258"/>
            </a:xfrm>
            <a:grpFill/>
          </p:grpSpPr>
          <p:sp>
            <p:nvSpPr>
              <p:cNvPr id="125966"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a:defRPr/>
                </a:pPr>
                <a:endParaRPr lang="en-US">
                  <a:solidFill>
                    <a:srgbClr val="FFFFFF"/>
                  </a:solidFill>
                </a:endParaRPr>
              </a:p>
            </p:txBody>
          </p:sp>
          <p:sp>
            <p:nvSpPr>
              <p:cNvPr id="125967"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a:defRPr/>
                </a:pPr>
                <a:endParaRPr lang="en-US">
                  <a:solidFill>
                    <a:srgbClr val="FFFFFF"/>
                  </a:solidFill>
                </a:endParaRPr>
              </a:p>
            </p:txBody>
          </p:sp>
          <p:sp>
            <p:nvSpPr>
              <p:cNvPr id="125968"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a:defRPr/>
                </a:pPr>
                <a:endParaRPr lang="en-US">
                  <a:solidFill>
                    <a:srgbClr val="FFFFFF"/>
                  </a:solidFill>
                </a:endParaRPr>
              </a:p>
            </p:txBody>
          </p:sp>
          <p:sp>
            <p:nvSpPr>
              <p:cNvPr id="125969"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a:defRPr/>
                </a:pPr>
                <a:endParaRPr lang="en-US">
                  <a:solidFill>
                    <a:srgbClr val="FFFFFF"/>
                  </a:solidFill>
                </a:endParaRPr>
              </a:p>
            </p:txBody>
          </p:sp>
          <p:sp>
            <p:nvSpPr>
              <p:cNvPr id="125970"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a:defRPr/>
                </a:pPr>
                <a:endParaRPr lang="en-US">
                  <a:solidFill>
                    <a:srgbClr val="FFFFFF"/>
                  </a:solidFill>
                </a:endParaRPr>
              </a:p>
            </p:txBody>
          </p:sp>
          <p:sp>
            <p:nvSpPr>
              <p:cNvPr id="125971"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a:defRPr/>
                </a:pPr>
                <a:endParaRPr lang="en-US">
                  <a:solidFill>
                    <a:srgbClr val="FFFFFF"/>
                  </a:solidFill>
                </a:endParaRPr>
              </a:p>
            </p:txBody>
          </p:sp>
          <p:sp>
            <p:nvSpPr>
              <p:cNvPr id="125972"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a:defRPr/>
                </a:pPr>
                <a:endParaRPr lang="en-US">
                  <a:solidFill>
                    <a:srgbClr val="FFFFFF"/>
                  </a:solidFill>
                </a:endParaRPr>
              </a:p>
            </p:txBody>
          </p:sp>
          <p:grpSp>
            <p:nvGrpSpPr>
              <p:cNvPr id="7" name="Group 62"/>
              <p:cNvGrpSpPr>
                <a:grpSpLocks/>
              </p:cNvGrpSpPr>
              <p:nvPr/>
            </p:nvGrpSpPr>
            <p:grpSpPr bwMode="auto">
              <a:xfrm>
                <a:off x="5381" y="3085"/>
                <a:ext cx="227" cy="132"/>
                <a:chOff x="5381" y="3085"/>
                <a:chExt cx="227" cy="132"/>
              </a:xfrm>
              <a:grpFill/>
            </p:grpSpPr>
            <p:sp>
              <p:nvSpPr>
                <p:cNvPr id="125974" name="Oval 63"/>
                <p:cNvSpPr>
                  <a:spLocks noChangeArrowheads="1"/>
                </p:cNvSpPr>
                <p:nvPr/>
              </p:nvSpPr>
              <p:spPr bwMode="hidden">
                <a:xfrm>
                  <a:off x="5381" y="3085"/>
                  <a:ext cx="227" cy="132"/>
                </a:xfrm>
                <a:prstGeom prst="ellipse">
                  <a:avLst/>
                </a:prstGeom>
                <a:grpFill/>
                <a:ln>
                  <a:noFill/>
                </a:ln>
              </p:spPr>
              <p:txBody>
                <a:bodyPr/>
                <a:lstStyle/>
                <a:p>
                  <a:pPr>
                    <a:defRPr/>
                  </a:pPr>
                  <a:endParaRPr lang="en-US">
                    <a:solidFill>
                      <a:srgbClr val="FFFFFF"/>
                    </a:solidFill>
                  </a:endParaRPr>
                </a:p>
              </p:txBody>
            </p:sp>
            <p:sp>
              <p:nvSpPr>
                <p:cNvPr id="125975" name="Oval 64"/>
                <p:cNvSpPr>
                  <a:spLocks noChangeArrowheads="1"/>
                </p:cNvSpPr>
                <p:nvPr/>
              </p:nvSpPr>
              <p:spPr bwMode="hidden">
                <a:xfrm>
                  <a:off x="5403" y="3099"/>
                  <a:ext cx="182" cy="102"/>
                </a:xfrm>
                <a:prstGeom prst="ellipse">
                  <a:avLst/>
                </a:prstGeom>
                <a:grpFill/>
                <a:ln>
                  <a:noFill/>
                </a:ln>
              </p:spPr>
              <p:txBody>
                <a:bodyPr/>
                <a:lstStyle/>
                <a:p>
                  <a:pPr>
                    <a:defRPr/>
                  </a:pPr>
                  <a:endParaRPr lang="en-US">
                    <a:solidFill>
                      <a:srgbClr val="FFFFFF"/>
                    </a:solidFill>
                  </a:endParaRPr>
                </a:p>
              </p:txBody>
            </p:sp>
            <p:sp>
              <p:nvSpPr>
                <p:cNvPr id="125976" name="Oval 65"/>
                <p:cNvSpPr>
                  <a:spLocks noChangeArrowheads="1"/>
                </p:cNvSpPr>
                <p:nvPr/>
              </p:nvSpPr>
              <p:spPr bwMode="hidden">
                <a:xfrm>
                  <a:off x="5431" y="3109"/>
                  <a:ext cx="125" cy="82"/>
                </a:xfrm>
                <a:prstGeom prst="ellipse">
                  <a:avLst/>
                </a:prstGeom>
                <a:grpFill/>
                <a:ln>
                  <a:noFill/>
                </a:ln>
              </p:spPr>
              <p:txBody>
                <a:bodyPr/>
                <a:lstStyle/>
                <a:p>
                  <a:pPr>
                    <a:defRPr/>
                  </a:pPr>
                  <a:endParaRPr lang="en-US">
                    <a:solidFill>
                      <a:srgbClr val="FFFFFF"/>
                    </a:solidFill>
                  </a:endParaRPr>
                </a:p>
              </p:txBody>
            </p:sp>
            <p:sp>
              <p:nvSpPr>
                <p:cNvPr id="125977" name="Oval 66"/>
                <p:cNvSpPr>
                  <a:spLocks noChangeArrowheads="1"/>
                </p:cNvSpPr>
                <p:nvPr/>
              </p:nvSpPr>
              <p:spPr bwMode="hidden">
                <a:xfrm>
                  <a:off x="5458" y="3125"/>
                  <a:ext cx="73" cy="47"/>
                </a:xfrm>
                <a:prstGeom prst="ellipse">
                  <a:avLst/>
                </a:prstGeom>
                <a:grpFill/>
                <a:ln>
                  <a:noFill/>
                </a:ln>
              </p:spPr>
              <p:txBody>
                <a:bodyPr/>
                <a:lstStyle/>
                <a:p>
                  <a:pPr>
                    <a:defRPr/>
                  </a:pPr>
                  <a:endParaRPr lang="en-US">
                    <a:solidFill>
                      <a:srgbClr val="FFFFFF"/>
                    </a:solidFill>
                  </a:endParaRPr>
                </a:p>
              </p:txBody>
            </p:sp>
          </p:grpSp>
        </p:grpSp>
      </p:grpSp>
      <p:sp>
        <p:nvSpPr>
          <p:cNvPr id="12355"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356"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57"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2358"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2359"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EDBA8A87-EC4F-1C4D-86CB-4773BD2246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58108575"/>
      </p:ext>
    </p:extLst>
  </p:cSld>
  <p:clrMap bg1="dk2" tx1="lt1" bg2="dk1" tx2="lt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346274348"/>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 id="2147484120" r:id="rId13"/>
    <p:sldLayoutId id="2147484121"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5244940"/>
      </p:ext>
    </p:extLst>
  </p:cSld>
  <p:clrMap bg1="dk2" tx1="lt1" bg2="dk1" tx2="lt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24013CB3-BC7C-DF43-8C05-DD0C0462FBD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33752680"/>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4013CB3-BC7C-DF43-8C05-DD0C0462FB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7749213"/>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68A841C2-458E-4946-938C-B0B2ACFA5AFC}"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91149239"/>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5" charset="0"/>
                <a:ea typeface="Arial" pitchFamily="-105" charset="0"/>
                <a:cs typeface="Arial" pitchFamily="-105" charset="0"/>
              </a:defRPr>
            </a:lvl1pPr>
          </a:lstStyle>
          <a:p>
            <a:pPr defTabSz="914400" fontAlgn="base">
              <a:spcBef>
                <a:spcPct val="0"/>
              </a:spcBef>
              <a:spcAft>
                <a:spcPct val="0"/>
              </a:spcAft>
              <a:defRPr/>
            </a:pPr>
            <a:endParaRPr lang="en-US">
              <a:solidFill>
                <a:srgbClr val="000000"/>
              </a:solidFill>
            </a:endParaRPr>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5" charset="0"/>
                <a:ea typeface="Arial" pitchFamily="-105" charset="0"/>
                <a:cs typeface="Arial" pitchFamily="-105" charset="0"/>
              </a:defRPr>
            </a:lvl1pPr>
          </a:lstStyle>
          <a:p>
            <a:pPr defTabSz="914400" fontAlgn="base">
              <a:spcBef>
                <a:spcPct val="0"/>
              </a:spcBef>
              <a:spcAft>
                <a:spcPct val="0"/>
              </a:spcAft>
              <a:defRPr/>
            </a:pPr>
            <a:endParaRPr lang="en-US">
              <a:solidFill>
                <a:srgbClr val="000000"/>
              </a:solidFill>
            </a:endParaRPr>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88DA06C0-C171-FF48-AFE1-9F4272ADE0E0}"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793377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1034"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ct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r">
              <a:defRPr sz="1400"/>
            </a:lvl1pPr>
          </a:lstStyle>
          <a:p>
            <a:pPr defTabSz="914400" fontAlgn="base">
              <a:spcBef>
                <a:spcPct val="0"/>
              </a:spcBef>
              <a:spcAft>
                <a:spcPct val="0"/>
              </a:spcAft>
              <a:defRPr/>
            </a:pPr>
            <a:fld id="{097357AD-6CC5-6F4C-A06E-53CAE6D028CE}"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55871788"/>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128"/>
          <a:cs typeface="Arial"/>
        </a:defRPr>
      </a:lvl1pPr>
      <a:lvl2pPr marL="741363" indent="-284163"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5813" indent="-227013"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fontAlgn="base">
              <a:spcBef>
                <a:spcPct val="0"/>
              </a:spcBef>
              <a:spcAft>
                <a:spcPct val="0"/>
              </a:spcAft>
              <a:defRPr/>
            </a:pPr>
            <a:endParaRPr lang="en-US">
              <a:latin typeface="Arial" charset="0"/>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fontAlgn="base">
              <a:spcBef>
                <a:spcPct val="0"/>
              </a:spcBef>
              <a:spcAft>
                <a:spcPct val="0"/>
              </a:spcAft>
              <a:defRPr/>
            </a:pPr>
            <a:endParaRPr lang="en-US">
              <a:latin typeface="Arial" charset="0"/>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4F1CA01B-5B17-8A4F-B321-29114CDBDE07}" type="slidenum">
              <a:rPr lang="en-US" smtClean="0">
                <a:latin typeface="Arial" charset="0"/>
                <a:ea typeface="ＭＳ Ｐゴシック" charset="0"/>
                <a:cs typeface="ＭＳ Ｐゴシック" charset="0"/>
              </a:rPr>
              <a:pPr fontAlgn="base">
                <a:spcBef>
                  <a:spcPct val="0"/>
                </a:spcBef>
                <a:spcAft>
                  <a:spcPct val="0"/>
                </a:spcAft>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32102274"/>
      </p:ext>
    </p:extLst>
  </p:cSld>
  <p:clrMap bg1="lt1" tx1="dk1" bg2="lt2" tx2="dk2" accent1="accent1" accent2="accent2" accent3="accent3" accent4="accent4" accent5="accent5" accent6="accent6" hlink="hlink" folHlink="folHlink"/>
  <p:sldLayoutIdLst>
    <p:sldLayoutId id="2147483987" r:id="rId1"/>
    <p:sldLayoutId id="2147483988" r:id="rId2"/>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Arial"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Arial"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25272587"/>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602844092"/>
      </p:ext>
    </p:extLst>
  </p:cSld>
  <p:clrMap bg1="dk2" tx1="lt1" bg2="dk1" tx2="lt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0CC0019-6A88-B74B-BA64-757D8614B7E0}"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566063258"/>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533401"/>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62467"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4"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56325" name="Rectangle 5"/>
          <p:cNvSpPr>
            <a:spLocks noGrp="1" noChangeArrowheads="1"/>
          </p:cNvSpPr>
          <p:nvPr>
            <p:ph type="ftr" sz="quarter" idx="3"/>
          </p:nvPr>
        </p:nvSpPr>
        <p:spPr bwMode="auto">
          <a:xfrm>
            <a:off x="3124201" y="6270625"/>
            <a:ext cx="28956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56326"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400"/>
            </a:lvl1pPr>
          </a:lstStyle>
          <a:p>
            <a:fld id="{6605037A-0559-2A46-AB6D-83FBBCBB86B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76492852"/>
      </p:ext>
    </p:extLst>
  </p:cSld>
  <p:clrMap bg1="dk2" tx1="lt1" bg2="dk1" tx2="lt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Lst>
  <p:txStyles>
    <p:titleStyle>
      <a:lvl1pPr algn="l" rtl="0" eaLnBrk="0" fontAlgn="base" hangingPunct="0">
        <a:lnSpc>
          <a:spcPct val="90000"/>
        </a:lnSpc>
        <a:spcBef>
          <a:spcPct val="0"/>
        </a:spcBef>
        <a:spcAft>
          <a:spcPct val="0"/>
        </a:spcAft>
        <a:defRPr sz="4400">
          <a:solidFill>
            <a:schemeClr val="tx2"/>
          </a:solidFill>
          <a:latin typeface="Arial"/>
          <a:ea typeface="ＭＳ Ｐゴシック" charset="-128"/>
          <a:cs typeface="Arial"/>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177"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353"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53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706"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882" indent="-342882" algn="l" rtl="0" eaLnBrk="0" fontAlgn="base" hangingPunct="0">
        <a:lnSpc>
          <a:spcPct val="90000"/>
        </a:lnSpc>
        <a:spcBef>
          <a:spcPct val="20000"/>
        </a:spcBef>
        <a:spcAft>
          <a:spcPct val="0"/>
        </a:spcAft>
        <a:buSzPct val="80000"/>
        <a:buFont typeface="Wingdings" charset="0"/>
        <a:buChar char="l"/>
        <a:defRPr sz="3200">
          <a:solidFill>
            <a:schemeClr val="tx1"/>
          </a:solidFill>
          <a:latin typeface="Arial"/>
          <a:ea typeface="ＭＳ Ｐゴシック" charset="-128"/>
          <a:cs typeface="Arial"/>
        </a:defRPr>
      </a:lvl1pPr>
      <a:lvl2pPr marL="742912" indent="-285736" algn="l" rtl="0" eaLnBrk="0" fontAlgn="base" hangingPunct="0">
        <a:lnSpc>
          <a:spcPct val="90000"/>
        </a:lnSpc>
        <a:spcBef>
          <a:spcPct val="20000"/>
        </a:spcBef>
        <a:spcAft>
          <a:spcPct val="0"/>
        </a:spcAft>
        <a:buSzPct val="80000"/>
        <a:buFont typeface="Wingdings" charset="0"/>
        <a:buChar char="n"/>
        <a:defRPr sz="2800">
          <a:solidFill>
            <a:schemeClr val="tx1"/>
          </a:solidFill>
          <a:latin typeface="Arial"/>
          <a:ea typeface="ＭＳ Ｐゴシック" pitchFamily="-111" charset="-128"/>
          <a:cs typeface="Arial"/>
        </a:defRPr>
      </a:lvl2pPr>
      <a:lvl3pPr marL="1142942" indent="-228588" algn="l" rtl="0" eaLnBrk="0" fontAlgn="base" hangingPunct="0">
        <a:lnSpc>
          <a:spcPct val="90000"/>
        </a:lnSpc>
        <a:spcBef>
          <a:spcPct val="20000"/>
        </a:spcBef>
        <a:spcAft>
          <a:spcPct val="0"/>
        </a:spcAft>
        <a:buSzPct val="80000"/>
        <a:buFont typeface="Wingdings" charset="0"/>
        <a:buChar char="l"/>
        <a:defRPr sz="2400">
          <a:solidFill>
            <a:schemeClr val="tx1"/>
          </a:solidFill>
          <a:latin typeface="Arial"/>
          <a:ea typeface="ＭＳ Ｐゴシック" pitchFamily="-111" charset="-128"/>
          <a:cs typeface="Arial"/>
        </a:defRPr>
      </a:lvl3pPr>
      <a:lvl4pPr marL="1600118" indent="-228588" algn="l" rtl="0" eaLnBrk="0" fontAlgn="base" hangingPunct="0">
        <a:lnSpc>
          <a:spcPct val="90000"/>
        </a:lnSpc>
        <a:spcBef>
          <a:spcPct val="20000"/>
        </a:spcBef>
        <a:spcAft>
          <a:spcPct val="0"/>
        </a:spcAft>
        <a:buSzPct val="80000"/>
        <a:buFont typeface="Wingdings" charset="0"/>
        <a:buChar char="n"/>
        <a:defRPr sz="2000">
          <a:solidFill>
            <a:schemeClr val="tx1"/>
          </a:solidFill>
          <a:latin typeface="Arial"/>
          <a:ea typeface="ＭＳ Ｐゴシック" pitchFamily="-111" charset="-128"/>
          <a:cs typeface="Arial"/>
        </a:defRPr>
      </a:lvl4pPr>
      <a:lvl5pPr marL="2057295" indent="-228588" algn="l" rtl="0" eaLnBrk="0" fontAlgn="base" hangingPunct="0">
        <a:lnSpc>
          <a:spcPct val="90000"/>
        </a:lnSpc>
        <a:spcBef>
          <a:spcPct val="20000"/>
        </a:spcBef>
        <a:spcAft>
          <a:spcPct val="0"/>
        </a:spcAft>
        <a:buSzPct val="80000"/>
        <a:buFont typeface="Wingdings" charset="0"/>
        <a:buChar char="l"/>
        <a:defRPr sz="2000">
          <a:solidFill>
            <a:schemeClr val="tx1"/>
          </a:solidFill>
          <a:latin typeface="Arial"/>
          <a:ea typeface="ＭＳ Ｐゴシック" pitchFamily="-111" charset="-128"/>
          <a:cs typeface="Arial"/>
        </a:defRPr>
      </a:lvl5pPr>
      <a:lvl6pPr marL="2514471"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648"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8825"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001"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1" y="1"/>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512954"/>
      </p:ext>
    </p:extLst>
  </p:cSld>
  <p:clrMap bg1="dk2" tx1="lt1" bg2="dk1" tx2="lt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8.xml"/><Relationship Id="rId1" Type="http://schemas.openxmlformats.org/officeDocument/2006/relationships/themeOverride" Target="../theme/themeOverr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1.xml"/><Relationship Id="rId1" Type="http://schemas.openxmlformats.org/officeDocument/2006/relationships/themeOverride" Target="../theme/themeOverride2.xml"/><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1.xml"/><Relationship Id="rId1" Type="http://schemas.openxmlformats.org/officeDocument/2006/relationships/themeOverride" Target="../theme/themeOverride3.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1.xml"/><Relationship Id="rId1" Type="http://schemas.openxmlformats.org/officeDocument/2006/relationships/themeOverride" Target="../theme/themeOverride4.x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1.xml"/><Relationship Id="rId1" Type="http://schemas.openxmlformats.org/officeDocument/2006/relationships/themeOverride" Target="../theme/themeOverride5.xml"/><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1.xml"/><Relationship Id="rId1" Type="http://schemas.openxmlformats.org/officeDocument/2006/relationships/themeOverride" Target="../theme/themeOverride6.x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1.xml"/><Relationship Id="rId1" Type="http://schemas.openxmlformats.org/officeDocument/2006/relationships/themeOverride" Target="../theme/themeOverride7.xml"/><Relationship Id="rId4" Type="http://schemas.openxmlformats.org/officeDocument/2006/relationships/image" Target="../media/image20.emf"/></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12.xml"/><Relationship Id="rId4" Type="http://schemas.openxmlformats.org/officeDocument/2006/relationships/hyperlink" Target="https://www.publicdomainpictures.net/view-image.php?image=222432&amp;picture=fire"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27.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27.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38.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38.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3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8.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27.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27.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26.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7.xml"/></Relationships>
</file>

<file path=ppt/slides/_rels/slide3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4.xml"/><Relationship Id="rId1" Type="http://schemas.openxmlformats.org/officeDocument/2006/relationships/slideLayout" Target="../slideLayouts/slideLayout13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61.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8.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8.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8.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ble-study.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0092"/>
            <a:ext cx="9144000" cy="6924143"/>
          </a:xfrm>
          <a:prstGeom prst="rect">
            <a:avLst/>
          </a:prstGeom>
        </p:spPr>
      </p:pic>
      <p:sp>
        <p:nvSpPr>
          <p:cNvPr id="2" name="Title 1"/>
          <p:cNvSpPr>
            <a:spLocks noGrp="1"/>
          </p:cNvSpPr>
          <p:nvPr>
            <p:ph type="ctrTitle"/>
          </p:nvPr>
        </p:nvSpPr>
        <p:spPr>
          <a:xfrm>
            <a:off x="-83730" y="2053385"/>
            <a:ext cx="3567160" cy="3509215"/>
          </a:xfrm>
        </p:spPr>
        <p:txBody>
          <a:bodyPr>
            <a:noAutofit/>
          </a:bodyPr>
          <a:lstStyle/>
          <a:p>
            <a:r>
              <a:rPr lang="ar-JO" sz="5400" b="1" dirty="0">
                <a:solidFill>
                  <a:schemeClr val="accent4">
                    <a:lumMod val="50000"/>
                  </a:schemeClr>
                </a:solidFill>
                <a:latin typeface="Arial" panose="020B0604020202020204" pitchFamily="34" charset="0"/>
                <a:cs typeface="Arial" panose="020B0604020202020204" pitchFamily="34" charset="0"/>
              </a:rPr>
              <a:t>قراءة    الفقرات والسياق</a:t>
            </a:r>
            <a:endParaRPr lang="en-US" sz="5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3825857" y="225095"/>
            <a:ext cx="5106623" cy="2068266"/>
          </a:xfrm>
        </p:spPr>
        <p:txBody>
          <a:bodyPr>
            <a:noAutofit/>
          </a:bodyPr>
          <a:lstStyle/>
          <a:p>
            <a:r>
              <a:rPr lang="ar-JO" sz="5400" b="1" dirty="0">
                <a:solidFill>
                  <a:srgbClr val="FFFFFF"/>
                </a:solidFill>
                <a:latin typeface="Arial" panose="020B0604020202020204" pitchFamily="34" charset="0"/>
                <a:cs typeface="Arial" panose="020B0604020202020204" pitchFamily="34" charset="0"/>
              </a:rPr>
              <a:t>عماذا تبحث؟</a:t>
            </a:r>
            <a:endParaRPr lang="en-US" sz="5400" b="1" dirty="0">
              <a:solidFill>
                <a:srgbClr val="FFFFF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A5F5397-0CA4-5A24-C051-818AF0BBE9FB}"/>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1080708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000" y="728675"/>
            <a:ext cx="8890000" cy="5524500"/>
          </a:xfrm>
          <a:prstGeom prst="rect">
            <a:avLst/>
          </a:prstGeom>
        </p:spPr>
      </p:pic>
      <p:sp>
        <p:nvSpPr>
          <p:cNvPr id="2" name="Title 1"/>
          <p:cNvSpPr>
            <a:spLocks noGrp="1"/>
          </p:cNvSpPr>
          <p:nvPr>
            <p:ph type="ctrTitle"/>
          </p:nvPr>
        </p:nvSpPr>
        <p:spPr>
          <a:xfrm>
            <a:off x="68260" y="9303"/>
            <a:ext cx="8963450" cy="651098"/>
          </a:xfrm>
        </p:spPr>
        <p:txBody>
          <a:bodyPr/>
          <a:lstStyle/>
          <a:p>
            <a:r>
              <a:rPr lang="ar-JO" b="1" dirty="0"/>
              <a:t>الكلمات الرئيسية في الكتاب المقدس</a:t>
            </a:r>
            <a:endParaRPr lang="en-US" b="1" dirty="0"/>
          </a:p>
        </p:txBody>
      </p:sp>
      <p:sp>
        <p:nvSpPr>
          <p:cNvPr id="3" name="Subtitle 2"/>
          <p:cNvSpPr>
            <a:spLocks noGrp="1"/>
          </p:cNvSpPr>
          <p:nvPr>
            <p:ph type="subTitle" idx="1"/>
          </p:nvPr>
        </p:nvSpPr>
        <p:spPr>
          <a:xfrm>
            <a:off x="0" y="6229890"/>
            <a:ext cx="9144000" cy="628110"/>
          </a:xfrm>
        </p:spPr>
        <p:txBody>
          <a:bodyPr/>
          <a:lstStyle/>
          <a:p>
            <a:r>
              <a:rPr lang="ar-JO" sz="2800" b="1" dirty="0"/>
              <a:t>كلما كان حجم الكلمة أكبر فهذا يشير إلى كثرة استخدامها</a:t>
            </a:r>
            <a:endParaRPr lang="en-US" sz="2800" b="1" dirty="0"/>
          </a:p>
        </p:txBody>
      </p:sp>
    </p:spTree>
    <p:extLst>
      <p:ext uri="{BB962C8B-B14F-4D97-AF65-F5344CB8AC3E}">
        <p14:creationId xmlns:p14="http://schemas.microsoft.com/office/powerpoint/2010/main" val="1772931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30114" name="Rectangle 2"/>
          <p:cNvSpPr>
            <a:spLocks noGrp="1" noChangeArrowheads="1"/>
          </p:cNvSpPr>
          <p:nvPr>
            <p:ph type="title"/>
          </p:nvPr>
        </p:nvSpPr>
        <p:spPr>
          <a:xfrm>
            <a:off x="107950" y="115888"/>
            <a:ext cx="8229600" cy="884237"/>
          </a:xfrm>
          <a:solidFill>
            <a:srgbClr val="000000"/>
          </a:solidFill>
        </p:spPr>
        <p:txBody>
          <a:bodyPr/>
          <a:lstStyle/>
          <a:p>
            <a:pPr eaLnBrk="1" hangingPunct="1"/>
            <a:r>
              <a:rPr lang="ar-JO" b="1" dirty="0">
                <a:solidFill>
                  <a:srgbClr val="FFFFFF"/>
                </a:solidFill>
                <a:latin typeface="Arial" charset="0"/>
              </a:rPr>
              <a:t>أشياء محددة للملاحظة</a:t>
            </a:r>
            <a:endParaRPr lang="en-US" b="1" dirty="0">
              <a:latin typeface="Arial" charset="0"/>
            </a:endParaRPr>
          </a:p>
        </p:txBody>
      </p:sp>
      <p:sp>
        <p:nvSpPr>
          <p:cNvPr id="4102" name="Rectangle 6"/>
          <p:cNvSpPr>
            <a:spLocks noChangeArrowheads="1"/>
          </p:cNvSpPr>
          <p:nvPr/>
        </p:nvSpPr>
        <p:spPr bwMode="auto">
          <a:xfrm>
            <a:off x="179388" y="1268413"/>
            <a:ext cx="3744912" cy="4525962"/>
          </a:xfrm>
          <a:prstGeom prst="rect">
            <a:avLst/>
          </a:prstGeom>
          <a:noFill/>
          <a:ln w="9525">
            <a:noFill/>
            <a:miter lim="800000"/>
            <a:headEnd/>
            <a:tailEnd/>
          </a:ln>
          <a:effectLst/>
        </p:spPr>
        <p:txBody>
          <a:bodyPr/>
          <a:lstStyle/>
          <a:p>
            <a:pPr marL="342900" indent="-342900" algn="r" defTabSz="914400" rtl="1" fontAlgn="base">
              <a:spcBef>
                <a:spcPct val="20000"/>
              </a:spcBef>
              <a:spcAft>
                <a:spcPct val="0"/>
              </a:spcAft>
              <a:buFontTx/>
              <a:buChar char="•"/>
              <a:defRPr/>
            </a:pPr>
            <a:r>
              <a:rPr lang="ar-JO" sz="40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t>النصيحة</a:t>
            </a:r>
            <a:endParaRPr lang="en-US" sz="40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endParaRPr>
          </a:p>
          <a:p>
            <a:pPr marL="342900" indent="-342900" algn="r" defTabSz="914400" rtl="1" fontAlgn="base">
              <a:spcBef>
                <a:spcPct val="20000"/>
              </a:spcBef>
              <a:spcAft>
                <a:spcPct val="0"/>
              </a:spcAft>
              <a:buFontTx/>
              <a:buChar char="•"/>
              <a:defRPr/>
            </a:pPr>
            <a:r>
              <a:rPr lang="ar-JO" sz="40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t>التنبيهات</a:t>
            </a:r>
            <a:endParaRPr lang="en-US" sz="40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endParaRPr>
          </a:p>
          <a:p>
            <a:pPr marL="342900" indent="-342900" algn="r" defTabSz="914400" rtl="1" fontAlgn="base">
              <a:spcBef>
                <a:spcPct val="20000"/>
              </a:spcBef>
              <a:spcAft>
                <a:spcPct val="0"/>
              </a:spcAft>
              <a:buFontTx/>
              <a:buChar char="•"/>
              <a:defRPr/>
            </a:pPr>
            <a:r>
              <a:rPr lang="ar-JO" sz="40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t>الإنذارات</a:t>
            </a:r>
            <a:endParaRPr lang="en-US" sz="40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endParaRPr>
          </a:p>
          <a:p>
            <a:pPr marL="342900" indent="-342900" algn="r" defTabSz="914400" rtl="1" fontAlgn="base">
              <a:spcBef>
                <a:spcPct val="20000"/>
              </a:spcBef>
              <a:spcAft>
                <a:spcPct val="0"/>
              </a:spcAft>
              <a:buFontTx/>
              <a:buChar char="•"/>
              <a:defRPr/>
            </a:pPr>
            <a:r>
              <a:rPr lang="ar-JO" sz="40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t>الوعود</a:t>
            </a:r>
            <a:endParaRPr lang="en-US" sz="40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endParaRPr>
          </a:p>
        </p:txBody>
      </p:sp>
      <p:sp>
        <p:nvSpPr>
          <p:cNvPr id="4103" name="Text Box 7"/>
          <p:cNvSpPr txBox="1">
            <a:spLocks noChangeArrowheads="1"/>
          </p:cNvSpPr>
          <p:nvPr/>
        </p:nvSpPr>
        <p:spPr bwMode="auto">
          <a:xfrm>
            <a:off x="8509000" y="76200"/>
            <a:ext cx="530915"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fontAlgn="base">
              <a:spcBef>
                <a:spcPct val="0"/>
              </a:spcBef>
              <a:spcAft>
                <a:spcPct val="0"/>
              </a:spcAft>
              <a:defRPr/>
            </a:pPr>
            <a:r>
              <a:rPr lang="ar-JO" b="1" dirty="0">
                <a:solidFill>
                  <a:srgbClr val="FFFFFF"/>
                </a:solidFill>
              </a:rPr>
              <a:t>22</a:t>
            </a:r>
            <a:endParaRPr lang="en-US" b="1" dirty="0">
              <a:solidFill>
                <a:srgbClr val="FFFFFF"/>
              </a:solidFill>
              <a:effectLst>
                <a:outerShdw blurRad="38100" dist="38100" dir="2700000" algn="tl">
                  <a:srgbClr val="DDDDDD"/>
                </a:outerShdw>
              </a:effectLst>
            </a:endParaRPr>
          </a:p>
        </p:txBody>
      </p:sp>
      <p:sp>
        <p:nvSpPr>
          <p:cNvPr id="6" name="Rectangle 6"/>
          <p:cNvSpPr>
            <a:spLocks noChangeArrowheads="1"/>
          </p:cNvSpPr>
          <p:nvPr/>
        </p:nvSpPr>
        <p:spPr bwMode="auto">
          <a:xfrm>
            <a:off x="4140200" y="1268413"/>
            <a:ext cx="5003800" cy="5589587"/>
          </a:xfrm>
          <a:prstGeom prst="rect">
            <a:avLst/>
          </a:prstGeom>
          <a:noFill/>
          <a:ln w="9525">
            <a:noFill/>
            <a:miter lim="800000"/>
            <a:headEnd/>
            <a:tailEnd/>
          </a:ln>
          <a:effectLst/>
        </p:spPr>
        <p:txBody>
          <a:bodyPr/>
          <a:lstStyle/>
          <a:p>
            <a:pPr algn="r" defTabSz="914400" fontAlgn="base">
              <a:spcBef>
                <a:spcPct val="20000"/>
              </a:spcBef>
              <a:spcAft>
                <a:spcPct val="0"/>
              </a:spcAft>
              <a:defRPr/>
            </a:pPr>
            <a:r>
              <a:rPr lang="ar-JO" sz="32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t>استمع يا ابني</a:t>
            </a:r>
            <a:br>
              <a:rPr lang="en-US" sz="32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br>
            <a:r>
              <a:rPr lang="en-US" sz="32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t>(</a:t>
            </a:r>
            <a:r>
              <a:rPr lang="ar-JO" sz="32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t>الأمثال</a:t>
            </a:r>
            <a:r>
              <a:rPr lang="en-US" sz="32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t>)</a:t>
            </a:r>
          </a:p>
        </p:txBody>
      </p:sp>
      <p:sp>
        <p:nvSpPr>
          <p:cNvPr id="7" name="Rectangle 6"/>
          <p:cNvSpPr>
            <a:spLocks noChangeArrowheads="1"/>
          </p:cNvSpPr>
          <p:nvPr/>
        </p:nvSpPr>
        <p:spPr bwMode="auto">
          <a:xfrm>
            <a:off x="0" y="6453188"/>
            <a:ext cx="9144000" cy="404812"/>
          </a:xfrm>
          <a:prstGeom prst="rect">
            <a:avLst/>
          </a:prstGeom>
          <a:solidFill>
            <a:srgbClr val="000000"/>
          </a:solidFill>
          <a:ln w="9525">
            <a:noFill/>
            <a:miter lim="800000"/>
            <a:headEnd/>
            <a:tailEnd/>
          </a:ln>
          <a:effectLst/>
        </p:spPr>
        <p:txBody>
          <a:bodyPr/>
          <a:lstStyle/>
          <a:p>
            <a:pPr algn="ctr" defTabSz="914400" fontAlgn="base">
              <a:spcBef>
                <a:spcPct val="20000"/>
              </a:spcBef>
              <a:spcAft>
                <a:spcPct val="0"/>
              </a:spcAft>
              <a:defRPr/>
            </a:pPr>
            <a:r>
              <a:rPr lang="ar-JO" sz="20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t>أوليتا والد، فرح الإكتشاف</a:t>
            </a:r>
            <a:endParaRPr lang="en-US" sz="20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endParaRPr>
          </a:p>
        </p:txBody>
      </p:sp>
    </p:spTree>
    <p:extLst>
      <p:ext uri="{BB962C8B-B14F-4D97-AF65-F5344CB8AC3E}">
        <p14:creationId xmlns:p14="http://schemas.microsoft.com/office/powerpoint/2010/main" val="28391543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102">
                                            <p:txEl>
                                              <p:pRg st="0" end="0"/>
                                            </p:txEl>
                                          </p:spTgt>
                                        </p:tgtEl>
                                        <p:attrNameLst>
                                          <p:attrName>style.visibility</p:attrName>
                                        </p:attrNameLst>
                                      </p:cBhvr>
                                      <p:to>
                                        <p:strVal val="visible"/>
                                      </p:to>
                                    </p:set>
                                    <p:anim to="" calcmode="lin" valueType="num">
                                      <p:cBhvr>
                                        <p:cTn id="7" dur="1" fill="hold"/>
                                        <p:tgtEl>
                                          <p:spTgt spid="4102">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102">
                                            <p:txEl>
                                              <p:pRg st="1" end="1"/>
                                            </p:txEl>
                                          </p:spTgt>
                                        </p:tgtEl>
                                        <p:attrNameLst>
                                          <p:attrName>style.visibility</p:attrName>
                                        </p:attrNameLst>
                                      </p:cBhvr>
                                      <p:to>
                                        <p:strVal val="visible"/>
                                      </p:to>
                                    </p:set>
                                    <p:anim to="" calcmode="lin" valueType="num">
                                      <p:cBhvr>
                                        <p:cTn id="12" dur="1" fill="hold"/>
                                        <p:tgtEl>
                                          <p:spTgt spid="4102">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102">
                                            <p:txEl>
                                              <p:pRg st="2" end="2"/>
                                            </p:txEl>
                                          </p:spTgt>
                                        </p:tgtEl>
                                        <p:attrNameLst>
                                          <p:attrName>style.visibility</p:attrName>
                                        </p:attrNameLst>
                                      </p:cBhvr>
                                      <p:to>
                                        <p:strVal val="visible"/>
                                      </p:to>
                                    </p:set>
                                    <p:anim to="" calcmode="lin" valueType="num">
                                      <p:cBhvr>
                                        <p:cTn id="17" dur="1" fill="hold"/>
                                        <p:tgtEl>
                                          <p:spTgt spid="4102">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102">
                                            <p:txEl>
                                              <p:pRg st="3" end="3"/>
                                            </p:txEl>
                                          </p:spTgt>
                                        </p:tgtEl>
                                        <p:attrNameLst>
                                          <p:attrName>style.visibility</p:attrName>
                                        </p:attrNameLst>
                                      </p:cBhvr>
                                      <p:to>
                                        <p:strVal val="visible"/>
                                      </p:to>
                                    </p:set>
                                    <p:anim to="" calcmode="lin" valueType="num">
                                      <p:cBhvr>
                                        <p:cTn id="22" dur="1" fill="hold"/>
                                        <p:tgtEl>
                                          <p:spTgt spid="4102">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to="" calcmode="lin" valueType="num">
                                      <p:cBhvr>
                                        <p:cTn id="27" dur="1" fill="hold"/>
                                        <p:tgtEl>
                                          <p:spTgt spid="6">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build="p"/>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descr="tongue ou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163" y="-26988"/>
            <a:ext cx="9174163"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4" name="Title 1"/>
          <p:cNvSpPr>
            <a:spLocks noGrp="1"/>
          </p:cNvSpPr>
          <p:nvPr>
            <p:ph type="title" idx="4294967295"/>
          </p:nvPr>
        </p:nvSpPr>
        <p:spPr>
          <a:xfrm>
            <a:off x="215900" y="-49902"/>
            <a:ext cx="3989964" cy="4546574"/>
          </a:xfrm>
        </p:spPr>
        <p:txBody>
          <a:bodyPr/>
          <a:lstStyle/>
          <a:p>
            <a:pPr algn="ctr"/>
            <a:r>
              <a:rPr lang="ar-JO" sz="6000" b="1" dirty="0">
                <a:solidFill>
                  <a:srgbClr val="FFFFFF"/>
                </a:solidFill>
                <a:effectLst>
                  <a:glow rad="139700">
                    <a:schemeClr val="bg2">
                      <a:lumMod val="50000"/>
                      <a:alpha val="91000"/>
                    </a:schemeClr>
                  </a:glow>
                </a:effectLst>
                <a:latin typeface="Arial" charset="0"/>
                <a:ea typeface="ＭＳ Ｐゴシック" charset="0"/>
              </a:rPr>
              <a:t>افرحوا في الرب كل حين</a:t>
            </a:r>
            <a:br>
              <a:rPr lang="en-US" sz="6000" b="1" dirty="0">
                <a:solidFill>
                  <a:srgbClr val="FFFFFF"/>
                </a:solidFill>
                <a:effectLst>
                  <a:glow rad="139700">
                    <a:schemeClr val="bg2">
                      <a:lumMod val="50000"/>
                      <a:alpha val="91000"/>
                    </a:schemeClr>
                  </a:glow>
                </a:effectLst>
                <a:latin typeface="Arial" charset="0"/>
                <a:ea typeface="ＭＳ Ｐゴシック" charset="0"/>
              </a:rPr>
            </a:br>
            <a:r>
              <a:rPr lang="en-US" sz="6000" b="1" dirty="0">
                <a:solidFill>
                  <a:srgbClr val="FFFFFF"/>
                </a:solidFill>
                <a:effectLst>
                  <a:glow rad="139700">
                    <a:schemeClr val="bg2">
                      <a:lumMod val="50000"/>
                      <a:alpha val="91000"/>
                    </a:schemeClr>
                  </a:glow>
                </a:effectLst>
                <a:latin typeface="Arial" charset="0"/>
                <a:ea typeface="ＭＳ Ｐゴシック" charset="0"/>
              </a:rPr>
              <a:t>(</a:t>
            </a:r>
            <a:r>
              <a:rPr lang="ar-JO" sz="6000" b="1" dirty="0">
                <a:solidFill>
                  <a:srgbClr val="FFFFFF"/>
                </a:solidFill>
                <a:effectLst>
                  <a:glow rad="139700">
                    <a:schemeClr val="bg2">
                      <a:lumMod val="50000"/>
                      <a:alpha val="91000"/>
                    </a:schemeClr>
                  </a:glow>
                </a:effectLst>
                <a:latin typeface="Arial" charset="0"/>
                <a:ea typeface="ＭＳ Ｐゴシック" charset="0"/>
              </a:rPr>
              <a:t>في 4: 4</a:t>
            </a:r>
            <a:r>
              <a:rPr lang="en-US" sz="6000" b="1" dirty="0">
                <a:solidFill>
                  <a:srgbClr val="FFFFFF"/>
                </a:solidFill>
                <a:effectLst>
                  <a:glow rad="139700">
                    <a:schemeClr val="bg2">
                      <a:lumMod val="50000"/>
                      <a:alpha val="91000"/>
                    </a:schemeClr>
                  </a:glow>
                </a:effectLst>
                <a:latin typeface="Arial" charset="0"/>
                <a:ea typeface="ＭＳ Ｐゴシック" charset="0"/>
              </a:rPr>
              <a:t>)</a:t>
            </a:r>
          </a:p>
        </p:txBody>
      </p:sp>
      <p:sp>
        <p:nvSpPr>
          <p:cNvPr id="4" name="Title 1"/>
          <p:cNvSpPr txBox="1">
            <a:spLocks/>
          </p:cNvSpPr>
          <p:nvPr/>
        </p:nvSpPr>
        <p:spPr bwMode="auto">
          <a:xfrm>
            <a:off x="684213" y="4817048"/>
            <a:ext cx="7920037" cy="1829156"/>
          </a:xfrm>
          <a:prstGeom prst="rect">
            <a:avLst/>
          </a:prstGeom>
          <a:solidFill>
            <a:srgbClr val="008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11500" b="1" dirty="0">
                <a:solidFill>
                  <a:srgbClr val="FFFFFF"/>
                </a:solidFill>
                <a:latin typeface="Arial" charset="0"/>
                <a:cs typeface="Arial" charset="0"/>
              </a:rPr>
              <a:t>حقاً</a:t>
            </a:r>
            <a:endParaRPr lang="en-US" sz="11500" b="1" dirty="0">
              <a:solidFill>
                <a:srgbClr val="FFFFFF"/>
              </a:solidFill>
              <a:latin typeface="Arial" charset="0"/>
              <a:cs typeface="Arial" charset="0"/>
            </a:endParaRPr>
          </a:p>
        </p:txBody>
      </p:sp>
    </p:spTree>
    <p:extLst>
      <p:ext uri="{BB962C8B-B14F-4D97-AF65-F5344CB8AC3E}">
        <p14:creationId xmlns:p14="http://schemas.microsoft.com/office/powerpoint/2010/main" val="4233437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5"/>
          <p:cNvSpPr>
            <a:spLocks noChangeArrowheads="1"/>
          </p:cNvSpPr>
          <p:nvPr/>
        </p:nvSpPr>
        <p:spPr bwMode="auto">
          <a:xfrm>
            <a:off x="914400" y="705948"/>
            <a:ext cx="6934200" cy="712788"/>
          </a:xfrm>
          <a:prstGeom prst="rect">
            <a:avLst/>
          </a:prstGeom>
          <a:solidFill>
            <a:srgbClr val="0000FF"/>
          </a:solidFill>
          <a:ln w="19050">
            <a:solidFill>
              <a:schemeClr val="tx1"/>
            </a:solidFill>
            <a:miter lim="800000"/>
            <a:headEnd/>
            <a:tailEnd/>
          </a:ln>
        </p:spPr>
        <p:txBody>
          <a:bodyPr lIns="91435" tIns="45718" rIns="91435" bIns="45718"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6632" name="Text Box 8"/>
          <p:cNvSpPr txBox="1">
            <a:spLocks noChangeArrowheads="1"/>
          </p:cNvSpPr>
          <p:nvPr/>
        </p:nvSpPr>
        <p:spPr bwMode="auto">
          <a:xfrm>
            <a:off x="863588" y="2290124"/>
            <a:ext cx="7416824" cy="2862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مؤلف مجهول يظهر للمؤمنين اليهود تفوق وسمو المسيح كرئيس كهنة</a:t>
            </a:r>
            <a:r>
              <a:rPr kumimoji="0" lang="ar-JO"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a:t>
            </a: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وسمو وتفوق المسيحية على اليهودية</a:t>
            </a:r>
            <a:r>
              <a:rPr kumimoji="0" lang="ar-JO"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a:t>
            </a: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من </a:t>
            </a:r>
            <a:r>
              <a:rPr kumimoji="0" lang="ar-JO"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أ</a:t>
            </a: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جل تحريضهم على </a:t>
            </a:r>
            <a:r>
              <a:rPr kumimoji="0" lang="ar-JO"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أ</a:t>
            </a: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ن يتحملوا ال</a:t>
            </a:r>
            <a:r>
              <a:rPr kumimoji="0" lang="ar-JO"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إ</a:t>
            </a: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ضطهاد </a:t>
            </a:r>
            <a:r>
              <a:rPr kumimoji="0" lang="ar-JO"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،أ</a:t>
            </a: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فضل من </a:t>
            </a:r>
            <a:r>
              <a:rPr kumimoji="0" lang="ar-JO"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أ</a:t>
            </a: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ن يعودوا </a:t>
            </a:r>
            <a:r>
              <a:rPr kumimoji="0" lang="ar-JO"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إ</a:t>
            </a: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لى حياتهم السابقة في ظل اليهودية </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367622" name="Text Box 19"/>
          <p:cNvSpPr txBox="1">
            <a:spLocks noChangeArrowheads="1"/>
          </p:cNvSpPr>
          <p:nvPr/>
        </p:nvSpPr>
        <p:spPr bwMode="auto">
          <a:xfrm>
            <a:off x="8393114" y="73577"/>
            <a:ext cx="617467"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258</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7623" name="Title 1"/>
          <p:cNvSpPr>
            <a:spLocks noGrp="1"/>
          </p:cNvSpPr>
          <p:nvPr>
            <p:ph type="title"/>
          </p:nvPr>
        </p:nvSpPr>
        <p:spPr>
          <a:xfrm>
            <a:off x="971551" y="742460"/>
            <a:ext cx="6765925" cy="647700"/>
          </a:xfrm>
        </p:spPr>
        <p:txBody>
          <a:bodyPr/>
          <a:lstStyle/>
          <a:p>
            <a:pPr algn="ctr"/>
            <a:r>
              <a:rPr lang="ar-JO" sz="4000" b="1" dirty="0">
                <a:solidFill>
                  <a:srgbClr val="EAEAEA"/>
                </a:solidFill>
                <a:latin typeface="Arial" panose="020B0604020202020204" pitchFamily="34" charset="0"/>
                <a:ea typeface="ＭＳ Ｐゴシック" charset="0"/>
                <a:cs typeface="Arial" panose="020B0604020202020204" pitchFamily="34" charset="0"/>
              </a:rPr>
              <a:t>ال</a:t>
            </a:r>
            <a:r>
              <a:rPr lang="ar-SA" sz="4000" b="1" dirty="0">
                <a:solidFill>
                  <a:srgbClr val="EAEAEA"/>
                </a:solidFill>
                <a:latin typeface="Arial" panose="020B0604020202020204" pitchFamily="34" charset="0"/>
                <a:ea typeface="ＭＳ Ｐゴシック" charset="0"/>
                <a:cs typeface="Arial" panose="020B0604020202020204" pitchFamily="34" charset="0"/>
              </a:rPr>
              <a:t>بيان </a:t>
            </a:r>
            <a:r>
              <a:rPr lang="ar-JO" sz="4000" b="1" dirty="0">
                <a:solidFill>
                  <a:srgbClr val="EAEAEA"/>
                </a:solidFill>
                <a:latin typeface="Arial" panose="020B0604020202020204" pitchFamily="34" charset="0"/>
                <a:ea typeface="ＭＳ Ｐゴシック" charset="0"/>
                <a:cs typeface="Arial" panose="020B0604020202020204" pitchFamily="34" charset="0"/>
              </a:rPr>
              <a:t>ال</a:t>
            </a:r>
            <a:r>
              <a:rPr lang="ar-SA" sz="4000" b="1" dirty="0">
                <a:solidFill>
                  <a:srgbClr val="EAEAEA"/>
                </a:solidFill>
                <a:latin typeface="Arial" panose="020B0604020202020204" pitchFamily="34" charset="0"/>
                <a:ea typeface="ＭＳ Ｐゴシック" charset="0"/>
                <a:cs typeface="Arial" panose="020B0604020202020204" pitchFamily="34" charset="0"/>
              </a:rPr>
              <a:t>موجز</a:t>
            </a:r>
            <a:endParaRPr lang="en-US" sz="4000" b="1" dirty="0">
              <a:solidFill>
                <a:srgbClr val="EAEAEA"/>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0095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632"/>
                                        </p:tgtEl>
                                        <p:attrNameLst>
                                          <p:attrName>style.visibility</p:attrName>
                                        </p:attrNameLst>
                                      </p:cBhvr>
                                      <p:to>
                                        <p:strVal val="visible"/>
                                      </p:to>
                                    </p:set>
                                    <p:anim calcmode="lin" valueType="num">
                                      <p:cBhvr additive="base">
                                        <p:cTn id="7" dur="500" fill="hold"/>
                                        <p:tgtEl>
                                          <p:spTgt spid="26632"/>
                                        </p:tgtEl>
                                        <p:attrNameLst>
                                          <p:attrName>ppt_x</p:attrName>
                                        </p:attrNameLst>
                                      </p:cBhvr>
                                      <p:tavLst>
                                        <p:tav tm="0">
                                          <p:val>
                                            <p:strVal val="0-#ppt_w/2"/>
                                          </p:val>
                                        </p:tav>
                                        <p:tav tm="100000">
                                          <p:val>
                                            <p:strVal val="#ppt_x"/>
                                          </p:val>
                                        </p:tav>
                                      </p:tavLst>
                                    </p:anim>
                                    <p:anim calcmode="lin" valueType="num">
                                      <p:cBhvr additive="base">
                                        <p:cTn id="8" dur="500" fill="hold"/>
                                        <p:tgtEl>
                                          <p:spTgt spid="266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7618" name="Rectangle 5"/>
          <p:cNvSpPr>
            <a:spLocks noChangeArrowheads="1"/>
          </p:cNvSpPr>
          <p:nvPr/>
        </p:nvSpPr>
        <p:spPr bwMode="auto">
          <a:xfrm>
            <a:off x="914400" y="781124"/>
            <a:ext cx="6934200" cy="712788"/>
          </a:xfrm>
          <a:prstGeom prst="rect">
            <a:avLst/>
          </a:prstGeom>
          <a:solidFill>
            <a:srgbClr val="000000"/>
          </a:solidFill>
          <a:ln w="19050">
            <a:solidFill>
              <a:schemeClr val="tx1"/>
            </a:solidFill>
            <a:miter lim="800000"/>
            <a:headEnd/>
            <a:tailEnd/>
          </a:ln>
        </p:spPr>
        <p:txBody>
          <a:bodyPr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6630" name="Text Box 6"/>
          <p:cNvSpPr txBox="1">
            <a:spLocks noChangeArrowheads="1"/>
          </p:cNvSpPr>
          <p:nvPr/>
        </p:nvSpPr>
        <p:spPr bwMode="auto">
          <a:xfrm>
            <a:off x="-51537" y="1772816"/>
            <a:ext cx="9144000" cy="3305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28650" marR="0" lvl="0" indent="-628650" algn="r" defTabSz="914400" rtl="0"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1. </a:t>
            </a: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تحذير</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 من الإنجراف بعيداً عن الحق (2: 1-4)</a:t>
            </a:r>
          </a:p>
          <a:p>
            <a:pPr marL="628650" marR="0" lvl="0" indent="-628650" algn="r" defTabSz="914400" rtl="0"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2. </a:t>
            </a: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تحذير</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 من عدم الإيمان (3: 7-19)</a:t>
            </a:r>
          </a:p>
          <a:p>
            <a:pPr marL="628650" marR="0" lvl="0" indent="-628650" algn="r" defTabSz="914400" rtl="0" eaLnBrk="0" fontAlgn="base" latinLnBrk="0" hangingPunct="0">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3. </a:t>
            </a: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تحذير</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 من عدم النضج (5: 11-6: 12)</a:t>
            </a:r>
          </a:p>
          <a:p>
            <a:pPr marL="628650" marR="0" lvl="0" indent="-628650" algn="r" defTabSz="914400" rtl="0"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4. </a:t>
            </a: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تحذير</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 من الخطايا المتعمدة (10: 19-39)</a:t>
            </a:r>
          </a:p>
          <a:p>
            <a:pPr marL="628650" marR="0" lvl="0" indent="-628650" algn="r" defTabSz="914400" rtl="0"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5. </a:t>
            </a: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تحذير</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 من اللامبالاة (12: 14-29)</a:t>
            </a:r>
            <a:endParaRPr kumimoji="0" lang="en-GB"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endParaRPr>
          </a:p>
        </p:txBody>
      </p:sp>
      <p:sp>
        <p:nvSpPr>
          <p:cNvPr id="367622" name="Text Box 19"/>
          <p:cNvSpPr txBox="1">
            <a:spLocks noChangeArrowheads="1"/>
          </p:cNvSpPr>
          <p:nvPr/>
        </p:nvSpPr>
        <p:spPr bwMode="auto">
          <a:xfrm>
            <a:off x="8388424" y="8701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7623" name="Title 1"/>
          <p:cNvSpPr>
            <a:spLocks noGrp="1"/>
          </p:cNvSpPr>
          <p:nvPr>
            <p:ph type="title"/>
          </p:nvPr>
        </p:nvSpPr>
        <p:spPr>
          <a:xfrm>
            <a:off x="971550" y="548680"/>
            <a:ext cx="7560890" cy="916657"/>
          </a:xfrm>
          <a:ln w="57150" cmpd="sng">
            <a:solidFill>
              <a:srgbClr val="FFFFFF"/>
            </a:solidFill>
          </a:ln>
        </p:spPr>
        <p:txBody>
          <a:bodyPr/>
          <a:lstStyle/>
          <a:p>
            <a:pPr algn="ctr"/>
            <a:r>
              <a:rPr lang="ar-JO" b="1" dirty="0">
                <a:solidFill>
                  <a:srgbClr val="FFFF00"/>
                </a:solidFill>
                <a:latin typeface="Arial" panose="020B0604020202020204" pitchFamily="34" charset="0"/>
                <a:ea typeface="ＭＳ Ｐゴシック" charset="0"/>
                <a:cs typeface="Arial" panose="020B0604020202020204" pitchFamily="34" charset="0"/>
              </a:rPr>
              <a:t>5 تحذيرات في العبرانيين</a:t>
            </a:r>
            <a:endParaRPr lang="en-US" sz="4800"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369168"/>
            <a:ext cx="1403648" cy="1403648"/>
          </a:xfrm>
          <a:prstGeom prst="rect">
            <a:avLst/>
          </a:prstGeom>
        </p:spPr>
      </p:pic>
    </p:spTree>
    <p:extLst>
      <p:ext uri="{BB962C8B-B14F-4D97-AF65-F5344CB8AC3E}">
        <p14:creationId xmlns:p14="http://schemas.microsoft.com/office/powerpoint/2010/main" val="323395931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additive="base">
                                        <p:cTn id="7" dur="500" fill="hold"/>
                                        <p:tgtEl>
                                          <p:spTgt spid="26630"/>
                                        </p:tgtEl>
                                        <p:attrNameLst>
                                          <p:attrName>ppt_x</p:attrName>
                                        </p:attrNameLst>
                                      </p:cBhvr>
                                      <p:tavLst>
                                        <p:tav tm="0">
                                          <p:val>
                                            <p:strVal val="0-#ppt_w/2"/>
                                          </p:val>
                                        </p:tav>
                                        <p:tav tm="100000">
                                          <p:val>
                                            <p:strVal val="#ppt_x"/>
                                          </p:val>
                                        </p:tav>
                                      </p:tavLst>
                                    </p:anim>
                                    <p:anim calcmode="lin" valueType="num">
                                      <p:cBhvr additive="base">
                                        <p:cTn id="8" dur="500" fill="hold"/>
                                        <p:tgtEl>
                                          <p:spTgt spid="266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27384"/>
            <a:ext cx="9289032" cy="868362"/>
          </a:xfrm>
          <a:solidFill>
            <a:schemeClr val="bg2"/>
          </a:solidFill>
          <a:ln>
            <a:solidFill>
              <a:schemeClr val="tx1"/>
            </a:solidFill>
          </a:ln>
        </p:spPr>
        <p:txBody>
          <a:bodyPr/>
          <a:lstStyle/>
          <a:p>
            <a:r>
              <a:rPr lang="ar-JO" dirty="0">
                <a:solidFill>
                  <a:srgbClr val="FFFF00"/>
                </a:solidFill>
                <a:effectLst/>
                <a:latin typeface="Arial" charset="0"/>
                <a:ea typeface="ＭＳ Ｐゴシック" charset="0"/>
                <a:cs typeface="Arial" charset="0"/>
              </a:rPr>
              <a:t>استحالة (عب ٦: ٤-٦)</a:t>
            </a:r>
            <a:endParaRPr lang="en-US" dirty="0">
              <a:solidFill>
                <a:srgbClr val="FFFF00"/>
              </a:solidFill>
              <a:effectLst/>
              <a:latin typeface="Arial" charset="0"/>
              <a:ea typeface="ＭＳ Ｐゴシック" charset="0"/>
              <a:cs typeface="Arial" charset="0"/>
            </a:endParaRPr>
          </a:p>
        </p:txBody>
      </p:sp>
      <p:sp>
        <p:nvSpPr>
          <p:cNvPr id="5" name="Content Placeholder 2"/>
          <p:cNvSpPr txBox="1">
            <a:spLocks/>
          </p:cNvSpPr>
          <p:nvPr/>
        </p:nvSpPr>
        <p:spPr bwMode="auto">
          <a:xfrm>
            <a:off x="117828" y="980728"/>
            <a:ext cx="9102372" cy="5661248"/>
          </a:xfrm>
          <a:prstGeom prst="rect">
            <a:avLst/>
          </a:prstGeom>
          <a:noFill/>
          <a:ln w="9525">
            <a:noFill/>
            <a:miter lim="800000"/>
            <a:headEnd/>
            <a:tailEnd/>
          </a:ln>
          <a:effec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لأن الذين استنيروا مرة وذاقوا الموهبة السماوية وصاروا شركاء الروح القدس وذاقوا كلمة الله الصالحة وقوات الدهر الآتي وسقطوا </a:t>
            </a:r>
            <a:r>
              <a:rPr kumimoji="0" lang="ar-JO"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لا يمكن تجديدهم أيضاً للتوبة </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إذ هم يصلبون لأنفسهم ابن الله ثانية ويشهرونه</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113751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Rectangle 3"/>
          <p:cNvSpPr>
            <a:spLocks noGrp="1" noChangeArrowheads="1"/>
          </p:cNvSpPr>
          <p:nvPr>
            <p:ph type="title"/>
          </p:nvPr>
        </p:nvSpPr>
        <p:spPr>
          <a:xfrm>
            <a:off x="76200" y="277813"/>
            <a:ext cx="8991600" cy="1093787"/>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b="1" dirty="0">
              <a:latin typeface="Arial" panose="020B0604020202020204" pitchFamily="34" charset="0"/>
              <a:ea typeface="ＭＳ Ｐゴシック" charset="0"/>
              <a:cs typeface="Arial" panose="020B0604020202020204" pitchFamily="34" charset="0"/>
            </a:endParaRPr>
          </a:p>
        </p:txBody>
      </p:sp>
      <p:graphicFrame>
        <p:nvGraphicFramePr>
          <p:cNvPr id="60420" name="Group 4"/>
          <p:cNvGraphicFramePr>
            <a:graphicFrameLocks noGrp="1"/>
          </p:cNvGraphicFramePr>
          <p:nvPr>
            <p:ph idx="1"/>
          </p:nvPr>
        </p:nvGraphicFramePr>
        <p:xfrm>
          <a:off x="533400" y="3576638"/>
          <a:ext cx="8229600" cy="2824163"/>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7986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الناس الذين ليسوا مؤمنين حقاً</a:t>
                      </a:r>
                      <a:endParaRPr kumimoji="0" lang="en-US"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المسيحيون الذين يخطئون بعدم رؤية تفوق المسيح</a:t>
                      </a:r>
                      <a:endParaRPr kumimoji="0" lang="en-US"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المسيحيون الذين يخطئون بعدم رؤية تفوق المسيح</a:t>
                      </a:r>
                      <a:endParaRPr kumimoji="0" lang="en-US"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0434" name="Text Box 18"/>
          <p:cNvSpPr txBox="1">
            <a:spLocks noChangeArrowheads="1"/>
          </p:cNvSpPr>
          <p:nvPr/>
        </p:nvSpPr>
        <p:spPr bwMode="auto">
          <a:xfrm>
            <a:off x="782848" y="1981200"/>
            <a:ext cx="616226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marL="0" marR="0" lvl="0" indent="0" algn="ctr" defTabSz="914400" latinLnBrk="0">
              <a:lnSpc>
                <a:spcPct val="100000"/>
              </a:lnSpc>
              <a:buClrTx/>
              <a:buSzTx/>
              <a:buFontTx/>
              <a:buNone/>
              <a:tabLst/>
              <a:defRPr kumimoji="0" sz="32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vl2pPr marL="37931725" indent="-37474525"/>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هي الفئة اليهودية التي يتم التعامل معها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59"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266س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9361189"/>
      </p:ext>
    </p:extLst>
  </p:cSld>
  <p:clrMapOvr>
    <a:overrideClrMapping bg1="dk2" tx1="lt1" bg2="dk1" tx2="lt2" accent1="accent1" accent2="accent2" accent3="accent3" accent4="accent4" accent5="accent5" accent6="accent6" hlink="hlink" folHlink="folHlink"/>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76200" y="277813"/>
            <a:ext cx="8915400" cy="1017587"/>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b="1" dirty="0">
              <a:latin typeface="Arial" panose="020B0604020202020204" pitchFamily="34" charset="0"/>
              <a:ea typeface="ＭＳ Ｐゴシック" charset="0"/>
              <a:cs typeface="Arial" panose="020B0604020202020204" pitchFamily="34" charset="0"/>
            </a:endParaRPr>
          </a:p>
        </p:txBody>
      </p:sp>
      <p:graphicFrame>
        <p:nvGraphicFramePr>
          <p:cNvPr id="61443" name="Group 3"/>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لم يحصلوا على الخلاص مطلقاً</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فقدان الخلاص</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فقدان المكافآت</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1457" name="Text Box 17"/>
          <p:cNvSpPr txBox="1">
            <a:spLocks noChangeArrowheads="1"/>
          </p:cNvSpPr>
          <p:nvPr/>
        </p:nvSpPr>
        <p:spPr bwMode="auto">
          <a:xfrm>
            <a:off x="2033966" y="1905000"/>
            <a:ext cx="333777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marL="0" marR="0" lvl="0" indent="0" algn="ctr" defTabSz="914400" latinLnBrk="0">
              <a:lnSpc>
                <a:spcPct val="100000"/>
              </a:lnSpc>
              <a:buClrTx/>
              <a:buSzTx/>
              <a:buFontTx/>
              <a:buNone/>
              <a:tabLst/>
              <a:defRPr kumimoji="0" sz="32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vl2pPr marL="37931725" indent="-37474525"/>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هي طبيعة عقوبتهم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70706"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707"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266س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9659387"/>
      </p:ext>
    </p:extLst>
  </p:cSld>
  <p:clrMapOvr>
    <a:overrideClrMapping bg1="dk2" tx1="lt1" bg2="dk1" tx2="lt2" accent1="accent1" accent2="accent2" accent3="accent3" accent4="accent4" accent5="accent5" accent6="accent6" hlink="hlink" folHlink="folHlink"/>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304800"/>
            <a:ext cx="9144000" cy="1093788"/>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b="1" dirty="0">
              <a:latin typeface="Arial" panose="020B0604020202020204" pitchFamily="34" charset="0"/>
              <a:ea typeface="ＭＳ Ｐゴシック" charset="0"/>
              <a:cs typeface="Arial" panose="020B0604020202020204" pitchFamily="34" charset="0"/>
            </a:endParaRPr>
          </a:p>
        </p:txBody>
      </p:sp>
      <p:graphicFrame>
        <p:nvGraphicFramePr>
          <p:cNvPr id="62467" name="Group 3"/>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جهنم</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جهنم</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التأديب الإلهي</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2481" name="Text Box 17"/>
          <p:cNvSpPr txBox="1">
            <a:spLocks noChangeArrowheads="1"/>
          </p:cNvSpPr>
          <p:nvPr/>
        </p:nvSpPr>
        <p:spPr bwMode="auto">
          <a:xfrm>
            <a:off x="2555776" y="1905000"/>
            <a:ext cx="315132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L="0" marR="0" lvl="0" indent="0" algn="ctr" defTabSz="914400" latinLnBrk="0">
              <a:lnSpc>
                <a:spcPct val="100000"/>
              </a:lnSpc>
              <a:buClrTx/>
              <a:buSzTx/>
              <a:buFontTx/>
              <a:buNone/>
              <a:tabLst/>
              <a:defRPr kumimoji="0" sz="32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vl2pPr marL="37931725" indent="-37474525"/>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هي النتيجة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72754"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755"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266س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9574492"/>
      </p:ext>
    </p:extLst>
  </p:cSld>
  <p:clrMapOvr>
    <a:overrideClrMapping bg1="dk2" tx1="lt1" bg2="dk1" tx2="lt2" accent1="accent1" accent2="accent2" accent3="accent3" accent4="accent4" accent5="accent5" accent6="accent6" hlink="hlink" folHlink="folHlink"/>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8" name="Rectangle 20"/>
          <p:cNvSpPr>
            <a:spLocks noGrp="1" noChangeArrowheads="1"/>
          </p:cNvSpPr>
          <p:nvPr>
            <p:ph type="title"/>
          </p:nvPr>
        </p:nvSpPr>
        <p:spPr>
          <a:xfrm>
            <a:off x="0" y="228600"/>
            <a:ext cx="9144000" cy="1139825"/>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dirty="0">
              <a:latin typeface="Arial" panose="020B0604020202020204" pitchFamily="34" charset="0"/>
              <a:ea typeface="ＭＳ Ｐゴシック" charset="0"/>
              <a:cs typeface="Arial" panose="020B0604020202020204" pitchFamily="34" charset="0"/>
            </a:endParaRPr>
          </a:p>
        </p:txBody>
      </p:sp>
      <p:graphicFrame>
        <p:nvGraphicFramePr>
          <p:cNvPr id="63490" name="Group 2"/>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الإصلاحي</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الأرميني</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الشركاء</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3504" name="Text Box 16"/>
          <p:cNvSpPr txBox="1">
            <a:spLocks noChangeArrowheads="1"/>
          </p:cNvSpPr>
          <p:nvPr/>
        </p:nvSpPr>
        <p:spPr bwMode="auto">
          <a:xfrm>
            <a:off x="1326707" y="1782763"/>
            <a:ext cx="514756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L="0" marR="0" lvl="0" indent="0" algn="ctr" defTabSz="914400" latinLnBrk="0">
              <a:lnSpc>
                <a:spcPct val="100000"/>
              </a:lnSpc>
              <a:buClrTx/>
              <a:buSzTx/>
              <a:buFontTx/>
              <a:buNone/>
              <a:tabLst/>
              <a:defRPr kumimoji="0" sz="32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vl2pPr marL="37931725" indent="-37474525"/>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 منظور لاهوتي يتمسك بهذا الرأي؟</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74802"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803"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266س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34754166"/>
      </p:ext>
    </p:extLst>
  </p:cSld>
  <p:clrMapOvr>
    <a:overrideClrMapping bg1="dk2" tx1="lt1" bg2="dk1" tx2="lt2" accent1="accent1" accent2="accent2" accent3="accent3" accent4="accent4" accent5="accent5" accent6="accent6" hlink="hlink" folHlink="folHlink"/>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28066" name="Rectangle 2"/>
          <p:cNvSpPr>
            <a:spLocks noGrp="1" noChangeArrowheads="1"/>
          </p:cNvSpPr>
          <p:nvPr>
            <p:ph type="title"/>
          </p:nvPr>
        </p:nvSpPr>
        <p:spPr>
          <a:xfrm>
            <a:off x="107950" y="115888"/>
            <a:ext cx="8229600" cy="884237"/>
          </a:xfrm>
          <a:solidFill>
            <a:srgbClr val="000000"/>
          </a:solidFill>
        </p:spPr>
        <p:txBody>
          <a:bodyPr/>
          <a:lstStyle/>
          <a:p>
            <a:pPr eaLnBrk="1" hangingPunct="1"/>
            <a:r>
              <a:rPr lang="ar-JO" b="1" dirty="0">
                <a:solidFill>
                  <a:srgbClr val="FFFFFF"/>
                </a:solidFill>
                <a:latin typeface="Arial" panose="020B0604020202020204" pitchFamily="34" charset="0"/>
                <a:cs typeface="Arial" panose="020B0604020202020204" pitchFamily="34" charset="0"/>
              </a:rPr>
              <a:t>أشياء محددة للملاحظة</a:t>
            </a:r>
            <a:endParaRPr lang="en-US" b="1" dirty="0">
              <a:latin typeface="Arial" panose="020B0604020202020204" pitchFamily="34" charset="0"/>
              <a:cs typeface="Arial" panose="020B0604020202020204" pitchFamily="34" charset="0"/>
            </a:endParaRPr>
          </a:p>
        </p:txBody>
      </p:sp>
      <p:sp>
        <p:nvSpPr>
          <p:cNvPr id="4102" name="Rectangle 6"/>
          <p:cNvSpPr>
            <a:spLocks noChangeArrowheads="1"/>
          </p:cNvSpPr>
          <p:nvPr/>
        </p:nvSpPr>
        <p:spPr bwMode="auto">
          <a:xfrm>
            <a:off x="179388" y="1268413"/>
            <a:ext cx="3611562" cy="4525962"/>
          </a:xfrm>
          <a:prstGeom prst="rect">
            <a:avLst/>
          </a:prstGeom>
          <a:noFill/>
          <a:ln w="9525">
            <a:noFill/>
            <a:miter lim="800000"/>
            <a:headEnd/>
            <a:tailEnd/>
          </a:ln>
          <a:effectLst/>
        </p:spPr>
        <p:txBody>
          <a:bodyPr/>
          <a:lstStyle/>
          <a:p>
            <a:pPr marL="342900" indent="-342900" algn="r" defTabSz="914400" rtl="1" fontAlgn="base">
              <a:spcBef>
                <a:spcPct val="20000"/>
              </a:spcBef>
              <a:spcAft>
                <a:spcPct val="0"/>
              </a:spcAft>
              <a:buFontTx/>
              <a:buChar char="•"/>
              <a:defRPr/>
            </a:pPr>
            <a:r>
              <a:rPr lang="ar-JO" sz="4000" b="1" dirty="0">
                <a:solidFill>
                  <a:srgbClr val="FFFFFF"/>
                </a:solidFill>
                <a:latin typeface="Arial" panose="020B0604020202020204" pitchFamily="34" charset="0"/>
                <a:ea typeface="Arial" pitchFamily="-105" charset="0"/>
                <a:cs typeface="Arial" panose="020B0604020202020204" pitchFamily="34" charset="0"/>
              </a:rPr>
              <a:t>الكلمات الرئيسية</a:t>
            </a:r>
            <a:endParaRPr lang="en-US" sz="4000" b="1" dirty="0">
              <a:solidFill>
                <a:srgbClr val="FFFFFF"/>
              </a:solidFill>
              <a:latin typeface="Arial" panose="020B0604020202020204" pitchFamily="34" charset="0"/>
              <a:ea typeface="Arial" pitchFamily="-105" charset="0"/>
              <a:cs typeface="Arial" panose="020B0604020202020204" pitchFamily="34" charset="0"/>
            </a:endParaRPr>
          </a:p>
        </p:txBody>
      </p:sp>
      <p:sp>
        <p:nvSpPr>
          <p:cNvPr id="4103" name="Text Box 7"/>
          <p:cNvSpPr txBox="1">
            <a:spLocks noChangeArrowheads="1"/>
          </p:cNvSpPr>
          <p:nvPr/>
        </p:nvSpPr>
        <p:spPr bwMode="auto">
          <a:xfrm>
            <a:off x="8509000" y="76200"/>
            <a:ext cx="530915"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fontAlgn="base">
              <a:spcBef>
                <a:spcPct val="0"/>
              </a:spcBef>
              <a:spcAft>
                <a:spcPct val="0"/>
              </a:spcAft>
              <a:defRPr/>
            </a:pPr>
            <a:r>
              <a:rPr lang="ar-JO" b="1" dirty="0">
                <a:solidFill>
                  <a:srgbClr val="FFFFFF"/>
                </a:solidFill>
                <a:latin typeface="Arial" panose="020B0604020202020204" pitchFamily="34" charset="0"/>
                <a:cs typeface="Arial" panose="020B0604020202020204" pitchFamily="34" charset="0"/>
              </a:rPr>
              <a:t>22</a:t>
            </a:r>
            <a:endParaRPr lang="en-US" b="1" dirty="0">
              <a:solidFill>
                <a:srgbClr val="FFFFFF"/>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6" name="Rectangle 6"/>
          <p:cNvSpPr>
            <a:spLocks noChangeArrowheads="1"/>
          </p:cNvSpPr>
          <p:nvPr/>
        </p:nvSpPr>
        <p:spPr bwMode="auto">
          <a:xfrm>
            <a:off x="4140200" y="1268413"/>
            <a:ext cx="5003800" cy="5589587"/>
          </a:xfrm>
          <a:prstGeom prst="rect">
            <a:avLst/>
          </a:prstGeom>
          <a:noFill/>
          <a:ln w="9525">
            <a:noFill/>
            <a:miter lim="800000"/>
            <a:headEnd/>
            <a:tailEnd/>
          </a:ln>
          <a:effectLst/>
        </p:spPr>
        <p:txBody>
          <a:bodyPr/>
          <a:lstStyle/>
          <a:p>
            <a:pPr algn="ctr" defTabSz="914400" fontAlgn="base">
              <a:spcBef>
                <a:spcPct val="20000"/>
              </a:spcBef>
              <a:spcAft>
                <a:spcPct val="0"/>
              </a:spcAft>
              <a:defRPr/>
            </a:pPr>
            <a:r>
              <a:rPr lang="ar-JO" sz="3200" b="1" dirty="0">
                <a:solidFill>
                  <a:srgbClr val="FFFFFF"/>
                </a:solidFill>
                <a:latin typeface="Arial" panose="020B0604020202020204" pitchFamily="34" charset="0"/>
                <a:ea typeface="Arial" pitchFamily="-105" charset="0"/>
                <a:cs typeface="Arial" panose="020B0604020202020204" pitchFamily="34" charset="0"/>
              </a:rPr>
              <a:t>بالإيمان في عبرانيين 11</a:t>
            </a:r>
            <a:endParaRPr lang="en-US" sz="3200" b="1" dirty="0">
              <a:solidFill>
                <a:srgbClr val="FFFFFF"/>
              </a:solidFill>
              <a:latin typeface="Arial" panose="020B0604020202020204" pitchFamily="34" charset="0"/>
              <a:ea typeface="Arial" pitchFamily="-105" charset="0"/>
              <a:cs typeface="Arial" panose="020B0604020202020204" pitchFamily="34" charset="0"/>
            </a:endParaRPr>
          </a:p>
        </p:txBody>
      </p:sp>
      <p:sp>
        <p:nvSpPr>
          <p:cNvPr id="7" name="Rectangle 6"/>
          <p:cNvSpPr>
            <a:spLocks noChangeArrowheads="1"/>
          </p:cNvSpPr>
          <p:nvPr/>
        </p:nvSpPr>
        <p:spPr bwMode="auto">
          <a:xfrm>
            <a:off x="0" y="6453188"/>
            <a:ext cx="9144000" cy="404812"/>
          </a:xfrm>
          <a:prstGeom prst="rect">
            <a:avLst/>
          </a:prstGeom>
          <a:solidFill>
            <a:srgbClr val="000000"/>
          </a:solidFill>
          <a:ln w="9525">
            <a:noFill/>
            <a:miter lim="800000"/>
            <a:headEnd/>
            <a:tailEnd/>
          </a:ln>
          <a:effectLst/>
        </p:spPr>
        <p:txBody>
          <a:bodyPr/>
          <a:lstStyle/>
          <a:p>
            <a:pPr algn="ctr" defTabSz="914400" fontAlgn="base">
              <a:spcBef>
                <a:spcPct val="20000"/>
              </a:spcBef>
              <a:spcAft>
                <a:spcPct val="0"/>
              </a:spcAft>
              <a:defRPr/>
            </a:pPr>
            <a:r>
              <a:rPr lang="ar-JO" sz="2000" b="1" i="1" dirty="0">
                <a:solidFill>
                  <a:srgbClr val="FFFFFF"/>
                </a:solidFill>
                <a:effectLst>
                  <a:outerShdw blurRad="50800" dist="38100" dir="2700000" algn="tl" rotWithShape="0">
                    <a:srgbClr val="000000">
                      <a:alpha val="43000"/>
                    </a:srgbClr>
                  </a:outerShdw>
                </a:effectLst>
                <a:latin typeface="Arial" panose="020B0604020202020204" pitchFamily="34" charset="0"/>
                <a:ea typeface="Arial" pitchFamily="-105" charset="0"/>
                <a:cs typeface="Arial" panose="020B0604020202020204" pitchFamily="34" charset="0"/>
              </a:rPr>
              <a:t>أوليتا والد، فرح الإكتشاف</a:t>
            </a:r>
            <a:endParaRPr lang="en-US" sz="2000" b="1" dirty="0">
              <a:solidFill>
                <a:srgbClr val="FFFFFF"/>
              </a:solidFill>
              <a:effectLst>
                <a:outerShdw blurRad="50800" dist="38100" dir="2700000" algn="tl" rotWithShape="0">
                  <a:srgbClr val="000000">
                    <a:alpha val="43000"/>
                  </a:srgbClr>
                </a:outerShdw>
              </a:effectLst>
              <a:latin typeface="Arial" panose="020B0604020202020204" pitchFamily="34" charset="0"/>
              <a:ea typeface="Arial" pitchFamily="-105"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1719673" y="2275000"/>
            <a:ext cx="5715000" cy="3810000"/>
          </a:xfrm>
          <a:prstGeom prst="rect">
            <a:avLst/>
          </a:prstGeom>
        </p:spPr>
      </p:pic>
      <p:sp>
        <p:nvSpPr>
          <p:cNvPr id="8" name="Rectangle 2"/>
          <p:cNvSpPr txBox="1">
            <a:spLocks noChangeArrowheads="1"/>
          </p:cNvSpPr>
          <p:nvPr/>
        </p:nvSpPr>
        <p:spPr bwMode="auto">
          <a:xfrm>
            <a:off x="3463498" y="4632555"/>
            <a:ext cx="3651106" cy="884237"/>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a:lstStyle>
          <a:p>
            <a:pPr eaLnBrk="1" hangingPunct="1"/>
            <a:r>
              <a:rPr lang="ar-JO" sz="6600" b="1" dirty="0">
                <a:solidFill>
                  <a:schemeClr val="tx1"/>
                </a:solidFill>
                <a:latin typeface="Arial" panose="020B0604020202020204" pitchFamily="34" charset="0"/>
                <a:cs typeface="Arial" panose="020B0604020202020204" pitchFamily="34" charset="0"/>
              </a:rPr>
              <a:t>الكلمات</a:t>
            </a:r>
            <a:endParaRPr lang="en-US" sz="6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22614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102">
                                            <p:txEl>
                                              <p:pRg st="0" end="0"/>
                                            </p:txEl>
                                          </p:spTgt>
                                        </p:tgtEl>
                                        <p:attrNameLst>
                                          <p:attrName>style.visibility</p:attrName>
                                        </p:attrNameLst>
                                      </p:cBhvr>
                                      <p:to>
                                        <p:strVal val="visible"/>
                                      </p:to>
                                    </p:set>
                                    <p:anim to="" calcmode="lin" valueType="num">
                                      <p:cBhvr>
                                        <p:cTn id="7" dur="1" fill="hold"/>
                                        <p:tgtEl>
                                          <p:spTgt spid="4102">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to="" calcmode="lin" valueType="num">
                                      <p:cBhvr>
                                        <p:cTn id="12" dur="1" fill="hold"/>
                                        <p:tgtEl>
                                          <p:spTgt spid="6">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build="p"/>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14" name="Group 2"/>
          <p:cNvGraphicFramePr>
            <a:graphicFrameLocks noGrp="1"/>
          </p:cNvGraphicFramePr>
          <p:nvPr>
            <p:ph idx="1"/>
          </p:nvPr>
        </p:nvGraphicFramePr>
        <p:xfrm>
          <a:off x="533400" y="3357563"/>
          <a:ext cx="8431213" cy="2482469"/>
        </p:xfrm>
        <a:graphic>
          <a:graphicData uri="http://schemas.openxmlformats.org/drawingml/2006/table">
            <a:tbl>
              <a:tblPr/>
              <a:tblGrid>
                <a:gridCol w="2809875">
                  <a:extLst>
                    <a:ext uri="{9D8B030D-6E8A-4147-A177-3AD203B41FA5}">
                      <a16:colId xmlns:a16="http://schemas.microsoft.com/office/drawing/2014/main" val="20000"/>
                    </a:ext>
                  </a:extLst>
                </a:gridCol>
                <a:gridCol w="2668588">
                  <a:extLst>
                    <a:ext uri="{9D8B030D-6E8A-4147-A177-3AD203B41FA5}">
                      <a16:colId xmlns:a16="http://schemas.microsoft.com/office/drawing/2014/main" val="20001"/>
                    </a:ext>
                  </a:extLst>
                </a:gridCol>
                <a:gridCol w="295275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b="1" dirty="0">
                          <a:latin typeface="Arial" panose="020B0604020202020204" pitchFamily="34" charset="0"/>
                          <a:cs typeface="Arial" panose="020B0604020202020204" pitchFamily="34" charset="0"/>
                        </a:rPr>
                        <a:t>الدلالة على جهنم</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b="1" dirty="0">
                          <a:latin typeface="Arial" panose="020B0604020202020204" pitchFamily="34" charset="0"/>
                          <a:cs typeface="Arial" panose="020B0604020202020204" pitchFamily="34" charset="0"/>
                        </a:rPr>
                        <a:t> (يرى أن الدينونة جادة)</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b="1" dirty="0">
                          <a:latin typeface="Arial" panose="020B0604020202020204" pitchFamily="34" charset="0"/>
                          <a:cs typeface="Arial" panose="020B0604020202020204" pitchFamily="34" charset="0"/>
                        </a:rPr>
                        <a:t>الدلالة على جهنم</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b="1" dirty="0">
                          <a:latin typeface="Arial" panose="020B0604020202020204" pitchFamily="34" charset="0"/>
                          <a:cs typeface="Arial" panose="020B0604020202020204" pitchFamily="34" charset="0"/>
                        </a:rPr>
                        <a:t> (يرى أن الدينونة جادة)</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خسارة المكافآت كدينونة (مفهوم دارج في العهد الجديد)</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4528" name="Text Box 16"/>
          <p:cNvSpPr txBox="1">
            <a:spLocks noChangeArrowheads="1"/>
          </p:cNvSpPr>
          <p:nvPr/>
        </p:nvSpPr>
        <p:spPr bwMode="auto">
          <a:xfrm>
            <a:off x="3611563" y="1905000"/>
            <a:ext cx="1410964"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L="0" marR="0" lvl="0" indent="0" algn="ctr" defTabSz="914400" latinLnBrk="0">
              <a:lnSpc>
                <a:spcPct val="100000"/>
              </a:lnSpc>
              <a:buClrTx/>
              <a:buSzTx/>
              <a:buFontTx/>
              <a:buNone/>
              <a:tabLst/>
              <a:defRPr kumimoji="0" sz="32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vl2pPr marL="37931725" indent="-37474525"/>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نقاط القوة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529" name="Rectangle 17"/>
          <p:cNvSpPr>
            <a:spLocks noGrp="1" noChangeArrowheads="1"/>
          </p:cNvSpPr>
          <p:nvPr>
            <p:ph type="title"/>
          </p:nvPr>
        </p:nvSpPr>
        <p:spPr>
          <a:xfrm>
            <a:off x="0" y="277813"/>
            <a:ext cx="9144000" cy="1093787"/>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b="1" dirty="0">
              <a:latin typeface="Arial" panose="020B0604020202020204" pitchFamily="34" charset="0"/>
              <a:ea typeface="ＭＳ Ｐゴシック" charset="0"/>
              <a:cs typeface="Arial" panose="020B0604020202020204" pitchFamily="34" charset="0"/>
            </a:endParaRPr>
          </a:p>
        </p:txBody>
      </p:sp>
      <p:pic>
        <p:nvPicPr>
          <p:cNvPr id="376850"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51"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266س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0799679"/>
      </p:ext>
    </p:extLst>
  </p:cSld>
  <p:clrMapOvr>
    <a:overrideClrMapping bg1="dk2" tx1="lt1" bg2="dk1" tx2="lt2" accent1="accent1" accent2="accent2" accent3="accent3" accent4="accent4" accent5="accent5" accent6="accent6" hlink="hlink" folHlink="folHlink"/>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Group 2"/>
          <p:cNvGraphicFramePr>
            <a:graphicFrameLocks noGrp="1"/>
          </p:cNvGraphicFramePr>
          <p:nvPr>
            <p:ph idx="1"/>
          </p:nvPr>
        </p:nvGraphicFramePr>
        <p:xfrm>
          <a:off x="457200" y="3429000"/>
          <a:ext cx="8229600" cy="3184525"/>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533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26511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يتحدث باستمرار عن القراء كمسيحيين حقيقيين</a:t>
                      </a:r>
                      <a:endParaRPr kumimoji="0" lang="en-US"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الضمان المؤقت يأتي ضد عقيدة التبرير بالنعمة</a:t>
                      </a:r>
                      <a:endParaRPr kumimoji="0" lang="en-US"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10: 27 يشير إلى دينونة الأشخاص وليس الأعمال</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5552" name="Text Box 16"/>
          <p:cNvSpPr txBox="1">
            <a:spLocks noChangeArrowheads="1"/>
          </p:cNvSpPr>
          <p:nvPr/>
        </p:nvSpPr>
        <p:spPr bwMode="auto">
          <a:xfrm>
            <a:off x="3563888" y="1815524"/>
            <a:ext cx="184377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L="0" marR="0" lvl="0" indent="0" algn="ctr" defTabSz="914400" latinLnBrk="0">
              <a:lnSpc>
                <a:spcPct val="100000"/>
              </a:lnSpc>
              <a:buClrTx/>
              <a:buSzTx/>
              <a:buFontTx/>
              <a:buNone/>
              <a:tabLst/>
              <a:defRPr kumimoji="0" sz="32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vl2pPr marL="37931725" indent="-37474525"/>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نقاط الضعف</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5553" name="Rectangle 17"/>
          <p:cNvSpPr>
            <a:spLocks noGrp="1" noChangeArrowheads="1"/>
          </p:cNvSpPr>
          <p:nvPr>
            <p:ph type="title"/>
          </p:nvPr>
        </p:nvSpPr>
        <p:spPr>
          <a:xfrm>
            <a:off x="0" y="277813"/>
            <a:ext cx="9144000" cy="1093787"/>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b="1" dirty="0">
              <a:latin typeface="Arial" panose="020B0604020202020204" pitchFamily="34" charset="0"/>
              <a:ea typeface="ＭＳ Ｐゴシック" charset="0"/>
              <a:cs typeface="Arial" panose="020B0604020202020204" pitchFamily="34" charset="0"/>
            </a:endParaRPr>
          </a:p>
        </p:txBody>
      </p:sp>
      <p:pic>
        <p:nvPicPr>
          <p:cNvPr id="378898"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99"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266س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065830"/>
      </p:ext>
    </p:extLst>
  </p:cSld>
  <p:clrMapOvr>
    <a:overrideClrMapping bg1="dk2" tx1="lt1" bg2="dk1" tx2="lt2" accent1="accent1" accent2="accent2" accent3="accent3" accent4="accent4" accent5="accent5" accent6="accent6" hlink="hlink" folHlink="folHlink"/>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re Free Stock Photo - Public Domain Pictures">
            <a:extLst>
              <a:ext uri="{FF2B5EF4-FFF2-40B4-BE49-F238E27FC236}">
                <a16:creationId xmlns:a16="http://schemas.microsoft.com/office/drawing/2014/main" id="{97F68C1F-F825-4B35-0672-30F7516941C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982343" y="44062"/>
            <a:ext cx="5143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4062"/>
            <a:ext cx="4587766" cy="6813937"/>
          </a:xfrm>
          <a:noFill/>
          <a:effectLst>
            <a:outerShdw blurRad="63500" dist="35921" dir="2700000" algn="ctr" rotWithShape="0">
              <a:schemeClr val="tx2">
                <a:alpha val="74998"/>
              </a:schemeClr>
            </a:outerShdw>
          </a:effectLst>
        </p:spPr>
        <p:txBody>
          <a:bodyPr anchor="t"/>
          <a:lstStyle/>
          <a:p>
            <a:pPr>
              <a:defRPr/>
            </a:pPr>
            <a: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t>فإنه إن أخطأنا باختيارنا بعدما أخذنا معرفة الحق لا تبقى بعد ذبيحة عن الخطايا بل قبول دينونة مخيف وغيرة نار عتيدة أن تأكل المضادين </a:t>
            </a:r>
            <a:b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t>(عب 10: 26-27)</a:t>
            </a:r>
            <a:endParaRPr lang="en-US" sz="3600" b="1" dirty="0">
              <a:effectLst>
                <a:glow rad="381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rot="20895119">
            <a:off x="5003518" y="749065"/>
            <a:ext cx="4128044" cy="37700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381000">
                    <a:srgbClr val="000000"/>
                  </a:glow>
                </a:effectLst>
                <a:uLnTx/>
                <a:uFillTx/>
                <a:latin typeface="Arial" panose="020B0604020202020204" pitchFamily="34" charset="0"/>
                <a:ea typeface="ＭＳ Ｐゴシック" charset="0"/>
                <a:cs typeface="Arial" panose="020B0604020202020204" pitchFamily="34" charset="0"/>
              </a:rPr>
              <a:t>هل هؤلاء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381000">
                    <a:srgbClr val="000000"/>
                  </a:glow>
                </a:effectLst>
                <a:uLnTx/>
                <a:uFillTx/>
                <a:latin typeface="Arial" panose="020B0604020202020204" pitchFamily="34" charset="0"/>
                <a:ea typeface="ＭＳ Ｐゴシック" charset="0"/>
                <a:cs typeface="Arial" panose="020B0604020202020204" pitchFamily="34" charset="0"/>
              </a:rPr>
              <a:t>الأشخاص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00"/>
                </a:solidFill>
                <a:effectLst>
                  <a:glow rad="381000">
                    <a:srgbClr val="000000"/>
                  </a:glow>
                </a:effectLst>
                <a:uLnTx/>
                <a:uFillTx/>
                <a:latin typeface="Arial" panose="020B0604020202020204" pitchFamily="34" charset="0"/>
                <a:ea typeface="ＭＳ Ｐゴシック" charset="0"/>
                <a:cs typeface="Arial" panose="020B0604020202020204" pitchFamily="34" charset="0"/>
              </a:rPr>
              <a:t>مؤمنون ؟</a:t>
            </a:r>
            <a:endParaRPr kumimoji="0" lang="en-US" sz="6000" b="1" i="0" u="none" strike="noStrike" kern="1200" cap="none" spc="0" normalizeH="0" baseline="0" noProof="0" dirty="0">
              <a:ln>
                <a:noFill/>
              </a:ln>
              <a:solidFill>
                <a:srgbClr val="FFFF00"/>
              </a:solidFill>
              <a:effectLst>
                <a:glow rad="381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300380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36065"/>
            <a:ext cx="9144000" cy="977080"/>
          </a:xfrm>
          <a:noFill/>
          <a:ln>
            <a:solidFill>
              <a:schemeClr val="bg1"/>
            </a:solidFill>
          </a:ln>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لماذا المؤمنون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587413"/>
            <a:ext cx="9144000" cy="5270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تشير الرسالة بشكل متكرر إلى القراء كمؤمنين</a:t>
            </a:r>
            <a:endParaRPr kumimoji="0" lang="en-US"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تمسكوا بإقرار الرجاء في المسيح (10: 23)</a:t>
            </a:r>
            <a:endParaRPr kumimoji="0" lang="en-US"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عليهم أن يبنوا بعضهم بعضاً في الإيمان (10: 24-25)</a:t>
            </a:r>
            <a:endParaRPr kumimoji="0" lang="en-US"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حصلوا على معرفة الحق (10: 26)</a:t>
            </a:r>
            <a:endParaRPr kumimoji="0" lang="en-US"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قد يخطئ الكاتب نفس هذه الخطايا (10: 26)</a:t>
            </a:r>
            <a:endParaRPr kumimoji="0" lang="en-US"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لقد تقدسوا (10: 29)</a:t>
            </a:r>
            <a:endParaRPr kumimoji="0" lang="en-US"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تألموا بأمانة لأجل المسيح (10: 32-34)</a:t>
            </a:r>
            <a:endParaRPr kumimoji="0" lang="en-US"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كان لهم ثقة بالرب (10: 35)</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احتاجوا أن يثبتوا في الإيمان (10: 36)</a:t>
            </a:r>
            <a:r>
              <a:rPr kumimoji="0" lang="en-SG"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endParaRPr kumimoji="0" lang="en-US"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اعتبروا من الأبرار (10: 38)</a:t>
            </a:r>
            <a:endParaRPr kumimoji="0" lang="en-SG"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69553293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123462"/>
            <a:ext cx="20574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لا</a:t>
            </a:r>
            <a:endPar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990" name="Text Box 1030"/>
          <p:cNvSpPr txBox="1">
            <a:spLocks noChangeArrowheads="1"/>
          </p:cNvSpPr>
          <p:nvPr/>
        </p:nvSpPr>
        <p:spPr bwMode="auto">
          <a:xfrm>
            <a:off x="675935" y="1150849"/>
            <a:ext cx="157940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نعم</a:t>
            </a:r>
            <a:endPar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991" name="Text Box 1031"/>
          <p:cNvSpPr txBox="1">
            <a:spLocks noChangeArrowheads="1"/>
          </p:cNvSpPr>
          <p:nvPr/>
        </p:nvSpPr>
        <p:spPr bwMode="auto">
          <a:xfrm>
            <a:off x="0" y="2337950"/>
            <a:ext cx="293969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الإصلاحي</a:t>
            </a:r>
            <a:endParaRPr kumimoji="0" lang="en-US" sz="32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992" name="Text Box 1032"/>
          <p:cNvSpPr txBox="1">
            <a:spLocks noChangeArrowheads="1"/>
          </p:cNvSpPr>
          <p:nvPr/>
        </p:nvSpPr>
        <p:spPr bwMode="auto">
          <a:xfrm>
            <a:off x="65486" y="3587082"/>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لا يمكن                  حدوث الإرتداد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3616" name="Text Box 1041"/>
          <p:cNvSpPr txBox="1">
            <a:spLocks noChangeArrowheads="1"/>
          </p:cNvSpPr>
          <p:nvPr/>
        </p:nvSpPr>
        <p:spPr bwMode="auto">
          <a:xfrm>
            <a:off x="8281406" y="76200"/>
            <a:ext cx="88197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274ج</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7" name="Down Arrow 16"/>
          <p:cNvSpPr/>
          <p:nvPr/>
        </p:nvSpPr>
        <p:spPr bwMode="auto">
          <a:xfrm>
            <a:off x="1364944" y="169825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Down Arrow 17"/>
          <p:cNvSpPr/>
          <p:nvPr/>
        </p:nvSpPr>
        <p:spPr bwMode="auto">
          <a:xfrm rot="3838595">
            <a:off x="2769849" y="-39006"/>
            <a:ext cx="344657" cy="1836879"/>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Down Arrow 18"/>
          <p:cNvSpPr/>
          <p:nvPr/>
        </p:nvSpPr>
        <p:spPr bwMode="auto">
          <a:xfrm rot="17836087">
            <a:off x="4236757" y="4268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Down Arrow 19"/>
          <p:cNvSpPr/>
          <p:nvPr/>
        </p:nvSpPr>
        <p:spPr bwMode="auto">
          <a:xfrm>
            <a:off x="1364944"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032"/>
          <p:cNvSpPr txBox="1">
            <a:spLocks noChangeArrowheads="1"/>
          </p:cNvSpPr>
          <p:nvPr/>
        </p:nvSpPr>
        <p:spPr bwMode="auto">
          <a:xfrm>
            <a:off x="77466" y="5480949"/>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ضمان أبدي                لكن بدون تأكيد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 name="Down Arrow 21"/>
          <p:cNvSpPr/>
          <p:nvPr/>
        </p:nvSpPr>
        <p:spPr bwMode="auto">
          <a:xfrm>
            <a:off x="1364944"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031"/>
          <p:cNvSpPr txBox="1">
            <a:spLocks noChangeArrowheads="1"/>
          </p:cNvSpPr>
          <p:nvPr/>
        </p:nvSpPr>
        <p:spPr bwMode="auto">
          <a:xfrm>
            <a:off x="6001424" y="2307052"/>
            <a:ext cx="31425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R="0" lvl="0" indent="0" algn="ctr" defTabSz="914400" eaLnBrk="0" fontAlgn="base" hangingPunct="0">
              <a:lnSpc>
                <a:spcPct val="100000"/>
              </a:lnSpc>
              <a:spcBef>
                <a:spcPct val="50000"/>
              </a:spcBef>
              <a:spcAft>
                <a:spcPct val="0"/>
              </a:spcAft>
              <a:buClrTx/>
              <a:buSzTx/>
              <a:buFontTx/>
              <a:buNone/>
              <a:tabLst/>
              <a:defRPr kumimoji="0" sz="3200" b="1" i="0" u="none" strike="noStrike" cap="none" spc="0" normalizeH="0" baseline="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الأرميني</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 name="Text Box 1032"/>
          <p:cNvSpPr txBox="1">
            <a:spLocks noChangeArrowheads="1"/>
          </p:cNvSpPr>
          <p:nvPr/>
        </p:nvSpPr>
        <p:spPr bwMode="auto">
          <a:xfrm>
            <a:off x="6254797" y="3556184"/>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الإرتداد يقود                إلى فقدان الخلاص</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5" name="Down Arrow 24"/>
          <p:cNvSpPr/>
          <p:nvPr/>
        </p:nvSpPr>
        <p:spPr bwMode="auto">
          <a:xfrm rot="17773393">
            <a:off x="6410491" y="130324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Down Arrow 25"/>
          <p:cNvSpPr/>
          <p:nvPr/>
        </p:nvSpPr>
        <p:spPr bwMode="auto">
          <a:xfrm>
            <a:off x="7554255"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032"/>
          <p:cNvSpPr txBox="1">
            <a:spLocks noChangeArrowheads="1"/>
          </p:cNvSpPr>
          <p:nvPr/>
        </p:nvSpPr>
        <p:spPr bwMode="auto">
          <a:xfrm>
            <a:off x="5921713" y="5480949"/>
            <a:ext cx="323426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لا ضمان أبدي                    ولا تأكيد</a:t>
            </a:r>
          </a:p>
        </p:txBody>
      </p:sp>
      <p:sp>
        <p:nvSpPr>
          <p:cNvPr id="28" name="Down Arrow 27"/>
          <p:cNvSpPr/>
          <p:nvPr/>
        </p:nvSpPr>
        <p:spPr bwMode="auto">
          <a:xfrm>
            <a:off x="7554255"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1031"/>
          <p:cNvSpPr txBox="1">
            <a:spLocks noChangeArrowheads="1"/>
          </p:cNvSpPr>
          <p:nvPr/>
        </p:nvSpPr>
        <p:spPr bwMode="auto">
          <a:xfrm>
            <a:off x="2855830" y="2331016"/>
            <a:ext cx="325004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شركاء</a:t>
            </a:r>
          </a:p>
        </p:txBody>
      </p:sp>
      <p:sp>
        <p:nvSpPr>
          <p:cNvPr id="30" name="Text Box 1032"/>
          <p:cNvSpPr txBox="1">
            <a:spLocks noChangeArrowheads="1"/>
          </p:cNvSpPr>
          <p:nvPr/>
        </p:nvSpPr>
        <p:spPr bwMode="auto">
          <a:xfrm>
            <a:off x="3036252" y="3580148"/>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الإرتداد يقود                إلى فقدان المكافآت</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 name="Down Arrow 30"/>
          <p:cNvSpPr/>
          <p:nvPr/>
        </p:nvSpPr>
        <p:spPr bwMode="auto">
          <a:xfrm rot="3279538">
            <a:off x="4951922" y="134768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Down Arrow 31"/>
          <p:cNvSpPr/>
          <p:nvPr/>
        </p:nvSpPr>
        <p:spPr bwMode="auto">
          <a:xfrm>
            <a:off x="4335710"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032"/>
          <p:cNvSpPr txBox="1">
            <a:spLocks noChangeArrowheads="1"/>
          </p:cNvSpPr>
          <p:nvPr/>
        </p:nvSpPr>
        <p:spPr bwMode="auto">
          <a:xfrm>
            <a:off x="2933525" y="5480949"/>
            <a:ext cx="3094656"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ضمان أبدي                   مع تأكيد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4" name="Down Arrow 33"/>
          <p:cNvSpPr/>
          <p:nvPr/>
        </p:nvSpPr>
        <p:spPr bwMode="auto">
          <a:xfrm>
            <a:off x="4335710"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3615" name="Rectangle 1040"/>
          <p:cNvSpPr>
            <a:spLocks noGrp="1" noChangeArrowheads="1"/>
          </p:cNvSpPr>
          <p:nvPr>
            <p:ph type="title" idx="4294967295"/>
          </p:nvPr>
        </p:nvSpPr>
        <p:spPr>
          <a:xfrm>
            <a:off x="0" y="-6338"/>
            <a:ext cx="8209328" cy="584775"/>
          </a:xfrm>
          <a:solidFill>
            <a:schemeClr val="tx1"/>
          </a:solidFill>
        </p:spPr>
        <p:txBody>
          <a:bodyPr wrap="square" anchor="ctr">
            <a:spAutoFit/>
          </a:bodyPr>
          <a:lstStyle/>
          <a:p>
            <a:pPr>
              <a:spcBef>
                <a:spcPct val="50000"/>
              </a:spcBef>
            </a:pPr>
            <a:r>
              <a:rPr lang="ar-JO" altLang="ja-JP" sz="3200" b="1" dirty="0">
                <a:solidFill>
                  <a:schemeClr val="bg1"/>
                </a:solidFill>
                <a:effectLst>
                  <a:glow rad="228600">
                    <a:schemeClr val="accent4">
                      <a:satMod val="175000"/>
                    </a:schemeClr>
                  </a:glow>
                </a:effectLst>
                <a:latin typeface="Arial" panose="020B0604020202020204" pitchFamily="34" charset="0"/>
                <a:ea typeface="ＭＳ Ｐゴシック" charset="0"/>
                <a:cs typeface="Arial" panose="020B0604020202020204" pitchFamily="34" charset="0"/>
              </a:rPr>
              <a:t>هل سيثابر كل مسيحي حقيقي بأمانة حتى الموت ؟</a:t>
            </a:r>
            <a:endParaRPr lang="en-US" sz="3200" b="1" dirty="0">
              <a:solidFill>
                <a:schemeClr val="bg1"/>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865764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5105400" y="908050"/>
            <a:ext cx="4038600" cy="5949950"/>
          </a:xfrm>
        </p:spPr>
        <p:txBody>
          <a:bodyPr/>
          <a:lstStyle/>
          <a:p>
            <a:pPr algn="r" rtl="1" eaLnBrk="1" hangingPunct="1"/>
            <a:r>
              <a:rPr lang="ar-JO" sz="2800" b="1" dirty="0">
                <a:latin typeface="Arial" panose="020B0604020202020204" pitchFamily="34" charset="0"/>
                <a:ea typeface="ＭＳ Ｐゴシック" charset="0"/>
                <a:cs typeface="Arial" panose="020B0604020202020204" pitchFamily="34" charset="0"/>
              </a:rPr>
              <a:t>تدنيس قيصرية</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r>
              <a:rPr lang="ar-JO" sz="2800" b="1" dirty="0">
                <a:latin typeface="Arial" panose="020B0604020202020204" pitchFamily="34" charset="0"/>
                <a:ea typeface="ＭＳ Ｐゴシック" charset="0"/>
                <a:cs typeface="Arial" panose="020B0604020202020204" pitchFamily="34" charset="0"/>
              </a:rPr>
              <a:t>تمرد أورشليم</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r>
              <a:rPr lang="ar-JO" sz="2800" b="1" dirty="0">
                <a:latin typeface="Arial" panose="020B0604020202020204" pitchFamily="34" charset="0"/>
                <a:ea typeface="ＭＳ Ｐゴシック" charset="0"/>
                <a:cs typeface="Arial" panose="020B0604020202020204" pitchFamily="34" charset="0"/>
              </a:rPr>
              <a:t>توقف تقديم الذبائح لنيرون في الهيكل</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r>
              <a:rPr lang="ar-JO" sz="2800" b="1" dirty="0">
                <a:latin typeface="Arial" panose="020B0604020202020204" pitchFamily="34" charset="0"/>
                <a:ea typeface="ＭＳ Ｐゴシック" charset="0"/>
                <a:cs typeface="Arial" panose="020B0604020202020204" pitchFamily="34" charset="0"/>
              </a:rPr>
              <a:t>روما ترسل فاسباسيان</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r>
              <a:rPr lang="ar-JO" sz="2800" b="1" dirty="0">
                <a:latin typeface="Arial" panose="020B0604020202020204" pitchFamily="34" charset="0"/>
                <a:ea typeface="ＭＳ Ｐゴシック" charset="0"/>
                <a:cs typeface="Arial" panose="020B0604020202020204" pitchFamily="34" charset="0"/>
              </a:rPr>
              <a:t>موت نيرون</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r>
              <a:rPr lang="ar-JO" sz="2800" b="1" dirty="0">
                <a:latin typeface="Arial" panose="020B0604020202020204" pitchFamily="34" charset="0"/>
                <a:ea typeface="ＭＳ Ｐゴシック" charset="0"/>
                <a:cs typeface="Arial" panose="020B0604020202020204" pitchFamily="34" charset="0"/>
              </a:rPr>
              <a:t>حصار أورشليم من قبل تيطس (نيسان-أيلول 70)</a:t>
            </a:r>
            <a:endParaRPr lang="en-US" sz="2800" b="1" dirty="0">
              <a:latin typeface="Arial" panose="020B0604020202020204" pitchFamily="34" charset="0"/>
              <a:ea typeface="ＭＳ Ｐゴシック" charset="0"/>
              <a:cs typeface="Arial" panose="020B0604020202020204" pitchFamily="34" charset="0"/>
            </a:endParaRPr>
          </a:p>
        </p:txBody>
      </p:sp>
      <p:sp>
        <p:nvSpPr>
          <p:cNvPr id="260098" name="Text Box 3"/>
          <p:cNvSpPr txBox="1">
            <a:spLocks noChangeArrowheads="1"/>
          </p:cNvSpPr>
          <p:nvPr/>
        </p:nvSpPr>
        <p:spPr bwMode="auto">
          <a:xfrm>
            <a:off x="8313350" y="44450"/>
            <a:ext cx="704039" cy="461665"/>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257</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80932" name="Picture 4"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5" name="Picture 5" descr="Ner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181600"/>
            <a:ext cx="12382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6" name="Rectangle 6"/>
          <p:cNvSpPr>
            <a:spLocks noGrp="1" noRot="1" noChangeArrowheads="1"/>
          </p:cNvSpPr>
          <p:nvPr>
            <p:ph type="title"/>
          </p:nvPr>
        </p:nvSpPr>
        <p:spPr>
          <a:xfrm>
            <a:off x="0" y="0"/>
            <a:ext cx="8305800" cy="762000"/>
          </a:xfrm>
          <a:solidFill>
            <a:schemeClr val="bg2"/>
          </a:solidFill>
        </p:spPr>
        <p:txBody>
          <a:bodyPr/>
          <a:lstStyle/>
          <a:p>
            <a:pPr eaLnBrk="1" hangingPunct="1"/>
            <a:r>
              <a:rPr lang="ar-JO" dirty="0">
                <a:effectLst/>
                <a:latin typeface="Arial" panose="020B0604020202020204" pitchFamily="34" charset="0"/>
                <a:ea typeface="ＭＳ Ｐゴシック" charset="0"/>
                <a:cs typeface="Arial" panose="020B0604020202020204" pitchFamily="34" charset="0"/>
              </a:rPr>
              <a:t>الحرب اليهودية (66-73 م)</a:t>
            </a:r>
            <a:endParaRPr lang="en-US"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30645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anim calcmode="lin" valueType="num">
                                      <p:cBhvr>
                                        <p:cTn id="7" dur="500" fill="hold"/>
                                        <p:tgtEl>
                                          <p:spTgt spid="66562">
                                            <p:txEl>
                                              <p:pRg st="0" end="0"/>
                                            </p:txEl>
                                          </p:spTgt>
                                        </p:tgtEl>
                                        <p:attrNameLst>
                                          <p:attrName>ppt_w</p:attrName>
                                        </p:attrNameLst>
                                      </p:cBhvr>
                                      <p:tavLst>
                                        <p:tav tm="0">
                                          <p:val>
                                            <p:strVal val="#ppt_w*2.5"/>
                                          </p:val>
                                        </p:tav>
                                        <p:tav tm="100000">
                                          <p:val>
                                            <p:strVal val="#ppt_w"/>
                                          </p:val>
                                        </p:tav>
                                      </p:tavLst>
                                    </p:anim>
                                    <p:anim calcmode="lin" valueType="num">
                                      <p:cBhvr>
                                        <p:cTn id="8" dur="500" fill="hold"/>
                                        <p:tgtEl>
                                          <p:spTgt spid="66562">
                                            <p:txEl>
                                              <p:pRg st="0" end="0"/>
                                            </p:txEl>
                                          </p:spTgt>
                                        </p:tgtEl>
                                        <p:attrNameLst>
                                          <p:attrName>ppt_h</p:attrName>
                                        </p:attrNameLst>
                                      </p:cBhvr>
                                      <p:tavLst>
                                        <p:tav tm="0">
                                          <p:val>
                                            <p:strVal val="#ppt_h*0.01"/>
                                          </p:val>
                                        </p:tav>
                                        <p:tav tm="100000">
                                          <p:val>
                                            <p:strVal val="#ppt_h"/>
                                          </p:val>
                                        </p:tav>
                                      </p:tavLst>
                                    </p:anim>
                                    <p:anim calcmode="lin" valueType="num">
                                      <p:cBhvr>
                                        <p:cTn id="9" dur="500" fill="hold"/>
                                        <p:tgtEl>
                                          <p:spTgt spid="66562">
                                            <p:txEl>
                                              <p:pRg st="0" end="0"/>
                                            </p:txEl>
                                          </p:spTgt>
                                        </p:tgtEl>
                                        <p:attrNameLst>
                                          <p:attrName>ppt_x</p:attrName>
                                        </p:attrNameLst>
                                      </p:cBhvr>
                                      <p:tavLst>
                                        <p:tav tm="0">
                                          <p:val>
                                            <p:strVal val="#ppt_x"/>
                                          </p:val>
                                        </p:tav>
                                        <p:tav tm="100000">
                                          <p:val>
                                            <p:strVal val="#ppt_x"/>
                                          </p:val>
                                        </p:tav>
                                      </p:tavLst>
                                    </p:anim>
                                    <p:anim calcmode="lin" valueType="num">
                                      <p:cBhvr>
                                        <p:cTn id="10" dur="500" fill="hold"/>
                                        <p:tgtEl>
                                          <p:spTgt spid="66562">
                                            <p:txEl>
                                              <p:pRg st="0" end="0"/>
                                            </p:txEl>
                                          </p:spTgt>
                                        </p:tgtEl>
                                        <p:attrNameLst>
                                          <p:attrName>ppt_y</p:attrName>
                                        </p:attrNameLst>
                                      </p:cBhvr>
                                      <p:tavLst>
                                        <p:tav tm="0">
                                          <p:val>
                                            <p:strVal val="#ppt_h+1"/>
                                          </p:val>
                                        </p:tav>
                                        <p:tav tm="100000">
                                          <p:val>
                                            <p:strVal val="#ppt_y"/>
                                          </p:val>
                                        </p:tav>
                                      </p:tavLst>
                                    </p:anim>
                                    <p:animEffect transition="in" filter="fade">
                                      <p:cBhvr>
                                        <p:cTn id="11" dur="500"/>
                                        <p:tgtEl>
                                          <p:spTgt spid="6656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66562">
                                            <p:txEl>
                                              <p:pRg st="1" end="1"/>
                                            </p:txEl>
                                          </p:spTgt>
                                        </p:tgtEl>
                                        <p:attrNameLst>
                                          <p:attrName>style.visibility</p:attrName>
                                        </p:attrNameLst>
                                      </p:cBhvr>
                                      <p:to>
                                        <p:strVal val="visible"/>
                                      </p:to>
                                    </p:set>
                                    <p:anim calcmode="lin" valueType="num">
                                      <p:cBhvr>
                                        <p:cTn id="16" dur="500" fill="hold"/>
                                        <p:tgtEl>
                                          <p:spTgt spid="66562">
                                            <p:txEl>
                                              <p:pRg st="1" end="1"/>
                                            </p:txEl>
                                          </p:spTgt>
                                        </p:tgtEl>
                                        <p:attrNameLst>
                                          <p:attrName>ppt_w</p:attrName>
                                        </p:attrNameLst>
                                      </p:cBhvr>
                                      <p:tavLst>
                                        <p:tav tm="0">
                                          <p:val>
                                            <p:strVal val="#ppt_w*2.5"/>
                                          </p:val>
                                        </p:tav>
                                        <p:tav tm="100000">
                                          <p:val>
                                            <p:strVal val="#ppt_w"/>
                                          </p:val>
                                        </p:tav>
                                      </p:tavLst>
                                    </p:anim>
                                    <p:anim calcmode="lin" valueType="num">
                                      <p:cBhvr>
                                        <p:cTn id="17" dur="500" fill="hold"/>
                                        <p:tgtEl>
                                          <p:spTgt spid="66562">
                                            <p:txEl>
                                              <p:pRg st="1" end="1"/>
                                            </p:txEl>
                                          </p:spTgt>
                                        </p:tgtEl>
                                        <p:attrNameLst>
                                          <p:attrName>ppt_h</p:attrName>
                                        </p:attrNameLst>
                                      </p:cBhvr>
                                      <p:tavLst>
                                        <p:tav tm="0">
                                          <p:val>
                                            <p:strVal val="#ppt_h*0.01"/>
                                          </p:val>
                                        </p:tav>
                                        <p:tav tm="100000">
                                          <p:val>
                                            <p:strVal val="#ppt_h"/>
                                          </p:val>
                                        </p:tav>
                                      </p:tavLst>
                                    </p:anim>
                                    <p:anim calcmode="lin" valueType="num">
                                      <p:cBhvr>
                                        <p:cTn id="18" dur="500" fill="hold"/>
                                        <p:tgtEl>
                                          <p:spTgt spid="66562">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66562">
                                            <p:txEl>
                                              <p:pRg st="1" end="1"/>
                                            </p:txEl>
                                          </p:spTgt>
                                        </p:tgtEl>
                                        <p:attrNameLst>
                                          <p:attrName>ppt_y</p:attrName>
                                        </p:attrNameLst>
                                      </p:cBhvr>
                                      <p:tavLst>
                                        <p:tav tm="0">
                                          <p:val>
                                            <p:strVal val="#ppt_h+1"/>
                                          </p:val>
                                        </p:tav>
                                        <p:tav tm="100000">
                                          <p:val>
                                            <p:strVal val="#ppt_y"/>
                                          </p:val>
                                        </p:tav>
                                      </p:tavLst>
                                    </p:anim>
                                    <p:animEffect transition="in" filter="fade">
                                      <p:cBhvr>
                                        <p:cTn id="20" dur="500"/>
                                        <p:tgtEl>
                                          <p:spTgt spid="6656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8" presetClass="entr" presetSubtype="0" accel="100000" fill="hold" nodeType="clickEffect">
                                  <p:stCondLst>
                                    <p:cond delay="0"/>
                                  </p:stCondLst>
                                  <p:childTnLst>
                                    <p:set>
                                      <p:cBhvr>
                                        <p:cTn id="24" dur="1" fill="hold">
                                          <p:stCondLst>
                                            <p:cond delay="0"/>
                                          </p:stCondLst>
                                        </p:cTn>
                                        <p:tgtEl>
                                          <p:spTgt spid="66562">
                                            <p:txEl>
                                              <p:pRg st="2" end="2"/>
                                            </p:txEl>
                                          </p:spTgt>
                                        </p:tgtEl>
                                        <p:attrNameLst>
                                          <p:attrName>style.visibility</p:attrName>
                                        </p:attrNameLst>
                                      </p:cBhvr>
                                      <p:to>
                                        <p:strVal val="visible"/>
                                      </p:to>
                                    </p:set>
                                    <p:anim calcmode="lin" valueType="num">
                                      <p:cBhvr>
                                        <p:cTn id="25" dur="500" fill="hold"/>
                                        <p:tgtEl>
                                          <p:spTgt spid="66562">
                                            <p:txEl>
                                              <p:pRg st="2" end="2"/>
                                            </p:txEl>
                                          </p:spTgt>
                                        </p:tgtEl>
                                        <p:attrNameLst>
                                          <p:attrName>ppt_w</p:attrName>
                                        </p:attrNameLst>
                                      </p:cBhvr>
                                      <p:tavLst>
                                        <p:tav tm="0">
                                          <p:val>
                                            <p:strVal val="#ppt_w*2.5"/>
                                          </p:val>
                                        </p:tav>
                                        <p:tav tm="100000">
                                          <p:val>
                                            <p:strVal val="#ppt_w"/>
                                          </p:val>
                                        </p:tav>
                                      </p:tavLst>
                                    </p:anim>
                                    <p:anim calcmode="lin" valueType="num">
                                      <p:cBhvr>
                                        <p:cTn id="26" dur="500" fill="hold"/>
                                        <p:tgtEl>
                                          <p:spTgt spid="66562">
                                            <p:txEl>
                                              <p:pRg st="2" end="2"/>
                                            </p:txEl>
                                          </p:spTgt>
                                        </p:tgtEl>
                                        <p:attrNameLst>
                                          <p:attrName>ppt_h</p:attrName>
                                        </p:attrNameLst>
                                      </p:cBhvr>
                                      <p:tavLst>
                                        <p:tav tm="0">
                                          <p:val>
                                            <p:strVal val="#ppt_h*0.01"/>
                                          </p:val>
                                        </p:tav>
                                        <p:tav tm="100000">
                                          <p:val>
                                            <p:strVal val="#ppt_h"/>
                                          </p:val>
                                        </p:tav>
                                      </p:tavLst>
                                    </p:anim>
                                    <p:anim calcmode="lin" valueType="num">
                                      <p:cBhvr>
                                        <p:cTn id="27" dur="500" fill="hold"/>
                                        <p:tgtEl>
                                          <p:spTgt spid="66562">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66562">
                                            <p:txEl>
                                              <p:pRg st="2" end="2"/>
                                            </p:txEl>
                                          </p:spTgt>
                                        </p:tgtEl>
                                        <p:attrNameLst>
                                          <p:attrName>ppt_y</p:attrName>
                                        </p:attrNameLst>
                                      </p:cBhvr>
                                      <p:tavLst>
                                        <p:tav tm="0">
                                          <p:val>
                                            <p:strVal val="#ppt_h+1"/>
                                          </p:val>
                                        </p:tav>
                                        <p:tav tm="100000">
                                          <p:val>
                                            <p:strVal val="#ppt_y"/>
                                          </p:val>
                                        </p:tav>
                                      </p:tavLst>
                                    </p:anim>
                                    <p:animEffect transition="in" filter="fade">
                                      <p:cBhvr>
                                        <p:cTn id="29" dur="500"/>
                                        <p:tgtEl>
                                          <p:spTgt spid="66562">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8" presetClass="entr" presetSubtype="0" accel="100000" fill="hold" nodeType="clickEffect">
                                  <p:stCondLst>
                                    <p:cond delay="0"/>
                                  </p:stCondLst>
                                  <p:childTnLst>
                                    <p:set>
                                      <p:cBhvr>
                                        <p:cTn id="33" dur="1" fill="hold">
                                          <p:stCondLst>
                                            <p:cond delay="0"/>
                                          </p:stCondLst>
                                        </p:cTn>
                                        <p:tgtEl>
                                          <p:spTgt spid="66562">
                                            <p:txEl>
                                              <p:pRg st="3" end="3"/>
                                            </p:txEl>
                                          </p:spTgt>
                                        </p:tgtEl>
                                        <p:attrNameLst>
                                          <p:attrName>style.visibility</p:attrName>
                                        </p:attrNameLst>
                                      </p:cBhvr>
                                      <p:to>
                                        <p:strVal val="visible"/>
                                      </p:to>
                                    </p:set>
                                    <p:anim calcmode="lin" valueType="num">
                                      <p:cBhvr>
                                        <p:cTn id="34" dur="500" fill="hold"/>
                                        <p:tgtEl>
                                          <p:spTgt spid="66562">
                                            <p:txEl>
                                              <p:pRg st="3" end="3"/>
                                            </p:txEl>
                                          </p:spTgt>
                                        </p:tgtEl>
                                        <p:attrNameLst>
                                          <p:attrName>ppt_w</p:attrName>
                                        </p:attrNameLst>
                                      </p:cBhvr>
                                      <p:tavLst>
                                        <p:tav tm="0">
                                          <p:val>
                                            <p:strVal val="#ppt_w*2.5"/>
                                          </p:val>
                                        </p:tav>
                                        <p:tav tm="100000">
                                          <p:val>
                                            <p:strVal val="#ppt_w"/>
                                          </p:val>
                                        </p:tav>
                                      </p:tavLst>
                                    </p:anim>
                                    <p:anim calcmode="lin" valueType="num">
                                      <p:cBhvr>
                                        <p:cTn id="35" dur="500" fill="hold"/>
                                        <p:tgtEl>
                                          <p:spTgt spid="66562">
                                            <p:txEl>
                                              <p:pRg st="3" end="3"/>
                                            </p:txEl>
                                          </p:spTgt>
                                        </p:tgtEl>
                                        <p:attrNameLst>
                                          <p:attrName>ppt_h</p:attrName>
                                        </p:attrNameLst>
                                      </p:cBhvr>
                                      <p:tavLst>
                                        <p:tav tm="0">
                                          <p:val>
                                            <p:strVal val="#ppt_h*0.01"/>
                                          </p:val>
                                        </p:tav>
                                        <p:tav tm="100000">
                                          <p:val>
                                            <p:strVal val="#ppt_h"/>
                                          </p:val>
                                        </p:tav>
                                      </p:tavLst>
                                    </p:anim>
                                    <p:anim calcmode="lin" valueType="num">
                                      <p:cBhvr>
                                        <p:cTn id="36" dur="500" fill="hold"/>
                                        <p:tgtEl>
                                          <p:spTgt spid="66562">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66562">
                                            <p:txEl>
                                              <p:pRg st="3" end="3"/>
                                            </p:txEl>
                                          </p:spTgt>
                                        </p:tgtEl>
                                        <p:attrNameLst>
                                          <p:attrName>ppt_y</p:attrName>
                                        </p:attrNameLst>
                                      </p:cBhvr>
                                      <p:tavLst>
                                        <p:tav tm="0">
                                          <p:val>
                                            <p:strVal val="#ppt_h+1"/>
                                          </p:val>
                                        </p:tav>
                                        <p:tav tm="100000">
                                          <p:val>
                                            <p:strVal val="#ppt_y"/>
                                          </p:val>
                                        </p:tav>
                                      </p:tavLst>
                                    </p:anim>
                                    <p:animEffect transition="in" filter="fade">
                                      <p:cBhvr>
                                        <p:cTn id="38" dur="500"/>
                                        <p:tgtEl>
                                          <p:spTgt spid="66562">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8" presetClass="entr" presetSubtype="0" accel="100000" fill="hold" nodeType="clickEffect">
                                  <p:stCondLst>
                                    <p:cond delay="0"/>
                                  </p:stCondLst>
                                  <p:childTnLst>
                                    <p:set>
                                      <p:cBhvr>
                                        <p:cTn id="42" dur="1" fill="hold">
                                          <p:stCondLst>
                                            <p:cond delay="0"/>
                                          </p:stCondLst>
                                        </p:cTn>
                                        <p:tgtEl>
                                          <p:spTgt spid="66562">
                                            <p:txEl>
                                              <p:pRg st="4" end="4"/>
                                            </p:txEl>
                                          </p:spTgt>
                                        </p:tgtEl>
                                        <p:attrNameLst>
                                          <p:attrName>style.visibility</p:attrName>
                                        </p:attrNameLst>
                                      </p:cBhvr>
                                      <p:to>
                                        <p:strVal val="visible"/>
                                      </p:to>
                                    </p:set>
                                    <p:anim calcmode="lin" valueType="num">
                                      <p:cBhvr>
                                        <p:cTn id="43" dur="500" fill="hold"/>
                                        <p:tgtEl>
                                          <p:spTgt spid="66562">
                                            <p:txEl>
                                              <p:pRg st="4" end="4"/>
                                            </p:txEl>
                                          </p:spTgt>
                                        </p:tgtEl>
                                        <p:attrNameLst>
                                          <p:attrName>ppt_w</p:attrName>
                                        </p:attrNameLst>
                                      </p:cBhvr>
                                      <p:tavLst>
                                        <p:tav tm="0">
                                          <p:val>
                                            <p:strVal val="#ppt_w*2.5"/>
                                          </p:val>
                                        </p:tav>
                                        <p:tav tm="100000">
                                          <p:val>
                                            <p:strVal val="#ppt_w"/>
                                          </p:val>
                                        </p:tav>
                                      </p:tavLst>
                                    </p:anim>
                                    <p:anim calcmode="lin" valueType="num">
                                      <p:cBhvr>
                                        <p:cTn id="44" dur="500" fill="hold"/>
                                        <p:tgtEl>
                                          <p:spTgt spid="66562">
                                            <p:txEl>
                                              <p:pRg st="4" end="4"/>
                                            </p:txEl>
                                          </p:spTgt>
                                        </p:tgtEl>
                                        <p:attrNameLst>
                                          <p:attrName>ppt_h</p:attrName>
                                        </p:attrNameLst>
                                      </p:cBhvr>
                                      <p:tavLst>
                                        <p:tav tm="0">
                                          <p:val>
                                            <p:strVal val="#ppt_h*0.01"/>
                                          </p:val>
                                        </p:tav>
                                        <p:tav tm="100000">
                                          <p:val>
                                            <p:strVal val="#ppt_h"/>
                                          </p:val>
                                        </p:tav>
                                      </p:tavLst>
                                    </p:anim>
                                    <p:anim calcmode="lin" valueType="num">
                                      <p:cBhvr>
                                        <p:cTn id="45" dur="500" fill="hold"/>
                                        <p:tgtEl>
                                          <p:spTgt spid="66562">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66562">
                                            <p:txEl>
                                              <p:pRg st="4" end="4"/>
                                            </p:txEl>
                                          </p:spTgt>
                                        </p:tgtEl>
                                        <p:attrNameLst>
                                          <p:attrName>ppt_y</p:attrName>
                                        </p:attrNameLst>
                                      </p:cBhvr>
                                      <p:tavLst>
                                        <p:tav tm="0">
                                          <p:val>
                                            <p:strVal val="#ppt_h+1"/>
                                          </p:val>
                                        </p:tav>
                                        <p:tav tm="100000">
                                          <p:val>
                                            <p:strVal val="#ppt_y"/>
                                          </p:val>
                                        </p:tav>
                                      </p:tavLst>
                                    </p:anim>
                                    <p:animEffect transition="in" filter="fade">
                                      <p:cBhvr>
                                        <p:cTn id="47" dur="500"/>
                                        <p:tgtEl>
                                          <p:spTgt spid="66562">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nodeType="clickEffect">
                                  <p:stCondLst>
                                    <p:cond delay="0"/>
                                  </p:stCondLst>
                                  <p:childTnLst>
                                    <p:set>
                                      <p:cBhvr>
                                        <p:cTn id="51" dur="1" fill="hold">
                                          <p:stCondLst>
                                            <p:cond delay="0"/>
                                          </p:stCondLst>
                                        </p:cTn>
                                        <p:tgtEl>
                                          <p:spTgt spid="66565"/>
                                        </p:tgtEl>
                                        <p:attrNameLst>
                                          <p:attrName>style.visibility</p:attrName>
                                        </p:attrNameLst>
                                      </p:cBhvr>
                                      <p:to>
                                        <p:strVal val="visible"/>
                                      </p:to>
                                    </p:set>
                                    <p:anim calcmode="lin" valueType="num">
                                      <p:cBhvr>
                                        <p:cTn id="52" dur="3000" fill="hold"/>
                                        <p:tgtEl>
                                          <p:spTgt spid="66565"/>
                                        </p:tgtEl>
                                        <p:attrNameLst>
                                          <p:attrName>ppt_w</p:attrName>
                                        </p:attrNameLst>
                                      </p:cBhvr>
                                      <p:tavLst>
                                        <p:tav tm="0">
                                          <p:val>
                                            <p:fltVal val="0"/>
                                          </p:val>
                                        </p:tav>
                                        <p:tav tm="100000">
                                          <p:val>
                                            <p:strVal val="#ppt_w"/>
                                          </p:val>
                                        </p:tav>
                                      </p:tavLst>
                                    </p:anim>
                                    <p:anim calcmode="lin" valueType="num">
                                      <p:cBhvr>
                                        <p:cTn id="53" dur="3000" fill="hold"/>
                                        <p:tgtEl>
                                          <p:spTgt spid="66565"/>
                                        </p:tgtEl>
                                        <p:attrNameLst>
                                          <p:attrName>ppt_h</p:attrName>
                                        </p:attrNameLst>
                                      </p:cBhvr>
                                      <p:tavLst>
                                        <p:tav tm="0">
                                          <p:val>
                                            <p:fltVal val="0"/>
                                          </p:val>
                                        </p:tav>
                                        <p:tav tm="100000">
                                          <p:val>
                                            <p:strVal val="#ppt_h"/>
                                          </p:val>
                                        </p:tav>
                                      </p:tavLst>
                                    </p:anim>
                                    <p:anim calcmode="lin" valueType="num">
                                      <p:cBhvr>
                                        <p:cTn id="54" dur="3000" fill="hold"/>
                                        <p:tgtEl>
                                          <p:spTgt spid="66565"/>
                                        </p:tgtEl>
                                        <p:attrNameLst>
                                          <p:attrName>ppt_x</p:attrName>
                                        </p:attrNameLst>
                                      </p:cBhvr>
                                      <p:tavLst>
                                        <p:tav tm="0" fmla="#ppt_x+(cos(-2*pi*(1-$))*-#ppt_x-sin(-2*pi*(1-$))*(1-#ppt_y))*(1-$)">
                                          <p:val>
                                            <p:fltVal val="0"/>
                                          </p:val>
                                        </p:tav>
                                        <p:tav tm="100000">
                                          <p:val>
                                            <p:fltVal val="1"/>
                                          </p:val>
                                        </p:tav>
                                      </p:tavLst>
                                    </p:anim>
                                    <p:anim calcmode="lin" valueType="num">
                                      <p:cBhvr>
                                        <p:cTn id="55" dur="3000" fill="hold"/>
                                        <p:tgtEl>
                                          <p:spTgt spid="66565"/>
                                        </p:tgtEl>
                                        <p:attrNameLst>
                                          <p:attrName>ppt_y</p:attrName>
                                        </p:attrNameLst>
                                      </p:cBhvr>
                                      <p:tavLst>
                                        <p:tav tm="0" fmla="#ppt_y+(sin(-2*pi*(1-$))*-#ppt_x+cos(-2*pi*(1-$))*(1-#ppt_y))*(1-$)">
                                          <p:val>
                                            <p:fltVal val="0"/>
                                          </p:val>
                                        </p:tav>
                                        <p:tav tm="100000">
                                          <p:val>
                                            <p:fltVal val="1"/>
                                          </p:val>
                                        </p:tav>
                                      </p:tavLst>
                                    </p:anim>
                                  </p:childTnLst>
                                </p:cTn>
                              </p:par>
                              <p:par>
                                <p:cTn id="56" presetID="0" presetClass="path" presetSubtype="0" accel="50000" decel="50000" fill="hold" nodeType="withEffect">
                                  <p:stCondLst>
                                    <p:cond delay="0"/>
                                  </p:stCondLst>
                                  <p:childTnLst>
                                    <p:animMotion origin="layout" path="M -3.05556E-6 -2.35226E-6 C 0.06337 -0.00301 0.0408 0.00163 0.07917 -0.01506 C 0.08108 -0.01668 0.08281 -0.019 0.0849 -0.02016 C 0.08854 -0.02224 0.09618 -0.02526 0.09618 -0.02526 C 0.10243 -0.02433 0.10903 -0.02526 0.11511 -0.02271 C 0.11945 -0.02085 0.12639 -0.01274 0.12639 -0.01274 C 0.12969 -0.00602 0.13004 -0.00347 0.13577 -2.35226E-6 C 0.13941 0.00209 0.14722 0.0051 0.14722 0.0051 C 0.15278 0.00417 0.15868 0.0051 0.16406 0.00255 C 0.1658 0.00163 0.17136 -0.01437 0.1717 -0.01506 C 0.17448 -0.0197 0.17813 -0.0234 0.18108 -0.02781 C 0.18264 -0.03012 0.18368 -0.03267 0.1849 -0.03522 C 0.18611 -0.04032 0.19097 -0.04611 0.18872 -0.05052 C 0.18195 -0.0635 0.17379 -0.07439 0.16406 -0.08319 C 0.15729 -0.0971 0.16268 -0.08389 0.15851 -0.10591 C 0.1559 -0.11981 0.15156 -0.12978 0.14531 -0.14113 C 0.14132 -0.15643 0.14688 -0.14136 0.13403 -0.15365 C 0.13212 -0.1555 0.13229 -0.16014 0.13021 -0.16129 C 0.12552 -0.16384 0.12014 -0.16292 0.11511 -0.16384 C 0.09497 -0.16778 0.07518 -0.17172 0.05469 -0.17381 C 0.03941 -0.17729 0.03594 -0.17729 0.02639 -0.19397 C 0.01788 -0.22781 0.00573 -0.2438 0.02083 -0.28968 C 0.02952 -0.3161 0.06129 -0.33233 0.08108 -0.34252 C 0.10347 -0.33881 0.11563 -0.34206 0.1283 -0.31749 C 0.13073 -0.30428 0.13559 -0.29223 0.13958 -0.27972 C 0.14254 -0.27068 0.14288 -0.2628 0.14722 -0.25446 C 0.14531 -0.2234 0.14514 -0.19212 0.14149 -0.16129 C 0.13993 -0.14808 0.12136 -0.1161 0.11511 -0.10591 C 0.11146 -0.09339 0.10747 -0.08621 0.10573 -0.073 C 0.10833 -0.05492 0.10816 -0.05956 0.12083 -0.05538 C 0.1566 -0.05631 0.19254 -0.05793 0.2283 -0.05793 C 0.23646 -0.05793 0.24844 -0.06465 0.25278 -0.05538 C 0.25886 -0.04264 0.2533 -0.02503 0.25087 -0.01019 C 0.24809 0.00649 0.225 0.05284 0.2132 0.06281 C 0.20469 0.07996 0.21563 0.06026 0.2 0.0781 C 0.19827 0.07996 0.19792 0.08343 0.19618 0.08552 C 0.19271 0.08946 0.1849 0.09572 0.1849 0.09572 C 0.18281 0.09966 0.17917 0.10545 0.17917 0.11078 C 0.17917 0.11866 0.18403 0.13187 0.19063 0.13349 C 0.19861 0.13558 0.20695 0.13511 0.21511 0.13604 C 0.21962 0.13813 0.22292 0.13882 0.22639 0.14346 C 0.23021 0.14855 0.23333 0.15968 0.23577 0.16617 C 0.23663 0.16849 0.23646 0.17173 0.23768 0.17382 C 0.23906 0.17613 0.24149 0.17706 0.2434 0.17868 C 0.25035 0.19351 0.25486 0.21136 0.26597 0.22156 C 0.26823 0.23036 0.26649 0.22735 0.26979 0.23175 " pathEditMode="relative" ptsTypes="fffffffffffffffffffffffffffffffffffffffffffffA">
                                      <p:cBhvr>
                                        <p:cTn id="57" dur="3000" fill="hold"/>
                                        <p:tgtEl>
                                          <p:spTgt spid="66565"/>
                                        </p:tgtEl>
                                        <p:attrNameLst>
                                          <p:attrName>ppt_x</p:attrName>
                                          <p:attrName>ppt_y</p:attrName>
                                        </p:attrNameLst>
                                      </p:cBhvr>
                                    </p:animMotion>
                                  </p:childTnLst>
                                </p:cTn>
                              </p:par>
                            </p:childTnLst>
                          </p:cTn>
                        </p:par>
                      </p:childTnLst>
                    </p:cTn>
                  </p:par>
                  <p:par>
                    <p:cTn id="58" fill="hold">
                      <p:stCondLst>
                        <p:cond delay="indefinite"/>
                      </p:stCondLst>
                      <p:childTnLst>
                        <p:par>
                          <p:cTn id="59" fill="hold">
                            <p:stCondLst>
                              <p:cond delay="0"/>
                            </p:stCondLst>
                            <p:childTnLst>
                              <p:par>
                                <p:cTn id="60" presetID="58" presetClass="entr" presetSubtype="0" accel="100000" fill="hold" nodeType="clickEffect">
                                  <p:stCondLst>
                                    <p:cond delay="0"/>
                                  </p:stCondLst>
                                  <p:childTnLst>
                                    <p:set>
                                      <p:cBhvr>
                                        <p:cTn id="61" dur="1" fill="hold">
                                          <p:stCondLst>
                                            <p:cond delay="0"/>
                                          </p:stCondLst>
                                        </p:cTn>
                                        <p:tgtEl>
                                          <p:spTgt spid="66562">
                                            <p:txEl>
                                              <p:pRg st="5" end="5"/>
                                            </p:txEl>
                                          </p:spTgt>
                                        </p:tgtEl>
                                        <p:attrNameLst>
                                          <p:attrName>style.visibility</p:attrName>
                                        </p:attrNameLst>
                                      </p:cBhvr>
                                      <p:to>
                                        <p:strVal val="visible"/>
                                      </p:to>
                                    </p:set>
                                    <p:anim calcmode="lin" valueType="num">
                                      <p:cBhvr>
                                        <p:cTn id="62" dur="500" fill="hold"/>
                                        <p:tgtEl>
                                          <p:spTgt spid="66562">
                                            <p:txEl>
                                              <p:pRg st="5" end="5"/>
                                            </p:txEl>
                                          </p:spTgt>
                                        </p:tgtEl>
                                        <p:attrNameLst>
                                          <p:attrName>ppt_w</p:attrName>
                                        </p:attrNameLst>
                                      </p:cBhvr>
                                      <p:tavLst>
                                        <p:tav tm="0">
                                          <p:val>
                                            <p:strVal val="#ppt_w*2.5"/>
                                          </p:val>
                                        </p:tav>
                                        <p:tav tm="100000">
                                          <p:val>
                                            <p:strVal val="#ppt_w"/>
                                          </p:val>
                                        </p:tav>
                                      </p:tavLst>
                                    </p:anim>
                                    <p:anim calcmode="lin" valueType="num">
                                      <p:cBhvr>
                                        <p:cTn id="63" dur="500" fill="hold"/>
                                        <p:tgtEl>
                                          <p:spTgt spid="66562">
                                            <p:txEl>
                                              <p:pRg st="5" end="5"/>
                                            </p:txEl>
                                          </p:spTgt>
                                        </p:tgtEl>
                                        <p:attrNameLst>
                                          <p:attrName>ppt_h</p:attrName>
                                        </p:attrNameLst>
                                      </p:cBhvr>
                                      <p:tavLst>
                                        <p:tav tm="0">
                                          <p:val>
                                            <p:strVal val="#ppt_h*0.01"/>
                                          </p:val>
                                        </p:tav>
                                        <p:tav tm="100000">
                                          <p:val>
                                            <p:strVal val="#ppt_h"/>
                                          </p:val>
                                        </p:tav>
                                      </p:tavLst>
                                    </p:anim>
                                    <p:anim calcmode="lin" valueType="num">
                                      <p:cBhvr>
                                        <p:cTn id="64" dur="500" fill="hold"/>
                                        <p:tgtEl>
                                          <p:spTgt spid="66562">
                                            <p:txEl>
                                              <p:pRg st="5" end="5"/>
                                            </p:txEl>
                                          </p:spTgt>
                                        </p:tgtEl>
                                        <p:attrNameLst>
                                          <p:attrName>ppt_x</p:attrName>
                                        </p:attrNameLst>
                                      </p:cBhvr>
                                      <p:tavLst>
                                        <p:tav tm="0">
                                          <p:val>
                                            <p:strVal val="#ppt_x"/>
                                          </p:val>
                                        </p:tav>
                                        <p:tav tm="100000">
                                          <p:val>
                                            <p:strVal val="#ppt_x"/>
                                          </p:val>
                                        </p:tav>
                                      </p:tavLst>
                                    </p:anim>
                                    <p:anim calcmode="lin" valueType="num">
                                      <p:cBhvr>
                                        <p:cTn id="65" dur="500" fill="hold"/>
                                        <p:tgtEl>
                                          <p:spTgt spid="66562">
                                            <p:txEl>
                                              <p:pRg st="5" end="5"/>
                                            </p:txEl>
                                          </p:spTgt>
                                        </p:tgtEl>
                                        <p:attrNameLst>
                                          <p:attrName>ppt_y</p:attrName>
                                        </p:attrNameLst>
                                      </p:cBhvr>
                                      <p:tavLst>
                                        <p:tav tm="0">
                                          <p:val>
                                            <p:strVal val="#ppt_h+1"/>
                                          </p:val>
                                        </p:tav>
                                        <p:tav tm="100000">
                                          <p:val>
                                            <p:strVal val="#ppt_y"/>
                                          </p:val>
                                        </p:tav>
                                      </p:tavLst>
                                    </p:anim>
                                    <p:animEffect transition="in" filter="fade">
                                      <p:cBhvr>
                                        <p:cTn id="66" dur="500"/>
                                        <p:tgtEl>
                                          <p:spTgt spid="665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a:xfrm>
            <a:off x="189186" y="152400"/>
            <a:ext cx="8726214" cy="990600"/>
          </a:xfrm>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حصار سور أورشليم (70 م)</a:t>
            </a:r>
            <a:endParaRPr lang="en-US" sz="4000" dirty="0">
              <a:latin typeface="Arial" panose="020B0604020202020204" pitchFamily="34" charset="0"/>
              <a:ea typeface="ＭＳ Ｐゴシック" charset="0"/>
              <a:cs typeface="Arial" panose="020B0604020202020204" pitchFamily="34"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5775" y="2057400"/>
            <a:ext cx="3578225"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لين وكاثلين ريتماير، "أكلداما: حقل الخزاف أم قبر الكاهن الأكبر؟" شريط 20 (نوفمبر/ديسمبر 94): 34</a:t>
            </a:r>
            <a:endPar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endParaRPr>
          </a:p>
        </p:txBody>
      </p:sp>
      <p:grpSp>
        <p:nvGrpSpPr>
          <p:cNvPr id="2" name="Group 8"/>
          <p:cNvGrpSpPr>
            <a:grpSpLocks/>
          </p:cNvGrpSpPr>
          <p:nvPr/>
        </p:nvGrpSpPr>
        <p:grpSpPr bwMode="auto">
          <a:xfrm>
            <a:off x="4191000" y="1763713"/>
            <a:ext cx="4953000" cy="4770437"/>
            <a:chOff x="2640" y="1111"/>
            <a:chExt cx="3120" cy="3005"/>
          </a:xfrm>
        </p:grpSpPr>
        <p:sp>
          <p:nvSpPr>
            <p:cNvPr id="382983" name="Text Box 6"/>
            <p:cNvSpPr txBox="1">
              <a:spLocks noChangeArrowheads="1"/>
            </p:cNvSpPr>
            <p:nvPr/>
          </p:nvSpPr>
          <p:spPr bwMode="auto">
            <a:xfrm>
              <a:off x="3504" y="1111"/>
              <a:ext cx="2256" cy="300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يشير يوسيفوس إلى أن حصار الجدار أحاط بالمدينة بأكملها بما في ذلك قبر حنان الواقع بين مقابر أكيلداما. هذا يدعم كونها مكان دفن ثري (وليس حقل الفخاري)</a:t>
              </a:r>
              <a:endParaRPr kumimoji="0" lang="en-US" sz="3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2984" name="Oval 7"/>
            <p:cNvSpPr>
              <a:spLocks noChangeArrowheads="1"/>
            </p:cNvSpPr>
            <p:nvPr/>
          </p:nvSpPr>
          <p:spPr bwMode="auto">
            <a:xfrm>
              <a:off x="2640" y="2784"/>
              <a:ext cx="864" cy="624"/>
            </a:xfrm>
            <a:prstGeom prst="ellipse">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96065467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800600" y="274638"/>
            <a:ext cx="3886200" cy="6278562"/>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حرم الهيكل</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385027" name="Picture 3" descr="sanctua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381000"/>
            <a:ext cx="4329113"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7776163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0" y="5181600"/>
            <a:ext cx="9144000" cy="1143000"/>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الهيكل من الشرق</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387075" name="Picture 3" descr="View of the Temple From the 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57213"/>
            <a:ext cx="8305800" cy="424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1495322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2" name="Group 2"/>
          <p:cNvGrpSpPr>
            <a:grpSpLocks/>
          </p:cNvGrpSpPr>
          <p:nvPr/>
        </p:nvGrpSpPr>
        <p:grpSpPr bwMode="auto">
          <a:xfrm>
            <a:off x="-1295400" y="0"/>
            <a:ext cx="10439400" cy="7543800"/>
            <a:chOff x="-816" y="0"/>
            <a:chExt cx="6576" cy="4752"/>
          </a:xfrm>
        </p:grpSpPr>
        <p:pic>
          <p:nvPicPr>
            <p:cNvPr id="38912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
              <a:ext cx="5760" cy="438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89125" name="Rectangle 4"/>
            <p:cNvSpPr>
              <a:spLocks noChangeArrowheads="1"/>
            </p:cNvSpPr>
            <p:nvPr/>
          </p:nvSpPr>
          <p:spPr bwMode="auto">
            <a:xfrm rot="-2737338">
              <a:off x="-418" y="3017"/>
              <a:ext cx="1337" cy="21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89126" name="Rectangle 5"/>
            <p:cNvSpPr>
              <a:spLocks noChangeArrowheads="1"/>
            </p:cNvSpPr>
            <p:nvPr/>
          </p:nvSpPr>
          <p:spPr bwMode="auto">
            <a:xfrm>
              <a:off x="2832" y="0"/>
              <a:ext cx="2928" cy="48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sp>
        <p:nvSpPr>
          <p:cNvPr id="75782" name="Rectangle 6"/>
          <p:cNvSpPr>
            <a:spLocks noGrp="1" noRot="1" noChangeArrowheads="1"/>
          </p:cNvSpPr>
          <p:nvPr>
            <p:ph type="title" idx="4294967295"/>
          </p:nvPr>
        </p:nvSpPr>
        <p:spPr>
          <a:xfrm>
            <a:off x="4495800" y="0"/>
            <a:ext cx="4648200" cy="914400"/>
          </a:xfrm>
          <a:solidFill>
            <a:srgbClr val="FF0000"/>
          </a:solidFill>
        </p:spPr>
        <p:txBody>
          <a:bodyPr/>
          <a:lstStyle/>
          <a:p>
            <a:pPr eaLnBrk="1" hangingPunct="1"/>
            <a:r>
              <a:rPr lang="ar-JO" sz="4000" dirty="0">
                <a:solidFill>
                  <a:schemeClr val="tx1"/>
                </a:solidFill>
                <a:latin typeface="Arial" charset="0"/>
                <a:ea typeface="ＭＳ Ｐゴシック" charset="0"/>
                <a:cs typeface="Arial" charset="0"/>
              </a:rPr>
              <a:t>قلعة أنطونيا</a:t>
            </a:r>
            <a:endParaRPr lang="en-US" sz="4000"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231169921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a:stretch/>
        </p:blipFill>
        <p:spPr>
          <a:xfrm>
            <a:off x="0" y="0"/>
            <a:ext cx="9144000" cy="6858000"/>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ar-JO" b="1" dirty="0">
                <a:solidFill>
                  <a:schemeClr val="bg1"/>
                </a:solidFill>
                <a:latin typeface="Arial" panose="020B0604020202020204" pitchFamily="34" charset="0"/>
                <a:ea typeface="ＭＳ Ｐゴシック" charset="0"/>
                <a:cs typeface="Arial" panose="020B0604020202020204" pitchFamily="34" charset="0"/>
              </a:rPr>
              <a:t>بالإيمان (عبرانيين 11)</a:t>
            </a:r>
            <a:endParaRPr lang="en-US" b="1" dirty="0">
              <a:solidFill>
                <a:srgbClr val="FFFF00"/>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27384"/>
            <a:ext cx="9144000" cy="158417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rPr>
              <a:t>عبرانيين ١١ : ١</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rPr>
              <a:t> وَأَمَّا الإِيمَانُ فَهُوَ الثِّقَةُ بِمَا يُرْجَى وَالإِيقَانُ بِأُمُورٍ لاَ تُرَى. </a:t>
            </a:r>
          </a:p>
        </p:txBody>
      </p:sp>
    </p:spTree>
    <p:extLst>
      <p:ext uri="{BB962C8B-B14F-4D97-AF65-F5344CB8AC3E}">
        <p14:creationId xmlns:p14="http://schemas.microsoft.com/office/powerpoint/2010/main" val="132329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1170" name="Group 2"/>
          <p:cNvGrpSpPr>
            <a:grpSpLocks/>
          </p:cNvGrpSpPr>
          <p:nvPr/>
        </p:nvGrpSpPr>
        <p:grpSpPr bwMode="auto">
          <a:xfrm>
            <a:off x="-152400" y="0"/>
            <a:ext cx="9372600" cy="7543800"/>
            <a:chOff x="432" y="-192"/>
            <a:chExt cx="5904" cy="4752"/>
          </a:xfrm>
        </p:grpSpPr>
        <p:pic>
          <p:nvPicPr>
            <p:cNvPr id="391172" name="Picture 3" descr="Siege Lef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 y="-192"/>
              <a:ext cx="3020" cy="4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1173" name="Picture 4" descr="Siege Righ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9" y="-192"/>
              <a:ext cx="3597" cy="4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7829" name="Rectangle 5"/>
          <p:cNvSpPr>
            <a:spLocks noGrp="1" noRot="1" noChangeArrowheads="1"/>
          </p:cNvSpPr>
          <p:nvPr>
            <p:ph type="title"/>
          </p:nvPr>
        </p:nvSpPr>
        <p:spPr>
          <a:xfrm>
            <a:off x="-332823" y="4664765"/>
            <a:ext cx="2577548" cy="2193235"/>
          </a:xfrm>
          <a:effectLst>
            <a:outerShdw blurRad="63500" dist="38099" dir="2700000" algn="ctr" rotWithShape="0">
              <a:schemeClr val="hlink">
                <a:alpha val="74998"/>
              </a:schemeClr>
            </a:outerShdw>
          </a:effectLst>
        </p:spPr>
        <p:txBody>
          <a:bodyPr/>
          <a:lstStyle/>
          <a:p>
            <a:pPr eaLnBrk="1" hangingPunct="1"/>
            <a:r>
              <a:rPr lang="ar-JO" dirty="0">
                <a:solidFill>
                  <a:schemeClr val="bg2"/>
                </a:solidFill>
                <a:effectLst>
                  <a:outerShdw blurRad="38100" dist="38100" dir="2700000" algn="tl">
                    <a:srgbClr val="FFFFFF"/>
                  </a:outerShdw>
                </a:effectLst>
                <a:latin typeface="Arial" charset="0"/>
                <a:ea typeface="ＭＳ Ｐゴシック" charset="0"/>
                <a:cs typeface="Arial" charset="0"/>
              </a:rPr>
              <a:t>تسوية      قلعة     أنطونيا</a:t>
            </a:r>
            <a:endParaRPr lang="en-US"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67066564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emple Destruction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3208338"/>
            <a:ext cx="4191000" cy="3649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5" name="Picture 3" descr="Temple Destruc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263" y="2209800"/>
            <a:ext cx="5275263"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3220" name="Rectangle 4"/>
          <p:cNvSpPr>
            <a:spLocks noChangeArrowheads="1"/>
          </p:cNvSpPr>
          <p:nvPr/>
        </p:nvSpPr>
        <p:spPr bwMode="auto">
          <a:xfrm>
            <a:off x="2133600" y="2209800"/>
            <a:ext cx="7010400" cy="1143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79877" name="Rectangle 5"/>
          <p:cNvSpPr>
            <a:spLocks noGrp="1" noRot="1" noChangeArrowheads="1"/>
          </p:cNvSpPr>
          <p:nvPr>
            <p:ph type="title"/>
          </p:nvPr>
        </p:nvSpPr>
        <p:spPr>
          <a:xfrm>
            <a:off x="2438400" y="2286000"/>
            <a:ext cx="6096000" cy="762000"/>
          </a:xfrm>
          <a:effectLst>
            <a:outerShdw blurRad="63500" dist="38099" dir="2700000" algn="ctr" rotWithShape="0">
              <a:schemeClr val="hlink">
                <a:alpha val="74998"/>
              </a:schemeClr>
            </a:outerShdw>
          </a:effectLst>
        </p:spPr>
        <p:txBody>
          <a:bodyPr/>
          <a:lstStyle/>
          <a:p>
            <a:pPr eaLnBrk="1" hangingPunct="1"/>
            <a:r>
              <a:rPr lang="ar-JO" dirty="0">
                <a:solidFill>
                  <a:schemeClr val="bg2"/>
                </a:solidFill>
                <a:effectLst>
                  <a:outerShdw blurRad="38100" dist="38100" dir="2700000" algn="tl">
                    <a:srgbClr val="FFFFFF"/>
                  </a:outerShdw>
                </a:effectLst>
                <a:latin typeface="Arial" charset="0"/>
                <a:ea typeface="ＭＳ Ｐゴシック" charset="0"/>
                <a:cs typeface="Arial" charset="0"/>
              </a:rPr>
              <a:t>الهجوم على الهيكل</a:t>
            </a:r>
            <a:endParaRPr lang="en-US"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2388131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3000"/>
                                        <p:tgtEl>
                                          <p:spTgt spid="798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79874"/>
                                        </p:tgtEl>
                                        <p:attrNameLst>
                                          <p:attrName>style.visibility</p:attrName>
                                        </p:attrNameLst>
                                      </p:cBhvr>
                                      <p:to>
                                        <p:strVal val="visible"/>
                                      </p:to>
                                    </p:set>
                                    <p:anim calcmode="lin" valueType="num">
                                      <p:cBhvr additive="base">
                                        <p:cTn id="12" dur="500" fill="hold"/>
                                        <p:tgtEl>
                                          <p:spTgt spid="79874"/>
                                        </p:tgtEl>
                                        <p:attrNameLst>
                                          <p:attrName>ppt_x</p:attrName>
                                        </p:attrNameLst>
                                      </p:cBhvr>
                                      <p:tavLst>
                                        <p:tav tm="0">
                                          <p:val>
                                            <p:strVal val="1+#ppt_w/2"/>
                                          </p:val>
                                        </p:tav>
                                        <p:tav tm="100000">
                                          <p:val>
                                            <p:strVal val="#ppt_x"/>
                                          </p:val>
                                        </p:tav>
                                      </p:tavLst>
                                    </p:anim>
                                    <p:anim calcmode="lin" valueType="num">
                                      <p:cBhvr additive="base">
                                        <p:cTn id="13" dur="500" fill="hold"/>
                                        <p:tgtEl>
                                          <p:spTgt spid="798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ctrTitle"/>
          </p:nvPr>
        </p:nvSpPr>
        <p:spPr>
          <a:xfrm>
            <a:off x="0" y="152400"/>
            <a:ext cx="7848600" cy="1447800"/>
          </a:xfrm>
          <a:solidFill>
            <a:schemeClr val="bg2">
              <a:lumMod val="85000"/>
              <a:lumOff val="15000"/>
            </a:schemeClr>
          </a:solidFill>
        </p:spPr>
        <p:txBody>
          <a:bodyPr/>
          <a:lstStyle/>
          <a:p>
            <a:pPr eaLnBrk="1" hangingPunct="1"/>
            <a:r>
              <a:rPr lang="ar-JO" sz="4800" dirty="0">
                <a:latin typeface="Arial" charset="0"/>
                <a:ea typeface="ＭＳ Ｐゴシック" charset="0"/>
                <a:cs typeface="Arial" charset="0"/>
              </a:rPr>
              <a:t>ما الذي حدث للمؤمنين في أورشليم ؟</a:t>
            </a:r>
            <a:endParaRPr lang="en-US" sz="4800" dirty="0">
              <a:latin typeface="Arial" charset="0"/>
              <a:ea typeface="ＭＳ Ｐゴシック" charset="0"/>
              <a:cs typeface="Arial" charset="0"/>
            </a:endParaRP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buFont typeface="Wingdings" charset="0"/>
              <a:buNone/>
            </a:pPr>
            <a:r>
              <a:rPr lang="ar-JO" b="1" dirty="0">
                <a:latin typeface="Arial" charset="0"/>
                <a:ea typeface="ＭＳ Ｐゴシック" charset="0"/>
                <a:cs typeface="Arial" charset="0"/>
              </a:rPr>
              <a:t>حصلوا على رؤيا تخبرهم أن يحتموا في طبقة فحل</a:t>
            </a:r>
            <a:endParaRPr lang="en-US" b="1" dirty="0">
              <a:latin typeface="Arial" charset="0"/>
              <a:ea typeface="ＭＳ Ｐゴシック" charset="0"/>
              <a:cs typeface="Arial" charset="0"/>
            </a:endParaRP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 typeface="Wingdings" charset="0"/>
              <a:buNone/>
              <a:tabLst/>
              <a:defRPr/>
            </a:pPr>
            <a:r>
              <a:rPr kumimoji="0" lang="ar-JO" sz="2800" b="1" i="0" u="none" strike="noStrike" kern="1200" cap="none" spc="0" normalizeH="0" baseline="0" noProof="0" dirty="0">
                <a:ln>
                  <a:noFill/>
                </a:ln>
                <a:solidFill>
                  <a:srgbClr val="51596D"/>
                </a:solidFill>
                <a:effectLst>
                  <a:glow rad="139700">
                    <a:srgbClr val="FFFFFF">
                      <a:alpha val="91000"/>
                    </a:srgbClr>
                  </a:glow>
                </a:effectLst>
                <a:uLnTx/>
                <a:uFillTx/>
                <a:latin typeface="Arial"/>
                <a:ea typeface="ＭＳ Ｐゴシック" charset="0"/>
                <a:cs typeface="Arial"/>
              </a:rPr>
              <a:t>طبقة فحل</a:t>
            </a:r>
            <a:endParaRPr kumimoji="0" lang="en-US" sz="2800" b="1" i="0" u="none" strike="noStrike" kern="1200" cap="none" spc="0" normalizeH="0" baseline="0" noProof="0" dirty="0">
              <a:ln>
                <a:noFill/>
              </a:ln>
              <a:solidFill>
                <a:srgbClr val="51596D"/>
              </a:solidFill>
              <a:effectLst>
                <a:glow rad="139700">
                  <a:srgbClr val="FFFFFF">
                    <a:alpha val="91000"/>
                  </a:srgbClr>
                </a:glow>
              </a:effectLst>
              <a:uLnTx/>
              <a:uFillTx/>
              <a:latin typeface="Arial"/>
              <a:ea typeface="ＭＳ Ｐゴシック" charset="0"/>
              <a:cs typeface="Arial"/>
            </a:endParaRP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SA" sz="2800" b="1" i="0" u="none" strike="noStrike" kern="1200" cap="none" spc="0" normalizeH="0" baseline="0" noProof="0" dirty="0">
                <a:ln>
                  <a:noFill/>
                </a:ln>
                <a:solidFill>
                  <a:srgbClr val="FF0000"/>
                </a:solidFill>
                <a:effectLst>
                  <a:glow rad="139700">
                    <a:srgbClr val="FFFFFF">
                      <a:alpha val="91000"/>
                    </a:srgbClr>
                  </a:glow>
                </a:effectLst>
                <a:uLnTx/>
                <a:uFillTx/>
                <a:latin typeface="Arial"/>
                <a:ea typeface="ＭＳ Ｐゴシック" charset="0"/>
                <a:cs typeface="Arial"/>
              </a:rPr>
              <a:t>أورشليم</a:t>
            </a:r>
            <a:endParaRPr kumimoji="0" lang="en-US" sz="2800" b="1" i="0" u="none" strike="noStrike" kern="1200" cap="none" spc="0" normalizeH="0" baseline="0" noProof="0" dirty="0">
              <a:ln>
                <a:noFill/>
              </a:ln>
              <a:solidFill>
                <a:srgbClr val="FF0000"/>
              </a:solidFill>
              <a:effectLst>
                <a:glow rad="139700">
                  <a:srgbClr val="FFFFFF">
                    <a:alpha val="91000"/>
                  </a:srgbClr>
                </a:glow>
              </a:effectLst>
              <a:uLnTx/>
              <a:uFillTx/>
              <a:latin typeface="Arial"/>
              <a:ea typeface="ＭＳ Ｐゴシック" charset="0"/>
              <a:cs typeface="Arial"/>
            </a:endParaRP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4817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6632"/>
            <a:ext cx="8229600" cy="868362"/>
          </a:xfrm>
          <a:solidFill>
            <a:schemeClr val="bg2"/>
          </a:solidFill>
          <a:ln>
            <a:solidFill>
              <a:schemeClr val="tx1"/>
            </a:solidFill>
          </a:ln>
        </p:spPr>
        <p:txBody>
          <a:bodyPr/>
          <a:lstStyle/>
          <a:p>
            <a:r>
              <a:rPr lang="ar-JO" dirty="0">
                <a:effectLst/>
                <a:latin typeface="Arial" charset="0"/>
                <a:ea typeface="ＭＳ Ｐゴシック" charset="0"/>
                <a:cs typeface="Arial" charset="0"/>
              </a:rPr>
              <a:t>النار</a:t>
            </a:r>
            <a:endParaRPr lang="en-US" dirty="0">
              <a:effectLst/>
              <a:latin typeface="Arial" charset="0"/>
              <a:ea typeface="ＭＳ Ｐゴシック" charset="0"/>
              <a:cs typeface="Arial" charset="0"/>
            </a:endParaRPr>
          </a:p>
        </p:txBody>
      </p:sp>
      <p:sp>
        <p:nvSpPr>
          <p:cNvPr id="5" name="Content Placeholder 2"/>
          <p:cNvSpPr txBox="1">
            <a:spLocks/>
          </p:cNvSpPr>
          <p:nvPr/>
        </p:nvSpPr>
        <p:spPr bwMode="auto">
          <a:xfrm>
            <a:off x="0" y="1052736"/>
            <a:ext cx="9144000" cy="3505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26 فإنه إن أخطأنا باختيارنا بعدما أخذنا معرفة الحق لا تبقى بعد ذبيحة عن الخطايا 27 بل قبول دينونة مخيف و</a:t>
            </a:r>
            <a:r>
              <a:rPr kumimoji="0" lang="ar-JO" sz="40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غيرة نار عتيدة أن تأكل المضادين</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(عب 10: 26-27)</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20000"/>
              </a:spcBef>
              <a:spcAft>
                <a:spcPct val="0"/>
              </a:spcAft>
              <a:buClr>
                <a:srgbClr val="00FFFF"/>
              </a:buClr>
              <a:buSzPct val="70000"/>
              <a:buFontTx/>
              <a:buNone/>
              <a:tabLst/>
              <a:defRPr/>
            </a:pP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Title 1"/>
          <p:cNvSpPr txBox="1">
            <a:spLocks/>
          </p:cNvSpPr>
          <p:nvPr/>
        </p:nvSpPr>
        <p:spPr bwMode="auto">
          <a:xfrm>
            <a:off x="76200" y="4509120"/>
            <a:ext cx="37338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نار جهنم ؟</a:t>
            </a:r>
            <a:endParaRPr kumimoji="0" lang="en-US"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endParaRPr>
          </a:p>
        </p:txBody>
      </p:sp>
      <p:sp>
        <p:nvSpPr>
          <p:cNvPr id="8" name="Title 1"/>
          <p:cNvSpPr txBox="1">
            <a:spLocks/>
          </p:cNvSpPr>
          <p:nvPr/>
        </p:nvSpPr>
        <p:spPr bwMode="auto">
          <a:xfrm>
            <a:off x="3733800" y="4509120"/>
            <a:ext cx="5410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لا، نار أورشليم</a:t>
            </a:r>
            <a:endParaRPr kumimoji="0" lang="en-US"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026076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Rectangle 3"/>
          <p:cNvSpPr>
            <a:spLocks noRot="1" noChangeArrowheads="1"/>
          </p:cNvSpPr>
          <p:nvPr/>
        </p:nvSpPr>
        <p:spPr bwMode="auto">
          <a:xfrm>
            <a:off x="1691680" y="1128523"/>
            <a:ext cx="5873777" cy="177561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فإذ قال جديداً </a:t>
            </a:r>
            <a:r>
              <a:rPr kumimoji="0" lang="ar-JO"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عتق</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الأول وأما ما عتق وشاخ فهو قريب من </a:t>
            </a:r>
            <a:r>
              <a:rPr kumimoji="0" lang="ar-JO"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الإضمحلال</a:t>
            </a:r>
            <a:endParaRPr kumimoji="0" lang="en-US" sz="4000" b="1" i="0" u="none" strike="noStrike" kern="1200" cap="none" spc="0" normalizeH="0" baseline="3000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2" name="Rectangle 4"/>
          <p:cNvSpPr>
            <a:spLocks noRot="1" noChangeArrowheads="1"/>
          </p:cNvSpPr>
          <p:nvPr/>
        </p:nvSpPr>
        <p:spPr bwMode="auto">
          <a:xfrm>
            <a:off x="179512" y="3501008"/>
            <a:ext cx="2286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العتيق</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33 م</a:t>
            </a:r>
            <a:endParaRPr kumimoji="0" lang="en-US" sz="40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3" name="Rectangle 5"/>
          <p:cNvSpPr>
            <a:spLocks noRot="1" noChangeArrowheads="1"/>
          </p:cNvSpPr>
          <p:nvPr/>
        </p:nvSpPr>
        <p:spPr bwMode="auto">
          <a:xfrm>
            <a:off x="2770312" y="3501008"/>
            <a:ext cx="3429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كتابة العبرانيين</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67-68 م</a:t>
            </a:r>
            <a:endParaRPr kumimoji="0" lang="en-US" sz="40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4" name="Rectangle 6"/>
          <p:cNvSpPr>
            <a:spLocks noRot="1" noChangeArrowheads="1"/>
          </p:cNvSpPr>
          <p:nvPr/>
        </p:nvSpPr>
        <p:spPr bwMode="auto">
          <a:xfrm>
            <a:off x="6427912" y="3501008"/>
            <a:ext cx="27432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الإضمحلال</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70 م</a:t>
            </a:r>
            <a:endParaRPr kumimoji="0" lang="en-US" sz="40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5" name="AutoShape 7"/>
          <p:cNvSpPr>
            <a:spLocks noChangeArrowheads="1"/>
          </p:cNvSpPr>
          <p:nvPr/>
        </p:nvSpPr>
        <p:spPr bwMode="auto">
          <a:xfrm rot="10800000">
            <a:off x="22369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3976" name="AutoShape 8"/>
          <p:cNvSpPr>
            <a:spLocks noChangeArrowheads="1"/>
          </p:cNvSpPr>
          <p:nvPr/>
        </p:nvSpPr>
        <p:spPr bwMode="auto">
          <a:xfrm>
            <a:off x="58945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3977" name="Rectangle 9"/>
          <p:cNvSpPr>
            <a:spLocks noGrp="1" noRot="1" noChangeArrowheads="1"/>
          </p:cNvSpPr>
          <p:nvPr>
            <p:ph type="title" idx="4294967295"/>
          </p:nvPr>
        </p:nvSpPr>
        <p:spPr>
          <a:xfrm>
            <a:off x="228600" y="-27384"/>
            <a:ext cx="8229600" cy="685800"/>
          </a:xfrm>
        </p:spPr>
        <p:txBody>
          <a:bodyPr anchor="t"/>
          <a:lstStyle/>
          <a:p>
            <a:pPr eaLnBrk="1" hangingPunct="1"/>
            <a:r>
              <a:rPr lang="ar-JO" altLang="zh-CN" sz="4000" u="sng" dirty="0">
                <a:solidFill>
                  <a:schemeClr val="tx1"/>
                </a:solidFill>
                <a:latin typeface="Arial" panose="020B0604020202020204" pitchFamily="34" charset="0"/>
                <a:ea typeface="ＭＳ Ｐゴシック" charset="0"/>
                <a:cs typeface="Arial" panose="020B0604020202020204" pitchFamily="34" charset="0"/>
              </a:rPr>
              <a:t>عبرانيين 8: 13</a:t>
            </a:r>
            <a:endParaRPr lang="en-US" dirty="0">
              <a:latin typeface="Arial" panose="020B0604020202020204" pitchFamily="34" charset="0"/>
              <a:ea typeface="ＭＳ Ｐゴシック" charset="0"/>
              <a:cs typeface="Arial" panose="020B0604020202020204" pitchFamily="34" charset="0"/>
            </a:endParaRPr>
          </a:p>
        </p:txBody>
      </p:sp>
      <p:sp>
        <p:nvSpPr>
          <p:cNvPr id="2" name="Down Arrow 1"/>
          <p:cNvSpPr/>
          <p:nvPr/>
        </p:nvSpPr>
        <p:spPr bwMode="auto">
          <a:xfrm rot="2291666">
            <a:off x="1696789" y="270705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1" name="Down Arrow 10"/>
          <p:cNvSpPr/>
          <p:nvPr/>
        </p:nvSpPr>
        <p:spPr bwMode="auto">
          <a:xfrm rot="18814447">
            <a:off x="6843894" y="269205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5331923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right)">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3976"/>
                                        </p:tgtEl>
                                        <p:attrNameLst>
                                          <p:attrName>style.visibility</p:attrName>
                                        </p:attrNameLst>
                                      </p:cBhvr>
                                      <p:to>
                                        <p:strVal val="visible"/>
                                      </p:to>
                                    </p:set>
                                    <p:animEffect transition="in" filter="wipe(left)">
                                      <p:cBhvr>
                                        <p:cTn id="23" dur="500"/>
                                        <p:tgtEl>
                                          <p:spTgt spid="8397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par>
                          <p:cTn id="27" fill="hold">
                            <p:stCondLst>
                              <p:cond delay="500"/>
                            </p:stCondLst>
                            <p:childTnLst>
                              <p:par>
                                <p:cTn id="28" presetID="1" presetClass="entr" presetSubtype="0" fill="hold" grpId="0" nodeType="afterEffect">
                                  <p:stCondLst>
                                    <p:cond delay="0"/>
                                  </p:stCondLst>
                                  <p:iterate type="wd">
                                    <p:tmAbs val="300"/>
                                  </p:iterate>
                                  <p:childTnLst>
                                    <p:set>
                                      <p:cBhvr>
                                        <p:cTn id="29"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199"/>
            <a:ext cx="9144000" cy="779191"/>
          </a:xfrm>
        </p:spPr>
        <p:txBody>
          <a:bodyPr/>
          <a:lstStyle/>
          <a:p>
            <a:pPr rtl="1" eaLnBrk="1" hangingPunct="1">
              <a:defRPr/>
            </a:pPr>
            <a:r>
              <a:rPr lang="ar-JO" sz="22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دراسة </a:t>
            </a:r>
            <a:r>
              <a:rPr lang="ar-SA" sz="2200" b="1" dirty="0">
                <a:solidFill>
                  <a:srgbClr val="FFFFFF"/>
                </a:solidFill>
                <a:latin typeface="Arial" panose="020B0604020202020204" pitchFamily="34" charset="0"/>
                <a:ea typeface="ＭＳ Ｐゴシック" charset="0"/>
                <a:cs typeface="Arial" panose="020B0604020202020204" pitchFamily="34" charset="0"/>
              </a:rPr>
              <a:t>الكتاب المقدَّس</a:t>
            </a:r>
            <a:r>
              <a:rPr lang="ar-JO" sz="2200" b="1" dirty="0">
                <a:solidFill>
                  <a:srgbClr val="FFFFFF"/>
                </a:solidFill>
                <a:latin typeface="Arial" panose="020B0604020202020204" pitchFamily="34" charset="0"/>
                <a:ea typeface="ＭＳ Ｐゴシック" charset="0"/>
                <a:cs typeface="Arial" panose="020B0604020202020204" pitchFamily="34" charset="0"/>
              </a:rPr>
              <a:t> (علم التفسير)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06599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410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npo0000c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3726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4873" y="6093296"/>
            <a:ext cx="9217024" cy="764704"/>
          </a:xfrm>
          <a:solidFill>
            <a:srgbClr val="000000"/>
          </a:solidFill>
        </p:spPr>
        <p:txBody>
          <a:bodyPr/>
          <a:lstStyle/>
          <a:p>
            <a:r>
              <a:rPr lang="ar-JO" b="1" dirty="0">
                <a:solidFill>
                  <a:schemeClr val="bg1"/>
                </a:solidFill>
                <a:latin typeface="Arial" panose="020B0604020202020204" pitchFamily="34" charset="0"/>
                <a:ea typeface="ＭＳ Ｐゴシック" charset="0"/>
                <a:cs typeface="Arial" panose="020B0604020202020204" pitchFamily="34" charset="0"/>
              </a:rPr>
              <a:t>بالإيمان (عبرانيين 11)</a:t>
            </a:r>
            <a:endParaRPr lang="en-US" b="1" dirty="0">
              <a:solidFill>
                <a:srgbClr val="FFFF00"/>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27384"/>
            <a:ext cx="9144000" cy="230425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rPr>
              <a:t>عبرانيين ١١ : ٣</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rPr>
              <a:t> بِالإِيمَانِ نَفْهَمُ أَنَّ الْعَالَمِينَ أُتْقِنَتْ بِكَلِمَةِ اللهِ حَتَّى لَمْ يَتَكَوَّنْ مَا يُرَى مِمَّا هُوَ ظَاهِرٌ. </a:t>
            </a:r>
          </a:p>
        </p:txBody>
      </p:sp>
    </p:spTree>
    <p:extLst>
      <p:ext uri="{BB962C8B-B14F-4D97-AF65-F5344CB8AC3E}">
        <p14:creationId xmlns:p14="http://schemas.microsoft.com/office/powerpoint/2010/main" val="204091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Title 1"/>
          <p:cNvSpPr>
            <a:spLocks noGrp="1"/>
          </p:cNvSpPr>
          <p:nvPr>
            <p:ph type="ctrTitle"/>
          </p:nvPr>
        </p:nvSpPr>
        <p:spPr>
          <a:xfrm>
            <a:off x="-55563" y="6092825"/>
            <a:ext cx="9217026" cy="765175"/>
          </a:xfrm>
          <a:solidFill>
            <a:srgbClr val="000000"/>
          </a:solidFill>
        </p:spPr>
        <p:txBody>
          <a:bodyPr/>
          <a:lstStyle/>
          <a:p>
            <a:r>
              <a:rPr lang="ar-JO" b="1" dirty="0">
                <a:latin typeface="Arial" panose="020B0604020202020204" pitchFamily="34" charset="0"/>
                <a:ea typeface="ＭＳ Ｐゴシック" charset="0"/>
                <a:cs typeface="Arial" panose="020B0604020202020204" pitchFamily="34" charset="0"/>
              </a:rPr>
              <a:t>بالإيمان .... (عب 11)</a:t>
            </a:r>
            <a:endParaRPr lang="en-US" b="1" dirty="0">
              <a:latin typeface="Arial" panose="020B0604020202020204" pitchFamily="34" charset="0"/>
              <a:ea typeface="ＭＳ Ｐゴシック" charset="0"/>
              <a:cs typeface="Arial" panose="020B0604020202020204" pitchFamily="34" charset="0"/>
            </a:endParaRPr>
          </a:p>
        </p:txBody>
      </p:sp>
      <p:pic>
        <p:nvPicPr>
          <p:cNvPr id="46182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7650" y="620713"/>
            <a:ext cx="9391650" cy="528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4088190" y="24198"/>
            <a:ext cx="5055809" cy="143932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وكان هابيل راعياً للغنم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وكان قايين عاملاً في الأرض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 4: 2ب)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3283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49" name="Picture 3"/>
          <p:cNvPicPr>
            <a:picLocks noChangeAspect="1"/>
          </p:cNvPicPr>
          <p:nvPr/>
        </p:nvPicPr>
        <p:blipFill rotWithShape="1">
          <a:blip r:embed="rId3">
            <a:extLst>
              <a:ext uri="{28A0092B-C50C-407E-A947-70E740481C1C}">
                <a14:useLocalDpi xmlns:a14="http://schemas.microsoft.com/office/drawing/2010/main"/>
              </a:ext>
            </a:extLst>
          </a:blip>
          <a:srcRect l="1126" r="393" b="1125"/>
          <a:stretch/>
        </p:blipFill>
        <p:spPr bwMode="auto">
          <a:xfrm>
            <a:off x="0" y="-27384"/>
            <a:ext cx="9144000" cy="688538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62850" name="Title 1"/>
          <p:cNvSpPr>
            <a:spLocks noGrp="1"/>
          </p:cNvSpPr>
          <p:nvPr>
            <p:ph type="ctrTitle"/>
          </p:nvPr>
        </p:nvSpPr>
        <p:spPr>
          <a:xfrm>
            <a:off x="0" y="6092825"/>
            <a:ext cx="9217026" cy="765175"/>
          </a:xfrm>
          <a:solidFill>
            <a:srgbClr val="000000"/>
          </a:solidFill>
        </p:spPr>
        <p:txBody>
          <a:bodyPr/>
          <a:lstStyle/>
          <a:p>
            <a:r>
              <a:rPr lang="ar-JO" b="1" dirty="0">
                <a:solidFill>
                  <a:schemeClr val="bg1"/>
                </a:solidFill>
                <a:latin typeface="Arial" panose="020B0604020202020204" pitchFamily="34" charset="0"/>
                <a:ea typeface="ＭＳ Ｐゴシック" charset="0"/>
                <a:cs typeface="Arial" panose="020B0604020202020204" pitchFamily="34" charset="0"/>
              </a:rPr>
              <a:t>بالإيمان (عبرانيين 11)</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0" y="-26988"/>
            <a:ext cx="7164388" cy="23034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بالإيمان</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قدم هابيل لله ذبيحة أفضل من قايين فبه شهد له أنه بار إذ شهد الله لقرابينه و</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به</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وإن مات يتكلم بعد (عب 11 : 4)</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290398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95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3874" name="Title 1"/>
          <p:cNvSpPr>
            <a:spLocks noGrp="1"/>
          </p:cNvSpPr>
          <p:nvPr>
            <p:ph type="ctrTitle"/>
          </p:nvPr>
        </p:nvSpPr>
        <p:spPr>
          <a:xfrm>
            <a:off x="-55563" y="6092825"/>
            <a:ext cx="9217026" cy="765175"/>
          </a:xfrm>
          <a:solidFill>
            <a:srgbClr val="000000"/>
          </a:solidFill>
        </p:spPr>
        <p:txBody>
          <a:bodyPr/>
          <a:lstStyle/>
          <a:p>
            <a:r>
              <a:rPr lang="ar-JO" b="1" dirty="0">
                <a:latin typeface="Arial" panose="020B0604020202020204" pitchFamily="34" charset="0"/>
                <a:ea typeface="ＭＳ Ｐゴシック" charset="0"/>
                <a:cs typeface="Arial" panose="020B0604020202020204" pitchFamily="34" charset="0"/>
              </a:rPr>
              <a:t>بالإيمان .... (عب 11)</a:t>
            </a:r>
            <a:endParaRPr lang="en-US" b="1" dirty="0">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0" y="-27384"/>
            <a:ext cx="7164288" cy="2304256"/>
          </a:xfrm>
          <a:prstGeom prst="rect">
            <a:avLst/>
          </a:prstGeom>
          <a:noFill/>
          <a:ln>
            <a:noFill/>
          </a:ln>
          <a:extLst>
            <a:ext uri="{FAA26D3D-D897-4be2-8F04-BA451C77F1D7}">
              <ma14:placeholderFlag xmlns:ma14="http://schemas.microsoft.com/office/mac/drawingml/2011/main" xmlns="" val="1"/>
            </a:ext>
          </a:extLst>
        </p:spPr>
        <p:txBody>
          <a:bodyPr anchor="ct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rPr>
              <a:t>ب</a:t>
            </a:r>
            <a:r>
              <a:rPr kumimoji="0" lang="ar-JO" sz="2400" b="1" i="0" u="none" strike="noStrike" kern="1200" cap="none" spc="0" normalizeH="0" baseline="0" noProof="0" dirty="0">
                <a:ln>
                  <a:noFill/>
                </a:ln>
                <a:solidFill>
                  <a:srgbClr val="FFFF00"/>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rPr>
              <a:t>الإيمان</a:t>
            </a:r>
            <a:r>
              <a:rPr kumimoji="0" lang="ar-JO" sz="24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rPr>
              <a:t> نقل أخنوخ لكي لا يرى الموت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rPr>
              <a:t>ولم يوجد لأن الله نقله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rPr>
              <a:t>إذ قبل نقله شهد له بأنه قد أرضى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rPr>
              <a:t>(عب 11: 5)</a:t>
            </a:r>
            <a:endParaRPr kumimoji="0" 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922146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950" y="114300"/>
            <a:ext cx="9264650" cy="662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95536" y="4725144"/>
            <a:ext cx="8495928" cy="1584176"/>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rPr>
              <a:t>ولكن بدون </a:t>
            </a:r>
            <a:r>
              <a:rPr kumimoji="0" lang="ar-JO" sz="2800" b="1" i="0" u="none" strike="noStrike" kern="1200" cap="none" spc="0" normalizeH="0" baseline="0" noProof="0" dirty="0">
                <a:ln>
                  <a:noFill/>
                </a:ln>
                <a:solidFill>
                  <a:srgbClr val="FFFF00"/>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rPr>
              <a:t>إيمان</a:t>
            </a:r>
            <a:r>
              <a:rPr kumimoji="0" lang="ar-JO" sz="28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rPr>
              <a:t> لا يمكن إرضاؤه لأنه يجب أن الذي يأتي إلى الله يؤمن بأنه موجود وأنه يجازي الذين يطلبونه (عب 11: 6)</a:t>
            </a:r>
            <a:endParaRPr kumimoji="0" lang="en-US" sz="28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endParaRPr>
          </a:p>
        </p:txBody>
      </p:sp>
      <p:sp>
        <p:nvSpPr>
          <p:cNvPr id="2" name="Title 1"/>
          <p:cNvSpPr>
            <a:spLocks noGrp="1"/>
          </p:cNvSpPr>
          <p:nvPr>
            <p:ph type="ctrTitle"/>
          </p:nvPr>
        </p:nvSpPr>
        <p:spPr>
          <a:xfrm>
            <a:off x="685800" y="-1199797"/>
            <a:ext cx="7772400" cy="1470025"/>
          </a:xfrm>
        </p:spPr>
        <p:txBody>
          <a:bodyPr/>
          <a:lstStyle/>
          <a:p>
            <a:r>
              <a:rPr lang="en-US" dirty="0">
                <a:latin typeface="Arial" panose="020B0604020202020204" pitchFamily="34" charset="0"/>
                <a:cs typeface="Arial" panose="020B0604020202020204" pitchFamily="34" charset="0"/>
              </a:rPr>
              <a:t>FAITH</a:t>
            </a:r>
          </a:p>
        </p:txBody>
      </p:sp>
    </p:spTree>
    <p:extLst>
      <p:ext uri="{BB962C8B-B14F-4D97-AF65-F5344CB8AC3E}">
        <p14:creationId xmlns:p14="http://schemas.microsoft.com/office/powerpoint/2010/main" val="25829435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en 6 Noah &amp; So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4873" y="6093296"/>
            <a:ext cx="9217024" cy="764704"/>
          </a:xfrm>
          <a:solidFill>
            <a:srgbClr val="000000"/>
          </a:solidFill>
        </p:spPr>
        <p:txBody>
          <a:bodyPr/>
          <a:lstStyle/>
          <a:p>
            <a:r>
              <a:rPr lang="ar-JO" b="1" dirty="0">
                <a:solidFill>
                  <a:schemeClr val="bg1"/>
                </a:solidFill>
                <a:latin typeface="Arial" panose="020B0604020202020204" pitchFamily="34" charset="0"/>
                <a:ea typeface="ＭＳ Ｐゴシック" charset="0"/>
                <a:cs typeface="Arial" panose="020B0604020202020204" pitchFamily="34" charset="0"/>
              </a:rPr>
              <a:t>بالإيمان (عبرانيين 11)</a:t>
            </a:r>
            <a:endParaRPr lang="en-US" b="1" dirty="0">
              <a:solidFill>
                <a:srgbClr val="FFFF00"/>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148733" y="3506073"/>
            <a:ext cx="8889442" cy="259228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10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rPr>
              <a:t>عبرانيين ١١ : 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10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10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rPr>
              <a:t> بِالإِيمَانِ نُوحٌ لَمَّا أُوحِيَ إِلَيْهِ عَنْ أُمُورٍ لَمْ تُرَ بَعْدُ خَافَ، فَبَنَى فُلْكاً لِخَلاَصِ بَيْتِهِ، فَبِهِ دَانَ الْعَالَمَ، وَصَارَ وَارِثاً لِلْبِرِّ الَّذِي حَسَبَ الإِيمَانِ. </a:t>
            </a:r>
          </a:p>
        </p:txBody>
      </p:sp>
    </p:spTree>
    <p:extLst>
      <p:ext uri="{BB962C8B-B14F-4D97-AF65-F5344CB8AC3E}">
        <p14:creationId xmlns:p14="http://schemas.microsoft.com/office/powerpoint/2010/main" val="246998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8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3.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4.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5.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6.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7.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docProps/app.xml><?xml version="1.0" encoding="utf-8"?>
<Properties xmlns="http://schemas.openxmlformats.org/officeDocument/2006/extended-properties" xmlns:vt="http://schemas.openxmlformats.org/officeDocument/2006/docPropsVTypes">
  <TotalTime>1783</TotalTime>
  <Words>2034</Words>
  <Application>Microsoft Macintosh PowerPoint</Application>
  <PresentationFormat>On-screen Show (4:3)</PresentationFormat>
  <Paragraphs>241</Paragraphs>
  <Slides>36</Slides>
  <Notes>25</Notes>
  <HiddenSlides>0</HiddenSlides>
  <MMClips>0</MMClips>
  <ScaleCrop>false</ScaleCrop>
  <HeadingPairs>
    <vt:vector size="6" baseType="variant">
      <vt:variant>
        <vt:lpstr>Fonts Used</vt:lpstr>
      </vt:variant>
      <vt:variant>
        <vt:i4>9</vt:i4>
      </vt:variant>
      <vt:variant>
        <vt:lpstr>Theme</vt:lpstr>
      </vt:variant>
      <vt:variant>
        <vt:i4>15</vt:i4>
      </vt:variant>
      <vt:variant>
        <vt:lpstr>Slide Titles</vt:lpstr>
      </vt:variant>
      <vt:variant>
        <vt:i4>36</vt:i4>
      </vt:variant>
    </vt:vector>
  </HeadingPairs>
  <TitlesOfParts>
    <vt:vector size="60" baseType="lpstr">
      <vt:lpstr>ＭＳ Ｐゴシック</vt:lpstr>
      <vt:lpstr>Arial</vt:lpstr>
      <vt:lpstr>Calibri</vt:lpstr>
      <vt:lpstr>Comic Sans MS</vt:lpstr>
      <vt:lpstr>Garamond</vt:lpstr>
      <vt:lpstr>Symbol</vt:lpstr>
      <vt:lpstr>Times New Roman</vt:lpstr>
      <vt:lpstr>Verdana</vt:lpstr>
      <vt:lpstr>Wingdings</vt:lpstr>
      <vt:lpstr>Office Theme</vt:lpstr>
      <vt:lpstr>Default Design</vt:lpstr>
      <vt:lpstr>Lock And Key</vt:lpstr>
      <vt:lpstr>3_Default Design</vt:lpstr>
      <vt:lpstr>49_Blank Presentation</vt:lpstr>
      <vt:lpstr>1_Orbit</vt:lpstr>
      <vt:lpstr>21_Blank Presentation</vt:lpstr>
      <vt:lpstr>1_Calm</vt:lpstr>
      <vt:lpstr>6_Stream</vt:lpstr>
      <vt:lpstr>2_Ripple</vt:lpstr>
      <vt:lpstr>50_Blank Presentation</vt:lpstr>
      <vt:lpstr>7_Stream</vt:lpstr>
      <vt:lpstr>18_Default Design</vt:lpstr>
      <vt:lpstr>4_Default Design</vt:lpstr>
      <vt:lpstr>8_Default Design</vt:lpstr>
      <vt:lpstr>قراءة    الفقرات والسياق</vt:lpstr>
      <vt:lpstr>أشياء محددة للملاحظة</vt:lpstr>
      <vt:lpstr>بالإيمان (عبرانيين 11)</vt:lpstr>
      <vt:lpstr>بالإيمان (عبرانيين 11)</vt:lpstr>
      <vt:lpstr>بالإيمان .... (عب 11)</vt:lpstr>
      <vt:lpstr>بالإيمان (عبرانيين 11)</vt:lpstr>
      <vt:lpstr>بالإيمان .... (عب 11)</vt:lpstr>
      <vt:lpstr>FAITH</vt:lpstr>
      <vt:lpstr>بالإيمان (عبرانيين 11)</vt:lpstr>
      <vt:lpstr>الكلمات الرئيسية في الكتاب المقدس</vt:lpstr>
      <vt:lpstr>أشياء محددة للملاحظة</vt:lpstr>
      <vt:lpstr>افرحوا في الرب كل حين (في 4: 4)</vt:lpstr>
      <vt:lpstr>البيان الموجز</vt:lpstr>
      <vt:lpstr>5 تحذيرات في العبرانيين</vt:lpstr>
      <vt:lpstr>استحالة (عب ٦: ٤-٦)</vt:lpstr>
      <vt:lpstr>وجهات النظر حول المقاطع التحذيرية</vt:lpstr>
      <vt:lpstr>وجهات النظر حول المقاطع التحذيرية</vt:lpstr>
      <vt:lpstr>وجهات النظر حول المقاطع التحذيرية</vt:lpstr>
      <vt:lpstr>وجهات النظر حول المقاطع التحذيرية</vt:lpstr>
      <vt:lpstr>وجهات النظر حول المقاطع التحذيرية</vt:lpstr>
      <vt:lpstr>وجهات النظر حول المقاطع التحذيرية</vt:lpstr>
      <vt:lpstr>فإنه إن أخطأنا باختيارنا بعدما أخذنا معرفة الحق لا تبقى بعد ذبيحة عن الخطايا بل قبول دينونة مخيف وغيرة نار عتيدة أن تأكل المضادين  (عب 10: 26-27)</vt:lpstr>
      <vt:lpstr>لماذا المؤمنون ؟</vt:lpstr>
      <vt:lpstr>هل سيثابر كل مسيحي حقيقي بأمانة حتى الموت ؟</vt:lpstr>
      <vt:lpstr>الحرب اليهودية (66-73 م)</vt:lpstr>
      <vt:lpstr>حصار سور أورشليم (70 م)</vt:lpstr>
      <vt:lpstr>حرم الهيكل</vt:lpstr>
      <vt:lpstr>الهيكل من الشرق</vt:lpstr>
      <vt:lpstr>قلعة أنطونيا</vt:lpstr>
      <vt:lpstr>تسوية      قلعة     أنطونيا</vt:lpstr>
      <vt:lpstr>الهجوم على الهيكل</vt:lpstr>
      <vt:lpstr>ما الذي حدث للمؤمنين في أورشليم ؟</vt:lpstr>
      <vt:lpstr>النار</vt:lpstr>
      <vt:lpstr>عبرانيين 8: 13</vt:lpstr>
      <vt:lpstr>الرابط للعرض التقديميِّ دراسة الكتاب المقدَّس (علم التفسير) متاحٌ على الموقع الإلكترونيّ:  BibleStudyDownloads.org</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the Bible</dc:title>
  <dc:creator>Dr Rick Griffith</dc:creator>
  <cp:lastModifiedBy>Rick Griffith</cp:lastModifiedBy>
  <cp:revision>53</cp:revision>
  <dcterms:created xsi:type="dcterms:W3CDTF">2013-03-10T13:52:01Z</dcterms:created>
  <dcterms:modified xsi:type="dcterms:W3CDTF">2024-01-14T12:23:47Z</dcterms:modified>
</cp:coreProperties>
</file>