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700" r:id="rId4"/>
    <p:sldMasterId id="2147483712" r:id="rId5"/>
    <p:sldMasterId id="2147483724" r:id="rId6"/>
    <p:sldMasterId id="2147483736" r:id="rId7"/>
  </p:sldMasterIdLst>
  <p:notesMasterIdLst>
    <p:notesMasterId r:id="rId23"/>
  </p:notesMasterIdLst>
  <p:sldIdLst>
    <p:sldId id="269" r:id="rId8"/>
    <p:sldId id="273" r:id="rId9"/>
    <p:sldId id="328" r:id="rId10"/>
    <p:sldId id="4899" r:id="rId11"/>
    <p:sldId id="4893" r:id="rId12"/>
    <p:sldId id="4887" r:id="rId13"/>
    <p:sldId id="290" r:id="rId14"/>
    <p:sldId id="291" r:id="rId15"/>
    <p:sldId id="292" r:id="rId16"/>
    <p:sldId id="293" r:id="rId17"/>
    <p:sldId id="294" r:id="rId18"/>
    <p:sldId id="295" r:id="rId19"/>
    <p:sldId id="296" r:id="rId20"/>
    <p:sldId id="4884"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60" autoAdjust="0"/>
    <p:restoredTop sz="79406" autoAdjust="0"/>
  </p:normalViewPr>
  <p:slideViewPr>
    <p:cSldViewPr snapToGrid="0" snapToObjects="1">
      <p:cViewPr>
        <p:scale>
          <a:sx n="84" d="100"/>
          <a:sy n="84" d="100"/>
        </p:scale>
        <p:origin x="144" y="176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67299-1B98-B148-9F4F-9EDBF795DC33}" type="datetimeFigureOut">
              <a:rPr lang="en-US" smtClean="0"/>
              <a:t>1/14/24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82611-EC94-BF4D-A0D2-748DA82E143C}" type="slidenum">
              <a:rPr lang="en-US" smtClean="0"/>
              <a:t>‹#›</a:t>
            </a:fld>
            <a:endParaRPr lang="en-US"/>
          </a:p>
        </p:txBody>
      </p:sp>
    </p:spTree>
    <p:extLst>
      <p:ext uri="{BB962C8B-B14F-4D97-AF65-F5344CB8AC3E}">
        <p14:creationId xmlns:p14="http://schemas.microsoft.com/office/powerpoint/2010/main" val="32601104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Arial" charset="0"/>
                <a:ea typeface="ＭＳ Ｐゴシック" charset="-128"/>
                <a:cs typeface="ＭＳ Ｐゴシック" charset="-128"/>
              </a:rPr>
              <a:t>Please turn in your Bible to the book of </a:t>
            </a:r>
            <a:r>
              <a:rPr lang="ar-SA" sz="1200" kern="1200" dirty="0">
                <a:solidFill>
                  <a:schemeClr val="tx1"/>
                </a:solidFill>
                <a:effectLst/>
                <a:latin typeface="Arial" charset="0"/>
                <a:ea typeface="ＭＳ Ｐゴシック" charset="-128"/>
                <a:cs typeface="ＭＳ Ｐゴシック" charset="-128"/>
              </a:rPr>
              <a:t>فلي</a:t>
            </a:r>
            <a:r>
              <a:rPr lang="en-US" sz="1200" kern="1200" dirty="0">
                <a:solidFill>
                  <a:schemeClr val="tx1"/>
                </a:solidFill>
                <a:effectLst/>
                <a:latin typeface="Arial" charset="0"/>
                <a:ea typeface="ＭＳ Ｐゴシック" charset="-128"/>
                <a:cs typeface="ＭＳ Ｐゴシック" charset="-128"/>
              </a:rPr>
              <a:t>.  It's just before Hebrews near the back of your New Testament.  The book of </a:t>
            </a:r>
            <a:r>
              <a:rPr lang="ar-SA" sz="1200" kern="1200" dirty="0">
                <a:solidFill>
                  <a:schemeClr val="tx1"/>
                </a:solidFill>
                <a:effectLst/>
                <a:latin typeface="Arial" charset="0"/>
                <a:ea typeface="ＭＳ Ｐゴシック" charset="-128"/>
                <a:cs typeface="ＭＳ Ｐゴシック" charset="-128"/>
              </a:rPr>
              <a:t>فلي</a:t>
            </a:r>
            <a:r>
              <a:rPr lang="en-US" sz="1200" kern="1200" dirty="0">
                <a:solidFill>
                  <a:schemeClr val="tx1"/>
                </a:solidFill>
                <a:effectLst/>
                <a:latin typeface="Arial" charset="0"/>
                <a:ea typeface="ＭＳ Ｐゴシック" charset="-128"/>
                <a:cs typeface="ＭＳ Ｐゴシック" charset="-128"/>
              </a:rPr>
              <a:t> is between Titus and Hebrews. It’s about the length of a postcard.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240D20-2ADB-B249-9347-DAEFFA89E5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60111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DF1299-7607-E940-A7D3-BE573BA4DD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00706" name="Rectangle 2"/>
          <p:cNvSpPr>
            <a:spLocks noGrp="1" noRot="1" noChangeAspect="1" noChangeArrowheads="1" noTextEdit="1"/>
          </p:cNvSpPr>
          <p:nvPr>
            <p:ph type="sldImg"/>
          </p:nvPr>
        </p:nvSpPr>
        <p:spPr>
          <a:solidFill>
            <a:srgbClr val="FFFFFF"/>
          </a:solidFill>
          <a:ln/>
        </p:spPr>
      </p:sp>
      <p:sp>
        <p:nvSpPr>
          <p:cNvPr id="20070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a:ea typeface="ＭＳ Ｐゴシック" charset="0"/>
                <a:cs typeface="ＭＳ Ｐゴシック" charset="0"/>
              </a:rPr>
              <a:t>Carolyn</a:t>
            </a:r>
          </a:p>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50E7EE-CA92-6941-AE2C-CF108F630BF5}"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02754" name="Rectangle 2"/>
          <p:cNvSpPr>
            <a:spLocks noGrp="1" noRot="1" noChangeAspect="1" noChangeArrowheads="1" noTextEdit="1"/>
          </p:cNvSpPr>
          <p:nvPr>
            <p:ph type="sldImg"/>
          </p:nvPr>
        </p:nvSpPr>
        <p:spPr>
          <a:solidFill>
            <a:srgbClr val="FFFFFF"/>
          </a:solidFill>
          <a:ln/>
        </p:spPr>
      </p:sp>
      <p:sp>
        <p:nvSpPr>
          <p:cNvPr id="20275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What does the Bible have to say….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BS Bible Study (Hermeneutics) in Arabic</a:t>
            </a:r>
          </a:p>
          <a:p>
            <a:r>
              <a:rPr lang="en-US" dirty="0"/>
              <a:t>______________</a:t>
            </a:r>
          </a:p>
          <a:p>
            <a:r>
              <a:rPr lang="en-US" dirty="0"/>
              <a:t>Common-</a:t>
            </a:r>
            <a:r>
              <a:rPr lang="en-US" dirty="0">
                <a:latin typeface="Arial" charset="0"/>
                <a:ea typeface="ＭＳ Ｐゴシック" charset="0"/>
              </a:rPr>
              <a:t>14</a:t>
            </a:r>
            <a:endParaRPr lang="en-US" dirty="0"/>
          </a:p>
        </p:txBody>
      </p:sp>
    </p:spTree>
    <p:extLst>
      <p:ext uri="{BB962C8B-B14F-4D97-AF65-F5344CB8AC3E}">
        <p14:creationId xmlns:p14="http://schemas.microsoft.com/office/powerpoint/2010/main" val="87668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Arial" charset="0"/>
                <a:ea typeface="ＭＳ Ｐゴシック" charset="-128"/>
                <a:cs typeface="ＭＳ Ｐゴシック" charset="-128"/>
              </a:rPr>
              <a:t>At Rome Paul met Onesimus by God's design and led him to faith in Christ.</a:t>
            </a:r>
            <a:endParaRPr lang="en-SG" sz="1200" kern="1200">
              <a:solidFill>
                <a:schemeClr val="tx1"/>
              </a:solidFill>
              <a:effectLst/>
              <a:latin typeface="Arial" charset="0"/>
              <a:ea typeface="ＭＳ Ｐゴシック" charset="-128"/>
              <a:cs typeface="ＭＳ Ｐゴシック" charset="-128"/>
            </a:endParaRPr>
          </a:p>
          <a:p>
            <a:r>
              <a:rPr lang="en-US" sz="1200" kern="1200">
                <a:solidFill>
                  <a:schemeClr val="tx1"/>
                </a:solidFill>
                <a:effectLst/>
                <a:latin typeface="Arial" charset="0"/>
                <a:ea typeface="ＭＳ Ｐゴシック" charset="-128"/>
                <a:cs typeface="ＭＳ Ｐゴシック" charset="-128"/>
              </a:rPr>
              <a:t>This is why Paul referred to him as his "my child whom I have begotten in my imprisonment" (10).</a:t>
            </a:r>
            <a:r>
              <a:rPr lang="en-SG">
                <a:effectLst/>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240D20-2ADB-B249-9347-DAEFFA89E5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81745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1B26123-EA5A-CB4A-A38C-141AE450061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rtl="1" eaLnBrk="1" fontAlgn="base" hangingPunct="1">
              <a:spcBef>
                <a:spcPct val="30000"/>
              </a:spcBef>
              <a:spcAft>
                <a:spcPct val="0"/>
              </a:spcAft>
            </a:pP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6F004D-7600-1341-A911-B49B76C32DB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4322" name="Rectangle 2"/>
          <p:cNvSpPr>
            <a:spLocks noGrp="1" noRot="1" noChangeAspect="1" noChangeArrowheads="1" noTextEdit="1"/>
          </p:cNvSpPr>
          <p:nvPr>
            <p:ph type="sldImg"/>
          </p:nvPr>
        </p:nvSpPr>
        <p:spPr>
          <a:solidFill>
            <a:srgbClr val="FFFFFF"/>
          </a:solidFill>
          <a:ln/>
        </p:spPr>
      </p:sp>
      <p:sp>
        <p:nvSpPr>
          <p:cNvPr id="18432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marL="228600" indent="-228600" eaLnBrk="1" hangingPunct="1"/>
            <a:endParaRPr lang="en-US" b="0" dirty="0">
              <a:ea typeface="ＭＳ Ｐゴシック" charset="0"/>
              <a:cs typeface="ＭＳ Ｐゴシック" charset="0"/>
            </a:endParaRPr>
          </a:p>
          <a:p>
            <a:pPr marL="228600" indent="-228600" eaLnBrk="1" hangingPunct="1"/>
            <a:r>
              <a:rPr lang="en-US" b="0" dirty="0">
                <a:ea typeface="ＭＳ Ｐゴシック" charset="0"/>
                <a:cs typeface="ＭＳ Ｐゴシック" charset="0"/>
              </a:rPr>
              <a:t>With which person in this letter do you best relate to now?</a:t>
            </a:r>
          </a:p>
          <a:p>
            <a:r>
              <a:rPr lang="en-US" sz="1200" kern="1200" dirty="0">
                <a:solidFill>
                  <a:schemeClr val="tx1"/>
                </a:solidFill>
                <a:effectLst/>
                <a:latin typeface="Arial" charset="0"/>
                <a:ea typeface="ＭＳ Ｐゴシック" charset="-128"/>
                <a:cs typeface="ＭＳ Ｐゴシック" charset="-128"/>
              </a:rPr>
              <a:t>Let's humble ourselves before our great God…  If Paul were writing a similar letter to you as if you were </a:t>
            </a:r>
            <a:r>
              <a:rPr lang="ar-SA" sz="1200" kern="1200" dirty="0">
                <a:solidFill>
                  <a:schemeClr val="tx1"/>
                </a:solidFill>
                <a:effectLst/>
                <a:latin typeface="Arial" charset="0"/>
                <a:ea typeface="ＭＳ Ｐゴシック" charset="-128"/>
                <a:cs typeface="ＭＳ Ｐゴシック" charset="-128"/>
              </a:rPr>
              <a:t>فلي</a:t>
            </a:r>
            <a:r>
              <a:rPr lang="en-US" sz="1200" kern="1200" dirty="0">
                <a:solidFill>
                  <a:schemeClr val="tx1"/>
                </a:solidFill>
                <a:effectLst/>
                <a:latin typeface="Arial" charset="0"/>
                <a:ea typeface="ＭＳ Ｐゴシック" charset="-128"/>
                <a:cs typeface="ＭＳ Ｐゴシック" charset="-128"/>
              </a:rPr>
              <a:t>, whom would he ask you to forgive?</a:t>
            </a:r>
            <a:endParaRPr lang="en-SG"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 </a:t>
            </a:r>
            <a:endParaRPr lang="en-SG"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a)</a:t>
            </a:r>
            <a:r>
              <a:rPr lang="en-US" sz="1200" kern="1200" baseline="0" dirty="0">
                <a:solidFill>
                  <a:schemeClr val="tx1"/>
                </a:solidFill>
                <a:effectLst/>
                <a:latin typeface="Arial" charset="0"/>
                <a:ea typeface="ＭＳ Ｐゴシック" charset="-128"/>
                <a:cs typeface="ＭＳ Ｐゴシック" charset="-128"/>
              </a:rPr>
              <a:t> </a:t>
            </a:r>
            <a:r>
              <a:rPr lang="en-US" sz="1200" kern="1200" dirty="0">
                <a:solidFill>
                  <a:schemeClr val="tx1"/>
                </a:solidFill>
                <a:effectLst/>
                <a:latin typeface="Arial" charset="0"/>
                <a:ea typeface="ＭＳ Ｐゴシック" charset="-128"/>
                <a:cs typeface="ＭＳ Ｐゴシック" charset="-128"/>
              </a:rPr>
              <a:t>Would he request you to forgive a former friend who hurt you deeply?</a:t>
            </a:r>
            <a:endParaRPr lang="en-SG"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 </a:t>
            </a:r>
            <a:endParaRPr lang="en-SG"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b)</a:t>
            </a:r>
            <a:r>
              <a:rPr lang="en-US" sz="1200" kern="1200" baseline="0" dirty="0">
                <a:solidFill>
                  <a:schemeClr val="tx1"/>
                </a:solidFill>
                <a:effectLst/>
                <a:latin typeface="Arial" charset="0"/>
                <a:ea typeface="ＭＳ Ｐゴシック" charset="-128"/>
                <a:cs typeface="ＭＳ Ｐゴシック" charset="-128"/>
              </a:rPr>
              <a:t> </a:t>
            </a:r>
            <a:r>
              <a:rPr lang="en-US" sz="1200" kern="1200" dirty="0">
                <a:solidFill>
                  <a:schemeClr val="tx1"/>
                </a:solidFill>
                <a:effectLst/>
                <a:latin typeface="Arial" charset="0"/>
                <a:ea typeface="ＭＳ Ｐゴシック" charset="-128"/>
                <a:cs typeface="ＭＳ Ｐゴシック" charset="-128"/>
              </a:rPr>
              <a:t>Would Paul say, "Hey, credit to my account all the money lost in the bad business deal because ___ (you fill in the name) still owes me big bucks?"</a:t>
            </a:r>
            <a:endParaRPr lang="en-SG"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 </a:t>
            </a:r>
            <a:endParaRPr lang="en-SG"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c)</a:t>
            </a:r>
            <a:r>
              <a:rPr lang="en-US" sz="1200" kern="1200" baseline="0" dirty="0">
                <a:solidFill>
                  <a:schemeClr val="tx1"/>
                </a:solidFill>
                <a:effectLst/>
                <a:latin typeface="Arial" charset="0"/>
                <a:ea typeface="ＭＳ Ｐゴシック" charset="-128"/>
                <a:cs typeface="ＭＳ Ｐゴシック" charset="-128"/>
              </a:rPr>
              <a:t> </a:t>
            </a:r>
            <a:r>
              <a:rPr lang="en-US" sz="1200" kern="1200" dirty="0">
                <a:solidFill>
                  <a:schemeClr val="tx1"/>
                </a:solidFill>
                <a:effectLst/>
                <a:latin typeface="Arial" charset="0"/>
                <a:ea typeface="ＭＳ Ｐゴシック" charset="-128"/>
                <a:cs typeface="ＭＳ Ｐゴシック" charset="-128"/>
              </a:rPr>
              <a:t>Would he ask you, plead with you, implore you to forgive your spouse who has really blown it? Or some believers who really did you wrong?</a:t>
            </a:r>
            <a:endParaRPr lang="en-SG"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 </a:t>
            </a:r>
            <a:endParaRPr lang="en-SG"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d)	Will you, as an act of the will (not the emotions), grant forgiveness unconditionally even if your offender never requests it?</a:t>
            </a:r>
            <a:r>
              <a:rPr lang="en-SG" dirty="0">
                <a:effectLst/>
              </a:rPr>
              <a:t> </a:t>
            </a:r>
            <a:endParaRPr lang="en-US" b="0" dirty="0">
              <a:ea typeface="ＭＳ Ｐゴシック" charset="0"/>
              <a:cs typeface="ＭＳ Ｐゴシック" charset="0"/>
            </a:endParaRPr>
          </a:p>
          <a:p>
            <a:pPr marL="228600" indent="-228600" eaLnBrk="1" hangingPunct="1"/>
            <a:endParaRPr lang="en-US" b="0" dirty="0">
              <a:ea typeface="ＭＳ Ｐゴシック" charset="0"/>
              <a:cs typeface="ＭＳ Ｐゴシック" charset="0"/>
            </a:endParaRPr>
          </a:p>
          <a:p>
            <a:pPr marL="228600" indent="-228600" eaLnBrk="1" hangingPunct="1"/>
            <a:r>
              <a:rPr lang="ar-SA" b="0" dirty="0">
                <a:ea typeface="ＭＳ Ｐゴシック" charset="0"/>
                <a:cs typeface="ＭＳ Ｐゴシック" charset="0"/>
              </a:rPr>
              <a:t>فلي</a:t>
            </a:r>
            <a:r>
              <a:rPr lang="en-US" b="0" dirty="0">
                <a:ea typeface="ＭＳ Ｐゴシック" charset="0"/>
                <a:cs typeface="ＭＳ Ｐゴシック" charset="0"/>
              </a:rPr>
              <a:t>: Whom do you need to forgive a wrong done to you?</a:t>
            </a:r>
          </a:p>
          <a:p>
            <a:pPr marL="228600" indent="-228600" eaLnBrk="1" hangingPunct="1"/>
            <a:r>
              <a:rPr lang="en-US" b="0" dirty="0">
                <a:ea typeface="ＭＳ Ｐゴシック" charset="0"/>
                <a:cs typeface="ＭＳ Ｐゴシック" charset="0"/>
              </a:rPr>
              <a:t>Onesimus: Whose forgiveness do you need to request?</a:t>
            </a:r>
          </a:p>
          <a:p>
            <a:pPr marL="228600" indent="-228600" eaLnBrk="1" hangingPunct="1"/>
            <a:r>
              <a:rPr lang="en-US" sz="1200" kern="1200" dirty="0">
                <a:solidFill>
                  <a:schemeClr val="tx1"/>
                </a:solidFill>
                <a:effectLst/>
                <a:latin typeface="Arial" charset="0"/>
                <a:ea typeface="ＭＳ Ｐゴシック" charset="-128"/>
                <a:cs typeface="ＭＳ Ｐゴシック" charset="-128"/>
              </a:rPr>
              <a:t>Maybe you're not in the position of </a:t>
            </a:r>
            <a:r>
              <a:rPr lang="ar-SA" sz="1200" kern="1200" dirty="0">
                <a:solidFill>
                  <a:schemeClr val="tx1"/>
                </a:solidFill>
                <a:effectLst/>
                <a:latin typeface="Arial" charset="0"/>
                <a:ea typeface="ＭＳ Ｐゴシック" charset="-128"/>
                <a:cs typeface="ＭＳ Ｐゴシック" charset="-128"/>
              </a:rPr>
              <a:t>فلي</a:t>
            </a:r>
            <a:r>
              <a:rPr lang="en-US" sz="1200" kern="1200" dirty="0">
                <a:solidFill>
                  <a:schemeClr val="tx1"/>
                </a:solidFill>
                <a:effectLst/>
                <a:latin typeface="Arial" charset="0"/>
                <a:ea typeface="ＭＳ Ｐゴシック" charset="-128"/>
                <a:cs typeface="ＭＳ Ｐゴシック" charset="-128"/>
              </a:rPr>
              <a:t>, needing to </a:t>
            </a:r>
            <a:r>
              <a:rPr lang="en-US" sz="1200" b="1" kern="1200" dirty="0">
                <a:solidFill>
                  <a:schemeClr val="tx1"/>
                </a:solidFill>
                <a:effectLst/>
                <a:latin typeface="Arial" charset="0"/>
                <a:ea typeface="ＭＳ Ｐゴシック" charset="-128"/>
                <a:cs typeface="ＭＳ Ｐゴシック" charset="-128"/>
              </a:rPr>
              <a:t>grant</a:t>
            </a:r>
            <a:r>
              <a:rPr lang="en-US" sz="1200" kern="1200" dirty="0">
                <a:solidFill>
                  <a:schemeClr val="tx1"/>
                </a:solidFill>
                <a:effectLst/>
                <a:latin typeface="Arial" charset="0"/>
                <a:ea typeface="ＭＳ Ｐゴシック" charset="-128"/>
                <a:cs typeface="ＭＳ Ｐゴシック" charset="-128"/>
              </a:rPr>
              <a:t> forgiveness, but perhaps you're where Onesimus was, needing to </a:t>
            </a:r>
            <a:r>
              <a:rPr lang="en-US" sz="1200" b="1" kern="1200" dirty="0">
                <a:solidFill>
                  <a:schemeClr val="tx1"/>
                </a:solidFill>
                <a:effectLst/>
                <a:latin typeface="Arial" charset="0"/>
                <a:ea typeface="ＭＳ Ｐゴシック" charset="-128"/>
                <a:cs typeface="ＭＳ Ｐゴシック" charset="-128"/>
              </a:rPr>
              <a:t>ask</a:t>
            </a:r>
            <a:r>
              <a:rPr lang="en-US" sz="1200" kern="1200" dirty="0">
                <a:solidFill>
                  <a:schemeClr val="tx1"/>
                </a:solidFill>
                <a:effectLst/>
                <a:latin typeface="Arial" charset="0"/>
                <a:ea typeface="ＭＳ Ｐゴシック" charset="-128"/>
                <a:cs typeface="ＭＳ Ｐゴシック" charset="-128"/>
              </a:rPr>
              <a:t> forgiveness.  Onesimus risked his very life to make things right.  Certainly your risk is not greater than his.  How will you respond to God's desire for you?  Will you take the risk of rejection to restore your walk with God by forgiving your offender?</a:t>
            </a:r>
            <a:r>
              <a:rPr lang="en-SG" dirty="0">
                <a:effectLst/>
              </a:rPr>
              <a:t> </a:t>
            </a:r>
            <a:endParaRPr lang="en-US" b="0" dirty="0">
              <a:ea typeface="ＭＳ Ｐゴシック" charset="0"/>
              <a:cs typeface="ＭＳ Ｐゴシック" charset="0"/>
            </a:endParaRPr>
          </a:p>
          <a:p>
            <a:pPr marL="228600" indent="-228600" eaLnBrk="1" hangingPunct="1"/>
            <a:r>
              <a:rPr lang="en-US" b="0" dirty="0">
                <a:ea typeface="ＭＳ Ｐゴシック" charset="0"/>
                <a:cs typeface="ＭＳ Ｐゴシック" charset="0"/>
              </a:rPr>
              <a:t>Paul: How can you help two others reconcile?</a:t>
            </a:r>
          </a:p>
          <a:p>
            <a:pPr marL="228600" indent="-228600" eaLnBrk="1" hangingPunct="1"/>
            <a:r>
              <a:rPr lang="en-US" b="0" dirty="0">
                <a:ea typeface="ＭＳ Ｐゴシック" charset="0"/>
                <a:cs typeface="ＭＳ Ｐゴシック" charset="0"/>
              </a:rPr>
              <a:t>The Church: How can you affirm the reconciliation of others?</a:t>
            </a:r>
          </a:p>
          <a:p>
            <a:pPr marL="228600" indent="-228600" eaLnBrk="1" hangingPunct="1"/>
            <a:endParaRPr lang="en-US" b="0"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94637E-F27C-224F-9ECA-3C893806904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1A301C6-8E0C-974B-AD90-57AAFAB86AE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8418" name="Rectangle 2"/>
          <p:cNvSpPr>
            <a:spLocks noGrp="1" noRot="1" noChangeAspect="1" noChangeArrowheads="1" noTextEdit="1"/>
          </p:cNvSpPr>
          <p:nvPr>
            <p:ph type="sldImg"/>
          </p:nvPr>
        </p:nvSpPr>
        <p:spPr>
          <a:solidFill>
            <a:srgbClr val="FFFFFF"/>
          </a:solidFill>
          <a:ln/>
        </p:spPr>
      </p:sp>
      <p:sp>
        <p:nvSpPr>
          <p:cNvPr id="18841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a:ea typeface="ＭＳ Ｐゴシック" charset="0"/>
                <a:cs typeface="ＭＳ Ｐゴシック" charset="0"/>
              </a:rPr>
              <a:t>Carolyn</a:t>
            </a:r>
          </a:p>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183D01-8E2B-CA47-A6AC-4E0494E154C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90466" name="Rectangle 2"/>
          <p:cNvSpPr>
            <a:spLocks noGrp="1" noRot="1" noChangeAspect="1" noChangeArrowheads="1" noTextEdit="1"/>
          </p:cNvSpPr>
          <p:nvPr>
            <p:ph type="sldImg"/>
          </p:nvPr>
        </p:nvSpPr>
        <p:spPr>
          <a:solidFill>
            <a:srgbClr val="FFFFFF"/>
          </a:solidFill>
          <a:ln/>
        </p:spPr>
      </p:sp>
      <p:sp>
        <p:nvSpPr>
          <p:cNvPr id="19046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a:ea typeface="ＭＳ Ｐゴシック" charset="0"/>
                <a:cs typeface="ＭＳ Ｐゴシック" charset="0"/>
              </a:rPr>
              <a:t>Carolyn</a:t>
            </a:r>
          </a:p>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E57D303-B05E-6948-92A1-3703382E6F05}"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96610" name="Rectangle 2"/>
          <p:cNvSpPr>
            <a:spLocks noGrp="1" noRot="1" noChangeAspect="1" noChangeArrowheads="1" noTextEdit="1"/>
          </p:cNvSpPr>
          <p:nvPr>
            <p:ph type="sldImg"/>
          </p:nvPr>
        </p:nvSpPr>
        <p:spPr>
          <a:solidFill>
            <a:srgbClr val="FFFFFF"/>
          </a:solidFill>
          <a:ln/>
        </p:spPr>
      </p:sp>
      <p:sp>
        <p:nvSpPr>
          <p:cNvPr id="19661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a:ea typeface="ＭＳ Ｐゴシック" charset="0"/>
                <a:cs typeface="ＭＳ Ｐゴシック" charset="0"/>
              </a:rPr>
              <a:t>Carolyn</a:t>
            </a:r>
          </a:p>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9A57B71-199B-C646-AEDF-33C61D7399A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98658" name="Rectangle 2"/>
          <p:cNvSpPr>
            <a:spLocks noGrp="1" noRot="1" noChangeAspect="1" noChangeArrowheads="1" noTextEdit="1"/>
          </p:cNvSpPr>
          <p:nvPr>
            <p:ph type="sldImg"/>
          </p:nvPr>
        </p:nvSpPr>
        <p:spPr>
          <a:solidFill>
            <a:srgbClr val="FFFFFF"/>
          </a:solidFill>
          <a:ln/>
        </p:spPr>
      </p:sp>
      <p:sp>
        <p:nvSpPr>
          <p:cNvPr id="19865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a:ea typeface="ＭＳ Ｐゴシック" charset="0"/>
                <a:cs typeface="ＭＳ Ｐゴシック" charset="0"/>
              </a:rPr>
              <a:t>Carolyn</a:t>
            </a:r>
          </a:p>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C6F8F2-2040-E44D-B190-160563AE2671}"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103822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6F8F2-2040-E44D-B190-160563AE2671}"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133832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6F8F2-2040-E44D-B190-160563AE2671}"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133715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2BC16-80FD-5E4F-9E2C-81916A125173}"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391198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8D3B0-2AF8-D441-B9A9-3A4E93C9552C}"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275360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CE2E7-F860-D542-8403-90AA56026C0C}"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310004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A651B9-3D78-F845-A13B-7A03C6FFB8D4}"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4157244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AB1A99-ABF4-9C47-B57C-DDFAC49D09D5}"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1472201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ACE972-B69C-C14F-A3FC-DD8662BA4543}"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139730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230CF1-4AFF-BE44-9563-11053290AADE}"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353764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BD30DF-3E02-E744-A439-C4A29F51A45B}"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279705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6F8F2-2040-E44D-B190-160563AE2671}"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3492532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39E4E2-8327-3D4F-85BB-6BBD7488CEA2}"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511454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7B21C-92CF-0346-A516-F157D104F946}"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1629745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15F9A8-DAE0-604C-A02C-D57A696DC240}" type="slidenum">
              <a:rPr lang="en-US">
                <a:solidFill>
                  <a:srgbClr val="000000"/>
                </a:solidFill>
                <a:latin typeface="Arial"/>
                <a:ea typeface="Arial"/>
              </a:rPr>
              <a:pPr>
                <a:defRPr/>
              </a:pPr>
              <a:t>‹#›</a:t>
            </a:fld>
            <a:endParaRPr lang="en-US">
              <a:solidFill>
                <a:srgbClr val="000000"/>
              </a:solidFill>
              <a:latin typeface="Arial"/>
              <a:ea typeface="Arial"/>
            </a:endParaRPr>
          </a:p>
        </p:txBody>
      </p:sp>
    </p:spTree>
    <p:extLst>
      <p:ext uri="{BB962C8B-B14F-4D97-AF65-F5344CB8AC3E}">
        <p14:creationId xmlns:p14="http://schemas.microsoft.com/office/powerpoint/2010/main" val="3939249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Arial"/>
                <a:ea typeface="ＭＳ Ｐゴシック" pitchFamily="-112" charset="-128"/>
                <a:cs typeface="ＭＳ Ｐゴシック" pitchFamily="-112" charset="-128"/>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a:ea typeface="ＭＳ Ｐゴシック" pitchFamily="-112" charset="-128"/>
                <a:cs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15BDCC6-58B0-9D48-94D1-816A53F83637}" type="slidenum">
              <a:rPr lang="en-US">
                <a:latin typeface="Arial"/>
              </a:rPr>
              <a:pPr/>
              <a:t>‹#›</a:t>
            </a:fld>
            <a:endParaRPr lang="en-US">
              <a:latin typeface="Arial"/>
            </a:endParaRPr>
          </a:p>
        </p:txBody>
      </p:sp>
    </p:spTree>
    <p:extLst>
      <p:ext uri="{BB962C8B-B14F-4D97-AF65-F5344CB8AC3E}">
        <p14:creationId xmlns:p14="http://schemas.microsoft.com/office/powerpoint/2010/main" val="2038584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atin typeface="Arial"/>
                <a:ea typeface="ＭＳ Ｐゴシック" pitchFamily="-112" charset="-128"/>
                <a:cs typeface="ＭＳ Ｐゴシック" pitchFamily="-112" charset="-128"/>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atin typeface="Arial"/>
                <a:ea typeface="ＭＳ Ｐゴシック" pitchFamily="-112" charset="-128"/>
                <a:cs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7CCDF0A7-9F81-C148-B6FE-D2D0E7EFD3F0}" type="slidenum">
              <a:rPr lang="en-US">
                <a:latin typeface="Arial"/>
              </a:rPr>
              <a:pPr/>
              <a:t>‹#›</a:t>
            </a:fld>
            <a:endParaRPr lang="en-US">
              <a:latin typeface="Arial"/>
            </a:endParaRPr>
          </a:p>
        </p:txBody>
      </p:sp>
    </p:spTree>
    <p:extLst>
      <p:ext uri="{BB962C8B-B14F-4D97-AF65-F5344CB8AC3E}">
        <p14:creationId xmlns:p14="http://schemas.microsoft.com/office/powerpoint/2010/main" val="2896207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F3D48-64D1-A640-A39B-A68EF1371FAF}" type="slidenum">
              <a:rPr lang="en-US"/>
              <a:pPr>
                <a:defRPr/>
              </a:pPr>
              <a:t>‹#›</a:t>
            </a:fld>
            <a:endParaRPr lang="en-US"/>
          </a:p>
        </p:txBody>
      </p:sp>
    </p:spTree>
    <p:extLst>
      <p:ext uri="{BB962C8B-B14F-4D97-AF65-F5344CB8AC3E}">
        <p14:creationId xmlns:p14="http://schemas.microsoft.com/office/powerpoint/2010/main" val="2697271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A4878F-EE05-C740-9051-AF431520557C}" type="slidenum">
              <a:rPr lang="en-US"/>
              <a:pPr>
                <a:defRPr/>
              </a:pPr>
              <a:t>‹#›</a:t>
            </a:fld>
            <a:endParaRPr lang="en-US"/>
          </a:p>
        </p:txBody>
      </p:sp>
    </p:spTree>
    <p:extLst>
      <p:ext uri="{BB962C8B-B14F-4D97-AF65-F5344CB8AC3E}">
        <p14:creationId xmlns:p14="http://schemas.microsoft.com/office/powerpoint/2010/main" val="2024026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CFA707-6904-1D47-881A-499609A74886}" type="slidenum">
              <a:rPr lang="en-US"/>
              <a:pPr>
                <a:defRPr/>
              </a:pPr>
              <a:t>‹#›</a:t>
            </a:fld>
            <a:endParaRPr lang="en-US"/>
          </a:p>
        </p:txBody>
      </p:sp>
    </p:spTree>
    <p:extLst>
      <p:ext uri="{BB962C8B-B14F-4D97-AF65-F5344CB8AC3E}">
        <p14:creationId xmlns:p14="http://schemas.microsoft.com/office/powerpoint/2010/main" val="1163366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4B906D-AC54-BF47-967E-7999714983F5}" type="slidenum">
              <a:rPr lang="en-US"/>
              <a:pPr>
                <a:defRPr/>
              </a:pPr>
              <a:t>‹#›</a:t>
            </a:fld>
            <a:endParaRPr lang="en-US"/>
          </a:p>
        </p:txBody>
      </p:sp>
    </p:spTree>
    <p:extLst>
      <p:ext uri="{BB962C8B-B14F-4D97-AF65-F5344CB8AC3E}">
        <p14:creationId xmlns:p14="http://schemas.microsoft.com/office/powerpoint/2010/main" val="3144333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5A1274-BFC9-1E46-9BC8-F6459F7C4D7B}" type="slidenum">
              <a:rPr lang="en-US"/>
              <a:pPr>
                <a:defRPr/>
              </a:pPr>
              <a:t>‹#›</a:t>
            </a:fld>
            <a:endParaRPr lang="en-US"/>
          </a:p>
        </p:txBody>
      </p:sp>
    </p:spTree>
    <p:extLst>
      <p:ext uri="{BB962C8B-B14F-4D97-AF65-F5344CB8AC3E}">
        <p14:creationId xmlns:p14="http://schemas.microsoft.com/office/powerpoint/2010/main" val="117993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6F8F2-2040-E44D-B190-160563AE2671}" type="datetimeFigureOut">
              <a:rPr lang="en-US" smtClean="0"/>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2055052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BF215-9E63-304D-9B7B-C89B79E2EA39}" type="slidenum">
              <a:rPr lang="en-US"/>
              <a:pPr>
                <a:defRPr/>
              </a:pPr>
              <a:t>‹#›</a:t>
            </a:fld>
            <a:endParaRPr lang="en-US"/>
          </a:p>
        </p:txBody>
      </p:sp>
    </p:spTree>
    <p:extLst>
      <p:ext uri="{BB962C8B-B14F-4D97-AF65-F5344CB8AC3E}">
        <p14:creationId xmlns:p14="http://schemas.microsoft.com/office/powerpoint/2010/main" val="538197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4758BB-EC7F-3B4D-ABA8-9094355F4E71}" type="slidenum">
              <a:rPr lang="en-US"/>
              <a:pPr>
                <a:defRPr/>
              </a:pPr>
              <a:t>‹#›</a:t>
            </a:fld>
            <a:endParaRPr lang="en-US"/>
          </a:p>
        </p:txBody>
      </p:sp>
    </p:spTree>
    <p:extLst>
      <p:ext uri="{BB962C8B-B14F-4D97-AF65-F5344CB8AC3E}">
        <p14:creationId xmlns:p14="http://schemas.microsoft.com/office/powerpoint/2010/main" val="3431769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8AADF4-2DB2-454A-948D-0A8EAA1323F9}" type="slidenum">
              <a:rPr lang="en-US"/>
              <a:pPr>
                <a:defRPr/>
              </a:pPr>
              <a:t>‹#›</a:t>
            </a:fld>
            <a:endParaRPr lang="en-US"/>
          </a:p>
        </p:txBody>
      </p:sp>
    </p:spTree>
    <p:extLst>
      <p:ext uri="{BB962C8B-B14F-4D97-AF65-F5344CB8AC3E}">
        <p14:creationId xmlns:p14="http://schemas.microsoft.com/office/powerpoint/2010/main" val="282991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468323-83C1-0346-8C9A-F23989AE1355}" type="slidenum">
              <a:rPr lang="en-US"/>
              <a:pPr>
                <a:defRPr/>
              </a:pPr>
              <a:t>‹#›</a:t>
            </a:fld>
            <a:endParaRPr lang="en-US"/>
          </a:p>
        </p:txBody>
      </p:sp>
    </p:spTree>
    <p:extLst>
      <p:ext uri="{BB962C8B-B14F-4D97-AF65-F5344CB8AC3E}">
        <p14:creationId xmlns:p14="http://schemas.microsoft.com/office/powerpoint/2010/main" val="1447066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4D50B-4326-C044-8AA3-67609A624E39}" type="slidenum">
              <a:rPr lang="en-US"/>
              <a:pPr>
                <a:defRPr/>
              </a:pPr>
              <a:t>‹#›</a:t>
            </a:fld>
            <a:endParaRPr lang="en-US"/>
          </a:p>
        </p:txBody>
      </p:sp>
    </p:spTree>
    <p:extLst>
      <p:ext uri="{BB962C8B-B14F-4D97-AF65-F5344CB8AC3E}">
        <p14:creationId xmlns:p14="http://schemas.microsoft.com/office/powerpoint/2010/main" val="2869595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BBBB4-98D6-394F-A3E2-F57F05C9EA9A}" type="slidenum">
              <a:rPr lang="en-US"/>
              <a:pPr>
                <a:defRPr/>
              </a:pPr>
              <a:t>‹#›</a:t>
            </a:fld>
            <a:endParaRPr lang="en-US"/>
          </a:p>
        </p:txBody>
      </p:sp>
    </p:spTree>
    <p:extLst>
      <p:ext uri="{BB962C8B-B14F-4D97-AF65-F5344CB8AC3E}">
        <p14:creationId xmlns:p14="http://schemas.microsoft.com/office/powerpoint/2010/main" val="3361774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14 w 1000"/>
                  <a:gd name="T5" fmla="*/ 2147483647 h 720"/>
                  <a:gd name="T6" fmla="*/ 1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574 h 317"/>
                  <a:gd name="T4" fmla="*/ 624 w 624"/>
                  <a:gd name="T5" fmla="*/ 357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5"/>
                <a:ext cx="624" cy="255"/>
              </a:xfrm>
              <a:custGeom>
                <a:avLst/>
                <a:gdLst>
                  <a:gd name="T0" fmla="*/ 0 w 624"/>
                  <a:gd name="T1" fmla="*/ 2 h 370"/>
                  <a:gd name="T2" fmla="*/ 0 w 624"/>
                  <a:gd name="T3" fmla="*/ 11 h 370"/>
                  <a:gd name="T4" fmla="*/ 624 w 624"/>
                  <a:gd name="T5" fmla="*/ 11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37 h 317"/>
                  <a:gd name="T4" fmla="*/ 624 w 624"/>
                  <a:gd name="T5" fmla="*/ 13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561 h 272"/>
                  <a:gd name="T4" fmla="*/ 240 w 624"/>
                  <a:gd name="T5" fmla="*/ 3144 h 272"/>
                  <a:gd name="T6" fmla="*/ 624 w 624"/>
                  <a:gd name="T7" fmla="*/ 35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9"/>
                <a:ext cx="632" cy="315"/>
              </a:xfrm>
              <a:custGeom>
                <a:avLst/>
                <a:gdLst>
                  <a:gd name="T0" fmla="*/ 8 w 632"/>
                  <a:gd name="T1" fmla="*/ 13 h 362"/>
                  <a:gd name="T2" fmla="*/ 8 w 632"/>
                  <a:gd name="T3" fmla="*/ 90 h 362"/>
                  <a:gd name="T4" fmla="*/ 248 w 632"/>
                  <a:gd name="T5" fmla="*/ 90 h 362"/>
                  <a:gd name="T6" fmla="*/ 632 w 632"/>
                  <a:gd name="T7" fmla="*/ 90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09" y="1665"/>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574 h 317"/>
                  <a:gd name="T4" fmla="*/ 624 w 624"/>
                  <a:gd name="T5" fmla="*/ 357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50"/>
                <a:ext cx="624" cy="255"/>
              </a:xfrm>
              <a:custGeom>
                <a:avLst/>
                <a:gdLst>
                  <a:gd name="T0" fmla="*/ 0 w 624"/>
                  <a:gd name="T1" fmla="*/ 2 h 370"/>
                  <a:gd name="T2" fmla="*/ 0 w 624"/>
                  <a:gd name="T3" fmla="*/ 11 h 370"/>
                  <a:gd name="T4" fmla="*/ 624 w 624"/>
                  <a:gd name="T5" fmla="*/ 11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37 h 317"/>
                  <a:gd name="T4" fmla="*/ 624 w 624"/>
                  <a:gd name="T5" fmla="*/ 13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3473 h 272"/>
                  <a:gd name="T4" fmla="*/ 240 w 624"/>
                  <a:gd name="T5" fmla="*/ 3070 h 272"/>
                  <a:gd name="T6" fmla="*/ 624 w 624"/>
                  <a:gd name="T7" fmla="*/ 347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13 h 362"/>
                  <a:gd name="T2" fmla="*/ 8 w 632"/>
                  <a:gd name="T3" fmla="*/ 93 h 362"/>
                  <a:gd name="T4" fmla="*/ 248 w 632"/>
                  <a:gd name="T5" fmla="*/ 93 h 362"/>
                  <a:gd name="T6" fmla="*/ 632 w 632"/>
                  <a:gd name="T7" fmla="*/ 93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5" y="1669"/>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574 h 317"/>
                  <a:gd name="T4" fmla="*/ 624 w 624"/>
                  <a:gd name="T5" fmla="*/ 357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1" y="1750"/>
                <a:ext cx="624" cy="255"/>
              </a:xfrm>
              <a:custGeom>
                <a:avLst/>
                <a:gdLst>
                  <a:gd name="T0" fmla="*/ 0 w 624"/>
                  <a:gd name="T1" fmla="*/ 2 h 370"/>
                  <a:gd name="T2" fmla="*/ 0 w 624"/>
                  <a:gd name="T3" fmla="*/ 11 h 370"/>
                  <a:gd name="T4" fmla="*/ 624 w 624"/>
                  <a:gd name="T5" fmla="*/ 11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1" y="1695"/>
                <a:ext cx="624" cy="361"/>
              </a:xfrm>
              <a:custGeom>
                <a:avLst/>
                <a:gdLst>
                  <a:gd name="T0" fmla="*/ 0 w 624"/>
                  <a:gd name="T1" fmla="*/ 0 h 272"/>
                  <a:gd name="T2" fmla="*/ 0 w 624"/>
                  <a:gd name="T3" fmla="*/ 3473 h 272"/>
                  <a:gd name="T4" fmla="*/ 240 w 624"/>
                  <a:gd name="T5" fmla="*/ 3070 h 272"/>
                  <a:gd name="T6" fmla="*/ 624 w 624"/>
                  <a:gd name="T7" fmla="*/ 347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13 h 362"/>
                  <a:gd name="T2" fmla="*/ 8 w 632"/>
                  <a:gd name="T3" fmla="*/ 93 h 362"/>
                  <a:gd name="T4" fmla="*/ 248 w 632"/>
                  <a:gd name="T5" fmla="*/ 93 h 362"/>
                  <a:gd name="T6" fmla="*/ 632 w 632"/>
                  <a:gd name="T7" fmla="*/ 93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362 h 385"/>
                <a:gd name="T2" fmla="*/ 5762 w 5762"/>
                <a:gd name="T3" fmla="*/ 345 h 385"/>
                <a:gd name="T4" fmla="*/ 5762 w 5762"/>
                <a:gd name="T5" fmla="*/ 4 h 385"/>
                <a:gd name="T6" fmla="*/ 0 w 5762"/>
                <a:gd name="T7" fmla="*/ 0 h 385"/>
                <a:gd name="T8" fmla="*/ 0 w 5762"/>
                <a:gd name="T9" fmla="*/ 36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xmlns="" w="9525" cap="flat">
                  <a:solidFill>
                    <a:srgbClr val="000000"/>
                  </a:solidFill>
                  <a:prstDash val="solid"/>
                  <a:miter lim="800000"/>
                  <a:headEnd/>
                  <a:tailEnd/>
                </a14:hiddenLine>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charset="2"/>
              <a:buNone/>
              <a:defRPr sz="4000"/>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CEB03B29-E359-1246-AB1B-AADDF4BD6BAB}" type="slidenum">
              <a:rPr lang="en-US"/>
              <a:pPr>
                <a:defRPr/>
              </a:pPr>
              <a:t>‹#›</a:t>
            </a:fld>
            <a:endParaRPr lang="en-US"/>
          </a:p>
        </p:txBody>
      </p:sp>
    </p:spTree>
    <p:extLst>
      <p:ext uri="{BB962C8B-B14F-4D97-AF65-F5344CB8AC3E}">
        <p14:creationId xmlns:p14="http://schemas.microsoft.com/office/powerpoint/2010/main" val="995572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98F04E4E-B7B1-1C44-8F0B-0A491CB39FB5}" type="slidenum">
              <a:rPr lang="en-US"/>
              <a:pPr>
                <a:defRPr/>
              </a:pPr>
              <a:t>‹#›</a:t>
            </a:fld>
            <a:endParaRPr lang="en-US"/>
          </a:p>
        </p:txBody>
      </p:sp>
    </p:spTree>
    <p:extLst>
      <p:ext uri="{BB962C8B-B14F-4D97-AF65-F5344CB8AC3E}">
        <p14:creationId xmlns:p14="http://schemas.microsoft.com/office/powerpoint/2010/main" val="3923923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CF9B4F69-8263-754A-B074-0E2CAFF0B35A}" type="slidenum">
              <a:rPr lang="en-US"/>
              <a:pPr>
                <a:defRPr/>
              </a:pPr>
              <a:t>‹#›</a:t>
            </a:fld>
            <a:endParaRPr lang="en-US"/>
          </a:p>
        </p:txBody>
      </p:sp>
    </p:spTree>
    <p:extLst>
      <p:ext uri="{BB962C8B-B14F-4D97-AF65-F5344CB8AC3E}">
        <p14:creationId xmlns:p14="http://schemas.microsoft.com/office/powerpoint/2010/main" val="916907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F450DA79-52E3-DE46-B51B-543CAC550AAE}" type="slidenum">
              <a:rPr lang="en-US"/>
              <a:pPr>
                <a:defRPr/>
              </a:pPr>
              <a:t>‹#›</a:t>
            </a:fld>
            <a:endParaRPr lang="en-US"/>
          </a:p>
        </p:txBody>
      </p:sp>
    </p:spTree>
    <p:extLst>
      <p:ext uri="{BB962C8B-B14F-4D97-AF65-F5344CB8AC3E}">
        <p14:creationId xmlns:p14="http://schemas.microsoft.com/office/powerpoint/2010/main" val="234370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C6F8F2-2040-E44D-B190-160563AE2671}" type="datetimeFigureOut">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4000733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48066373-CB87-984C-8943-1FF129C9B0D3}" type="slidenum">
              <a:rPr lang="en-US"/>
              <a:pPr>
                <a:defRPr/>
              </a:pPr>
              <a:t>‹#›</a:t>
            </a:fld>
            <a:endParaRPr lang="en-US"/>
          </a:p>
        </p:txBody>
      </p:sp>
    </p:spTree>
    <p:extLst>
      <p:ext uri="{BB962C8B-B14F-4D97-AF65-F5344CB8AC3E}">
        <p14:creationId xmlns:p14="http://schemas.microsoft.com/office/powerpoint/2010/main" val="2342469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72AAC422-FC9C-8640-9A7E-C86733F81376}" type="slidenum">
              <a:rPr lang="en-US"/>
              <a:pPr>
                <a:defRPr/>
              </a:pPr>
              <a:t>‹#›</a:t>
            </a:fld>
            <a:endParaRPr lang="en-US"/>
          </a:p>
        </p:txBody>
      </p:sp>
    </p:spTree>
    <p:extLst>
      <p:ext uri="{BB962C8B-B14F-4D97-AF65-F5344CB8AC3E}">
        <p14:creationId xmlns:p14="http://schemas.microsoft.com/office/powerpoint/2010/main" val="3660642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AE783E5E-91A4-A041-9326-958BAC0E758C}" type="slidenum">
              <a:rPr lang="en-US"/>
              <a:pPr>
                <a:defRPr/>
              </a:pPr>
              <a:t>‹#›</a:t>
            </a:fld>
            <a:endParaRPr lang="en-US"/>
          </a:p>
        </p:txBody>
      </p:sp>
    </p:spTree>
    <p:extLst>
      <p:ext uri="{BB962C8B-B14F-4D97-AF65-F5344CB8AC3E}">
        <p14:creationId xmlns:p14="http://schemas.microsoft.com/office/powerpoint/2010/main" val="3316876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79406770-2033-D040-BE3A-777DE0AB983C}" type="slidenum">
              <a:rPr lang="en-US"/>
              <a:pPr>
                <a:defRPr/>
              </a:pPr>
              <a:t>‹#›</a:t>
            </a:fld>
            <a:endParaRPr lang="en-US"/>
          </a:p>
        </p:txBody>
      </p:sp>
    </p:spTree>
    <p:extLst>
      <p:ext uri="{BB962C8B-B14F-4D97-AF65-F5344CB8AC3E}">
        <p14:creationId xmlns:p14="http://schemas.microsoft.com/office/powerpoint/2010/main" val="64141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CD7EC3BD-E2FE-1648-A11F-BF612C2FC07E}" type="slidenum">
              <a:rPr lang="en-US"/>
              <a:pPr>
                <a:defRPr/>
              </a:pPr>
              <a:t>‹#›</a:t>
            </a:fld>
            <a:endParaRPr lang="en-US"/>
          </a:p>
        </p:txBody>
      </p:sp>
    </p:spTree>
    <p:extLst>
      <p:ext uri="{BB962C8B-B14F-4D97-AF65-F5344CB8AC3E}">
        <p14:creationId xmlns:p14="http://schemas.microsoft.com/office/powerpoint/2010/main" val="2125246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CDF20F8-93B7-804D-AFD0-99C92878FDC5}" type="slidenum">
              <a:rPr lang="en-US"/>
              <a:pPr>
                <a:defRPr/>
              </a:pPr>
              <a:t>‹#›</a:t>
            </a:fld>
            <a:endParaRPr lang="en-US"/>
          </a:p>
        </p:txBody>
      </p:sp>
    </p:spTree>
    <p:extLst>
      <p:ext uri="{BB962C8B-B14F-4D97-AF65-F5344CB8AC3E}">
        <p14:creationId xmlns:p14="http://schemas.microsoft.com/office/powerpoint/2010/main" val="1320870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5F301904-FD1C-2D46-93D6-D2CD25E3DC1B}" type="slidenum">
              <a:rPr lang="en-US"/>
              <a:pPr>
                <a:defRPr/>
              </a:pPr>
              <a:t>‹#›</a:t>
            </a:fld>
            <a:endParaRPr lang="en-US"/>
          </a:p>
        </p:txBody>
      </p:sp>
    </p:spTree>
    <p:extLst>
      <p:ext uri="{BB962C8B-B14F-4D97-AF65-F5344CB8AC3E}">
        <p14:creationId xmlns:p14="http://schemas.microsoft.com/office/powerpoint/2010/main" val="39720689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DDA6D14-D0CC-2D44-AFEF-798D3B6851A1}" type="slidenum">
              <a:rPr lang="en-US"/>
              <a:pPr>
                <a:defRPr/>
              </a:pPr>
              <a:t>‹#›</a:t>
            </a:fld>
            <a:endParaRPr lang="en-US"/>
          </a:p>
        </p:txBody>
      </p:sp>
    </p:spTree>
    <p:extLst>
      <p:ext uri="{BB962C8B-B14F-4D97-AF65-F5344CB8AC3E}">
        <p14:creationId xmlns:p14="http://schemas.microsoft.com/office/powerpoint/2010/main" val="349684116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4907301-DADE-224C-85F9-0339FAB2C091}" type="slidenum">
              <a:rPr lang="en-US"/>
              <a:pPr>
                <a:defRPr/>
              </a:pPr>
              <a:t>‹#›</a:t>
            </a:fld>
            <a:endParaRPr lang="en-US"/>
          </a:p>
        </p:txBody>
      </p:sp>
    </p:spTree>
    <p:extLst>
      <p:ext uri="{BB962C8B-B14F-4D97-AF65-F5344CB8AC3E}">
        <p14:creationId xmlns:p14="http://schemas.microsoft.com/office/powerpoint/2010/main" val="81194613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4AA3823-0EA3-8943-BB85-002670C4551D}" type="slidenum">
              <a:rPr lang="en-US"/>
              <a:pPr>
                <a:defRPr/>
              </a:pPr>
              <a:t>‹#›</a:t>
            </a:fld>
            <a:endParaRPr lang="en-US"/>
          </a:p>
        </p:txBody>
      </p:sp>
    </p:spTree>
    <p:extLst>
      <p:ext uri="{BB962C8B-B14F-4D97-AF65-F5344CB8AC3E}">
        <p14:creationId xmlns:p14="http://schemas.microsoft.com/office/powerpoint/2010/main" val="12108644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C6F8F2-2040-E44D-B190-160563AE2671}" type="datetimeFigureOut">
              <a:rPr lang="en-US" smtClean="0"/>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529289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27F5613-22FF-1742-90CB-ACCF538F9F0E}" type="slidenum">
              <a:rPr lang="en-US"/>
              <a:pPr>
                <a:defRPr/>
              </a:pPr>
              <a:t>‹#›</a:t>
            </a:fld>
            <a:endParaRPr lang="en-US"/>
          </a:p>
        </p:txBody>
      </p:sp>
    </p:spTree>
    <p:extLst>
      <p:ext uri="{BB962C8B-B14F-4D97-AF65-F5344CB8AC3E}">
        <p14:creationId xmlns:p14="http://schemas.microsoft.com/office/powerpoint/2010/main" val="425103138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51022B9-DFC7-9248-8CCD-1D5C892DDA4D}" type="slidenum">
              <a:rPr lang="en-US"/>
              <a:pPr>
                <a:defRPr/>
              </a:pPr>
              <a:t>‹#›</a:t>
            </a:fld>
            <a:endParaRPr lang="en-US"/>
          </a:p>
        </p:txBody>
      </p:sp>
    </p:spTree>
    <p:extLst>
      <p:ext uri="{BB962C8B-B14F-4D97-AF65-F5344CB8AC3E}">
        <p14:creationId xmlns:p14="http://schemas.microsoft.com/office/powerpoint/2010/main" val="202893632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BA10BB2-A608-C544-AC46-3E26C2738759}" type="slidenum">
              <a:rPr lang="en-US"/>
              <a:pPr>
                <a:defRPr/>
              </a:pPr>
              <a:t>‹#›</a:t>
            </a:fld>
            <a:endParaRPr lang="en-US"/>
          </a:p>
        </p:txBody>
      </p:sp>
    </p:spTree>
    <p:extLst>
      <p:ext uri="{BB962C8B-B14F-4D97-AF65-F5344CB8AC3E}">
        <p14:creationId xmlns:p14="http://schemas.microsoft.com/office/powerpoint/2010/main" val="317348287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CE22325-0364-034C-A34D-F7245D27852F}" type="slidenum">
              <a:rPr lang="en-US"/>
              <a:pPr>
                <a:defRPr/>
              </a:pPr>
              <a:t>‹#›</a:t>
            </a:fld>
            <a:endParaRPr lang="en-US"/>
          </a:p>
        </p:txBody>
      </p:sp>
    </p:spTree>
    <p:extLst>
      <p:ext uri="{BB962C8B-B14F-4D97-AF65-F5344CB8AC3E}">
        <p14:creationId xmlns:p14="http://schemas.microsoft.com/office/powerpoint/2010/main" val="183116857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21E6A4E-0F40-C943-8FD4-C0D1B1A665D9}" type="slidenum">
              <a:rPr lang="en-US"/>
              <a:pPr>
                <a:defRPr/>
              </a:pPr>
              <a:t>‹#›</a:t>
            </a:fld>
            <a:endParaRPr lang="en-US"/>
          </a:p>
        </p:txBody>
      </p:sp>
    </p:spTree>
    <p:extLst>
      <p:ext uri="{BB962C8B-B14F-4D97-AF65-F5344CB8AC3E}">
        <p14:creationId xmlns:p14="http://schemas.microsoft.com/office/powerpoint/2010/main" val="339898440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1309A25-FA88-C34C-9890-FFE95AAB18BE}" type="slidenum">
              <a:rPr lang="en-US"/>
              <a:pPr>
                <a:defRPr/>
              </a:pPr>
              <a:t>‹#›</a:t>
            </a:fld>
            <a:endParaRPr lang="en-US"/>
          </a:p>
        </p:txBody>
      </p:sp>
    </p:spTree>
    <p:extLst>
      <p:ext uri="{BB962C8B-B14F-4D97-AF65-F5344CB8AC3E}">
        <p14:creationId xmlns:p14="http://schemas.microsoft.com/office/powerpoint/2010/main" val="32996579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41E6253-BA10-1841-97C5-99C09B9A6C5E}" type="slidenum">
              <a:rPr lang="en-US"/>
              <a:pPr>
                <a:defRPr/>
              </a:pPr>
              <a:t>‹#›</a:t>
            </a:fld>
            <a:endParaRPr lang="en-US"/>
          </a:p>
        </p:txBody>
      </p:sp>
    </p:spTree>
    <p:extLst>
      <p:ext uri="{BB962C8B-B14F-4D97-AF65-F5344CB8AC3E}">
        <p14:creationId xmlns:p14="http://schemas.microsoft.com/office/powerpoint/2010/main" val="98669206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9C72472-7C96-9545-B1C7-B84BDF176180}" type="slidenum">
              <a:rPr lang="en-US"/>
              <a:pPr>
                <a:defRPr/>
              </a:pPr>
              <a:t>‹#›</a:t>
            </a:fld>
            <a:endParaRPr lang="en-US"/>
          </a:p>
        </p:txBody>
      </p:sp>
    </p:spTree>
    <p:extLst>
      <p:ext uri="{BB962C8B-B14F-4D97-AF65-F5344CB8AC3E}">
        <p14:creationId xmlns:p14="http://schemas.microsoft.com/office/powerpoint/2010/main" val="426939545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0967677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506049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C6F8F2-2040-E44D-B190-160563AE2671}" type="datetimeFigureOut">
              <a:rPr lang="en-US" smtClean="0"/>
              <a:t>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86340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2613814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402445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9931736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51132157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6803587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4535871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1858631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13661033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7239404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6F8F2-2040-E44D-B190-160563AE2671}" type="datetimeFigureOut">
              <a:rPr lang="en-US" smtClean="0"/>
              <a:t>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111023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6F8F2-2040-E44D-B190-160563AE2671}" type="datetimeFigureOut">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162711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6F8F2-2040-E44D-B190-160563AE2671}" type="datetimeFigureOut">
              <a:rPr lang="en-US" smtClean="0"/>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A788F-2B74-EE4F-9D18-D556E0E61222}" type="slidenum">
              <a:rPr lang="en-US" smtClean="0"/>
              <a:t>‹#›</a:t>
            </a:fld>
            <a:endParaRPr lang="en-US"/>
          </a:p>
        </p:txBody>
      </p:sp>
    </p:spTree>
    <p:extLst>
      <p:ext uri="{BB962C8B-B14F-4D97-AF65-F5344CB8AC3E}">
        <p14:creationId xmlns:p14="http://schemas.microsoft.com/office/powerpoint/2010/main" val="151463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6F8F2-2040-E44D-B190-160563AE2671}" type="datetimeFigureOut">
              <a:rPr lang="en-US" smtClean="0"/>
              <a:t>1/14/24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A788F-2B74-EE4F-9D18-D556E0E61222}" type="slidenum">
              <a:rPr lang="en-US" smtClean="0"/>
              <a:t>‹#›</a:t>
            </a:fld>
            <a:endParaRPr lang="en-US"/>
          </a:p>
        </p:txBody>
      </p:sp>
    </p:spTree>
    <p:extLst>
      <p:ext uri="{BB962C8B-B14F-4D97-AF65-F5344CB8AC3E}">
        <p14:creationId xmlns:p14="http://schemas.microsoft.com/office/powerpoint/2010/main" val="127136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mn-ea"/>
                <a:cs typeface="+mn-cs"/>
              </a:defRPr>
            </a:lvl1pPr>
          </a:lstStyle>
          <a:p>
            <a:pPr defTabSz="914400" fontAlgn="base">
              <a:spcBef>
                <a:spcPct val="0"/>
              </a:spcBef>
              <a:spcAft>
                <a:spcPct val="0"/>
              </a:spcAft>
              <a:defRPr/>
            </a:pPr>
            <a:endParaRPr lang="en-US">
              <a:solidFill>
                <a:srgbClr val="000000"/>
              </a:solidFill>
              <a:latin typeface="Arial" charset="0"/>
              <a:ea typeface="Arial"/>
              <a:cs typeface="Aria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mn-ea"/>
                <a:cs typeface="+mn-cs"/>
              </a:defRPr>
            </a:lvl1pPr>
          </a:lstStyle>
          <a:p>
            <a:pPr defTabSz="914400" fontAlgn="base">
              <a:spcBef>
                <a:spcPct val="0"/>
              </a:spcBef>
              <a:spcAft>
                <a:spcPct val="0"/>
              </a:spcAft>
              <a:defRPr/>
            </a:pPr>
            <a:endParaRPr lang="en-US">
              <a:solidFill>
                <a:srgbClr val="000000"/>
              </a:solidFill>
              <a:latin typeface="Arial" charset="0"/>
              <a:ea typeface="Arial"/>
              <a:cs typeface="Aria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defTabSz="914400" fontAlgn="base">
              <a:spcBef>
                <a:spcPct val="0"/>
              </a:spcBef>
              <a:spcAft>
                <a:spcPct val="0"/>
              </a:spcAft>
              <a:defRPr/>
            </a:pPr>
            <a:fld id="{1A0DF898-74FB-6C41-82B5-205C142F322B}" type="slidenum">
              <a:rPr lang="en-US">
                <a:solidFill>
                  <a:srgbClr val="000000"/>
                </a:solidFill>
                <a:latin typeface="Arial" charset="0"/>
                <a:ea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2443838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chemeClr val="tx2"/>
          </a:solidFill>
          <a:latin typeface="+mj-lt"/>
          <a:ea typeface="ＭＳ Ｐゴシック" charset="0"/>
          <a:cs typeface="+mj-cs"/>
        </a:defRPr>
      </a:lvl1pPr>
      <a:lvl2pPr algn="ctr" rtl="0" eaLnBrk="0" fontAlgn="base" hangingPunct="0">
        <a:spcBef>
          <a:spcPct val="0"/>
        </a:spcBef>
        <a:spcAft>
          <a:spcPct val="0"/>
        </a:spcAft>
        <a:defRPr sz="4000" b="1">
          <a:solidFill>
            <a:schemeClr val="tx2"/>
          </a:solidFill>
          <a:latin typeface="Verdana" charset="0"/>
          <a:ea typeface="ＭＳ Ｐゴシック" charset="0"/>
          <a:cs typeface="Arial" charset="0"/>
        </a:defRPr>
      </a:lvl2pPr>
      <a:lvl3pPr algn="ctr" rtl="0" eaLnBrk="0" fontAlgn="base" hangingPunct="0">
        <a:spcBef>
          <a:spcPct val="0"/>
        </a:spcBef>
        <a:spcAft>
          <a:spcPct val="0"/>
        </a:spcAft>
        <a:defRPr sz="4000" b="1">
          <a:solidFill>
            <a:schemeClr val="tx2"/>
          </a:solidFill>
          <a:latin typeface="Verdana" charset="0"/>
          <a:ea typeface="ＭＳ Ｐゴシック" charset="0"/>
          <a:cs typeface="Arial" charset="0"/>
        </a:defRPr>
      </a:lvl3pPr>
      <a:lvl4pPr algn="ctr" rtl="0" eaLnBrk="0" fontAlgn="base" hangingPunct="0">
        <a:spcBef>
          <a:spcPct val="0"/>
        </a:spcBef>
        <a:spcAft>
          <a:spcPct val="0"/>
        </a:spcAft>
        <a:defRPr sz="4000" b="1">
          <a:solidFill>
            <a:schemeClr val="tx2"/>
          </a:solidFill>
          <a:latin typeface="Verdana" charset="0"/>
          <a:ea typeface="ＭＳ Ｐゴシック" charset="0"/>
          <a:cs typeface="Arial" charset="0"/>
        </a:defRPr>
      </a:lvl4pPr>
      <a:lvl5pPr algn="ctr" rtl="0" eaLnBrk="0" fontAlgn="base" hangingPunct="0">
        <a:spcBef>
          <a:spcPct val="0"/>
        </a:spcBef>
        <a:spcAft>
          <a:spcPct val="0"/>
        </a:spcAft>
        <a:defRPr sz="4000" b="1">
          <a:solidFill>
            <a:schemeClr val="tx2"/>
          </a:solidFill>
          <a:latin typeface="Verdana" charset="0"/>
          <a:ea typeface="ＭＳ Ｐゴシック" charset="0"/>
          <a:cs typeface="Arial" charset="0"/>
        </a:defRPr>
      </a:lvl5pPr>
      <a:lvl6pPr marL="457200" algn="ctr" rtl="0" fontAlgn="base">
        <a:spcBef>
          <a:spcPct val="0"/>
        </a:spcBef>
        <a:spcAft>
          <a:spcPct val="0"/>
        </a:spcAft>
        <a:defRPr sz="4000" b="1">
          <a:solidFill>
            <a:schemeClr val="tx2"/>
          </a:solidFill>
          <a:latin typeface="Verdana" charset="0"/>
          <a:ea typeface="Arial" charset="0"/>
          <a:cs typeface="Arial" charset="0"/>
        </a:defRPr>
      </a:lvl6pPr>
      <a:lvl7pPr marL="914400" algn="ctr" rtl="0" fontAlgn="base">
        <a:spcBef>
          <a:spcPct val="0"/>
        </a:spcBef>
        <a:spcAft>
          <a:spcPct val="0"/>
        </a:spcAft>
        <a:defRPr sz="4000" b="1">
          <a:solidFill>
            <a:schemeClr val="tx2"/>
          </a:solidFill>
          <a:latin typeface="Verdana" charset="0"/>
          <a:ea typeface="Arial" charset="0"/>
          <a:cs typeface="Arial" charset="0"/>
        </a:defRPr>
      </a:lvl7pPr>
      <a:lvl8pPr marL="1371600" algn="ctr" rtl="0" fontAlgn="base">
        <a:spcBef>
          <a:spcPct val="0"/>
        </a:spcBef>
        <a:spcAft>
          <a:spcPct val="0"/>
        </a:spcAft>
        <a:defRPr sz="4000" b="1">
          <a:solidFill>
            <a:schemeClr val="tx2"/>
          </a:solidFill>
          <a:latin typeface="Verdana" charset="0"/>
          <a:ea typeface="Arial" charset="0"/>
          <a:cs typeface="Arial" charset="0"/>
        </a:defRPr>
      </a:lvl8pPr>
      <a:lvl9pPr marL="1828800" algn="ctr" rtl="0" fontAlgn="base">
        <a:spcBef>
          <a:spcPct val="0"/>
        </a:spcBef>
        <a:spcAft>
          <a:spcPct val="0"/>
        </a:spcAft>
        <a:defRPr sz="4000" b="1">
          <a:solidFill>
            <a:schemeClr val="tx2"/>
          </a:solidFill>
          <a:latin typeface="Verdana"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4F1CA01B-5B17-8A4F-B321-29114CDBDE07}" type="slidenum">
              <a:rPr lang="en-US" smtClean="0">
                <a:latin typeface="Arial" charset="0"/>
                <a:ea typeface="ＭＳ Ｐゴシック" charset="0"/>
                <a:cs typeface="ＭＳ Ｐゴシック" charset="0"/>
              </a:rPr>
              <a:pPr fontAlgn="base">
                <a:spcBef>
                  <a:spcPct val="0"/>
                </a:spcBef>
                <a:spcAft>
                  <a:spcPct val="0"/>
                </a:spcAft>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29265810"/>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pitchFamily="-112"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pitchFamily="-112"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pitchFamily="-112" charset="0"/>
          <a:ea typeface="ＭＳ Ｐゴシック" charset="0"/>
          <a:cs typeface="Arial"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Arial" charset="0"/>
          <a:cs typeface="Arial"/>
        </a:defRPr>
      </a:lvl1pPr>
      <a:lvl2pPr marL="742950" indent="-285750" algn="l" rtl="0" eaLnBrk="0" fontAlgn="base" hangingPunct="0">
        <a:spcBef>
          <a:spcPct val="20000"/>
        </a:spcBef>
        <a:spcAft>
          <a:spcPct val="0"/>
        </a:spcAft>
        <a:buChar char="–"/>
        <a:defRPr sz="2800">
          <a:solidFill>
            <a:schemeClr val="tx1"/>
          </a:solidFill>
          <a:latin typeface="Arial"/>
          <a:ea typeface="Arial" charset="0"/>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Arial"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mn-ea"/>
                <a:cs typeface="+mn-cs"/>
              </a:defRPr>
            </a:lvl1pPr>
          </a:lstStyle>
          <a:p>
            <a:pPr>
              <a:defRPr/>
            </a:pPr>
            <a:endParaRPr 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mn-ea"/>
                <a:cs typeface="+mn-cs"/>
              </a:defRPr>
            </a:lvl1pPr>
          </a:lstStyle>
          <a:p>
            <a:pPr>
              <a:defRPr/>
            </a:pPr>
            <a:endParaRPr 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0F5BE17E-529B-9741-B837-5CEE87C4EA31}" type="slidenum">
              <a:rPr lang="en-US"/>
              <a:pPr>
                <a:defRPr/>
              </a:pPr>
              <a:t>‹#›</a:t>
            </a:fld>
            <a:endParaRPr lang="en-US"/>
          </a:p>
        </p:txBody>
      </p:sp>
    </p:spTree>
    <p:extLst>
      <p:ext uri="{BB962C8B-B14F-4D97-AF65-F5344CB8AC3E}">
        <p14:creationId xmlns:p14="http://schemas.microsoft.com/office/powerpoint/2010/main" val="21691834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000" b="1">
          <a:solidFill>
            <a:schemeClr val="tx2"/>
          </a:solidFill>
          <a:latin typeface="+mj-lt"/>
          <a:ea typeface="ＭＳ Ｐゴシック" charset="0"/>
          <a:cs typeface="+mj-cs"/>
        </a:defRPr>
      </a:lvl1pPr>
      <a:lvl2pPr algn="ctr" rtl="0" eaLnBrk="0" fontAlgn="base" hangingPunct="0">
        <a:spcBef>
          <a:spcPct val="0"/>
        </a:spcBef>
        <a:spcAft>
          <a:spcPct val="0"/>
        </a:spcAft>
        <a:defRPr sz="4000" b="1">
          <a:solidFill>
            <a:schemeClr val="tx2"/>
          </a:solidFill>
          <a:latin typeface="Verdana" charset="0"/>
          <a:ea typeface="ＭＳ Ｐゴシック" charset="0"/>
          <a:cs typeface="Arial" charset="0"/>
        </a:defRPr>
      </a:lvl2pPr>
      <a:lvl3pPr algn="ctr" rtl="0" eaLnBrk="0" fontAlgn="base" hangingPunct="0">
        <a:spcBef>
          <a:spcPct val="0"/>
        </a:spcBef>
        <a:spcAft>
          <a:spcPct val="0"/>
        </a:spcAft>
        <a:defRPr sz="4000" b="1">
          <a:solidFill>
            <a:schemeClr val="tx2"/>
          </a:solidFill>
          <a:latin typeface="Verdana" charset="0"/>
          <a:ea typeface="ＭＳ Ｐゴシック" charset="0"/>
          <a:cs typeface="Arial" charset="0"/>
        </a:defRPr>
      </a:lvl3pPr>
      <a:lvl4pPr algn="ctr" rtl="0" eaLnBrk="0" fontAlgn="base" hangingPunct="0">
        <a:spcBef>
          <a:spcPct val="0"/>
        </a:spcBef>
        <a:spcAft>
          <a:spcPct val="0"/>
        </a:spcAft>
        <a:defRPr sz="4000" b="1">
          <a:solidFill>
            <a:schemeClr val="tx2"/>
          </a:solidFill>
          <a:latin typeface="Verdana" charset="0"/>
          <a:ea typeface="ＭＳ Ｐゴシック" charset="0"/>
          <a:cs typeface="Arial" charset="0"/>
        </a:defRPr>
      </a:lvl4pPr>
      <a:lvl5pPr algn="ctr" rtl="0" eaLnBrk="0" fontAlgn="base" hangingPunct="0">
        <a:spcBef>
          <a:spcPct val="0"/>
        </a:spcBef>
        <a:spcAft>
          <a:spcPct val="0"/>
        </a:spcAft>
        <a:defRPr sz="4000" b="1">
          <a:solidFill>
            <a:schemeClr val="tx2"/>
          </a:solidFill>
          <a:latin typeface="Verdana" charset="0"/>
          <a:ea typeface="ＭＳ Ｐゴシック" charset="0"/>
          <a:cs typeface="Arial" charset="0"/>
        </a:defRPr>
      </a:lvl5pPr>
      <a:lvl6pPr marL="457200" algn="ctr" rtl="0" fontAlgn="base">
        <a:spcBef>
          <a:spcPct val="0"/>
        </a:spcBef>
        <a:spcAft>
          <a:spcPct val="0"/>
        </a:spcAft>
        <a:defRPr sz="4000" b="1">
          <a:solidFill>
            <a:schemeClr val="tx2"/>
          </a:solidFill>
          <a:latin typeface="Verdana" charset="0"/>
          <a:ea typeface="Arial" charset="0"/>
          <a:cs typeface="Arial" charset="0"/>
        </a:defRPr>
      </a:lvl6pPr>
      <a:lvl7pPr marL="914400" algn="ctr" rtl="0" fontAlgn="base">
        <a:spcBef>
          <a:spcPct val="0"/>
        </a:spcBef>
        <a:spcAft>
          <a:spcPct val="0"/>
        </a:spcAft>
        <a:defRPr sz="4000" b="1">
          <a:solidFill>
            <a:schemeClr val="tx2"/>
          </a:solidFill>
          <a:latin typeface="Verdana" charset="0"/>
          <a:ea typeface="Arial" charset="0"/>
          <a:cs typeface="Arial" charset="0"/>
        </a:defRPr>
      </a:lvl7pPr>
      <a:lvl8pPr marL="1371600" algn="ctr" rtl="0" fontAlgn="base">
        <a:spcBef>
          <a:spcPct val="0"/>
        </a:spcBef>
        <a:spcAft>
          <a:spcPct val="0"/>
        </a:spcAft>
        <a:defRPr sz="4000" b="1">
          <a:solidFill>
            <a:schemeClr val="tx2"/>
          </a:solidFill>
          <a:latin typeface="Verdana" charset="0"/>
          <a:ea typeface="Arial" charset="0"/>
          <a:cs typeface="Arial" charset="0"/>
        </a:defRPr>
      </a:lvl8pPr>
      <a:lvl9pPr marL="1828800" algn="ctr" rtl="0" fontAlgn="base">
        <a:spcBef>
          <a:spcPct val="0"/>
        </a:spcBef>
        <a:spcAft>
          <a:spcPct val="0"/>
        </a:spcAft>
        <a:defRPr sz="4000" b="1">
          <a:solidFill>
            <a:schemeClr val="tx2"/>
          </a:solidFill>
          <a:latin typeface="Verdana"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4763"/>
            <a:ext cx="1063625" cy="6858001"/>
            <a:chOff x="0" y="-3"/>
            <a:chExt cx="670" cy="4320"/>
          </a:xfrm>
        </p:grpSpPr>
        <p:grpSp>
          <p:nvGrpSpPr>
            <p:cNvPr id="51208" name="Group 3"/>
            <p:cNvGrpSpPr>
              <a:grpSpLocks/>
            </p:cNvGrpSpPr>
            <p:nvPr/>
          </p:nvGrpSpPr>
          <p:grpSpPr bwMode="auto">
            <a:xfrm rot="16200000" flipH="1">
              <a:off x="-1815" y="1838"/>
              <a:ext cx="4320" cy="638"/>
              <a:chOff x="-2" y="1562"/>
              <a:chExt cx="5762" cy="638"/>
            </a:xfrm>
          </p:grpSpPr>
          <p:sp>
            <p:nvSpPr>
              <p:cNvPr id="51211" name="Freeform 4"/>
              <p:cNvSpPr>
                <a:spLocks/>
              </p:cNvSpPr>
              <p:nvPr/>
            </p:nvSpPr>
            <p:spPr bwMode="ltGray">
              <a:xfrm rot="-5400000">
                <a:off x="2548" y="-993"/>
                <a:ext cx="624" cy="5746"/>
              </a:xfrm>
              <a:custGeom>
                <a:avLst/>
                <a:gdLst>
                  <a:gd name="T0" fmla="*/ 0 w 1000"/>
                  <a:gd name="T1" fmla="*/ 0 h 720"/>
                  <a:gd name="T2" fmla="*/ 0 w 1000"/>
                  <a:gd name="T3" fmla="*/ 2147483647 h 720"/>
                  <a:gd name="T4" fmla="*/ 14 w 1000"/>
                  <a:gd name="T5" fmla="*/ 2147483647 h 720"/>
                  <a:gd name="T6" fmla="*/ 1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12" name="Freeform 5"/>
              <p:cNvSpPr>
                <a:spLocks/>
              </p:cNvSpPr>
              <p:nvPr/>
            </p:nvSpPr>
            <p:spPr bwMode="ltGray">
              <a:xfrm rot="-5400000">
                <a:off x="1313" y="1670"/>
                <a:ext cx="624" cy="420"/>
              </a:xfrm>
              <a:custGeom>
                <a:avLst/>
                <a:gdLst>
                  <a:gd name="T0" fmla="*/ 0 w 624"/>
                  <a:gd name="T1" fmla="*/ 0 h 317"/>
                  <a:gd name="T2" fmla="*/ 0 w 624"/>
                  <a:gd name="T3" fmla="*/ 3416 h 317"/>
                  <a:gd name="T4" fmla="*/ 624 w 624"/>
                  <a:gd name="T5" fmla="*/ 341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13" name="Freeform 6"/>
              <p:cNvSpPr>
                <a:spLocks/>
              </p:cNvSpPr>
              <p:nvPr/>
            </p:nvSpPr>
            <p:spPr bwMode="ltGray">
              <a:xfrm rot="-5400000">
                <a:off x="974" y="1669"/>
                <a:ext cx="624" cy="424"/>
              </a:xfrm>
              <a:custGeom>
                <a:avLst/>
                <a:gdLst>
                  <a:gd name="T0" fmla="*/ 0 w 624"/>
                  <a:gd name="T1" fmla="*/ 0 h 317"/>
                  <a:gd name="T2" fmla="*/ 0 w 624"/>
                  <a:gd name="T3" fmla="*/ 3728 h 317"/>
                  <a:gd name="T4" fmla="*/ 624 w 624"/>
                  <a:gd name="T5" fmla="*/ 37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14" name="Freeform 7"/>
              <p:cNvSpPr>
                <a:spLocks/>
              </p:cNvSpPr>
              <p:nvPr/>
            </p:nvSpPr>
            <p:spPr bwMode="ltGray">
              <a:xfrm rot="-5400000">
                <a:off x="-65" y="1753"/>
                <a:ext cx="624" cy="256"/>
              </a:xfrm>
              <a:custGeom>
                <a:avLst/>
                <a:gdLst>
                  <a:gd name="T0" fmla="*/ 0 w 624"/>
                  <a:gd name="T1" fmla="*/ 2 h 370"/>
                  <a:gd name="T2" fmla="*/ 0 w 624"/>
                  <a:gd name="T3" fmla="*/ 12 h 370"/>
                  <a:gd name="T4" fmla="*/ 624 w 624"/>
                  <a:gd name="T5" fmla="*/ 12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15" name="Freeform 8"/>
              <p:cNvSpPr>
                <a:spLocks/>
              </p:cNvSpPr>
              <p:nvPr/>
            </p:nvSpPr>
            <p:spPr bwMode="ltGray">
              <a:xfrm rot="-5400000">
                <a:off x="654" y="1734"/>
                <a:ext cx="624" cy="292"/>
              </a:xfrm>
              <a:custGeom>
                <a:avLst/>
                <a:gdLst>
                  <a:gd name="T0" fmla="*/ 0 w 624"/>
                  <a:gd name="T1" fmla="*/ 0 h 317"/>
                  <a:gd name="T2" fmla="*/ 0 w 624"/>
                  <a:gd name="T3" fmla="*/ 131 h 317"/>
                  <a:gd name="T4" fmla="*/ 624 w 624"/>
                  <a:gd name="T5" fmla="*/ 13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16" name="Freeform 9"/>
              <p:cNvSpPr>
                <a:spLocks/>
              </p:cNvSpPr>
              <p:nvPr/>
            </p:nvSpPr>
            <p:spPr bwMode="ltGray">
              <a:xfrm rot="-5400000">
                <a:off x="435" y="1701"/>
                <a:ext cx="624" cy="364"/>
              </a:xfrm>
              <a:custGeom>
                <a:avLst/>
                <a:gdLst>
                  <a:gd name="T0" fmla="*/ 0 w 624"/>
                  <a:gd name="T1" fmla="*/ 0 h 272"/>
                  <a:gd name="T2" fmla="*/ 0 w 624"/>
                  <a:gd name="T3" fmla="*/ 3747 h 272"/>
                  <a:gd name="T4" fmla="*/ 240 w 624"/>
                  <a:gd name="T5" fmla="*/ 3300 h 272"/>
                  <a:gd name="T6" fmla="*/ 624 w 624"/>
                  <a:gd name="T7" fmla="*/ 374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17" name="Freeform 10"/>
              <p:cNvSpPr>
                <a:spLocks/>
              </p:cNvSpPr>
              <p:nvPr/>
            </p:nvSpPr>
            <p:spPr bwMode="ltGray">
              <a:xfrm rot="-5400000">
                <a:off x="145" y="1727"/>
                <a:ext cx="632" cy="316"/>
              </a:xfrm>
              <a:custGeom>
                <a:avLst/>
                <a:gdLst>
                  <a:gd name="T0" fmla="*/ 8 w 632"/>
                  <a:gd name="T1" fmla="*/ 13 h 362"/>
                  <a:gd name="T2" fmla="*/ 8 w 632"/>
                  <a:gd name="T3" fmla="*/ 93 h 362"/>
                  <a:gd name="T4" fmla="*/ 248 w 632"/>
                  <a:gd name="T5" fmla="*/ 93 h 362"/>
                  <a:gd name="T6" fmla="*/ 632 w 632"/>
                  <a:gd name="T7" fmla="*/ 93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18" name="Freeform 11"/>
              <p:cNvSpPr>
                <a:spLocks/>
              </p:cNvSpPr>
              <p:nvPr/>
            </p:nvSpPr>
            <p:spPr bwMode="ltGray">
              <a:xfrm rot="-5400000">
                <a:off x="3200" y="1657"/>
                <a:ext cx="624" cy="420"/>
              </a:xfrm>
              <a:custGeom>
                <a:avLst/>
                <a:gdLst>
                  <a:gd name="T0" fmla="*/ 0 w 624"/>
                  <a:gd name="T1" fmla="*/ 0 h 317"/>
                  <a:gd name="T2" fmla="*/ 0 w 624"/>
                  <a:gd name="T3" fmla="*/ 3416 h 317"/>
                  <a:gd name="T4" fmla="*/ 624 w 624"/>
                  <a:gd name="T5" fmla="*/ 341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19" name="Freeform 12"/>
              <p:cNvSpPr>
                <a:spLocks/>
              </p:cNvSpPr>
              <p:nvPr/>
            </p:nvSpPr>
            <p:spPr bwMode="ltGray">
              <a:xfrm rot="-5400000">
                <a:off x="2870" y="1660"/>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0" name="Freeform 13"/>
              <p:cNvSpPr>
                <a:spLocks/>
              </p:cNvSpPr>
              <p:nvPr/>
            </p:nvSpPr>
            <p:spPr bwMode="ltGray">
              <a:xfrm rot="-5400000">
                <a:off x="1824" y="1747"/>
                <a:ext cx="624" cy="256"/>
              </a:xfrm>
              <a:custGeom>
                <a:avLst/>
                <a:gdLst>
                  <a:gd name="T0" fmla="*/ 0 w 624"/>
                  <a:gd name="T1" fmla="*/ 2 h 370"/>
                  <a:gd name="T2" fmla="*/ 0 w 624"/>
                  <a:gd name="T3" fmla="*/ 12 h 370"/>
                  <a:gd name="T4" fmla="*/ 624 w 624"/>
                  <a:gd name="T5" fmla="*/ 12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1" name="Freeform 14"/>
              <p:cNvSpPr>
                <a:spLocks/>
              </p:cNvSpPr>
              <p:nvPr/>
            </p:nvSpPr>
            <p:spPr bwMode="ltGray">
              <a:xfrm rot="-5400000">
                <a:off x="2542" y="1725"/>
                <a:ext cx="624" cy="292"/>
              </a:xfrm>
              <a:custGeom>
                <a:avLst/>
                <a:gdLst>
                  <a:gd name="T0" fmla="*/ 0 w 624"/>
                  <a:gd name="T1" fmla="*/ 0 h 317"/>
                  <a:gd name="T2" fmla="*/ 0 w 624"/>
                  <a:gd name="T3" fmla="*/ 131 h 317"/>
                  <a:gd name="T4" fmla="*/ 624 w 624"/>
                  <a:gd name="T5" fmla="*/ 13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2" name="Freeform 15"/>
              <p:cNvSpPr>
                <a:spLocks/>
              </p:cNvSpPr>
              <p:nvPr/>
            </p:nvSpPr>
            <p:spPr bwMode="ltGray">
              <a:xfrm rot="-5400000">
                <a:off x="2324" y="1695"/>
                <a:ext cx="624" cy="360"/>
              </a:xfrm>
              <a:custGeom>
                <a:avLst/>
                <a:gdLst>
                  <a:gd name="T0" fmla="*/ 0 w 624"/>
                  <a:gd name="T1" fmla="*/ 0 h 272"/>
                  <a:gd name="T2" fmla="*/ 0 w 624"/>
                  <a:gd name="T3" fmla="*/ 3388 h 272"/>
                  <a:gd name="T4" fmla="*/ 240 w 624"/>
                  <a:gd name="T5" fmla="*/ 2990 h 272"/>
                  <a:gd name="T6" fmla="*/ 624 w 624"/>
                  <a:gd name="T7" fmla="*/ 3388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3" name="Freeform 16"/>
              <p:cNvSpPr>
                <a:spLocks/>
              </p:cNvSpPr>
              <p:nvPr/>
            </p:nvSpPr>
            <p:spPr bwMode="ltGray">
              <a:xfrm rot="-5400000">
                <a:off x="2033" y="1721"/>
                <a:ext cx="632" cy="316"/>
              </a:xfrm>
              <a:custGeom>
                <a:avLst/>
                <a:gdLst>
                  <a:gd name="T0" fmla="*/ 8 w 632"/>
                  <a:gd name="T1" fmla="*/ 13 h 362"/>
                  <a:gd name="T2" fmla="*/ 8 w 632"/>
                  <a:gd name="T3" fmla="*/ 93 h 362"/>
                  <a:gd name="T4" fmla="*/ 248 w 632"/>
                  <a:gd name="T5" fmla="*/ 93 h 362"/>
                  <a:gd name="T6" fmla="*/ 632 w 632"/>
                  <a:gd name="T7" fmla="*/ 93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4" name="Freeform 17"/>
              <p:cNvSpPr>
                <a:spLocks/>
              </p:cNvSpPr>
              <p:nvPr/>
            </p:nvSpPr>
            <p:spPr bwMode="ltGray">
              <a:xfrm rot="-5400000">
                <a:off x="4068" y="1662"/>
                <a:ext cx="624" cy="420"/>
              </a:xfrm>
              <a:custGeom>
                <a:avLst/>
                <a:gdLst>
                  <a:gd name="T0" fmla="*/ 0 w 624"/>
                  <a:gd name="T1" fmla="*/ 0 h 317"/>
                  <a:gd name="T2" fmla="*/ 0 w 624"/>
                  <a:gd name="T3" fmla="*/ 3416 h 317"/>
                  <a:gd name="T4" fmla="*/ 624 w 624"/>
                  <a:gd name="T5" fmla="*/ 341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5" name="Freeform 18"/>
              <p:cNvSpPr>
                <a:spLocks/>
              </p:cNvSpPr>
              <p:nvPr/>
            </p:nvSpPr>
            <p:spPr bwMode="ltGray">
              <a:xfrm rot="-5400000">
                <a:off x="3721" y="1664"/>
                <a:ext cx="624" cy="423"/>
              </a:xfrm>
              <a:custGeom>
                <a:avLst/>
                <a:gdLst>
                  <a:gd name="T0" fmla="*/ 0 w 624"/>
                  <a:gd name="T1" fmla="*/ 0 h 317"/>
                  <a:gd name="T2" fmla="*/ 0 w 624"/>
                  <a:gd name="T3" fmla="*/ 3647 h 317"/>
                  <a:gd name="T4" fmla="*/ 624 w 624"/>
                  <a:gd name="T5" fmla="*/ 364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6" name="Freeform 19"/>
              <p:cNvSpPr>
                <a:spLocks/>
              </p:cNvSpPr>
              <p:nvPr/>
            </p:nvSpPr>
            <p:spPr bwMode="ltGray">
              <a:xfrm rot="-5400000">
                <a:off x="4568" y="1743"/>
                <a:ext cx="624" cy="255"/>
              </a:xfrm>
              <a:custGeom>
                <a:avLst/>
                <a:gdLst>
                  <a:gd name="T0" fmla="*/ 0 w 624"/>
                  <a:gd name="T1" fmla="*/ 2 h 370"/>
                  <a:gd name="T2" fmla="*/ 0 w 624"/>
                  <a:gd name="T3" fmla="*/ 11 h 370"/>
                  <a:gd name="T4" fmla="*/ 624 w 624"/>
                  <a:gd name="T5" fmla="*/ 11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7" name="Freeform 20"/>
              <p:cNvSpPr>
                <a:spLocks/>
              </p:cNvSpPr>
              <p:nvPr/>
            </p:nvSpPr>
            <p:spPr bwMode="ltGray">
              <a:xfrm>
                <a:off x="5469" y="1558"/>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8" name="Freeform 21"/>
              <p:cNvSpPr>
                <a:spLocks/>
              </p:cNvSpPr>
              <p:nvPr/>
            </p:nvSpPr>
            <p:spPr bwMode="ltGray">
              <a:xfrm rot="-5400000">
                <a:off x="5073" y="1687"/>
                <a:ext cx="624" cy="360"/>
              </a:xfrm>
              <a:custGeom>
                <a:avLst/>
                <a:gdLst>
                  <a:gd name="T0" fmla="*/ 0 w 624"/>
                  <a:gd name="T1" fmla="*/ 0 h 272"/>
                  <a:gd name="T2" fmla="*/ 0 w 624"/>
                  <a:gd name="T3" fmla="*/ 3388 h 272"/>
                  <a:gd name="T4" fmla="*/ 240 w 624"/>
                  <a:gd name="T5" fmla="*/ 2990 h 272"/>
                  <a:gd name="T6" fmla="*/ 624 w 624"/>
                  <a:gd name="T7" fmla="*/ 3388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29" name="Freeform 22"/>
              <p:cNvSpPr>
                <a:spLocks/>
              </p:cNvSpPr>
              <p:nvPr/>
            </p:nvSpPr>
            <p:spPr bwMode="ltGray">
              <a:xfrm rot="-5400000">
                <a:off x="4786" y="1713"/>
                <a:ext cx="632" cy="316"/>
              </a:xfrm>
              <a:custGeom>
                <a:avLst/>
                <a:gdLst>
                  <a:gd name="T0" fmla="*/ 8 w 632"/>
                  <a:gd name="T1" fmla="*/ 13 h 362"/>
                  <a:gd name="T2" fmla="*/ 8 w 632"/>
                  <a:gd name="T3" fmla="*/ 93 h 362"/>
                  <a:gd name="T4" fmla="*/ 248 w 632"/>
                  <a:gd name="T5" fmla="*/ 93 h 362"/>
                  <a:gd name="T6" fmla="*/ 632 w 632"/>
                  <a:gd name="T7" fmla="*/ 93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1209" name="Freeform 23"/>
            <p:cNvSpPr>
              <a:spLocks/>
            </p:cNvSpPr>
            <p:nvPr/>
          </p:nvSpPr>
          <p:spPr bwMode="ltGray">
            <a:xfrm rot="16200000" flipH="1">
              <a:off x="-1954" y="1951"/>
              <a:ext cx="4320" cy="412"/>
            </a:xfrm>
            <a:custGeom>
              <a:avLst/>
              <a:gdLst>
                <a:gd name="T0" fmla="*/ 0 w 5762"/>
                <a:gd name="T1" fmla="*/ 362 h 385"/>
                <a:gd name="T2" fmla="*/ 431 w 5762"/>
                <a:gd name="T3" fmla="*/ 345 h 385"/>
                <a:gd name="T4" fmla="*/ 431 w 5762"/>
                <a:gd name="T5" fmla="*/ 4 h 385"/>
                <a:gd name="T6" fmla="*/ 0 w 5762"/>
                <a:gd name="T7" fmla="*/ 0 h 385"/>
                <a:gd name="T8" fmla="*/ 0 w 5762"/>
                <a:gd name="T9" fmla="*/ 36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51210" name="Freeform 24"/>
            <p:cNvSpPr>
              <a:spLocks/>
            </p:cNvSpPr>
            <p:nvPr/>
          </p:nvSpPr>
          <p:spPr bwMode="ltGray">
            <a:xfrm rot="16200000" flipH="1">
              <a:off x="-1584" y="2062"/>
              <a:ext cx="4319" cy="189"/>
            </a:xfrm>
            <a:custGeom>
              <a:avLst/>
              <a:gdLst>
                <a:gd name="T0" fmla="*/ 0 w 5761"/>
                <a:gd name="T1" fmla="*/ 28 h 189"/>
                <a:gd name="T2" fmla="*/ 431 w 5761"/>
                <a:gd name="T3" fmla="*/ 0 h 189"/>
                <a:gd name="T4" fmla="*/ 43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51203"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4"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ea typeface="ＭＳ Ｐゴシック" charset="-128"/>
                <a:cs typeface="ＭＳ Ｐゴシック" charset="-128"/>
              </a:defRPr>
            </a:lvl1pPr>
          </a:lstStyle>
          <a:p>
            <a:pPr>
              <a:defRPr/>
            </a:pPr>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ea typeface="ＭＳ Ｐゴシック" charset="-128"/>
                <a:cs typeface="ＭＳ Ｐゴシック" charset="-128"/>
              </a:defRPr>
            </a:lvl1pPr>
          </a:lstStyle>
          <a:p>
            <a:pPr>
              <a:defRPr/>
            </a:pPr>
            <a:endParaRPr 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vl1pPr>
          </a:lstStyle>
          <a:p>
            <a:pPr>
              <a:defRPr/>
            </a:pPr>
            <a:fld id="{F57BFD79-AA9E-E944-A6ED-E8B1F4497215}" type="slidenum">
              <a:rPr lang="en-US"/>
              <a:pPr>
                <a:defRPr/>
              </a:pPr>
              <a:t>‹#›</a:t>
            </a:fld>
            <a:endParaRPr lang="en-US"/>
          </a:p>
        </p:txBody>
      </p:sp>
    </p:spTree>
    <p:extLst>
      <p:ext uri="{BB962C8B-B14F-4D97-AF65-F5344CB8AC3E}">
        <p14:creationId xmlns:p14="http://schemas.microsoft.com/office/powerpoint/2010/main" val="417402817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8398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8398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8398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AF57BF51-710C-E141-9D73-46A7A6850033}" type="slidenum">
              <a:rPr lang="en-US"/>
              <a:pPr>
                <a:defRPr/>
              </a:pPr>
              <a:t>‹#›</a:t>
            </a:fld>
            <a:endParaRPr lang="en-US"/>
          </a:p>
        </p:txBody>
      </p:sp>
    </p:spTree>
    <p:extLst>
      <p:ext uri="{BB962C8B-B14F-4D97-AF65-F5344CB8AC3E}">
        <p14:creationId xmlns:p14="http://schemas.microsoft.com/office/powerpoint/2010/main" val="2335450125"/>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500966563"/>
      </p:ext>
    </p:extLst>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7.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y-bible.jpg"/>
          <p:cNvPicPr>
            <a:picLocks noChangeAspect="1"/>
          </p:cNvPicPr>
          <p:nvPr/>
        </p:nvPicPr>
        <p:blipFill rotWithShape="1">
          <a:blip r:embed="rId2">
            <a:extLst>
              <a:ext uri="{28A0092B-C50C-407E-A947-70E740481C1C}">
                <a14:useLocalDpi xmlns:a14="http://schemas.microsoft.com/office/drawing/2010/main" val="0"/>
              </a:ext>
            </a:extLst>
          </a:blip>
          <a:srcRect r="1858"/>
          <a:stretch/>
        </p:blipFill>
        <p:spPr>
          <a:xfrm>
            <a:off x="-53746" y="0"/>
            <a:ext cx="9290594" cy="6869981"/>
          </a:xfrm>
          <a:prstGeom prst="rect">
            <a:avLst/>
          </a:prstGeom>
        </p:spPr>
      </p:pic>
      <p:sp>
        <p:nvSpPr>
          <p:cNvPr id="2" name="Title 1"/>
          <p:cNvSpPr>
            <a:spLocks noGrp="1"/>
          </p:cNvSpPr>
          <p:nvPr>
            <p:ph type="ctrTitle"/>
          </p:nvPr>
        </p:nvSpPr>
        <p:spPr>
          <a:xfrm>
            <a:off x="0" y="205098"/>
            <a:ext cx="9144000" cy="3509215"/>
          </a:xfrm>
        </p:spPr>
        <p:txBody>
          <a:bodyPr>
            <a:normAutofit/>
          </a:bodyPr>
          <a:lstStyle/>
          <a:p>
            <a:r>
              <a:rPr lang="ar-JO" sz="8000" b="1" dirty="0">
                <a:solidFill>
                  <a:srgbClr val="FFFFFF"/>
                </a:solidFill>
                <a:effectLst>
                  <a:glow rad="266700">
                    <a:schemeClr val="tx1">
                      <a:alpha val="93000"/>
                    </a:schemeClr>
                  </a:glow>
                </a:effectLst>
              </a:rPr>
              <a:t>ملاحظة الأشياء            من خلال التمثيل</a:t>
            </a:r>
            <a:endParaRPr lang="en-US" sz="8000" b="1" dirty="0">
              <a:solidFill>
                <a:srgbClr val="FFFFFF"/>
              </a:solidFill>
              <a:effectLst>
                <a:glow rad="266700">
                  <a:schemeClr val="tx1">
                    <a:alpha val="93000"/>
                  </a:schemeClr>
                </a:glow>
              </a:effectLst>
            </a:endParaRPr>
          </a:p>
        </p:txBody>
      </p:sp>
      <p:sp>
        <p:nvSpPr>
          <p:cNvPr id="3" name="Rectangle 2">
            <a:extLst>
              <a:ext uri="{FF2B5EF4-FFF2-40B4-BE49-F238E27FC236}">
                <a16:creationId xmlns:a16="http://schemas.microsoft.com/office/drawing/2014/main" id="{54B27C25-5458-35E1-B90A-923A6011C9F0}"/>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201544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4938" y="2133600"/>
            <a:ext cx="3090862"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9200" y="1905000"/>
            <a:ext cx="3570288" cy="437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587" name="Rectangle 4"/>
          <p:cNvSpPr>
            <a:spLocks noGrp="1" noChangeArrowheads="1"/>
          </p:cNvSpPr>
          <p:nvPr>
            <p:ph type="title"/>
          </p:nvPr>
        </p:nvSpPr>
        <p:spPr/>
        <p:txBody>
          <a:bodyPr/>
          <a:lstStyle/>
          <a:p>
            <a:pPr eaLnBrk="1" hangingPunct="1"/>
            <a:r>
              <a:rPr lang="ar-JO" dirty="0">
                <a:latin typeface="Arial"/>
                <a:cs typeface="Arial"/>
              </a:rPr>
              <a:t>كيف أطلب الغفران؟</a:t>
            </a:r>
            <a:endParaRPr lang="en-US" dirty="0">
              <a:latin typeface="Arial"/>
              <a:cs typeface="Arial"/>
            </a:endParaRPr>
          </a:p>
        </p:txBody>
      </p:sp>
      <p:sp>
        <p:nvSpPr>
          <p:cNvPr id="195588" name="Text Box 5"/>
          <p:cNvSpPr txBox="1">
            <a:spLocks noChangeArrowheads="1"/>
          </p:cNvSpPr>
          <p:nvPr/>
        </p:nvSpPr>
        <p:spPr bwMode="auto">
          <a:xfrm>
            <a:off x="533400" y="1828800"/>
            <a:ext cx="4114800" cy="2850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a:ea typeface="ＭＳ Ｐゴシック" charset="0"/>
                <a:cs typeface="Arial"/>
              </a:rPr>
              <a:t>إظهار التواضع دون الاهتمام بحفظ ماء الوجه.</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lang="ar-JO" sz="2800" b="1" dirty="0">
                <a:solidFill>
                  <a:srgbClr val="000000"/>
                </a:solidFill>
                <a:latin typeface="Arial"/>
                <a:cs typeface="Arial"/>
              </a:rPr>
              <a:t>فليمون 1، 8-9، 14 (أنظر غل 6: 1ب، 3-4)</a:t>
            </a:r>
            <a:endPar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95589" name="Text Box 6"/>
          <p:cNvSpPr txBox="1">
            <a:spLocks noChangeArrowheads="1"/>
          </p:cNvSpPr>
          <p:nvPr/>
        </p:nvSpPr>
        <p:spPr bwMode="auto">
          <a:xfrm>
            <a:off x="8002588" y="22860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a:ea typeface="ＭＳ Ｐゴシック" charset="0"/>
                <a:cs typeface="Arial"/>
              </a:rPr>
              <a:t>253</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54275"/>
                                        </p:tgtEl>
                                        <p:attrNameLst>
                                          <p:attrName>ppt_x</p:attrName>
                                        </p:attrNameLst>
                                      </p:cBhvr>
                                      <p:tavLst>
                                        <p:tav tm="0">
                                          <p:val>
                                            <p:strVal val="ppt_x"/>
                                          </p:val>
                                        </p:tav>
                                        <p:tav tm="100000">
                                          <p:val>
                                            <p:strVal val="ppt_x"/>
                                          </p:val>
                                        </p:tav>
                                      </p:tavLst>
                                    </p:anim>
                                    <p:anim calcmode="lin" valueType="num">
                                      <p:cBhvr additive="base">
                                        <p:cTn id="7" dur="500"/>
                                        <p:tgtEl>
                                          <p:spTgt spid="54275"/>
                                        </p:tgtEl>
                                        <p:attrNameLst>
                                          <p:attrName>ppt_y</p:attrName>
                                        </p:attrNameLst>
                                      </p:cBhvr>
                                      <p:tavLst>
                                        <p:tav tm="0">
                                          <p:val>
                                            <p:strVal val="ppt_y"/>
                                          </p:val>
                                        </p:tav>
                                        <p:tav tm="100000">
                                          <p:val>
                                            <p:strVal val="1+ppt_h/2"/>
                                          </p:val>
                                        </p:tav>
                                      </p:tavLst>
                                    </p:anim>
                                    <p:set>
                                      <p:cBhvr>
                                        <p:cTn id="8" dur="1" fill="hold">
                                          <p:stCondLst>
                                            <p:cond delay="499"/>
                                          </p:stCondLst>
                                        </p:cTn>
                                        <p:tgtEl>
                                          <p:spTgt spid="54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634" name="Rectangle 3"/>
          <p:cNvSpPr>
            <a:spLocks noGrp="1" noChangeArrowheads="1"/>
          </p:cNvSpPr>
          <p:nvPr>
            <p:ph type="title"/>
          </p:nvPr>
        </p:nvSpPr>
        <p:spPr/>
        <p:txBody>
          <a:bodyPr/>
          <a:lstStyle/>
          <a:p>
            <a:pPr eaLnBrk="1" hangingPunct="1"/>
            <a:r>
              <a:rPr lang="ar-JO" dirty="0">
                <a:solidFill>
                  <a:schemeClr val="bg1"/>
                </a:solidFill>
                <a:latin typeface="Verdana" charset="0"/>
              </a:rPr>
              <a:t>كيف أطلب الغفران؟</a:t>
            </a:r>
            <a:endParaRPr lang="en-US" dirty="0">
              <a:solidFill>
                <a:schemeClr val="bg1"/>
              </a:solidFill>
              <a:latin typeface="Verdana" charset="0"/>
            </a:endParaRPr>
          </a:p>
        </p:txBody>
      </p:sp>
      <p:sp>
        <p:nvSpPr>
          <p:cNvPr id="56324" name="Text Box 4"/>
          <p:cNvSpPr txBox="1">
            <a:spLocks noChangeArrowheads="1"/>
          </p:cNvSpPr>
          <p:nvPr/>
        </p:nvSpPr>
        <p:spPr bwMode="auto">
          <a:xfrm>
            <a:off x="533400" y="4724400"/>
            <a:ext cx="8077200" cy="1040285"/>
          </a:xfrm>
          <a:prstGeom prst="rect">
            <a:avLst/>
          </a:prstGeom>
          <a:solidFill>
            <a:schemeClr val="accent2">
              <a:alpha val="70000"/>
            </a:schemeClr>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ar-JO" sz="2800" b="1" dirty="0">
                <a:solidFill>
                  <a:srgbClr val="FFFFFF"/>
                </a:solidFill>
                <a:effectLst>
                  <a:outerShdw blurRad="38100" dist="38100" dir="2700000" algn="tl">
                    <a:srgbClr val="000000"/>
                  </a:outerShdw>
                </a:effectLst>
                <a:latin typeface="Verdana" charset="0"/>
                <a:cs typeface="Arial" charset="0"/>
              </a:rPr>
              <a:t>تذكر أن ردك ليس شأناً شخصياً لكن علنياً يتضمن أشخاصاً كثيرين</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lang="ar-JO" sz="2800" b="1" dirty="0">
                <a:solidFill>
                  <a:srgbClr val="FFFFFF"/>
                </a:solidFill>
                <a:effectLst>
                  <a:outerShdw blurRad="38100" dist="38100" dir="2700000" algn="tl">
                    <a:srgbClr val="000000"/>
                  </a:outerShdw>
                </a:effectLst>
                <a:latin typeface="Verdana" charset="0"/>
                <a:cs typeface="Arial" charset="0"/>
              </a:rPr>
              <a:t>فليمون 1-2، 25 (جمع)</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charset="0"/>
              <a:ea typeface="ＭＳ Ｐゴシック" charset="0"/>
              <a:cs typeface="Arial" charset="0"/>
            </a:endParaRPr>
          </a:p>
        </p:txBody>
      </p:sp>
      <p:sp>
        <p:nvSpPr>
          <p:cNvPr id="197636" name="Text Box 5"/>
          <p:cNvSpPr txBox="1">
            <a:spLocks noChangeArrowheads="1"/>
          </p:cNvSpPr>
          <p:nvPr/>
        </p:nvSpPr>
        <p:spPr bwMode="auto">
          <a:xfrm>
            <a:off x="8274050" y="4445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Verdana" charset="0"/>
                <a:ea typeface="ＭＳ Ｐゴシック" charset="0"/>
                <a:cs typeface="Arial" charset="0"/>
              </a:rPr>
              <a:t>253</a:t>
            </a:r>
            <a:endParaRPr kumimoji="0" lang="en-US" sz="2400" b="1" i="0" u="none" strike="noStrike" kern="1200" cap="none" spc="0" normalizeH="0" baseline="0" noProof="0" dirty="0">
              <a:ln>
                <a:noFill/>
              </a:ln>
              <a:solidFill>
                <a:srgbClr val="FFFFFF"/>
              </a:solidFill>
              <a:effectLst/>
              <a:uLnTx/>
              <a:uFillTx/>
              <a:latin typeface="Verdana" charset="0"/>
              <a:ea typeface="ＭＳ Ｐゴシック" charset="0"/>
              <a:cs typeface="Arial"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p:txBody>
          <a:bodyPr/>
          <a:lstStyle/>
          <a:p>
            <a:pPr eaLnBrk="1" hangingPunct="1"/>
            <a:r>
              <a:rPr lang="ar-JO" dirty="0">
                <a:latin typeface="Arial"/>
                <a:cs typeface="Arial"/>
              </a:rPr>
              <a:t>كيف أطلب الغفران؟</a:t>
            </a:r>
            <a:endParaRPr lang="en-US" dirty="0">
              <a:latin typeface="Arial"/>
              <a:cs typeface="Arial"/>
            </a:endParaRPr>
          </a:p>
        </p:txBody>
      </p:sp>
      <p:sp>
        <p:nvSpPr>
          <p:cNvPr id="199682" name="Text Box 3"/>
          <p:cNvSpPr txBox="1">
            <a:spLocks noChangeArrowheads="1"/>
          </p:cNvSpPr>
          <p:nvPr/>
        </p:nvSpPr>
        <p:spPr bwMode="auto">
          <a:xfrm>
            <a:off x="304800" y="1600200"/>
            <a:ext cx="4419600" cy="3367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a:ea typeface="ＭＳ Ｐゴシック" charset="0"/>
                <a:cs typeface="Arial"/>
              </a:rPr>
              <a:t>اجعل طلب الغفران علنياً                 كما كانت الإساءة علنية</a:t>
            </a:r>
            <a:endParaRPr lang="ar-JO" sz="2800" b="1" dirty="0">
              <a:solidFill>
                <a:srgbClr val="000000"/>
              </a:solidFill>
              <a:latin typeface="Arial"/>
              <a:cs typeface="Arial"/>
            </a:endParaRPr>
          </a:p>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endParaRPr>
          </a:p>
          <a:p>
            <a:pPr marL="0" marR="0" lvl="0" indent="0" algn="r" defTabSz="914400" rtl="0" eaLnBrk="1" fontAlgn="base" latinLnBrk="0" hangingPunct="1">
              <a:lnSpc>
                <a:spcPct val="100000"/>
              </a:lnSpc>
              <a:spcBef>
                <a:spcPct val="20000"/>
              </a:spcBef>
              <a:spcAft>
                <a:spcPct val="0"/>
              </a:spcAft>
              <a:buClrTx/>
              <a:buSzTx/>
              <a:tabLst/>
              <a:defRPr/>
            </a:pPr>
            <a:r>
              <a:rPr lang="ar-JO" sz="2800" b="1" dirty="0">
                <a:solidFill>
                  <a:srgbClr val="000000"/>
                </a:solidFill>
                <a:latin typeface="Arial"/>
                <a:cs typeface="Arial"/>
              </a:rPr>
              <a:t>أ. الخطايا العلنية تتطلب اعتذاراً علنياً (1 تي 5: 20)</a:t>
            </a:r>
            <a:endPar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endParaRPr>
          </a:p>
          <a:p>
            <a:pPr marL="0" marR="0" lvl="0" indent="0" algn="r" defTabSz="914400" rtl="0" eaLnBrk="1" fontAlgn="base" latinLnBrk="0" hangingPunct="1">
              <a:lnSpc>
                <a:spcPct val="100000"/>
              </a:lnSpc>
              <a:spcBef>
                <a:spcPct val="20000"/>
              </a:spcBef>
              <a:spcAft>
                <a:spcPct val="0"/>
              </a:spcAft>
              <a:buClrTx/>
              <a:buSzTx/>
              <a:tabLst/>
              <a:defRPr/>
            </a:pPr>
            <a:r>
              <a:rPr lang="ar-JO" sz="2800" b="1" dirty="0">
                <a:solidFill>
                  <a:srgbClr val="000000"/>
                </a:solidFill>
                <a:latin typeface="Arial"/>
                <a:cs typeface="Arial"/>
              </a:rPr>
              <a:t>ب. الخطايا الشخصية تتطلب اعتذاراً شخصياً (مت 18: 15)</a:t>
            </a:r>
            <a:endPar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pic>
        <p:nvPicPr>
          <p:cNvPr id="199683" name="Picture 4" descr="j0156449[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2057400"/>
            <a:ext cx="4192588"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9684" name="Text Box 5"/>
          <p:cNvSpPr txBox="1">
            <a:spLocks noChangeArrowheads="1"/>
          </p:cNvSpPr>
          <p:nvPr/>
        </p:nvSpPr>
        <p:spPr bwMode="auto">
          <a:xfrm>
            <a:off x="8274050" y="4445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a:ea typeface="ＭＳ Ｐゴシック" charset="0"/>
                <a:cs typeface="Arial"/>
              </a:rPr>
              <a:t>253</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p:txBody>
          <a:bodyPr/>
          <a:lstStyle/>
          <a:p>
            <a:pPr eaLnBrk="1" hangingPunct="1"/>
            <a:r>
              <a:rPr lang="ar-JO" dirty="0">
                <a:latin typeface="Verdana" charset="0"/>
              </a:rPr>
              <a:t>استرداد العلاقات</a:t>
            </a:r>
            <a:endParaRPr lang="en-US" dirty="0">
              <a:latin typeface="Verdana" charset="0"/>
            </a:endParaRPr>
          </a:p>
        </p:txBody>
      </p:sp>
      <p:sp>
        <p:nvSpPr>
          <p:cNvPr id="60419" name="Text Box 3"/>
          <p:cNvSpPr txBox="1">
            <a:spLocks noChangeArrowheads="1"/>
          </p:cNvSpPr>
          <p:nvPr/>
        </p:nvSpPr>
        <p:spPr bwMode="auto">
          <a:xfrm>
            <a:off x="1733576" y="1393825"/>
            <a:ext cx="5707011" cy="1384995"/>
          </a:xfrm>
          <a:prstGeom prst="rect">
            <a:avLst/>
          </a:prstGeom>
          <a:solidFill>
            <a:srgbClr val="660066"/>
          </a:solidFill>
          <a:ln w="9525">
            <a:no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Verdana" charset="0"/>
                <a:ea typeface="ＭＳ Ｐゴシック" charset="0"/>
                <a:cs typeface="Arial" charset="0"/>
              </a:rPr>
              <a:t>المبدأ العام</a:t>
            </a:r>
            <a:endParaRPr kumimoji="0" lang="en-US"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Verdana"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رومية 12: 18</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sz="2800" b="1" noProof="0" dirty="0">
                <a:solidFill>
                  <a:srgbClr val="FFFFFF"/>
                </a:solidFill>
                <a:effectLst>
                  <a:outerShdw blurRad="38100" dist="38100" dir="2700000" algn="tl">
                    <a:srgbClr val="000000"/>
                  </a:outerShdw>
                </a:effectLst>
                <a:cs typeface="Arial" charset="0"/>
              </a:rPr>
              <a:t>إن كان ممكناً فحسب طاقتكم سالموا جميع الناس</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charset="0"/>
              <a:ea typeface="ＭＳ Ｐゴシック" charset="0"/>
              <a:cs typeface="Arial" charset="0"/>
            </a:endParaRPr>
          </a:p>
        </p:txBody>
      </p:sp>
      <p:sp>
        <p:nvSpPr>
          <p:cNvPr id="60420" name="Text Box 4"/>
          <p:cNvSpPr txBox="1">
            <a:spLocks noChangeArrowheads="1"/>
          </p:cNvSpPr>
          <p:nvPr/>
        </p:nvSpPr>
        <p:spPr bwMode="auto">
          <a:xfrm>
            <a:off x="0" y="3733800"/>
            <a:ext cx="39465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b="1" dirty="0">
                <a:solidFill>
                  <a:srgbClr val="000000"/>
                </a:solidFill>
                <a:latin typeface="Verdana" charset="0"/>
                <a:cs typeface="Arial" charset="0"/>
              </a:rPr>
              <a:t>للمسيء: اذهب</a:t>
            </a:r>
            <a:endParaRPr kumimoji="0" lang="en-US"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ar-JO" b="1" dirty="0">
                <a:solidFill>
                  <a:srgbClr val="000000"/>
                </a:solidFill>
                <a:latin typeface="Verdana" charset="0"/>
                <a:cs typeface="Arial" charset="0"/>
              </a:rPr>
              <a:t>متى 5: 23-24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rPr>
              <a:t>يعقوب 5: 16</a:t>
            </a:r>
            <a:endParaRPr kumimoji="0" lang="en-US"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endParaRPr>
          </a:p>
        </p:txBody>
      </p:sp>
      <p:sp>
        <p:nvSpPr>
          <p:cNvPr id="60421" name="Text Box 5"/>
          <p:cNvSpPr txBox="1">
            <a:spLocks noChangeArrowheads="1"/>
          </p:cNvSpPr>
          <p:nvPr/>
        </p:nvSpPr>
        <p:spPr bwMode="auto">
          <a:xfrm>
            <a:off x="5257799" y="3705225"/>
            <a:ext cx="385445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b="1" dirty="0">
                <a:solidFill>
                  <a:srgbClr val="000000"/>
                </a:solidFill>
                <a:latin typeface="Verdana" charset="0"/>
                <a:cs typeface="Arial" charset="0"/>
              </a:rPr>
              <a:t>للمساء إليه: اذهب</a:t>
            </a:r>
            <a:endParaRPr kumimoji="0" lang="en-US"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ar-JO" b="1" dirty="0">
                <a:solidFill>
                  <a:srgbClr val="000000"/>
                </a:solidFill>
                <a:latin typeface="Verdana" charset="0"/>
                <a:cs typeface="Arial" charset="0"/>
              </a:rPr>
              <a:t>متى 18: 15</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rPr>
              <a:t>غلاطية 6: 1</a:t>
            </a:r>
            <a:endParaRPr kumimoji="0" lang="en-US"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endParaRPr>
          </a:p>
        </p:txBody>
      </p:sp>
      <p:pic>
        <p:nvPicPr>
          <p:cNvPr id="6042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6525" y="3505200"/>
            <a:ext cx="1311275" cy="277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34" name="Text Box 7"/>
          <p:cNvSpPr txBox="1">
            <a:spLocks noChangeArrowheads="1"/>
          </p:cNvSpPr>
          <p:nvPr/>
        </p:nvSpPr>
        <p:spPr bwMode="auto">
          <a:xfrm>
            <a:off x="8201025" y="4445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rPr>
              <a:t>253</a:t>
            </a:r>
            <a:endParaRPr kumimoji="0" lang="en-US" sz="2400" b="1" i="0" u="none" strike="noStrike" kern="1200" cap="none" spc="0" normalizeH="0" baseline="0" noProof="0" dirty="0">
              <a:ln>
                <a:noFill/>
              </a:ln>
              <a:solidFill>
                <a:srgbClr val="000000"/>
              </a:solidFill>
              <a:effectLst/>
              <a:uLnTx/>
              <a:uFillTx/>
              <a:latin typeface="Verdana"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fade">
                                      <p:cBhvr>
                                        <p:cTn id="7" dur="2000"/>
                                        <p:tgtEl>
                                          <p:spTgt spid="60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dissolve">
                                      <p:cBhvr>
                                        <p:cTn id="12" dur="500"/>
                                        <p:tgtEl>
                                          <p:spTgt spid="60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21"/>
                                        </p:tgtEl>
                                        <p:attrNameLst>
                                          <p:attrName>style.visibility</p:attrName>
                                        </p:attrNameLst>
                                      </p:cBhvr>
                                      <p:to>
                                        <p:strVal val="visible"/>
                                      </p:to>
                                    </p:set>
                                    <p:animEffect transition="in" filter="dissolve">
                                      <p:cBhvr>
                                        <p:cTn id="17" dur="500"/>
                                        <p:tgtEl>
                                          <p:spTgt spid="604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419"/>
                                        </p:tgtEl>
                                        <p:attrNameLst>
                                          <p:attrName>style.visibility</p:attrName>
                                        </p:attrNameLst>
                                      </p:cBhvr>
                                      <p:to>
                                        <p:strVal val="visible"/>
                                      </p:to>
                                    </p:set>
                                    <p:animEffect transition="in" filter="dissolve">
                                      <p:cBhvr>
                                        <p:cTn id="22"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0" grpId="0"/>
      <p:bldP spid="604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199"/>
            <a:ext cx="9144000" cy="779191"/>
          </a:xfrm>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"دراسة </a:t>
            </a:r>
            <a:r>
              <a:rPr lang="ar-SA" sz="22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200" b="1" dirty="0">
                <a:solidFill>
                  <a:srgbClr val="FFFFFF"/>
                </a:solidFill>
                <a:latin typeface="Arial" panose="020B0604020202020204" pitchFamily="34" charset="0"/>
                <a:ea typeface="ＭＳ Ｐゴシック" charset="0"/>
                <a:cs typeface="Arial" panose="020B0604020202020204" pitchFamily="34" charset="0"/>
              </a:rPr>
              <a:t> (علم التفسير)"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2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TR00133_[1]"/>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85800" y="28575"/>
            <a:ext cx="9829800" cy="682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267" name="Rectangle 3"/>
          <p:cNvSpPr>
            <a:spLocks noGrp="1" noChangeArrowheads="1"/>
          </p:cNvSpPr>
          <p:nvPr>
            <p:ph type="ctrTitle"/>
          </p:nvPr>
        </p:nvSpPr>
        <p:spPr>
          <a:xfrm>
            <a:off x="914400" y="-1600200"/>
            <a:ext cx="7772400" cy="1470025"/>
          </a:xfrm>
        </p:spPr>
        <p:txBody>
          <a:bodyPr/>
          <a:lstStyle/>
          <a:p>
            <a:pPr eaLnBrk="1" hangingPunct="1"/>
            <a:r>
              <a:rPr lang="en-US" dirty="0">
                <a:latin typeface="Verdana" charset="0"/>
              </a:rPr>
              <a:t>Postcard to </a:t>
            </a:r>
            <a:r>
              <a:rPr lang="ar-SA" dirty="0">
                <a:latin typeface="Verdana" charset="0"/>
              </a:rPr>
              <a:t>فلي</a:t>
            </a:r>
            <a:endParaRPr lang="en-US" dirty="0">
              <a:latin typeface="Verdana" charset="0"/>
            </a:endParaRPr>
          </a:p>
        </p:txBody>
      </p:sp>
      <p:sp>
        <p:nvSpPr>
          <p:cNvPr id="23556" name="Text Box 4"/>
          <p:cNvSpPr txBox="1">
            <a:spLocks noChangeArrowheads="1"/>
          </p:cNvSpPr>
          <p:nvPr/>
        </p:nvSpPr>
        <p:spPr bwMode="auto">
          <a:xfrm rot="1133594">
            <a:off x="1152525" y="2587625"/>
            <a:ext cx="5994400"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Πα</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ῦ</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λος</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δ</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έ</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σµιος</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Χριστο</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ῦ</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Ἰ</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ησο</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ῦ</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κα</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ὶ</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Τιµ</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ό</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θεος</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ὁ</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ἀ</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δελφ</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ὸ</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ς</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Φιλ</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ή</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µονι</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τ</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ῷ</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ἀ</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γαπητ</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ῷ</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κα</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ὶ</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συνεργ</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ῷ</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ἡ</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µ</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ῶ</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ν</a:t>
            </a:r>
            <a:r>
              <a:rPr kumimoji="0" lang="en-US" sz="24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κα</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ὶ</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Ἀ</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πφ</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ίᾳ</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τ</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ῇ</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ἀ</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δελφ</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ῇ</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κα</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ὶ</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Ἀ</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ρχ</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ί</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ππ</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ῳ</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τ</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ῷ</a:t>
            </a:r>
            <a:endPar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συστρατιωτ</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ῃ</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ἡ</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µ</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ῶ</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ν</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κα</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ὶ</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τ</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ῇ</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κατ</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ο</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ἶ</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κ</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ό</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ν</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σου</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ἐ</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κκλησ</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ίᾳ</a:t>
            </a:r>
            <a:endPar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χ</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ά</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ρις</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ὑ</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µ</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ῖ</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ν</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κα</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ὶ</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ε</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ἰ</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ρ</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ή</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νη</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ἀ</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π</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ὸ</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θεο</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ῦ</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πατρ</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ὸ</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ς</a:t>
            </a:r>
            <a:endPar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ἡ</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µ</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ῶ</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ν</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κα</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rPr>
              <a:t>ὶ</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κυρ</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ί</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ου</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Ἰ</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ησο</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ῦ</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 </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cs typeface="Arial" charset="0"/>
              </a:rPr>
              <a:t>Χριστο</a:t>
            </a:r>
            <a:r>
              <a:rPr kumimoji="0" lang="en-US" sz="2000" b="0" i="0" u="none" strike="noStrike" kern="1200" cap="none" spc="0" normalizeH="0" baseline="0" noProof="0" dirty="0" err="1">
                <a:ln>
                  <a:noFill/>
                </a:ln>
                <a:solidFill>
                  <a:srgbClr val="000000"/>
                </a:solidFill>
                <a:effectLst/>
                <a:uLnTx/>
                <a:uFillTx/>
                <a:latin typeface="UBS Galatia" charset="0"/>
                <a:ea typeface="ＭＳ Ｐゴシック" charset="0"/>
              </a:rPr>
              <a:t>ῦ</a:t>
            </a:r>
            <a:r>
              <a:rPr kumimoji="0" lang="en-US" sz="2000" b="0" i="0" u="none" strike="noStrike" kern="1200" cap="none" spc="0" normalizeH="0" baseline="0" noProof="0" dirty="0">
                <a:ln>
                  <a:noFill/>
                </a:ln>
                <a:solidFill>
                  <a:srgbClr val="000000"/>
                </a:solidFill>
                <a:effectLst/>
                <a:uLnTx/>
                <a:uFillTx/>
                <a:latin typeface="UBS Galatia" charset="0"/>
                <a:ea typeface="ＭＳ Ｐゴシック" charset="0"/>
                <a:cs typeface="Arial" charset="0"/>
              </a:rPr>
              <a:t>.</a:t>
            </a:r>
          </a:p>
        </p:txBody>
      </p:sp>
      <p:sp>
        <p:nvSpPr>
          <p:cNvPr id="23557" name="Text Box 5"/>
          <p:cNvSpPr txBox="1">
            <a:spLocks noChangeArrowheads="1"/>
          </p:cNvSpPr>
          <p:nvPr/>
        </p:nvSpPr>
        <p:spPr bwMode="auto">
          <a:xfrm rot="639179">
            <a:off x="2558377" y="571273"/>
            <a:ext cx="124585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5400" b="1" i="0" u="none" strike="noStrike" kern="1200" cap="none" spc="0" normalizeH="0" baseline="0" noProof="0" dirty="0">
                <a:ln>
                  <a:noFill/>
                </a:ln>
                <a:solidFill>
                  <a:srgbClr val="000000"/>
                </a:solidFill>
                <a:effectLst/>
                <a:uLnTx/>
                <a:uFillTx/>
                <a:latin typeface="Garamond" charset="0"/>
                <a:ea typeface="ＭＳ Ｐゴシック" charset="0"/>
                <a:cs typeface="Arial" charset="0"/>
              </a:rPr>
              <a:t>روما</a:t>
            </a:r>
            <a:endParaRPr kumimoji="0" lang="en-US" sz="5400" b="1" i="0" u="none" strike="noStrike" kern="1200" cap="none" spc="0" normalizeH="0" baseline="0" noProof="0" dirty="0">
              <a:ln>
                <a:noFill/>
              </a:ln>
              <a:solidFill>
                <a:srgbClr val="000000"/>
              </a:solidFill>
              <a:effectLst/>
              <a:uLnTx/>
              <a:uFillTx/>
              <a:latin typeface="Garamond" charset="0"/>
              <a:ea typeface="ＭＳ Ｐゴシック" charset="0"/>
              <a:cs typeface="Arial" charset="0"/>
            </a:endParaRPr>
          </a:p>
        </p:txBody>
      </p:sp>
      <p:sp>
        <p:nvSpPr>
          <p:cNvPr id="23558" name="Text Box 6"/>
          <p:cNvSpPr txBox="1">
            <a:spLocks noChangeArrowheads="1"/>
          </p:cNvSpPr>
          <p:nvPr/>
        </p:nvSpPr>
        <p:spPr bwMode="auto">
          <a:xfrm>
            <a:off x="228600" y="5181600"/>
            <a:ext cx="459519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ar-JO" sz="4800" b="1" dirty="0">
                <a:solidFill>
                  <a:srgbClr val="FFFFFF"/>
                </a:solidFill>
                <a:effectLst>
                  <a:glow rad="101600">
                    <a:srgbClr val="000000">
                      <a:alpha val="91000"/>
                    </a:srgbClr>
                  </a:glow>
                </a:effectLst>
                <a:cs typeface="Arial" charset="0"/>
              </a:rPr>
              <a:t>تمثيل البطاقة البريدية             إلى فليمون</a:t>
            </a:r>
            <a:endParaRPr lang="en-US" sz="4800" b="1" dirty="0">
              <a:solidFill>
                <a:srgbClr val="FFFFFF"/>
              </a:solidFill>
              <a:effectLst>
                <a:glow rad="101600">
                  <a:srgbClr val="000000">
                    <a:alpha val="91000"/>
                  </a:srgbClr>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2000"/>
                                        <p:tgtEl>
                                          <p:spTgt spid="23558"/>
                                        </p:tgtEl>
                                      </p:cBhvr>
                                    </p:animEffect>
                                  </p:childTnLst>
                                </p:cTn>
                              </p:par>
                            </p:childTnLst>
                          </p:cTn>
                        </p:par>
                        <p:par>
                          <p:cTn id="8" fill="hold" nodeType="afterGroup">
                            <p:stCondLst>
                              <p:cond delay="2000"/>
                            </p:stCondLst>
                            <p:childTnLst>
                              <p:par>
                                <p:cTn id="9" presetID="35" presetClass="entr" presetSubtype="0" fill="hold"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3000"/>
                                        <p:tgtEl>
                                          <p:spTgt spid="23554"/>
                                        </p:tgtEl>
                                      </p:cBhvr>
                                    </p:animEffect>
                                    <p:anim calcmode="lin" valueType="num">
                                      <p:cBhvr>
                                        <p:cTn id="12" dur="3000" fill="hold"/>
                                        <p:tgtEl>
                                          <p:spTgt spid="23554"/>
                                        </p:tgtEl>
                                        <p:attrNameLst>
                                          <p:attrName>style.rotation</p:attrName>
                                        </p:attrNameLst>
                                      </p:cBhvr>
                                      <p:tavLst>
                                        <p:tav tm="0">
                                          <p:val>
                                            <p:fltVal val="720"/>
                                          </p:val>
                                        </p:tav>
                                        <p:tav tm="100000">
                                          <p:val>
                                            <p:fltVal val="0"/>
                                          </p:val>
                                        </p:tav>
                                      </p:tavLst>
                                    </p:anim>
                                    <p:anim calcmode="lin" valueType="num">
                                      <p:cBhvr>
                                        <p:cTn id="13" dur="3000" fill="hold"/>
                                        <p:tgtEl>
                                          <p:spTgt spid="23554"/>
                                        </p:tgtEl>
                                        <p:attrNameLst>
                                          <p:attrName>ppt_h</p:attrName>
                                        </p:attrNameLst>
                                      </p:cBhvr>
                                      <p:tavLst>
                                        <p:tav tm="0">
                                          <p:val>
                                            <p:fltVal val="0"/>
                                          </p:val>
                                        </p:tav>
                                        <p:tav tm="100000">
                                          <p:val>
                                            <p:strVal val="#ppt_h"/>
                                          </p:val>
                                        </p:tav>
                                      </p:tavLst>
                                    </p:anim>
                                    <p:anim calcmode="lin" valueType="num">
                                      <p:cBhvr>
                                        <p:cTn id="14" dur="3000" fill="hold"/>
                                        <p:tgtEl>
                                          <p:spTgt spid="23554"/>
                                        </p:tgtEl>
                                        <p:attrNameLst>
                                          <p:attrName>ppt_w</p:attrName>
                                        </p:attrNameLst>
                                      </p:cBhvr>
                                      <p:tavLst>
                                        <p:tav tm="0">
                                          <p:val>
                                            <p:fltVal val="0"/>
                                          </p:val>
                                        </p:tav>
                                        <p:tav tm="100000">
                                          <p:val>
                                            <p:strVal val="#ppt_w"/>
                                          </p:val>
                                        </p:tav>
                                      </p:tavLst>
                                    </p:anim>
                                  </p:childTnLst>
                                </p:cTn>
                              </p:par>
                            </p:childTnLst>
                          </p:cTn>
                        </p:par>
                        <p:par>
                          <p:cTn id="15" fill="hold" nodeType="afterGroup">
                            <p:stCondLst>
                              <p:cond delay="5000"/>
                            </p:stCondLst>
                            <p:childTnLst>
                              <p:par>
                                <p:cTn id="16" presetID="35" presetClass="entr" presetSubtype="0" fill="hold" grpId="0" nodeType="afterEffect">
                                  <p:stCondLst>
                                    <p:cond delay="0"/>
                                  </p:stCondLst>
                                  <p:childTnLst>
                                    <p:set>
                                      <p:cBhvr>
                                        <p:cTn id="17" dur="1" fill="hold">
                                          <p:stCondLst>
                                            <p:cond delay="0"/>
                                          </p:stCondLst>
                                        </p:cTn>
                                        <p:tgtEl>
                                          <p:spTgt spid="23557"/>
                                        </p:tgtEl>
                                        <p:attrNameLst>
                                          <p:attrName>style.visibility</p:attrName>
                                        </p:attrNameLst>
                                      </p:cBhvr>
                                      <p:to>
                                        <p:strVal val="visible"/>
                                      </p:to>
                                    </p:set>
                                    <p:animEffect transition="in" filter="fade">
                                      <p:cBhvr>
                                        <p:cTn id="18" dur="2000"/>
                                        <p:tgtEl>
                                          <p:spTgt spid="23557"/>
                                        </p:tgtEl>
                                      </p:cBhvr>
                                    </p:animEffect>
                                    <p:anim calcmode="lin" valueType="num">
                                      <p:cBhvr>
                                        <p:cTn id="19" dur="2000" fill="hold"/>
                                        <p:tgtEl>
                                          <p:spTgt spid="23557"/>
                                        </p:tgtEl>
                                        <p:attrNameLst>
                                          <p:attrName>style.rotation</p:attrName>
                                        </p:attrNameLst>
                                      </p:cBhvr>
                                      <p:tavLst>
                                        <p:tav tm="0">
                                          <p:val>
                                            <p:fltVal val="720"/>
                                          </p:val>
                                        </p:tav>
                                        <p:tav tm="100000">
                                          <p:val>
                                            <p:fltVal val="0"/>
                                          </p:val>
                                        </p:tav>
                                      </p:tavLst>
                                    </p:anim>
                                    <p:anim calcmode="lin" valueType="num">
                                      <p:cBhvr>
                                        <p:cTn id="20" dur="2000" fill="hold"/>
                                        <p:tgtEl>
                                          <p:spTgt spid="23557"/>
                                        </p:tgtEl>
                                        <p:attrNameLst>
                                          <p:attrName>ppt_h</p:attrName>
                                        </p:attrNameLst>
                                      </p:cBhvr>
                                      <p:tavLst>
                                        <p:tav tm="0">
                                          <p:val>
                                            <p:fltVal val="0"/>
                                          </p:val>
                                        </p:tav>
                                        <p:tav tm="100000">
                                          <p:val>
                                            <p:strVal val="#ppt_h"/>
                                          </p:val>
                                        </p:tav>
                                      </p:tavLst>
                                    </p:anim>
                                    <p:anim calcmode="lin" valueType="num">
                                      <p:cBhvr>
                                        <p:cTn id="21" dur="2000" fill="hold"/>
                                        <p:tgtEl>
                                          <p:spTgt spid="23557"/>
                                        </p:tgtEl>
                                        <p:attrNameLst>
                                          <p:attrName>ppt_w</p:attrName>
                                        </p:attrNameLst>
                                      </p:cBhvr>
                                      <p:tavLst>
                                        <p:tav tm="0">
                                          <p:val>
                                            <p:fltVal val="0"/>
                                          </p:val>
                                        </p:tav>
                                        <p:tav tm="100000">
                                          <p:val>
                                            <p:strVal val="#ppt_w"/>
                                          </p:val>
                                        </p:tav>
                                      </p:tavLst>
                                    </p:anim>
                                  </p:childTnLst>
                                </p:cTn>
                              </p:par>
                            </p:childTnLst>
                          </p:cTn>
                        </p:par>
                        <p:par>
                          <p:cTn id="22" fill="hold" nodeType="afterGroup">
                            <p:stCondLst>
                              <p:cond delay="7000"/>
                            </p:stCondLst>
                            <p:childTnLst>
                              <p:par>
                                <p:cTn id="23" presetID="10" presetClass="entr" presetSubtype="0" fill="hold" grpId="0" nodeType="afterEffect">
                                  <p:stCondLst>
                                    <p:cond delay="0"/>
                                  </p:stCondLst>
                                  <p:childTnLst>
                                    <p:set>
                                      <p:cBhvr>
                                        <p:cTn id="24" dur="1" fill="hold">
                                          <p:stCondLst>
                                            <p:cond delay="0"/>
                                          </p:stCondLst>
                                        </p:cTn>
                                        <p:tgtEl>
                                          <p:spTgt spid="23556"/>
                                        </p:tgtEl>
                                        <p:attrNameLst>
                                          <p:attrName>style.visibility</p:attrName>
                                        </p:attrNameLst>
                                      </p:cBhvr>
                                      <p:to>
                                        <p:strVal val="visible"/>
                                      </p:to>
                                    </p:set>
                                    <p:animEffect transition="in" filter="fade">
                                      <p:cBhvr>
                                        <p:cTn id="25"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descr="Shackl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6" name="Rectangle 3"/>
          <p:cNvSpPr>
            <a:spLocks noGrp="1" noChangeArrowheads="1"/>
          </p:cNvSpPr>
          <p:nvPr>
            <p:ph type="title"/>
          </p:nvPr>
        </p:nvSpPr>
        <p:spPr>
          <a:xfrm>
            <a:off x="1" y="0"/>
            <a:ext cx="6012160" cy="850900"/>
          </a:xfrm>
        </p:spPr>
        <p:txBody>
          <a:bodyPr/>
          <a:lstStyle/>
          <a:p>
            <a:pPr eaLnBrk="1" hangingPunct="1"/>
            <a:r>
              <a:rPr lang="ar-JO" dirty="0">
                <a:solidFill>
                  <a:schemeClr val="bg1"/>
                </a:solidFill>
                <a:effectLst>
                  <a:glow rad="228600">
                    <a:schemeClr val="tx1"/>
                  </a:glow>
                </a:effectLst>
                <a:latin typeface="Arial" panose="020B0604020202020204" pitchFamily="34" charset="0"/>
                <a:cs typeface="Arial" panose="020B0604020202020204" pitchFamily="34" charset="0"/>
              </a:rPr>
              <a:t>روما</a:t>
            </a:r>
            <a:endParaRPr lang="en-US" dirty="0">
              <a:solidFill>
                <a:schemeClr val="bg1"/>
              </a:solidFill>
              <a:effectLst>
                <a:glow rad="228600">
                  <a:schemeClr val="tx1"/>
                </a:glow>
              </a:effectLst>
              <a:latin typeface="Arial" panose="020B0604020202020204" pitchFamily="34" charset="0"/>
              <a:cs typeface="Arial" panose="020B0604020202020204" pitchFamily="34" charset="0"/>
            </a:endParaRPr>
          </a:p>
        </p:txBody>
      </p:sp>
      <p:sp>
        <p:nvSpPr>
          <p:cNvPr id="149507" name="Text Box 4"/>
          <p:cNvSpPr txBox="1">
            <a:spLocks noChangeArrowheads="1"/>
          </p:cNvSpPr>
          <p:nvPr/>
        </p:nvSpPr>
        <p:spPr bwMode="auto">
          <a:xfrm>
            <a:off x="179388" y="908050"/>
            <a:ext cx="669607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شق أنسيمس طريقه إلى روما                   حيث قاد بولس هذا العبد الهارب إلى المسيح</a:t>
            </a:r>
            <a:endParaRPr kumimoji="0" lang="en-US"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endParaRPr>
          </a:p>
        </p:txBody>
      </p:sp>
      <p:sp>
        <p:nvSpPr>
          <p:cNvPr id="149508" name="Text Box 5"/>
          <p:cNvSpPr txBox="1">
            <a:spLocks noChangeArrowheads="1"/>
          </p:cNvSpPr>
          <p:nvPr/>
        </p:nvSpPr>
        <p:spPr bwMode="auto">
          <a:xfrm>
            <a:off x="8274050" y="4445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rPr>
              <a:t>246</a:t>
            </a:r>
            <a:endParaRPr kumimoji="0" lang="en-US" sz="24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endParaRPr>
          </a:p>
        </p:txBody>
      </p:sp>
      <p:pic>
        <p:nvPicPr>
          <p:cNvPr id="14950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6291263" y="3644900"/>
            <a:ext cx="2889250" cy="334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4"/>
          <p:cNvSpPr txBox="1">
            <a:spLocks noChangeArrowheads="1"/>
          </p:cNvSpPr>
          <p:nvPr/>
        </p:nvSpPr>
        <p:spPr bwMode="auto">
          <a:xfrm>
            <a:off x="539552" y="5775299"/>
            <a:ext cx="669607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rPr>
              <a:t>ابني الذي ولدته في قيودي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rPr>
              <a:t>(في 10)</a:t>
            </a:r>
            <a:endParaRPr kumimoji="0" lang="en-US"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8" descr="forgiveness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67" name="WordArt 5"/>
          <p:cNvSpPr>
            <a:spLocks noChangeArrowheads="1" noChangeShapeType="1" noTextEdit="1"/>
          </p:cNvSpPr>
          <p:nvPr/>
        </p:nvSpPr>
        <p:spPr bwMode="auto">
          <a:xfrm>
            <a:off x="2292626" y="76200"/>
            <a:ext cx="4585252" cy="542127"/>
          </a:xfrm>
          <a:prstGeom prst="rect">
            <a:avLst/>
          </a:prstGeom>
          <a:noFill/>
          <a:ln>
            <a:noFill/>
          </a:ln>
          <a:effectLst>
            <a:outerShdw blurRad="63500" dist="35921" dir="2700000" algn="ctr" rotWithShape="0">
              <a:schemeClr val="tx2">
                <a:alpha val="74998"/>
              </a:schemeClr>
            </a:outerShdw>
          </a:effectLst>
        </p:spPr>
        <p:txBody>
          <a:bodyPr wrap="none" fromWordArt="1">
            <a:prstTxWarp prst="textPlain">
              <a:avLst>
                <a:gd name="adj" fmla="val 50000"/>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SA"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الخطوط الأساسية</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endParaRPr>
          </a:p>
        </p:txBody>
      </p:sp>
      <p:sp>
        <p:nvSpPr>
          <p:cNvPr id="6" name="Rectangle 5"/>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914400" rtl="1"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ar-EG" sz="2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 ريك جريفيث . مؤسسة الدراسات اللاهوتية الأردنية</a:t>
            </a:r>
            <a:b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EG" sz="2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CICFamily.com </a:t>
            </a:r>
            <a:r>
              <a:rPr kumimoji="0" lang="ar-SA"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EG"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&amp;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BibleStudyDownloads.org</a:t>
            </a: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17351051"/>
              </p:ext>
            </p:extLst>
          </p:nvPr>
        </p:nvGraphicFramePr>
        <p:xfrm>
          <a:off x="1" y="738977"/>
          <a:ext cx="9143999" cy="5353848"/>
        </p:xfrm>
        <a:graphic>
          <a:graphicData uri="http://schemas.openxmlformats.org/drawingml/2006/table">
            <a:tbl>
              <a:tblPr firstRow="1" bandRow="1">
                <a:tableStyleId>{35758FB7-9AC5-4552-8A53-C91805E547FA}</a:tableStyleId>
              </a:tblPr>
              <a:tblGrid>
                <a:gridCol w="920458">
                  <a:extLst>
                    <a:ext uri="{9D8B030D-6E8A-4147-A177-3AD203B41FA5}">
                      <a16:colId xmlns:a16="http://schemas.microsoft.com/office/drawing/2014/main" val="20000"/>
                    </a:ext>
                  </a:extLst>
                </a:gridCol>
                <a:gridCol w="920458">
                  <a:extLst>
                    <a:ext uri="{9D8B030D-6E8A-4147-A177-3AD203B41FA5}">
                      <a16:colId xmlns:a16="http://schemas.microsoft.com/office/drawing/2014/main" val="20001"/>
                    </a:ext>
                  </a:extLst>
                </a:gridCol>
                <a:gridCol w="1102352">
                  <a:extLst>
                    <a:ext uri="{9D8B030D-6E8A-4147-A177-3AD203B41FA5}">
                      <a16:colId xmlns:a16="http://schemas.microsoft.com/office/drawing/2014/main" val="20002"/>
                    </a:ext>
                  </a:extLst>
                </a:gridCol>
                <a:gridCol w="1102352">
                  <a:extLst>
                    <a:ext uri="{9D8B030D-6E8A-4147-A177-3AD203B41FA5}">
                      <a16:colId xmlns:a16="http://schemas.microsoft.com/office/drawing/2014/main" val="20003"/>
                    </a:ext>
                  </a:extLst>
                </a:gridCol>
                <a:gridCol w="1136801">
                  <a:extLst>
                    <a:ext uri="{9D8B030D-6E8A-4147-A177-3AD203B41FA5}">
                      <a16:colId xmlns:a16="http://schemas.microsoft.com/office/drawing/2014/main" val="20004"/>
                    </a:ext>
                  </a:extLst>
                </a:gridCol>
                <a:gridCol w="1136801">
                  <a:extLst>
                    <a:ext uri="{9D8B030D-6E8A-4147-A177-3AD203B41FA5}">
                      <a16:colId xmlns:a16="http://schemas.microsoft.com/office/drawing/2014/main" val="20005"/>
                    </a:ext>
                  </a:extLst>
                </a:gridCol>
                <a:gridCol w="1136801">
                  <a:extLst>
                    <a:ext uri="{9D8B030D-6E8A-4147-A177-3AD203B41FA5}">
                      <a16:colId xmlns:a16="http://schemas.microsoft.com/office/drawing/2014/main" val="20006"/>
                    </a:ext>
                  </a:extLst>
                </a:gridCol>
                <a:gridCol w="1687976">
                  <a:extLst>
                    <a:ext uri="{9D8B030D-6E8A-4147-A177-3AD203B41FA5}">
                      <a16:colId xmlns:a16="http://schemas.microsoft.com/office/drawing/2014/main" val="20007"/>
                    </a:ext>
                  </a:extLst>
                </a:gridCol>
              </a:tblGrid>
              <a:tr h="756092">
                <a:tc gridSpan="8">
                  <a:txBody>
                    <a:bodyPr/>
                    <a:lstStyle/>
                    <a:p>
                      <a:pPr algn="ctr" rtl="1">
                        <a:lnSpc>
                          <a:spcPct val="90000"/>
                        </a:lnSpc>
                      </a:pPr>
                      <a:r>
                        <a:rPr lang="ar-EG" sz="4000" dirty="0">
                          <a:solidFill>
                            <a:schemeClr val="tx1"/>
                          </a:solidFill>
                          <a:latin typeface="Arial" panose="020B0604020202020204" pitchFamily="34" charset="0"/>
                          <a:cs typeface="Arial" panose="020B0604020202020204" pitchFamily="34" charset="0"/>
                        </a:rPr>
                        <a:t>اغفر للآخرين واطلب الغفران</a:t>
                      </a:r>
                      <a:endParaRPr lang="en-US" sz="4000"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77694">
                <a:tc gridSpan="2">
                  <a:txBody>
                    <a:bodyPr/>
                    <a:lstStyle/>
                    <a:p>
                      <a:pPr algn="ctr" rtl="1">
                        <a:lnSpc>
                          <a:spcPct val="90000"/>
                        </a:lnSpc>
                        <a:spcAft>
                          <a:spcPts val="0"/>
                        </a:spcAft>
                      </a:pPr>
                      <a:r>
                        <a:rPr lang="ar-JO" sz="2400" b="1" dirty="0">
                          <a:solidFill>
                            <a:schemeClr val="tx1"/>
                          </a:solidFill>
                          <a:effectLst/>
                          <a:latin typeface="Arial" panose="020B0604020202020204" pitchFamily="34" charset="0"/>
                          <a:ea typeface="Times New Roman"/>
                          <a:cs typeface="Arial" panose="020B0604020202020204" pitchFamily="34" charset="0"/>
                        </a:rPr>
                        <a:t>ال</a:t>
                      </a:r>
                      <a:r>
                        <a:rPr lang="ar-EG" sz="2400" b="1" dirty="0">
                          <a:solidFill>
                            <a:schemeClr val="tx1"/>
                          </a:solidFill>
                          <a:effectLst/>
                          <a:latin typeface="Arial" panose="020B0604020202020204" pitchFamily="34" charset="0"/>
                          <a:ea typeface="Times New Roman"/>
                          <a:cs typeface="Arial" panose="020B0604020202020204" pitchFamily="34" charset="0"/>
                        </a:rPr>
                        <a:t>تحية</a:t>
                      </a:r>
                    </a:p>
                    <a:p>
                      <a:pPr algn="ctr" rtl="1">
                        <a:lnSpc>
                          <a:spcPct val="90000"/>
                        </a:lnSpc>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1-3</a:t>
                      </a:r>
                      <a:r>
                        <a:rPr lang="en-US" sz="2400" b="1" dirty="0">
                          <a:solidFill>
                            <a:schemeClr val="tx1"/>
                          </a:solidFill>
                          <a:effectLst/>
                          <a:latin typeface="Arial" panose="020B0604020202020204" pitchFamily="34" charset="0"/>
                          <a:ea typeface="Times New Roman"/>
                          <a:cs typeface="Arial" panose="020B0604020202020204" pitchFamily="34" charset="0"/>
                        </a:rPr>
                        <a:t> </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gridSpan="2">
                  <a:txBody>
                    <a:bodyPr/>
                    <a:lstStyle/>
                    <a:p>
                      <a:pPr algn="ctr" rtl="1">
                        <a:lnSpc>
                          <a:spcPct val="90000"/>
                        </a:lnSpc>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الصلاة والثناء</a:t>
                      </a:r>
                    </a:p>
                    <a:p>
                      <a:pPr algn="ctr" rtl="1">
                        <a:lnSpc>
                          <a:spcPct val="90000"/>
                        </a:lnSpc>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4-7</a:t>
                      </a:r>
                      <a:r>
                        <a:rPr lang="en-US" sz="2400" b="1" dirty="0">
                          <a:solidFill>
                            <a:schemeClr val="tx1"/>
                          </a:solidFill>
                          <a:effectLst/>
                          <a:latin typeface="Arial" panose="020B0604020202020204" pitchFamily="34" charset="0"/>
                          <a:ea typeface="Times New Roman"/>
                          <a:cs typeface="Arial" panose="020B0604020202020204" pitchFamily="34" charset="0"/>
                        </a:rPr>
                        <a:t> </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gridSpan="3">
                  <a:txBody>
                    <a:bodyPr/>
                    <a:lstStyle/>
                    <a:p>
                      <a:pPr algn="ctr" rtl="1">
                        <a:lnSpc>
                          <a:spcPct val="90000"/>
                        </a:lnSpc>
                        <a:spcAft>
                          <a:spcPts val="0"/>
                        </a:spcAft>
                      </a:pPr>
                      <a:r>
                        <a:rPr lang="ar-JO" sz="2400" b="1" dirty="0">
                          <a:solidFill>
                            <a:schemeClr val="tx1"/>
                          </a:solidFill>
                          <a:effectLst/>
                          <a:latin typeface="Arial" panose="020B0604020202020204" pitchFamily="34" charset="0"/>
                          <a:ea typeface="Times New Roman"/>
                          <a:cs typeface="Arial" panose="020B0604020202020204" pitchFamily="34" charset="0"/>
                        </a:rPr>
                        <a:t>ال</a:t>
                      </a:r>
                      <a:r>
                        <a:rPr lang="ar-EG" sz="2400" b="1" dirty="0">
                          <a:solidFill>
                            <a:schemeClr val="tx1"/>
                          </a:solidFill>
                          <a:effectLst/>
                          <a:latin typeface="Arial" panose="020B0604020202020204" pitchFamily="34" charset="0"/>
                          <a:ea typeface="Times New Roman"/>
                          <a:cs typeface="Arial" panose="020B0604020202020204" pitchFamily="34" charset="0"/>
                        </a:rPr>
                        <a:t>تظلم لأجل أنسيمس</a:t>
                      </a:r>
                    </a:p>
                    <a:p>
                      <a:pPr algn="ctr" rtl="1">
                        <a:lnSpc>
                          <a:spcPct val="90000"/>
                        </a:lnSpc>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8-21</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hMerge="1">
                  <a:txBody>
                    <a:bodyPr/>
                    <a:lstStyle/>
                    <a:p>
                      <a:endParaRPr lang="en-US"/>
                    </a:p>
                  </a:txBody>
                  <a:tcPr/>
                </a:tc>
                <a:tc>
                  <a:txBody>
                    <a:bodyPr/>
                    <a:lstStyle/>
                    <a:p>
                      <a:pPr algn="ctr" rtl="1">
                        <a:lnSpc>
                          <a:spcPct val="90000"/>
                        </a:lnSpc>
                        <a:spcAft>
                          <a:spcPts val="0"/>
                        </a:spcAft>
                      </a:pPr>
                      <a:r>
                        <a:rPr lang="en-US" sz="2400" b="1" dirty="0">
                          <a:solidFill>
                            <a:schemeClr val="tx1"/>
                          </a:solidFill>
                          <a:effectLst/>
                          <a:latin typeface="Arial" panose="020B0604020202020204" pitchFamily="34" charset="0"/>
                          <a:ea typeface="Times New Roman"/>
                          <a:cs typeface="Arial" panose="020B0604020202020204" pitchFamily="34" charset="0"/>
                        </a:rPr>
                        <a:t> </a:t>
                      </a:r>
                      <a:r>
                        <a:rPr lang="ar-EG" sz="2400" b="1" dirty="0">
                          <a:solidFill>
                            <a:schemeClr val="tx1"/>
                          </a:solidFill>
                          <a:effectLst/>
                          <a:latin typeface="Arial" panose="020B0604020202020204" pitchFamily="34" charset="0"/>
                          <a:ea typeface="Times New Roman"/>
                          <a:cs typeface="Arial" panose="020B0604020202020204" pitchFamily="34" charset="0"/>
                        </a:rPr>
                        <a:t>الخاتمة</a:t>
                      </a:r>
                    </a:p>
                    <a:p>
                      <a:pPr algn="ctr" rtl="1">
                        <a:lnSpc>
                          <a:spcPct val="90000"/>
                        </a:lnSpc>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22-25</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1"/>
                  </a:ext>
                </a:extLst>
              </a:tr>
              <a:tr h="438053">
                <a:tc gridSpan="2">
                  <a:txBody>
                    <a:bodyPr/>
                    <a:lstStyle/>
                    <a:p>
                      <a:pPr algn="ctr" rtl="1">
                        <a:lnSpc>
                          <a:spcPct val="90000"/>
                        </a:lnSpc>
                        <a:spcAft>
                          <a:spcPts val="0"/>
                        </a:spcAft>
                      </a:pPr>
                      <a:r>
                        <a:rPr lang="en-US" sz="2400" b="1" dirty="0">
                          <a:solidFill>
                            <a:schemeClr val="tx1"/>
                          </a:solidFill>
                          <a:effectLst/>
                          <a:latin typeface="Arial" panose="020B0604020202020204" pitchFamily="34" charset="0"/>
                          <a:ea typeface="Times New Roman"/>
                          <a:cs typeface="Arial" panose="020B0604020202020204" pitchFamily="34" charset="0"/>
                        </a:rPr>
                        <a:t> </a:t>
                      </a:r>
                      <a:r>
                        <a:rPr lang="ar-JO" sz="2400" b="1" dirty="0">
                          <a:solidFill>
                            <a:schemeClr val="tx1"/>
                          </a:solidFill>
                          <a:effectLst/>
                          <a:latin typeface="Arial" panose="020B0604020202020204" pitchFamily="34" charset="0"/>
                          <a:ea typeface="Times New Roman"/>
                          <a:cs typeface="Arial" panose="020B0604020202020204" pitchFamily="34" charset="0"/>
                        </a:rPr>
                        <a:t>ال</a:t>
                      </a:r>
                      <a:r>
                        <a:rPr lang="ar-EG" sz="2400" b="1" dirty="0">
                          <a:solidFill>
                            <a:schemeClr val="tx1"/>
                          </a:solidFill>
                          <a:effectLst/>
                          <a:latin typeface="Arial" panose="020B0604020202020204" pitchFamily="34" charset="0"/>
                          <a:ea typeface="Times New Roman"/>
                          <a:cs typeface="Arial" panose="020B0604020202020204" pitchFamily="34" charset="0"/>
                        </a:rPr>
                        <a:t>مقدمة</a:t>
                      </a:r>
                      <a:r>
                        <a:rPr lang="en-US" sz="2400" b="1" dirty="0">
                          <a:solidFill>
                            <a:schemeClr val="tx1"/>
                          </a:solidFill>
                          <a:effectLst/>
                          <a:latin typeface="Arial" panose="020B0604020202020204" pitchFamily="34" charset="0"/>
                          <a:ea typeface="Times New Roman"/>
                          <a:cs typeface="Arial" panose="020B0604020202020204" pitchFamily="34" charset="0"/>
                        </a:rPr>
                        <a:t> </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gridSpan="2">
                  <a:txBody>
                    <a:bodyPr/>
                    <a:lstStyle/>
                    <a:p>
                      <a:pPr algn="ctr" rtl="1">
                        <a:lnSpc>
                          <a:spcPct val="90000"/>
                        </a:lnSpc>
                        <a:spcAft>
                          <a:spcPts val="0"/>
                        </a:spcAft>
                      </a:pPr>
                      <a:r>
                        <a:rPr lang="en-US" sz="2400" b="1" dirty="0">
                          <a:solidFill>
                            <a:schemeClr val="tx1"/>
                          </a:solidFill>
                          <a:effectLst/>
                          <a:latin typeface="Arial" panose="020B0604020202020204" pitchFamily="34" charset="0"/>
                          <a:ea typeface="Times New Roman"/>
                          <a:cs typeface="Arial" panose="020B0604020202020204" pitchFamily="34" charset="0"/>
                        </a:rPr>
                        <a:t> </a:t>
                      </a:r>
                      <a:r>
                        <a:rPr lang="ar-JO" sz="2400" b="1" dirty="0">
                          <a:solidFill>
                            <a:schemeClr val="tx1"/>
                          </a:solidFill>
                          <a:effectLst/>
                          <a:latin typeface="Arial" panose="020B0604020202020204" pitchFamily="34" charset="0"/>
                          <a:ea typeface="Times New Roman"/>
                          <a:cs typeface="Arial" panose="020B0604020202020204" pitchFamily="34" charset="0"/>
                        </a:rPr>
                        <a:t>ال</a:t>
                      </a:r>
                      <a:r>
                        <a:rPr lang="ar-EG" sz="2400" b="1" dirty="0">
                          <a:solidFill>
                            <a:schemeClr val="tx1"/>
                          </a:solidFill>
                          <a:effectLst/>
                          <a:latin typeface="Arial" panose="020B0604020202020204" pitchFamily="34" charset="0"/>
                          <a:ea typeface="Times New Roman"/>
                          <a:cs typeface="Arial" panose="020B0604020202020204" pitchFamily="34" charset="0"/>
                        </a:rPr>
                        <a:t>مديح</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gridSpan="3">
                  <a:txBody>
                    <a:bodyPr/>
                    <a:lstStyle/>
                    <a:p>
                      <a:pPr algn="ctr" rtl="1">
                        <a:lnSpc>
                          <a:spcPct val="90000"/>
                        </a:lnSpc>
                        <a:spcAft>
                          <a:spcPts val="0"/>
                        </a:spcAft>
                      </a:pPr>
                      <a:r>
                        <a:rPr lang="en-US" sz="2400" b="1" dirty="0">
                          <a:solidFill>
                            <a:schemeClr val="tx1"/>
                          </a:solidFill>
                          <a:effectLst/>
                          <a:latin typeface="Arial" panose="020B0604020202020204" pitchFamily="34" charset="0"/>
                          <a:ea typeface="Times New Roman"/>
                          <a:cs typeface="Arial" panose="020B0604020202020204" pitchFamily="34" charset="0"/>
                        </a:rPr>
                        <a:t> </a:t>
                      </a:r>
                      <a:r>
                        <a:rPr lang="ar-EG" sz="2400" b="1" dirty="0">
                          <a:solidFill>
                            <a:schemeClr val="tx1"/>
                          </a:solidFill>
                          <a:effectLst/>
                          <a:latin typeface="Arial" panose="020B0604020202020204" pitchFamily="34" charset="0"/>
                          <a:ea typeface="Times New Roman"/>
                          <a:cs typeface="Arial" panose="020B0604020202020204" pitchFamily="34" charset="0"/>
                        </a:rPr>
                        <a:t>ال</a:t>
                      </a:r>
                      <a:r>
                        <a:rPr lang="ar-JO" sz="2400" b="1" dirty="0">
                          <a:solidFill>
                            <a:schemeClr val="tx1"/>
                          </a:solidFill>
                          <a:effectLst/>
                          <a:latin typeface="Arial" panose="020B0604020202020204" pitchFamily="34" charset="0"/>
                          <a:ea typeface="Times New Roman"/>
                          <a:cs typeface="Arial" panose="020B0604020202020204" pitchFamily="34" charset="0"/>
                        </a:rPr>
                        <a:t>إل</a:t>
                      </a:r>
                      <a:r>
                        <a:rPr lang="ar-EG" sz="2400" b="1" dirty="0">
                          <a:solidFill>
                            <a:schemeClr val="tx1"/>
                          </a:solidFill>
                          <a:effectLst/>
                          <a:latin typeface="Arial" panose="020B0604020202020204" pitchFamily="34" charset="0"/>
                          <a:ea typeface="Times New Roman"/>
                          <a:cs typeface="Arial" panose="020B0604020202020204" pitchFamily="34" charset="0"/>
                        </a:rPr>
                        <a:t>تماس</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hMerge="1">
                  <a:txBody>
                    <a:bodyPr/>
                    <a:lstStyle/>
                    <a:p>
                      <a:endParaRPr lang="en-US"/>
                    </a:p>
                  </a:txBody>
                  <a:tcPr/>
                </a:tc>
                <a:tc>
                  <a:txBody>
                    <a:bodyPr/>
                    <a:lstStyle/>
                    <a:p>
                      <a:pPr algn="ctr" rtl="1">
                        <a:lnSpc>
                          <a:spcPct val="90000"/>
                        </a:lnSpc>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الحواشي</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2"/>
                  </a:ext>
                </a:extLst>
              </a:tr>
              <a:tr h="777694">
                <a:tc gridSpan="2">
                  <a:txBody>
                    <a:bodyPr/>
                    <a:lstStyle/>
                    <a:p>
                      <a:pPr algn="ctr" rtl="1">
                        <a:lnSpc>
                          <a:spcPct val="90000"/>
                        </a:lnSpc>
                        <a:spcAft>
                          <a:spcPts val="0"/>
                        </a:spcAft>
                      </a:pPr>
                      <a:r>
                        <a:rPr lang="en-US" sz="2400" b="1" dirty="0">
                          <a:solidFill>
                            <a:schemeClr val="tx1"/>
                          </a:solidFill>
                          <a:effectLst/>
                          <a:latin typeface="Arial" panose="020B0604020202020204" pitchFamily="34" charset="0"/>
                          <a:ea typeface="Times New Roman"/>
                          <a:cs typeface="Arial" panose="020B0604020202020204" pitchFamily="34" charset="0"/>
                        </a:rPr>
                        <a:t> </a:t>
                      </a:r>
                      <a:r>
                        <a:rPr lang="ar-EG" sz="2400" b="1" dirty="0">
                          <a:solidFill>
                            <a:schemeClr val="tx1"/>
                          </a:solidFill>
                          <a:effectLst/>
                          <a:latin typeface="Arial" panose="020B0604020202020204" pitchFamily="34" charset="0"/>
                          <a:ea typeface="Times New Roman"/>
                          <a:cs typeface="Arial" panose="020B0604020202020204" pitchFamily="34" charset="0"/>
                        </a:rPr>
                        <a:t>الاشخاص</a:t>
                      </a:r>
                    </a:p>
                    <a:p>
                      <a:pPr algn="ctr" rtl="1">
                        <a:lnSpc>
                          <a:spcPct val="90000"/>
                        </a:lnSpc>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المعنية</a:t>
                      </a:r>
                      <a:r>
                        <a:rPr lang="en-US" sz="2400" b="1" dirty="0">
                          <a:solidFill>
                            <a:schemeClr val="tx1"/>
                          </a:solidFill>
                          <a:effectLst/>
                          <a:latin typeface="Arial" panose="020B0604020202020204" pitchFamily="34" charset="0"/>
                          <a:ea typeface="Times New Roman"/>
                          <a:cs typeface="Arial" panose="020B0604020202020204" pitchFamily="34" charset="0"/>
                        </a:rPr>
                        <a:t> </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gridSpan="2">
                  <a:txBody>
                    <a:bodyPr/>
                    <a:lstStyle/>
                    <a:p>
                      <a:pPr algn="ctr" rtl="1">
                        <a:lnSpc>
                          <a:spcPct val="90000"/>
                        </a:lnSpc>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شخصية </a:t>
                      </a:r>
                      <a:r>
                        <a:rPr lang="ar-JO" sz="2400" b="1" dirty="0">
                          <a:solidFill>
                            <a:schemeClr val="tx1"/>
                          </a:solidFill>
                          <a:effectLst/>
                          <a:latin typeface="Arial" panose="020B0604020202020204" pitchFamily="34" charset="0"/>
                          <a:ea typeface="Times New Roman"/>
                          <a:cs typeface="Arial" panose="020B0604020202020204" pitchFamily="34" charset="0"/>
                        </a:rPr>
                        <a:t>       </a:t>
                      </a:r>
                      <a:r>
                        <a:rPr lang="ar-EG" sz="2400" b="1" dirty="0">
                          <a:solidFill>
                            <a:schemeClr val="tx1"/>
                          </a:solidFill>
                          <a:effectLst/>
                          <a:latin typeface="Arial" panose="020B0604020202020204" pitchFamily="34" charset="0"/>
                          <a:ea typeface="Times New Roman"/>
                          <a:cs typeface="Arial" panose="020B0604020202020204" pitchFamily="34" charset="0"/>
                        </a:rPr>
                        <a:t>فليمون</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gridSpan="3">
                  <a:txBody>
                    <a:bodyPr/>
                    <a:lstStyle/>
                    <a:p>
                      <a:pPr marL="0" marR="0" lvl="0" indent="0" algn="ctr" defTabSz="457200" rtl="1" eaLnBrk="1" fontAlgn="auto" latinLnBrk="0" hangingPunct="1">
                        <a:lnSpc>
                          <a:spcPct val="90000"/>
                        </a:lnSpc>
                        <a:spcBef>
                          <a:spcPts val="0"/>
                        </a:spcBef>
                        <a:spcAft>
                          <a:spcPts val="0"/>
                        </a:spcAft>
                        <a:buClrTx/>
                        <a:buSzTx/>
                        <a:buFontTx/>
                        <a:buNone/>
                        <a:tabLst/>
                        <a:defRPr/>
                      </a:pPr>
                      <a:r>
                        <a:rPr lang="ar-EG" sz="2400" b="1" dirty="0">
                          <a:solidFill>
                            <a:schemeClr val="tx1"/>
                          </a:solidFill>
                          <a:effectLst/>
                          <a:latin typeface="Arial" panose="020B0604020202020204" pitchFamily="34" charset="0"/>
                          <a:ea typeface="Times New Roman"/>
                          <a:cs typeface="Arial" panose="020B0604020202020204" pitchFamily="34" charset="0"/>
                        </a:rPr>
                        <a:t>تحول </a:t>
                      </a:r>
                      <a:r>
                        <a:rPr lang="ar-JO" sz="2400" b="1" dirty="0">
                          <a:solidFill>
                            <a:schemeClr val="tx1"/>
                          </a:solidFill>
                          <a:effectLst/>
                          <a:latin typeface="Arial" panose="020B0604020202020204" pitchFamily="34" charset="0"/>
                          <a:ea typeface="Times New Roman"/>
                          <a:cs typeface="Arial" panose="020B0604020202020204" pitchFamily="34" charset="0"/>
                        </a:rPr>
                        <a:t>                       </a:t>
                      </a:r>
                      <a:r>
                        <a:rPr lang="ar-EG" sz="2400" b="1" dirty="0">
                          <a:solidFill>
                            <a:schemeClr val="tx1"/>
                          </a:solidFill>
                          <a:effectLst/>
                          <a:latin typeface="Arial" panose="020B0604020202020204" pitchFamily="34" charset="0"/>
                          <a:ea typeface="Times New Roman"/>
                          <a:cs typeface="Arial" panose="020B0604020202020204" pitchFamily="34" charset="0"/>
                        </a:rPr>
                        <a:t>أنسيمس</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hMerge="1">
                  <a:txBody>
                    <a:bodyPr/>
                    <a:lstStyle/>
                    <a:p>
                      <a:endParaRPr lang="en-US"/>
                    </a:p>
                  </a:txBody>
                  <a:tcPr/>
                </a:tc>
                <a:tc>
                  <a:txBody>
                    <a:bodyPr/>
                    <a:lstStyle/>
                    <a:p>
                      <a:pPr algn="ctr" rtl="1">
                        <a:lnSpc>
                          <a:spcPct val="90000"/>
                        </a:lnSpc>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شركاء</a:t>
                      </a:r>
                      <a:r>
                        <a:rPr lang="ar-JO" sz="2400" b="1" dirty="0">
                          <a:solidFill>
                            <a:schemeClr val="tx1"/>
                          </a:solidFill>
                          <a:effectLst/>
                          <a:latin typeface="Arial" panose="020B0604020202020204" pitchFamily="34" charset="0"/>
                          <a:ea typeface="Times New Roman"/>
                          <a:cs typeface="Arial" panose="020B0604020202020204" pitchFamily="34" charset="0"/>
                        </a:rPr>
                        <a:t>    </a:t>
                      </a:r>
                      <a:r>
                        <a:rPr lang="en-US" sz="2400" b="1" dirty="0">
                          <a:solidFill>
                            <a:schemeClr val="tx1"/>
                          </a:solidFill>
                          <a:effectLst/>
                          <a:latin typeface="Arial" panose="020B0604020202020204" pitchFamily="34" charset="0"/>
                          <a:ea typeface="Times New Roman"/>
                          <a:cs typeface="Arial" panose="020B0604020202020204" pitchFamily="34" charset="0"/>
                        </a:rPr>
                        <a:t> </a:t>
                      </a:r>
                      <a:r>
                        <a:rPr lang="ar-EG" sz="2400" b="1" dirty="0">
                          <a:solidFill>
                            <a:schemeClr val="tx1"/>
                          </a:solidFill>
                          <a:effectLst/>
                          <a:latin typeface="Arial" panose="020B0604020202020204" pitchFamily="34" charset="0"/>
                          <a:ea typeface="Times New Roman"/>
                          <a:cs typeface="Arial" panose="020B0604020202020204" pitchFamily="34" charset="0"/>
                        </a:rPr>
                        <a:t>بولس</a:t>
                      </a:r>
                      <a:endParaRPr lang="en-US" sz="28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3"/>
                  </a:ext>
                </a:extLst>
              </a:tr>
              <a:tr h="1728209">
                <a:tc>
                  <a:txBody>
                    <a:bodyPr/>
                    <a:lstStyle/>
                    <a:p>
                      <a:pPr algn="ctr" rtl="1">
                        <a:spcAft>
                          <a:spcPts val="0"/>
                        </a:spcAft>
                      </a:pPr>
                      <a:r>
                        <a:rPr lang="en-US" sz="2400" dirty="0">
                          <a:solidFill>
                            <a:schemeClr val="tx1"/>
                          </a:solidFill>
                          <a:effectLst/>
                          <a:latin typeface="Arial" panose="020B0604020202020204" pitchFamily="34" charset="0"/>
                          <a:ea typeface="Times New Roman"/>
                          <a:cs typeface="Arial" panose="020B0604020202020204" pitchFamily="34" charset="0"/>
                        </a:rPr>
                        <a:t> </a:t>
                      </a:r>
                      <a:r>
                        <a:rPr lang="ar-EG" sz="2400" dirty="0">
                          <a:solidFill>
                            <a:schemeClr val="tx1"/>
                          </a:solidFill>
                          <a:effectLst/>
                          <a:latin typeface="Arial" panose="020B0604020202020204" pitchFamily="34" charset="0"/>
                          <a:ea typeface="Times New Roman"/>
                          <a:cs typeface="Arial" panose="020B0604020202020204" pitchFamily="34" charset="0"/>
                        </a:rPr>
                        <a:t>الكت</a:t>
                      </a:r>
                      <a:r>
                        <a:rPr lang="ar-JO" sz="2400" dirty="0">
                          <a:solidFill>
                            <a:schemeClr val="tx1"/>
                          </a:solidFill>
                          <a:effectLst/>
                          <a:latin typeface="Arial" panose="020B0604020202020204" pitchFamily="34" charset="0"/>
                          <a:ea typeface="Times New Roman"/>
                          <a:cs typeface="Arial" panose="020B0604020202020204" pitchFamily="34" charset="0"/>
                        </a:rPr>
                        <a:t>ّا</a:t>
                      </a:r>
                      <a:r>
                        <a:rPr lang="ar-EG" sz="2400" dirty="0">
                          <a:solidFill>
                            <a:schemeClr val="tx1"/>
                          </a:solidFill>
                          <a:effectLst/>
                          <a:latin typeface="Arial" panose="020B0604020202020204" pitchFamily="34" charset="0"/>
                          <a:ea typeface="Times New Roman"/>
                          <a:cs typeface="Arial" panose="020B0604020202020204" pitchFamily="34" charset="0"/>
                        </a:rPr>
                        <a:t>ب</a:t>
                      </a:r>
                    </a:p>
                    <a:p>
                      <a:pPr algn="ctr" rtl="1">
                        <a:spcAft>
                          <a:spcPts val="0"/>
                        </a:spcAft>
                      </a:pPr>
                      <a:r>
                        <a:rPr lang="ar-EG" sz="2400" dirty="0">
                          <a:solidFill>
                            <a:schemeClr val="tx1"/>
                          </a:solidFill>
                          <a:effectLst/>
                          <a:latin typeface="Arial" panose="020B0604020202020204" pitchFamily="34" charset="0"/>
                          <a:ea typeface="Times New Roman"/>
                          <a:cs typeface="Arial" panose="020B0604020202020204" pitchFamily="34" charset="0"/>
                        </a:rPr>
                        <a:t>1 أ- ب</a:t>
                      </a:r>
                      <a:r>
                        <a:rPr lang="en-US" sz="2400" dirty="0">
                          <a:solidFill>
                            <a:schemeClr val="tx1"/>
                          </a:solidFill>
                          <a:effectLst/>
                          <a:latin typeface="Arial" panose="020B0604020202020204" pitchFamily="34" charset="0"/>
                          <a:ea typeface="Times New Roman"/>
                          <a:cs typeface="Arial" panose="020B0604020202020204" pitchFamily="34" charset="0"/>
                        </a:rPr>
                        <a:t> </a:t>
                      </a:r>
                      <a:endParaRPr lang="en-US" sz="40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algn="ctr" rtl="1">
                        <a:spcAft>
                          <a:spcPts val="0"/>
                        </a:spcAft>
                      </a:pPr>
                      <a:r>
                        <a:rPr lang="en-US" sz="2400" dirty="0">
                          <a:solidFill>
                            <a:schemeClr val="tx1"/>
                          </a:solidFill>
                          <a:effectLst/>
                          <a:latin typeface="Arial" panose="020B0604020202020204" pitchFamily="34" charset="0"/>
                          <a:ea typeface="Times New Roman"/>
                          <a:cs typeface="Arial" panose="020B0604020202020204" pitchFamily="34" charset="0"/>
                        </a:rPr>
                        <a:t> </a:t>
                      </a:r>
                      <a:r>
                        <a:rPr lang="ar-EG" sz="1800" b="0" dirty="0">
                          <a:solidFill>
                            <a:schemeClr val="tx1"/>
                          </a:solidFill>
                          <a:effectLst/>
                          <a:latin typeface="Arial" panose="020B0604020202020204" pitchFamily="34" charset="0"/>
                          <a:ea typeface="Times New Roman"/>
                          <a:cs typeface="Arial" panose="020B0604020202020204" pitchFamily="34" charset="0"/>
                        </a:rPr>
                        <a:t>المست</a:t>
                      </a:r>
                      <a:r>
                        <a:rPr lang="ar-JO" sz="1800" b="0" dirty="0">
                          <a:solidFill>
                            <a:schemeClr val="tx1"/>
                          </a:solidFill>
                          <a:effectLst/>
                          <a:latin typeface="Arial" panose="020B0604020202020204" pitchFamily="34" charset="0"/>
                          <a:ea typeface="Times New Roman"/>
                          <a:cs typeface="Arial" panose="020B0604020202020204" pitchFamily="34" charset="0"/>
                        </a:rPr>
                        <a:t>لمون</a:t>
                      </a:r>
                      <a:endParaRPr lang="ar-EG" sz="1800" b="0" dirty="0">
                        <a:solidFill>
                          <a:schemeClr val="tx1"/>
                        </a:solidFill>
                        <a:effectLst/>
                        <a:latin typeface="Arial" panose="020B0604020202020204" pitchFamily="34" charset="0"/>
                        <a:ea typeface="Times New Roman"/>
                        <a:cs typeface="Arial" panose="020B0604020202020204" pitchFamily="34" charset="0"/>
                      </a:endParaRPr>
                    </a:p>
                    <a:p>
                      <a:pPr algn="ctr" rtl="1">
                        <a:spcAft>
                          <a:spcPts val="0"/>
                        </a:spcAft>
                      </a:pPr>
                      <a:r>
                        <a:rPr lang="ar-JO" sz="2400" dirty="0">
                          <a:solidFill>
                            <a:schemeClr val="tx1"/>
                          </a:solidFill>
                          <a:effectLst/>
                          <a:latin typeface="Arial" panose="020B0604020202020204" pitchFamily="34" charset="0"/>
                          <a:ea typeface="Times New Roman"/>
                          <a:cs typeface="Arial" panose="020B0604020202020204" pitchFamily="34" charset="0"/>
                        </a:rPr>
                        <a:t>1ت-3</a:t>
                      </a:r>
                      <a:endParaRPr lang="en-US" sz="40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algn="ctr" rtl="1">
                        <a:spcAft>
                          <a:spcPts val="0"/>
                        </a:spcAft>
                      </a:pPr>
                      <a:r>
                        <a:rPr lang="en-US" sz="2400" dirty="0">
                          <a:solidFill>
                            <a:schemeClr val="tx1"/>
                          </a:solidFill>
                          <a:effectLst/>
                          <a:latin typeface="Arial" panose="020B0604020202020204" pitchFamily="34" charset="0"/>
                          <a:ea typeface="Times New Roman"/>
                          <a:cs typeface="Arial" panose="020B0604020202020204" pitchFamily="34" charset="0"/>
                        </a:rPr>
                        <a:t> </a:t>
                      </a:r>
                      <a:r>
                        <a:rPr lang="ar-JO" sz="2400" dirty="0">
                          <a:solidFill>
                            <a:schemeClr val="tx1"/>
                          </a:solidFill>
                          <a:effectLst/>
                          <a:latin typeface="Arial" panose="020B0604020202020204" pitchFamily="34" charset="0"/>
                          <a:ea typeface="Times New Roman"/>
                          <a:cs typeface="Arial" panose="020B0604020202020204" pitchFamily="34" charset="0"/>
                        </a:rPr>
                        <a:t>ال</a:t>
                      </a:r>
                      <a:r>
                        <a:rPr lang="ar-EG" sz="2400" dirty="0">
                          <a:solidFill>
                            <a:schemeClr val="tx1"/>
                          </a:solidFill>
                          <a:effectLst/>
                          <a:latin typeface="Arial" panose="020B0604020202020204" pitchFamily="34" charset="0"/>
                          <a:ea typeface="Times New Roman"/>
                          <a:cs typeface="Arial" panose="020B0604020202020204" pitchFamily="34" charset="0"/>
                        </a:rPr>
                        <a:t>شكر</a:t>
                      </a:r>
                    </a:p>
                    <a:p>
                      <a:pPr algn="ctr" rtl="1">
                        <a:spcAft>
                          <a:spcPts val="0"/>
                        </a:spcAft>
                      </a:pPr>
                      <a:r>
                        <a:rPr lang="ar-EG" sz="2400" dirty="0">
                          <a:solidFill>
                            <a:schemeClr val="tx1"/>
                          </a:solidFill>
                          <a:effectLst/>
                          <a:latin typeface="Arial" panose="020B0604020202020204" pitchFamily="34" charset="0"/>
                          <a:ea typeface="Times New Roman"/>
                          <a:cs typeface="Arial" panose="020B0604020202020204" pitchFamily="34" charset="0"/>
                        </a:rPr>
                        <a:t>4-5</a:t>
                      </a:r>
                      <a:endParaRPr lang="en-US" sz="40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algn="ctr" rtl="1">
                        <a:spcAft>
                          <a:spcPts val="0"/>
                        </a:spcAft>
                      </a:pPr>
                      <a:r>
                        <a:rPr lang="en-US" sz="2400" dirty="0">
                          <a:solidFill>
                            <a:schemeClr val="tx1"/>
                          </a:solidFill>
                          <a:effectLst/>
                          <a:latin typeface="Arial" panose="020B0604020202020204" pitchFamily="34" charset="0"/>
                          <a:ea typeface="Times New Roman"/>
                          <a:cs typeface="Arial" panose="020B0604020202020204" pitchFamily="34" charset="0"/>
                        </a:rPr>
                        <a:t> </a:t>
                      </a:r>
                      <a:r>
                        <a:rPr lang="ar-EG" sz="2400" dirty="0">
                          <a:solidFill>
                            <a:schemeClr val="tx1"/>
                          </a:solidFill>
                          <a:effectLst/>
                          <a:latin typeface="Arial" panose="020B0604020202020204" pitchFamily="34" charset="0"/>
                          <a:ea typeface="Times New Roman"/>
                          <a:cs typeface="Arial" panose="020B0604020202020204" pitchFamily="34" charset="0"/>
                        </a:rPr>
                        <a:t>العلاقات</a:t>
                      </a:r>
                    </a:p>
                    <a:p>
                      <a:pPr algn="ctr" rtl="1">
                        <a:spcAft>
                          <a:spcPts val="0"/>
                        </a:spcAft>
                      </a:pPr>
                      <a:r>
                        <a:rPr lang="ar-EG" sz="2400" dirty="0">
                          <a:solidFill>
                            <a:schemeClr val="tx1"/>
                          </a:solidFill>
                          <a:effectLst/>
                          <a:latin typeface="Arial" panose="020B0604020202020204" pitchFamily="34" charset="0"/>
                          <a:ea typeface="Times New Roman"/>
                          <a:cs typeface="Arial" panose="020B0604020202020204" pitchFamily="34" charset="0"/>
                        </a:rPr>
                        <a:t>6-7</a:t>
                      </a:r>
                      <a:endParaRPr lang="en-US" sz="40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algn="ctr" rtl="1">
                        <a:spcAft>
                          <a:spcPts val="0"/>
                        </a:spcAft>
                      </a:pPr>
                      <a:r>
                        <a:rPr lang="en-US" sz="2400" dirty="0">
                          <a:solidFill>
                            <a:schemeClr val="tx1"/>
                          </a:solidFill>
                          <a:effectLst/>
                          <a:latin typeface="Arial" panose="020B0604020202020204" pitchFamily="34" charset="0"/>
                          <a:ea typeface="Times New Roman"/>
                          <a:cs typeface="Arial" panose="020B0604020202020204" pitchFamily="34" charset="0"/>
                        </a:rPr>
                        <a:t> </a:t>
                      </a:r>
                      <a:r>
                        <a:rPr lang="ar-JO" sz="2400" dirty="0">
                          <a:solidFill>
                            <a:schemeClr val="tx1"/>
                          </a:solidFill>
                          <a:effectLst/>
                          <a:latin typeface="Arial" panose="020B0604020202020204" pitchFamily="34" charset="0"/>
                          <a:ea typeface="Times New Roman"/>
                          <a:cs typeface="Arial" panose="020B0604020202020204" pitchFamily="34" charset="0"/>
                        </a:rPr>
                        <a:t>الت</a:t>
                      </a:r>
                      <a:r>
                        <a:rPr lang="ar-EG" sz="2400" dirty="0">
                          <a:solidFill>
                            <a:schemeClr val="tx1"/>
                          </a:solidFill>
                          <a:effectLst/>
                          <a:latin typeface="Arial" panose="020B0604020202020204" pitchFamily="34" charset="0"/>
                          <a:ea typeface="Times New Roman"/>
                          <a:cs typeface="Arial" panose="020B0604020202020204" pitchFamily="34" charset="0"/>
                        </a:rPr>
                        <a:t>ظلم </a:t>
                      </a:r>
                      <a:r>
                        <a:rPr lang="ar-JO" sz="2400" dirty="0">
                          <a:solidFill>
                            <a:schemeClr val="tx1"/>
                          </a:solidFill>
                          <a:effectLst/>
                          <a:latin typeface="Arial" panose="020B0604020202020204" pitchFamily="34" charset="0"/>
                          <a:ea typeface="Times New Roman"/>
                          <a:cs typeface="Arial" panose="020B0604020202020204" pitchFamily="34" charset="0"/>
                        </a:rPr>
                        <a:t>الع</a:t>
                      </a:r>
                      <a:r>
                        <a:rPr lang="ar-EG" sz="2400" dirty="0">
                          <a:solidFill>
                            <a:schemeClr val="tx1"/>
                          </a:solidFill>
                          <a:effectLst/>
                          <a:latin typeface="Arial" panose="020B0604020202020204" pitchFamily="34" charset="0"/>
                          <a:ea typeface="Times New Roman"/>
                          <a:cs typeface="Arial" panose="020B0604020202020204" pitchFamily="34" charset="0"/>
                        </a:rPr>
                        <a:t>ام</a:t>
                      </a:r>
                    </a:p>
                    <a:p>
                      <a:pPr algn="ctr" rtl="1">
                        <a:spcAft>
                          <a:spcPts val="0"/>
                        </a:spcAft>
                      </a:pPr>
                      <a:r>
                        <a:rPr lang="ar-EG" sz="2400" dirty="0">
                          <a:solidFill>
                            <a:schemeClr val="tx1"/>
                          </a:solidFill>
                          <a:effectLst/>
                          <a:latin typeface="Arial" panose="020B0604020202020204" pitchFamily="34" charset="0"/>
                          <a:ea typeface="Times New Roman"/>
                          <a:cs typeface="Arial" panose="020B0604020202020204" pitchFamily="34" charset="0"/>
                        </a:rPr>
                        <a:t>8-11</a:t>
                      </a:r>
                      <a:endParaRPr lang="en-US" sz="40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algn="ctr" rtl="1">
                        <a:spcAft>
                          <a:spcPts val="0"/>
                        </a:spcAft>
                      </a:pPr>
                      <a:r>
                        <a:rPr lang="ar-EG" sz="2400" dirty="0">
                          <a:solidFill>
                            <a:schemeClr val="tx1"/>
                          </a:solidFill>
                          <a:effectLst/>
                          <a:latin typeface="Arial" panose="020B0604020202020204" pitchFamily="34" charset="0"/>
                          <a:ea typeface="Times New Roman"/>
                          <a:cs typeface="Arial" panose="020B0604020202020204" pitchFamily="34" charset="0"/>
                        </a:rPr>
                        <a:t>أسباب العودة</a:t>
                      </a:r>
                    </a:p>
                    <a:p>
                      <a:pPr algn="ctr" rtl="1">
                        <a:spcAft>
                          <a:spcPts val="0"/>
                        </a:spcAft>
                      </a:pPr>
                      <a:r>
                        <a:rPr lang="ar-EG" sz="2400" dirty="0">
                          <a:solidFill>
                            <a:schemeClr val="tx1"/>
                          </a:solidFill>
                          <a:effectLst/>
                          <a:latin typeface="Arial" panose="020B0604020202020204" pitchFamily="34" charset="0"/>
                          <a:ea typeface="Times New Roman"/>
                          <a:cs typeface="Arial" panose="020B0604020202020204" pitchFamily="34" charset="0"/>
                        </a:rPr>
                        <a:t>12-16</a:t>
                      </a:r>
                      <a:endParaRPr lang="en-US" sz="40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JO" sz="2400" dirty="0">
                          <a:solidFill>
                            <a:schemeClr val="tx1"/>
                          </a:solidFill>
                          <a:effectLst/>
                          <a:latin typeface="Arial" panose="020B0604020202020204" pitchFamily="34" charset="0"/>
                          <a:ea typeface="Times New Roman"/>
                          <a:cs typeface="Arial" panose="020B0604020202020204" pitchFamily="34" charset="0"/>
                        </a:rPr>
                        <a:t>ال</a:t>
                      </a:r>
                      <a:r>
                        <a:rPr lang="ar-EG" sz="2400" dirty="0">
                          <a:solidFill>
                            <a:schemeClr val="tx1"/>
                          </a:solidFill>
                          <a:effectLst/>
                          <a:latin typeface="Arial" panose="020B0604020202020204" pitchFamily="34" charset="0"/>
                          <a:ea typeface="Times New Roman"/>
                          <a:cs typeface="Arial" panose="020B0604020202020204" pitchFamily="34" charset="0"/>
                        </a:rPr>
                        <a:t>تظ</a:t>
                      </a:r>
                      <a:r>
                        <a:rPr lang="ar-JO" sz="2400" dirty="0">
                          <a:solidFill>
                            <a:schemeClr val="tx1"/>
                          </a:solidFill>
                          <a:effectLst/>
                          <a:latin typeface="Arial" panose="020B0604020202020204" pitchFamily="34" charset="0"/>
                          <a:ea typeface="Times New Roman"/>
                          <a:cs typeface="Arial" panose="020B0604020202020204" pitchFamily="34" charset="0"/>
                        </a:rPr>
                        <a:t>ل</a:t>
                      </a:r>
                      <a:r>
                        <a:rPr lang="ar-EG" sz="2400" dirty="0">
                          <a:solidFill>
                            <a:schemeClr val="tx1"/>
                          </a:solidFill>
                          <a:effectLst/>
                          <a:latin typeface="Arial" panose="020B0604020202020204" pitchFamily="34" charset="0"/>
                          <a:ea typeface="Times New Roman"/>
                          <a:cs typeface="Arial" panose="020B0604020202020204" pitchFamily="34" charset="0"/>
                        </a:rPr>
                        <a:t>م </a:t>
                      </a:r>
                      <a:r>
                        <a:rPr lang="ar-JO" sz="2400" dirty="0">
                          <a:solidFill>
                            <a:schemeClr val="tx1"/>
                          </a:solidFill>
                          <a:effectLst/>
                          <a:latin typeface="Arial" panose="020B0604020202020204" pitchFamily="34" charset="0"/>
                          <a:ea typeface="Times New Roman"/>
                          <a:cs typeface="Arial" panose="020B0604020202020204" pitchFamily="34" charset="0"/>
                        </a:rPr>
                        <a:t>ال</a:t>
                      </a:r>
                      <a:r>
                        <a:rPr lang="ar-EG" sz="2400" dirty="0">
                          <a:solidFill>
                            <a:schemeClr val="tx1"/>
                          </a:solidFill>
                          <a:effectLst/>
                          <a:latin typeface="Arial" panose="020B0604020202020204" pitchFamily="34" charset="0"/>
                          <a:ea typeface="Times New Roman"/>
                          <a:cs typeface="Arial" panose="020B0604020202020204" pitchFamily="34" charset="0"/>
                        </a:rPr>
                        <a:t>محدد</a:t>
                      </a:r>
                      <a:r>
                        <a:rPr lang="ar-JO" sz="2400" dirty="0">
                          <a:solidFill>
                            <a:schemeClr val="tx1"/>
                          </a:solidFill>
                          <a:effectLst/>
                          <a:latin typeface="Arial" panose="020B0604020202020204" pitchFamily="34" charset="0"/>
                          <a:ea typeface="Times New Roman"/>
                          <a:cs typeface="Arial" panose="020B0604020202020204" pitchFamily="34" charset="0"/>
                        </a:rPr>
                        <a:t>   </a:t>
                      </a:r>
                      <a:r>
                        <a:rPr lang="ar-EG" sz="2400" dirty="0">
                          <a:solidFill>
                            <a:schemeClr val="tx1"/>
                          </a:solidFill>
                          <a:effectLst/>
                          <a:latin typeface="Arial" panose="020B0604020202020204" pitchFamily="34" charset="0"/>
                          <a:ea typeface="Times New Roman"/>
                          <a:cs typeface="Arial" panose="020B0604020202020204" pitchFamily="34" charset="0"/>
                        </a:rPr>
                        <a:t> 17-21</a:t>
                      </a:r>
                      <a:endParaRPr lang="en-US" sz="40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a:txBody>
                    <a:bodyPr/>
                    <a:lstStyle/>
                    <a:p>
                      <a:pPr algn="ctr" rtl="1">
                        <a:spcAft>
                          <a:spcPts val="0"/>
                        </a:spcAft>
                      </a:pPr>
                      <a:r>
                        <a:rPr lang="ar-EG" sz="2400" dirty="0">
                          <a:solidFill>
                            <a:schemeClr val="tx1"/>
                          </a:solidFill>
                          <a:effectLst/>
                          <a:latin typeface="Arial" panose="020B0604020202020204" pitchFamily="34" charset="0"/>
                          <a:ea typeface="Times New Roman"/>
                          <a:cs typeface="Arial" panose="020B0604020202020204" pitchFamily="34" charset="0"/>
                        </a:rPr>
                        <a:t>ال</a:t>
                      </a:r>
                      <a:r>
                        <a:rPr lang="ar-JO" sz="2400" dirty="0">
                          <a:solidFill>
                            <a:schemeClr val="tx1"/>
                          </a:solidFill>
                          <a:effectLst/>
                          <a:latin typeface="Arial" panose="020B0604020202020204" pitchFamily="34" charset="0"/>
                          <a:ea typeface="Times New Roman"/>
                          <a:cs typeface="Arial" panose="020B0604020202020204" pitchFamily="34" charset="0"/>
                        </a:rPr>
                        <a:t>إ</a:t>
                      </a:r>
                      <a:r>
                        <a:rPr lang="ar-EG" sz="2400" dirty="0">
                          <a:solidFill>
                            <a:schemeClr val="tx1"/>
                          </a:solidFill>
                          <a:effectLst/>
                          <a:latin typeface="Arial" panose="020B0604020202020204" pitchFamily="34" charset="0"/>
                          <a:ea typeface="Times New Roman"/>
                          <a:cs typeface="Arial" panose="020B0604020202020204" pitchFamily="34" charset="0"/>
                        </a:rPr>
                        <a:t>ستعدادات</a:t>
                      </a:r>
                    </a:p>
                    <a:p>
                      <a:pPr algn="ctr" rtl="1">
                        <a:spcAft>
                          <a:spcPts val="0"/>
                        </a:spcAft>
                      </a:pPr>
                      <a:r>
                        <a:rPr lang="ar-EG" sz="2400" dirty="0">
                          <a:solidFill>
                            <a:schemeClr val="tx1"/>
                          </a:solidFill>
                          <a:effectLst/>
                          <a:latin typeface="Arial" panose="020B0604020202020204" pitchFamily="34" charset="0"/>
                          <a:ea typeface="Times New Roman"/>
                          <a:cs typeface="Arial" panose="020B0604020202020204" pitchFamily="34" charset="0"/>
                        </a:rPr>
                        <a:t>التحيات</a:t>
                      </a:r>
                    </a:p>
                    <a:p>
                      <a:pPr algn="ctr" rtl="1">
                        <a:spcAft>
                          <a:spcPts val="0"/>
                        </a:spcAft>
                      </a:pPr>
                      <a:r>
                        <a:rPr lang="ar-JO" sz="2400" dirty="0">
                          <a:solidFill>
                            <a:schemeClr val="tx1"/>
                          </a:solidFill>
                          <a:effectLst/>
                          <a:latin typeface="Arial" panose="020B0604020202020204" pitchFamily="34" charset="0"/>
                          <a:ea typeface="Times New Roman"/>
                          <a:cs typeface="Arial" panose="020B0604020202020204" pitchFamily="34" charset="0"/>
                        </a:rPr>
                        <a:t>الب</a:t>
                      </a:r>
                      <a:r>
                        <a:rPr lang="ar-EG" sz="2400" dirty="0">
                          <a:solidFill>
                            <a:schemeClr val="tx1"/>
                          </a:solidFill>
                          <a:effectLst/>
                          <a:latin typeface="Arial" panose="020B0604020202020204" pitchFamily="34" charset="0"/>
                          <a:ea typeface="Times New Roman"/>
                          <a:cs typeface="Arial" panose="020B0604020202020204" pitchFamily="34" charset="0"/>
                        </a:rPr>
                        <a:t>ركة</a:t>
                      </a:r>
                    </a:p>
                    <a:p>
                      <a:pPr algn="ctr" rtl="1">
                        <a:spcAft>
                          <a:spcPts val="0"/>
                        </a:spcAft>
                      </a:pPr>
                      <a:r>
                        <a:rPr lang="ar-EG" sz="2400" dirty="0">
                          <a:solidFill>
                            <a:schemeClr val="tx1"/>
                          </a:solidFill>
                          <a:effectLst/>
                          <a:latin typeface="Arial" panose="020B0604020202020204" pitchFamily="34" charset="0"/>
                          <a:ea typeface="Times New Roman"/>
                          <a:cs typeface="Arial" panose="020B0604020202020204" pitchFamily="34" charset="0"/>
                        </a:rPr>
                        <a:t>22-25</a:t>
                      </a:r>
                      <a:r>
                        <a:rPr lang="en-US" sz="2400" dirty="0">
                          <a:solidFill>
                            <a:schemeClr val="tx1"/>
                          </a:solidFill>
                          <a:effectLst/>
                          <a:latin typeface="Arial" panose="020B0604020202020204" pitchFamily="34" charset="0"/>
                          <a:ea typeface="Times New Roman"/>
                          <a:cs typeface="Arial" panose="020B0604020202020204" pitchFamily="34" charset="0"/>
                        </a:rPr>
                        <a:t> </a:t>
                      </a:r>
                      <a:endParaRPr lang="en-US" sz="4000"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extLst>
                  <a:ext uri="{0D108BD9-81ED-4DB2-BD59-A6C34878D82A}">
                    <a16:rowId xmlns:a16="http://schemas.microsoft.com/office/drawing/2014/main" val="10004"/>
                  </a:ext>
                </a:extLst>
              </a:tr>
              <a:tr h="438053">
                <a:tc gridSpan="8">
                  <a:txBody>
                    <a:bodyPr/>
                    <a:lstStyle/>
                    <a:p>
                      <a:pPr algn="ctr" rtl="1">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من روما إلى كولوسي</a:t>
                      </a:r>
                      <a:endParaRPr lang="en-US" sz="2400" b="1"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extLst>
                  <a:ext uri="{0D108BD9-81ED-4DB2-BD59-A6C34878D82A}">
                    <a16:rowId xmlns:a16="http://schemas.microsoft.com/office/drawing/2014/main" val="10005"/>
                  </a:ext>
                </a:extLst>
              </a:tr>
              <a:tr h="438053">
                <a:tc gridSpan="8">
                  <a:txBody>
                    <a:bodyPr/>
                    <a:lstStyle/>
                    <a:p>
                      <a:pPr algn="ctr" rtl="1">
                        <a:spcAft>
                          <a:spcPts val="0"/>
                        </a:spcAft>
                      </a:pPr>
                      <a:r>
                        <a:rPr lang="ar-EG" sz="2400" b="1" dirty="0">
                          <a:solidFill>
                            <a:schemeClr val="tx1"/>
                          </a:solidFill>
                          <a:effectLst/>
                          <a:latin typeface="Arial" panose="020B0604020202020204" pitchFamily="34" charset="0"/>
                          <a:ea typeface="Times New Roman"/>
                          <a:cs typeface="Arial" panose="020B0604020202020204" pitchFamily="34" charset="0"/>
                        </a:rPr>
                        <a:t>خريف 61 م</a:t>
                      </a:r>
                      <a:endParaRPr lang="en-US" sz="2400" b="1" dirty="0">
                        <a:solidFill>
                          <a:schemeClr val="tx1"/>
                        </a:solidFill>
                        <a:effectLst/>
                        <a:latin typeface="Arial" panose="020B0604020202020204" pitchFamily="34" charset="0"/>
                        <a:ea typeface="Times New Roman"/>
                        <a:cs typeface="Arial" panose="020B0604020202020204" pitchFamily="34" charset="0"/>
                      </a:endParaRPr>
                    </a:p>
                  </a:txBody>
                  <a:tcPr marL="50800" marR="508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7" name="Text Box 24"/>
          <p:cNvSpPr txBox="1">
            <a:spLocks noChangeArrowheads="1"/>
          </p:cNvSpPr>
          <p:nvPr/>
        </p:nvSpPr>
        <p:spPr bwMode="auto">
          <a:xfrm>
            <a:off x="8472410" y="65344"/>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altLang="zh-CN" sz="2400" b="1" i="0" u="none" strike="noStrike" kern="1200" cap="none" spc="0" normalizeH="0" baseline="0" noProof="0" dirty="0">
                <a:ln>
                  <a:noFill/>
                </a:ln>
                <a:solidFill>
                  <a:prstClr val="white"/>
                </a:solidFill>
                <a:effectLst>
                  <a:outerShdw blurRad="50800" dist="38100" dir="2700000" algn="tl" rotWithShape="0">
                    <a:srgbClr val="000000">
                      <a:alpha val="96000"/>
                    </a:srgbClr>
                  </a:outerShdw>
                </a:effectLst>
                <a:uLnTx/>
                <a:uFillTx/>
                <a:latin typeface="Arial" panose="020B0604020202020204" pitchFamily="34" charset="0"/>
                <a:cs typeface="Arial" panose="020B0604020202020204" pitchFamily="34" charset="0"/>
              </a:rPr>
              <a:t>245</a:t>
            </a:r>
            <a:endParaRPr kumimoji="0" lang="en-US" altLang="zh-CN" sz="2400" b="1" i="0" u="none" strike="noStrike" kern="1200" cap="none" spc="0" normalizeH="0" baseline="0" noProof="0" dirty="0">
              <a:ln>
                <a:noFill/>
              </a:ln>
              <a:solidFill>
                <a:prstClr val="white"/>
              </a:solidFill>
              <a:effectLst>
                <a:outerShdw blurRad="50800" dist="38100" dir="2700000" algn="tl" rotWithShape="0">
                  <a:srgbClr val="000000">
                    <a:alpha val="96000"/>
                  </a:srgbClr>
                </a:outerShdw>
              </a:effectLst>
              <a:uLnTx/>
              <a:uFillTx/>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63CCA64B-0A3A-8246-B64E-3F8DBCE5671D}"/>
              </a:ext>
            </a:extLst>
          </p:cNvPr>
          <p:cNvSpPr txBox="1">
            <a:spLocks noChangeArrowheads="1"/>
          </p:cNvSpPr>
          <p:nvPr/>
        </p:nvSpPr>
        <p:spPr bwMode="auto">
          <a:xfrm>
            <a:off x="5743455" y="6092825"/>
            <a:ext cx="3427133"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SA"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فليمون</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63238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6988"/>
            <a:ext cx="9144000" cy="6956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274" name="Rectangle 3"/>
          <p:cNvSpPr>
            <a:spLocks noGrp="1" noChangeArrowheads="1"/>
          </p:cNvSpPr>
          <p:nvPr>
            <p:ph type="title"/>
          </p:nvPr>
        </p:nvSpPr>
        <p:spPr>
          <a:xfrm>
            <a:off x="827584" y="404664"/>
            <a:ext cx="7344816" cy="864096"/>
          </a:xfrm>
          <a:solidFill>
            <a:srgbClr val="000000"/>
          </a:solidFill>
        </p:spPr>
        <p:txBody>
          <a:bodyPr/>
          <a:lstStyle/>
          <a:p>
            <a:pPr eaLnBrk="1" hangingPunct="1"/>
            <a:r>
              <a:rPr lang="ar-JO" dirty="0">
                <a:solidFill>
                  <a:srgbClr val="FFFFFF"/>
                </a:solidFill>
                <a:latin typeface="Arial" panose="020B0604020202020204" pitchFamily="34" charset="0"/>
                <a:cs typeface="Arial" panose="020B0604020202020204" pitchFamily="34" charset="0"/>
              </a:rPr>
              <a:t>البيان الموجز</a:t>
            </a:r>
            <a:endParaRPr lang="en-US" dirty="0">
              <a:solidFill>
                <a:srgbClr val="FFFFFF"/>
              </a:solidFill>
              <a:latin typeface="Arial" panose="020B0604020202020204" pitchFamily="34" charset="0"/>
              <a:cs typeface="Arial" panose="020B0604020202020204" pitchFamily="34" charset="0"/>
            </a:endParaRPr>
          </a:p>
        </p:txBody>
      </p:sp>
      <p:sp>
        <p:nvSpPr>
          <p:cNvPr id="45060" name="Text Box 4"/>
          <p:cNvSpPr txBox="1">
            <a:spLocks noChangeArrowheads="1"/>
          </p:cNvSpPr>
          <p:nvPr/>
        </p:nvSpPr>
        <p:spPr bwMode="auto">
          <a:xfrm>
            <a:off x="152400" y="3962400"/>
            <a:ext cx="8915400" cy="2308324"/>
          </a:xfrm>
          <a:prstGeom prst="rect">
            <a:avLst/>
          </a:prstGeom>
          <a:solidFill>
            <a:srgbClr val="800000">
              <a:alpha val="70000"/>
            </a:srgbClr>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يطلب بولس من مالك العبد المسيحي فليمون </a:t>
            </a:r>
            <a:r>
              <a:rPr kumimoji="0" lang="ar-SA"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المغفرة</a:t>
            </a:r>
            <a:r>
              <a:rPr kumimoji="0" lang="ar-SA"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لعبده الهارب ولكن التائب أنسيمس، الذي قاده بولس إلى المسيح وأرسله إلى فليمون لإعادة ذكره كأخ مسيحي ليعلمه </a:t>
            </a:r>
            <a:r>
              <a:rPr kumimoji="0" lang="ar-SA"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كيف يغفر ويغفر له</a:t>
            </a:r>
            <a:r>
              <a:rPr kumimoji="0" lang="ar-SA"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p>
        </p:txBody>
      </p:sp>
      <p:sp>
        <p:nvSpPr>
          <p:cNvPr id="182276" name="Text Box 5"/>
          <p:cNvSpPr txBox="1">
            <a:spLocks noChangeArrowheads="1"/>
          </p:cNvSpPr>
          <p:nvPr/>
        </p:nvSpPr>
        <p:spPr bwMode="auto">
          <a:xfrm>
            <a:off x="8410326" y="-27384"/>
            <a:ext cx="704039" cy="461665"/>
          </a:xfrm>
          <a:prstGeom prst="rect">
            <a:avLst/>
          </a:prstGeom>
          <a:solidFill>
            <a:schemeClr val="tx1"/>
          </a:solid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245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0D6812E8-4BC9-1639-DE59-3DAA469065C1}"/>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SA"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فليمون</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89818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20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329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5200650"/>
            <a:ext cx="7975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298" name="Rectangle 2"/>
          <p:cNvSpPr>
            <a:spLocks noGrp="1" noChangeArrowheads="1"/>
          </p:cNvSpPr>
          <p:nvPr>
            <p:ph type="title"/>
          </p:nvPr>
        </p:nvSpPr>
        <p:spPr>
          <a:xfrm>
            <a:off x="457200" y="-26988"/>
            <a:ext cx="8229600" cy="863601"/>
          </a:xfrm>
        </p:spPr>
        <p:txBody>
          <a:bodyPr/>
          <a:lstStyle/>
          <a:p>
            <a:pPr eaLnBrk="1" hangingPunct="1"/>
            <a:r>
              <a:rPr lang="ar-JO" dirty="0">
                <a:latin typeface="Arial"/>
                <a:cs typeface="Arial"/>
              </a:rPr>
              <a:t>التطبيق</a:t>
            </a:r>
            <a:endParaRPr lang="en-US" dirty="0">
              <a:latin typeface="Arial"/>
              <a:cs typeface="Arial"/>
            </a:endParaRPr>
          </a:p>
        </p:txBody>
      </p:sp>
      <p:sp>
        <p:nvSpPr>
          <p:cNvPr id="46083" name="Text Box 3"/>
          <p:cNvSpPr txBox="1">
            <a:spLocks noChangeArrowheads="1"/>
          </p:cNvSpPr>
          <p:nvPr/>
        </p:nvSpPr>
        <p:spPr bwMode="auto">
          <a:xfrm>
            <a:off x="625475" y="1022350"/>
            <a:ext cx="6446855"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893763" indent="-8937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33400" marR="0" lvl="0" indent="-533400" algn="r" defTabSz="628650" rtl="0" eaLnBrk="1" fontAlgn="base" latinLnBrk="0" hangingPunct="1">
              <a:lnSpc>
                <a:spcPct val="8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a:ea typeface="ＭＳ Ｐゴシック" charset="0"/>
                <a:cs typeface="Arial"/>
              </a:rPr>
              <a:t>مع من تتصل الآن بشكل أفضل ؟</a:t>
            </a:r>
            <a:endPar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533400" marR="0" lvl="0" indent="-533400" algn="l" defTabSz="628650" rtl="0" eaLnBrk="1" fontAlgn="base"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533400" marR="0" lvl="0" indent="-533400" algn="r" defTabSz="628650" rtl="0" eaLnBrk="1" fontAlgn="base" latinLnBrk="0" hangingPunct="1">
              <a:lnSpc>
                <a:spcPct val="8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0"/>
                <a:cs typeface="Arial"/>
              </a:rPr>
              <a:t>1. فليمون</a:t>
            </a:r>
            <a:endParaRPr kumimoji="0" lang="en-US" sz="32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533400" marR="0" lvl="0" indent="-533400" algn="l" defTabSz="628650" rtl="0" eaLnBrk="1" fontAlgn="base" latinLnBrk="0" hangingPunct="1">
              <a:lnSpc>
                <a:spcPct val="80000"/>
              </a:lnSpc>
              <a:spcBef>
                <a:spcPct val="0"/>
              </a:spcBef>
              <a:spcAft>
                <a:spcPct val="0"/>
              </a:spcAft>
              <a:buClrTx/>
              <a:buSzTx/>
              <a:buFontTx/>
              <a:buAutoNum type="arabicPeriod"/>
              <a:tabLst/>
              <a:defRPr/>
            </a:pPr>
            <a:endParaRPr kumimoji="0" lang="en-US" sz="32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533400" marR="0" lvl="0" indent="-533400" algn="r" defTabSz="628650" rtl="0" eaLnBrk="1" fontAlgn="base" latinLnBrk="0" hangingPunct="1">
              <a:lnSpc>
                <a:spcPct val="8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0"/>
                <a:cs typeface="Arial"/>
              </a:rPr>
              <a:t>2. أنسيمس</a:t>
            </a:r>
            <a:endParaRPr kumimoji="0" lang="en-US" sz="32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533400" marR="0" lvl="0" indent="-533400" algn="l" defTabSz="628650" rtl="0" eaLnBrk="1" fontAlgn="base" latinLnBrk="0" hangingPunct="1">
              <a:lnSpc>
                <a:spcPct val="80000"/>
              </a:lnSpc>
              <a:spcBef>
                <a:spcPct val="0"/>
              </a:spcBef>
              <a:spcAft>
                <a:spcPct val="0"/>
              </a:spcAft>
              <a:buClrTx/>
              <a:buSzTx/>
              <a:buFontTx/>
              <a:buAutoNum type="arabicPeriod"/>
              <a:tabLst/>
              <a:defRPr/>
            </a:pPr>
            <a:endParaRPr kumimoji="0" lang="en-US" sz="32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533400" marR="0" lvl="0" indent="-533400" algn="r" defTabSz="628650" rtl="0" eaLnBrk="1" fontAlgn="base" latinLnBrk="0" hangingPunct="1">
              <a:lnSpc>
                <a:spcPct val="8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0"/>
                <a:cs typeface="Arial"/>
              </a:rPr>
              <a:t>3. بولس</a:t>
            </a:r>
            <a:endParaRPr kumimoji="0" lang="en-US" sz="32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533400" marR="0" lvl="0" indent="-533400" algn="l" defTabSz="628650" rtl="0" eaLnBrk="1" fontAlgn="base" latinLnBrk="0" hangingPunct="1">
              <a:lnSpc>
                <a:spcPct val="80000"/>
              </a:lnSpc>
              <a:spcBef>
                <a:spcPct val="0"/>
              </a:spcBef>
              <a:spcAft>
                <a:spcPct val="0"/>
              </a:spcAft>
              <a:buClrTx/>
              <a:buSzTx/>
              <a:buFontTx/>
              <a:buAutoNum type="arabicPeriod"/>
              <a:tabLst/>
              <a:defRPr/>
            </a:pPr>
            <a:endParaRPr kumimoji="0" lang="en-US" sz="32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533400" marR="0" lvl="0" indent="-533400" algn="r" defTabSz="628650" rtl="0" eaLnBrk="1" fontAlgn="base" latinLnBrk="0" hangingPunct="1">
              <a:lnSpc>
                <a:spcPct val="8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0"/>
                <a:cs typeface="Arial"/>
              </a:rPr>
              <a:t>4. الكنيسة</a:t>
            </a:r>
            <a:endParaRPr kumimoji="0" lang="en-US" sz="32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nvGrpSpPr>
          <p:cNvPr id="183300" name="Group 4"/>
          <p:cNvGrpSpPr>
            <a:grpSpLocks noChangeAspect="1"/>
          </p:cNvGrpSpPr>
          <p:nvPr/>
        </p:nvGrpSpPr>
        <p:grpSpPr bwMode="auto">
          <a:xfrm>
            <a:off x="4587875" y="1679575"/>
            <a:ext cx="3962400" cy="3502025"/>
            <a:chOff x="2640" y="1728"/>
            <a:chExt cx="2496" cy="2206"/>
          </a:xfrm>
        </p:grpSpPr>
        <p:sp>
          <p:nvSpPr>
            <p:cNvPr id="183303" name="AutoShape 5"/>
            <p:cNvSpPr>
              <a:spLocks noChangeAspect="1" noChangeArrowheads="1" noTextEdit="1"/>
            </p:cNvSpPr>
            <p:nvPr/>
          </p:nvSpPr>
          <p:spPr bwMode="auto">
            <a:xfrm>
              <a:off x="2640" y="1728"/>
              <a:ext cx="2496" cy="2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nvGrpSpPr>
            <p:cNvPr id="183304" name="Group 6"/>
            <p:cNvGrpSpPr>
              <a:grpSpLocks/>
            </p:cNvGrpSpPr>
            <p:nvPr/>
          </p:nvGrpSpPr>
          <p:grpSpPr bwMode="auto">
            <a:xfrm>
              <a:off x="2640" y="1728"/>
              <a:ext cx="1368" cy="2202"/>
              <a:chOff x="2640" y="1728"/>
              <a:chExt cx="1368" cy="2202"/>
            </a:xfrm>
          </p:grpSpPr>
          <p:sp>
            <p:nvSpPr>
              <p:cNvPr id="183313" name="Freeform 7"/>
              <p:cNvSpPr>
                <a:spLocks/>
              </p:cNvSpPr>
              <p:nvPr/>
            </p:nvSpPr>
            <p:spPr bwMode="auto">
              <a:xfrm>
                <a:off x="2735" y="2317"/>
                <a:ext cx="214" cy="1507"/>
              </a:xfrm>
              <a:custGeom>
                <a:avLst/>
                <a:gdLst>
                  <a:gd name="T0" fmla="*/ 0 w 430"/>
                  <a:gd name="T1" fmla="*/ 0 h 3014"/>
                  <a:gd name="T2" fmla="*/ 0 w 430"/>
                  <a:gd name="T3" fmla="*/ 1 h 3014"/>
                  <a:gd name="T4" fmla="*/ 0 w 430"/>
                  <a:gd name="T5" fmla="*/ 1 h 3014"/>
                  <a:gd name="T6" fmla="*/ 0 w 430"/>
                  <a:gd name="T7" fmla="*/ 1 h 3014"/>
                  <a:gd name="T8" fmla="*/ 0 w 430"/>
                  <a:gd name="T9" fmla="*/ 1 h 3014"/>
                  <a:gd name="T10" fmla="*/ 0 w 430"/>
                  <a:gd name="T11" fmla="*/ 1 h 3014"/>
                  <a:gd name="T12" fmla="*/ 0 w 430"/>
                  <a:gd name="T13" fmla="*/ 1 h 3014"/>
                  <a:gd name="T14" fmla="*/ 0 w 430"/>
                  <a:gd name="T15" fmla="*/ 1 h 3014"/>
                  <a:gd name="T16" fmla="*/ 0 w 430"/>
                  <a:gd name="T17" fmla="*/ 1 h 3014"/>
                  <a:gd name="T18" fmla="*/ 0 w 430"/>
                  <a:gd name="T19" fmla="*/ 1 h 3014"/>
                  <a:gd name="T20" fmla="*/ 0 w 430"/>
                  <a:gd name="T21" fmla="*/ 1 h 3014"/>
                  <a:gd name="T22" fmla="*/ 0 w 430"/>
                  <a:gd name="T23" fmla="*/ 1 h 3014"/>
                  <a:gd name="T24" fmla="*/ 0 w 430"/>
                  <a:gd name="T25" fmla="*/ 1 h 3014"/>
                  <a:gd name="T26" fmla="*/ 0 w 430"/>
                  <a:gd name="T27" fmla="*/ 1 h 3014"/>
                  <a:gd name="T28" fmla="*/ 0 w 430"/>
                  <a:gd name="T29" fmla="*/ 1 h 3014"/>
                  <a:gd name="T30" fmla="*/ 0 w 430"/>
                  <a:gd name="T31" fmla="*/ 1 h 3014"/>
                  <a:gd name="T32" fmla="*/ 0 w 430"/>
                  <a:gd name="T33" fmla="*/ 1 h 3014"/>
                  <a:gd name="T34" fmla="*/ 0 w 430"/>
                  <a:gd name="T35" fmla="*/ 1 h 3014"/>
                  <a:gd name="T36" fmla="*/ 0 w 430"/>
                  <a:gd name="T37" fmla="*/ 1 h 3014"/>
                  <a:gd name="T38" fmla="*/ 0 w 430"/>
                  <a:gd name="T39" fmla="*/ 1 h 3014"/>
                  <a:gd name="T40" fmla="*/ 0 w 430"/>
                  <a:gd name="T41" fmla="*/ 1 h 3014"/>
                  <a:gd name="T42" fmla="*/ 0 w 430"/>
                  <a:gd name="T43" fmla="*/ 1 h 3014"/>
                  <a:gd name="T44" fmla="*/ 0 w 430"/>
                  <a:gd name="T45" fmla="*/ 1 h 3014"/>
                  <a:gd name="T46" fmla="*/ 0 w 430"/>
                  <a:gd name="T47" fmla="*/ 1 h 3014"/>
                  <a:gd name="T48" fmla="*/ 0 w 430"/>
                  <a:gd name="T49" fmla="*/ 1 h 3014"/>
                  <a:gd name="T50" fmla="*/ 0 w 430"/>
                  <a:gd name="T51" fmla="*/ 1 h 3014"/>
                  <a:gd name="T52" fmla="*/ 0 w 430"/>
                  <a:gd name="T53" fmla="*/ 1 h 3014"/>
                  <a:gd name="T54" fmla="*/ 0 w 430"/>
                  <a:gd name="T55" fmla="*/ 0 h 3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0"/>
                  <a:gd name="T85" fmla="*/ 0 h 3014"/>
                  <a:gd name="T86" fmla="*/ 430 w 430"/>
                  <a:gd name="T87" fmla="*/ 3014 h 30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0" h="3014">
                    <a:moveTo>
                      <a:pt x="230" y="0"/>
                    </a:moveTo>
                    <a:lnTo>
                      <a:pt x="241" y="676"/>
                    </a:lnTo>
                    <a:lnTo>
                      <a:pt x="175" y="1573"/>
                    </a:lnTo>
                    <a:lnTo>
                      <a:pt x="87" y="2315"/>
                    </a:lnTo>
                    <a:lnTo>
                      <a:pt x="0" y="2924"/>
                    </a:lnTo>
                    <a:lnTo>
                      <a:pt x="77" y="2980"/>
                    </a:lnTo>
                    <a:lnTo>
                      <a:pt x="230" y="3014"/>
                    </a:lnTo>
                    <a:lnTo>
                      <a:pt x="309" y="2957"/>
                    </a:lnTo>
                    <a:lnTo>
                      <a:pt x="296" y="2293"/>
                    </a:lnTo>
                    <a:lnTo>
                      <a:pt x="330" y="1562"/>
                    </a:lnTo>
                    <a:lnTo>
                      <a:pt x="385" y="931"/>
                    </a:lnTo>
                    <a:lnTo>
                      <a:pt x="430" y="731"/>
                    </a:lnTo>
                    <a:lnTo>
                      <a:pt x="375" y="488"/>
                    </a:lnTo>
                    <a:lnTo>
                      <a:pt x="296" y="1196"/>
                    </a:lnTo>
                    <a:lnTo>
                      <a:pt x="253" y="1739"/>
                    </a:lnTo>
                    <a:lnTo>
                      <a:pt x="230" y="2393"/>
                    </a:lnTo>
                    <a:lnTo>
                      <a:pt x="253" y="2924"/>
                    </a:lnTo>
                    <a:lnTo>
                      <a:pt x="209" y="2957"/>
                    </a:lnTo>
                    <a:lnTo>
                      <a:pt x="132" y="2946"/>
                    </a:lnTo>
                    <a:lnTo>
                      <a:pt x="66" y="2880"/>
                    </a:lnTo>
                    <a:lnTo>
                      <a:pt x="120" y="2448"/>
                    </a:lnTo>
                    <a:lnTo>
                      <a:pt x="187" y="1917"/>
                    </a:lnTo>
                    <a:lnTo>
                      <a:pt x="219" y="1562"/>
                    </a:lnTo>
                    <a:lnTo>
                      <a:pt x="253" y="1097"/>
                    </a:lnTo>
                    <a:lnTo>
                      <a:pt x="296" y="654"/>
                    </a:lnTo>
                    <a:lnTo>
                      <a:pt x="296" y="289"/>
                    </a:lnTo>
                    <a:lnTo>
                      <a:pt x="230" y="44"/>
                    </a:lnTo>
                    <a:lnTo>
                      <a:pt x="2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14" name="Freeform 8"/>
              <p:cNvSpPr>
                <a:spLocks/>
              </p:cNvSpPr>
              <p:nvPr/>
            </p:nvSpPr>
            <p:spPr bwMode="auto">
              <a:xfrm>
                <a:off x="2640" y="1728"/>
                <a:ext cx="1368" cy="2202"/>
              </a:xfrm>
              <a:custGeom>
                <a:avLst/>
                <a:gdLst>
                  <a:gd name="T0" fmla="*/ 1 w 2736"/>
                  <a:gd name="T1" fmla="*/ 0 h 4405"/>
                  <a:gd name="T2" fmla="*/ 1 w 2736"/>
                  <a:gd name="T3" fmla="*/ 0 h 4405"/>
                  <a:gd name="T4" fmla="*/ 1 w 2736"/>
                  <a:gd name="T5" fmla="*/ 0 h 4405"/>
                  <a:gd name="T6" fmla="*/ 1 w 2736"/>
                  <a:gd name="T7" fmla="*/ 0 h 4405"/>
                  <a:gd name="T8" fmla="*/ 1 w 2736"/>
                  <a:gd name="T9" fmla="*/ 0 h 4405"/>
                  <a:gd name="T10" fmla="*/ 1 w 2736"/>
                  <a:gd name="T11" fmla="*/ 0 h 4405"/>
                  <a:gd name="T12" fmla="*/ 1 w 2736"/>
                  <a:gd name="T13" fmla="*/ 0 h 4405"/>
                  <a:gd name="T14" fmla="*/ 1 w 2736"/>
                  <a:gd name="T15" fmla="*/ 0 h 4405"/>
                  <a:gd name="T16" fmla="*/ 1 w 2736"/>
                  <a:gd name="T17" fmla="*/ 0 h 4405"/>
                  <a:gd name="T18" fmla="*/ 1 w 2736"/>
                  <a:gd name="T19" fmla="*/ 0 h 4405"/>
                  <a:gd name="T20" fmla="*/ 1 w 2736"/>
                  <a:gd name="T21" fmla="*/ 0 h 4405"/>
                  <a:gd name="T22" fmla="*/ 1 w 2736"/>
                  <a:gd name="T23" fmla="*/ 0 h 4405"/>
                  <a:gd name="T24" fmla="*/ 1 w 2736"/>
                  <a:gd name="T25" fmla="*/ 0 h 4405"/>
                  <a:gd name="T26" fmla="*/ 1 w 2736"/>
                  <a:gd name="T27" fmla="*/ 0 h 4405"/>
                  <a:gd name="T28" fmla="*/ 1 w 2736"/>
                  <a:gd name="T29" fmla="*/ 0 h 4405"/>
                  <a:gd name="T30" fmla="*/ 1 w 2736"/>
                  <a:gd name="T31" fmla="*/ 0 h 4405"/>
                  <a:gd name="T32" fmla="*/ 1 w 2736"/>
                  <a:gd name="T33" fmla="*/ 0 h 4405"/>
                  <a:gd name="T34" fmla="*/ 1 w 2736"/>
                  <a:gd name="T35" fmla="*/ 0 h 4405"/>
                  <a:gd name="T36" fmla="*/ 1 w 2736"/>
                  <a:gd name="T37" fmla="*/ 0 h 4405"/>
                  <a:gd name="T38" fmla="*/ 1 w 2736"/>
                  <a:gd name="T39" fmla="*/ 0 h 4405"/>
                  <a:gd name="T40" fmla="*/ 1 w 2736"/>
                  <a:gd name="T41" fmla="*/ 0 h 4405"/>
                  <a:gd name="T42" fmla="*/ 1 w 2736"/>
                  <a:gd name="T43" fmla="*/ 0 h 4405"/>
                  <a:gd name="T44" fmla="*/ 1 w 2736"/>
                  <a:gd name="T45" fmla="*/ 0 h 4405"/>
                  <a:gd name="T46" fmla="*/ 1 w 2736"/>
                  <a:gd name="T47" fmla="*/ 0 h 4405"/>
                  <a:gd name="T48" fmla="*/ 0 w 2736"/>
                  <a:gd name="T49" fmla="*/ 0 h 4405"/>
                  <a:gd name="T50" fmla="*/ 1 w 2736"/>
                  <a:gd name="T51" fmla="*/ 0 h 4405"/>
                  <a:gd name="T52" fmla="*/ 1 w 2736"/>
                  <a:gd name="T53" fmla="*/ 0 h 4405"/>
                  <a:gd name="T54" fmla="*/ 1 w 2736"/>
                  <a:gd name="T55" fmla="*/ 0 h 4405"/>
                  <a:gd name="T56" fmla="*/ 1 w 2736"/>
                  <a:gd name="T57" fmla="*/ 0 h 4405"/>
                  <a:gd name="T58" fmla="*/ 1 w 2736"/>
                  <a:gd name="T59" fmla="*/ 0 h 4405"/>
                  <a:gd name="T60" fmla="*/ 1 w 2736"/>
                  <a:gd name="T61" fmla="*/ 0 h 4405"/>
                  <a:gd name="T62" fmla="*/ 1 w 2736"/>
                  <a:gd name="T63" fmla="*/ 0 h 4405"/>
                  <a:gd name="T64" fmla="*/ 1 w 2736"/>
                  <a:gd name="T65" fmla="*/ 0 h 4405"/>
                  <a:gd name="T66" fmla="*/ 1 w 2736"/>
                  <a:gd name="T67" fmla="*/ 0 h 4405"/>
                  <a:gd name="T68" fmla="*/ 1 w 2736"/>
                  <a:gd name="T69" fmla="*/ 0 h 4405"/>
                  <a:gd name="T70" fmla="*/ 1 w 2736"/>
                  <a:gd name="T71" fmla="*/ 0 h 4405"/>
                  <a:gd name="T72" fmla="*/ 1 w 2736"/>
                  <a:gd name="T73" fmla="*/ 0 h 4405"/>
                  <a:gd name="T74" fmla="*/ 1 w 2736"/>
                  <a:gd name="T75" fmla="*/ 0 h 4405"/>
                  <a:gd name="T76" fmla="*/ 1 w 2736"/>
                  <a:gd name="T77" fmla="*/ 0 h 4405"/>
                  <a:gd name="T78" fmla="*/ 1 w 2736"/>
                  <a:gd name="T79" fmla="*/ 0 h 4405"/>
                  <a:gd name="T80" fmla="*/ 1 w 2736"/>
                  <a:gd name="T81" fmla="*/ 0 h 4405"/>
                  <a:gd name="T82" fmla="*/ 1 w 2736"/>
                  <a:gd name="T83" fmla="*/ 0 h 4405"/>
                  <a:gd name="T84" fmla="*/ 1 w 2736"/>
                  <a:gd name="T85" fmla="*/ 0 h 4405"/>
                  <a:gd name="T86" fmla="*/ 1 w 2736"/>
                  <a:gd name="T87" fmla="*/ 0 h 4405"/>
                  <a:gd name="T88" fmla="*/ 1 w 2736"/>
                  <a:gd name="T89" fmla="*/ 0 h 4405"/>
                  <a:gd name="T90" fmla="*/ 1 w 2736"/>
                  <a:gd name="T91" fmla="*/ 0 h 4405"/>
                  <a:gd name="T92" fmla="*/ 1 w 2736"/>
                  <a:gd name="T93" fmla="*/ 0 h 4405"/>
                  <a:gd name="T94" fmla="*/ 1 w 2736"/>
                  <a:gd name="T95" fmla="*/ 0 h 4405"/>
                  <a:gd name="T96" fmla="*/ 1 w 2736"/>
                  <a:gd name="T97" fmla="*/ 0 h 4405"/>
                  <a:gd name="T98" fmla="*/ 1 w 2736"/>
                  <a:gd name="T99" fmla="*/ 0 h 4405"/>
                  <a:gd name="T100" fmla="*/ 1 w 2736"/>
                  <a:gd name="T101" fmla="*/ 0 h 4405"/>
                  <a:gd name="T102" fmla="*/ 1 w 2736"/>
                  <a:gd name="T103" fmla="*/ 0 h 4405"/>
                  <a:gd name="T104" fmla="*/ 1 w 2736"/>
                  <a:gd name="T105" fmla="*/ 0 h 4405"/>
                  <a:gd name="T106" fmla="*/ 1 w 2736"/>
                  <a:gd name="T107" fmla="*/ 0 h 4405"/>
                  <a:gd name="T108" fmla="*/ 1 w 2736"/>
                  <a:gd name="T109" fmla="*/ 0 h 4405"/>
                  <a:gd name="T110" fmla="*/ 1 w 2736"/>
                  <a:gd name="T111" fmla="*/ 0 h 44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6"/>
                  <a:gd name="T169" fmla="*/ 0 h 4405"/>
                  <a:gd name="T170" fmla="*/ 2736 w 2736"/>
                  <a:gd name="T171" fmla="*/ 4405 h 44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6" h="4405">
                    <a:moveTo>
                      <a:pt x="144" y="232"/>
                    </a:moveTo>
                    <a:lnTo>
                      <a:pt x="597" y="200"/>
                    </a:lnTo>
                    <a:lnTo>
                      <a:pt x="1008" y="132"/>
                    </a:lnTo>
                    <a:lnTo>
                      <a:pt x="1462" y="45"/>
                    </a:lnTo>
                    <a:lnTo>
                      <a:pt x="1650" y="0"/>
                    </a:lnTo>
                    <a:lnTo>
                      <a:pt x="1794" y="663"/>
                    </a:lnTo>
                    <a:lnTo>
                      <a:pt x="1983" y="1416"/>
                    </a:lnTo>
                    <a:lnTo>
                      <a:pt x="2160" y="2026"/>
                    </a:lnTo>
                    <a:lnTo>
                      <a:pt x="2426" y="3032"/>
                    </a:lnTo>
                    <a:lnTo>
                      <a:pt x="2702" y="3929"/>
                    </a:lnTo>
                    <a:lnTo>
                      <a:pt x="2736" y="4039"/>
                    </a:lnTo>
                    <a:lnTo>
                      <a:pt x="2691" y="4073"/>
                    </a:lnTo>
                    <a:lnTo>
                      <a:pt x="2459" y="4084"/>
                    </a:lnTo>
                    <a:lnTo>
                      <a:pt x="2094" y="4161"/>
                    </a:lnTo>
                    <a:lnTo>
                      <a:pt x="1739" y="4294"/>
                    </a:lnTo>
                    <a:lnTo>
                      <a:pt x="1384" y="4405"/>
                    </a:lnTo>
                    <a:lnTo>
                      <a:pt x="1273" y="4394"/>
                    </a:lnTo>
                    <a:lnTo>
                      <a:pt x="1229" y="4294"/>
                    </a:lnTo>
                    <a:lnTo>
                      <a:pt x="1018" y="3497"/>
                    </a:lnTo>
                    <a:lnTo>
                      <a:pt x="787" y="2711"/>
                    </a:lnTo>
                    <a:lnTo>
                      <a:pt x="621" y="2058"/>
                    </a:lnTo>
                    <a:lnTo>
                      <a:pt x="465" y="1461"/>
                    </a:lnTo>
                    <a:lnTo>
                      <a:pt x="276" y="929"/>
                    </a:lnTo>
                    <a:lnTo>
                      <a:pt x="144" y="576"/>
                    </a:lnTo>
                    <a:lnTo>
                      <a:pt x="0" y="244"/>
                    </a:lnTo>
                    <a:lnTo>
                      <a:pt x="144" y="244"/>
                    </a:lnTo>
                    <a:lnTo>
                      <a:pt x="232" y="587"/>
                    </a:lnTo>
                    <a:lnTo>
                      <a:pt x="376" y="1008"/>
                    </a:lnTo>
                    <a:lnTo>
                      <a:pt x="542" y="1471"/>
                    </a:lnTo>
                    <a:lnTo>
                      <a:pt x="765" y="2347"/>
                    </a:lnTo>
                    <a:lnTo>
                      <a:pt x="963" y="3055"/>
                    </a:lnTo>
                    <a:lnTo>
                      <a:pt x="1097" y="3463"/>
                    </a:lnTo>
                    <a:lnTo>
                      <a:pt x="1174" y="3752"/>
                    </a:lnTo>
                    <a:lnTo>
                      <a:pt x="1297" y="4105"/>
                    </a:lnTo>
                    <a:lnTo>
                      <a:pt x="1384" y="4294"/>
                    </a:lnTo>
                    <a:lnTo>
                      <a:pt x="1429" y="4305"/>
                    </a:lnTo>
                    <a:lnTo>
                      <a:pt x="1639" y="4284"/>
                    </a:lnTo>
                    <a:lnTo>
                      <a:pt x="1971" y="4139"/>
                    </a:lnTo>
                    <a:lnTo>
                      <a:pt x="2315" y="4029"/>
                    </a:lnTo>
                    <a:lnTo>
                      <a:pt x="2570" y="3952"/>
                    </a:lnTo>
                    <a:lnTo>
                      <a:pt x="2591" y="3897"/>
                    </a:lnTo>
                    <a:lnTo>
                      <a:pt x="2525" y="3618"/>
                    </a:lnTo>
                    <a:lnTo>
                      <a:pt x="2360" y="3044"/>
                    </a:lnTo>
                    <a:lnTo>
                      <a:pt x="2181" y="2413"/>
                    </a:lnTo>
                    <a:lnTo>
                      <a:pt x="2005" y="1760"/>
                    </a:lnTo>
                    <a:lnTo>
                      <a:pt x="1873" y="1261"/>
                    </a:lnTo>
                    <a:lnTo>
                      <a:pt x="1794" y="908"/>
                    </a:lnTo>
                    <a:lnTo>
                      <a:pt x="1639" y="310"/>
                    </a:lnTo>
                    <a:lnTo>
                      <a:pt x="1594" y="166"/>
                    </a:lnTo>
                    <a:lnTo>
                      <a:pt x="1507" y="155"/>
                    </a:lnTo>
                    <a:lnTo>
                      <a:pt x="1329" y="155"/>
                    </a:lnTo>
                    <a:lnTo>
                      <a:pt x="1063" y="189"/>
                    </a:lnTo>
                    <a:lnTo>
                      <a:pt x="687" y="244"/>
                    </a:lnTo>
                    <a:lnTo>
                      <a:pt x="400" y="287"/>
                    </a:lnTo>
                    <a:lnTo>
                      <a:pt x="177" y="310"/>
                    </a:lnTo>
                    <a:lnTo>
                      <a:pt x="144" y="2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15" name="Freeform 9"/>
              <p:cNvSpPr>
                <a:spLocks/>
              </p:cNvSpPr>
              <p:nvPr/>
            </p:nvSpPr>
            <p:spPr bwMode="auto">
              <a:xfrm>
                <a:off x="2788" y="1883"/>
                <a:ext cx="1084" cy="1953"/>
              </a:xfrm>
              <a:custGeom>
                <a:avLst/>
                <a:gdLst>
                  <a:gd name="T0" fmla="*/ 0 w 2169"/>
                  <a:gd name="T1" fmla="*/ 1 h 3906"/>
                  <a:gd name="T2" fmla="*/ 0 w 2169"/>
                  <a:gd name="T3" fmla="*/ 1 h 3906"/>
                  <a:gd name="T4" fmla="*/ 0 w 2169"/>
                  <a:gd name="T5" fmla="*/ 1 h 3906"/>
                  <a:gd name="T6" fmla="*/ 0 w 2169"/>
                  <a:gd name="T7" fmla="*/ 1 h 3906"/>
                  <a:gd name="T8" fmla="*/ 0 w 2169"/>
                  <a:gd name="T9" fmla="*/ 0 h 3906"/>
                  <a:gd name="T10" fmla="*/ 0 w 2169"/>
                  <a:gd name="T11" fmla="*/ 1 h 3906"/>
                  <a:gd name="T12" fmla="*/ 0 w 2169"/>
                  <a:gd name="T13" fmla="*/ 1 h 3906"/>
                  <a:gd name="T14" fmla="*/ 0 w 2169"/>
                  <a:gd name="T15" fmla="*/ 1 h 3906"/>
                  <a:gd name="T16" fmla="*/ 0 w 2169"/>
                  <a:gd name="T17" fmla="*/ 1 h 3906"/>
                  <a:gd name="T18" fmla="*/ 0 w 2169"/>
                  <a:gd name="T19" fmla="*/ 1 h 3906"/>
                  <a:gd name="T20" fmla="*/ 0 w 2169"/>
                  <a:gd name="T21" fmla="*/ 1 h 3906"/>
                  <a:gd name="T22" fmla="*/ 0 w 2169"/>
                  <a:gd name="T23" fmla="*/ 1 h 3906"/>
                  <a:gd name="T24" fmla="*/ 0 w 2169"/>
                  <a:gd name="T25" fmla="*/ 1 h 3906"/>
                  <a:gd name="T26" fmla="*/ 0 w 2169"/>
                  <a:gd name="T27" fmla="*/ 1 h 3906"/>
                  <a:gd name="T28" fmla="*/ 0 w 2169"/>
                  <a:gd name="T29" fmla="*/ 1 h 3906"/>
                  <a:gd name="T30" fmla="*/ 0 w 2169"/>
                  <a:gd name="T31" fmla="*/ 1 h 3906"/>
                  <a:gd name="T32" fmla="*/ 0 w 2169"/>
                  <a:gd name="T33" fmla="*/ 1 h 3906"/>
                  <a:gd name="T34" fmla="*/ 0 w 2169"/>
                  <a:gd name="T35" fmla="*/ 1 h 3906"/>
                  <a:gd name="T36" fmla="*/ 0 w 2169"/>
                  <a:gd name="T37" fmla="*/ 1 h 3906"/>
                  <a:gd name="T38" fmla="*/ 0 w 2169"/>
                  <a:gd name="T39" fmla="*/ 1 h 3906"/>
                  <a:gd name="T40" fmla="*/ 0 w 2169"/>
                  <a:gd name="T41" fmla="*/ 1 h 3906"/>
                  <a:gd name="T42" fmla="*/ 0 w 2169"/>
                  <a:gd name="T43" fmla="*/ 1 h 3906"/>
                  <a:gd name="T44" fmla="*/ 0 w 2169"/>
                  <a:gd name="T45" fmla="*/ 1 h 3906"/>
                  <a:gd name="T46" fmla="*/ 0 w 2169"/>
                  <a:gd name="T47" fmla="*/ 1 h 3906"/>
                  <a:gd name="T48" fmla="*/ 0 w 2169"/>
                  <a:gd name="T49" fmla="*/ 1 h 3906"/>
                  <a:gd name="T50" fmla="*/ 0 w 2169"/>
                  <a:gd name="T51" fmla="*/ 1 h 3906"/>
                  <a:gd name="T52" fmla="*/ 0 w 2169"/>
                  <a:gd name="T53" fmla="*/ 1 h 3906"/>
                  <a:gd name="T54" fmla="*/ 0 w 2169"/>
                  <a:gd name="T55" fmla="*/ 1 h 3906"/>
                  <a:gd name="T56" fmla="*/ 0 w 2169"/>
                  <a:gd name="T57" fmla="*/ 1 h 3906"/>
                  <a:gd name="T58" fmla="*/ 0 w 2169"/>
                  <a:gd name="T59" fmla="*/ 1 h 3906"/>
                  <a:gd name="T60" fmla="*/ 0 w 2169"/>
                  <a:gd name="T61" fmla="*/ 1 h 3906"/>
                  <a:gd name="T62" fmla="*/ 0 w 2169"/>
                  <a:gd name="T63" fmla="*/ 1 h 3906"/>
                  <a:gd name="T64" fmla="*/ 0 w 2169"/>
                  <a:gd name="T65" fmla="*/ 1 h 3906"/>
                  <a:gd name="T66" fmla="*/ 0 w 2169"/>
                  <a:gd name="T67" fmla="*/ 1 h 3906"/>
                  <a:gd name="T68" fmla="*/ 0 w 2169"/>
                  <a:gd name="T69" fmla="*/ 1 h 3906"/>
                  <a:gd name="T70" fmla="*/ 0 w 2169"/>
                  <a:gd name="T71" fmla="*/ 1 h 3906"/>
                  <a:gd name="T72" fmla="*/ 0 w 2169"/>
                  <a:gd name="T73" fmla="*/ 1 h 3906"/>
                  <a:gd name="T74" fmla="*/ 0 w 2169"/>
                  <a:gd name="T75" fmla="*/ 1 h 3906"/>
                  <a:gd name="T76" fmla="*/ 0 w 2169"/>
                  <a:gd name="T77" fmla="*/ 1 h 3906"/>
                  <a:gd name="T78" fmla="*/ 0 w 2169"/>
                  <a:gd name="T79" fmla="*/ 1 h 3906"/>
                  <a:gd name="T80" fmla="*/ 0 w 2169"/>
                  <a:gd name="T81" fmla="*/ 1 h 3906"/>
                  <a:gd name="T82" fmla="*/ 0 w 2169"/>
                  <a:gd name="T83" fmla="*/ 1 h 3906"/>
                  <a:gd name="T84" fmla="*/ 0 w 2169"/>
                  <a:gd name="T85" fmla="*/ 1 h 3906"/>
                  <a:gd name="T86" fmla="*/ 0 w 2169"/>
                  <a:gd name="T87" fmla="*/ 1 h 3906"/>
                  <a:gd name="T88" fmla="*/ 0 w 2169"/>
                  <a:gd name="T89" fmla="*/ 1 h 3906"/>
                  <a:gd name="T90" fmla="*/ 0 w 2169"/>
                  <a:gd name="T91" fmla="*/ 1 h 3906"/>
                  <a:gd name="T92" fmla="*/ 0 w 2169"/>
                  <a:gd name="T93" fmla="*/ 1 h 3906"/>
                  <a:gd name="T94" fmla="*/ 0 w 2169"/>
                  <a:gd name="T95" fmla="*/ 1 h 3906"/>
                  <a:gd name="T96" fmla="*/ 0 w 2169"/>
                  <a:gd name="T97" fmla="*/ 1 h 3906"/>
                  <a:gd name="T98" fmla="*/ 0 w 2169"/>
                  <a:gd name="T99" fmla="*/ 1 h 3906"/>
                  <a:gd name="T100" fmla="*/ 0 w 2169"/>
                  <a:gd name="T101" fmla="*/ 1 h 3906"/>
                  <a:gd name="T102" fmla="*/ 0 w 2169"/>
                  <a:gd name="T103" fmla="*/ 1 h 3906"/>
                  <a:gd name="T104" fmla="*/ 0 w 2169"/>
                  <a:gd name="T105" fmla="*/ 1 h 3906"/>
                  <a:gd name="T106" fmla="*/ 0 w 2169"/>
                  <a:gd name="T107" fmla="*/ 1 h 3906"/>
                  <a:gd name="T108" fmla="*/ 0 w 2169"/>
                  <a:gd name="T109" fmla="*/ 1 h 39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9"/>
                  <a:gd name="T166" fmla="*/ 0 h 3906"/>
                  <a:gd name="T167" fmla="*/ 2169 w 2169"/>
                  <a:gd name="T168" fmla="*/ 3906 h 39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9" h="3906">
                    <a:moveTo>
                      <a:pt x="105" y="116"/>
                    </a:moveTo>
                    <a:lnTo>
                      <a:pt x="437" y="66"/>
                    </a:lnTo>
                    <a:lnTo>
                      <a:pt x="747" y="34"/>
                    </a:lnTo>
                    <a:lnTo>
                      <a:pt x="1092" y="11"/>
                    </a:lnTo>
                    <a:lnTo>
                      <a:pt x="1236" y="0"/>
                    </a:lnTo>
                    <a:lnTo>
                      <a:pt x="1347" y="459"/>
                    </a:lnTo>
                    <a:lnTo>
                      <a:pt x="1525" y="1161"/>
                    </a:lnTo>
                    <a:lnTo>
                      <a:pt x="1685" y="1727"/>
                    </a:lnTo>
                    <a:lnTo>
                      <a:pt x="1935" y="2666"/>
                    </a:lnTo>
                    <a:lnTo>
                      <a:pt x="2156" y="3408"/>
                    </a:lnTo>
                    <a:lnTo>
                      <a:pt x="2169" y="3540"/>
                    </a:lnTo>
                    <a:lnTo>
                      <a:pt x="2112" y="3596"/>
                    </a:lnTo>
                    <a:lnTo>
                      <a:pt x="2001" y="3629"/>
                    </a:lnTo>
                    <a:lnTo>
                      <a:pt x="1691" y="3695"/>
                    </a:lnTo>
                    <a:lnTo>
                      <a:pt x="1470" y="3806"/>
                    </a:lnTo>
                    <a:lnTo>
                      <a:pt x="1281" y="3906"/>
                    </a:lnTo>
                    <a:lnTo>
                      <a:pt x="1202" y="3906"/>
                    </a:lnTo>
                    <a:lnTo>
                      <a:pt x="1136" y="3872"/>
                    </a:lnTo>
                    <a:lnTo>
                      <a:pt x="915" y="3159"/>
                    </a:lnTo>
                    <a:lnTo>
                      <a:pt x="705" y="2429"/>
                    </a:lnTo>
                    <a:lnTo>
                      <a:pt x="548" y="1821"/>
                    </a:lnTo>
                    <a:lnTo>
                      <a:pt x="405" y="1261"/>
                    </a:lnTo>
                    <a:lnTo>
                      <a:pt x="237" y="769"/>
                    </a:lnTo>
                    <a:lnTo>
                      <a:pt x="121" y="437"/>
                    </a:lnTo>
                    <a:lnTo>
                      <a:pt x="0" y="132"/>
                    </a:lnTo>
                    <a:lnTo>
                      <a:pt x="105" y="127"/>
                    </a:lnTo>
                    <a:lnTo>
                      <a:pt x="187" y="443"/>
                    </a:lnTo>
                    <a:lnTo>
                      <a:pt x="316" y="835"/>
                    </a:lnTo>
                    <a:lnTo>
                      <a:pt x="460" y="1266"/>
                    </a:lnTo>
                    <a:lnTo>
                      <a:pt x="671" y="2085"/>
                    </a:lnTo>
                    <a:lnTo>
                      <a:pt x="853" y="2745"/>
                    </a:lnTo>
                    <a:lnTo>
                      <a:pt x="970" y="3127"/>
                    </a:lnTo>
                    <a:lnTo>
                      <a:pt x="1042" y="3398"/>
                    </a:lnTo>
                    <a:lnTo>
                      <a:pt x="1147" y="3724"/>
                    </a:lnTo>
                    <a:lnTo>
                      <a:pt x="1181" y="3817"/>
                    </a:lnTo>
                    <a:lnTo>
                      <a:pt x="1281" y="3829"/>
                    </a:lnTo>
                    <a:lnTo>
                      <a:pt x="1380" y="3806"/>
                    </a:lnTo>
                    <a:lnTo>
                      <a:pt x="1480" y="3729"/>
                    </a:lnTo>
                    <a:lnTo>
                      <a:pt x="1680" y="3629"/>
                    </a:lnTo>
                    <a:lnTo>
                      <a:pt x="1891" y="3585"/>
                    </a:lnTo>
                    <a:lnTo>
                      <a:pt x="2085" y="3530"/>
                    </a:lnTo>
                    <a:lnTo>
                      <a:pt x="2101" y="3474"/>
                    </a:lnTo>
                    <a:lnTo>
                      <a:pt x="2035" y="3214"/>
                    </a:lnTo>
                    <a:lnTo>
                      <a:pt x="1885" y="2677"/>
                    </a:lnTo>
                    <a:lnTo>
                      <a:pt x="1725" y="2092"/>
                    </a:lnTo>
                    <a:lnTo>
                      <a:pt x="1557" y="1482"/>
                    </a:lnTo>
                    <a:lnTo>
                      <a:pt x="1436" y="1019"/>
                    </a:lnTo>
                    <a:lnTo>
                      <a:pt x="1357" y="687"/>
                    </a:lnTo>
                    <a:lnTo>
                      <a:pt x="1215" y="127"/>
                    </a:lnTo>
                    <a:lnTo>
                      <a:pt x="1036" y="100"/>
                    </a:lnTo>
                    <a:lnTo>
                      <a:pt x="760" y="111"/>
                    </a:lnTo>
                    <a:lnTo>
                      <a:pt x="515" y="132"/>
                    </a:lnTo>
                    <a:lnTo>
                      <a:pt x="293" y="155"/>
                    </a:lnTo>
                    <a:lnTo>
                      <a:pt x="132" y="188"/>
                    </a:lnTo>
                    <a:lnTo>
                      <a:pt x="105" y="1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16" name="Freeform 10"/>
              <p:cNvSpPr>
                <a:spLocks/>
              </p:cNvSpPr>
              <p:nvPr/>
            </p:nvSpPr>
            <p:spPr bwMode="auto">
              <a:xfrm>
                <a:off x="3056" y="2086"/>
                <a:ext cx="287" cy="302"/>
              </a:xfrm>
              <a:custGeom>
                <a:avLst/>
                <a:gdLst>
                  <a:gd name="T0" fmla="*/ 1 w 574"/>
                  <a:gd name="T1" fmla="*/ 1 h 603"/>
                  <a:gd name="T2" fmla="*/ 1 w 574"/>
                  <a:gd name="T3" fmla="*/ 1 h 603"/>
                  <a:gd name="T4" fmla="*/ 1 w 574"/>
                  <a:gd name="T5" fmla="*/ 0 h 603"/>
                  <a:gd name="T6" fmla="*/ 0 w 574"/>
                  <a:gd name="T7" fmla="*/ 1 h 603"/>
                  <a:gd name="T8" fmla="*/ 0 w 574"/>
                  <a:gd name="T9" fmla="*/ 1 h 603"/>
                  <a:gd name="T10" fmla="*/ 1 w 574"/>
                  <a:gd name="T11" fmla="*/ 1 h 603"/>
                  <a:gd name="T12" fmla="*/ 1 w 574"/>
                  <a:gd name="T13" fmla="*/ 1 h 603"/>
                  <a:gd name="T14" fmla="*/ 1 w 574"/>
                  <a:gd name="T15" fmla="*/ 1 h 603"/>
                  <a:gd name="T16" fmla="*/ 0 60000 65536"/>
                  <a:gd name="T17" fmla="*/ 0 60000 65536"/>
                  <a:gd name="T18" fmla="*/ 0 60000 65536"/>
                  <a:gd name="T19" fmla="*/ 0 60000 65536"/>
                  <a:gd name="T20" fmla="*/ 0 60000 65536"/>
                  <a:gd name="T21" fmla="*/ 0 60000 65536"/>
                  <a:gd name="T22" fmla="*/ 0 60000 65536"/>
                  <a:gd name="T23" fmla="*/ 0 60000 65536"/>
                  <a:gd name="T24" fmla="*/ 0 w 574"/>
                  <a:gd name="T25" fmla="*/ 0 h 603"/>
                  <a:gd name="T26" fmla="*/ 574 w 574"/>
                  <a:gd name="T27" fmla="*/ 603 h 6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4" h="603">
                    <a:moveTo>
                      <a:pt x="574" y="558"/>
                    </a:moveTo>
                    <a:lnTo>
                      <a:pt x="266" y="234"/>
                    </a:lnTo>
                    <a:lnTo>
                      <a:pt x="55" y="0"/>
                    </a:lnTo>
                    <a:lnTo>
                      <a:pt x="0" y="11"/>
                    </a:lnTo>
                    <a:lnTo>
                      <a:pt x="0" y="55"/>
                    </a:lnTo>
                    <a:lnTo>
                      <a:pt x="266" y="312"/>
                    </a:lnTo>
                    <a:lnTo>
                      <a:pt x="498" y="603"/>
                    </a:lnTo>
                    <a:lnTo>
                      <a:pt x="574" y="5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17" name="Freeform 11"/>
              <p:cNvSpPr>
                <a:spLocks/>
              </p:cNvSpPr>
              <p:nvPr/>
            </p:nvSpPr>
            <p:spPr bwMode="auto">
              <a:xfrm>
                <a:off x="3088" y="2241"/>
                <a:ext cx="255" cy="248"/>
              </a:xfrm>
              <a:custGeom>
                <a:avLst/>
                <a:gdLst>
                  <a:gd name="T0" fmla="*/ 1 w 510"/>
                  <a:gd name="T1" fmla="*/ 0 h 498"/>
                  <a:gd name="T2" fmla="*/ 1 w 510"/>
                  <a:gd name="T3" fmla="*/ 0 h 498"/>
                  <a:gd name="T4" fmla="*/ 1 w 510"/>
                  <a:gd name="T5" fmla="*/ 0 h 498"/>
                  <a:gd name="T6" fmla="*/ 0 w 510"/>
                  <a:gd name="T7" fmla="*/ 0 h 498"/>
                  <a:gd name="T8" fmla="*/ 1 w 510"/>
                  <a:gd name="T9" fmla="*/ 0 h 498"/>
                  <a:gd name="T10" fmla="*/ 1 w 510"/>
                  <a:gd name="T11" fmla="*/ 0 h 498"/>
                  <a:gd name="T12" fmla="*/ 0 60000 65536"/>
                  <a:gd name="T13" fmla="*/ 0 60000 65536"/>
                  <a:gd name="T14" fmla="*/ 0 60000 65536"/>
                  <a:gd name="T15" fmla="*/ 0 60000 65536"/>
                  <a:gd name="T16" fmla="*/ 0 60000 65536"/>
                  <a:gd name="T17" fmla="*/ 0 60000 65536"/>
                  <a:gd name="T18" fmla="*/ 0 w 510"/>
                  <a:gd name="T19" fmla="*/ 0 h 498"/>
                  <a:gd name="T20" fmla="*/ 510 w 510"/>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510" h="498">
                    <a:moveTo>
                      <a:pt x="510" y="498"/>
                    </a:moveTo>
                    <a:lnTo>
                      <a:pt x="79" y="0"/>
                    </a:lnTo>
                    <a:lnTo>
                      <a:pt x="11" y="0"/>
                    </a:lnTo>
                    <a:lnTo>
                      <a:pt x="0" y="68"/>
                    </a:lnTo>
                    <a:lnTo>
                      <a:pt x="234" y="266"/>
                    </a:lnTo>
                    <a:lnTo>
                      <a:pt x="510"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18" name="Freeform 12"/>
              <p:cNvSpPr>
                <a:spLocks/>
              </p:cNvSpPr>
              <p:nvPr/>
            </p:nvSpPr>
            <p:spPr bwMode="auto">
              <a:xfrm>
                <a:off x="3348" y="3121"/>
                <a:ext cx="310" cy="338"/>
              </a:xfrm>
              <a:custGeom>
                <a:avLst/>
                <a:gdLst>
                  <a:gd name="T0" fmla="*/ 0 w 621"/>
                  <a:gd name="T1" fmla="*/ 0 h 675"/>
                  <a:gd name="T2" fmla="*/ 0 w 621"/>
                  <a:gd name="T3" fmla="*/ 1 h 675"/>
                  <a:gd name="T4" fmla="*/ 0 w 621"/>
                  <a:gd name="T5" fmla="*/ 1 h 675"/>
                  <a:gd name="T6" fmla="*/ 0 w 621"/>
                  <a:gd name="T7" fmla="*/ 1 h 675"/>
                  <a:gd name="T8" fmla="*/ 0 w 621"/>
                  <a:gd name="T9" fmla="*/ 1 h 675"/>
                  <a:gd name="T10" fmla="*/ 0 w 621"/>
                  <a:gd name="T11" fmla="*/ 1 h 675"/>
                  <a:gd name="T12" fmla="*/ 0 w 621"/>
                  <a:gd name="T13" fmla="*/ 1 h 675"/>
                  <a:gd name="T14" fmla="*/ 0 w 621"/>
                  <a:gd name="T15" fmla="*/ 0 h 675"/>
                  <a:gd name="T16" fmla="*/ 0 60000 65536"/>
                  <a:gd name="T17" fmla="*/ 0 60000 65536"/>
                  <a:gd name="T18" fmla="*/ 0 60000 65536"/>
                  <a:gd name="T19" fmla="*/ 0 60000 65536"/>
                  <a:gd name="T20" fmla="*/ 0 60000 65536"/>
                  <a:gd name="T21" fmla="*/ 0 60000 65536"/>
                  <a:gd name="T22" fmla="*/ 0 60000 65536"/>
                  <a:gd name="T23" fmla="*/ 0 60000 65536"/>
                  <a:gd name="T24" fmla="*/ 0 w 621"/>
                  <a:gd name="T25" fmla="*/ 0 h 675"/>
                  <a:gd name="T26" fmla="*/ 621 w 621"/>
                  <a:gd name="T27" fmla="*/ 675 h 6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1" h="675">
                    <a:moveTo>
                      <a:pt x="45" y="0"/>
                    </a:moveTo>
                    <a:lnTo>
                      <a:pt x="532" y="478"/>
                    </a:lnTo>
                    <a:lnTo>
                      <a:pt x="621" y="620"/>
                    </a:lnTo>
                    <a:lnTo>
                      <a:pt x="576" y="675"/>
                    </a:lnTo>
                    <a:lnTo>
                      <a:pt x="510" y="643"/>
                    </a:lnTo>
                    <a:lnTo>
                      <a:pt x="211" y="267"/>
                    </a:lnTo>
                    <a:lnTo>
                      <a:pt x="0" y="12"/>
                    </a:lnTo>
                    <a:lnTo>
                      <a:pt x="4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19" name="Freeform 13"/>
              <p:cNvSpPr>
                <a:spLocks/>
              </p:cNvSpPr>
              <p:nvPr/>
            </p:nvSpPr>
            <p:spPr bwMode="auto">
              <a:xfrm>
                <a:off x="3354" y="3294"/>
                <a:ext cx="232" cy="286"/>
              </a:xfrm>
              <a:custGeom>
                <a:avLst/>
                <a:gdLst>
                  <a:gd name="T0" fmla="*/ 1 w 463"/>
                  <a:gd name="T1" fmla="*/ 1 h 572"/>
                  <a:gd name="T2" fmla="*/ 1 w 463"/>
                  <a:gd name="T3" fmla="*/ 1 h 572"/>
                  <a:gd name="T4" fmla="*/ 1 w 463"/>
                  <a:gd name="T5" fmla="*/ 0 h 572"/>
                  <a:gd name="T6" fmla="*/ 0 w 463"/>
                  <a:gd name="T7" fmla="*/ 1 h 572"/>
                  <a:gd name="T8" fmla="*/ 1 w 463"/>
                  <a:gd name="T9" fmla="*/ 1 h 572"/>
                  <a:gd name="T10" fmla="*/ 1 w 463"/>
                  <a:gd name="T11" fmla="*/ 1 h 572"/>
                  <a:gd name="T12" fmla="*/ 1 w 463"/>
                  <a:gd name="T13" fmla="*/ 1 h 572"/>
                  <a:gd name="T14" fmla="*/ 1 w 463"/>
                  <a:gd name="T15" fmla="*/ 1 h 572"/>
                  <a:gd name="T16" fmla="*/ 1 w 463"/>
                  <a:gd name="T17" fmla="*/ 1 h 5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3"/>
                  <a:gd name="T28" fmla="*/ 0 h 572"/>
                  <a:gd name="T29" fmla="*/ 463 w 463"/>
                  <a:gd name="T30" fmla="*/ 572 h 5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3" h="572">
                    <a:moveTo>
                      <a:pt x="419" y="417"/>
                    </a:moveTo>
                    <a:lnTo>
                      <a:pt x="242" y="185"/>
                    </a:lnTo>
                    <a:lnTo>
                      <a:pt x="55" y="0"/>
                    </a:lnTo>
                    <a:lnTo>
                      <a:pt x="0" y="21"/>
                    </a:lnTo>
                    <a:lnTo>
                      <a:pt x="33" y="119"/>
                    </a:lnTo>
                    <a:lnTo>
                      <a:pt x="253" y="306"/>
                    </a:lnTo>
                    <a:lnTo>
                      <a:pt x="429" y="572"/>
                    </a:lnTo>
                    <a:lnTo>
                      <a:pt x="463" y="517"/>
                    </a:lnTo>
                    <a:lnTo>
                      <a:pt x="419" y="4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grpSp>
          <p:nvGrpSpPr>
            <p:cNvPr id="183305" name="Group 14"/>
            <p:cNvGrpSpPr>
              <a:grpSpLocks/>
            </p:cNvGrpSpPr>
            <p:nvPr/>
          </p:nvGrpSpPr>
          <p:grpSpPr bwMode="auto">
            <a:xfrm>
              <a:off x="4251" y="1732"/>
              <a:ext cx="885" cy="2201"/>
              <a:chOff x="4251" y="1732"/>
              <a:chExt cx="885" cy="2201"/>
            </a:xfrm>
          </p:grpSpPr>
          <p:sp>
            <p:nvSpPr>
              <p:cNvPr id="183306" name="Freeform 15"/>
              <p:cNvSpPr>
                <a:spLocks/>
              </p:cNvSpPr>
              <p:nvPr/>
            </p:nvSpPr>
            <p:spPr bwMode="auto">
              <a:xfrm>
                <a:off x="4472" y="1843"/>
                <a:ext cx="511" cy="496"/>
              </a:xfrm>
              <a:custGeom>
                <a:avLst/>
                <a:gdLst>
                  <a:gd name="T0" fmla="*/ 1 w 1022"/>
                  <a:gd name="T1" fmla="*/ 1 h 992"/>
                  <a:gd name="T2" fmla="*/ 1 w 1022"/>
                  <a:gd name="T3" fmla="*/ 1 h 992"/>
                  <a:gd name="T4" fmla="*/ 1 w 1022"/>
                  <a:gd name="T5" fmla="*/ 1 h 992"/>
                  <a:gd name="T6" fmla="*/ 1 w 1022"/>
                  <a:gd name="T7" fmla="*/ 1 h 992"/>
                  <a:gd name="T8" fmla="*/ 1 w 1022"/>
                  <a:gd name="T9" fmla="*/ 1 h 992"/>
                  <a:gd name="T10" fmla="*/ 1 w 1022"/>
                  <a:gd name="T11" fmla="*/ 0 h 992"/>
                  <a:gd name="T12" fmla="*/ 1 w 1022"/>
                  <a:gd name="T13" fmla="*/ 1 h 992"/>
                  <a:gd name="T14" fmla="*/ 1 w 1022"/>
                  <a:gd name="T15" fmla="*/ 1 h 992"/>
                  <a:gd name="T16" fmla="*/ 1 w 1022"/>
                  <a:gd name="T17" fmla="*/ 1 h 992"/>
                  <a:gd name="T18" fmla="*/ 1 w 1022"/>
                  <a:gd name="T19" fmla="*/ 1 h 992"/>
                  <a:gd name="T20" fmla="*/ 1 w 1022"/>
                  <a:gd name="T21" fmla="*/ 1 h 992"/>
                  <a:gd name="T22" fmla="*/ 1 w 1022"/>
                  <a:gd name="T23" fmla="*/ 1 h 992"/>
                  <a:gd name="T24" fmla="*/ 1 w 1022"/>
                  <a:gd name="T25" fmla="*/ 1 h 992"/>
                  <a:gd name="T26" fmla="*/ 1 w 1022"/>
                  <a:gd name="T27" fmla="*/ 1 h 992"/>
                  <a:gd name="T28" fmla="*/ 1 w 1022"/>
                  <a:gd name="T29" fmla="*/ 1 h 992"/>
                  <a:gd name="T30" fmla="*/ 1 w 1022"/>
                  <a:gd name="T31" fmla="*/ 1 h 992"/>
                  <a:gd name="T32" fmla="*/ 1 w 1022"/>
                  <a:gd name="T33" fmla="*/ 1 h 992"/>
                  <a:gd name="T34" fmla="*/ 1 w 1022"/>
                  <a:gd name="T35" fmla="*/ 1 h 992"/>
                  <a:gd name="T36" fmla="*/ 1 w 1022"/>
                  <a:gd name="T37" fmla="*/ 1 h 992"/>
                  <a:gd name="T38" fmla="*/ 1 w 1022"/>
                  <a:gd name="T39" fmla="*/ 1 h 992"/>
                  <a:gd name="T40" fmla="*/ 0 w 1022"/>
                  <a:gd name="T41" fmla="*/ 1 h 992"/>
                  <a:gd name="T42" fmla="*/ 1 w 1022"/>
                  <a:gd name="T43" fmla="*/ 1 h 992"/>
                  <a:gd name="T44" fmla="*/ 1 w 1022"/>
                  <a:gd name="T45" fmla="*/ 1 h 992"/>
                  <a:gd name="T46" fmla="*/ 1 w 1022"/>
                  <a:gd name="T47" fmla="*/ 1 h 9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2"/>
                  <a:gd name="T73" fmla="*/ 0 h 992"/>
                  <a:gd name="T74" fmla="*/ 1022 w 1022"/>
                  <a:gd name="T75" fmla="*/ 992 h 9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2" h="992">
                    <a:moveTo>
                      <a:pt x="312" y="419"/>
                    </a:moveTo>
                    <a:lnTo>
                      <a:pt x="402" y="287"/>
                    </a:lnTo>
                    <a:lnTo>
                      <a:pt x="501" y="187"/>
                    </a:lnTo>
                    <a:lnTo>
                      <a:pt x="601" y="66"/>
                    </a:lnTo>
                    <a:lnTo>
                      <a:pt x="723" y="11"/>
                    </a:lnTo>
                    <a:lnTo>
                      <a:pt x="822" y="0"/>
                    </a:lnTo>
                    <a:lnTo>
                      <a:pt x="922" y="34"/>
                    </a:lnTo>
                    <a:lnTo>
                      <a:pt x="979" y="111"/>
                    </a:lnTo>
                    <a:lnTo>
                      <a:pt x="1022" y="253"/>
                    </a:lnTo>
                    <a:lnTo>
                      <a:pt x="1012" y="408"/>
                    </a:lnTo>
                    <a:lnTo>
                      <a:pt x="967" y="540"/>
                    </a:lnTo>
                    <a:lnTo>
                      <a:pt x="856" y="694"/>
                    </a:lnTo>
                    <a:lnTo>
                      <a:pt x="735" y="804"/>
                    </a:lnTo>
                    <a:lnTo>
                      <a:pt x="601" y="904"/>
                    </a:lnTo>
                    <a:lnTo>
                      <a:pt x="457" y="970"/>
                    </a:lnTo>
                    <a:lnTo>
                      <a:pt x="334" y="992"/>
                    </a:lnTo>
                    <a:lnTo>
                      <a:pt x="279" y="958"/>
                    </a:lnTo>
                    <a:lnTo>
                      <a:pt x="234" y="826"/>
                    </a:lnTo>
                    <a:lnTo>
                      <a:pt x="246" y="649"/>
                    </a:lnTo>
                    <a:lnTo>
                      <a:pt x="34" y="662"/>
                    </a:lnTo>
                    <a:lnTo>
                      <a:pt x="0" y="628"/>
                    </a:lnTo>
                    <a:lnTo>
                      <a:pt x="34" y="562"/>
                    </a:lnTo>
                    <a:lnTo>
                      <a:pt x="257" y="551"/>
                    </a:lnTo>
                    <a:lnTo>
                      <a:pt x="312" y="419"/>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07" name="Freeform 16"/>
              <p:cNvSpPr>
                <a:spLocks/>
              </p:cNvSpPr>
              <p:nvPr/>
            </p:nvSpPr>
            <p:spPr bwMode="auto">
              <a:xfrm>
                <a:off x="4447" y="2367"/>
                <a:ext cx="353" cy="732"/>
              </a:xfrm>
              <a:custGeom>
                <a:avLst/>
                <a:gdLst>
                  <a:gd name="T0" fmla="*/ 0 w 707"/>
                  <a:gd name="T1" fmla="*/ 1 h 1462"/>
                  <a:gd name="T2" fmla="*/ 0 w 707"/>
                  <a:gd name="T3" fmla="*/ 1 h 1462"/>
                  <a:gd name="T4" fmla="*/ 0 w 707"/>
                  <a:gd name="T5" fmla="*/ 0 h 1462"/>
                  <a:gd name="T6" fmla="*/ 0 w 707"/>
                  <a:gd name="T7" fmla="*/ 1 h 1462"/>
                  <a:gd name="T8" fmla="*/ 0 w 707"/>
                  <a:gd name="T9" fmla="*/ 1 h 1462"/>
                  <a:gd name="T10" fmla="*/ 0 w 707"/>
                  <a:gd name="T11" fmla="*/ 1 h 1462"/>
                  <a:gd name="T12" fmla="*/ 0 w 707"/>
                  <a:gd name="T13" fmla="*/ 1 h 1462"/>
                  <a:gd name="T14" fmla="*/ 0 w 707"/>
                  <a:gd name="T15" fmla="*/ 1 h 1462"/>
                  <a:gd name="T16" fmla="*/ 0 w 707"/>
                  <a:gd name="T17" fmla="*/ 1 h 1462"/>
                  <a:gd name="T18" fmla="*/ 0 w 707"/>
                  <a:gd name="T19" fmla="*/ 1 h 1462"/>
                  <a:gd name="T20" fmla="*/ 0 w 707"/>
                  <a:gd name="T21" fmla="*/ 1 h 1462"/>
                  <a:gd name="T22" fmla="*/ 0 w 707"/>
                  <a:gd name="T23" fmla="*/ 1 h 1462"/>
                  <a:gd name="T24" fmla="*/ 0 w 707"/>
                  <a:gd name="T25" fmla="*/ 1 h 1462"/>
                  <a:gd name="T26" fmla="*/ 0 w 707"/>
                  <a:gd name="T27" fmla="*/ 1 h 1462"/>
                  <a:gd name="T28" fmla="*/ 0 w 707"/>
                  <a:gd name="T29" fmla="*/ 1 h 1462"/>
                  <a:gd name="T30" fmla="*/ 0 w 707"/>
                  <a:gd name="T31" fmla="*/ 1 h 1462"/>
                  <a:gd name="T32" fmla="*/ 0 w 707"/>
                  <a:gd name="T33" fmla="*/ 1 h 1462"/>
                  <a:gd name="T34" fmla="*/ 0 w 707"/>
                  <a:gd name="T35" fmla="*/ 1 h 1462"/>
                  <a:gd name="T36" fmla="*/ 0 w 707"/>
                  <a:gd name="T37" fmla="*/ 1 h 1462"/>
                  <a:gd name="T38" fmla="*/ 0 w 707"/>
                  <a:gd name="T39" fmla="*/ 1 h 1462"/>
                  <a:gd name="T40" fmla="*/ 0 w 707"/>
                  <a:gd name="T41" fmla="*/ 1 h 1462"/>
                  <a:gd name="T42" fmla="*/ 0 w 707"/>
                  <a:gd name="T43" fmla="*/ 1 h 1462"/>
                  <a:gd name="T44" fmla="*/ 0 w 707"/>
                  <a:gd name="T45" fmla="*/ 1 h 1462"/>
                  <a:gd name="T46" fmla="*/ 0 w 707"/>
                  <a:gd name="T47" fmla="*/ 1 h 1462"/>
                  <a:gd name="T48" fmla="*/ 0 w 707"/>
                  <a:gd name="T49" fmla="*/ 1 h 1462"/>
                  <a:gd name="T50" fmla="*/ 0 w 707"/>
                  <a:gd name="T51" fmla="*/ 1 h 1462"/>
                  <a:gd name="T52" fmla="*/ 0 w 707"/>
                  <a:gd name="T53" fmla="*/ 1 h 14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7"/>
                  <a:gd name="T82" fmla="*/ 0 h 1462"/>
                  <a:gd name="T83" fmla="*/ 707 w 707"/>
                  <a:gd name="T84" fmla="*/ 1462 h 14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7" h="1462">
                    <a:moveTo>
                      <a:pt x="198" y="121"/>
                    </a:moveTo>
                    <a:lnTo>
                      <a:pt x="298" y="34"/>
                    </a:lnTo>
                    <a:lnTo>
                      <a:pt x="453" y="0"/>
                    </a:lnTo>
                    <a:lnTo>
                      <a:pt x="585" y="21"/>
                    </a:lnTo>
                    <a:lnTo>
                      <a:pt x="685" y="110"/>
                    </a:lnTo>
                    <a:lnTo>
                      <a:pt x="707" y="176"/>
                    </a:lnTo>
                    <a:lnTo>
                      <a:pt x="707" y="265"/>
                    </a:lnTo>
                    <a:lnTo>
                      <a:pt x="662" y="344"/>
                    </a:lnTo>
                    <a:lnTo>
                      <a:pt x="585" y="476"/>
                    </a:lnTo>
                    <a:lnTo>
                      <a:pt x="551" y="631"/>
                    </a:lnTo>
                    <a:lnTo>
                      <a:pt x="541" y="765"/>
                    </a:lnTo>
                    <a:lnTo>
                      <a:pt x="575" y="907"/>
                    </a:lnTo>
                    <a:lnTo>
                      <a:pt x="662" y="1041"/>
                    </a:lnTo>
                    <a:lnTo>
                      <a:pt x="696" y="1173"/>
                    </a:lnTo>
                    <a:lnTo>
                      <a:pt x="685" y="1296"/>
                    </a:lnTo>
                    <a:lnTo>
                      <a:pt x="619" y="1396"/>
                    </a:lnTo>
                    <a:lnTo>
                      <a:pt x="530" y="1451"/>
                    </a:lnTo>
                    <a:lnTo>
                      <a:pt x="419" y="1462"/>
                    </a:lnTo>
                    <a:lnTo>
                      <a:pt x="288" y="1462"/>
                    </a:lnTo>
                    <a:lnTo>
                      <a:pt x="188" y="1407"/>
                    </a:lnTo>
                    <a:lnTo>
                      <a:pt x="90" y="1241"/>
                    </a:lnTo>
                    <a:lnTo>
                      <a:pt x="22" y="1096"/>
                    </a:lnTo>
                    <a:lnTo>
                      <a:pt x="0" y="875"/>
                    </a:lnTo>
                    <a:lnTo>
                      <a:pt x="22" y="676"/>
                    </a:lnTo>
                    <a:lnTo>
                      <a:pt x="66" y="465"/>
                    </a:lnTo>
                    <a:lnTo>
                      <a:pt x="132" y="255"/>
                    </a:lnTo>
                    <a:lnTo>
                      <a:pt x="198" y="121"/>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08" name="Freeform 17"/>
              <p:cNvSpPr>
                <a:spLocks/>
              </p:cNvSpPr>
              <p:nvPr/>
            </p:nvSpPr>
            <p:spPr bwMode="auto">
              <a:xfrm>
                <a:off x="4727" y="2391"/>
                <a:ext cx="393" cy="656"/>
              </a:xfrm>
              <a:custGeom>
                <a:avLst/>
                <a:gdLst>
                  <a:gd name="T0" fmla="*/ 0 w 787"/>
                  <a:gd name="T1" fmla="*/ 0 h 1313"/>
                  <a:gd name="T2" fmla="*/ 0 w 787"/>
                  <a:gd name="T3" fmla="*/ 0 h 1313"/>
                  <a:gd name="T4" fmla="*/ 0 w 787"/>
                  <a:gd name="T5" fmla="*/ 0 h 1313"/>
                  <a:gd name="T6" fmla="*/ 0 w 787"/>
                  <a:gd name="T7" fmla="*/ 0 h 1313"/>
                  <a:gd name="T8" fmla="*/ 0 w 787"/>
                  <a:gd name="T9" fmla="*/ 0 h 1313"/>
                  <a:gd name="T10" fmla="*/ 0 w 787"/>
                  <a:gd name="T11" fmla="*/ 0 h 1313"/>
                  <a:gd name="T12" fmla="*/ 0 w 787"/>
                  <a:gd name="T13" fmla="*/ 0 h 1313"/>
                  <a:gd name="T14" fmla="*/ 0 w 787"/>
                  <a:gd name="T15" fmla="*/ 0 h 1313"/>
                  <a:gd name="T16" fmla="*/ 0 w 787"/>
                  <a:gd name="T17" fmla="*/ 0 h 1313"/>
                  <a:gd name="T18" fmla="*/ 0 w 787"/>
                  <a:gd name="T19" fmla="*/ 0 h 1313"/>
                  <a:gd name="T20" fmla="*/ 0 w 787"/>
                  <a:gd name="T21" fmla="*/ 0 h 1313"/>
                  <a:gd name="T22" fmla="*/ 0 w 787"/>
                  <a:gd name="T23" fmla="*/ 0 h 1313"/>
                  <a:gd name="T24" fmla="*/ 0 w 787"/>
                  <a:gd name="T25" fmla="*/ 0 h 1313"/>
                  <a:gd name="T26" fmla="*/ 0 w 787"/>
                  <a:gd name="T27" fmla="*/ 0 h 1313"/>
                  <a:gd name="T28" fmla="*/ 0 w 787"/>
                  <a:gd name="T29" fmla="*/ 0 h 1313"/>
                  <a:gd name="T30" fmla="*/ 0 w 787"/>
                  <a:gd name="T31" fmla="*/ 0 h 1313"/>
                  <a:gd name="T32" fmla="*/ 0 w 787"/>
                  <a:gd name="T33" fmla="*/ 0 h 1313"/>
                  <a:gd name="T34" fmla="*/ 0 w 787"/>
                  <a:gd name="T35" fmla="*/ 0 h 1313"/>
                  <a:gd name="T36" fmla="*/ 0 w 787"/>
                  <a:gd name="T37" fmla="*/ 0 h 1313"/>
                  <a:gd name="T38" fmla="*/ 0 w 787"/>
                  <a:gd name="T39" fmla="*/ 0 h 1313"/>
                  <a:gd name="T40" fmla="*/ 0 w 787"/>
                  <a:gd name="T41" fmla="*/ 0 h 1313"/>
                  <a:gd name="T42" fmla="*/ 0 w 787"/>
                  <a:gd name="T43" fmla="*/ 0 h 1313"/>
                  <a:gd name="T44" fmla="*/ 0 w 787"/>
                  <a:gd name="T45" fmla="*/ 0 h 1313"/>
                  <a:gd name="T46" fmla="*/ 0 w 787"/>
                  <a:gd name="T47" fmla="*/ 0 h 1313"/>
                  <a:gd name="T48" fmla="*/ 0 w 787"/>
                  <a:gd name="T49" fmla="*/ 0 h 1313"/>
                  <a:gd name="T50" fmla="*/ 0 w 787"/>
                  <a:gd name="T51" fmla="*/ 0 h 1313"/>
                  <a:gd name="T52" fmla="*/ 0 w 787"/>
                  <a:gd name="T53" fmla="*/ 0 h 1313"/>
                  <a:gd name="T54" fmla="*/ 0 w 787"/>
                  <a:gd name="T55" fmla="*/ 0 h 1313"/>
                  <a:gd name="T56" fmla="*/ 0 w 787"/>
                  <a:gd name="T57" fmla="*/ 0 h 1313"/>
                  <a:gd name="T58" fmla="*/ 0 w 787"/>
                  <a:gd name="T59" fmla="*/ 0 h 1313"/>
                  <a:gd name="T60" fmla="*/ 0 w 787"/>
                  <a:gd name="T61" fmla="*/ 0 h 1313"/>
                  <a:gd name="T62" fmla="*/ 0 w 787"/>
                  <a:gd name="T63" fmla="*/ 0 h 1313"/>
                  <a:gd name="T64" fmla="*/ 0 w 787"/>
                  <a:gd name="T65" fmla="*/ 0 h 1313"/>
                  <a:gd name="T66" fmla="*/ 0 w 787"/>
                  <a:gd name="T67" fmla="*/ 0 h 1313"/>
                  <a:gd name="T68" fmla="*/ 0 w 787"/>
                  <a:gd name="T69" fmla="*/ 0 h 1313"/>
                  <a:gd name="T70" fmla="*/ 0 w 787"/>
                  <a:gd name="T71" fmla="*/ 0 h 1313"/>
                  <a:gd name="T72" fmla="*/ 0 w 787"/>
                  <a:gd name="T73" fmla="*/ 0 h 1313"/>
                  <a:gd name="T74" fmla="*/ 0 w 787"/>
                  <a:gd name="T75" fmla="*/ 0 h 1313"/>
                  <a:gd name="T76" fmla="*/ 0 w 787"/>
                  <a:gd name="T77" fmla="*/ 0 h 13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7"/>
                  <a:gd name="T118" fmla="*/ 0 h 1313"/>
                  <a:gd name="T119" fmla="*/ 787 w 787"/>
                  <a:gd name="T120" fmla="*/ 1313 h 13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7" h="1313">
                    <a:moveTo>
                      <a:pt x="0" y="66"/>
                    </a:moveTo>
                    <a:lnTo>
                      <a:pt x="13" y="11"/>
                    </a:lnTo>
                    <a:lnTo>
                      <a:pt x="134" y="0"/>
                    </a:lnTo>
                    <a:lnTo>
                      <a:pt x="200" y="55"/>
                    </a:lnTo>
                    <a:lnTo>
                      <a:pt x="300" y="198"/>
                    </a:lnTo>
                    <a:lnTo>
                      <a:pt x="434" y="385"/>
                    </a:lnTo>
                    <a:lnTo>
                      <a:pt x="555" y="519"/>
                    </a:lnTo>
                    <a:lnTo>
                      <a:pt x="776" y="762"/>
                    </a:lnTo>
                    <a:lnTo>
                      <a:pt x="787" y="817"/>
                    </a:lnTo>
                    <a:lnTo>
                      <a:pt x="744" y="849"/>
                    </a:lnTo>
                    <a:lnTo>
                      <a:pt x="634" y="893"/>
                    </a:lnTo>
                    <a:lnTo>
                      <a:pt x="478" y="927"/>
                    </a:lnTo>
                    <a:lnTo>
                      <a:pt x="289" y="938"/>
                    </a:lnTo>
                    <a:lnTo>
                      <a:pt x="223" y="949"/>
                    </a:lnTo>
                    <a:lnTo>
                      <a:pt x="200" y="993"/>
                    </a:lnTo>
                    <a:lnTo>
                      <a:pt x="245" y="1070"/>
                    </a:lnTo>
                    <a:lnTo>
                      <a:pt x="400" y="1202"/>
                    </a:lnTo>
                    <a:lnTo>
                      <a:pt x="510" y="1236"/>
                    </a:lnTo>
                    <a:lnTo>
                      <a:pt x="534" y="1279"/>
                    </a:lnTo>
                    <a:lnTo>
                      <a:pt x="489" y="1313"/>
                    </a:lnTo>
                    <a:lnTo>
                      <a:pt x="389" y="1313"/>
                    </a:lnTo>
                    <a:lnTo>
                      <a:pt x="255" y="1236"/>
                    </a:lnTo>
                    <a:lnTo>
                      <a:pt x="145" y="1125"/>
                    </a:lnTo>
                    <a:lnTo>
                      <a:pt x="79" y="1025"/>
                    </a:lnTo>
                    <a:lnTo>
                      <a:pt x="79" y="949"/>
                    </a:lnTo>
                    <a:lnTo>
                      <a:pt x="123" y="893"/>
                    </a:lnTo>
                    <a:lnTo>
                      <a:pt x="189" y="872"/>
                    </a:lnTo>
                    <a:lnTo>
                      <a:pt x="289" y="860"/>
                    </a:lnTo>
                    <a:lnTo>
                      <a:pt x="400" y="860"/>
                    </a:lnTo>
                    <a:lnTo>
                      <a:pt x="534" y="838"/>
                    </a:lnTo>
                    <a:lnTo>
                      <a:pt x="600" y="817"/>
                    </a:lnTo>
                    <a:lnTo>
                      <a:pt x="634" y="783"/>
                    </a:lnTo>
                    <a:lnTo>
                      <a:pt x="621" y="751"/>
                    </a:lnTo>
                    <a:lnTo>
                      <a:pt x="521" y="662"/>
                    </a:lnTo>
                    <a:lnTo>
                      <a:pt x="366" y="508"/>
                    </a:lnTo>
                    <a:lnTo>
                      <a:pt x="223" y="375"/>
                    </a:lnTo>
                    <a:lnTo>
                      <a:pt x="68" y="232"/>
                    </a:lnTo>
                    <a:lnTo>
                      <a:pt x="13" y="132"/>
                    </a:lnTo>
                    <a:lnTo>
                      <a:pt x="0" y="66"/>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09" name="Freeform 18"/>
              <p:cNvSpPr>
                <a:spLocks/>
              </p:cNvSpPr>
              <p:nvPr/>
            </p:nvSpPr>
            <p:spPr bwMode="auto">
              <a:xfrm>
                <a:off x="4473" y="2943"/>
                <a:ext cx="427" cy="990"/>
              </a:xfrm>
              <a:custGeom>
                <a:avLst/>
                <a:gdLst>
                  <a:gd name="T0" fmla="*/ 1 w 854"/>
                  <a:gd name="T1" fmla="*/ 0 h 1979"/>
                  <a:gd name="T2" fmla="*/ 1 w 854"/>
                  <a:gd name="T3" fmla="*/ 1 h 1979"/>
                  <a:gd name="T4" fmla="*/ 1 w 854"/>
                  <a:gd name="T5" fmla="*/ 1 h 1979"/>
                  <a:gd name="T6" fmla="*/ 1 w 854"/>
                  <a:gd name="T7" fmla="*/ 1 h 1979"/>
                  <a:gd name="T8" fmla="*/ 1 w 854"/>
                  <a:gd name="T9" fmla="*/ 1 h 1979"/>
                  <a:gd name="T10" fmla="*/ 1 w 854"/>
                  <a:gd name="T11" fmla="*/ 1 h 1979"/>
                  <a:gd name="T12" fmla="*/ 1 w 854"/>
                  <a:gd name="T13" fmla="*/ 1 h 1979"/>
                  <a:gd name="T14" fmla="*/ 1 w 854"/>
                  <a:gd name="T15" fmla="*/ 1 h 1979"/>
                  <a:gd name="T16" fmla="*/ 1 w 854"/>
                  <a:gd name="T17" fmla="*/ 1 h 1979"/>
                  <a:gd name="T18" fmla="*/ 1 w 854"/>
                  <a:gd name="T19" fmla="*/ 1 h 1979"/>
                  <a:gd name="T20" fmla="*/ 1 w 854"/>
                  <a:gd name="T21" fmla="*/ 1 h 1979"/>
                  <a:gd name="T22" fmla="*/ 1 w 854"/>
                  <a:gd name="T23" fmla="*/ 1 h 1979"/>
                  <a:gd name="T24" fmla="*/ 1 w 854"/>
                  <a:gd name="T25" fmla="*/ 1 h 1979"/>
                  <a:gd name="T26" fmla="*/ 1 w 854"/>
                  <a:gd name="T27" fmla="*/ 1 h 1979"/>
                  <a:gd name="T28" fmla="*/ 1 w 854"/>
                  <a:gd name="T29" fmla="*/ 1 h 1979"/>
                  <a:gd name="T30" fmla="*/ 1 w 854"/>
                  <a:gd name="T31" fmla="*/ 1 h 1979"/>
                  <a:gd name="T32" fmla="*/ 1 w 854"/>
                  <a:gd name="T33" fmla="*/ 1 h 1979"/>
                  <a:gd name="T34" fmla="*/ 1 w 854"/>
                  <a:gd name="T35" fmla="*/ 1 h 1979"/>
                  <a:gd name="T36" fmla="*/ 1 w 854"/>
                  <a:gd name="T37" fmla="*/ 1 h 1979"/>
                  <a:gd name="T38" fmla="*/ 1 w 854"/>
                  <a:gd name="T39" fmla="*/ 1 h 1979"/>
                  <a:gd name="T40" fmla="*/ 0 w 854"/>
                  <a:gd name="T41" fmla="*/ 1 h 1979"/>
                  <a:gd name="T42" fmla="*/ 1 w 854"/>
                  <a:gd name="T43" fmla="*/ 1 h 1979"/>
                  <a:gd name="T44" fmla="*/ 1 w 854"/>
                  <a:gd name="T45" fmla="*/ 1 h 1979"/>
                  <a:gd name="T46" fmla="*/ 1 w 854"/>
                  <a:gd name="T47" fmla="*/ 1 h 1979"/>
                  <a:gd name="T48" fmla="*/ 1 w 854"/>
                  <a:gd name="T49" fmla="*/ 1 h 1979"/>
                  <a:gd name="T50" fmla="*/ 1 w 854"/>
                  <a:gd name="T51" fmla="*/ 1 h 1979"/>
                  <a:gd name="T52" fmla="*/ 1 w 854"/>
                  <a:gd name="T53" fmla="*/ 1 h 1979"/>
                  <a:gd name="T54" fmla="*/ 1 w 854"/>
                  <a:gd name="T55" fmla="*/ 1 h 1979"/>
                  <a:gd name="T56" fmla="*/ 1 w 854"/>
                  <a:gd name="T57" fmla="*/ 1 h 1979"/>
                  <a:gd name="T58" fmla="*/ 1 w 854"/>
                  <a:gd name="T59" fmla="*/ 1 h 1979"/>
                  <a:gd name="T60" fmla="*/ 1 w 854"/>
                  <a:gd name="T61" fmla="*/ 1 h 1979"/>
                  <a:gd name="T62" fmla="*/ 1 w 854"/>
                  <a:gd name="T63" fmla="*/ 1 h 1979"/>
                  <a:gd name="T64" fmla="*/ 1 w 854"/>
                  <a:gd name="T65" fmla="*/ 1 h 1979"/>
                  <a:gd name="T66" fmla="*/ 1 w 854"/>
                  <a:gd name="T67" fmla="*/ 1 h 1979"/>
                  <a:gd name="T68" fmla="*/ 1 w 854"/>
                  <a:gd name="T69" fmla="*/ 1 h 1979"/>
                  <a:gd name="T70" fmla="*/ 1 w 854"/>
                  <a:gd name="T71" fmla="*/ 0 h 19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4"/>
                  <a:gd name="T109" fmla="*/ 0 h 1979"/>
                  <a:gd name="T110" fmla="*/ 854 w 854"/>
                  <a:gd name="T111" fmla="*/ 1979 h 19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4" h="1979">
                    <a:moveTo>
                      <a:pt x="421" y="0"/>
                    </a:moveTo>
                    <a:lnTo>
                      <a:pt x="542" y="23"/>
                    </a:lnTo>
                    <a:lnTo>
                      <a:pt x="598" y="110"/>
                    </a:lnTo>
                    <a:lnTo>
                      <a:pt x="587" y="321"/>
                    </a:lnTo>
                    <a:lnTo>
                      <a:pt x="565" y="542"/>
                    </a:lnTo>
                    <a:lnTo>
                      <a:pt x="565" y="774"/>
                    </a:lnTo>
                    <a:lnTo>
                      <a:pt x="676" y="1050"/>
                    </a:lnTo>
                    <a:lnTo>
                      <a:pt x="765" y="1250"/>
                    </a:lnTo>
                    <a:lnTo>
                      <a:pt x="810" y="1448"/>
                    </a:lnTo>
                    <a:lnTo>
                      <a:pt x="797" y="1624"/>
                    </a:lnTo>
                    <a:lnTo>
                      <a:pt x="797" y="1690"/>
                    </a:lnTo>
                    <a:lnTo>
                      <a:pt x="842" y="1758"/>
                    </a:lnTo>
                    <a:lnTo>
                      <a:pt x="854" y="1824"/>
                    </a:lnTo>
                    <a:lnTo>
                      <a:pt x="820" y="1856"/>
                    </a:lnTo>
                    <a:lnTo>
                      <a:pt x="731" y="1835"/>
                    </a:lnTo>
                    <a:lnTo>
                      <a:pt x="565" y="1813"/>
                    </a:lnTo>
                    <a:lnTo>
                      <a:pt x="366" y="1856"/>
                    </a:lnTo>
                    <a:lnTo>
                      <a:pt x="232" y="1935"/>
                    </a:lnTo>
                    <a:lnTo>
                      <a:pt x="166" y="1979"/>
                    </a:lnTo>
                    <a:lnTo>
                      <a:pt x="98" y="1979"/>
                    </a:lnTo>
                    <a:lnTo>
                      <a:pt x="0" y="1835"/>
                    </a:lnTo>
                    <a:lnTo>
                      <a:pt x="11" y="1813"/>
                    </a:lnTo>
                    <a:lnTo>
                      <a:pt x="211" y="1746"/>
                    </a:lnTo>
                    <a:lnTo>
                      <a:pt x="442" y="1713"/>
                    </a:lnTo>
                    <a:lnTo>
                      <a:pt x="610" y="1703"/>
                    </a:lnTo>
                    <a:lnTo>
                      <a:pt x="710" y="1703"/>
                    </a:lnTo>
                    <a:lnTo>
                      <a:pt x="731" y="1635"/>
                    </a:lnTo>
                    <a:lnTo>
                      <a:pt x="697" y="1448"/>
                    </a:lnTo>
                    <a:lnTo>
                      <a:pt x="621" y="1250"/>
                    </a:lnTo>
                    <a:lnTo>
                      <a:pt x="498" y="995"/>
                    </a:lnTo>
                    <a:lnTo>
                      <a:pt x="398" y="774"/>
                    </a:lnTo>
                    <a:lnTo>
                      <a:pt x="355" y="576"/>
                    </a:lnTo>
                    <a:lnTo>
                      <a:pt x="343" y="355"/>
                    </a:lnTo>
                    <a:lnTo>
                      <a:pt x="343" y="144"/>
                    </a:lnTo>
                    <a:lnTo>
                      <a:pt x="387" y="55"/>
                    </a:lnTo>
                    <a:lnTo>
                      <a:pt x="421" y="0"/>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10" name="Freeform 19"/>
              <p:cNvSpPr>
                <a:spLocks/>
              </p:cNvSpPr>
              <p:nvPr/>
            </p:nvSpPr>
            <p:spPr bwMode="auto">
              <a:xfrm>
                <a:off x="4263" y="2969"/>
                <a:ext cx="353" cy="827"/>
              </a:xfrm>
              <a:custGeom>
                <a:avLst/>
                <a:gdLst>
                  <a:gd name="T0" fmla="*/ 1 w 706"/>
                  <a:gd name="T1" fmla="*/ 0 h 1654"/>
                  <a:gd name="T2" fmla="*/ 1 w 706"/>
                  <a:gd name="T3" fmla="*/ 0 h 1654"/>
                  <a:gd name="T4" fmla="*/ 1 w 706"/>
                  <a:gd name="T5" fmla="*/ 1 h 1654"/>
                  <a:gd name="T6" fmla="*/ 1 w 706"/>
                  <a:gd name="T7" fmla="*/ 1 h 1654"/>
                  <a:gd name="T8" fmla="*/ 1 w 706"/>
                  <a:gd name="T9" fmla="*/ 1 h 1654"/>
                  <a:gd name="T10" fmla="*/ 1 w 706"/>
                  <a:gd name="T11" fmla="*/ 1 h 1654"/>
                  <a:gd name="T12" fmla="*/ 1 w 706"/>
                  <a:gd name="T13" fmla="*/ 1 h 1654"/>
                  <a:gd name="T14" fmla="*/ 1 w 706"/>
                  <a:gd name="T15" fmla="*/ 1 h 1654"/>
                  <a:gd name="T16" fmla="*/ 1 w 706"/>
                  <a:gd name="T17" fmla="*/ 1 h 1654"/>
                  <a:gd name="T18" fmla="*/ 1 w 706"/>
                  <a:gd name="T19" fmla="*/ 1 h 1654"/>
                  <a:gd name="T20" fmla="*/ 1 w 706"/>
                  <a:gd name="T21" fmla="*/ 1 h 1654"/>
                  <a:gd name="T22" fmla="*/ 1 w 706"/>
                  <a:gd name="T23" fmla="*/ 1 h 1654"/>
                  <a:gd name="T24" fmla="*/ 1 w 706"/>
                  <a:gd name="T25" fmla="*/ 1 h 1654"/>
                  <a:gd name="T26" fmla="*/ 1 w 706"/>
                  <a:gd name="T27" fmla="*/ 1 h 1654"/>
                  <a:gd name="T28" fmla="*/ 1 w 706"/>
                  <a:gd name="T29" fmla="*/ 1 h 1654"/>
                  <a:gd name="T30" fmla="*/ 1 w 706"/>
                  <a:gd name="T31" fmla="*/ 1 h 1654"/>
                  <a:gd name="T32" fmla="*/ 0 w 706"/>
                  <a:gd name="T33" fmla="*/ 1 h 1654"/>
                  <a:gd name="T34" fmla="*/ 1 w 706"/>
                  <a:gd name="T35" fmla="*/ 1 h 1654"/>
                  <a:gd name="T36" fmla="*/ 1 w 706"/>
                  <a:gd name="T37" fmla="*/ 1 h 1654"/>
                  <a:gd name="T38" fmla="*/ 1 w 706"/>
                  <a:gd name="T39" fmla="*/ 1 h 1654"/>
                  <a:gd name="T40" fmla="*/ 1 w 706"/>
                  <a:gd name="T41" fmla="*/ 1 h 1654"/>
                  <a:gd name="T42" fmla="*/ 1 w 706"/>
                  <a:gd name="T43" fmla="*/ 1 h 1654"/>
                  <a:gd name="T44" fmla="*/ 1 w 706"/>
                  <a:gd name="T45" fmla="*/ 1 h 1654"/>
                  <a:gd name="T46" fmla="*/ 1 w 706"/>
                  <a:gd name="T47" fmla="*/ 1 h 1654"/>
                  <a:gd name="T48" fmla="*/ 1 w 706"/>
                  <a:gd name="T49" fmla="*/ 1 h 1654"/>
                  <a:gd name="T50" fmla="*/ 1 w 706"/>
                  <a:gd name="T51" fmla="*/ 1 h 1654"/>
                  <a:gd name="T52" fmla="*/ 1 w 706"/>
                  <a:gd name="T53" fmla="*/ 1 h 1654"/>
                  <a:gd name="T54" fmla="*/ 1 w 706"/>
                  <a:gd name="T55" fmla="*/ 1 h 1654"/>
                  <a:gd name="T56" fmla="*/ 1 w 706"/>
                  <a:gd name="T57" fmla="*/ 0 h 16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6"/>
                  <a:gd name="T88" fmla="*/ 0 h 1654"/>
                  <a:gd name="T89" fmla="*/ 706 w 706"/>
                  <a:gd name="T90" fmla="*/ 1654 h 16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6" h="1654">
                    <a:moveTo>
                      <a:pt x="530" y="0"/>
                    </a:moveTo>
                    <a:lnTo>
                      <a:pt x="630" y="0"/>
                    </a:lnTo>
                    <a:lnTo>
                      <a:pt x="662" y="66"/>
                    </a:lnTo>
                    <a:lnTo>
                      <a:pt x="685" y="211"/>
                    </a:lnTo>
                    <a:lnTo>
                      <a:pt x="662" y="366"/>
                    </a:lnTo>
                    <a:lnTo>
                      <a:pt x="606" y="676"/>
                    </a:lnTo>
                    <a:lnTo>
                      <a:pt x="619" y="810"/>
                    </a:lnTo>
                    <a:lnTo>
                      <a:pt x="685" y="1076"/>
                    </a:lnTo>
                    <a:lnTo>
                      <a:pt x="706" y="1265"/>
                    </a:lnTo>
                    <a:lnTo>
                      <a:pt x="706" y="1409"/>
                    </a:lnTo>
                    <a:lnTo>
                      <a:pt x="672" y="1441"/>
                    </a:lnTo>
                    <a:lnTo>
                      <a:pt x="574" y="1465"/>
                    </a:lnTo>
                    <a:lnTo>
                      <a:pt x="442" y="1497"/>
                    </a:lnTo>
                    <a:lnTo>
                      <a:pt x="309" y="1564"/>
                    </a:lnTo>
                    <a:lnTo>
                      <a:pt x="177" y="1654"/>
                    </a:lnTo>
                    <a:lnTo>
                      <a:pt x="121" y="1654"/>
                    </a:lnTo>
                    <a:lnTo>
                      <a:pt x="0" y="1554"/>
                    </a:lnTo>
                    <a:lnTo>
                      <a:pt x="11" y="1509"/>
                    </a:lnTo>
                    <a:lnTo>
                      <a:pt x="166" y="1441"/>
                    </a:lnTo>
                    <a:lnTo>
                      <a:pt x="430" y="1375"/>
                    </a:lnTo>
                    <a:lnTo>
                      <a:pt x="551" y="1331"/>
                    </a:lnTo>
                    <a:lnTo>
                      <a:pt x="574" y="1286"/>
                    </a:lnTo>
                    <a:lnTo>
                      <a:pt x="574" y="1097"/>
                    </a:lnTo>
                    <a:lnTo>
                      <a:pt x="530" y="855"/>
                    </a:lnTo>
                    <a:lnTo>
                      <a:pt x="508" y="698"/>
                    </a:lnTo>
                    <a:lnTo>
                      <a:pt x="485" y="455"/>
                    </a:lnTo>
                    <a:lnTo>
                      <a:pt x="474" y="188"/>
                    </a:lnTo>
                    <a:lnTo>
                      <a:pt x="485" y="66"/>
                    </a:lnTo>
                    <a:lnTo>
                      <a:pt x="530" y="0"/>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11" name="Freeform 20"/>
              <p:cNvSpPr>
                <a:spLocks/>
              </p:cNvSpPr>
              <p:nvPr/>
            </p:nvSpPr>
            <p:spPr bwMode="auto">
              <a:xfrm>
                <a:off x="4728" y="1749"/>
                <a:ext cx="408" cy="485"/>
              </a:xfrm>
              <a:custGeom>
                <a:avLst/>
                <a:gdLst>
                  <a:gd name="T0" fmla="*/ 1 w 815"/>
                  <a:gd name="T1" fmla="*/ 1 h 968"/>
                  <a:gd name="T2" fmla="*/ 1 w 815"/>
                  <a:gd name="T3" fmla="*/ 1 h 968"/>
                  <a:gd name="T4" fmla="*/ 1 w 815"/>
                  <a:gd name="T5" fmla="*/ 1 h 968"/>
                  <a:gd name="T6" fmla="*/ 0 w 815"/>
                  <a:gd name="T7" fmla="*/ 1 h 968"/>
                  <a:gd name="T8" fmla="*/ 1 w 815"/>
                  <a:gd name="T9" fmla="*/ 1 h 968"/>
                  <a:gd name="T10" fmla="*/ 1 w 815"/>
                  <a:gd name="T11" fmla="*/ 1 h 968"/>
                  <a:gd name="T12" fmla="*/ 1 w 815"/>
                  <a:gd name="T13" fmla="*/ 1 h 968"/>
                  <a:gd name="T14" fmla="*/ 1 w 815"/>
                  <a:gd name="T15" fmla="*/ 1 h 968"/>
                  <a:gd name="T16" fmla="*/ 1 w 815"/>
                  <a:gd name="T17" fmla="*/ 1 h 968"/>
                  <a:gd name="T18" fmla="*/ 1 w 815"/>
                  <a:gd name="T19" fmla="*/ 0 h 968"/>
                  <a:gd name="T20" fmla="*/ 1 w 815"/>
                  <a:gd name="T21" fmla="*/ 1 h 968"/>
                  <a:gd name="T22" fmla="*/ 1 w 815"/>
                  <a:gd name="T23" fmla="*/ 1 h 968"/>
                  <a:gd name="T24" fmla="*/ 1 w 815"/>
                  <a:gd name="T25" fmla="*/ 1 h 968"/>
                  <a:gd name="T26" fmla="*/ 1 w 815"/>
                  <a:gd name="T27" fmla="*/ 1 h 968"/>
                  <a:gd name="T28" fmla="*/ 1 w 815"/>
                  <a:gd name="T29" fmla="*/ 1 h 968"/>
                  <a:gd name="T30" fmla="*/ 1 w 815"/>
                  <a:gd name="T31" fmla="*/ 1 h 968"/>
                  <a:gd name="T32" fmla="*/ 1 w 815"/>
                  <a:gd name="T33" fmla="*/ 1 h 968"/>
                  <a:gd name="T34" fmla="*/ 1 w 815"/>
                  <a:gd name="T35" fmla="*/ 1 h 968"/>
                  <a:gd name="T36" fmla="*/ 1 w 815"/>
                  <a:gd name="T37" fmla="*/ 1 h 968"/>
                  <a:gd name="T38" fmla="*/ 1 w 815"/>
                  <a:gd name="T39" fmla="*/ 1 h 968"/>
                  <a:gd name="T40" fmla="*/ 1 w 815"/>
                  <a:gd name="T41" fmla="*/ 1 h 968"/>
                  <a:gd name="T42" fmla="*/ 1 w 815"/>
                  <a:gd name="T43" fmla="*/ 1 h 968"/>
                  <a:gd name="T44" fmla="*/ 1 w 815"/>
                  <a:gd name="T45" fmla="*/ 1 h 9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15"/>
                  <a:gd name="T70" fmla="*/ 0 h 968"/>
                  <a:gd name="T71" fmla="*/ 815 w 815"/>
                  <a:gd name="T72" fmla="*/ 968 h 9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15" h="968">
                    <a:moveTo>
                      <a:pt x="216" y="686"/>
                    </a:moveTo>
                    <a:lnTo>
                      <a:pt x="105" y="492"/>
                    </a:lnTo>
                    <a:lnTo>
                      <a:pt x="39" y="326"/>
                    </a:lnTo>
                    <a:lnTo>
                      <a:pt x="0" y="144"/>
                    </a:lnTo>
                    <a:lnTo>
                      <a:pt x="16" y="71"/>
                    </a:lnTo>
                    <a:lnTo>
                      <a:pt x="71" y="71"/>
                    </a:lnTo>
                    <a:lnTo>
                      <a:pt x="139" y="126"/>
                    </a:lnTo>
                    <a:lnTo>
                      <a:pt x="205" y="205"/>
                    </a:lnTo>
                    <a:lnTo>
                      <a:pt x="405" y="94"/>
                    </a:lnTo>
                    <a:lnTo>
                      <a:pt x="510" y="0"/>
                    </a:lnTo>
                    <a:lnTo>
                      <a:pt x="605" y="60"/>
                    </a:lnTo>
                    <a:lnTo>
                      <a:pt x="710" y="200"/>
                    </a:lnTo>
                    <a:lnTo>
                      <a:pt x="788" y="397"/>
                    </a:lnTo>
                    <a:lnTo>
                      <a:pt x="815" y="526"/>
                    </a:lnTo>
                    <a:lnTo>
                      <a:pt x="815" y="570"/>
                    </a:lnTo>
                    <a:lnTo>
                      <a:pt x="710" y="603"/>
                    </a:lnTo>
                    <a:lnTo>
                      <a:pt x="565" y="692"/>
                    </a:lnTo>
                    <a:lnTo>
                      <a:pt x="499" y="731"/>
                    </a:lnTo>
                    <a:lnTo>
                      <a:pt x="555" y="886"/>
                    </a:lnTo>
                    <a:lnTo>
                      <a:pt x="533" y="957"/>
                    </a:lnTo>
                    <a:lnTo>
                      <a:pt x="489" y="968"/>
                    </a:lnTo>
                    <a:lnTo>
                      <a:pt x="366" y="868"/>
                    </a:lnTo>
                    <a:lnTo>
                      <a:pt x="216" y="686"/>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183312" name="Freeform 21"/>
              <p:cNvSpPr>
                <a:spLocks/>
              </p:cNvSpPr>
              <p:nvPr/>
            </p:nvSpPr>
            <p:spPr bwMode="auto">
              <a:xfrm>
                <a:off x="4251" y="1732"/>
                <a:ext cx="505" cy="757"/>
              </a:xfrm>
              <a:custGeom>
                <a:avLst/>
                <a:gdLst>
                  <a:gd name="T0" fmla="*/ 1 w 1009"/>
                  <a:gd name="T1" fmla="*/ 1 h 1514"/>
                  <a:gd name="T2" fmla="*/ 1 w 1009"/>
                  <a:gd name="T3" fmla="*/ 1 h 1514"/>
                  <a:gd name="T4" fmla="*/ 1 w 1009"/>
                  <a:gd name="T5" fmla="*/ 1 h 1514"/>
                  <a:gd name="T6" fmla="*/ 1 w 1009"/>
                  <a:gd name="T7" fmla="*/ 1 h 1514"/>
                  <a:gd name="T8" fmla="*/ 1 w 1009"/>
                  <a:gd name="T9" fmla="*/ 1 h 1514"/>
                  <a:gd name="T10" fmla="*/ 1 w 1009"/>
                  <a:gd name="T11" fmla="*/ 1 h 1514"/>
                  <a:gd name="T12" fmla="*/ 1 w 1009"/>
                  <a:gd name="T13" fmla="*/ 1 h 1514"/>
                  <a:gd name="T14" fmla="*/ 1 w 1009"/>
                  <a:gd name="T15" fmla="*/ 1 h 1514"/>
                  <a:gd name="T16" fmla="*/ 1 w 1009"/>
                  <a:gd name="T17" fmla="*/ 1 h 1514"/>
                  <a:gd name="T18" fmla="*/ 1 w 1009"/>
                  <a:gd name="T19" fmla="*/ 1 h 1514"/>
                  <a:gd name="T20" fmla="*/ 1 w 1009"/>
                  <a:gd name="T21" fmla="*/ 1 h 1514"/>
                  <a:gd name="T22" fmla="*/ 1 w 1009"/>
                  <a:gd name="T23" fmla="*/ 1 h 1514"/>
                  <a:gd name="T24" fmla="*/ 1 w 1009"/>
                  <a:gd name="T25" fmla="*/ 1 h 1514"/>
                  <a:gd name="T26" fmla="*/ 1 w 1009"/>
                  <a:gd name="T27" fmla="*/ 1 h 1514"/>
                  <a:gd name="T28" fmla="*/ 1 w 1009"/>
                  <a:gd name="T29" fmla="*/ 1 h 1514"/>
                  <a:gd name="T30" fmla="*/ 1 w 1009"/>
                  <a:gd name="T31" fmla="*/ 1 h 1514"/>
                  <a:gd name="T32" fmla="*/ 1 w 1009"/>
                  <a:gd name="T33" fmla="*/ 1 h 1514"/>
                  <a:gd name="T34" fmla="*/ 1 w 1009"/>
                  <a:gd name="T35" fmla="*/ 1 h 1514"/>
                  <a:gd name="T36" fmla="*/ 1 w 1009"/>
                  <a:gd name="T37" fmla="*/ 1 h 1514"/>
                  <a:gd name="T38" fmla="*/ 1 w 1009"/>
                  <a:gd name="T39" fmla="*/ 0 h 1514"/>
                  <a:gd name="T40" fmla="*/ 1 w 1009"/>
                  <a:gd name="T41" fmla="*/ 1 h 1514"/>
                  <a:gd name="T42" fmla="*/ 1 w 1009"/>
                  <a:gd name="T43" fmla="*/ 1 h 1514"/>
                  <a:gd name="T44" fmla="*/ 1 w 1009"/>
                  <a:gd name="T45" fmla="*/ 1 h 1514"/>
                  <a:gd name="T46" fmla="*/ 1 w 1009"/>
                  <a:gd name="T47" fmla="*/ 1 h 1514"/>
                  <a:gd name="T48" fmla="*/ 1 w 1009"/>
                  <a:gd name="T49" fmla="*/ 1 h 1514"/>
                  <a:gd name="T50" fmla="*/ 1 w 1009"/>
                  <a:gd name="T51" fmla="*/ 1 h 1514"/>
                  <a:gd name="T52" fmla="*/ 0 w 1009"/>
                  <a:gd name="T53" fmla="*/ 1 h 1514"/>
                  <a:gd name="T54" fmla="*/ 1 w 1009"/>
                  <a:gd name="T55" fmla="*/ 1 h 1514"/>
                  <a:gd name="T56" fmla="*/ 1 w 1009"/>
                  <a:gd name="T57" fmla="*/ 1 h 1514"/>
                  <a:gd name="T58" fmla="*/ 1 w 1009"/>
                  <a:gd name="T59" fmla="*/ 1 h 1514"/>
                  <a:gd name="T60" fmla="*/ 1 w 1009"/>
                  <a:gd name="T61" fmla="*/ 1 h 1514"/>
                  <a:gd name="T62" fmla="*/ 1 w 1009"/>
                  <a:gd name="T63" fmla="*/ 1 h 1514"/>
                  <a:gd name="T64" fmla="*/ 1 w 1009"/>
                  <a:gd name="T65" fmla="*/ 1 h 1514"/>
                  <a:gd name="T66" fmla="*/ 1 w 1009"/>
                  <a:gd name="T67" fmla="*/ 1 h 15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9"/>
                  <a:gd name="T103" fmla="*/ 0 h 1514"/>
                  <a:gd name="T104" fmla="*/ 1009 w 1009"/>
                  <a:gd name="T105" fmla="*/ 1514 h 15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9" h="1514">
                    <a:moveTo>
                      <a:pt x="620" y="1514"/>
                    </a:moveTo>
                    <a:lnTo>
                      <a:pt x="676" y="1448"/>
                    </a:lnTo>
                    <a:lnTo>
                      <a:pt x="654" y="1350"/>
                    </a:lnTo>
                    <a:lnTo>
                      <a:pt x="610" y="1216"/>
                    </a:lnTo>
                    <a:lnTo>
                      <a:pt x="444" y="1061"/>
                    </a:lnTo>
                    <a:lnTo>
                      <a:pt x="276" y="918"/>
                    </a:lnTo>
                    <a:lnTo>
                      <a:pt x="200" y="763"/>
                    </a:lnTo>
                    <a:lnTo>
                      <a:pt x="166" y="521"/>
                    </a:lnTo>
                    <a:lnTo>
                      <a:pt x="355" y="455"/>
                    </a:lnTo>
                    <a:lnTo>
                      <a:pt x="654" y="421"/>
                    </a:lnTo>
                    <a:lnTo>
                      <a:pt x="776" y="431"/>
                    </a:lnTo>
                    <a:lnTo>
                      <a:pt x="809" y="465"/>
                    </a:lnTo>
                    <a:lnTo>
                      <a:pt x="865" y="410"/>
                    </a:lnTo>
                    <a:lnTo>
                      <a:pt x="843" y="355"/>
                    </a:lnTo>
                    <a:lnTo>
                      <a:pt x="899" y="210"/>
                    </a:lnTo>
                    <a:lnTo>
                      <a:pt x="920" y="155"/>
                    </a:lnTo>
                    <a:lnTo>
                      <a:pt x="965" y="68"/>
                    </a:lnTo>
                    <a:lnTo>
                      <a:pt x="1009" y="68"/>
                    </a:lnTo>
                    <a:lnTo>
                      <a:pt x="1009" y="23"/>
                    </a:lnTo>
                    <a:lnTo>
                      <a:pt x="920" y="0"/>
                    </a:lnTo>
                    <a:lnTo>
                      <a:pt x="865" y="100"/>
                    </a:lnTo>
                    <a:lnTo>
                      <a:pt x="788" y="244"/>
                    </a:lnTo>
                    <a:lnTo>
                      <a:pt x="688" y="310"/>
                    </a:lnTo>
                    <a:lnTo>
                      <a:pt x="533" y="332"/>
                    </a:lnTo>
                    <a:lnTo>
                      <a:pt x="255" y="366"/>
                    </a:lnTo>
                    <a:lnTo>
                      <a:pt x="34" y="431"/>
                    </a:lnTo>
                    <a:lnTo>
                      <a:pt x="0" y="487"/>
                    </a:lnTo>
                    <a:lnTo>
                      <a:pt x="21" y="663"/>
                    </a:lnTo>
                    <a:lnTo>
                      <a:pt x="100" y="908"/>
                    </a:lnTo>
                    <a:lnTo>
                      <a:pt x="210" y="1106"/>
                    </a:lnTo>
                    <a:lnTo>
                      <a:pt x="321" y="1282"/>
                    </a:lnTo>
                    <a:lnTo>
                      <a:pt x="421" y="1405"/>
                    </a:lnTo>
                    <a:lnTo>
                      <a:pt x="521" y="1493"/>
                    </a:lnTo>
                    <a:lnTo>
                      <a:pt x="620" y="1514"/>
                    </a:lnTo>
                    <a:close/>
                  </a:path>
                </a:pathLst>
              </a:custGeom>
              <a:solidFill>
                <a:srgbClr val="FF6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grpSp>
      <p:sp>
        <p:nvSpPr>
          <p:cNvPr id="183301" name="Text Box 22"/>
          <p:cNvSpPr txBox="1">
            <a:spLocks noChangeArrowheads="1"/>
          </p:cNvSpPr>
          <p:nvPr/>
        </p:nvSpPr>
        <p:spPr bwMode="auto">
          <a:xfrm>
            <a:off x="8002588" y="22860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245</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pic>
        <p:nvPicPr>
          <p:cNvPr id="183302" name="Picture 23"/>
          <p:cNvPicPr>
            <a:picLocks noChangeAspect="1"/>
          </p:cNvPicPr>
          <p:nvPr/>
        </p:nvPicPr>
        <p:blipFill>
          <a:blip r:embed="rId4">
            <a:extLst>
              <a:ext uri="{28A0092B-C50C-407E-A947-70E740481C1C}">
                <a14:useLocalDpi xmlns:a14="http://schemas.microsoft.com/office/drawing/2010/main" val="0"/>
              </a:ext>
            </a:extLst>
          </a:blip>
          <a:srcRect l="38231"/>
          <a:stretch>
            <a:fillRect/>
          </a:stretch>
        </p:blipFill>
        <p:spPr bwMode="auto">
          <a:xfrm flipH="1">
            <a:off x="-36513" y="5211763"/>
            <a:ext cx="492601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8350250" y="152400"/>
            <a:ext cx="704039" cy="46166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252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9155" name="Text Box 3"/>
          <p:cNvSpPr txBox="1">
            <a:spLocks noChangeArrowheads="1"/>
          </p:cNvSpPr>
          <p:nvPr/>
        </p:nvSpPr>
        <p:spPr bwMode="auto">
          <a:xfrm>
            <a:off x="4235450" y="1133475"/>
            <a:ext cx="4756150" cy="1508105"/>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R="0" lvl="0" algn="r" defTabSz="914400" rtl="0" eaLnBrk="1" fontAlgn="base" latinLnBrk="0" hangingPunct="1">
              <a:lnSpc>
                <a:spcPct val="100000"/>
              </a:lnSpc>
              <a:spcBef>
                <a:spcPct val="0"/>
              </a:spcBef>
              <a:spcAft>
                <a:spcPct val="0"/>
              </a:spcAft>
              <a:buClrTx/>
              <a:buSzTx/>
              <a:tabLst/>
              <a:defRPr/>
            </a:pPr>
            <a:r>
              <a:rPr lang="ar-JO" altLang="zh-CN" sz="3000" b="1" dirty="0">
                <a:solidFill>
                  <a:srgbClr val="000000"/>
                </a:solidFill>
                <a:cs typeface="Arial" charset="0"/>
              </a:rPr>
              <a:t>1. أدرك أن الله يعمل من خلال </a:t>
            </a:r>
          </a:p>
          <a:p>
            <a:pPr marR="0" lvl="0" algn="r" defTabSz="914400" rtl="0" eaLnBrk="1" fontAlgn="base" latinLnBrk="0" hangingPunct="1">
              <a:lnSpc>
                <a:spcPct val="100000"/>
              </a:lnSpc>
              <a:spcBef>
                <a:spcPct val="0"/>
              </a:spcBef>
              <a:spcAft>
                <a:spcPct val="0"/>
              </a:spcAft>
              <a:buClrTx/>
              <a:buSzTx/>
              <a:tabLst/>
              <a:defRPr/>
            </a:pPr>
            <a:r>
              <a:rPr lang="en-US" altLang="zh-CN" sz="3000" b="1" dirty="0">
                <a:solidFill>
                  <a:srgbClr val="000000"/>
                </a:solidFill>
                <a:cs typeface="Arial" charset="0"/>
              </a:rPr>
              <a:t>   </a:t>
            </a:r>
            <a:r>
              <a:rPr lang="ar-JO" altLang="zh-CN" sz="3000" b="1" dirty="0">
                <a:solidFill>
                  <a:srgbClr val="000000"/>
                </a:solidFill>
                <a:cs typeface="Arial" charset="0"/>
              </a:rPr>
              <a:t>    تصرفات مضايقيك</a:t>
            </a:r>
          </a:p>
          <a:p>
            <a:pPr marR="0" lvl="0" algn="r" defTabSz="914400" rtl="0" eaLnBrk="1" fontAlgn="base" latinLnBrk="0" hangingPunct="1">
              <a:lnSpc>
                <a:spcPct val="100000"/>
              </a:lnSpc>
              <a:spcBef>
                <a:spcPct val="0"/>
              </a:spcBef>
              <a:spcAft>
                <a:spcPct val="0"/>
              </a:spcAft>
              <a:buClrTx/>
              <a:buSzTx/>
              <a:tabLst/>
              <a:defRPr/>
            </a:pPr>
            <a:endParaRPr kumimoji="0" lang="en-US" altLang="zh-CN" sz="3200" b="1" i="0" u="none" strike="noStrike" kern="1200" cap="none" spc="0" normalizeH="0" baseline="0" noProof="0" dirty="0">
              <a:ln>
                <a:noFill/>
              </a:ln>
              <a:solidFill>
                <a:srgbClr val="000000"/>
              </a:solidFill>
              <a:effectLst/>
              <a:uLnTx/>
              <a:uFillTx/>
              <a:cs typeface="Arial" charset="0"/>
            </a:endParaRPr>
          </a:p>
        </p:txBody>
      </p:sp>
      <p:sp>
        <p:nvSpPr>
          <p:cNvPr id="49156" name="Text Box 4"/>
          <p:cNvSpPr txBox="1">
            <a:spLocks noChangeArrowheads="1"/>
          </p:cNvSpPr>
          <p:nvPr/>
        </p:nvSpPr>
        <p:spPr bwMode="auto">
          <a:xfrm>
            <a:off x="4235450" y="2459038"/>
            <a:ext cx="4800600" cy="1015663"/>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sz="3000" b="1" dirty="0">
                <a:solidFill>
                  <a:srgbClr val="000000"/>
                </a:solidFill>
                <a:cs typeface="Arial" charset="0"/>
              </a:rPr>
              <a:t>2. أشكر الله من أجل الفائدة التي </a:t>
            </a:r>
          </a:p>
          <a:p>
            <a:pPr marL="0" marR="0" lvl="0" indent="0" algn="r" defTabSz="914400" rtl="0" eaLnBrk="1" fontAlgn="base" latinLnBrk="0" hangingPunct="1">
              <a:lnSpc>
                <a:spcPct val="100000"/>
              </a:lnSpc>
              <a:spcBef>
                <a:spcPct val="0"/>
              </a:spcBef>
              <a:spcAft>
                <a:spcPct val="0"/>
              </a:spcAft>
              <a:buClrTx/>
              <a:buSzTx/>
              <a:buFontTx/>
              <a:buNone/>
              <a:tabLst/>
              <a:defRPr/>
            </a:pPr>
            <a:r>
              <a:rPr lang="ar-JO" sz="3000" b="1" dirty="0">
                <a:solidFill>
                  <a:srgbClr val="000000"/>
                </a:solidFill>
                <a:cs typeface="Arial" charset="0"/>
              </a:rPr>
              <a:t>    يخطط لها من خلال كل إساءة</a:t>
            </a:r>
            <a:endParaRPr kumimoji="0" lang="en-US" sz="3000" b="1" i="0" u="none" strike="noStrike" kern="1200" cap="none" spc="0" normalizeH="0" baseline="0" noProof="0" dirty="0">
              <a:ln>
                <a:noFill/>
              </a:ln>
              <a:solidFill>
                <a:srgbClr val="000000"/>
              </a:solidFill>
              <a:effectLst/>
              <a:uLnTx/>
              <a:uFillTx/>
              <a:cs typeface="Arial" charset="0"/>
            </a:endParaRPr>
          </a:p>
        </p:txBody>
      </p:sp>
      <p:sp>
        <p:nvSpPr>
          <p:cNvPr id="49157" name="Text Box 5"/>
          <p:cNvSpPr txBox="1">
            <a:spLocks noChangeArrowheads="1"/>
          </p:cNvSpPr>
          <p:nvPr/>
        </p:nvSpPr>
        <p:spPr bwMode="auto">
          <a:xfrm>
            <a:off x="4235450" y="3419475"/>
            <a:ext cx="4800600" cy="1477328"/>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sz="3000" b="1" dirty="0">
                <a:solidFill>
                  <a:srgbClr val="000000"/>
                </a:solidFill>
                <a:cs typeface="Arial" charset="0"/>
              </a:rPr>
              <a:t>3. ميّز ما هي الصفات الشخصية  </a:t>
            </a:r>
          </a:p>
          <a:p>
            <a:pPr marL="0" marR="0" lvl="0" indent="0" algn="r" defTabSz="914400" rtl="0" eaLnBrk="1" fontAlgn="base" latinLnBrk="0" hangingPunct="1">
              <a:lnSpc>
                <a:spcPct val="100000"/>
              </a:lnSpc>
              <a:spcBef>
                <a:spcPct val="0"/>
              </a:spcBef>
              <a:spcAft>
                <a:spcPct val="0"/>
              </a:spcAft>
              <a:buClrTx/>
              <a:buSzTx/>
              <a:buFontTx/>
              <a:buNone/>
              <a:tabLst/>
              <a:defRPr/>
            </a:pPr>
            <a:r>
              <a:rPr lang="ar-JO" sz="3000" b="1" dirty="0">
                <a:solidFill>
                  <a:srgbClr val="000000"/>
                </a:solidFill>
                <a:cs typeface="Arial" charset="0"/>
              </a:rPr>
              <a:t>    التي يريد الله أن يطورها فيك من </a:t>
            </a:r>
          </a:p>
          <a:p>
            <a:pPr marL="0" marR="0" lvl="0" indent="0" algn="r" defTabSz="914400" rtl="0" eaLnBrk="1" fontAlgn="base" latinLnBrk="0" hangingPunct="1">
              <a:lnSpc>
                <a:spcPct val="100000"/>
              </a:lnSpc>
              <a:spcBef>
                <a:spcPct val="0"/>
              </a:spcBef>
              <a:spcAft>
                <a:spcPct val="0"/>
              </a:spcAft>
              <a:buClrTx/>
              <a:buSzTx/>
              <a:buFontTx/>
              <a:buNone/>
              <a:tabLst/>
              <a:defRPr/>
            </a:pPr>
            <a:r>
              <a:rPr lang="ar-JO" sz="3000" b="1" dirty="0">
                <a:solidFill>
                  <a:srgbClr val="000000"/>
                </a:solidFill>
                <a:cs typeface="Arial" charset="0"/>
              </a:rPr>
              <a:t>    خلال الإساءات</a:t>
            </a:r>
          </a:p>
        </p:txBody>
      </p:sp>
      <p:sp>
        <p:nvSpPr>
          <p:cNvPr id="49158" name="Text Box 6"/>
          <p:cNvSpPr txBox="1">
            <a:spLocks noChangeArrowheads="1"/>
          </p:cNvSpPr>
          <p:nvPr/>
        </p:nvSpPr>
        <p:spPr bwMode="auto">
          <a:xfrm>
            <a:off x="4235450" y="4746625"/>
            <a:ext cx="4800600" cy="1015663"/>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altLang="zh-CN" sz="3000" b="1" dirty="0">
                <a:solidFill>
                  <a:srgbClr val="000000"/>
                </a:solidFill>
                <a:cs typeface="Arial" charset="0"/>
              </a:rPr>
              <a:t>4. توقع الألم بسبب فعل الصواب </a:t>
            </a:r>
          </a:p>
          <a:p>
            <a:pPr marL="0" marR="0" lvl="0" indent="0" algn="r" defTabSz="914400" rtl="0" eaLnBrk="1" fontAlgn="base" latinLnBrk="0" hangingPunct="1">
              <a:lnSpc>
                <a:spcPct val="100000"/>
              </a:lnSpc>
              <a:spcBef>
                <a:spcPct val="0"/>
              </a:spcBef>
              <a:spcAft>
                <a:spcPct val="0"/>
              </a:spcAft>
              <a:buClrTx/>
              <a:buSzTx/>
              <a:buFontTx/>
              <a:buNone/>
              <a:tabLst/>
              <a:defRPr/>
            </a:pPr>
            <a:r>
              <a:rPr lang="ar-JO" altLang="zh-CN" sz="3000" b="1" dirty="0">
                <a:solidFill>
                  <a:srgbClr val="000000"/>
                </a:solidFill>
                <a:cs typeface="Arial" charset="0"/>
              </a:rPr>
              <a:t>    كجزء طبيعي من الحياة المسيحية</a:t>
            </a:r>
            <a:endParaRPr kumimoji="0" lang="en-US" altLang="zh-CN" sz="3000" b="1" i="0" u="none" strike="noStrike" kern="1200" cap="none" spc="0" normalizeH="0" baseline="0" noProof="0" dirty="0">
              <a:ln>
                <a:noFill/>
              </a:ln>
              <a:solidFill>
                <a:srgbClr val="000000"/>
              </a:solidFill>
              <a:effectLst/>
              <a:uLnTx/>
              <a:uFillTx/>
              <a:cs typeface="Arial" charset="0"/>
            </a:endParaRPr>
          </a:p>
        </p:txBody>
      </p:sp>
      <p:pic>
        <p:nvPicPr>
          <p:cNvPr id="185351" name="Picture 7" descr="Via App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151313" cy="451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352" name="Text Box 8"/>
          <p:cNvSpPr txBox="1">
            <a:spLocks noChangeArrowheads="1"/>
          </p:cNvSpPr>
          <p:nvPr/>
        </p:nvSpPr>
        <p:spPr bwMode="auto">
          <a:xfrm>
            <a:off x="0" y="5105400"/>
            <a:ext cx="4191000" cy="1015663"/>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طريق أبيا، ملكة الطرق الرومانية وهو الطريق من روما الذي أخذه أنسيمس عائداً إلى كولوسي طلباً لمغفرة فليمون.</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46441" name="Text Box 9"/>
          <p:cNvSpPr txBox="1">
            <a:spLocks noChangeArrowheads="1"/>
          </p:cNvSpPr>
          <p:nvPr/>
        </p:nvSpPr>
        <p:spPr bwMode="auto">
          <a:xfrm>
            <a:off x="5219700" y="6156325"/>
            <a:ext cx="3552576" cy="584775"/>
          </a:xfrm>
          <a:prstGeom prst="rect">
            <a:avLst/>
          </a:prstGeom>
          <a:solidFill>
            <a:schemeClr val="accent5">
              <a:lumMod val="60000"/>
              <a:lumOff val="40000"/>
            </a:schemeClr>
          </a:solid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ar-JO" sz="3200" b="1" i="1" dirty="0">
                <a:solidFill>
                  <a:srgbClr val="000000"/>
                </a:solidFill>
                <a:latin typeface="Arial"/>
                <a:cs typeface="Arial"/>
              </a:rPr>
              <a:t>بيل جوثارد، أي بي إل بي</a:t>
            </a:r>
            <a:endParaRPr kumimoji="0" lang="en-US" sz="3200" b="1" i="1"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5354" name="Rectangle 10"/>
          <p:cNvSpPr>
            <a:spLocks noGrp="1" noChangeArrowheads="1"/>
          </p:cNvSpPr>
          <p:nvPr>
            <p:ph type="title" idx="4294967295"/>
          </p:nvPr>
        </p:nvSpPr>
        <p:spPr>
          <a:xfrm>
            <a:off x="685800" y="304800"/>
            <a:ext cx="7239000" cy="523220"/>
          </a:xfrm>
          <a:solidFill>
            <a:schemeClr val="tx1"/>
          </a:solidFill>
        </p:spPr>
        <p:txBody>
          <a:bodyPr anchor="t">
            <a:spAutoFit/>
          </a:bodyPr>
          <a:lstStyle/>
          <a:p>
            <a:pPr algn="ctr" eaLnBrk="1" hangingPunct="1"/>
            <a:r>
              <a:rPr lang="ar-JO" sz="2800" b="1" dirty="0">
                <a:solidFill>
                  <a:srgbClr val="FFFFFF"/>
                </a:solidFill>
                <a:latin typeface="Arial" charset="0"/>
                <a:ea typeface="ＭＳ Ｐゴシック" charset="0"/>
                <a:cs typeface="Arial" charset="0"/>
              </a:rPr>
              <a:t>خطوات أساسية للحصول على روح غافر</a:t>
            </a:r>
            <a:endParaRPr lang="en-US" sz="2800" b="1" dirty="0">
              <a:solidFill>
                <a:srgbClr val="FFFFFF"/>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ox(in)">
                                      <p:cBhvr>
                                        <p:cTn id="7" dur="5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ox(in)">
                                      <p:cBhvr>
                                        <p:cTn id="12" dur="500"/>
                                        <p:tgtEl>
                                          <p:spTgt spid="4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box(in)">
                                      <p:cBhvr>
                                        <p:cTn id="17" dur="500"/>
                                        <p:tgtEl>
                                          <p:spTgt spid="49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9158"/>
                                        </p:tgtEl>
                                        <p:attrNameLst>
                                          <p:attrName>style.visibility</p:attrName>
                                        </p:attrNameLst>
                                      </p:cBhvr>
                                      <p:to>
                                        <p:strVal val="visible"/>
                                      </p:to>
                                    </p:set>
                                    <p:animEffect transition="in" filter="box(in)">
                                      <p:cBhvr>
                                        <p:cTn id="22"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autoUpdateAnimBg="0"/>
      <p:bldP spid="49156" grpId="0" animBg="1" autoUpdateAnimBg="0"/>
      <p:bldP spid="49157" grpId="0" animBg="1" autoUpdateAnimBg="0"/>
      <p:bldP spid="4915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457200" y="457200"/>
            <a:ext cx="8229600" cy="1143000"/>
          </a:xfrm>
        </p:spPr>
        <p:txBody>
          <a:bodyPr/>
          <a:lstStyle/>
          <a:p>
            <a:pPr eaLnBrk="1" hangingPunct="1"/>
            <a:r>
              <a:rPr lang="ar-JO" dirty="0">
                <a:latin typeface="Arial"/>
                <a:cs typeface="Arial"/>
              </a:rPr>
              <a:t>كيف أطلب الغفران؟</a:t>
            </a:r>
            <a:endParaRPr lang="en-US" dirty="0">
              <a:latin typeface="Arial"/>
              <a:cs typeface="Arial"/>
            </a:endParaRPr>
          </a:p>
        </p:txBody>
      </p:sp>
      <p:sp>
        <p:nvSpPr>
          <p:cNvPr id="50179" name="Text Box 3"/>
          <p:cNvSpPr txBox="1">
            <a:spLocks noChangeArrowheads="1"/>
          </p:cNvSpPr>
          <p:nvPr/>
        </p:nvSpPr>
        <p:spPr bwMode="auto">
          <a:xfrm>
            <a:off x="304800" y="1828800"/>
            <a:ext cx="5257800" cy="302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ar-JO" altLang="ja-JP" sz="2800" b="1" dirty="0">
                <a:solidFill>
                  <a:srgbClr val="000000"/>
                </a:solidFill>
                <a:latin typeface="Arial"/>
                <a:cs typeface="Arial"/>
              </a:rPr>
              <a:t>لا تقل أبداً أنا آسف</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altLang="ja-JP" sz="2800" b="1" i="0" u="none" strike="noStrike" kern="1200" cap="none" spc="0" normalizeH="0" baseline="0" noProof="0" dirty="0">
                <a:ln>
                  <a:noFill/>
                </a:ln>
                <a:solidFill>
                  <a:srgbClr val="000000"/>
                </a:solidFill>
                <a:effectLst/>
                <a:uLnTx/>
                <a:uFillTx/>
                <a:latin typeface="Arial"/>
                <a:ea typeface="ＭＳ Ｐゴシック" charset="0"/>
                <a:cs typeface="Arial"/>
              </a:rPr>
              <a:t>(مسافة/نقطة)</a:t>
            </a:r>
            <a:endParaRPr kumimoji="0" lang="en-US" altLang="ja-JP" sz="2800" b="1" i="0" u="none" strike="noStrike" kern="1200" cap="none" spc="0" normalizeH="0" baseline="0" noProof="0" dirty="0">
              <a:ln>
                <a:noFill/>
              </a:ln>
              <a:solidFill>
                <a:srgbClr val="000000"/>
              </a:solidFill>
              <a:effectLst/>
              <a:uLnTx/>
              <a:uFillTx/>
              <a:latin typeface="Arial"/>
              <a:ea typeface="ＭＳ Ｐゴシック" charset="0"/>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ar-JO" altLang="ja-JP" sz="2800" b="1" dirty="0">
                <a:solidFill>
                  <a:srgbClr val="000000"/>
                </a:solidFill>
                <a:latin typeface="Arial"/>
                <a:cs typeface="Arial"/>
              </a:rPr>
              <a:t>قل هل يمكن أن تسامحني بسبب ـــــــــــــــــــ</a:t>
            </a:r>
            <a:r>
              <a:rPr kumimoji="0" lang="en-US" altLang="ja-JP" sz="2800" b="1" i="0" u="none" strike="noStrike" kern="1200" cap="none" spc="0" normalizeH="0" baseline="0" noProof="0" dirty="0">
                <a:ln>
                  <a:noFill/>
                </a:ln>
                <a:solidFill>
                  <a:srgbClr val="000000"/>
                </a:solidFill>
                <a:effectLst/>
                <a:uLnTx/>
                <a:uFillTx/>
                <a:latin typeface="Arial"/>
                <a:ea typeface="ＭＳ Ｐゴシック" charset="0"/>
                <a:cs typeface="Arial"/>
              </a:rPr>
              <a:t>  </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rPr>
              <a:t>(</a:t>
            </a:r>
            <a:r>
              <a:rPr lang="ar-JO" sz="2800" b="1" dirty="0">
                <a:solidFill>
                  <a:srgbClr val="000000"/>
                </a:solidFill>
                <a:latin typeface="Arial"/>
                <a:cs typeface="Arial"/>
              </a:rPr>
              <a:t>أذكر إساءتك</a:t>
            </a:r>
            <a:r>
              <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rPr>
              <a:t>) </a:t>
            </a:r>
            <a:br>
              <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rPr>
            </a:br>
            <a:r>
              <a:rPr kumimoji="0" lang="ar-SA" sz="2800" b="1" i="0" u="none" strike="noStrike" kern="1200" cap="none" spc="0" normalizeH="0" baseline="0" noProof="0" dirty="0">
                <a:ln>
                  <a:noFill/>
                </a:ln>
                <a:solidFill>
                  <a:srgbClr val="000000"/>
                </a:solidFill>
                <a:effectLst/>
                <a:uLnTx/>
                <a:uFillTx/>
                <a:latin typeface="Arial"/>
                <a:ea typeface="ＭＳ Ｐゴシック" charset="0"/>
                <a:cs typeface="Arial"/>
              </a:rPr>
              <a:t>فليمو</a:t>
            </a:r>
            <a:r>
              <a:rPr lang="ar-JO" sz="2800" b="1" dirty="0">
                <a:solidFill>
                  <a:srgbClr val="000000"/>
                </a:solidFill>
                <a:latin typeface="Arial"/>
                <a:cs typeface="Arial"/>
              </a:rPr>
              <a:t>ن 11، 18</a:t>
            </a:r>
            <a:endParaRPr kumimoji="0" lang="en-US" sz="28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pic>
        <p:nvPicPr>
          <p:cNvPr id="18739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1828800"/>
            <a:ext cx="3157538"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0075" y="1828800"/>
            <a:ext cx="3159125" cy="442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7" name="Text Box 6"/>
          <p:cNvSpPr txBox="1">
            <a:spLocks noChangeArrowheads="1"/>
          </p:cNvSpPr>
          <p:nvPr/>
        </p:nvSpPr>
        <p:spPr bwMode="auto">
          <a:xfrm>
            <a:off x="8002588" y="22860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a:ea typeface="ＭＳ Ｐゴシック" charset="0"/>
                <a:cs typeface="Arial"/>
              </a:rPr>
              <a:t>253</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1000"/>
                                        <p:tgtEl>
                                          <p:spTgt spid="50181"/>
                                        </p:tgtEl>
                                      </p:cBhvr>
                                    </p:animEffect>
                                  </p:childTnLst>
                                </p:cTn>
                              </p:par>
                              <p:par>
                                <p:cTn id="8" presetID="10" presetClass="entr" presetSubtype="0" fill="hold" nodeType="withEffect">
                                  <p:stCondLst>
                                    <p:cond delay="0"/>
                                  </p:stCondLst>
                                  <p:childTnLst>
                                    <p:set>
                                      <p:cBhvr>
                                        <p:cTn id="9" dur="1" fill="hold">
                                          <p:stCondLst>
                                            <p:cond delay="0"/>
                                          </p:stCondLst>
                                        </p:cTn>
                                        <p:tgtEl>
                                          <p:spTgt spid="50179">
                                            <p:txEl>
                                              <p:pRg st="3" end="3"/>
                                            </p:txEl>
                                          </p:spTgt>
                                        </p:tgtEl>
                                        <p:attrNameLst>
                                          <p:attrName>style.visibility</p:attrName>
                                        </p:attrNameLst>
                                      </p:cBhvr>
                                      <p:to>
                                        <p:strVal val="visible"/>
                                      </p:to>
                                    </p:set>
                                    <p:animEffect transition="in" filter="fade">
                                      <p:cBhvr>
                                        <p:cTn id="10" dur="1000"/>
                                        <p:tgtEl>
                                          <p:spTgt spid="5017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179">
                                            <p:txEl>
                                              <p:pRg st="4" end="4"/>
                                            </p:txEl>
                                          </p:spTgt>
                                        </p:tgtEl>
                                        <p:attrNameLst>
                                          <p:attrName>style.visibility</p:attrName>
                                        </p:attrNameLst>
                                      </p:cBhvr>
                                      <p:to>
                                        <p:strVal val="visible"/>
                                      </p:to>
                                    </p:set>
                                    <p:animEffect transition="in" filter="fade">
                                      <p:cBhvr>
                                        <p:cTn id="13" dur="20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371600"/>
            <a:ext cx="3697288"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9442" name="Rectangle 2"/>
          <p:cNvSpPr>
            <a:spLocks noGrp="1" noChangeArrowheads="1"/>
          </p:cNvSpPr>
          <p:nvPr>
            <p:ph type="title"/>
          </p:nvPr>
        </p:nvSpPr>
        <p:spPr/>
        <p:txBody>
          <a:bodyPr/>
          <a:lstStyle/>
          <a:p>
            <a:pPr eaLnBrk="1" hangingPunct="1"/>
            <a:r>
              <a:rPr lang="ar-JO" dirty="0">
                <a:latin typeface="Arial"/>
                <a:cs typeface="Arial"/>
              </a:rPr>
              <a:t>كيف أطلب الغفران؟</a:t>
            </a:r>
            <a:endParaRPr lang="en-US" dirty="0">
              <a:latin typeface="Arial"/>
              <a:cs typeface="Arial"/>
            </a:endParaRPr>
          </a:p>
        </p:txBody>
      </p:sp>
      <p:sp>
        <p:nvSpPr>
          <p:cNvPr id="52227" name="Text Box 3"/>
          <p:cNvSpPr txBox="1">
            <a:spLocks noChangeArrowheads="1"/>
          </p:cNvSpPr>
          <p:nvPr/>
        </p:nvSpPr>
        <p:spPr bwMode="auto">
          <a:xfrm>
            <a:off x="304800" y="1447800"/>
            <a:ext cx="4495800" cy="4721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9388" marR="0" lvl="0" indent="-179388" algn="r" defTabSz="914400" rtl="1" eaLnBrk="1" fontAlgn="base" latinLnBrk="0" hangingPunct="1">
              <a:lnSpc>
                <a:spcPct val="100000"/>
              </a:lnSpc>
              <a:spcBef>
                <a:spcPct val="20000"/>
              </a:spcBef>
              <a:spcAft>
                <a:spcPct val="0"/>
              </a:spcAft>
              <a:buClrTx/>
              <a:buSzTx/>
              <a:buFont typeface="Arial" charset="0"/>
              <a:buChar char="•"/>
              <a:tabLst/>
              <a:defRPr/>
            </a:pPr>
            <a:r>
              <a:rPr lang="ar-JO" sz="3200" b="1" dirty="0">
                <a:solidFill>
                  <a:srgbClr val="000000"/>
                </a:solidFill>
                <a:latin typeface="Arial"/>
                <a:cs typeface="Arial"/>
              </a:rPr>
              <a:t>ليس من خلال الهاتف</a:t>
            </a:r>
          </a:p>
          <a:p>
            <a:pPr marL="179388" marR="0" lvl="0" indent="-179388" algn="r" defTabSz="914400" rtl="1" eaLnBrk="1" fontAlgn="base" latinLnBrk="0" hangingPunct="1">
              <a:lnSpc>
                <a:spcPct val="100000"/>
              </a:lnSpc>
              <a:spcBef>
                <a:spcPct val="20000"/>
              </a:spcBef>
              <a:spcAft>
                <a:spcPct val="0"/>
              </a:spcAft>
              <a:buClrTx/>
              <a:buSzTx/>
              <a:buFont typeface="Arial" charset="0"/>
              <a:buChar char="•"/>
              <a:tabLst/>
              <a:defRPr/>
            </a:pPr>
            <a:r>
              <a:rPr kumimoji="0" lang="ar-JO" sz="3200" b="1" i="0" u="none" strike="noStrike" kern="1200" cap="none" spc="0" normalizeH="0" baseline="0" noProof="0" dirty="0">
                <a:ln>
                  <a:noFill/>
                </a:ln>
                <a:solidFill>
                  <a:srgbClr val="000000"/>
                </a:solidFill>
                <a:effectLst/>
                <a:uLnTx/>
                <a:uFillTx/>
                <a:latin typeface="Arial"/>
                <a:ea typeface="ＭＳ Ｐゴシック" charset="0"/>
                <a:cs typeface="Arial"/>
              </a:rPr>
              <a:t>ليس من</a:t>
            </a:r>
            <a:r>
              <a:rPr kumimoji="0" lang="ar-JO" sz="3200" b="1" i="0" u="none" strike="noStrike" kern="1200" cap="none" spc="0" normalizeH="0" noProof="0" dirty="0">
                <a:ln>
                  <a:noFill/>
                </a:ln>
                <a:solidFill>
                  <a:srgbClr val="000000"/>
                </a:solidFill>
                <a:effectLst/>
                <a:uLnTx/>
                <a:uFillTx/>
                <a:latin typeface="Arial"/>
                <a:ea typeface="ＭＳ Ｐゴシック" charset="0"/>
                <a:cs typeface="Arial"/>
              </a:rPr>
              <a:t> خلال </a:t>
            </a:r>
            <a:r>
              <a:rPr kumimoji="0" lang="ar-JO" sz="3200" b="1" i="0" u="none" strike="noStrike" kern="1200" cap="none" spc="0" normalizeH="0" baseline="0" noProof="0" dirty="0">
                <a:ln>
                  <a:noFill/>
                </a:ln>
                <a:solidFill>
                  <a:srgbClr val="000000"/>
                </a:solidFill>
                <a:effectLst/>
                <a:uLnTx/>
                <a:uFillTx/>
                <a:latin typeface="Arial"/>
                <a:ea typeface="ＭＳ Ｐゴシック" charset="0"/>
                <a:cs typeface="Arial"/>
              </a:rPr>
              <a:t>رسالة</a:t>
            </a:r>
          </a:p>
          <a:p>
            <a:pPr marL="179388" marR="0" lvl="0" indent="-179388" algn="r" defTabSz="914400" rtl="1" eaLnBrk="1" fontAlgn="base" latinLnBrk="0" hangingPunct="1">
              <a:lnSpc>
                <a:spcPct val="100000"/>
              </a:lnSpc>
              <a:spcBef>
                <a:spcPct val="20000"/>
              </a:spcBef>
              <a:spcAft>
                <a:spcPct val="0"/>
              </a:spcAft>
              <a:buClrTx/>
              <a:buSzTx/>
              <a:buFont typeface="Arial" charset="0"/>
              <a:buChar char="•"/>
              <a:tabLst/>
              <a:defRPr/>
            </a:pPr>
            <a:r>
              <a:rPr lang="ar-JO" sz="3200" b="1" dirty="0">
                <a:solidFill>
                  <a:srgbClr val="000000"/>
                </a:solidFill>
                <a:latin typeface="Arial"/>
                <a:cs typeface="Arial"/>
              </a:rPr>
              <a:t>ليس من خلال الفاكس</a:t>
            </a:r>
            <a:endParaRPr kumimoji="0" lang="en-US" sz="3200" b="1"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9388" marR="0" lvl="0" indent="-179388" algn="r" defTabSz="914400" rtl="1" eaLnBrk="1" fontAlgn="base" latinLnBrk="0" hangingPunct="1">
              <a:lnSpc>
                <a:spcPct val="100000"/>
              </a:lnSpc>
              <a:spcBef>
                <a:spcPct val="20000"/>
              </a:spcBef>
              <a:spcAft>
                <a:spcPct val="0"/>
              </a:spcAft>
              <a:buClrTx/>
              <a:buSzTx/>
              <a:buFont typeface="Arial" charset="0"/>
              <a:buChar char="•"/>
              <a:tabLst/>
              <a:defRPr/>
            </a:pPr>
            <a:r>
              <a:rPr lang="ar-JO" sz="3200" b="1" dirty="0">
                <a:solidFill>
                  <a:srgbClr val="000000"/>
                </a:solidFill>
                <a:latin typeface="Arial"/>
                <a:cs typeface="Arial"/>
              </a:rPr>
              <a:t>ليس من خلال رسالة نصية</a:t>
            </a:r>
          </a:p>
          <a:p>
            <a:pPr marL="179388" marR="0" lvl="0" indent="-179388" algn="r" defTabSz="914400" rtl="1" eaLnBrk="1" fontAlgn="base" latinLnBrk="0" hangingPunct="1">
              <a:lnSpc>
                <a:spcPct val="100000"/>
              </a:lnSpc>
              <a:spcBef>
                <a:spcPct val="20000"/>
              </a:spcBef>
              <a:spcAft>
                <a:spcPct val="0"/>
              </a:spcAft>
              <a:buClrTx/>
              <a:buSzTx/>
              <a:buFont typeface="Arial" charset="0"/>
              <a:buChar char="•"/>
              <a:tabLst/>
              <a:defRPr/>
            </a:pPr>
            <a:r>
              <a:rPr kumimoji="0" lang="ar-JO" sz="3200" b="1" i="0" u="none" strike="noStrike" kern="1200" cap="none" spc="0" normalizeH="0" baseline="0" noProof="0" dirty="0">
                <a:ln>
                  <a:noFill/>
                </a:ln>
                <a:solidFill>
                  <a:srgbClr val="000000"/>
                </a:solidFill>
                <a:effectLst/>
                <a:uLnTx/>
                <a:uFillTx/>
                <a:latin typeface="Arial"/>
                <a:ea typeface="ＭＳ Ｐゴシック" charset="0"/>
                <a:cs typeface="Arial"/>
              </a:rPr>
              <a:t>ليس من</a:t>
            </a:r>
            <a:r>
              <a:rPr kumimoji="0" lang="ar-JO" sz="3200" b="1" i="0" u="none" strike="noStrike" kern="1200" cap="none" spc="0" normalizeH="0" noProof="0" dirty="0">
                <a:ln>
                  <a:noFill/>
                </a:ln>
                <a:solidFill>
                  <a:srgbClr val="000000"/>
                </a:solidFill>
                <a:effectLst/>
                <a:uLnTx/>
                <a:uFillTx/>
                <a:latin typeface="Arial"/>
                <a:ea typeface="ＭＳ Ｐゴシック" charset="0"/>
                <a:cs typeface="Arial"/>
              </a:rPr>
              <a:t> خلال </a:t>
            </a:r>
            <a:r>
              <a:rPr kumimoji="0" lang="ar-JO" sz="3200" b="1" i="0" u="none" strike="noStrike" kern="1200" cap="none" spc="0" normalizeH="0" baseline="0" noProof="0" dirty="0">
                <a:ln>
                  <a:noFill/>
                </a:ln>
                <a:solidFill>
                  <a:srgbClr val="000000"/>
                </a:solidFill>
                <a:effectLst/>
                <a:uLnTx/>
                <a:uFillTx/>
                <a:latin typeface="Arial"/>
                <a:ea typeface="ＭＳ Ｐゴシック" charset="0"/>
                <a:cs typeface="Arial"/>
              </a:rPr>
              <a:t>الفيسبوك</a:t>
            </a:r>
          </a:p>
          <a:p>
            <a:pPr marL="179388" marR="0" lvl="0" indent="-179388" algn="r" defTabSz="914400" rtl="1" eaLnBrk="1" fontAlgn="base" latinLnBrk="0" hangingPunct="1">
              <a:lnSpc>
                <a:spcPct val="100000"/>
              </a:lnSpc>
              <a:spcBef>
                <a:spcPct val="20000"/>
              </a:spcBef>
              <a:spcAft>
                <a:spcPct val="0"/>
              </a:spcAft>
              <a:buClrTx/>
              <a:buSzTx/>
              <a:buFont typeface="Arial" charset="0"/>
              <a:buChar char="•"/>
              <a:tabLst/>
              <a:defRPr/>
            </a:pPr>
            <a:r>
              <a:rPr lang="ar-JO" sz="3200" b="1" dirty="0">
                <a:solidFill>
                  <a:srgbClr val="000000"/>
                </a:solidFill>
                <a:latin typeface="Arial"/>
                <a:cs typeface="Arial"/>
              </a:rPr>
              <a:t>ليس من خلال تويتر</a:t>
            </a:r>
          </a:p>
          <a:p>
            <a:pPr marL="179388" marR="0" lvl="0" indent="-179388" algn="r" defTabSz="914400" rtl="1" eaLnBrk="1" fontAlgn="base" latinLnBrk="0" hangingPunct="1">
              <a:lnSpc>
                <a:spcPct val="100000"/>
              </a:lnSpc>
              <a:spcBef>
                <a:spcPct val="20000"/>
              </a:spcBef>
              <a:spcAft>
                <a:spcPct val="0"/>
              </a:spcAft>
              <a:buClrTx/>
              <a:buSzTx/>
              <a:buFont typeface="Arial" charset="0"/>
              <a:buChar char="•"/>
              <a:tabLst/>
              <a:defRPr/>
            </a:pPr>
            <a:r>
              <a:rPr kumimoji="0" lang="ar-JO" sz="3200" b="1" i="0" u="none" strike="noStrike" kern="1200" cap="none" spc="0" normalizeH="0" baseline="0" noProof="0" dirty="0">
                <a:ln>
                  <a:noFill/>
                </a:ln>
                <a:solidFill>
                  <a:srgbClr val="000000"/>
                </a:solidFill>
                <a:effectLst/>
                <a:uLnTx/>
                <a:uFillTx/>
                <a:latin typeface="Arial"/>
                <a:ea typeface="ＭＳ Ｐゴシック" charset="0"/>
                <a:cs typeface="Arial"/>
              </a:rPr>
              <a:t>ليس من خلال البريد الإلكتروني</a:t>
            </a:r>
          </a:p>
          <a:p>
            <a:pPr marL="179388" marR="0" lvl="0" indent="-179388" algn="r" defTabSz="914400" rtl="1" eaLnBrk="1" fontAlgn="base" latinLnBrk="0" hangingPunct="1">
              <a:lnSpc>
                <a:spcPct val="100000"/>
              </a:lnSpc>
              <a:spcBef>
                <a:spcPct val="20000"/>
              </a:spcBef>
              <a:spcAft>
                <a:spcPct val="0"/>
              </a:spcAft>
              <a:buClrTx/>
              <a:buSzTx/>
              <a:buFont typeface="Arial" charset="0"/>
              <a:buChar char="•"/>
              <a:tabLst/>
              <a:defRPr/>
            </a:pPr>
            <a:r>
              <a:rPr lang="ar-JO" sz="3200" b="1" dirty="0">
                <a:solidFill>
                  <a:srgbClr val="000000"/>
                </a:solidFill>
                <a:latin typeface="Arial"/>
                <a:cs typeface="Arial"/>
              </a:rPr>
              <a:t>ليس من خلال وسطاء</a:t>
            </a:r>
            <a:endParaRPr kumimoji="0" lang="en-US" sz="32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9444" name="Text Box 6"/>
          <p:cNvSpPr txBox="1">
            <a:spLocks noChangeArrowheads="1"/>
          </p:cNvSpPr>
          <p:nvPr/>
        </p:nvSpPr>
        <p:spPr bwMode="auto">
          <a:xfrm>
            <a:off x="8002588" y="22860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a:ea typeface="ＭＳ Ｐゴシック" charset="0"/>
                <a:cs typeface="Arial"/>
              </a:rPr>
              <a:t>253</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wipe(up)">
                                      <p:cBhvr>
                                        <p:cTn id="7" dur="36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71</TotalTime>
  <Words>974</Words>
  <Application>Microsoft Macintosh PowerPoint</Application>
  <PresentationFormat>On-screen Show (4:3)</PresentationFormat>
  <Paragraphs>174</Paragraphs>
  <Slides>15</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15</vt:i4>
      </vt:variant>
    </vt:vector>
  </HeadingPairs>
  <TitlesOfParts>
    <vt:vector size="30" baseType="lpstr">
      <vt:lpstr>ＭＳ Ｐゴシック</vt:lpstr>
      <vt:lpstr>UBS Galatia</vt:lpstr>
      <vt:lpstr>Arial</vt:lpstr>
      <vt:lpstr>Calibri</vt:lpstr>
      <vt:lpstr>Garamond</vt:lpstr>
      <vt:lpstr>Times New Roman</vt:lpstr>
      <vt:lpstr>Verdana</vt:lpstr>
      <vt:lpstr>Wingdings</vt:lpstr>
      <vt:lpstr>Office Theme</vt:lpstr>
      <vt:lpstr>1_Default Design</vt:lpstr>
      <vt:lpstr>3_Default Design</vt:lpstr>
      <vt:lpstr>Default Design</vt:lpstr>
      <vt:lpstr>Dad`s Tie</vt:lpstr>
      <vt:lpstr>1_Orbit</vt:lpstr>
      <vt:lpstr>2_Orbit</vt:lpstr>
      <vt:lpstr>ملاحظة الأشياء            من خلال التمثيل</vt:lpstr>
      <vt:lpstr>Postcard to فلي</vt:lpstr>
      <vt:lpstr>روما</vt:lpstr>
      <vt:lpstr>PowerPoint Presentation</vt:lpstr>
      <vt:lpstr>البيان الموجز</vt:lpstr>
      <vt:lpstr>التطبيق</vt:lpstr>
      <vt:lpstr>خطوات أساسية للحصول على روح غافر</vt:lpstr>
      <vt:lpstr>كيف أطلب الغفران؟</vt:lpstr>
      <vt:lpstr>كيف أطلب الغفران؟</vt:lpstr>
      <vt:lpstr>كيف أطلب الغفران؟</vt:lpstr>
      <vt:lpstr>كيف أطلب الغفران؟</vt:lpstr>
      <vt:lpstr>كيف أطلب الغفران؟</vt:lpstr>
      <vt:lpstr>استرداد العلاقات</vt:lpstr>
      <vt:lpstr>الرابط للعرض التقديميِّ "دراسة الكتاب المقدَّس (علم التفسير)" متاحٌ على الموقع الإلكترونيّ:  BibleStudyDownloads.org</vt:lpstr>
      <vt:lpstr>PowerPoint Presentation</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Observing Things Through Drama</dc:title>
  <dc:creator>Dr Rick Griffith</dc:creator>
  <cp:lastModifiedBy>Rick Griffith</cp:lastModifiedBy>
  <cp:revision>9</cp:revision>
  <dcterms:created xsi:type="dcterms:W3CDTF">2013-03-13T16:38:25Z</dcterms:created>
  <dcterms:modified xsi:type="dcterms:W3CDTF">2024-01-14T12:05:34Z</dcterms:modified>
</cp:coreProperties>
</file>