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5" r:id="rId3"/>
    <p:sldMasterId id="2147483690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9" r:id="rId17"/>
    <p:sldId id="278" r:id="rId18"/>
    <p:sldId id="282" r:id="rId19"/>
    <p:sldId id="280" r:id="rId20"/>
    <p:sldId id="488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0" autoAdjust="0"/>
    <p:restoredTop sz="92208" autoAdjust="0"/>
  </p:normalViewPr>
  <p:slideViewPr>
    <p:cSldViewPr snapToGrid="0" snapToObjects="1">
      <p:cViewPr>
        <p:scale>
          <a:sx n="86" d="100"/>
          <a:sy n="86" d="100"/>
        </p:scale>
        <p:origin x="696" y="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A8B-A903-AD46-B012-EE2E9F0BBC97}" type="datetimeFigureOut">
              <a:rPr lang="en-US" smtClean="0"/>
              <a:t>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DDB-1A06-3E47-A469-F876F425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Duvall, J. Scott, and J. Daniel Hays.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Grasping God's Word: A Hands-on Approach to Reading, Interpreting, and Applying the Bible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Third Edition.  Grand Rapids: Zondervan, 2012.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9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E7C33-998F-9E48-9DD5-22FAE2DBD7F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Point 1 describes the parts-whole spiral.</a:t>
            </a:r>
          </a:p>
          <a:p>
            <a:r>
              <a:rPr lang="en-US">
                <a:latin typeface="Arial" charset="0"/>
              </a:rPr>
              <a:t>Point 2 forces us to ask if the New Testament adds to or modifies our principle.</a:t>
            </a:r>
          </a:p>
        </p:txBody>
      </p:sp>
      <p:sp>
        <p:nvSpPr>
          <p:cNvPr id="71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8DF31-5A75-AF48-BFC2-717300D2C04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step moves an abstract principle to concrete application.</a:t>
            </a:r>
          </a:p>
        </p:txBody>
      </p:sp>
      <p:sp>
        <p:nvSpPr>
          <p:cNvPr id="71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8F78D-8542-1548-B1EC-68D8C3BB10E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journey, we commit to the goal of grasping the meaning of the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E56D8-01A4-6A45-8138-0697A0ACE98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synthesis statement should use past tense verbs and refer to the biblical audience.</a:t>
            </a:r>
          </a:p>
        </p:txBody>
      </p:sp>
      <p:sp>
        <p:nvSpPr>
          <p:cNvPr id="69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31A3FC-E081-E34B-B839-E7907F068BA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48AB3C-3E00-DE47-82D9-6CB87218EE6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70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4F270A-84C0-0B43-91B2-630316F0E55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theological principle is connected to the meaning that was discovered in Step 1.  </a:t>
            </a:r>
          </a:p>
        </p:txBody>
      </p:sp>
      <p:sp>
        <p:nvSpPr>
          <p:cNvPr id="70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410F1E-3FED-384C-9E45-7683C115C70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1B631-BF5A-8040-8894-8B4BE3D2107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Above is a list of 5 criteria that describe a good theological principle.</a:t>
            </a:r>
          </a:p>
        </p:txBody>
      </p:sp>
      <p:sp>
        <p:nvSpPr>
          <p:cNvPr id="70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47E21-E89C-7944-9656-7009852F75D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6569FD-4153-3541-A670-4213B5E7E4C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4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8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76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9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81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7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00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87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48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04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95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6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950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1" name="Picture 4" descr="How to Study Bible Title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4719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rgbClr val="FFFFFF"/>
                </a:solidFill>
                <a:cs typeface="Arial" charset="0"/>
              </a:rPr>
              <a:t>يجب علينا         أن ندرس          قبل أن        نستطيع التفسير</a:t>
            </a:r>
            <a:endParaRPr lang="en-US" sz="4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1204" name="Rectangle 5"/>
          <p:cNvSpPr>
            <a:spLocks noChangeArrowheads="1"/>
          </p:cNvSpPr>
          <p:nvPr/>
        </p:nvSpPr>
        <p:spPr bwMode="auto">
          <a:xfrm>
            <a:off x="468313" y="4724400"/>
            <a:ext cx="15113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1205" name="Title 1"/>
          <p:cNvSpPr txBox="1">
            <a:spLocks/>
          </p:cNvSpPr>
          <p:nvPr/>
        </p:nvSpPr>
        <p:spPr bwMode="auto">
          <a:xfrm>
            <a:off x="611188" y="115888"/>
            <a:ext cx="3827462" cy="328612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99"/>
                </a:solidFill>
                <a:cs typeface="Arial" charset="0"/>
              </a:rPr>
              <a:t>دليل المساق</a:t>
            </a:r>
            <a:endParaRPr lang="en-US" sz="28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424D24-33DD-CA82-9C8D-8A2AD5C8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86" y="5268096"/>
            <a:ext cx="3827462" cy="1211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FA311D-100A-3E91-1E28-0150FECD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  <p:sp>
        <p:nvSpPr>
          <p:cNvPr id="691202" name="Title 1"/>
          <p:cNvSpPr>
            <a:spLocks noGrp="1"/>
          </p:cNvSpPr>
          <p:nvPr>
            <p:ph type="title"/>
          </p:nvPr>
        </p:nvSpPr>
        <p:spPr>
          <a:xfrm>
            <a:off x="306172" y="4868686"/>
            <a:ext cx="3521289" cy="1211507"/>
          </a:xfrm>
          <a:noFill/>
        </p:spPr>
        <p:txBody>
          <a:bodyPr/>
          <a:lstStyle/>
          <a:p>
            <a:r>
              <a:rPr lang="ar-JO" sz="36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نظرة عامة على طريقة الثلاث خطوات</a:t>
            </a:r>
            <a:endParaRPr lang="en-US" sz="3600" b="1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8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516063"/>
            <a:ext cx="4045549" cy="4678362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4: راجع الخارطة الكتابية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كيف يتناسب المبدأ اللاهوتي مع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باقي الكتاب المقدس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</p:spTree>
    <p:extLst>
      <p:ext uri="{BB962C8B-B14F-4D97-AF65-F5344CB8AC3E}">
        <p14:creationId xmlns:p14="http://schemas.microsoft.com/office/powerpoint/2010/main" val="114008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8971"/>
            <a:ext cx="4910060" cy="4527192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4 الخارطة الكتابية: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هل يرتبط هذا المبدأ مع باقي الكتاب المقدس؟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إذا كنت في العهد القديم، قم بتشغيل المبدأ اللاهوتي من خلال شبكة العهد الجديد.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065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2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5" y="1516063"/>
            <a:ext cx="4003851" cy="46101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5: فهم النص في قريتنا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كيف يجب على المؤمنين الأفراد اليوم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يعيشوا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المبادئ اللاهوتية؟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70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088" y="1516063"/>
            <a:ext cx="4486742" cy="36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26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647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قريتهم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3480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قياس النهر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جسر المبادئ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الخارطة الكتابية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82586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قريتنا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الطريقة الإستقرائية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00220"/>
              </p:ext>
            </p:extLst>
          </p:nvPr>
        </p:nvGraphicFramePr>
        <p:xfrm>
          <a:off x="0" y="1824165"/>
          <a:ext cx="9036051" cy="3200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7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/>
                        <a:t>السفر</a:t>
                      </a:r>
                      <a:br>
                        <a:rPr lang="en-US" sz="240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التأليف</a:t>
                      </a:r>
                      <a:r>
                        <a:rPr lang="en-US" sz="2400" b="0" baseline="0" dirty="0"/>
                        <a:t>)</a:t>
                      </a:r>
                      <a:endParaRPr lang="en-US" sz="2400" b="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الملاحظات</a:t>
                      </a:r>
                      <a:br>
                        <a:rPr lang="en-US" sz="2400" b="1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ماذا أرى؟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الفقرة أو التفاصيل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تحليلي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تفسير                  الملاحظات</a:t>
                      </a:r>
                      <a:br>
                        <a:rPr lang="en-US" sz="2400" b="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ماذا تعني؟</a:t>
                      </a:r>
                      <a:r>
                        <a:rPr lang="en-US" sz="2400" b="0" dirty="0"/>
                        <a:t>)</a:t>
                      </a:r>
                      <a:endParaRPr lang="en-US" sz="2400" b="1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1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الموضوع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موضوعي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1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16158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ar-JO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الخطوات الثلاث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الملاحظة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513" y="5434122"/>
            <a:ext cx="194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أرى؟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947" y="4596737"/>
            <a:ext cx="19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التفسير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412" y="4893134"/>
            <a:ext cx="201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تعني؟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288" y="3867012"/>
            <a:ext cx="25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8822" y="4330690"/>
            <a:ext cx="248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للشخص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22" y="458215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أتجاوب؟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6018" y="5015050"/>
            <a:ext cx="248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للآخرين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822" y="526651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أعلمها؟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الإستقراء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018" y="6040772"/>
            <a:ext cx="248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807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قريتهم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668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قياس النهر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جسر المبادئ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الخارطة الكتابية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838691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قريتنا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215397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JO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الملاحظة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JO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التفسير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048685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JO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التطبيق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3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pPr eaLnBrk="1" hangingPunct="1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16" y="3182000"/>
            <a:ext cx="4070995" cy="2273222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يعني النص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بالنسبة للجمهور الكتابي؟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827"/>
            <a:ext cx="5231411" cy="1981527"/>
          </a:xfrm>
        </p:spPr>
        <p:txBody>
          <a:bodyPr/>
          <a:lstStyle/>
          <a:p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الخطوة 1: فهم النص في قريتهم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</p:spTree>
    <p:extLst>
      <p:ext uri="{BB962C8B-B14F-4D97-AF65-F5344CB8AC3E}">
        <p14:creationId xmlns:p14="http://schemas.microsoft.com/office/powerpoint/2010/main" val="380167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4850411" cy="5287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1 مكانهم: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اقرأ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النص بحرص وقم بتدوين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ملاحظات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أدرس السياق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التاريخي والأدبي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جمّع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معنى المقطع لجمهور الكتاب المقدس.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4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55" y="838200"/>
            <a:ext cx="3971582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2: قياس عرض النهر للعبور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ما هي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الفروقات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بين الجمهور الكتابي وبيننا؟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837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84" y="838200"/>
            <a:ext cx="4995113" cy="554555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2 قياس النهر: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ضع في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اعتبارك الإختلافات المشتركة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الثقافة، والوضع اللغوي، والوقت، والعهد.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ركز على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الفروقات الفريدة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الموجودة في نص محدد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 كنت تدرس نص من العهد القديم فيجب أن تضع في اعتبارك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حياة وعمل يسوع المسيح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041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3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Content Placeholder 2"/>
          <p:cNvSpPr>
            <a:spLocks noGrp="1"/>
          </p:cNvSpPr>
          <p:nvPr>
            <p:ph idx="1"/>
          </p:nvPr>
        </p:nvSpPr>
        <p:spPr>
          <a:xfrm>
            <a:off x="761999" y="1422853"/>
            <a:ext cx="4929811" cy="397787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عبور الجسر ذي المبادئ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ما هو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المبدأ اللاهوتي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في هذا النص؟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246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6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7" y="836069"/>
            <a:ext cx="5984506" cy="5973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3 جسر المبادئ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استدعي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الفروقات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 الخطوة 2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عرف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التشابهات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بين الجمهور الكتابي والمعاصر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من خلال جمع الإختلافات والتشابهات معاً يتم تحديد مبدأ لاهوتي واسع.</a:t>
            </a: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المبدأ اللاهوتي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باستخدام أفعال المضارع.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451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9288"/>
            <a:ext cx="5967953" cy="449491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منعكساً في النص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غير محدود بوقت وغير مرتبط بحادثة محددة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ليس محدد ثقافياً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يتصل بتعليم باقي الكتاب المقدس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مناسب لكل من الجمهور الكتابي والمعاصر</a:t>
            </a:r>
            <a:endParaRPr lang="en-US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62" name="Title 6"/>
          <p:cNvSpPr>
            <a:spLocks noGrp="1"/>
          </p:cNvSpPr>
          <p:nvPr>
            <p:ph type="title"/>
          </p:nvPr>
        </p:nvSpPr>
        <p:spPr>
          <a:xfrm>
            <a:off x="241740" y="957040"/>
            <a:ext cx="8229600" cy="579438"/>
          </a:xfrm>
        </p:spPr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يجب أن يكون المبدأ اللاهوتي ...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63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4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981</Words>
  <Application>Microsoft Macintosh PowerPoint</Application>
  <PresentationFormat>On-screen Show (4:3)</PresentationFormat>
  <Paragraphs>160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Wingdings</vt:lpstr>
      <vt:lpstr>3_Default Design</vt:lpstr>
      <vt:lpstr>1_Office Theme</vt:lpstr>
      <vt:lpstr>4_Default Design</vt:lpstr>
      <vt:lpstr>1_Orbit</vt:lpstr>
      <vt:lpstr>نظرة عامة على طريقة الثلاث خطوات</vt:lpstr>
      <vt:lpstr>أساسيات الرحلة</vt:lpstr>
      <vt:lpstr>الخطوة 1: فهم النص في قريتهم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يجب أن يكون المبدأ اللاهوتي ...</vt:lpstr>
      <vt:lpstr>PowerPoint Presentation</vt:lpstr>
      <vt:lpstr>PowerPoint Presentation</vt:lpstr>
      <vt:lpstr>PowerPoint Presentation</vt:lpstr>
      <vt:lpstr>PowerPoint Presentation</vt:lpstr>
      <vt:lpstr>الطريقة الإستقرائية</vt:lpstr>
      <vt:lpstr>عملية الخطوات الثلاث</vt:lpstr>
      <vt:lpstr>PowerPoint Presentation</vt:lpstr>
      <vt:lpstr>الرابط للعرض التقديميِّ "دراسة الكتاب المقدَّس (علم التفسير)" متاحٌ على الموقع الإلكترونيّ:  BibleStudyDownloads.org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31</cp:revision>
  <dcterms:created xsi:type="dcterms:W3CDTF">2013-03-10T10:20:00Z</dcterms:created>
  <dcterms:modified xsi:type="dcterms:W3CDTF">2024-01-14T11:52:58Z</dcterms:modified>
</cp:coreProperties>
</file>