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1.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2.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3.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4.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5.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6.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1" r:id="rId1"/>
    <p:sldMasterId id="2147483724" r:id="rId2"/>
    <p:sldMasterId id="2147483752" r:id="rId3"/>
    <p:sldMasterId id="2147483887" r:id="rId4"/>
    <p:sldMasterId id="2147483923" r:id="rId5"/>
    <p:sldMasterId id="2147483949" r:id="rId6"/>
    <p:sldMasterId id="2147483961" r:id="rId7"/>
    <p:sldMasterId id="2147483973" r:id="rId8"/>
    <p:sldMasterId id="2147483987" r:id="rId9"/>
    <p:sldMasterId id="2147484011" r:id="rId10"/>
    <p:sldMasterId id="2147484025" r:id="rId11"/>
    <p:sldMasterId id="2147484038" r:id="rId12"/>
    <p:sldMasterId id="2147484051" r:id="rId13"/>
    <p:sldMasterId id="2147484063" r:id="rId14"/>
    <p:sldMasterId id="2147484075" r:id="rId15"/>
    <p:sldMasterId id="2147484087" r:id="rId16"/>
    <p:sldMasterId id="2147484099" r:id="rId17"/>
    <p:sldMasterId id="2147484113" r:id="rId18"/>
  </p:sldMasterIdLst>
  <p:notesMasterIdLst>
    <p:notesMasterId r:id="rId55"/>
  </p:notesMasterIdLst>
  <p:sldIdLst>
    <p:sldId id="275" r:id="rId19"/>
    <p:sldId id="276" r:id="rId20"/>
    <p:sldId id="277" r:id="rId21"/>
    <p:sldId id="286" r:id="rId22"/>
    <p:sldId id="4095" r:id="rId23"/>
    <p:sldId id="609" r:id="rId24"/>
    <p:sldId id="637" r:id="rId25"/>
    <p:sldId id="4034" r:id="rId26"/>
    <p:sldId id="3678" r:id="rId27"/>
    <p:sldId id="4094" r:id="rId28"/>
    <p:sldId id="3685" r:id="rId29"/>
    <p:sldId id="5362" r:id="rId30"/>
    <p:sldId id="3687" r:id="rId31"/>
    <p:sldId id="3688" r:id="rId32"/>
    <p:sldId id="487" r:id="rId33"/>
    <p:sldId id="2593" r:id="rId34"/>
    <p:sldId id="5216" r:id="rId35"/>
    <p:sldId id="445" r:id="rId36"/>
    <p:sldId id="320" r:id="rId37"/>
    <p:sldId id="328" r:id="rId38"/>
    <p:sldId id="5365" r:id="rId39"/>
    <p:sldId id="627" r:id="rId40"/>
    <p:sldId id="2600" r:id="rId41"/>
    <p:sldId id="5215" r:id="rId42"/>
    <p:sldId id="5249" r:id="rId43"/>
    <p:sldId id="2580" r:id="rId44"/>
    <p:sldId id="2570" r:id="rId45"/>
    <p:sldId id="2555" r:id="rId46"/>
    <p:sldId id="2578" r:id="rId47"/>
    <p:sldId id="2571" r:id="rId48"/>
    <p:sldId id="278" r:id="rId49"/>
    <p:sldId id="279" r:id="rId50"/>
    <p:sldId id="283" r:id="rId51"/>
    <p:sldId id="5361" r:id="rId52"/>
    <p:sldId id="285" r:id="rId53"/>
    <p:sldId id="4884"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39223" autoAdjust="0"/>
    <p:restoredTop sz="94249" autoAdjust="0"/>
  </p:normalViewPr>
  <p:slideViewPr>
    <p:cSldViewPr snapToGrid="0" snapToObjects="1">
      <p:cViewPr varScale="1">
        <p:scale>
          <a:sx n="62" d="100"/>
          <a:sy n="62" d="100"/>
        </p:scale>
        <p:origin x="200" y="2336"/>
      </p:cViewPr>
      <p:guideLst>
        <p:guide orient="horz" pos="2160"/>
        <p:guide pos="2880"/>
      </p:guideLst>
    </p:cSldViewPr>
  </p:slideViewPr>
  <p:notesTextViewPr>
    <p:cViewPr>
      <p:scale>
        <a:sx n="100" d="100"/>
        <a:sy n="100" d="100"/>
      </p:scale>
      <p:origin x="0" y="0"/>
    </p:cViewPr>
  </p:notesTextViewPr>
  <p:sorterViewPr>
    <p:cViewPr>
      <p:scale>
        <a:sx n="50" d="100"/>
        <a:sy n="50" d="100"/>
      </p:scale>
      <p:origin x="0" y="7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tableStyles" Target="tableStyles.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57B0FD-5018-164C-9566-A48C0A61FDC1}" type="datetimeFigureOut">
              <a:rPr lang="en-US" smtClean="0"/>
              <a:t>1/14/24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2DBA2B-201D-D445-8583-69BE23CDB9A4}" type="slidenum">
              <a:rPr lang="en-US" smtClean="0"/>
              <a:t>‹#›</a:t>
            </a:fld>
            <a:endParaRPr lang="en-US"/>
          </a:p>
        </p:txBody>
      </p:sp>
    </p:spTree>
    <p:extLst>
      <p:ext uri="{BB962C8B-B14F-4D97-AF65-F5344CB8AC3E}">
        <p14:creationId xmlns:p14="http://schemas.microsoft.com/office/powerpoint/2010/main" val="24805701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theburningplatform.com/?p=47496"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www.bbc.co.uk/news/world-asia-21055206"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29" name="Slide Image Placeholder 1"/>
          <p:cNvSpPr>
            <a:spLocks noGrp="1" noRot="1" noChangeAspect="1"/>
          </p:cNvSpPr>
          <p:nvPr>
            <p:ph type="sldImg"/>
          </p:nvPr>
        </p:nvSpPr>
        <p:spPr>
          <a:ln/>
        </p:spPr>
      </p:sp>
      <p:sp>
        <p:nvSpPr>
          <p:cNvPr id="68813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Arial" charset="0"/>
                <a:hlinkClick r:id="rId3"/>
              </a:rPr>
              <a:t>"TIME TO BUY A METAL DETECTOR</a:t>
            </a:r>
            <a:endParaRPr lang="en-US" b="1">
              <a:latin typeface="Arial" charset="0"/>
            </a:endParaRPr>
          </a:p>
          <a:p>
            <a:endParaRPr lang="en-US" b="1">
              <a:latin typeface="Arial" charset="0"/>
            </a:endParaRPr>
          </a:p>
          <a:p>
            <a:r>
              <a:rPr lang="en-US" b="1">
                <a:latin typeface="Arial" charset="0"/>
              </a:rPr>
              <a:t>11 pound gold nugget found in Australia by guy with metal detector</a:t>
            </a:r>
          </a:p>
          <a:p>
            <a:r>
              <a:rPr lang="en-US">
                <a:latin typeface="Arial" charset="0"/>
              </a:rPr>
              <a:t>January 17, 2013, 11:58 AM</a:t>
            </a:r>
          </a:p>
          <a:p>
            <a:r>
              <a:rPr lang="en-US">
                <a:latin typeface="Arial" charset="0"/>
              </a:rPr>
              <a:t>Pack your bags, gold bugs!  An Australian prospector using a state-of-the-art metal detector has discovered a gold “nugget” that weighs as much as some small dogs, the </a:t>
            </a:r>
            <a:r>
              <a:rPr lang="en-US">
                <a:latin typeface="Arial" charset="0"/>
                <a:hlinkClick r:id="rId4"/>
              </a:rPr>
              <a:t>BBC reports</a:t>
            </a:r>
            <a:r>
              <a:rPr lang="en-US">
                <a:latin typeface="Arial" charset="0"/>
              </a:rPr>
              <a:t>.The 5.5 kg (11 pound) nugget was found about 2 feet below the surface of the ground near the town of  Ballarat, in Victoria, according to the report. (See map below.)The gold in the nugget is worth more than $300,000 at current prices. But the size of the sample likely makes it worth even more. Gold was first discovered in the area more than 160 years ago."</a:t>
            </a:r>
          </a:p>
          <a:p>
            <a:endParaRPr lang="en-US">
              <a:latin typeface="Arial" charset="0"/>
            </a:endParaRPr>
          </a:p>
          <a:p>
            <a:r>
              <a:rPr lang="en-US">
                <a:latin typeface="Arial" charset="0"/>
              </a:rPr>
              <a:t>http://www.theburningplatform.com/?tag=gold-nugget accessed 24 Jan 2013</a:t>
            </a:r>
          </a:p>
          <a:p>
            <a:endParaRPr lang="en-US">
              <a:latin typeface="Arial" charset="0"/>
            </a:endParaRPr>
          </a:p>
        </p:txBody>
      </p:sp>
      <p:sp>
        <p:nvSpPr>
          <p:cNvPr id="68813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FE87551-0B35-8842-AFA1-C825244DE8E2}" type="slidenum">
              <a:rPr lang="en-US" sz="1200">
                <a:solidFill>
                  <a:prstClr val="black"/>
                </a:solidFill>
                <a:cs typeface="Arial" charset="0"/>
              </a:rPr>
              <a:pPr eaLnBrk="1" hangingPunct="1"/>
              <a:t>2</a:t>
            </a:fld>
            <a:endParaRPr lang="en-US" sz="1200">
              <a:solidFill>
                <a:prstClr val="black"/>
              </a:solidFill>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John and his wife Chloe met at </a:t>
            </a:r>
            <a:r>
              <a:rPr lang="en-US" baseline="0" dirty="0">
                <a:latin typeface="Arial" panose="020B0604020202020204" pitchFamily="34" charset="0"/>
                <a:cs typeface="Arial" panose="020B0604020202020204" pitchFamily="34" charset="0"/>
              </a:rPr>
              <a:t>ESRI—Environmental Systems Research Institute—doing web design and graphics for this digital software company.</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862093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87E50C-F11F-0E42-BD77-FFCF26E04A1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08898" name="Rectangle 2"/>
          <p:cNvSpPr>
            <a:spLocks noGrp="1" noRot="1" noChangeAspect="1" noChangeArrowheads="1"/>
          </p:cNvSpPr>
          <p:nvPr>
            <p:ph type="sldImg"/>
          </p:nvPr>
        </p:nvSpPr>
        <p:spPr>
          <a:xfrm>
            <a:off x="1143000" y="685800"/>
            <a:ext cx="4572000" cy="3429000"/>
          </a:xfrm>
          <a:solidFill>
            <a:srgbClr val="FFFFFF"/>
          </a:solidFill>
          <a:ln/>
        </p:spPr>
      </p:sp>
      <p:sp>
        <p:nvSpPr>
          <p:cNvPr id="208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F121D6-904E-BE4D-9CAD-E984C2EF1A8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JO" dirty="0">
                <a:latin typeface="Arial" charset="0"/>
                <a:ea typeface="ＭＳ Ｐゴシック" charset="0"/>
                <a:cs typeface="ＭＳ Ｐゴシック" charset="0"/>
              </a:rPr>
              <a:t>قمتُ أيضًا </a:t>
            </a:r>
            <a:r>
              <a:rPr lang="ar-JO" sz="1200" kern="1200" dirty="0">
                <a:solidFill>
                  <a:srgbClr val="000000"/>
                </a:solidFill>
                <a:latin typeface="Arial" charset="0"/>
                <a:ea typeface="ＭＳ Ｐゴシック" charset="0"/>
                <a:cs typeface="ＭＳ Ｐゴシック" charset="0"/>
              </a:rPr>
              <a:t>بإدارة برنامج الدكتوراه في </a:t>
            </a:r>
            <a:r>
              <a:rPr lang="ar-JO" sz="1200" kern="1200" dirty="0">
                <a:solidFill>
                  <a:srgbClr val="000000"/>
                </a:solidFill>
                <a:latin typeface="Arial" charset="0"/>
                <a:ea typeface="ＭＳ Ｐゴシック" charset="0"/>
                <a:cs typeface="Traditional Arabic" panose="02020603050405020304" pitchFamily="18" charset="-78"/>
              </a:rPr>
              <a:t>كلِّيَّة سنغافورة للكتاب المقدَّس– باللغتين الإنجليزيَّة والصينيَّة، وهو البرنامج الذي كان مسؤولًا عن تدريب 30 شخصًا من الأساتذة الجامعيِّين والرعاة في كلِّ قارَّة آسيا. كان هناك سنويًّا 4 تقريبًا من هؤلاء الأشخاص ممَّن كانوا يحصلون على شهادة الدكتوراه في الخدمة. </a:t>
            </a:r>
            <a:endParaRPr lang="en-US" sz="1200" kern="1200" dirty="0">
              <a:solidFill>
                <a:srgbClr val="000000"/>
              </a:solidFill>
              <a:latin typeface="Arial"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Common-72</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1" hangingPunct="1"/>
            <a:r>
              <a:rPr lang="ar-JO" dirty="0">
                <a:latin typeface="Arial" charset="0"/>
                <a:ea typeface="ＭＳ Ｐゴシック" charset="0"/>
                <a:cs typeface="ＭＳ Ｐゴシック" charset="0"/>
              </a:rPr>
              <a:t>كانت إدارة هذا البرنامج تتضمَّن الترتيب لإحضار أساتذة من الولايات المتَّحدة الأميركيَّة مرَّتين </a:t>
            </a:r>
            <a:r>
              <a:rPr lang="ar-JO" sz="1200" kern="1200" dirty="0">
                <a:solidFill>
                  <a:srgbClr val="000000"/>
                </a:solidFill>
                <a:latin typeface="Arial" charset="0"/>
                <a:ea typeface="ＭＳ Ｐゴシック" charset="0"/>
                <a:cs typeface="Traditional Arabic" panose="02020603050405020304" pitchFamily="18" charset="-78"/>
              </a:rPr>
              <a:t>سنويًّا. اشتمل الصفُّ الدراسيُّ الذي نراه في الصورة هنا على سبعة طلَّاب من سبع دولٍ: سريلانكا وسنغافورة ونيبال وتنزانيا وأندونيسيا ومنغوليا والفلبِّين. </a:t>
            </a:r>
            <a:endParaRPr lang="ar-JO" dirty="0">
              <a:latin typeface="Arial"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Common-73</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953468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8B5007-BA1E-0441-97AC-A30CA9D747B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9730" name="Rectangle 2"/>
          <p:cNvSpPr>
            <a:spLocks noGrp="1" noRot="1" noChangeAspect="1" noChangeArrowheads="1"/>
          </p:cNvSpPr>
          <p:nvPr>
            <p:ph type="sldImg"/>
          </p:nvPr>
        </p:nvSpPr>
        <p:spPr>
          <a:xfrm>
            <a:off x="1143000" y="685800"/>
            <a:ext cx="4572000" cy="3429000"/>
          </a:xfrm>
          <a:solidFill>
            <a:srgbClr val="FFFFFF"/>
          </a:solidFill>
          <a:ln/>
        </p:spPr>
      </p:sp>
      <p:sp>
        <p:nvSpPr>
          <p:cNvPr id="329731"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JO" altLang="ja-JP" dirty="0">
                <a:latin typeface="Times New Roman" charset="0"/>
                <a:ea typeface="ＭＳ Ｐゴシック" charset="0"/>
                <a:cs typeface="ＭＳ Ｐゴシック" charset="0"/>
              </a:rPr>
              <a:t>خدمتُ في الفترة ما بين </a:t>
            </a:r>
            <a:r>
              <a:rPr lang="ar-JO" altLang="ja-JP" sz="1200" kern="1200" dirty="0">
                <a:solidFill>
                  <a:srgbClr val="000000"/>
                </a:solidFill>
                <a:latin typeface="Times New Roman" charset="0"/>
                <a:ea typeface="ＭＳ Ｐゴシック" charset="0"/>
                <a:cs typeface="ＭＳ Ｐゴシック" charset="0"/>
              </a:rPr>
              <a:t>1991-2021م كأستاذٍ جامعيٍّ في كلِّيَّة اللاهوت صمن فريقٍ يتألَّف من 30 عضوًا من أعضاء الهيئة التدريسيَّة في أكبر كلِّيَّة للتدريس في سنغافورة وهي: </a:t>
            </a:r>
            <a:r>
              <a:rPr lang="ar-JO" sz="1200" kern="1200" dirty="0">
                <a:solidFill>
                  <a:srgbClr val="000000"/>
                </a:solidFill>
                <a:latin typeface="Times New Roman" charset="0"/>
                <a:ea typeface="ＭＳ Ｐゴシック" charset="0"/>
                <a:cs typeface="Traditional Arabic" panose="02020603050405020304" pitchFamily="18" charset="-78"/>
              </a:rPr>
              <a:t>كلِّيَّة سنغافورة للكتاب المقدَّس.</a:t>
            </a:r>
            <a:endParaRPr lang="ar-JO" altLang="ja-JP" sz="1200" kern="1200" dirty="0">
              <a:solidFill>
                <a:srgbClr val="000000"/>
              </a:solidFill>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Common-71</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0380CAD-754C-6A43-B9DA-D38F92BD1145}" type="slidenum">
              <a:rPr lang="en-US" sz="1200">
                <a:solidFill>
                  <a:srgbClr val="000000"/>
                </a:solidFill>
              </a:rPr>
              <a:pPr eaLnBrk="1" hangingPunct="1"/>
              <a:t>19</a:t>
            </a:fld>
            <a:endParaRPr lang="en-US" sz="1200">
              <a:solidFill>
                <a:srgbClr val="000000"/>
              </a:solidFill>
            </a:endParaRPr>
          </a:p>
        </p:txBody>
      </p:sp>
      <p:sp>
        <p:nvSpPr>
          <p:cNvPr id="506882" name="Rectangle 2"/>
          <p:cNvSpPr>
            <a:spLocks noGrp="1" noRot="1" noChangeAspect="1" noChangeArrowheads="1" noTextEdit="1"/>
          </p:cNvSpPr>
          <p:nvPr>
            <p:ph type="sldImg"/>
          </p:nvPr>
        </p:nvSpPr>
        <p:spPr>
          <a:xfrm>
            <a:off x="1150938" y="692150"/>
            <a:ext cx="4556125" cy="3416300"/>
          </a:xfrm>
          <a:ln/>
        </p:spPr>
      </p:sp>
      <p:sp>
        <p:nvSpPr>
          <p:cNvPr id="5068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noProof="1">
                <a:latin typeface="Times New Roman" charset="0"/>
                <a:ea typeface="ＭＳ Ｐゴシック" charset="0"/>
                <a:cs typeface="ＭＳ Ｐゴシック" charset="0"/>
              </a:rPr>
              <a:t>I get to teach these leaders every book of the Bible in survey courses, plus backgrounds to both the OT and NT, three areas of theology, and how to preach.</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D1452-832C-F142-A0F2-7761CC4A337A}" type="slidenum">
              <a:rPr lang="en-US" sz="1200">
                <a:solidFill>
                  <a:srgbClr val="000000"/>
                </a:solidFill>
              </a:rPr>
              <a:pPr eaLnBrk="1" hangingPunct="1"/>
              <a:t>20</a:t>
            </a:fld>
            <a:endParaRPr lang="en-US" sz="1200">
              <a:solidFill>
                <a:srgbClr val="000000"/>
              </a:solidFill>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8D6314-62CF-694B-A0E8-330E8719FDC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algn="just" rtl="1" eaLnBrk="1" hangingPunct="1"/>
            <a:r>
              <a:rPr lang="ar-JO" dirty="0">
                <a:latin typeface="Arial" charset="0"/>
                <a:ea typeface="ＭＳ Ｐゴシック" charset="0"/>
                <a:cs typeface="ＭＳ Ｐゴシック" charset="0"/>
              </a:rPr>
              <a:t>في الواقع، كان لدينا 20% تقريبًا من أعضاء كنيسة كروس رودز الدوليَّة ممَّن كانوا من خلفيَّة هنديَّة، ويعود الفضل في هذا إلى تلميذ المسيح، القديس توما، الذي تغلَّب على تردُّده المبدئي في الشهادة عن المسيح في الهند. كانت كنيستنا في شهر حزيران 2021 تضمُّ 90 شخصًا يأتون من 16 دولةً مختلفةً من كاقَّة أنحاء العالم: أستراليا (ديفيد وفيونا) والصين (جيانجي) ومصر (تمارا) وفرنسا (فالنتين) وكوريا (غريس كيم) والهند (سينثيا) وأندونيسيا (رينا)، إضافةً إلى كينيا (جاكلين نغارا) ونيبال (جوشوا ليمبو) وهولندا (تويس) وسنغافورة (ألبينا) وجنوب أفريقيا (ميلودي هيرتينبرغر) وتايوان (مابِل) وتايلند (ماي) والمملكة المتَّحدة (جيمس وغابي) والولايات المتَّحدة الأميركيَّة (جيم وجاكي).</a:t>
            </a:r>
          </a:p>
          <a:p>
            <a:pPr algn="just" rtl="1" eaLnBrk="1" hangingPunct="1"/>
            <a:r>
              <a:rPr lang="ar-JO" dirty="0">
                <a:latin typeface="Arial" charset="0"/>
                <a:ea typeface="ＭＳ Ｐゴシック" charset="0"/>
                <a:cs typeface="ＭＳ Ｐゴシック" charset="0"/>
              </a:rPr>
              <a:t>هذه القائمة لا تشمل الأشخاص الذين حضروا إلى الكنيسة في الفترة الأخيرة مرَّةً واحدةً فقط. كما أنها لا تشمل الأشخاص المُرسَلين الذين رجعوا إلى بلادهم الأصليَّة وما زالوا أعضاءً في كنيسة كروس رودز الدوليَّة وهُم: مابِل (تايوان) وبودما (منغوليا).</a:t>
            </a:r>
          </a:p>
          <a:p>
            <a:pPr algn="just" rtl="1" eaLnBrk="1" hangingPunct="1"/>
            <a:r>
              <a:rPr lang="ar-JO" dirty="0">
                <a:latin typeface="Arial" charset="0"/>
                <a:ea typeface="ＭＳ Ｐゴシック" charset="0"/>
                <a:cs typeface="ＭＳ Ｐゴシック" charset="0"/>
              </a:rPr>
              <a:t>السابقون: كندا (غلوريا لي) وإثيوبيا (ليلي) وماليزيا (آستون وناعومي) وهولندا (دايز وديسري) والفلبِّين (ميكا) وجنوب أفريقيا (ميلودي).</a:t>
            </a:r>
            <a:endParaRPr lang="en-US" dirty="0">
              <a:latin typeface="Arial" charset="0"/>
              <a:ea typeface="ＭＳ Ｐゴシック" charset="0"/>
              <a:cs typeface="ＭＳ Ｐゴシック" charset="0"/>
            </a:endParaRPr>
          </a:p>
          <a:p>
            <a:pPr algn="just" rtl="1" eaLnBrk="1" hangingPunct="1"/>
            <a:endParaRPr lang="en-US"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ea typeface="ＭＳ Ｐゴシック" charset="0"/>
                <a:cs typeface="ＭＳ Ｐゴシック" charset="0"/>
              </a:rPr>
              <a:t>_____________</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ea typeface="ＭＳ Ｐゴシック" charset="0"/>
                <a:cs typeface="ＭＳ Ｐゴシック" charset="0"/>
              </a:rPr>
              <a:t>Common-78</a:t>
            </a:r>
          </a:p>
          <a:p>
            <a:pPr algn="just" rtl="0" eaLnBrk="1" hangingPunct="1"/>
            <a:endParaRPr lang="ar-JO"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latin typeface="Arial" charset="0"/>
              <a:ea typeface="ＭＳ Ｐゴシック" charset="0"/>
              <a:cs typeface="ＭＳ Ｐゴシック" charset="0"/>
            </a:endParaRPr>
          </a:p>
          <a:p>
            <a:pPr algn="just" eaLnBrk="1" hangingPunct="1"/>
            <a:r>
              <a:rPr lang="en-US" dirty="0">
                <a:latin typeface="Arial" charset="0"/>
                <a:ea typeface="ＭＳ Ｐゴシック" charset="0"/>
                <a:cs typeface="ＭＳ Ｐゴシック" charset="0"/>
              </a:rPr>
              <a:t>Our June 2021 church of 90 people stem from 16 different countries around the world: Australia (David &amp; Fiona), China (</a:t>
            </a:r>
            <a:r>
              <a:rPr lang="en-US" dirty="0" err="1">
                <a:latin typeface="Arial" charset="0"/>
                <a:ea typeface="ＭＳ Ｐゴシック" charset="0"/>
                <a:cs typeface="ＭＳ Ｐゴシック" charset="0"/>
              </a:rPr>
              <a:t>Jianji</a:t>
            </a:r>
            <a:r>
              <a:rPr lang="en-US" dirty="0">
                <a:latin typeface="Arial" charset="0"/>
                <a:ea typeface="ＭＳ Ｐゴシック" charset="0"/>
                <a:cs typeface="ＭＳ Ｐゴシック" charset="0"/>
              </a:rPr>
              <a:t>), Egypt (Tamara), France (Valentin), </a:t>
            </a:r>
            <a:r>
              <a:rPr lang="en-US" baseline="0" dirty="0">
                <a:latin typeface="Arial" charset="0"/>
                <a:ea typeface="ＭＳ Ｐゴシック" charset="0"/>
                <a:cs typeface="ＭＳ Ｐゴシック" charset="0"/>
              </a:rPr>
              <a:t>Korea (Grace Kim), </a:t>
            </a:r>
            <a:r>
              <a:rPr lang="en-US" dirty="0">
                <a:latin typeface="Arial" charset="0"/>
                <a:ea typeface="ＭＳ Ｐゴシック" charset="0"/>
                <a:cs typeface="ＭＳ Ｐゴシック" charset="0"/>
              </a:rPr>
              <a:t>India (Cynthia), </a:t>
            </a:r>
            <a:r>
              <a:rPr lang="en-US" baseline="0" dirty="0">
                <a:latin typeface="Arial" charset="0"/>
                <a:ea typeface="ＭＳ Ｐゴシック" charset="0"/>
                <a:cs typeface="ＭＳ Ｐゴシック" charset="0"/>
              </a:rPr>
              <a:t>Indonesia (</a:t>
            </a:r>
            <a:r>
              <a:rPr lang="en-US" dirty="0">
                <a:latin typeface="Arial" charset="0"/>
                <a:ea typeface="ＭＳ Ｐゴシック" charset="0"/>
                <a:cs typeface="ＭＳ Ｐゴシック" charset="0"/>
              </a:rPr>
              <a:t>Rena</a:t>
            </a:r>
            <a:r>
              <a:rPr lang="en-US" baseline="0" dirty="0">
                <a:latin typeface="Arial" charset="0"/>
                <a:ea typeface="ＭＳ Ｐゴシック" charset="0"/>
                <a:cs typeface="ＭＳ Ｐゴシック" charset="0"/>
              </a:rPr>
              <a:t>), Kenya (Jacqueline </a:t>
            </a:r>
            <a:r>
              <a:rPr lang="en-US" baseline="0" dirty="0" err="1">
                <a:latin typeface="Arial" charset="0"/>
                <a:ea typeface="ＭＳ Ｐゴシック" charset="0"/>
                <a:cs typeface="ＭＳ Ｐゴシック" charset="0"/>
              </a:rPr>
              <a:t>Ngare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Nepal (Joshua Limbu), Netherlands (Toes), Singapore (Albina), South Africa (Melody </a:t>
            </a:r>
            <a:r>
              <a:rPr lang="en-US" dirty="0" err="1">
                <a:latin typeface="Arial" charset="0"/>
                <a:ea typeface="ＭＳ Ｐゴシック" charset="0"/>
                <a:cs typeface="ＭＳ Ｐゴシック" charset="0"/>
              </a:rPr>
              <a:t>Hertenberger</a:t>
            </a:r>
            <a:r>
              <a:rPr lang="en-US" dirty="0">
                <a:latin typeface="Arial" charset="0"/>
                <a:ea typeface="ＭＳ Ｐゴシック" charset="0"/>
                <a:cs typeface="ＭＳ Ｐゴシック" charset="0"/>
              </a:rPr>
              <a:t>), Taiwan (Maple), Thailand (Mae), UK (James &amp; Gabi), USA (Jim &amp; Jacqui).</a:t>
            </a: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This does not include people who have recently attended only once: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Nor does it include missionaries living back in their countries but still are members of CIC: Maple (Taiwan), </a:t>
            </a:r>
            <a:r>
              <a:rPr lang="en-US" baseline="0" dirty="0" err="1">
                <a:latin typeface="Arial" charset="0"/>
                <a:ea typeface="ＭＳ Ｐゴシック" charset="0"/>
                <a:cs typeface="ＭＳ Ｐゴシック" charset="0"/>
              </a:rPr>
              <a:t>Budmaa</a:t>
            </a:r>
            <a:r>
              <a:rPr lang="en-US" baseline="0" dirty="0">
                <a:latin typeface="Arial" charset="0"/>
                <a:ea typeface="ＭＳ Ｐゴシック" charset="0"/>
                <a:cs typeface="ＭＳ Ｐゴシック" charset="0"/>
              </a:rPr>
              <a:t> (Mongolia)</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Previous: </a:t>
            </a:r>
            <a:r>
              <a:rPr lang="en-US" dirty="0">
                <a:latin typeface="Arial" charset="0"/>
                <a:ea typeface="ＭＳ Ｐゴシック" charset="0"/>
                <a:cs typeface="ＭＳ Ｐゴシック" charset="0"/>
              </a:rPr>
              <a:t>Canada</a:t>
            </a:r>
            <a:r>
              <a:rPr lang="en-US" baseline="0" dirty="0">
                <a:latin typeface="Arial" charset="0"/>
                <a:ea typeface="ＭＳ Ｐゴシック" charset="0"/>
                <a:cs typeface="ＭＳ Ｐゴシック" charset="0"/>
              </a:rPr>
              <a:t> (Gloria Lee), Ethiopia (</a:t>
            </a:r>
            <a:r>
              <a:rPr lang="en-US" baseline="0" dirty="0" err="1">
                <a:latin typeface="Arial" charset="0"/>
                <a:ea typeface="ＭＳ Ｐゴシック" charset="0"/>
                <a:cs typeface="ＭＳ Ｐゴシック" charset="0"/>
              </a:rPr>
              <a:t>Lele</a:t>
            </a:r>
            <a:r>
              <a:rPr lang="en-US" baseline="0" dirty="0">
                <a:latin typeface="Arial" charset="0"/>
                <a:ea typeface="ＭＳ Ｐゴシック" charset="0"/>
                <a:cs typeface="ＭＳ Ｐゴシック" charset="0"/>
              </a:rPr>
              <a:t>), Malaysia (Aston, </a:t>
            </a:r>
            <a:r>
              <a:rPr lang="en-US" dirty="0">
                <a:latin typeface="Arial" charset="0"/>
                <a:ea typeface="ＭＳ Ｐゴシック" charset="0"/>
                <a:cs typeface="ＭＳ Ｐゴシック" charset="0"/>
              </a:rPr>
              <a:t>Naomi</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Netherlands (Dies &amp; Desiree)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Philippines (Micah), South Africa (Melody),</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ea typeface="ＭＳ Ｐゴシック" charset="0"/>
                <a:cs typeface="ＭＳ Ｐゴシック" charset="0"/>
              </a:rPr>
              <a:t>_____________</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ea typeface="ＭＳ Ｐゴシック" charset="0"/>
                <a:cs typeface="ＭＳ Ｐゴシック" charset="0"/>
              </a:rPr>
              <a:t>Common-78</a:t>
            </a:r>
          </a:p>
        </p:txBody>
      </p:sp>
    </p:spTree>
    <p:extLst>
      <p:ext uri="{BB962C8B-B14F-4D97-AF65-F5344CB8AC3E}">
        <p14:creationId xmlns:p14="http://schemas.microsoft.com/office/powerpoint/2010/main" val="3420798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Slide Image Placeholder 1"/>
          <p:cNvSpPr>
            <a:spLocks noGrp="1" noRot="1" noChangeAspect="1"/>
          </p:cNvSpPr>
          <p:nvPr>
            <p:ph type="sldImg"/>
          </p:nvPr>
        </p:nvSpPr>
        <p:spPr>
          <a:ln/>
        </p:spPr>
      </p:sp>
      <p:sp>
        <p:nvSpPr>
          <p:cNvPr id="36454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r" rtl="1"/>
            <a:r>
              <a:rPr lang="ar-JO" dirty="0">
                <a:latin typeface="Times New Roman" charset="0"/>
                <a:ea typeface="ＭＳ Ｐゴシック" charset="0"/>
                <a:cs typeface="ＭＳ Ｐゴシック" charset="0"/>
              </a:rPr>
              <a:t>أحد أكثر الأمور التي تجلب البهجة إلى قلبي هو الإرشاد والتوجيه الذي أُقدِّمه لتلاميذي الذين يخدمون معنا في الكنيسة، ويقودون خدمات الشبيبة والأطفال، والمجموعات البيتيَّة، وفريق العبادة والتسبيح.</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___________</a:t>
            </a:r>
          </a:p>
          <a:p>
            <a:r>
              <a:rPr lang="en-US" dirty="0">
                <a:latin typeface="Times New Roman" charset="0"/>
                <a:ea typeface="ＭＳ Ｐゴシック" charset="0"/>
                <a:cs typeface="ＭＳ Ｐゴシック" charset="0"/>
              </a:rPr>
              <a:t>Common-79</a:t>
            </a:r>
          </a:p>
        </p:txBody>
      </p:sp>
      <p:sp>
        <p:nvSpPr>
          <p:cNvPr id="36454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F2A942-BCFB-264E-A33A-3A84406082A2}"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JO" dirty="0"/>
              <a:t>سلَّمنا الراية إلى عائلة هارملينج الذين خدموا معنا في آخَر سنتين لنا في سنغافورة.</a:t>
            </a:r>
            <a:endParaRPr lang="en-US" dirty="0"/>
          </a:p>
          <a:p>
            <a:r>
              <a:rPr lang="en-US" dirty="0"/>
              <a:t>____________</a:t>
            </a:r>
          </a:p>
          <a:p>
            <a:r>
              <a:rPr lang="en-US" dirty="0"/>
              <a:t>Common-80</a:t>
            </a:r>
          </a:p>
        </p:txBody>
      </p:sp>
    </p:spTree>
    <p:extLst>
      <p:ext uri="{BB962C8B-B14F-4D97-AF65-F5344CB8AC3E}">
        <p14:creationId xmlns:p14="http://schemas.microsoft.com/office/powerpoint/2010/main" val="3441823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Slide Image Placeholder 1"/>
          <p:cNvSpPr>
            <a:spLocks noGrp="1" noRot="1" noChangeAspect="1"/>
          </p:cNvSpPr>
          <p:nvPr>
            <p:ph type="sldImg"/>
          </p:nvPr>
        </p:nvSpPr>
        <p:spPr>
          <a:ln/>
        </p:spPr>
      </p:sp>
      <p:sp>
        <p:nvSpPr>
          <p:cNvPr id="69017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Arial" charset="0"/>
              </a:rPr>
              <a:t>"Application</a:t>
            </a:r>
            <a:r>
              <a:rPr lang="en-US">
                <a:latin typeface="Arial" charset="0"/>
              </a:rPr>
              <a:t>:</a:t>
            </a:r>
          </a:p>
          <a:p>
            <a:endParaRPr lang="en-US">
              <a:latin typeface="Arial" charset="0"/>
            </a:endParaRPr>
          </a:p>
          <a:p>
            <a:r>
              <a:rPr lang="en-US">
                <a:latin typeface="Arial" charset="0"/>
              </a:rPr>
              <a:t>You may not have access to an ultra powerful metal detector, but God has made His Spirit available to all. And the Holy Spirit is all you need to probe deeper into the depths of God's Word and grasp truths that the casual reader will pass by without knowing the true value of what he is missing.</a:t>
            </a:r>
          </a:p>
          <a:p>
            <a:r>
              <a:rPr lang="en-US">
                <a:latin typeface="Arial" charset="0"/>
              </a:rPr>
              <a:t> </a:t>
            </a:r>
          </a:p>
          <a:p>
            <a:r>
              <a:rPr lang="en-US">
                <a:latin typeface="Arial" charset="0"/>
              </a:rPr>
              <a:t>Beyond the realm of what can be seen, heard, or touched are treasures of eternal worth, just waiting to be discovered. And when you discover them, you give others hope that the riches of God's Word can be theirs, as well.</a:t>
            </a:r>
          </a:p>
          <a:p>
            <a:r>
              <a:rPr lang="en-US">
                <a:latin typeface="Arial" charset="0"/>
              </a:rPr>
              <a:t> </a:t>
            </a:r>
          </a:p>
          <a:p>
            <a:r>
              <a:rPr lang="en-US">
                <a:latin typeface="Arial" charset="0"/>
              </a:rPr>
              <a:t>"Let the word of Christ dwell in you richly as you teach and admonish one another with all wisdom, and as you sing psalms, hymns and spiritual songs with gratitude in your hearts to God" (Colossians 3:16).</a:t>
            </a:r>
          </a:p>
          <a:p>
            <a:r>
              <a:rPr lang="en-US">
                <a:latin typeface="Arial" charset="0"/>
              </a:rPr>
              <a:t> </a:t>
            </a:r>
          </a:p>
          <a:p>
            <a:r>
              <a:rPr lang="en-US">
                <a:latin typeface="Arial" charset="0"/>
              </a:rPr>
              <a:t>"Your laws are my treasure; they are my heart's delight" (Psalm 119:111, NLT)."</a:t>
            </a:r>
          </a:p>
          <a:p>
            <a:endParaRPr lang="en-US">
              <a:latin typeface="Arial" charset="0"/>
            </a:endParaRPr>
          </a:p>
          <a:p>
            <a:r>
              <a:rPr lang="en-US">
                <a:latin typeface="Arial" charset="0"/>
              </a:rPr>
              <a:t>Illustration Exchange 24 Jan 2013</a:t>
            </a:r>
          </a:p>
        </p:txBody>
      </p:sp>
      <p:sp>
        <p:nvSpPr>
          <p:cNvPr id="69017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6E1D8EE-79E5-9E46-9CA1-2CB66A974D88}" type="slidenum">
              <a:rPr lang="en-US" sz="1200">
                <a:solidFill>
                  <a:prstClr val="black"/>
                </a:solidFill>
                <a:cs typeface="Arial" charset="0"/>
              </a:rPr>
              <a:pPr eaLnBrk="1" hangingPunct="1"/>
              <a:t>3</a:t>
            </a:fld>
            <a:endParaRPr lang="en-US" sz="1200">
              <a:solidFill>
                <a:prstClr val="black"/>
              </a:solidFill>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Slide Image Placeholder 1"/>
          <p:cNvSpPr>
            <a:spLocks noGrp="1" noRot="1" noChangeAspect="1"/>
          </p:cNvSpPr>
          <p:nvPr>
            <p:ph type="sldImg"/>
          </p:nvPr>
        </p:nvSpPr>
        <p:spPr>
          <a:ln/>
        </p:spPr>
      </p:sp>
      <p:sp>
        <p:nvSpPr>
          <p:cNvPr id="36249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r" rtl="1"/>
            <a:r>
              <a:rPr lang="ar-JO" dirty="0">
                <a:latin typeface="Arial" panose="020B0604020202020204" pitchFamily="34" charset="0"/>
                <a:ea typeface="ＭＳ Ｐゴシック" charset="0"/>
                <a:cs typeface="Arial" panose="020B0604020202020204" pitchFamily="34" charset="0"/>
              </a:rPr>
              <a:t>كوني راعيًا للكنيسة أعطاني الامتياز بأن أقوم بتعليم كلمة الله وتغطية كامل الكتاب المقدَّس على مدى 66 عظة، حيث كانت كلُّ عظةٍ تُغطِّي أحد أسفار الكتاب المقدَّس. يمكنكم رؤية هذه العظات على الرابط الإلكترونيِّ التالي المختصِّ بتفسير الكتاب المقدَّس:</a:t>
            </a:r>
          </a:p>
          <a:p>
            <a:pPr algn="r" rtl="1"/>
            <a:endParaRPr lang="ar-JO"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https://biblestudydownloads.org/resource/bible-exposition/on</a:t>
            </a:r>
          </a:p>
          <a:p>
            <a:r>
              <a:rPr lang="en-US" dirty="0">
                <a:latin typeface="Arial" panose="020B0604020202020204" pitchFamily="34" charset="0"/>
                <a:ea typeface="ＭＳ Ｐゴシック" charset="0"/>
                <a:cs typeface="Arial" panose="020B0604020202020204" pitchFamily="34" charset="0"/>
              </a:rPr>
              <a:t>_______</a:t>
            </a:r>
          </a:p>
          <a:p>
            <a:r>
              <a:rPr lang="en-US" dirty="0">
                <a:latin typeface="Arial" panose="020B0604020202020204" pitchFamily="34" charset="0"/>
                <a:ea typeface="ＭＳ Ｐゴシック" charset="0"/>
                <a:cs typeface="Arial" panose="020B0604020202020204" pitchFamily="34" charset="0"/>
              </a:rPr>
              <a:t>Common-81</a:t>
            </a:r>
          </a:p>
        </p:txBody>
      </p:sp>
      <p:sp>
        <p:nvSpPr>
          <p:cNvPr id="36249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AF77CB-318B-904B-AE12-5A664B02F7F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7993554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DEE2AD9-E53D-3B4C-9813-B7D9EC4601F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dirty="0">
                <a:latin typeface="Arial" charset="0"/>
                <a:ea typeface="ＭＳ Ｐゴシック" charset="0"/>
                <a:cs typeface="ＭＳ Ｐゴシック" charset="0"/>
              </a:rPr>
              <a:t>من 1997-ديسمبر 2020 أعطاني الله الامتياز بأن أقوم بتدريب رعاةٍ في 12 دولةً مختلفةً في 73 رحلة، وكثيرًا ما ساعد في التعليم معي في هذه الرحلات رعاةٌ آخَرون. لكي أستطيع مساعدة الفقراء، اخترتُ أن أتجنَّب التعليم في الدول الغنيَّة التي يستطيع المستمعون فيها أن يعطوا تقدمة محبَّة، وعملْتُ بدلًا من ذلك على جمْعِ الدعم الماليِّ لدفع مصاريفي لأستطيع عندئذٍ التعليم مجَّانًا.</a:t>
            </a:r>
          </a:p>
          <a:p>
            <a:pPr eaLnBrk="1" hangingPunct="1"/>
            <a:r>
              <a:rPr lang="en-US" dirty="0">
                <a:latin typeface="Arial" charset="0"/>
                <a:ea typeface="ＭＳ Ｐゴシック" charset="0"/>
                <a:cs typeface="ＭＳ Ｐゴシック" charset="0"/>
              </a:rPr>
              <a:t>From</a:t>
            </a:r>
            <a:r>
              <a:rPr lang="en-US" baseline="0" dirty="0">
                <a:latin typeface="Arial" charset="0"/>
                <a:ea typeface="ＭＳ Ｐゴシック" charset="0"/>
                <a:cs typeface="ＭＳ Ｐゴシック" charset="0"/>
              </a:rPr>
              <a:t> 1997-Dec 2020 God privileged me to train pastors in 12 other countries on 73 trips.  Often pastors in the US taught with me on these trips. To help the poor, I avoided the wealthy countries where listeners can pay an honorarium but instead raised the funds to pay my own way and then teach for free.</a:t>
            </a:r>
          </a:p>
          <a:p>
            <a:pPr eaLnBrk="1" hangingPunct="1"/>
            <a:r>
              <a:rPr lang="en-US" baseline="0" dirty="0">
                <a:latin typeface="Arial" charset="0"/>
                <a:ea typeface="ＭＳ Ｐゴシック" charset="0"/>
                <a:cs typeface="ＭＳ Ｐゴシック" charset="0"/>
              </a:rPr>
              <a:t>______</a:t>
            </a:r>
          </a:p>
          <a:p>
            <a:pPr eaLnBrk="1" hangingPunct="1"/>
            <a:r>
              <a:rPr lang="en-US" baseline="0" dirty="0">
                <a:latin typeface="Arial" charset="0"/>
                <a:ea typeface="ＭＳ Ｐゴシック" charset="0"/>
                <a:cs typeface="ＭＳ Ｐゴシック" charset="0"/>
              </a:rPr>
              <a:t>Common-115</a:t>
            </a:r>
            <a:endParaRPr lang="en-US" dirty="0">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4439F-7CED-CB42-B544-350FABE6AA7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45794"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545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112288" tIns="56144" rIns="112288" bIns="56144"/>
          <a:lstStyle/>
          <a:p>
            <a:pPr marL="0" marR="0" lvl="0" indent="0" algn="r" defTabSz="449263" rtl="1" eaLnBrk="0" fontAlgn="base" latinLnBrk="0" hangingPunct="0">
              <a:lnSpc>
                <a:spcPct val="100000"/>
              </a:lnSpc>
              <a:spcBef>
                <a:spcPct val="0"/>
              </a:spcBef>
              <a:spcAft>
                <a:spcPct val="0"/>
              </a:spcAft>
              <a:buClr>
                <a:srgbClr val="000000"/>
              </a:buClr>
              <a:buSzPct val="100000"/>
              <a:buFont typeface="Times New Roman" charset="0"/>
              <a:buNone/>
              <a:tabLst/>
              <a:defRPr/>
            </a:pPr>
            <a:r>
              <a:rPr lang="ar-JO" sz="4400" dirty="0">
                <a:rtl/>
              </a:rPr>
              <a:t>لقد أتاح لنا الربُّ بأمانته فرصًا للخدمة في الكثير من المجالات. </a:t>
            </a:r>
            <a:endParaRPr lang="ar-JO" sz="2400" dirty="0">
              <a:latin typeface="Arial" charset="0"/>
              <a:ea typeface="ＭＳ Ｐゴシック" charset="0"/>
              <a:cs typeface="ＭＳ Ｐゴシック" charset="0"/>
            </a:endParaRPr>
          </a:p>
          <a:p>
            <a:pPr>
              <a:spcBef>
                <a:spcPct val="0"/>
              </a:spcBef>
            </a:pPr>
            <a:r>
              <a:rPr lang="en-US" sz="2400" dirty="0">
                <a:latin typeface="Arial" charset="0"/>
                <a:ea typeface="ＭＳ Ｐゴシック" charset="0"/>
                <a:cs typeface="ＭＳ Ｐゴシック" charset="0"/>
              </a:rPr>
              <a:t>The Lord has faithfully brought opportunities to us to serve in many capacities. </a:t>
            </a:r>
          </a:p>
          <a:p>
            <a:pPr>
              <a:spcBef>
                <a:spcPct val="0"/>
              </a:spcBef>
            </a:pPr>
            <a:r>
              <a:rPr lang="en-US" sz="2400" dirty="0">
                <a:latin typeface="Arial" charset="0"/>
                <a:ea typeface="ＭＳ Ｐゴシック" charset="0"/>
                <a:cs typeface="ＭＳ Ｐゴシック" charset="0"/>
              </a:rPr>
              <a:t>___________</a:t>
            </a:r>
          </a:p>
          <a:p>
            <a:pPr>
              <a:spcBef>
                <a:spcPct val="0"/>
              </a:spcBef>
            </a:pPr>
            <a:r>
              <a:rPr lang="en-US" sz="2400" dirty="0">
                <a:latin typeface="Arial" charset="0"/>
                <a:ea typeface="ＭＳ Ｐゴシック" charset="0"/>
                <a:cs typeface="ＭＳ Ｐゴシック" charset="0"/>
              </a:rPr>
              <a:t>Common-113</a:t>
            </a:r>
          </a:p>
          <a:p>
            <a:pPr marL="0" marR="0" lvl="0" indent="0" algn="r" defTabSz="449263" rtl="1" eaLnBrk="0" fontAlgn="base" latinLnBrk="0" hangingPunct="0">
              <a:lnSpc>
                <a:spcPct val="100000"/>
              </a:lnSpc>
              <a:spcBef>
                <a:spcPct val="0"/>
              </a:spcBef>
              <a:spcAft>
                <a:spcPct val="0"/>
              </a:spcAft>
              <a:buClr>
                <a:srgbClr val="000000"/>
              </a:buClr>
              <a:buSzPct val="100000"/>
              <a:buFont typeface="Times New Roman" charset="0"/>
              <a:buNone/>
              <a:tabLst/>
              <a:defRPr/>
            </a:pPr>
            <a:r>
              <a:rPr lang="ar-JO" sz="4400" dirty="0">
                <a:rtl/>
              </a:rPr>
              <a:t>جرى التحديث في أيَّار 2023:</a:t>
            </a:r>
            <a:endParaRPr lang="en-US" sz="2400" dirty="0">
              <a:latin typeface="Arial" charset="0"/>
              <a:ea typeface="ＭＳ Ｐゴシック" charset="0"/>
              <a:cs typeface="ＭＳ Ｐゴシック" charset="0"/>
            </a:endParaRPr>
          </a:p>
          <a:p>
            <a:pPr>
              <a:spcBef>
                <a:spcPct val="0"/>
              </a:spcBef>
            </a:pPr>
            <a:r>
              <a:rPr lang="en-US" sz="2400" dirty="0">
                <a:latin typeface="Arial" charset="0"/>
                <a:ea typeface="ＭＳ Ｐゴシック" charset="0"/>
                <a:cs typeface="ＭＳ Ｐゴシック" charset="0"/>
              </a:rPr>
              <a:t>Updated in May 2023:</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WorldVenture</a:t>
            </a:r>
            <a:r>
              <a:rPr kumimoji="0" lang="en-US" sz="24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overseas worker</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JETS</a:t>
            </a:r>
            <a:r>
              <a:rPr kumimoji="0" lang="en-US" sz="24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Bible </a:t>
            </a:r>
            <a:r>
              <a:rPr lang="en-US" sz="2400" b="0" dirty="0">
                <a:solidFill>
                  <a:srgbClr val="FFFFFF"/>
                </a:solidFill>
                <a:effectLst>
                  <a:outerShdw blurRad="50800" dist="38100" dir="2700000" algn="tl" rotWithShape="0">
                    <a:srgbClr val="000000"/>
                  </a:outerShdw>
                </a:effectLst>
                <a:latin typeface="Arial" charset="0"/>
                <a:ea typeface="ＭＳ Ｐゴシック" charset="0"/>
                <a:cs typeface="Arial" charset="0"/>
              </a:rPr>
              <a:t>Exposition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professor</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Adjunct Professor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teaching in 12 nations</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The Bible…Basically</a:t>
            </a:r>
            <a:r>
              <a:rPr kumimoji="0" lang="en-US" sz="24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translation director</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BibleStudyDownloads.org</a:t>
            </a:r>
            <a:r>
              <a:rPr kumimoji="0" lang="en-US" sz="24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web author</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Amman International Church</a:t>
            </a:r>
            <a:r>
              <a:rPr kumimoji="0" lang="en-US" sz="24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occasional preacher</a:t>
            </a:r>
          </a:p>
          <a:p>
            <a:pPr>
              <a:spcBef>
                <a:spcPct val="0"/>
              </a:spcBef>
            </a:pPr>
            <a:endParaRPr lang="en-US" sz="2400" dirty="0">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dirty="0"/>
              <a:t>قد تساعد هذه البطاقة في تذكيرك بالصلاة لأجلنا!</a:t>
            </a:r>
          </a:p>
          <a:p>
            <a:r>
              <a:rPr lang="en-US" dirty="0"/>
              <a:t>This little card may help remind you to pray for us!</a:t>
            </a:r>
          </a:p>
          <a:p>
            <a:r>
              <a:rPr lang="en-US" dirty="0"/>
              <a:t>____________</a:t>
            </a:r>
          </a:p>
          <a:p>
            <a:r>
              <a:rPr lang="en-US" dirty="0"/>
              <a:t>Common-116</a:t>
            </a:r>
          </a:p>
          <a:p>
            <a:endParaRPr lang="en-US" dirty="0"/>
          </a:p>
        </p:txBody>
      </p:sp>
    </p:spTree>
    <p:extLst>
      <p:ext uri="{BB962C8B-B14F-4D97-AF65-F5344CB8AC3E}">
        <p14:creationId xmlns:p14="http://schemas.microsoft.com/office/powerpoint/2010/main" val="12852294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dirty="0"/>
              <a:t>كان هذا التغيير من المنطقة الصينيَّة إلى المنطقة العربيَّة مُنعِشًا.</a:t>
            </a:r>
          </a:p>
          <a:p>
            <a:r>
              <a:rPr lang="en-US" dirty="0"/>
              <a:t>It was a refreshing change from the Chinese world to the Arab world.</a:t>
            </a:r>
          </a:p>
          <a:p>
            <a:r>
              <a:rPr lang="en-US" dirty="0"/>
              <a:t>___________</a:t>
            </a:r>
          </a:p>
          <a:p>
            <a:r>
              <a:rPr lang="en-US" dirty="0"/>
              <a:t>Common-117</a:t>
            </a:r>
          </a:p>
          <a:p>
            <a:endParaRPr lang="en-US" dirty="0"/>
          </a:p>
        </p:txBody>
      </p:sp>
    </p:spTree>
    <p:extLst>
      <p:ext uri="{BB962C8B-B14F-4D97-AF65-F5344CB8AC3E}">
        <p14:creationId xmlns:p14="http://schemas.microsoft.com/office/powerpoint/2010/main" val="9776152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dirty="0"/>
              <a:t>عمان هي المقرُّ لكنيستنا في الأردن لنصل في الخدمة إلى أشخاصٍ من جنسيَّاتٍ دوليَّةٍ مختلفة.</a:t>
            </a:r>
          </a:p>
          <a:p>
            <a:r>
              <a:rPr lang="en-US" dirty="0"/>
              <a:t>Amman is the base of our church in Jordan to reach out to internationals. </a:t>
            </a:r>
          </a:p>
          <a:p>
            <a:r>
              <a:rPr lang="en-US" dirty="0"/>
              <a:t>___________</a:t>
            </a:r>
          </a:p>
          <a:p>
            <a:r>
              <a:rPr lang="en-US" dirty="0"/>
              <a:t>Common-118</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214228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JO" sz="1200" kern="1200" dirty="0">
                <a:solidFill>
                  <a:schemeClr val="tx1"/>
                </a:solidFill>
                <a:effectLst/>
                <a:latin typeface="+mn-lt"/>
                <a:ea typeface="+mn-ea"/>
                <a:cs typeface="+mn-cs"/>
              </a:rPr>
              <a:t>ما زلتُ في حاجةٍ إلى تَلَقِّي المساعدة في الترجمة إلى اللغة العربيَّ- ولكنَّني تعلَّمْتُ هذه الكلمات في اللغة العربيَّة. هل تعرفون ما تقوله هذه الكلمات؟</a:t>
            </a:r>
          </a:p>
          <a:p>
            <a:pPr algn="r" rtl="1"/>
            <a:r>
              <a:rPr lang="ar-JO" sz="1200" kern="1200" dirty="0">
                <a:solidFill>
                  <a:schemeClr val="tx1"/>
                </a:solidFill>
                <a:effectLst/>
                <a:latin typeface="+mn-lt"/>
                <a:ea typeface="+mn-ea"/>
                <a:cs typeface="+mn-cs"/>
              </a:rPr>
              <a:t>هذه هي الترجمة- إنها اسمي!</a:t>
            </a:r>
          </a:p>
          <a:p>
            <a:r>
              <a:rPr lang="en-US" sz="1200" kern="1200" dirty="0">
                <a:solidFill>
                  <a:schemeClr val="tx1"/>
                </a:solidFill>
                <a:effectLst/>
                <a:latin typeface="+mn-lt"/>
                <a:ea typeface="+mn-ea"/>
                <a:cs typeface="+mn-cs"/>
              </a:rPr>
              <a:t>I still need translation into Arabic—but I did learn this Arabic. Do you know what it says?</a:t>
            </a:r>
          </a:p>
          <a:p>
            <a:r>
              <a:rPr lang="en-US" sz="1200" kern="1200" dirty="0">
                <a:solidFill>
                  <a:schemeClr val="tx1"/>
                </a:solidFill>
                <a:effectLst/>
                <a:latin typeface="+mn-lt"/>
                <a:ea typeface="+mn-ea"/>
                <a:cs typeface="+mn-cs"/>
              </a:rPr>
              <a:t>• Here is the translation—my name!</a:t>
            </a:r>
          </a:p>
          <a:p>
            <a:r>
              <a:rPr lang="en-US" sz="1200" kern="1200" dirty="0">
                <a:solidFill>
                  <a:schemeClr val="tx1"/>
                </a:solidFill>
                <a:effectLst/>
                <a:latin typeface="+mn-lt"/>
                <a:ea typeface="+mn-ea"/>
                <a:cs typeface="+mn-cs"/>
              </a:rPr>
              <a:t>______________</a:t>
            </a:r>
          </a:p>
          <a:p>
            <a:r>
              <a:rPr lang="en-US" sz="1200" kern="1200" dirty="0">
                <a:solidFill>
                  <a:schemeClr val="tx1"/>
                </a:solidFill>
                <a:effectLst/>
                <a:latin typeface="+mn-lt"/>
                <a:ea typeface="+mn-ea"/>
                <a:cs typeface="+mn-cs"/>
              </a:rPr>
              <a:t>Common-119</a:t>
            </a:r>
            <a:endParaRPr lang="en-US" dirty="0"/>
          </a:p>
        </p:txBody>
      </p:sp>
    </p:spTree>
    <p:extLst>
      <p:ext uri="{BB962C8B-B14F-4D97-AF65-F5344CB8AC3E}">
        <p14:creationId xmlns:p14="http://schemas.microsoft.com/office/powerpoint/2010/main" val="1680846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370A67E-8AF7-114C-974B-7C3E0405F667}" type="slidenum">
              <a:rPr lang="en-US" sz="1200">
                <a:solidFill>
                  <a:prstClr val="black"/>
                </a:solidFill>
              </a:rPr>
              <a:pPr eaLnBrk="1" hangingPunct="1"/>
              <a:t>31</a:t>
            </a:fld>
            <a:endParaRPr lang="en-US" sz="1200">
              <a:solidFill>
                <a:prstClr val="black"/>
              </a:solidFill>
            </a:endParaRPr>
          </a:p>
        </p:txBody>
      </p:sp>
      <p:sp>
        <p:nvSpPr>
          <p:cNvPr id="359426" name="Rectangle 2"/>
          <p:cNvSpPr>
            <a:spLocks noGrp="1" noRot="1" noChangeAspect="1" noChangeArrowheads="1" noTextEdit="1"/>
          </p:cNvSpPr>
          <p:nvPr>
            <p:ph type="sldImg"/>
          </p:nvPr>
        </p:nvSpPr>
        <p:spPr>
          <a:ln/>
        </p:spPr>
      </p:sp>
      <p:sp>
        <p:nvSpPr>
          <p:cNvPr id="3594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9F8F07F-1552-9544-9DD1-341BCCEE8CB0}" type="slidenum">
              <a:rPr lang="en-US" sz="1200">
                <a:solidFill>
                  <a:prstClr val="black"/>
                </a:solidFill>
              </a:rPr>
              <a:pPr eaLnBrk="1" hangingPunct="1"/>
              <a:t>32</a:t>
            </a:fld>
            <a:endParaRPr lang="en-US" sz="1200">
              <a:solidFill>
                <a:prstClr val="black"/>
              </a:solidFill>
            </a:endParaRPr>
          </a:p>
        </p:txBody>
      </p:sp>
      <p:sp>
        <p:nvSpPr>
          <p:cNvPr id="361474" name="Rectangle 2"/>
          <p:cNvSpPr>
            <a:spLocks noGrp="1" noRot="1" noChangeAspect="1" noChangeArrowheads="1" noTextEdit="1"/>
          </p:cNvSpPr>
          <p:nvPr>
            <p:ph type="sldImg"/>
          </p:nvPr>
        </p:nvSpPr>
        <p:spPr>
          <a:ln/>
        </p:spPr>
      </p:sp>
      <p:sp>
        <p:nvSpPr>
          <p:cNvPr id="3614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6454D8-C16E-5A4E-8652-E79F8BE1056D}" type="slidenum">
              <a:rPr lang="en-US" sz="1200">
                <a:solidFill>
                  <a:prstClr val="black"/>
                </a:solidFill>
              </a:rPr>
              <a:pPr eaLnBrk="1" hangingPunct="1"/>
              <a:t>33</a:t>
            </a:fld>
            <a:endParaRPr lang="en-US" sz="1200">
              <a:solidFill>
                <a:prstClr val="black"/>
              </a:solidFill>
            </a:endParaRPr>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Slide Image Placeholder 1"/>
          <p:cNvSpPr>
            <a:spLocks noGrp="1" noRot="1" noChangeAspect="1"/>
          </p:cNvSpPr>
          <p:nvPr>
            <p:ph type="sldImg"/>
          </p:nvPr>
        </p:nvSpPr>
        <p:spPr>
          <a:ln/>
        </p:spPr>
      </p:sp>
      <p:sp>
        <p:nvSpPr>
          <p:cNvPr id="69017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Arial" charset="0"/>
              </a:rPr>
              <a:t>"Application</a:t>
            </a:r>
            <a:r>
              <a:rPr lang="en-US">
                <a:latin typeface="Arial" charset="0"/>
              </a:rPr>
              <a:t>:</a:t>
            </a:r>
          </a:p>
          <a:p>
            <a:endParaRPr lang="en-US">
              <a:latin typeface="Arial" charset="0"/>
            </a:endParaRPr>
          </a:p>
          <a:p>
            <a:r>
              <a:rPr lang="en-US">
                <a:latin typeface="Arial" charset="0"/>
              </a:rPr>
              <a:t>You may not have access to an ultra powerful metal detector, but God has made His Spirit available to all. And the Holy Spirit is all you need to probe deeper into the depths of God's Word and grasp truths that the casual reader will pass by without knowing the true value of what he is missing.</a:t>
            </a:r>
          </a:p>
          <a:p>
            <a:r>
              <a:rPr lang="en-US">
                <a:latin typeface="Arial" charset="0"/>
              </a:rPr>
              <a:t> </a:t>
            </a:r>
          </a:p>
          <a:p>
            <a:r>
              <a:rPr lang="en-US">
                <a:latin typeface="Arial" charset="0"/>
              </a:rPr>
              <a:t>Beyond the realm of what can be seen, heard, or touched are treasures of eternal worth, just waiting to be discovered. And when you discover them, you give others hope that the riches of God's Word can be theirs, as well.</a:t>
            </a:r>
          </a:p>
          <a:p>
            <a:r>
              <a:rPr lang="en-US">
                <a:latin typeface="Arial" charset="0"/>
              </a:rPr>
              <a:t> </a:t>
            </a:r>
          </a:p>
          <a:p>
            <a:r>
              <a:rPr lang="en-US">
                <a:latin typeface="Arial" charset="0"/>
              </a:rPr>
              <a:t>"Let the word of Christ dwell in you richly as you teach and admonish one another with all wisdom, and as you sing psalms, hymns and spiritual songs with gratitude in your hearts to God" (Colossians 3:16).</a:t>
            </a:r>
          </a:p>
          <a:p>
            <a:r>
              <a:rPr lang="en-US">
                <a:latin typeface="Arial" charset="0"/>
              </a:rPr>
              <a:t> </a:t>
            </a:r>
          </a:p>
          <a:p>
            <a:r>
              <a:rPr lang="en-US">
                <a:latin typeface="Arial" charset="0"/>
              </a:rPr>
              <a:t>"Your laws are my treasure; they are my heart's delight" (Psalm 119:111, NLT)."</a:t>
            </a:r>
          </a:p>
          <a:p>
            <a:endParaRPr lang="en-US">
              <a:latin typeface="Arial" charset="0"/>
            </a:endParaRPr>
          </a:p>
          <a:p>
            <a:r>
              <a:rPr lang="en-US">
                <a:latin typeface="Arial" charset="0"/>
              </a:rPr>
              <a:t>Illustration Exchange 24 Jan 2013</a:t>
            </a:r>
          </a:p>
        </p:txBody>
      </p:sp>
      <p:sp>
        <p:nvSpPr>
          <p:cNvPr id="69017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6E1D8EE-79E5-9E46-9CA1-2CB66A974D88}" type="slidenum">
              <a:rPr lang="en-US" sz="1200">
                <a:solidFill>
                  <a:prstClr val="black"/>
                </a:solidFill>
                <a:cs typeface="Arial" charset="0"/>
              </a:rPr>
              <a:pPr eaLnBrk="1" hangingPunct="1"/>
              <a:t>4</a:t>
            </a:fld>
            <a:endParaRPr lang="en-US" sz="1200">
              <a:solidFill>
                <a:prstClr val="black"/>
              </a:solidFill>
              <a:cs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DFA75E-A867-984A-90CF-405A1ED1FF5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69346" name="Rectangle 2"/>
          <p:cNvSpPr>
            <a:spLocks noGrp="1" noRot="1" noChangeAspect="1" noChangeArrowheads="1" noTextEdit="1"/>
          </p:cNvSpPr>
          <p:nvPr>
            <p:ph type="sldImg"/>
          </p:nvPr>
        </p:nvSpPr>
        <p:spPr>
          <a:ln/>
        </p:spPr>
      </p:sp>
      <p:sp>
        <p:nvSpPr>
          <p:cNvPr id="5693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algn="r" rtl="1">
              <a:defRPr sz="1200" kern="1200">
                <a:solidFill>
                  <a:schemeClr val="tx1"/>
                </a:solidFill>
                <a:effectLst/>
                <a:latin typeface="+mn-lt"/>
                <a:ea typeface="+mn-ea"/>
                <a:cs typeface="+mn-cs"/>
              </a:defRPr>
            </a:pPr>
            <a:r>
              <a:rPr lang="ar-JO" dirty="0">
                <a:rtl/>
              </a:rPr>
              <a:t>يجوز لأيِّ شخصٍ أن ينسخ ملاحظات الفصل والعرض التقديميَّ للبوربوينت</a:t>
            </a:r>
            <a:r>
              <a:rPr lang="en-US" dirty="0">
                <a:rtl/>
              </a:rPr>
              <a:t>PPT) </a:t>
            </a:r>
            <a:r>
              <a:rPr lang="ar-JO" dirty="0">
                <a:rtl/>
              </a:rPr>
              <a:t>) لأنَّني لم أضعْ أيَّ حقوق طبْعٍ ونشْرِ عليها. ولكن تأكَّدْ من أنَّك تنسخ بصورةٍ صحيحة!</a:t>
            </a:r>
          </a:p>
          <a:p>
            <a:pPr algn="r" rtl="1">
              <a:defRPr sz="1200" kern="1200">
                <a:solidFill>
                  <a:schemeClr val="tx1"/>
                </a:solidFill>
                <a:effectLst/>
                <a:latin typeface="+mn-lt"/>
                <a:ea typeface="+mn-ea"/>
                <a:cs typeface="+mn-cs"/>
              </a:defRPr>
            </a:pPr>
            <a:endParaRPr lang="ar-JO"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Anyone may copy the class notes and PPT as I hold no copyright on them. But make sure you copy right!</a:t>
            </a:r>
          </a:p>
          <a:p>
            <a:r>
              <a:rPr lang="en-US" sz="1200" kern="1200" dirty="0">
                <a:solidFill>
                  <a:schemeClr val="tx1"/>
                </a:solidFill>
                <a:effectLst/>
                <a:latin typeface="+mn-lt"/>
                <a:ea typeface="+mn-ea"/>
                <a:cs typeface="+mn-cs"/>
              </a:rPr>
              <a:t>______________</a:t>
            </a:r>
          </a:p>
          <a:p>
            <a:r>
              <a:rPr lang="en-US" sz="1200" kern="1200" dirty="0">
                <a:solidFill>
                  <a:schemeClr val="tx1"/>
                </a:solidFill>
                <a:effectLst/>
                <a:latin typeface="+mn-lt"/>
                <a:ea typeface="+mn-ea"/>
                <a:cs typeface="+mn-cs"/>
              </a:rPr>
              <a:t>Common-120</a:t>
            </a:r>
            <a:endParaRPr lang="en-US" dirty="0"/>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8FB635D-12E7-D34E-9959-DF59D145B196}" type="slidenum">
              <a:rPr lang="en-US" sz="1200">
                <a:solidFill>
                  <a:prstClr val="black"/>
                </a:solidFill>
              </a:rPr>
              <a:pPr eaLnBrk="1" hangingPunct="1"/>
              <a:t>35</a:t>
            </a:fld>
            <a:endParaRPr lang="en-US" sz="1200">
              <a:solidFill>
                <a:prstClr val="black"/>
              </a:solidFill>
            </a:endParaRPr>
          </a:p>
        </p:txBody>
      </p:sp>
      <p:sp>
        <p:nvSpPr>
          <p:cNvPr id="403458" name="Rectangle 2"/>
          <p:cNvSpPr>
            <a:spLocks noGrp="1" noRot="1" noChangeAspect="1" noChangeArrowheads="1"/>
          </p:cNvSpPr>
          <p:nvPr>
            <p:ph type="sldImg"/>
          </p:nvPr>
        </p:nvSpPr>
        <p:spPr>
          <a:solidFill>
            <a:srgbClr val="FFFFFF"/>
          </a:solidFill>
          <a:ln/>
        </p:spPr>
      </p:sp>
      <p:sp>
        <p:nvSpPr>
          <p:cNvPr id="403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BS Bible Study (Hermeneutics) in Arabic</a:t>
            </a:r>
          </a:p>
          <a:p>
            <a:r>
              <a:rPr lang="en-US" dirty="0"/>
              <a:t>______________</a:t>
            </a:r>
          </a:p>
          <a:p>
            <a:r>
              <a:rPr lang="en-US" dirty="0"/>
              <a:t>Common-</a:t>
            </a:r>
            <a:r>
              <a:rPr lang="en-US" dirty="0">
                <a:latin typeface="Arial" charset="0"/>
                <a:ea typeface="ＭＳ Ｐゴシック" charset="0"/>
              </a:rPr>
              <a:t>14</a:t>
            </a:r>
            <a:endParaRPr lang="en-US" dirty="0"/>
          </a:p>
        </p:txBody>
      </p:sp>
    </p:spTree>
    <p:extLst>
      <p:ext uri="{BB962C8B-B14F-4D97-AF65-F5344CB8AC3E}">
        <p14:creationId xmlns:p14="http://schemas.microsoft.com/office/powerpoint/2010/main" val="876681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115410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3FBF7B-F2C1-C44B-8232-747C0ED3C2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84754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ar-JO" dirty="0"/>
              <a:t>كيرت</a:t>
            </a:r>
            <a:r>
              <a:rPr lang="ar-JO" baseline="0" dirty="0"/>
              <a:t> وزوجته كارا في مدينة سياتل</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43975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Our granddaughter joined the family on 31 July 2021 but why would God take us now? I don’t know.</a:t>
            </a:r>
            <a:endParaRPr lang="en-US" dirty="0"/>
          </a:p>
        </p:txBody>
      </p:sp>
    </p:spTree>
    <p:extLst>
      <p:ext uri="{BB962C8B-B14F-4D97-AF65-F5344CB8AC3E}">
        <p14:creationId xmlns:p14="http://schemas.microsoft.com/office/powerpoint/2010/main" val="2960758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latin typeface="+mn-lt"/>
                <a:ea typeface="+mn-ea"/>
                <a:cs typeface="+mn-cs"/>
              </a:rPr>
              <a:t>هذان هما اثنان من أحفادنا الثلاثة.</a:t>
            </a:r>
          </a:p>
          <a:p>
            <a:r>
              <a:rPr lang="en-US" sz="1200" kern="1200" dirty="0">
                <a:solidFill>
                  <a:schemeClr val="tx1"/>
                </a:solidFill>
                <a:effectLst/>
                <a:latin typeface="+mn-lt"/>
                <a:ea typeface="+mn-ea"/>
                <a:cs typeface="+mn-cs"/>
              </a:rPr>
              <a:t>______</a:t>
            </a:r>
          </a:p>
          <a:p>
            <a:r>
              <a:rPr lang="en-US" sz="1200" kern="1200" dirty="0">
                <a:solidFill>
                  <a:schemeClr val="tx1"/>
                </a:solidFill>
                <a:effectLst/>
                <a:latin typeface="+mn-lt"/>
                <a:ea typeface="+mn-ea"/>
                <a:cs typeface="+mn-cs"/>
              </a:rPr>
              <a:t>Common-68</a:t>
            </a:r>
            <a:endParaRPr lang="en-US" dirty="0"/>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927764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Stephen and his wife Katie in Boise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760489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EDB5053-E616-F643-945A-844F634963F1}" type="slidenum">
              <a:rPr lang="en-US"/>
              <a:pPr>
                <a:defRPr/>
              </a:pPr>
              <a:t>‹#›</a:t>
            </a:fld>
            <a:endParaRPr lang="en-US"/>
          </a:p>
        </p:txBody>
      </p:sp>
    </p:spTree>
    <p:extLst>
      <p:ext uri="{BB962C8B-B14F-4D97-AF65-F5344CB8AC3E}">
        <p14:creationId xmlns:p14="http://schemas.microsoft.com/office/powerpoint/2010/main" val="3969299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A3572147-2BDD-7142-8259-8E994B81841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639780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CFCF56B-D20A-4441-9102-81D2258C0B73}" type="slidenum">
              <a:rPr lang="en-US"/>
              <a:pPr>
                <a:defRPr/>
              </a:pPr>
              <a:t>‹#›</a:t>
            </a:fld>
            <a:endParaRPr lang="en-US"/>
          </a:p>
        </p:txBody>
      </p:sp>
    </p:spTree>
    <p:extLst>
      <p:ext uri="{BB962C8B-B14F-4D97-AF65-F5344CB8AC3E}">
        <p14:creationId xmlns:p14="http://schemas.microsoft.com/office/powerpoint/2010/main" val="4711779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ABC777B-4ED3-3F44-81BF-09C12CDEAAD8}" type="slidenum">
              <a:rPr lang="en-US"/>
              <a:pPr>
                <a:defRPr/>
              </a:pPr>
              <a:t>‹#›</a:t>
            </a:fld>
            <a:endParaRPr lang="en-US"/>
          </a:p>
        </p:txBody>
      </p:sp>
    </p:spTree>
    <p:extLst>
      <p:ext uri="{BB962C8B-B14F-4D97-AF65-F5344CB8AC3E}">
        <p14:creationId xmlns:p14="http://schemas.microsoft.com/office/powerpoint/2010/main" val="82565313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D2901F3-6009-7245-A5F5-C07C5135234D}" type="slidenum">
              <a:rPr lang="en-US"/>
              <a:pPr>
                <a:defRPr/>
              </a:pPr>
              <a:t>‹#›</a:t>
            </a:fld>
            <a:endParaRPr lang="en-US"/>
          </a:p>
        </p:txBody>
      </p:sp>
    </p:spTree>
    <p:extLst>
      <p:ext uri="{BB962C8B-B14F-4D97-AF65-F5344CB8AC3E}">
        <p14:creationId xmlns:p14="http://schemas.microsoft.com/office/powerpoint/2010/main" val="31498289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E9D8010-BC1A-F148-B68D-ABEA5A598E62}" type="slidenum">
              <a:rPr lang="en-US"/>
              <a:pPr>
                <a:defRPr/>
              </a:pPr>
              <a:t>‹#›</a:t>
            </a:fld>
            <a:endParaRPr lang="en-US"/>
          </a:p>
        </p:txBody>
      </p:sp>
    </p:spTree>
    <p:extLst>
      <p:ext uri="{BB962C8B-B14F-4D97-AF65-F5344CB8AC3E}">
        <p14:creationId xmlns:p14="http://schemas.microsoft.com/office/powerpoint/2010/main" val="68102866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9C1A453-8571-4C44-954B-CE9140DA13C4}" type="slidenum">
              <a:rPr lang="en-US"/>
              <a:pPr>
                <a:defRPr/>
              </a:pPr>
              <a:t>‹#›</a:t>
            </a:fld>
            <a:endParaRPr lang="en-US"/>
          </a:p>
        </p:txBody>
      </p:sp>
    </p:spTree>
    <p:extLst>
      <p:ext uri="{BB962C8B-B14F-4D97-AF65-F5344CB8AC3E}">
        <p14:creationId xmlns:p14="http://schemas.microsoft.com/office/powerpoint/2010/main" val="272858650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BE45E28-93F2-2B4D-8A66-1BEA0F812353}" type="slidenum">
              <a:rPr lang="en-US"/>
              <a:pPr>
                <a:defRPr/>
              </a:pPr>
              <a:t>‹#›</a:t>
            </a:fld>
            <a:endParaRPr lang="en-US"/>
          </a:p>
        </p:txBody>
      </p:sp>
    </p:spTree>
    <p:extLst>
      <p:ext uri="{BB962C8B-B14F-4D97-AF65-F5344CB8AC3E}">
        <p14:creationId xmlns:p14="http://schemas.microsoft.com/office/powerpoint/2010/main" val="29270720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7683E6D-2E5A-584C-AAF6-6CA546F23C52}" type="slidenum">
              <a:rPr lang="en-US"/>
              <a:pPr>
                <a:defRPr/>
              </a:pPr>
              <a:t>‹#›</a:t>
            </a:fld>
            <a:endParaRPr lang="en-US"/>
          </a:p>
        </p:txBody>
      </p:sp>
    </p:spTree>
    <p:extLst>
      <p:ext uri="{BB962C8B-B14F-4D97-AF65-F5344CB8AC3E}">
        <p14:creationId xmlns:p14="http://schemas.microsoft.com/office/powerpoint/2010/main" val="24901419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D4B0D56-91DC-E94D-92D7-8DEB48C54ED7}" type="slidenum">
              <a:rPr lang="en-US"/>
              <a:pPr>
                <a:defRPr/>
              </a:pPr>
              <a:t>‹#›</a:t>
            </a:fld>
            <a:endParaRPr lang="en-US"/>
          </a:p>
        </p:txBody>
      </p:sp>
    </p:spTree>
    <p:extLst>
      <p:ext uri="{BB962C8B-B14F-4D97-AF65-F5344CB8AC3E}">
        <p14:creationId xmlns:p14="http://schemas.microsoft.com/office/powerpoint/2010/main" val="24511467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09B41C1-96B0-6F40-A1F2-5CA098DBCA74}" type="slidenum">
              <a:rPr lang="en-US"/>
              <a:pPr>
                <a:defRPr/>
              </a:pPr>
              <a:t>‹#›</a:t>
            </a:fld>
            <a:endParaRPr lang="en-US"/>
          </a:p>
        </p:txBody>
      </p:sp>
    </p:spTree>
    <p:extLst>
      <p:ext uri="{BB962C8B-B14F-4D97-AF65-F5344CB8AC3E}">
        <p14:creationId xmlns:p14="http://schemas.microsoft.com/office/powerpoint/2010/main" val="43343170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CD3330-BA8A-C748-ADBA-CDEA89FD6D34}" type="slidenum">
              <a:rPr lang="en-US"/>
              <a:pPr>
                <a:defRPr/>
              </a:pPr>
              <a:t>‹#›</a:t>
            </a:fld>
            <a:endParaRPr lang="en-US"/>
          </a:p>
        </p:txBody>
      </p:sp>
    </p:spTree>
    <p:extLst>
      <p:ext uri="{BB962C8B-B14F-4D97-AF65-F5344CB8AC3E}">
        <p14:creationId xmlns:p14="http://schemas.microsoft.com/office/powerpoint/2010/main" val="3015002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6C6BFEF-2B9C-6147-A907-E005D979FE9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498312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1B2D140-B8ED-C946-BF88-E6AC220AD1A2}" type="slidenum">
              <a:rPr lang="en-US"/>
              <a:pPr>
                <a:defRPr/>
              </a:pPr>
              <a:t>‹#›</a:t>
            </a:fld>
            <a:endParaRPr lang="en-US"/>
          </a:p>
        </p:txBody>
      </p:sp>
    </p:spTree>
    <p:extLst>
      <p:ext uri="{BB962C8B-B14F-4D97-AF65-F5344CB8AC3E}">
        <p14:creationId xmlns:p14="http://schemas.microsoft.com/office/powerpoint/2010/main" val="22367746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A0F19D-B45D-004F-9FFF-D948E11C3AE3}" type="slidenum">
              <a:rPr lang="en-US"/>
              <a:pPr>
                <a:defRPr/>
              </a:pPr>
              <a:t>‹#›</a:t>
            </a:fld>
            <a:endParaRPr lang="en-US"/>
          </a:p>
        </p:txBody>
      </p:sp>
    </p:spTree>
    <p:extLst>
      <p:ext uri="{BB962C8B-B14F-4D97-AF65-F5344CB8AC3E}">
        <p14:creationId xmlns:p14="http://schemas.microsoft.com/office/powerpoint/2010/main" val="38299360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2F35E5-6F3E-E84B-8D81-78B684BA13BD}" type="slidenum">
              <a:rPr lang="en-US"/>
              <a:pPr>
                <a:defRPr/>
              </a:pPr>
              <a:t>‹#›</a:t>
            </a:fld>
            <a:endParaRPr lang="en-US"/>
          </a:p>
        </p:txBody>
      </p:sp>
    </p:spTree>
    <p:extLst>
      <p:ext uri="{BB962C8B-B14F-4D97-AF65-F5344CB8AC3E}">
        <p14:creationId xmlns:p14="http://schemas.microsoft.com/office/powerpoint/2010/main" val="380157535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36570D-41C5-504F-A7AB-B66D9B2BC24F}" type="slidenum">
              <a:rPr lang="en-US"/>
              <a:pPr>
                <a:defRPr/>
              </a:pPr>
              <a:t>‹#›</a:t>
            </a:fld>
            <a:endParaRPr lang="en-US"/>
          </a:p>
        </p:txBody>
      </p:sp>
    </p:spTree>
    <p:extLst>
      <p:ext uri="{BB962C8B-B14F-4D97-AF65-F5344CB8AC3E}">
        <p14:creationId xmlns:p14="http://schemas.microsoft.com/office/powerpoint/2010/main" val="32929833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D13EEF-F7E5-8645-8F40-871C6A52688C}" type="slidenum">
              <a:rPr lang="en-US"/>
              <a:pPr>
                <a:defRPr/>
              </a:pPr>
              <a:t>‹#›</a:t>
            </a:fld>
            <a:endParaRPr lang="en-US"/>
          </a:p>
        </p:txBody>
      </p:sp>
    </p:spTree>
    <p:extLst>
      <p:ext uri="{BB962C8B-B14F-4D97-AF65-F5344CB8AC3E}">
        <p14:creationId xmlns:p14="http://schemas.microsoft.com/office/powerpoint/2010/main" val="16928880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5C7345-C3ED-784A-89E0-3F09D8B634B9}" type="slidenum">
              <a:rPr lang="en-US"/>
              <a:pPr>
                <a:defRPr/>
              </a:pPr>
              <a:t>‹#›</a:t>
            </a:fld>
            <a:endParaRPr lang="en-US"/>
          </a:p>
        </p:txBody>
      </p:sp>
    </p:spTree>
    <p:extLst>
      <p:ext uri="{BB962C8B-B14F-4D97-AF65-F5344CB8AC3E}">
        <p14:creationId xmlns:p14="http://schemas.microsoft.com/office/powerpoint/2010/main" val="23206203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F9C5AA-6538-1F4D-877F-12378B4AC2E5}" type="slidenum">
              <a:rPr lang="en-US"/>
              <a:pPr>
                <a:defRPr/>
              </a:pPr>
              <a:t>‹#›</a:t>
            </a:fld>
            <a:endParaRPr lang="en-US"/>
          </a:p>
        </p:txBody>
      </p:sp>
    </p:spTree>
    <p:extLst>
      <p:ext uri="{BB962C8B-B14F-4D97-AF65-F5344CB8AC3E}">
        <p14:creationId xmlns:p14="http://schemas.microsoft.com/office/powerpoint/2010/main" val="4139480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4CD030-5215-904F-9EC3-05199928787B}" type="slidenum">
              <a:rPr lang="en-US"/>
              <a:pPr>
                <a:defRPr/>
              </a:pPr>
              <a:t>‹#›</a:t>
            </a:fld>
            <a:endParaRPr lang="en-US"/>
          </a:p>
        </p:txBody>
      </p:sp>
    </p:spTree>
    <p:extLst>
      <p:ext uri="{BB962C8B-B14F-4D97-AF65-F5344CB8AC3E}">
        <p14:creationId xmlns:p14="http://schemas.microsoft.com/office/powerpoint/2010/main" val="24113909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F1EA77-AB1B-3743-B5E0-DCAB2E3BF653}" type="slidenum">
              <a:rPr lang="en-US"/>
              <a:pPr>
                <a:defRPr/>
              </a:pPr>
              <a:t>‹#›</a:t>
            </a:fld>
            <a:endParaRPr lang="en-US"/>
          </a:p>
        </p:txBody>
      </p:sp>
    </p:spTree>
    <p:extLst>
      <p:ext uri="{BB962C8B-B14F-4D97-AF65-F5344CB8AC3E}">
        <p14:creationId xmlns:p14="http://schemas.microsoft.com/office/powerpoint/2010/main" val="3807053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5899D4-C76B-EE45-968D-FDA6D4EDEB63}" type="slidenum">
              <a:rPr lang="en-US"/>
              <a:pPr>
                <a:defRPr/>
              </a:pPr>
              <a:t>‹#›</a:t>
            </a:fld>
            <a:endParaRPr lang="en-US"/>
          </a:p>
        </p:txBody>
      </p:sp>
    </p:spTree>
    <p:extLst>
      <p:ext uri="{BB962C8B-B14F-4D97-AF65-F5344CB8AC3E}">
        <p14:creationId xmlns:p14="http://schemas.microsoft.com/office/powerpoint/2010/main" val="3067482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D26F7BB-F13D-3D45-89B0-AD715C6C7FF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3869204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1F7C3-6849-8C42-9AA7-73D1A0098510}" type="slidenum">
              <a:rPr lang="en-US"/>
              <a:pPr>
                <a:defRPr/>
              </a:pPr>
              <a:t>‹#›</a:t>
            </a:fld>
            <a:endParaRPr lang="en-US"/>
          </a:p>
        </p:txBody>
      </p:sp>
    </p:spTree>
    <p:extLst>
      <p:ext uri="{BB962C8B-B14F-4D97-AF65-F5344CB8AC3E}">
        <p14:creationId xmlns:p14="http://schemas.microsoft.com/office/powerpoint/2010/main" val="408211921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0E6234-C5F4-FC42-B855-D79B4E72149E}" type="slidenum">
              <a:rPr lang="en-US"/>
              <a:pPr>
                <a:defRPr/>
              </a:pPr>
              <a:t>‹#›</a:t>
            </a:fld>
            <a:endParaRPr lang="en-US"/>
          </a:p>
        </p:txBody>
      </p:sp>
    </p:spTree>
    <p:extLst>
      <p:ext uri="{BB962C8B-B14F-4D97-AF65-F5344CB8AC3E}">
        <p14:creationId xmlns:p14="http://schemas.microsoft.com/office/powerpoint/2010/main" val="306506307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BCB09F6-1969-2D43-8296-05F1FAFCAEE9}" type="slidenum">
              <a:rPr lang="en-US"/>
              <a:pPr>
                <a:defRPr/>
              </a:pPr>
              <a:t>‹#›</a:t>
            </a:fld>
            <a:endParaRPr lang="en-US"/>
          </a:p>
        </p:txBody>
      </p:sp>
    </p:spTree>
    <p:extLst>
      <p:ext uri="{BB962C8B-B14F-4D97-AF65-F5344CB8AC3E}">
        <p14:creationId xmlns:p14="http://schemas.microsoft.com/office/powerpoint/2010/main" val="15152911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2997E859-6D2B-4842-8540-5FB09A3FCECD}" type="slidenum">
              <a:rPr lang="en-US"/>
              <a:pPr>
                <a:defRPr/>
              </a:pPr>
              <a:t>‹#›</a:t>
            </a:fld>
            <a:endParaRPr lang="en-US"/>
          </a:p>
        </p:txBody>
      </p:sp>
    </p:spTree>
    <p:extLst>
      <p:ext uri="{BB962C8B-B14F-4D97-AF65-F5344CB8AC3E}">
        <p14:creationId xmlns:p14="http://schemas.microsoft.com/office/powerpoint/2010/main" val="1022478502"/>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365AC834-915D-E247-9DFE-221EF70DD69F}" type="slidenum">
              <a:rPr lang="en-US"/>
              <a:pPr>
                <a:defRPr/>
              </a:pPr>
              <a:t>‹#›</a:t>
            </a:fld>
            <a:endParaRPr lang="en-US"/>
          </a:p>
        </p:txBody>
      </p:sp>
    </p:spTree>
    <p:extLst>
      <p:ext uri="{BB962C8B-B14F-4D97-AF65-F5344CB8AC3E}">
        <p14:creationId xmlns:p14="http://schemas.microsoft.com/office/powerpoint/2010/main" val="1460431998"/>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14EFDF0-62EF-474A-B67C-77C14F59B7CD}" type="slidenum">
              <a:rPr lang="en-US"/>
              <a:pPr>
                <a:defRPr/>
              </a:pPr>
              <a:t>‹#›</a:t>
            </a:fld>
            <a:endParaRPr lang="en-US"/>
          </a:p>
        </p:txBody>
      </p:sp>
    </p:spTree>
    <p:extLst>
      <p:ext uri="{BB962C8B-B14F-4D97-AF65-F5344CB8AC3E}">
        <p14:creationId xmlns:p14="http://schemas.microsoft.com/office/powerpoint/2010/main" val="230070361"/>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BE286F4-4F20-4546-AB3D-6C798423913B}" type="slidenum">
              <a:rPr lang="en-US"/>
              <a:pPr>
                <a:defRPr/>
              </a:pPr>
              <a:t>‹#›</a:t>
            </a:fld>
            <a:endParaRPr lang="en-US"/>
          </a:p>
        </p:txBody>
      </p:sp>
    </p:spTree>
    <p:extLst>
      <p:ext uri="{BB962C8B-B14F-4D97-AF65-F5344CB8AC3E}">
        <p14:creationId xmlns:p14="http://schemas.microsoft.com/office/powerpoint/2010/main" val="3325823659"/>
      </p:ext>
    </p:extLst>
  </p:cSld>
  <p:clrMapOvr>
    <a:masterClrMapping/>
  </p:clrMapOvr>
  <p:transitio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F9FC373-B2E2-3D40-9F71-09E6100848D3}" type="slidenum">
              <a:rPr lang="en-US"/>
              <a:pPr>
                <a:defRPr/>
              </a:pPr>
              <a:t>‹#›</a:t>
            </a:fld>
            <a:endParaRPr lang="en-US"/>
          </a:p>
        </p:txBody>
      </p:sp>
    </p:spTree>
    <p:extLst>
      <p:ext uri="{BB962C8B-B14F-4D97-AF65-F5344CB8AC3E}">
        <p14:creationId xmlns:p14="http://schemas.microsoft.com/office/powerpoint/2010/main" val="2901251510"/>
      </p:ext>
    </p:extLst>
  </p:cSld>
  <p:clrMapOvr>
    <a:masterClrMapping/>
  </p:clrMapOvr>
  <p:transition spd="med">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06BBE4CD-9575-9A40-95E7-FDC85A8A69B5}" type="slidenum">
              <a:rPr lang="en-US"/>
              <a:pPr>
                <a:defRPr/>
              </a:pPr>
              <a:t>‹#›</a:t>
            </a:fld>
            <a:endParaRPr lang="en-US"/>
          </a:p>
        </p:txBody>
      </p:sp>
    </p:spTree>
    <p:extLst>
      <p:ext uri="{BB962C8B-B14F-4D97-AF65-F5344CB8AC3E}">
        <p14:creationId xmlns:p14="http://schemas.microsoft.com/office/powerpoint/2010/main" val="2699371224"/>
      </p:ext>
    </p:extLst>
  </p:cSld>
  <p:clrMapOvr>
    <a:masterClrMapping/>
  </p:clrMapOvr>
  <p:transition spd="med">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0EFA73A-0C54-3B41-BE92-C6866499EDAE}" type="slidenum">
              <a:rPr lang="en-US"/>
              <a:pPr>
                <a:defRPr/>
              </a:pPr>
              <a:t>‹#›</a:t>
            </a:fld>
            <a:endParaRPr lang="en-US"/>
          </a:p>
        </p:txBody>
      </p:sp>
    </p:spTree>
    <p:extLst>
      <p:ext uri="{BB962C8B-B14F-4D97-AF65-F5344CB8AC3E}">
        <p14:creationId xmlns:p14="http://schemas.microsoft.com/office/powerpoint/2010/main" val="3771508904"/>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A745F2-9340-4240-BF4E-B3F90B1622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2690885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7A65F41-E8FE-6441-AE81-6FC7CECDAB5A}" type="slidenum">
              <a:rPr lang="en-US"/>
              <a:pPr>
                <a:defRPr/>
              </a:pPr>
              <a:t>‹#›</a:t>
            </a:fld>
            <a:endParaRPr lang="en-US"/>
          </a:p>
        </p:txBody>
      </p:sp>
    </p:spTree>
    <p:extLst>
      <p:ext uri="{BB962C8B-B14F-4D97-AF65-F5344CB8AC3E}">
        <p14:creationId xmlns:p14="http://schemas.microsoft.com/office/powerpoint/2010/main" val="1199526149"/>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AF95528-4EFC-EC41-BBBF-574B868B074A}" type="slidenum">
              <a:rPr lang="en-US"/>
              <a:pPr>
                <a:defRPr/>
              </a:pPr>
              <a:t>‹#›</a:t>
            </a:fld>
            <a:endParaRPr lang="en-US"/>
          </a:p>
        </p:txBody>
      </p:sp>
    </p:spTree>
    <p:extLst>
      <p:ext uri="{BB962C8B-B14F-4D97-AF65-F5344CB8AC3E}">
        <p14:creationId xmlns:p14="http://schemas.microsoft.com/office/powerpoint/2010/main" val="3256793323"/>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03F9A86-C789-8C4B-ADF9-1948F1A92A33}" type="slidenum">
              <a:rPr lang="en-US"/>
              <a:pPr>
                <a:defRPr/>
              </a:pPr>
              <a:t>‹#›</a:t>
            </a:fld>
            <a:endParaRPr lang="en-US"/>
          </a:p>
        </p:txBody>
      </p:sp>
    </p:spTree>
    <p:extLst>
      <p:ext uri="{BB962C8B-B14F-4D97-AF65-F5344CB8AC3E}">
        <p14:creationId xmlns:p14="http://schemas.microsoft.com/office/powerpoint/2010/main" val="2293354423"/>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66718BB9-7B56-4842-BA87-948D9B94374B}" type="slidenum">
              <a:rPr lang="en-US"/>
              <a:pPr>
                <a:defRPr/>
              </a:pPr>
              <a:t>‹#›</a:t>
            </a:fld>
            <a:endParaRPr lang="en-US"/>
          </a:p>
        </p:txBody>
      </p:sp>
    </p:spTree>
    <p:extLst>
      <p:ext uri="{BB962C8B-B14F-4D97-AF65-F5344CB8AC3E}">
        <p14:creationId xmlns:p14="http://schemas.microsoft.com/office/powerpoint/2010/main" val="2619110013"/>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85084A-9126-C048-9E5E-59CDA5614B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832177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8798BF-70EA-6C42-8DE4-76FA05920C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395009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F8B33B-5C34-744D-B42C-14172AE2C7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306080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F6B634-39E0-9940-BEB5-068ED6E6A1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64534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94E3774-7D3D-0542-B023-752444BB48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697774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51A172D-D410-3748-89B4-933139B0DA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054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A77A9400-203D-4C47-921B-403B438C8E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4915070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7C217F-927C-7141-98AE-6AEB886E7F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005760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5D6C9A-F325-E541-B647-8948E41020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084241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B3542F-3334-E14C-9029-D96CEDD776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91219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043061-A685-2F40-8438-237532A93D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588710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D138C6-C116-804F-8741-1B61C4D19E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861446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E9F273E-5441-8C47-98A5-2041B708EAEC}" type="slidenum">
              <a:rPr lang="en-US"/>
              <a:pPr>
                <a:defRPr/>
              </a:pPr>
              <a:t>‹#›</a:t>
            </a:fld>
            <a:endParaRPr lang="en-US"/>
          </a:p>
        </p:txBody>
      </p:sp>
    </p:spTree>
    <p:extLst>
      <p:ext uri="{BB962C8B-B14F-4D97-AF65-F5344CB8AC3E}">
        <p14:creationId xmlns:p14="http://schemas.microsoft.com/office/powerpoint/2010/main" val="313113185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CE4765FF-89C6-FB40-9ACA-F1C1CAAD6E10}" type="slidenum">
              <a:rPr lang="en-US"/>
              <a:pPr>
                <a:defRPr/>
              </a:pPr>
              <a:t>‹#›</a:t>
            </a:fld>
            <a:endParaRPr lang="en-US"/>
          </a:p>
        </p:txBody>
      </p:sp>
    </p:spTree>
    <p:extLst>
      <p:ext uri="{BB962C8B-B14F-4D97-AF65-F5344CB8AC3E}">
        <p14:creationId xmlns:p14="http://schemas.microsoft.com/office/powerpoint/2010/main" val="427303967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B205D67F-29D6-944C-99AC-C00EA7DC2120}" type="slidenum">
              <a:rPr lang="en-US"/>
              <a:pPr>
                <a:defRPr/>
              </a:pPr>
              <a:t>‹#›</a:t>
            </a:fld>
            <a:endParaRPr lang="en-US"/>
          </a:p>
        </p:txBody>
      </p:sp>
    </p:spTree>
    <p:extLst>
      <p:ext uri="{BB962C8B-B14F-4D97-AF65-F5344CB8AC3E}">
        <p14:creationId xmlns:p14="http://schemas.microsoft.com/office/powerpoint/2010/main" val="268228424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285D5B2-665D-834B-8B45-380B2F9F381A}" type="slidenum">
              <a:rPr lang="en-US"/>
              <a:pPr>
                <a:defRPr/>
              </a:pPr>
              <a:t>‹#›</a:t>
            </a:fld>
            <a:endParaRPr lang="en-US"/>
          </a:p>
        </p:txBody>
      </p:sp>
    </p:spTree>
    <p:extLst>
      <p:ext uri="{BB962C8B-B14F-4D97-AF65-F5344CB8AC3E}">
        <p14:creationId xmlns:p14="http://schemas.microsoft.com/office/powerpoint/2010/main" val="168996450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1DE7849B-4B21-D54C-9AF1-8B3206B5050A}" type="slidenum">
              <a:rPr lang="en-US"/>
              <a:pPr>
                <a:defRPr/>
              </a:pPr>
              <a:t>‹#›</a:t>
            </a:fld>
            <a:endParaRPr lang="en-US"/>
          </a:p>
        </p:txBody>
      </p:sp>
    </p:spTree>
    <p:extLst>
      <p:ext uri="{BB962C8B-B14F-4D97-AF65-F5344CB8AC3E}">
        <p14:creationId xmlns:p14="http://schemas.microsoft.com/office/powerpoint/2010/main" val="618368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574614A4-3368-0A4E-A7D1-BD833178372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8498068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3B65BAC-95EA-C94A-9426-7CD4B5BBFE2B}" type="slidenum">
              <a:rPr lang="en-US"/>
              <a:pPr>
                <a:defRPr/>
              </a:pPr>
              <a:t>‹#›</a:t>
            </a:fld>
            <a:endParaRPr lang="en-US"/>
          </a:p>
        </p:txBody>
      </p:sp>
    </p:spTree>
    <p:extLst>
      <p:ext uri="{BB962C8B-B14F-4D97-AF65-F5344CB8AC3E}">
        <p14:creationId xmlns:p14="http://schemas.microsoft.com/office/powerpoint/2010/main" val="102097941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423C2272-E4FA-3340-9826-CB82E55E1560}" type="slidenum">
              <a:rPr lang="en-US"/>
              <a:pPr>
                <a:defRPr/>
              </a:pPr>
              <a:t>‹#›</a:t>
            </a:fld>
            <a:endParaRPr lang="en-US"/>
          </a:p>
        </p:txBody>
      </p:sp>
    </p:spTree>
    <p:extLst>
      <p:ext uri="{BB962C8B-B14F-4D97-AF65-F5344CB8AC3E}">
        <p14:creationId xmlns:p14="http://schemas.microsoft.com/office/powerpoint/2010/main" val="393013275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79838EF5-A717-DB45-8272-7370A6A125BF}" type="slidenum">
              <a:rPr lang="en-US"/>
              <a:pPr>
                <a:defRPr/>
              </a:pPr>
              <a:t>‹#›</a:t>
            </a:fld>
            <a:endParaRPr lang="en-US"/>
          </a:p>
        </p:txBody>
      </p:sp>
    </p:spTree>
    <p:extLst>
      <p:ext uri="{BB962C8B-B14F-4D97-AF65-F5344CB8AC3E}">
        <p14:creationId xmlns:p14="http://schemas.microsoft.com/office/powerpoint/2010/main" val="421618702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5AF0535-9133-1D47-ABCA-EAA5883C974E}" type="slidenum">
              <a:rPr lang="en-US"/>
              <a:pPr>
                <a:defRPr/>
              </a:pPr>
              <a:t>‹#›</a:t>
            </a:fld>
            <a:endParaRPr lang="en-US"/>
          </a:p>
        </p:txBody>
      </p:sp>
    </p:spTree>
    <p:extLst>
      <p:ext uri="{BB962C8B-B14F-4D97-AF65-F5344CB8AC3E}">
        <p14:creationId xmlns:p14="http://schemas.microsoft.com/office/powerpoint/2010/main" val="216037653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7DB90F9-0863-7D41-A425-497617BEECEB}" type="slidenum">
              <a:rPr lang="en-US"/>
              <a:pPr>
                <a:defRPr/>
              </a:pPr>
              <a:t>‹#›</a:t>
            </a:fld>
            <a:endParaRPr lang="en-US"/>
          </a:p>
        </p:txBody>
      </p:sp>
    </p:spTree>
    <p:extLst>
      <p:ext uri="{BB962C8B-B14F-4D97-AF65-F5344CB8AC3E}">
        <p14:creationId xmlns:p14="http://schemas.microsoft.com/office/powerpoint/2010/main" val="244624050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5C802F6-77BA-A544-B795-48743C94144D}" type="slidenum">
              <a:rPr lang="en-US"/>
              <a:pPr>
                <a:defRPr/>
              </a:pPr>
              <a:t>‹#›</a:t>
            </a:fld>
            <a:endParaRPr lang="en-US"/>
          </a:p>
        </p:txBody>
      </p:sp>
    </p:spTree>
    <p:extLst>
      <p:ext uri="{BB962C8B-B14F-4D97-AF65-F5344CB8AC3E}">
        <p14:creationId xmlns:p14="http://schemas.microsoft.com/office/powerpoint/2010/main" val="409009820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15F27B7-F7D8-554F-8CEF-D31F0005C0A2}" type="slidenum">
              <a:rPr lang="en-US"/>
              <a:pPr>
                <a:defRPr/>
              </a:pPr>
              <a:t>‹#›</a:t>
            </a:fld>
            <a:endParaRPr lang="en-US"/>
          </a:p>
        </p:txBody>
      </p:sp>
    </p:spTree>
    <p:extLst>
      <p:ext uri="{BB962C8B-B14F-4D97-AF65-F5344CB8AC3E}">
        <p14:creationId xmlns:p14="http://schemas.microsoft.com/office/powerpoint/2010/main" val="163885044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62A4D37-6D7E-D44E-9103-D611F0ED5498}" type="slidenum">
              <a:rPr lang="en-US"/>
              <a:pPr>
                <a:defRPr/>
              </a:pPr>
              <a:t>‹#›</a:t>
            </a:fld>
            <a:endParaRPr lang="en-US"/>
          </a:p>
        </p:txBody>
      </p:sp>
    </p:spTree>
    <p:extLst>
      <p:ext uri="{BB962C8B-B14F-4D97-AF65-F5344CB8AC3E}">
        <p14:creationId xmlns:p14="http://schemas.microsoft.com/office/powerpoint/2010/main" val="276276960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F8A4805-485B-E249-B2B3-E2024527E6A8}" type="slidenum">
              <a:rPr lang="en-US"/>
              <a:pPr>
                <a:defRPr/>
              </a:pPr>
              <a:t>‹#›</a:t>
            </a:fld>
            <a:endParaRPr lang="en-US"/>
          </a:p>
        </p:txBody>
      </p:sp>
    </p:spTree>
    <p:extLst>
      <p:ext uri="{BB962C8B-B14F-4D97-AF65-F5344CB8AC3E}">
        <p14:creationId xmlns:p14="http://schemas.microsoft.com/office/powerpoint/2010/main" val="346862723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DCB11EF-7A50-C44D-AD6D-D5774FE7AF37}" type="slidenum">
              <a:rPr lang="en-US"/>
              <a:pPr>
                <a:defRPr/>
              </a:pPr>
              <a:t>‹#›</a:t>
            </a:fld>
            <a:endParaRPr lang="en-US"/>
          </a:p>
        </p:txBody>
      </p:sp>
    </p:spTree>
    <p:extLst>
      <p:ext uri="{BB962C8B-B14F-4D97-AF65-F5344CB8AC3E}">
        <p14:creationId xmlns:p14="http://schemas.microsoft.com/office/powerpoint/2010/main" val="4110730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0C15016B-EFFB-9E49-AB39-AD4B2D81BD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7855348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BDF6545-186C-A442-A08E-6136B74609F0}" type="slidenum">
              <a:rPr lang="en-US"/>
              <a:pPr>
                <a:defRPr/>
              </a:pPr>
              <a:t>‹#›</a:t>
            </a:fld>
            <a:endParaRPr lang="en-US"/>
          </a:p>
        </p:txBody>
      </p:sp>
    </p:spTree>
    <p:extLst>
      <p:ext uri="{BB962C8B-B14F-4D97-AF65-F5344CB8AC3E}">
        <p14:creationId xmlns:p14="http://schemas.microsoft.com/office/powerpoint/2010/main" val="372789176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913880B-FDAF-DD4F-9C19-D936A5A61B35}" type="slidenum">
              <a:rPr lang="en-US"/>
              <a:pPr>
                <a:defRPr/>
              </a:pPr>
              <a:t>‹#›</a:t>
            </a:fld>
            <a:endParaRPr lang="en-US"/>
          </a:p>
        </p:txBody>
      </p:sp>
    </p:spTree>
    <p:extLst>
      <p:ext uri="{BB962C8B-B14F-4D97-AF65-F5344CB8AC3E}">
        <p14:creationId xmlns:p14="http://schemas.microsoft.com/office/powerpoint/2010/main" val="378240520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D1A7FFB-A845-B44D-A286-360B09EEF58B}" type="slidenum">
              <a:rPr lang="en-US"/>
              <a:pPr>
                <a:defRPr/>
              </a:pPr>
              <a:t>‹#›</a:t>
            </a:fld>
            <a:endParaRPr lang="en-US"/>
          </a:p>
        </p:txBody>
      </p:sp>
    </p:spTree>
    <p:extLst>
      <p:ext uri="{BB962C8B-B14F-4D97-AF65-F5344CB8AC3E}">
        <p14:creationId xmlns:p14="http://schemas.microsoft.com/office/powerpoint/2010/main" val="415818154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CA79EAF-C55B-7842-8E51-7158B23DD353}" type="slidenum">
              <a:rPr lang="en-US"/>
              <a:pPr>
                <a:defRPr/>
              </a:pPr>
              <a:t>‹#›</a:t>
            </a:fld>
            <a:endParaRPr lang="en-US"/>
          </a:p>
        </p:txBody>
      </p:sp>
    </p:spTree>
    <p:extLst>
      <p:ext uri="{BB962C8B-B14F-4D97-AF65-F5344CB8AC3E}">
        <p14:creationId xmlns:p14="http://schemas.microsoft.com/office/powerpoint/2010/main" val="362872788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8AE0AD5-47E4-BD49-8AF8-E39AF75FAFAE}" type="slidenum">
              <a:rPr lang="en-US"/>
              <a:pPr>
                <a:defRPr/>
              </a:pPr>
              <a:t>‹#›</a:t>
            </a:fld>
            <a:endParaRPr lang="en-US"/>
          </a:p>
        </p:txBody>
      </p:sp>
    </p:spTree>
    <p:extLst>
      <p:ext uri="{BB962C8B-B14F-4D97-AF65-F5344CB8AC3E}">
        <p14:creationId xmlns:p14="http://schemas.microsoft.com/office/powerpoint/2010/main" val="57665884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C8EAD8-3FFE-ED4A-8ADF-12E495E90F73}" type="slidenum">
              <a:rPr lang="en-US"/>
              <a:pPr>
                <a:defRPr/>
              </a:pPr>
              <a:t>‹#›</a:t>
            </a:fld>
            <a:endParaRPr lang="en-US"/>
          </a:p>
        </p:txBody>
      </p:sp>
    </p:spTree>
    <p:extLst>
      <p:ext uri="{BB962C8B-B14F-4D97-AF65-F5344CB8AC3E}">
        <p14:creationId xmlns:p14="http://schemas.microsoft.com/office/powerpoint/2010/main" val="206829666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3BF56D8-C456-C940-BC3C-363AA7063F20}" type="slidenum">
              <a:rPr lang="en-US"/>
              <a:pPr>
                <a:defRPr/>
              </a:pPr>
              <a:t>‹#›</a:t>
            </a:fld>
            <a:endParaRPr lang="en-US"/>
          </a:p>
        </p:txBody>
      </p:sp>
    </p:spTree>
    <p:extLst>
      <p:ext uri="{BB962C8B-B14F-4D97-AF65-F5344CB8AC3E}">
        <p14:creationId xmlns:p14="http://schemas.microsoft.com/office/powerpoint/2010/main" val="279321770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89079883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5275016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898992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489E80-8256-854A-91A0-3D6A9E8F53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555387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8933620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53313282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9193569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86949643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2952563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9252770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66644279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1807229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90453677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809703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0DA294-A05A-5542-8F8B-4F1FEFF391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804090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pPr>
                <a:defRPr/>
              </a:pPr>
              <a:t>‹#›</a:t>
            </a:fld>
            <a:endParaRPr lang="en-US"/>
          </a:p>
        </p:txBody>
      </p:sp>
    </p:spTree>
    <p:extLst>
      <p:ext uri="{BB962C8B-B14F-4D97-AF65-F5344CB8AC3E}">
        <p14:creationId xmlns:p14="http://schemas.microsoft.com/office/powerpoint/2010/main" val="190341921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pPr>
                <a:defRPr/>
              </a:pPr>
              <a:t>‹#›</a:t>
            </a:fld>
            <a:endParaRPr lang="en-US"/>
          </a:p>
        </p:txBody>
      </p:sp>
    </p:spTree>
    <p:extLst>
      <p:ext uri="{BB962C8B-B14F-4D97-AF65-F5344CB8AC3E}">
        <p14:creationId xmlns:p14="http://schemas.microsoft.com/office/powerpoint/2010/main" val="229584302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pPr>
                <a:defRPr/>
              </a:pPr>
              <a:t>‹#›</a:t>
            </a:fld>
            <a:endParaRPr lang="en-US"/>
          </a:p>
        </p:txBody>
      </p:sp>
    </p:spTree>
    <p:extLst>
      <p:ext uri="{BB962C8B-B14F-4D97-AF65-F5344CB8AC3E}">
        <p14:creationId xmlns:p14="http://schemas.microsoft.com/office/powerpoint/2010/main" val="284551720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pPr>
                <a:defRPr/>
              </a:pPr>
              <a:t>‹#›</a:t>
            </a:fld>
            <a:endParaRPr lang="en-US"/>
          </a:p>
        </p:txBody>
      </p:sp>
    </p:spTree>
    <p:extLst>
      <p:ext uri="{BB962C8B-B14F-4D97-AF65-F5344CB8AC3E}">
        <p14:creationId xmlns:p14="http://schemas.microsoft.com/office/powerpoint/2010/main" val="284657978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pPr>
                <a:defRPr/>
              </a:pPr>
              <a:t>‹#›</a:t>
            </a:fld>
            <a:endParaRPr lang="en-US"/>
          </a:p>
        </p:txBody>
      </p:sp>
    </p:spTree>
    <p:extLst>
      <p:ext uri="{BB962C8B-B14F-4D97-AF65-F5344CB8AC3E}">
        <p14:creationId xmlns:p14="http://schemas.microsoft.com/office/powerpoint/2010/main" val="76721316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pPr>
                <a:defRPr/>
              </a:pPr>
              <a:t>‹#›</a:t>
            </a:fld>
            <a:endParaRPr lang="en-US"/>
          </a:p>
        </p:txBody>
      </p:sp>
    </p:spTree>
    <p:extLst>
      <p:ext uri="{BB962C8B-B14F-4D97-AF65-F5344CB8AC3E}">
        <p14:creationId xmlns:p14="http://schemas.microsoft.com/office/powerpoint/2010/main" val="309624544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pPr>
                <a:defRPr/>
              </a:pPr>
              <a:t>‹#›</a:t>
            </a:fld>
            <a:endParaRPr lang="en-US"/>
          </a:p>
        </p:txBody>
      </p:sp>
    </p:spTree>
    <p:extLst>
      <p:ext uri="{BB962C8B-B14F-4D97-AF65-F5344CB8AC3E}">
        <p14:creationId xmlns:p14="http://schemas.microsoft.com/office/powerpoint/2010/main" val="399325443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pPr>
                <a:defRPr/>
              </a:pPr>
              <a:t>‹#›</a:t>
            </a:fld>
            <a:endParaRPr lang="en-US"/>
          </a:p>
        </p:txBody>
      </p:sp>
    </p:spTree>
    <p:extLst>
      <p:ext uri="{BB962C8B-B14F-4D97-AF65-F5344CB8AC3E}">
        <p14:creationId xmlns:p14="http://schemas.microsoft.com/office/powerpoint/2010/main" val="409803795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pPr>
                <a:defRPr/>
              </a:pPr>
              <a:t>‹#›</a:t>
            </a:fld>
            <a:endParaRPr lang="en-US"/>
          </a:p>
        </p:txBody>
      </p:sp>
    </p:spTree>
    <p:extLst>
      <p:ext uri="{BB962C8B-B14F-4D97-AF65-F5344CB8AC3E}">
        <p14:creationId xmlns:p14="http://schemas.microsoft.com/office/powerpoint/2010/main" val="325823831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pPr>
                <a:defRPr/>
              </a:pPr>
              <a:t>‹#›</a:t>
            </a:fld>
            <a:endParaRPr lang="en-US"/>
          </a:p>
        </p:txBody>
      </p:sp>
    </p:spTree>
    <p:extLst>
      <p:ext uri="{BB962C8B-B14F-4D97-AF65-F5344CB8AC3E}">
        <p14:creationId xmlns:p14="http://schemas.microsoft.com/office/powerpoint/2010/main" val="14770619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99153B-0430-734E-83E1-1F4FC1113C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275005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pPr>
                <a:defRPr/>
              </a:pPr>
              <a:t>‹#›</a:t>
            </a:fld>
            <a:endParaRPr lang="en-US"/>
          </a:p>
        </p:txBody>
      </p:sp>
    </p:spTree>
    <p:extLst>
      <p:ext uri="{BB962C8B-B14F-4D97-AF65-F5344CB8AC3E}">
        <p14:creationId xmlns:p14="http://schemas.microsoft.com/office/powerpoint/2010/main" val="2417504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F3B8BF-3D16-504B-99DD-DD7130325B66}" type="slidenum">
              <a:rPr lang="en-US"/>
              <a:pPr>
                <a:defRPr/>
              </a:pPr>
              <a:t>‹#›</a:t>
            </a:fld>
            <a:endParaRPr lang="en-US"/>
          </a:p>
        </p:txBody>
      </p:sp>
    </p:spTree>
    <p:extLst>
      <p:ext uri="{BB962C8B-B14F-4D97-AF65-F5344CB8AC3E}">
        <p14:creationId xmlns:p14="http://schemas.microsoft.com/office/powerpoint/2010/main" val="20745541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495A095-447B-DD49-BE2D-ABC0DED6FB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84416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A1DFA71-62EB-7D48-8F80-1093CF0095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236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CEF1ADD-4354-354C-95ED-146ABC8F1B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75851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DC77433-2C35-5245-A085-8A32126674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84852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AD9D32F-D919-C34E-A534-6AC7865DFD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50777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1899A4-EC4A-7341-9C03-E248FBB112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17905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396401-5CE5-C14A-BFB0-E0922CDFCA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18896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95FE76-5924-424C-8D25-05FA99A625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98580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922627"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a:lvl1pPr>
          </a:lstStyle>
          <a:p>
            <a:r>
              <a:rPr lang="en-US"/>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1029"/>
          <p:cNvSpPr>
            <a:spLocks noGrp="1" noChangeArrowheads="1"/>
          </p:cNvSpPr>
          <p:nvPr>
            <p:ph type="ftr" sz="quarter" idx="11"/>
          </p:nvPr>
        </p:nvSpPr>
        <p:spPr>
          <a:xfrm>
            <a:off x="3124200" y="6248400"/>
            <a:ext cx="3276600" cy="457200"/>
          </a:xfrm>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a:xfrm>
            <a:off x="6934200" y="6248400"/>
            <a:ext cx="1905000" cy="457200"/>
          </a:xfrm>
        </p:spPr>
        <p:txBody>
          <a:bodyPr/>
          <a:lstStyle>
            <a:lvl1pPr>
              <a:defRPr/>
            </a:lvl1pPr>
          </a:lstStyle>
          <a:p>
            <a:pPr>
              <a:defRPr/>
            </a:pPr>
            <a:fld id="{E94E98A0-52C5-1143-884A-460F46BDF5C5}" type="slidenum">
              <a:rPr lang="en-US"/>
              <a:pPr>
                <a:defRPr/>
              </a:pPr>
              <a:t>‹#›</a:t>
            </a:fld>
            <a:endParaRPr lang="en-US"/>
          </a:p>
        </p:txBody>
      </p:sp>
    </p:spTree>
    <p:extLst>
      <p:ext uri="{BB962C8B-B14F-4D97-AF65-F5344CB8AC3E}">
        <p14:creationId xmlns:p14="http://schemas.microsoft.com/office/powerpoint/2010/main" val="336507098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BADB46E8-6940-8544-803A-C0EB3F2E1353}" type="slidenum">
              <a:rPr lang="en-US"/>
              <a:pPr>
                <a:defRPr/>
              </a:pPr>
              <a:t>‹#›</a:t>
            </a:fld>
            <a:endParaRPr lang="en-US"/>
          </a:p>
        </p:txBody>
      </p:sp>
    </p:spTree>
    <p:extLst>
      <p:ext uri="{BB962C8B-B14F-4D97-AF65-F5344CB8AC3E}">
        <p14:creationId xmlns:p14="http://schemas.microsoft.com/office/powerpoint/2010/main" val="349475023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84034"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84035"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p:spPr>
        <p:txBody>
          <a:bodyPr/>
          <a:lstStyle>
            <a:lvl1pPr>
              <a:defRPr/>
            </a:lvl1pPr>
          </a:lstStyle>
          <a:p>
            <a:pPr>
              <a:defRPr/>
            </a:pPr>
            <a:endParaRPr lang="en-US">
              <a:solidFill>
                <a:srgbClr val="FFFFFF"/>
              </a:solidFill>
            </a:endParaRPr>
          </a:p>
        </p:txBody>
      </p:sp>
      <p:sp>
        <p:nvSpPr>
          <p:cNvPr id="69" name="Rectangle 6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p:spPr>
        <p:txBody>
          <a:bodyPr/>
          <a:lstStyle>
            <a:lvl1pPr>
              <a:defRPr/>
            </a:lvl1pPr>
          </a:lstStyle>
          <a:p>
            <a:pPr>
              <a:defRPr/>
            </a:pPr>
            <a:fld id="{0CEEE7D3-AC65-9645-A28D-76477981410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914863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36C0E5A3-29F7-8E48-9BBB-42F8750C42F2}" type="slidenum">
              <a:rPr lang="en-US"/>
              <a:pPr>
                <a:defRPr/>
              </a:pPr>
              <a:t>‹#›</a:t>
            </a:fld>
            <a:endParaRPr lang="en-US"/>
          </a:p>
        </p:txBody>
      </p:sp>
    </p:spTree>
    <p:extLst>
      <p:ext uri="{BB962C8B-B14F-4D97-AF65-F5344CB8AC3E}">
        <p14:creationId xmlns:p14="http://schemas.microsoft.com/office/powerpoint/2010/main" val="302068334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E463B290-B4BA-AA4E-8B3E-A90607B87101}" type="slidenum">
              <a:rPr lang="en-US"/>
              <a:pPr>
                <a:defRPr/>
              </a:pPr>
              <a:t>‹#›</a:t>
            </a:fld>
            <a:endParaRPr lang="en-US"/>
          </a:p>
        </p:txBody>
      </p:sp>
    </p:spTree>
    <p:extLst>
      <p:ext uri="{BB962C8B-B14F-4D97-AF65-F5344CB8AC3E}">
        <p14:creationId xmlns:p14="http://schemas.microsoft.com/office/powerpoint/2010/main" val="129400624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lgn="l">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lvl1pPr>
          </a:lstStyle>
          <a:p>
            <a:pPr>
              <a:defRPr/>
            </a:pPr>
            <a:fld id="{198D5EB0-2EE2-D14D-9AB7-440AC3E94F27}" type="slidenum">
              <a:rPr lang="en-US"/>
              <a:pPr>
                <a:defRPr/>
              </a:pPr>
              <a:t>‹#›</a:t>
            </a:fld>
            <a:endParaRPr lang="en-US"/>
          </a:p>
        </p:txBody>
      </p:sp>
    </p:spTree>
    <p:extLst>
      <p:ext uri="{BB962C8B-B14F-4D97-AF65-F5344CB8AC3E}">
        <p14:creationId xmlns:p14="http://schemas.microsoft.com/office/powerpoint/2010/main" val="240502639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lgn="l">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lvl1pPr>
          </a:lstStyle>
          <a:p>
            <a:pPr>
              <a:defRPr/>
            </a:pPr>
            <a:fld id="{DE0E974D-77CE-B047-B2C8-6D405D2FCC72}" type="slidenum">
              <a:rPr lang="en-US"/>
              <a:pPr>
                <a:defRPr/>
              </a:pPr>
              <a:t>‹#›</a:t>
            </a:fld>
            <a:endParaRPr lang="en-US"/>
          </a:p>
        </p:txBody>
      </p:sp>
    </p:spTree>
    <p:extLst>
      <p:ext uri="{BB962C8B-B14F-4D97-AF65-F5344CB8AC3E}">
        <p14:creationId xmlns:p14="http://schemas.microsoft.com/office/powerpoint/2010/main" val="332967878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lgn="l">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vl1pPr>
          </a:lstStyle>
          <a:p>
            <a:pPr>
              <a:defRPr/>
            </a:pPr>
            <a:fld id="{CB6DAF57-5F90-9848-BCCA-F74244BEDE49}" type="slidenum">
              <a:rPr lang="en-US"/>
              <a:pPr>
                <a:defRPr/>
              </a:pPr>
              <a:t>‹#›</a:t>
            </a:fld>
            <a:endParaRPr lang="en-US"/>
          </a:p>
        </p:txBody>
      </p:sp>
    </p:spTree>
    <p:extLst>
      <p:ext uri="{BB962C8B-B14F-4D97-AF65-F5344CB8AC3E}">
        <p14:creationId xmlns:p14="http://schemas.microsoft.com/office/powerpoint/2010/main" val="3993051414"/>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103635A0-661D-8B4C-8CED-8336DC350317}" type="slidenum">
              <a:rPr lang="en-US"/>
              <a:pPr>
                <a:defRPr/>
              </a:pPr>
              <a:t>‹#›</a:t>
            </a:fld>
            <a:endParaRPr lang="en-US"/>
          </a:p>
        </p:txBody>
      </p:sp>
    </p:spTree>
    <p:extLst>
      <p:ext uri="{BB962C8B-B14F-4D97-AF65-F5344CB8AC3E}">
        <p14:creationId xmlns:p14="http://schemas.microsoft.com/office/powerpoint/2010/main" val="3155499409"/>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E3606B23-E6BF-2B48-8B89-36035A0EFD99}" type="slidenum">
              <a:rPr lang="en-US"/>
              <a:pPr>
                <a:defRPr/>
              </a:pPr>
              <a:t>‹#›</a:t>
            </a:fld>
            <a:endParaRPr lang="en-US"/>
          </a:p>
        </p:txBody>
      </p:sp>
    </p:spTree>
    <p:extLst>
      <p:ext uri="{BB962C8B-B14F-4D97-AF65-F5344CB8AC3E}">
        <p14:creationId xmlns:p14="http://schemas.microsoft.com/office/powerpoint/2010/main" val="119899352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9D4ED638-9A97-2447-8899-B363607ADFCD}" type="slidenum">
              <a:rPr lang="en-US"/>
              <a:pPr>
                <a:defRPr/>
              </a:pPr>
              <a:t>‹#›</a:t>
            </a:fld>
            <a:endParaRPr lang="en-US"/>
          </a:p>
        </p:txBody>
      </p:sp>
    </p:spTree>
    <p:extLst>
      <p:ext uri="{BB962C8B-B14F-4D97-AF65-F5344CB8AC3E}">
        <p14:creationId xmlns:p14="http://schemas.microsoft.com/office/powerpoint/2010/main" val="265463144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11533E03-232F-C743-85FA-685C6CC193B6}" type="slidenum">
              <a:rPr lang="en-US"/>
              <a:pPr>
                <a:defRPr/>
              </a:pPr>
              <a:t>‹#›</a:t>
            </a:fld>
            <a:endParaRPr lang="en-US"/>
          </a:p>
        </p:txBody>
      </p:sp>
    </p:spTree>
    <p:extLst>
      <p:ext uri="{BB962C8B-B14F-4D97-AF65-F5344CB8AC3E}">
        <p14:creationId xmlns:p14="http://schemas.microsoft.com/office/powerpoint/2010/main" val="151774779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FF3937C2-4C1F-394D-8DD8-673F81D850A8}" type="slidenum">
              <a:rPr lang="en-US"/>
              <a:pPr>
                <a:defRPr/>
              </a:pPr>
              <a:t>‹#›</a:t>
            </a:fld>
            <a:endParaRPr lang="en-US"/>
          </a:p>
        </p:txBody>
      </p:sp>
    </p:spTree>
    <p:extLst>
      <p:ext uri="{BB962C8B-B14F-4D97-AF65-F5344CB8AC3E}">
        <p14:creationId xmlns:p14="http://schemas.microsoft.com/office/powerpoint/2010/main" val="3262108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08D301D2-A4FC-0C4D-97F9-E2EC95D81500}" type="slidenum">
              <a:rPr lang="en-US"/>
              <a:pPr>
                <a:defRPr/>
              </a:pPr>
              <a:t>‹#›</a:t>
            </a:fld>
            <a:endParaRPr lang="en-US"/>
          </a:p>
        </p:txBody>
      </p:sp>
    </p:spTree>
    <p:extLst>
      <p:ext uri="{BB962C8B-B14F-4D97-AF65-F5344CB8AC3E}">
        <p14:creationId xmlns:p14="http://schemas.microsoft.com/office/powerpoint/2010/main" val="13427122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78"/>
            <a:ext cx="9144000" cy="1470025"/>
          </a:xfrm>
        </p:spPr>
        <p:txBody>
          <a:bodyPr/>
          <a:lstStyle/>
          <a:p>
            <a:r>
              <a:rPr lang="en-US"/>
              <a:t>Click to edit Master title style</a:t>
            </a:r>
          </a:p>
        </p:txBody>
      </p:sp>
      <p:sp>
        <p:nvSpPr>
          <p:cNvPr id="3" name="Subtitle 2"/>
          <p:cNvSpPr>
            <a:spLocks noGrp="1"/>
          </p:cNvSpPr>
          <p:nvPr>
            <p:ph type="subTitle" idx="1" hasCustomPrompt="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Dr. Rick Griffith</a:t>
            </a:r>
          </a:p>
          <a:p>
            <a:r>
              <a:rPr lang="en-US" dirty="0"/>
              <a:t>Singapore Bible College</a:t>
            </a:r>
          </a:p>
          <a:p>
            <a:r>
              <a:rPr lang="en-US" dirty="0" err="1"/>
              <a:t>Biblestudydownloads.com</a:t>
            </a:r>
            <a:endParaRPr lang="en-US" dirty="0"/>
          </a:p>
        </p:txBody>
      </p:sp>
    </p:spTree>
    <p:extLst>
      <p:ext uri="{BB962C8B-B14F-4D97-AF65-F5344CB8AC3E}">
        <p14:creationId xmlns:p14="http://schemas.microsoft.com/office/powerpoint/2010/main" val="26771069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pPr>
            <a:fld id="{0F0E62B9-4F3A-2144-B353-DDC02D27F08E}"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602878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pPr>
            <a:fld id="{AD3F50D6-A74F-EA4E-8BAA-614C687E3159}"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944090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pPr>
            <a:fld id="{FE0E9A73-D6F3-FB4B-B676-AB2D6ACB3033}"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627038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pPr>
            <a:fld id="{21B05C86-5CA8-C640-83F6-0464EF60335F}"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777005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pPr>
            <a:fld id="{CCBC2C85-5B23-2743-8351-2458AC3B1C6F}"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9918757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pPr>
            <a:fld id="{4668B637-F1B0-CD4B-945A-E1B24BE0055F}"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2515672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pPr>
            <a:fld id="{9DDB0FBA-1AA2-7A41-A7E8-827850B26E1B}"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227522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pPr>
            <a:fld id="{0474792B-817A-344D-BDC3-98766AAD8EB6}"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5697569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pPr>
            <a:fld id="{D80BDE67-5EFE-FF4D-AC25-976BBC3D78DA}"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15746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5C265B-EFE5-F04F-8FA4-DD4253DD72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093505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pPr>
            <a:fld id="{A4114420-13EE-2946-AB89-0A59875297C0}"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1259307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411394453"/>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318147605"/>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71826597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5681436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373976513"/>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896457233"/>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24201372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69146832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943275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6095E08-F84F-434D-B64A-670A36F6DF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908414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552353874"/>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2895205676"/>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B021D8A3-28B0-A147-AD5E-8E41CA538C32}" type="slidenum">
              <a:rPr lang="en-US"/>
              <a:pPr>
                <a:defRPr/>
              </a:pPr>
              <a:t>‹#›</a:t>
            </a:fld>
            <a:endParaRPr lang="en-US"/>
          </a:p>
        </p:txBody>
      </p:sp>
    </p:spTree>
    <p:extLst>
      <p:ext uri="{BB962C8B-B14F-4D97-AF65-F5344CB8AC3E}">
        <p14:creationId xmlns:p14="http://schemas.microsoft.com/office/powerpoint/2010/main" val="11886193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BDF2D3F-B6DD-9D46-AB3E-3EE4E2B5893C}" type="slidenum">
              <a:rPr lang="en-US"/>
              <a:pPr>
                <a:defRPr/>
              </a:pPr>
              <a:t>‹#›</a:t>
            </a:fld>
            <a:endParaRPr lang="en-US"/>
          </a:p>
        </p:txBody>
      </p:sp>
    </p:spTree>
    <p:extLst>
      <p:ext uri="{BB962C8B-B14F-4D97-AF65-F5344CB8AC3E}">
        <p14:creationId xmlns:p14="http://schemas.microsoft.com/office/powerpoint/2010/main" val="2112556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6F906E2-B73D-8141-8F55-705455DBF9BA}" type="slidenum">
              <a:rPr lang="en-US"/>
              <a:pPr>
                <a:defRPr/>
              </a:pPr>
              <a:t>‹#›</a:t>
            </a:fld>
            <a:endParaRPr lang="en-US"/>
          </a:p>
        </p:txBody>
      </p:sp>
    </p:spTree>
    <p:extLst>
      <p:ext uri="{BB962C8B-B14F-4D97-AF65-F5344CB8AC3E}">
        <p14:creationId xmlns:p14="http://schemas.microsoft.com/office/powerpoint/2010/main" val="18258632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5079131D-C5A0-0748-AA36-050C2BF8BB9A}" type="slidenum">
              <a:rPr lang="en-US"/>
              <a:pPr>
                <a:defRPr/>
              </a:pPr>
              <a:t>‹#›</a:t>
            </a:fld>
            <a:endParaRPr lang="en-US"/>
          </a:p>
        </p:txBody>
      </p:sp>
    </p:spTree>
    <p:extLst>
      <p:ext uri="{BB962C8B-B14F-4D97-AF65-F5344CB8AC3E}">
        <p14:creationId xmlns:p14="http://schemas.microsoft.com/office/powerpoint/2010/main" val="4081707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3D252150-1963-F14B-A1C0-6872FC704E62}" type="slidenum">
              <a:rPr lang="en-US"/>
              <a:pPr>
                <a:defRPr/>
              </a:pPr>
              <a:t>‹#›</a:t>
            </a:fld>
            <a:endParaRPr lang="en-US"/>
          </a:p>
        </p:txBody>
      </p:sp>
    </p:spTree>
    <p:extLst>
      <p:ext uri="{BB962C8B-B14F-4D97-AF65-F5344CB8AC3E}">
        <p14:creationId xmlns:p14="http://schemas.microsoft.com/office/powerpoint/2010/main" val="13683515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3EFA99E6-9FAE-5743-B290-365D856EF265}" type="slidenum">
              <a:rPr lang="en-US"/>
              <a:pPr>
                <a:defRPr/>
              </a:pPr>
              <a:t>‹#›</a:t>
            </a:fld>
            <a:endParaRPr lang="en-US"/>
          </a:p>
        </p:txBody>
      </p:sp>
    </p:spTree>
    <p:extLst>
      <p:ext uri="{BB962C8B-B14F-4D97-AF65-F5344CB8AC3E}">
        <p14:creationId xmlns:p14="http://schemas.microsoft.com/office/powerpoint/2010/main" val="4830081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F6122A4B-B618-8C45-8BD7-FB5FB59D4CC9}" type="slidenum">
              <a:rPr lang="en-US"/>
              <a:pPr>
                <a:defRPr/>
              </a:pPr>
              <a:t>‹#›</a:t>
            </a:fld>
            <a:endParaRPr lang="en-US"/>
          </a:p>
        </p:txBody>
      </p:sp>
    </p:spTree>
    <p:extLst>
      <p:ext uri="{BB962C8B-B14F-4D97-AF65-F5344CB8AC3E}">
        <p14:creationId xmlns:p14="http://schemas.microsoft.com/office/powerpoint/2010/main" val="7375859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99ADBFD-9684-E143-8E5D-24E73C866223}" type="slidenum">
              <a:rPr lang="en-US"/>
              <a:pPr>
                <a:defRPr/>
              </a:pPr>
              <a:t>‹#›</a:t>
            </a:fld>
            <a:endParaRPr lang="en-US"/>
          </a:p>
        </p:txBody>
      </p:sp>
    </p:spTree>
    <p:extLst>
      <p:ext uri="{BB962C8B-B14F-4D97-AF65-F5344CB8AC3E}">
        <p14:creationId xmlns:p14="http://schemas.microsoft.com/office/powerpoint/2010/main" val="949120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8638A18-9EF9-0A41-B722-54CF88EA0D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03983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B12CBCB-85D8-6B4A-AE59-6AF12C574392}" type="slidenum">
              <a:rPr lang="en-US"/>
              <a:pPr>
                <a:defRPr/>
              </a:pPr>
              <a:t>‹#›</a:t>
            </a:fld>
            <a:endParaRPr lang="en-US"/>
          </a:p>
        </p:txBody>
      </p:sp>
    </p:spTree>
    <p:extLst>
      <p:ext uri="{BB962C8B-B14F-4D97-AF65-F5344CB8AC3E}">
        <p14:creationId xmlns:p14="http://schemas.microsoft.com/office/powerpoint/2010/main" val="27372689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02173B1-C462-DE4A-8DE7-2A4FFD9DD9D8}" type="slidenum">
              <a:rPr lang="en-US"/>
              <a:pPr>
                <a:defRPr/>
              </a:pPr>
              <a:t>‹#›</a:t>
            </a:fld>
            <a:endParaRPr lang="en-US"/>
          </a:p>
        </p:txBody>
      </p:sp>
    </p:spTree>
    <p:extLst>
      <p:ext uri="{BB962C8B-B14F-4D97-AF65-F5344CB8AC3E}">
        <p14:creationId xmlns:p14="http://schemas.microsoft.com/office/powerpoint/2010/main" val="14724887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FCFAA04-8466-684D-80C6-95AF7202D872}" type="slidenum">
              <a:rPr lang="en-US"/>
              <a:pPr>
                <a:defRPr/>
              </a:pPr>
              <a:t>‹#›</a:t>
            </a:fld>
            <a:endParaRPr lang="en-US"/>
          </a:p>
        </p:txBody>
      </p:sp>
    </p:spTree>
    <p:extLst>
      <p:ext uri="{BB962C8B-B14F-4D97-AF65-F5344CB8AC3E}">
        <p14:creationId xmlns:p14="http://schemas.microsoft.com/office/powerpoint/2010/main" val="31220729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948C13A-579F-EA45-86A4-CC9DBB430EE1}" type="slidenum">
              <a:rPr lang="en-US"/>
              <a:pPr>
                <a:defRPr/>
              </a:pPr>
              <a:t>‹#›</a:t>
            </a:fld>
            <a:endParaRPr lang="en-US"/>
          </a:p>
        </p:txBody>
      </p:sp>
    </p:spTree>
    <p:extLst>
      <p:ext uri="{BB962C8B-B14F-4D97-AF65-F5344CB8AC3E}">
        <p14:creationId xmlns:p14="http://schemas.microsoft.com/office/powerpoint/2010/main" val="10036371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p>
        </p:txBody>
      </p:sp>
      <p:sp>
        <p:nvSpPr>
          <p:cNvPr id="7" name="Rectangle 9"/>
          <p:cNvSpPr>
            <a:spLocks noGrp="1" noChangeArrowheads="1"/>
          </p:cNvSpPr>
          <p:nvPr>
            <p:ph type="ftr" sz="quarter" idx="11"/>
          </p:nvPr>
        </p:nvSpPr>
        <p:spPr>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ln/>
        </p:spPr>
        <p:txBody>
          <a:bodyPr/>
          <a:lstStyle>
            <a:lvl1pPr>
              <a:defRPr/>
            </a:lvl1pPr>
          </a:lstStyle>
          <a:p>
            <a:pPr>
              <a:defRPr/>
            </a:pPr>
            <a:fld id="{1D1295E2-7093-AA4E-8A4C-C87A853F079C}" type="slidenum">
              <a:rPr lang="en-US"/>
              <a:pPr>
                <a:defRPr/>
              </a:pPr>
              <a:t>‹#›</a:t>
            </a:fld>
            <a:endParaRPr lang="en-US"/>
          </a:p>
        </p:txBody>
      </p:sp>
    </p:spTree>
    <p:extLst>
      <p:ext uri="{BB962C8B-B14F-4D97-AF65-F5344CB8AC3E}">
        <p14:creationId xmlns:p14="http://schemas.microsoft.com/office/powerpoint/2010/main" val="38413151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0" indent="0" algn="ctr">
              <a:buNone/>
              <a:defRPr>
                <a:solidFill>
                  <a:schemeClr val="tx1">
                    <a:tint val="75000"/>
                  </a:schemeClr>
                </a:solidFill>
              </a:defRPr>
            </a:lvl3pPr>
            <a:lvl4pPr marL="1371316" indent="0" algn="ctr">
              <a:buNone/>
              <a:defRPr>
                <a:solidFill>
                  <a:schemeClr val="tx1">
                    <a:tint val="75000"/>
                  </a:schemeClr>
                </a:solidFill>
              </a:defRPr>
            </a:lvl4pPr>
            <a:lvl5pPr marL="1828421" indent="0" algn="ctr">
              <a:buNone/>
              <a:defRPr>
                <a:solidFill>
                  <a:schemeClr val="tx1">
                    <a:tint val="75000"/>
                  </a:schemeClr>
                </a:solidFill>
              </a:defRPr>
            </a:lvl5pPr>
            <a:lvl6pPr marL="2285526" indent="0" algn="ctr">
              <a:buNone/>
              <a:defRPr>
                <a:solidFill>
                  <a:schemeClr val="tx1">
                    <a:tint val="75000"/>
                  </a:schemeClr>
                </a:solidFill>
              </a:defRPr>
            </a:lvl6pPr>
            <a:lvl7pPr marL="2742630" indent="0" algn="ctr">
              <a:buNone/>
              <a:defRPr>
                <a:solidFill>
                  <a:schemeClr val="tx1">
                    <a:tint val="75000"/>
                  </a:schemeClr>
                </a:solidFill>
              </a:defRPr>
            </a:lvl7pPr>
            <a:lvl8pPr marL="3199736" indent="0" algn="ctr">
              <a:buNone/>
              <a:defRPr>
                <a:solidFill>
                  <a:schemeClr val="tx1">
                    <a:tint val="75000"/>
                  </a:schemeClr>
                </a:solidFill>
              </a:defRPr>
            </a:lvl8pPr>
            <a:lvl9pPr marL="365684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DF4BFE9E-E6DE-2441-8540-9F5900BF0C2C}" type="datetimeFigureOut">
              <a:rPr lang="en-US"/>
              <a:pPr>
                <a:defRPr/>
              </a:pPr>
              <a:t>1/14/24</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3A6237DE-440E-FE41-BBAD-8CE35D61D9E7}" type="slidenum">
              <a:rPr lang="en-US"/>
              <a:pPr>
                <a:defRPr/>
              </a:pPr>
              <a:t>‹#›</a:t>
            </a:fld>
            <a:endParaRPr lang="en-US"/>
          </a:p>
        </p:txBody>
      </p:sp>
    </p:spTree>
    <p:extLst>
      <p:ext uri="{BB962C8B-B14F-4D97-AF65-F5344CB8AC3E}">
        <p14:creationId xmlns:p14="http://schemas.microsoft.com/office/powerpoint/2010/main" val="35710355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F2B41199-185B-4B4B-BCA0-11046F5944DB}" type="datetimeFigureOut">
              <a:rPr lang="en-US"/>
              <a:pPr>
                <a:defRPr/>
              </a:pPr>
              <a:t>1/14/24</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8B1CD4FA-6E89-0944-8EE2-26726081A66B}" type="slidenum">
              <a:rPr lang="en-US"/>
              <a:pPr>
                <a:defRPr/>
              </a:pPr>
              <a:t>‹#›</a:t>
            </a:fld>
            <a:endParaRPr lang="en-US"/>
          </a:p>
        </p:txBody>
      </p:sp>
    </p:spTree>
    <p:extLst>
      <p:ext uri="{BB962C8B-B14F-4D97-AF65-F5344CB8AC3E}">
        <p14:creationId xmlns:p14="http://schemas.microsoft.com/office/powerpoint/2010/main" val="18561130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0" indent="0">
              <a:buNone/>
              <a:defRPr sz="1600">
                <a:solidFill>
                  <a:schemeClr val="tx1">
                    <a:tint val="75000"/>
                  </a:schemeClr>
                </a:solidFill>
              </a:defRPr>
            </a:lvl3pPr>
            <a:lvl4pPr marL="1371316" indent="0">
              <a:buNone/>
              <a:defRPr sz="1400">
                <a:solidFill>
                  <a:schemeClr val="tx1">
                    <a:tint val="75000"/>
                  </a:schemeClr>
                </a:solidFill>
              </a:defRPr>
            </a:lvl4pPr>
            <a:lvl5pPr marL="1828421" indent="0">
              <a:buNone/>
              <a:defRPr sz="1400">
                <a:solidFill>
                  <a:schemeClr val="tx1">
                    <a:tint val="75000"/>
                  </a:schemeClr>
                </a:solidFill>
              </a:defRPr>
            </a:lvl5pPr>
            <a:lvl6pPr marL="2285526" indent="0">
              <a:buNone/>
              <a:defRPr sz="1400">
                <a:solidFill>
                  <a:schemeClr val="tx1">
                    <a:tint val="75000"/>
                  </a:schemeClr>
                </a:solidFill>
              </a:defRPr>
            </a:lvl6pPr>
            <a:lvl7pPr marL="2742630" indent="0">
              <a:buNone/>
              <a:defRPr sz="1400">
                <a:solidFill>
                  <a:schemeClr val="tx1">
                    <a:tint val="75000"/>
                  </a:schemeClr>
                </a:solidFill>
              </a:defRPr>
            </a:lvl7pPr>
            <a:lvl8pPr marL="3199736" indent="0">
              <a:buNone/>
              <a:defRPr sz="1400">
                <a:solidFill>
                  <a:schemeClr val="tx1">
                    <a:tint val="75000"/>
                  </a:schemeClr>
                </a:solidFill>
              </a:defRPr>
            </a:lvl8pPr>
            <a:lvl9pPr marL="365684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C5415864-B350-F944-A33F-1FB396C12B22}" type="datetimeFigureOut">
              <a:rPr lang="en-US"/>
              <a:pPr>
                <a:defRPr/>
              </a:pPr>
              <a:t>1/14/24</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2E7D49A2-59D1-1A46-81AA-314D5C05011E}" type="slidenum">
              <a:rPr lang="en-US"/>
              <a:pPr>
                <a:defRPr/>
              </a:pPr>
              <a:t>‹#›</a:t>
            </a:fld>
            <a:endParaRPr lang="en-US"/>
          </a:p>
        </p:txBody>
      </p:sp>
    </p:spTree>
    <p:extLst>
      <p:ext uri="{BB962C8B-B14F-4D97-AF65-F5344CB8AC3E}">
        <p14:creationId xmlns:p14="http://schemas.microsoft.com/office/powerpoint/2010/main" val="36628433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0A3B8476-5F8B-CA4E-AD68-B11DA62738D7}" type="datetimeFigureOut">
              <a:rPr lang="en-US"/>
              <a:pPr>
                <a:defRPr/>
              </a:pPr>
              <a:t>1/14/24</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41710195-EDB5-4248-A168-BA7A8AA45B73}" type="slidenum">
              <a:rPr lang="en-US"/>
              <a:pPr>
                <a:defRPr/>
              </a:pPr>
              <a:t>‹#›</a:t>
            </a:fld>
            <a:endParaRPr lang="en-US"/>
          </a:p>
        </p:txBody>
      </p:sp>
    </p:spTree>
    <p:extLst>
      <p:ext uri="{BB962C8B-B14F-4D97-AF65-F5344CB8AC3E}">
        <p14:creationId xmlns:p14="http://schemas.microsoft.com/office/powerpoint/2010/main" val="2557807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26BD5B6-7EDE-174D-9F33-7498F3F9CDEB}" type="datetimeFigureOut">
              <a:rPr lang="en-US"/>
              <a:pPr>
                <a:defRPr/>
              </a:pPr>
              <a:t>1/14/24</a:t>
            </a:fld>
            <a:endParaRPr lang="en-US"/>
          </a:p>
        </p:txBody>
      </p:sp>
      <p:sp>
        <p:nvSpPr>
          <p:cNvPr id="8" name="Footer Placeholder 7"/>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EDC9B17-C510-8E42-9DE4-0A81BA6E88D8}" type="slidenum">
              <a:rPr lang="en-US"/>
              <a:pPr>
                <a:defRPr/>
              </a:pPr>
              <a:t>‹#›</a:t>
            </a:fld>
            <a:endParaRPr lang="en-US"/>
          </a:p>
        </p:txBody>
      </p:sp>
    </p:spTree>
    <p:extLst>
      <p:ext uri="{BB962C8B-B14F-4D97-AF65-F5344CB8AC3E}">
        <p14:creationId xmlns:p14="http://schemas.microsoft.com/office/powerpoint/2010/main" val="2619226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3C2BD62A-8FAD-5843-B55E-150FE8C854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795421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01219230-C8B6-F447-B6C7-B3EEC81A092E}" type="datetimeFigureOut">
              <a:rPr lang="en-US"/>
              <a:pPr>
                <a:defRPr/>
              </a:pPr>
              <a:t>1/14/24</a:t>
            </a:fld>
            <a:endParaRPr lang="en-US"/>
          </a:p>
        </p:txBody>
      </p:sp>
      <p:sp>
        <p:nvSpPr>
          <p:cNvPr id="4" name="Footer Placeholder 3"/>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04529F2-7C75-9F48-B429-30920792C55F}" type="slidenum">
              <a:rPr lang="en-US"/>
              <a:pPr>
                <a:defRPr/>
              </a:pPr>
              <a:t>‹#›</a:t>
            </a:fld>
            <a:endParaRPr lang="en-US"/>
          </a:p>
        </p:txBody>
      </p:sp>
    </p:spTree>
    <p:extLst>
      <p:ext uri="{BB962C8B-B14F-4D97-AF65-F5344CB8AC3E}">
        <p14:creationId xmlns:p14="http://schemas.microsoft.com/office/powerpoint/2010/main" val="28471378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42589EBB-8456-5845-B562-0E191F3F01DE}" type="datetimeFigureOut">
              <a:rPr lang="en-US"/>
              <a:pPr>
                <a:defRPr/>
              </a:pPr>
              <a:t>1/14/24</a:t>
            </a:fld>
            <a:endParaRPr lang="en-US"/>
          </a:p>
        </p:txBody>
      </p:sp>
      <p:sp>
        <p:nvSpPr>
          <p:cNvPr id="3" name="Footer Placeholder 2"/>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926CF33-5A4A-5D42-AE58-E4636F8D3AFE}" type="slidenum">
              <a:rPr lang="en-US"/>
              <a:pPr>
                <a:defRPr/>
              </a:pPr>
              <a:t>‹#›</a:t>
            </a:fld>
            <a:endParaRPr lang="en-US"/>
          </a:p>
        </p:txBody>
      </p:sp>
    </p:spTree>
    <p:extLst>
      <p:ext uri="{BB962C8B-B14F-4D97-AF65-F5344CB8AC3E}">
        <p14:creationId xmlns:p14="http://schemas.microsoft.com/office/powerpoint/2010/main" val="38915515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E95DDFF6-2B46-5C41-89A7-3BAC9D813C42}" type="datetimeFigureOut">
              <a:rPr lang="en-US"/>
              <a:pPr>
                <a:defRPr/>
              </a:pPr>
              <a:t>1/14/24</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78C59CE1-C709-5D44-A85E-6A12C12D4C89}" type="slidenum">
              <a:rPr lang="en-US"/>
              <a:pPr>
                <a:defRPr/>
              </a:pPr>
              <a:t>‹#›</a:t>
            </a:fld>
            <a:endParaRPr lang="en-US"/>
          </a:p>
        </p:txBody>
      </p:sp>
    </p:spTree>
    <p:extLst>
      <p:ext uri="{BB962C8B-B14F-4D97-AF65-F5344CB8AC3E}">
        <p14:creationId xmlns:p14="http://schemas.microsoft.com/office/powerpoint/2010/main" val="5722291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E9296C98-8B9E-A24F-9094-9CC6A9C385DE}" type="datetimeFigureOut">
              <a:rPr lang="en-US"/>
              <a:pPr>
                <a:defRPr/>
              </a:pPr>
              <a:t>1/14/24</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FFB39CE7-8323-D649-B94E-DBB1FAF285CC}" type="slidenum">
              <a:rPr lang="en-US"/>
              <a:pPr>
                <a:defRPr/>
              </a:pPr>
              <a:t>‹#›</a:t>
            </a:fld>
            <a:endParaRPr lang="en-US"/>
          </a:p>
        </p:txBody>
      </p:sp>
    </p:spTree>
    <p:extLst>
      <p:ext uri="{BB962C8B-B14F-4D97-AF65-F5344CB8AC3E}">
        <p14:creationId xmlns:p14="http://schemas.microsoft.com/office/powerpoint/2010/main" val="33101956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0F9B04A-E865-9746-A011-B603F98DB7D7}" type="datetimeFigureOut">
              <a:rPr lang="en-US"/>
              <a:pPr>
                <a:defRPr/>
              </a:pPr>
              <a:t>1/14/24</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8377667E-739E-F741-8EB0-1B41C9DB645E}" type="slidenum">
              <a:rPr lang="en-US"/>
              <a:pPr>
                <a:defRPr/>
              </a:pPr>
              <a:t>‹#›</a:t>
            </a:fld>
            <a:endParaRPr lang="en-US"/>
          </a:p>
        </p:txBody>
      </p:sp>
    </p:spTree>
    <p:extLst>
      <p:ext uri="{BB962C8B-B14F-4D97-AF65-F5344CB8AC3E}">
        <p14:creationId xmlns:p14="http://schemas.microsoft.com/office/powerpoint/2010/main" val="2715186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F77C801-3430-384E-A7A3-131371E8884A}" type="datetimeFigureOut">
              <a:rPr lang="en-US"/>
              <a:pPr>
                <a:defRPr/>
              </a:pPr>
              <a:t>1/14/24</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7E3F521D-DB26-5841-A98A-646D54909188}" type="slidenum">
              <a:rPr lang="en-US"/>
              <a:pPr>
                <a:defRPr/>
              </a:pPr>
              <a:t>‹#›</a:t>
            </a:fld>
            <a:endParaRPr lang="en-US"/>
          </a:p>
        </p:txBody>
      </p:sp>
    </p:spTree>
    <p:extLst>
      <p:ext uri="{BB962C8B-B14F-4D97-AF65-F5344CB8AC3E}">
        <p14:creationId xmlns:p14="http://schemas.microsoft.com/office/powerpoint/2010/main" val="26273989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0854517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608143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7309708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654399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9D5D9E05-03DC-4F4F-B3F3-27B3EF41B6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377248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1575536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7100088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8470222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2533341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2030988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0011837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8080954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442155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5311535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F03B550-C747-764E-B04E-B50512C96730}" type="slidenum">
              <a:rPr lang="en-US"/>
              <a:pPr>
                <a:defRPr/>
              </a:pPr>
              <a:t>‹#›</a:t>
            </a:fld>
            <a:endParaRPr lang="en-US"/>
          </a:p>
        </p:txBody>
      </p:sp>
    </p:spTree>
    <p:extLst>
      <p:ext uri="{BB962C8B-B14F-4D97-AF65-F5344CB8AC3E}">
        <p14:creationId xmlns:p14="http://schemas.microsoft.com/office/powerpoint/2010/main" val="25564445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theme" Target="../theme/theme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theme" Target="../theme/theme12.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3.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4.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5.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media/image2.png"/><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6.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image" Target="../media/image4.png"/><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image" Target="../media/image3.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8.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9.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pitchFamily="-112" charset="-128"/>
                <a:cs typeface="ＭＳ Ｐゴシック" pitchFamily="-112" charset="-128"/>
              </a:defRPr>
            </a:lvl1pPr>
          </a:lstStyle>
          <a:p>
            <a:pPr defTabSz="914400" fontAlgn="base">
              <a:spcBef>
                <a:spcPct val="0"/>
              </a:spcBef>
              <a:spcAft>
                <a:spcPct val="0"/>
              </a:spcAft>
              <a:defRPr/>
            </a:pPr>
            <a:endParaRPr lang="en-US">
              <a:latin typeface="Arial" charset="0"/>
            </a:endParaRPr>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pitchFamily="-112" charset="-128"/>
                <a:cs typeface="ＭＳ Ｐゴシック" pitchFamily="-112" charset="-128"/>
              </a:defRPr>
            </a:lvl1pPr>
          </a:lstStyle>
          <a:p>
            <a:pPr defTabSz="914400" fontAlgn="base">
              <a:spcBef>
                <a:spcPct val="0"/>
              </a:spcBef>
              <a:spcAft>
                <a:spcPct val="0"/>
              </a:spcAft>
              <a:defRPr/>
            </a:pPr>
            <a:endParaRPr lang="en-US">
              <a:latin typeface="Arial" charset="0"/>
            </a:endParaRPr>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ＭＳ Ｐゴシック" charset="0"/>
              </a:defRPr>
            </a:lvl1pPr>
          </a:lstStyle>
          <a:p>
            <a:pPr defTabSz="914400" fontAlgn="base">
              <a:spcBef>
                <a:spcPct val="0"/>
              </a:spcBef>
              <a:spcAft>
                <a:spcPct val="0"/>
              </a:spcAft>
              <a:defRPr/>
            </a:pPr>
            <a:fld id="{2BC7EDEB-7205-E142-9CEF-9E7393F5CE88}" type="slidenum">
              <a:rPr lang="en-US">
                <a:latin typeface="Arial" charset="0"/>
                <a:ea typeface="ＭＳ Ｐゴシック" charset="0"/>
              </a:rPr>
              <a:pPr defTabSz="914400" fontAlgn="base">
                <a:spcBef>
                  <a:spcPct val="0"/>
                </a:spcBef>
                <a:spcAft>
                  <a:spcPct val="0"/>
                </a:spcAft>
                <a:defRPr/>
              </a:pPr>
              <a:t>‹#›</a:t>
            </a:fld>
            <a:endParaRPr lang="en-US">
              <a:latin typeface="Arial" charset="0"/>
              <a:ea typeface="ＭＳ Ｐゴシック" charset="0"/>
            </a:endParaRPr>
          </a:p>
        </p:txBody>
      </p:sp>
    </p:spTree>
    <p:extLst>
      <p:ext uri="{BB962C8B-B14F-4D97-AF65-F5344CB8AC3E}">
        <p14:creationId xmlns:p14="http://schemas.microsoft.com/office/powerpoint/2010/main" val="12562249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801" r:id="rId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2"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37124029"/>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 id="2147484023" r:id="rId12"/>
    <p:sldLayoutId id="214748402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4FB8A746-AC4E-B04B-B719-B00109B78261}" type="slidenum">
              <a:rPr lang="en-US"/>
              <a:pPr>
                <a:defRPr/>
              </a:pPr>
              <a:t>‹#›</a:t>
            </a:fld>
            <a:endParaRPr lang="en-US"/>
          </a:p>
        </p:txBody>
      </p:sp>
    </p:spTree>
    <p:extLst>
      <p:ext uri="{BB962C8B-B14F-4D97-AF65-F5344CB8AC3E}">
        <p14:creationId xmlns:p14="http://schemas.microsoft.com/office/powerpoint/2010/main" val="1931402275"/>
      </p:ext>
    </p:extLst>
  </p:cSld>
  <p:clrMap bg1="dk2" tx1="lt1" bg2="dk1" tx2="lt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 id="2147484037"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defRPr>
            </a:lvl1pPr>
          </a:lstStyle>
          <a:p>
            <a:pPr>
              <a:defRPr/>
            </a:pPr>
            <a:fld id="{D1676332-2FEB-0143-A8CC-7B37BF4AD214}" type="slidenum">
              <a:rPr lang="en-US"/>
              <a:pPr>
                <a:defRPr/>
              </a:pPr>
              <a:t>‹#›</a:t>
            </a:fld>
            <a:endParaRPr lang="en-US"/>
          </a:p>
        </p:txBody>
      </p:sp>
    </p:spTree>
    <p:extLst>
      <p:ext uri="{BB962C8B-B14F-4D97-AF65-F5344CB8AC3E}">
        <p14:creationId xmlns:p14="http://schemas.microsoft.com/office/powerpoint/2010/main" val="36232914"/>
      </p:ext>
    </p:extLst>
  </p:cSld>
  <p:clrMap bg1="dk2" tx1="lt1" bg2="dk1" tx2="lt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 id="2147484050"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Times New Roman"/>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Times New Roman"/>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solidFill>
                  <a:srgbClr val="000000"/>
                </a:solidFill>
                <a:latin typeface="Times New Roman" charset="0"/>
              </a:defRPr>
            </a:lvl1pPr>
          </a:lstStyle>
          <a:p>
            <a:pPr>
              <a:defRPr/>
            </a:pPr>
            <a:fld id="{A44C4530-8D25-7249-9946-C5C7DA6267EA}" type="slidenum">
              <a:rPr lang="en-US"/>
              <a:pPr>
                <a:defRPr/>
              </a:pPr>
              <a:t>‹#›</a:t>
            </a:fld>
            <a:endParaRPr lang="en-US"/>
          </a:p>
        </p:txBody>
      </p:sp>
    </p:spTree>
    <p:extLst>
      <p:ext uri="{BB962C8B-B14F-4D97-AF65-F5344CB8AC3E}">
        <p14:creationId xmlns:p14="http://schemas.microsoft.com/office/powerpoint/2010/main" val="3935779287"/>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4576A3F5-517B-2C4E-8D9B-82684AFDC7C1}"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1614409599"/>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5F536B9-2D56-D945-AE3B-D9693CDC2E0B}" type="slidenum">
              <a:rPr lang="en-US"/>
              <a:pPr>
                <a:defRPr/>
              </a:pPr>
              <a:t>‹#›</a:t>
            </a:fld>
            <a:endParaRPr lang="en-US"/>
          </a:p>
        </p:txBody>
      </p:sp>
    </p:spTree>
    <p:extLst>
      <p:ext uri="{BB962C8B-B14F-4D97-AF65-F5344CB8AC3E}">
        <p14:creationId xmlns:p14="http://schemas.microsoft.com/office/powerpoint/2010/main" val="1708177013"/>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619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03"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36205"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6206"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08"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0"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2"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5"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13623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5F0147BE-B8C6-D344-A893-741E9858A35E}" type="slidenum">
              <a:rPr lang="en-US"/>
              <a:pPr>
                <a:defRPr/>
              </a:pPr>
              <a:t>‹#›</a:t>
            </a:fld>
            <a:endParaRPr lang="en-US"/>
          </a:p>
        </p:txBody>
      </p:sp>
    </p:spTree>
    <p:extLst>
      <p:ext uri="{BB962C8B-B14F-4D97-AF65-F5344CB8AC3E}">
        <p14:creationId xmlns:p14="http://schemas.microsoft.com/office/powerpoint/2010/main" val="2432251942"/>
      </p:ext>
    </p:extLst>
  </p:cSld>
  <p:clrMap bg1="dk2" tx1="lt1" bg2="dk1" tx2="lt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45655952"/>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 id="2147484111" r:id="rId12"/>
    <p:sldLayoutId id="214748411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3C66E19-9CD0-224A-9094-37324153C567}" type="slidenum">
              <a:rPr lang="en-US"/>
              <a:pPr>
                <a:defRPr/>
              </a:pPr>
              <a:t>‹#›</a:t>
            </a:fld>
            <a:endParaRPr lang="en-US"/>
          </a:p>
        </p:txBody>
      </p:sp>
    </p:spTree>
    <p:extLst>
      <p:ext uri="{BB962C8B-B14F-4D97-AF65-F5344CB8AC3E}">
        <p14:creationId xmlns:p14="http://schemas.microsoft.com/office/powerpoint/2010/main" val="944160858"/>
      </p:ext>
    </p:ext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 id="2147484123" r:id="rId10"/>
    <p:sldLayoutId id="2147484124"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defTabSz="914400" fontAlgn="base">
              <a:spcAft>
                <a:spcPct val="0"/>
              </a:spcAft>
              <a:defRPr/>
            </a:pPr>
            <a:endParaRPr lang="en-US">
              <a:solidFill>
                <a:srgbClr val="FFFFFF"/>
              </a:solidFill>
            </a:endParaRPr>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defTabSz="914400" fontAlgn="base">
              <a:spcAft>
                <a:spcPct val="0"/>
              </a:spcAft>
              <a:defRPr/>
            </a:pPr>
            <a:endParaRPr lang="en-US">
              <a:solidFill>
                <a:srgbClr val="FFFFFF"/>
              </a:solidFill>
            </a:endParaRPr>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defTabSz="914400" fontAlgn="base">
              <a:spcAft>
                <a:spcPct val="0"/>
              </a:spcAft>
              <a:defRPr/>
            </a:pPr>
            <a:fld id="{51EDDB6D-DEB8-494D-9C7B-59002960290D}" type="slidenum">
              <a:rPr lang="en-US">
                <a:solidFill>
                  <a:srgbClr val="FFFFFF"/>
                </a:solidFill>
                <a:latin typeface="Times New Roman" charset="0"/>
                <a:ea typeface="ＭＳ Ｐゴシック" charset="0"/>
                <a:cs typeface="ＭＳ Ｐゴシック" charset="0"/>
              </a:rPr>
              <a:pPr defTabSz="914400" fontAlgn="base">
                <a:spcAft>
                  <a:spcPct val="0"/>
                </a:spcAft>
                <a:defRPr/>
              </a:pPr>
              <a:t>‹#›</a:t>
            </a:fld>
            <a:endParaRPr lang="en-US">
              <a:solidFill>
                <a:srgbClr val="FFFFFF"/>
              </a:solidFill>
              <a:latin typeface="Times New Roman" charset="0"/>
              <a:ea typeface="ＭＳ Ｐゴシック" charset="0"/>
              <a:cs typeface="ＭＳ Ｐゴシック" charset="0"/>
            </a:endParaRPr>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2384459"/>
      </p:ext>
    </p:extLst>
  </p:cSld>
  <p:clrMap bg1="dk2" tx1="lt1" bg2="dk1"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129C3897-9112-4842-A7B8-AECB5A601953}"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28587481"/>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8962"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963"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defTabSz="914400" fontAlgn="base">
              <a:spcBef>
                <a:spcPct val="0"/>
              </a:spcBef>
              <a:spcAft>
                <a:spcPct val="0"/>
              </a:spcAft>
              <a:defRPr/>
            </a:pPr>
            <a:endParaRPr lang="en-US"/>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defTabSz="914400" fontAlgn="base">
              <a:spcBef>
                <a:spcPct val="0"/>
              </a:spcBef>
              <a:spcAft>
                <a:spcPct val="0"/>
              </a:spcAft>
              <a:defRPr/>
            </a:pPr>
            <a:endParaRPr lang="en-US"/>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defTabSz="914400" fontAlgn="base">
              <a:spcBef>
                <a:spcPct val="0"/>
              </a:spcBef>
              <a:spcAft>
                <a:spcPct val="0"/>
              </a:spcAft>
              <a:defRPr/>
            </a:pPr>
            <a:fld id="{E3475483-EE83-C948-911D-AF098833C30E}"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10060389"/>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53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defTabSz="914400" fontAlgn="base">
              <a:spcBef>
                <a:spcPct val="0"/>
              </a:spcBef>
              <a:spcAft>
                <a:spcPct val="0"/>
              </a:spcAft>
              <a:defRPr/>
            </a:pPr>
            <a:fld id="{D2B61E63-2D9D-2A42-BE44-0A780397CB07}"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81364138"/>
      </p:ext>
    </p:extLst>
  </p:cSld>
  <p:clrMap bg1="lt1" tx1="dk1" bg2="lt2" tx2="dk2" accent1="accent1" accent2="accent2" accent3="accent3" accent4="accent4" accent5="accent5" accent6="accent6" hlink="hlink" folHlink="folHlink"/>
  <p:sldLayoutIdLst>
    <p:sldLayoutId id="2147483924"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2009377"/>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xStyles>
    <p:title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3200" b="1">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b="1">
          <a:solidFill>
            <a:schemeClr val="bg1"/>
          </a:solidFill>
          <a:latin typeface="+mn-lt"/>
          <a:ea typeface="+mn-ea"/>
        </a:defRPr>
      </a:lvl2pPr>
      <a:lvl3pPr marL="1143000" indent="-228600" algn="l" rtl="0" eaLnBrk="1" fontAlgn="base" hangingPunct="1">
        <a:spcBef>
          <a:spcPct val="20000"/>
        </a:spcBef>
        <a:spcAft>
          <a:spcPct val="0"/>
        </a:spcAft>
        <a:buChar char="•"/>
        <a:defRPr sz="2400" b="1">
          <a:solidFill>
            <a:schemeClr val="bg1"/>
          </a:solidFill>
          <a:latin typeface="+mn-lt"/>
          <a:ea typeface="+mn-ea"/>
        </a:defRPr>
      </a:lvl3pPr>
      <a:lvl4pPr marL="1600200" indent="-228600" algn="l" rtl="0" eaLnBrk="1" fontAlgn="base" hangingPunct="1">
        <a:spcBef>
          <a:spcPct val="20000"/>
        </a:spcBef>
        <a:spcAft>
          <a:spcPct val="0"/>
        </a:spcAft>
        <a:buChar char="–"/>
        <a:defRPr sz="2000" b="1">
          <a:solidFill>
            <a:schemeClr val="bg1"/>
          </a:solidFill>
          <a:latin typeface="+mn-lt"/>
          <a:ea typeface="+mn-ea"/>
        </a:defRPr>
      </a:lvl4pPr>
      <a:lvl5pPr marL="2057400" indent="-228600" algn="l" rtl="0" eaLnBrk="1" fontAlgn="base" hangingPunct="1">
        <a:spcBef>
          <a:spcPct val="20000"/>
        </a:spcBef>
        <a:spcAft>
          <a:spcPct val="0"/>
        </a:spcAft>
        <a:buChar char="»"/>
        <a:defRPr sz="2000" b="1">
          <a:solidFill>
            <a:schemeClr val="bg1"/>
          </a:solidFill>
          <a:latin typeface="+mn-lt"/>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1863680827"/>
      </p:ext>
    </p:extLst>
  </p:cSld>
  <p:clrMap bg1="dk2" tx1="lt1" bg2="dk1" tx2="lt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FBC3F885-4EF5-8942-A71E-1717EDB16E86}" type="slidenum">
              <a:rPr lang="en-US"/>
              <a:pPr>
                <a:defRPr/>
              </a:pPr>
              <a:t>‹#›</a:t>
            </a:fld>
            <a:endParaRPr lang="en-US"/>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755900"/>
      </p:ext>
    </p:extLst>
  </p:cSld>
  <p:clrMap bg1="dk2" tx1="lt1" bg2="dk1" tx2="lt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 id="2147483986"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08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2508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0" tIns="45711" rIns="91420"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20" tIns="45711" rIns="91420" bIns="45711" numCol="1" anchor="ctr" anchorCtr="0" compatLnSpc="1">
            <a:prstTxWarp prst="textNoShape">
              <a:avLst/>
            </a:prstTxWarp>
          </a:bodyPr>
          <a:lstStyle>
            <a:lvl1pPr defTabSz="455613">
              <a:defRPr sz="1200">
                <a:solidFill>
                  <a:srgbClr val="898989"/>
                </a:solidFill>
                <a:latin typeface="Calibri" charset="0"/>
                <a:cs typeface="Arial" charset="0"/>
                <a:sym typeface="Arial" charset="0"/>
              </a:defRPr>
            </a:lvl1pPr>
          </a:lstStyle>
          <a:p>
            <a:pPr>
              <a:defRPr/>
            </a:pPr>
            <a:fld id="{435090FA-97C6-0F42-88D2-CF26FBEE8361}" type="datetimeFigureOut">
              <a:rPr lang="en-US"/>
              <a:pPr>
                <a:defRPr/>
              </a:pPr>
              <a:t>1/14/24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0" tIns="45711" rIns="91420" bIns="45711" rtlCol="0" anchor="ctr"/>
          <a:lstStyle>
            <a:lvl1pPr algn="ctr" defTabSz="457106" fontAlgn="auto">
              <a:spcBef>
                <a:spcPts val="0"/>
              </a:spcBef>
              <a:spcAft>
                <a:spcPts val="0"/>
              </a:spcAft>
              <a:defRPr sz="1200">
                <a:solidFill>
                  <a:prstClr val="black">
                    <a:tint val="75000"/>
                  </a:prstClr>
                </a:solidFill>
                <a:latin typeface="Calibri"/>
                <a:ea typeface="Arial"/>
                <a:cs typeface="Arial"/>
                <a:sym typeface="Aria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20" tIns="45711" rIns="91420" bIns="45711" numCol="1" anchor="ctr" anchorCtr="0" compatLnSpc="1">
            <a:prstTxWarp prst="textNoShape">
              <a:avLst/>
            </a:prstTxWarp>
          </a:bodyPr>
          <a:lstStyle>
            <a:lvl1pPr algn="r" defTabSz="455613">
              <a:defRPr sz="1200">
                <a:solidFill>
                  <a:srgbClr val="898989"/>
                </a:solidFill>
                <a:latin typeface="Calibri" charset="0"/>
                <a:cs typeface="Arial" charset="0"/>
                <a:sym typeface="Arial" charset="0"/>
              </a:defRPr>
            </a:lvl1pPr>
          </a:lstStyle>
          <a:p>
            <a:pPr>
              <a:defRPr/>
            </a:pPr>
            <a:fld id="{B3095FBB-E422-2242-90A7-1CA55E2A572C}" type="slidenum">
              <a:rPr lang="en-US"/>
              <a:pPr>
                <a:defRPr/>
              </a:pPr>
              <a:t>‹#›</a:t>
            </a:fld>
            <a:endParaRPr lang="en-US"/>
          </a:p>
        </p:txBody>
      </p:sp>
    </p:spTree>
    <p:extLst>
      <p:ext uri="{BB962C8B-B14F-4D97-AF65-F5344CB8AC3E}">
        <p14:creationId xmlns:p14="http://schemas.microsoft.com/office/powerpoint/2010/main" val="1093389696"/>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079" indent="-228553" algn="l" defTabSz="457106" rtl="0" eaLnBrk="1" latinLnBrk="0" hangingPunct="1">
        <a:spcBef>
          <a:spcPct val="20000"/>
        </a:spcBef>
        <a:buFont typeface="Arial"/>
        <a:buChar char="•"/>
        <a:defRPr sz="2000" kern="1200">
          <a:solidFill>
            <a:schemeClr val="tx1"/>
          </a:solidFill>
          <a:latin typeface="+mn-lt"/>
          <a:ea typeface="+mn-ea"/>
          <a:cs typeface="+mn-cs"/>
        </a:defRPr>
      </a:lvl6pPr>
      <a:lvl7pPr marL="2971184" indent="-228553" algn="l" defTabSz="457106" rtl="0" eaLnBrk="1" latinLnBrk="0" hangingPunct="1">
        <a:spcBef>
          <a:spcPct val="20000"/>
        </a:spcBef>
        <a:buFont typeface="Arial"/>
        <a:buChar char="•"/>
        <a:defRPr sz="2000" kern="1200">
          <a:solidFill>
            <a:schemeClr val="tx1"/>
          </a:solidFill>
          <a:latin typeface="+mn-lt"/>
          <a:ea typeface="+mn-ea"/>
          <a:cs typeface="+mn-cs"/>
        </a:defRPr>
      </a:lvl7pPr>
      <a:lvl8pPr marL="3428289" indent="-228553" algn="l" defTabSz="457106" rtl="0" eaLnBrk="1" latinLnBrk="0" hangingPunct="1">
        <a:spcBef>
          <a:spcPct val="20000"/>
        </a:spcBef>
        <a:buFont typeface="Arial"/>
        <a:buChar char="•"/>
        <a:defRPr sz="2000" kern="1200">
          <a:solidFill>
            <a:schemeClr val="tx1"/>
          </a:solidFill>
          <a:latin typeface="+mn-lt"/>
          <a:ea typeface="+mn-ea"/>
          <a:cs typeface="+mn-cs"/>
        </a:defRPr>
      </a:lvl8pPr>
      <a:lvl9pPr marL="3885394" indent="-228553" algn="l" defTabSz="4571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3.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8.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86.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128.xml"/><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04.xml"/><Relationship Id="rId5" Type="http://schemas.openxmlformats.org/officeDocument/2006/relationships/image" Target="../media/image24.jpeg"/><Relationship Id="rId4" Type="http://schemas.openxmlformats.org/officeDocument/2006/relationships/hyperlink" Target="https://www.google.com/url?sa=i&amp;url=https%3A%2F%2Fwww.jetphotos.com%2Fphoto%2F9762352&amp;psig=AOvVaw0r70if_Xa0XQnzTxzCKVOh&amp;ust=1670385464064000&amp;source=images&amp;cd=vfe&amp;ved=2ahUKEwiNr4fzjOT7AhV-jo4IHaTnCC0QjRx6BAgAEAo"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04.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34.xml"/><Relationship Id="rId4" Type="http://schemas.openxmlformats.org/officeDocument/2006/relationships/image" Target="../media/image27.emf"/></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157.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15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100.xml"/><Relationship Id="rId4" Type="http://schemas.openxmlformats.org/officeDocument/2006/relationships/image" Target="../media/image33.gif"/></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39.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39.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39.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16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1.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86.xml"/><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86.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5.xml"/><Relationship Id="rId1" Type="http://schemas.openxmlformats.org/officeDocument/2006/relationships/slideLayout" Target="../slideLayouts/slideLayout10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8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0.xml"/><Relationship Id="rId1" Type="http://schemas.openxmlformats.org/officeDocument/2006/relationships/slideLayout" Target="../slideLayouts/slideLayout74.xml"/><Relationship Id="rId4" Type="http://schemas.openxmlformats.org/officeDocument/2006/relationships/image" Target="../media/image46.e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61.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86.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5.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04.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111.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1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86081"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0513" cy="566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sz="quarter"/>
          </p:nvPr>
        </p:nvSpPr>
        <p:spPr>
          <a:xfrm>
            <a:off x="0" y="371821"/>
            <a:ext cx="7641874" cy="3590579"/>
          </a:xfrm>
        </p:spPr>
        <p:txBody>
          <a:bodyPr anchor="ctr"/>
          <a:lstStyle/>
          <a:p>
            <a:pPr>
              <a:lnSpc>
                <a:spcPct val="80000"/>
              </a:lnSpc>
              <a:defRPr/>
            </a:pPr>
            <a:r>
              <a:rPr lang="ar-JO" sz="7200" b="1" dirty="0">
                <a:solidFill>
                  <a:schemeClr val="bg1"/>
                </a:solidFill>
                <a:effectLst>
                  <a:glow rad="355600">
                    <a:schemeClr val="tx1"/>
                  </a:glow>
                </a:effectLst>
                <a:latin typeface="Arial" charset="0"/>
                <a:cs typeface="Arial" charset="0"/>
              </a:rPr>
              <a:t>أساليب الدراسة   والتفسير الكتابية</a:t>
            </a:r>
            <a:endParaRPr lang="en-US" sz="7200" b="1" dirty="0">
              <a:solidFill>
                <a:schemeClr val="bg1"/>
              </a:solidFill>
              <a:effectLst>
                <a:glow rad="355600">
                  <a:schemeClr val="tx1"/>
                </a:glow>
              </a:effectLst>
              <a:latin typeface="Arial" charset="0"/>
              <a:cs typeface="Arial" charset="0"/>
            </a:endParaRPr>
          </a:p>
        </p:txBody>
      </p:sp>
      <p:sp>
        <p:nvSpPr>
          <p:cNvPr id="3" name="Rectangle 2">
            <a:extLst>
              <a:ext uri="{FF2B5EF4-FFF2-40B4-BE49-F238E27FC236}">
                <a16:creationId xmlns:a16="http://schemas.microsoft.com/office/drawing/2014/main" id="{7E48E00A-F62C-6E85-B449-6433D0AD3B43}"/>
              </a:ext>
            </a:extLst>
          </p:cNvPr>
          <p:cNvSpPr>
            <a:spLocks noChangeArrowheads="1"/>
          </p:cNvSpPr>
          <p:nvPr/>
        </p:nvSpPr>
        <p:spPr bwMode="auto">
          <a:xfrm>
            <a:off x="0" y="5555674"/>
            <a:ext cx="9144000" cy="129770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a:cs typeface="Arial"/>
              </a:rPr>
              <a:t>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a:t>
            </a:r>
            <a:r>
              <a:rPr lang="ar-JO" sz="1600" b="1" kern="0" dirty="0">
                <a:solidFill>
                  <a:srgbClr val="FFFFFF"/>
                </a:solidFill>
                <a:effectLst>
                  <a:outerShdw blurRad="38100" dist="38100" dir="2700000" algn="tl">
                    <a:srgbClr val="000000"/>
                  </a:outerShdw>
                </a:effectLst>
                <a:latin typeface="Arial"/>
                <a:ea typeface="ＭＳ Ｐゴシック" charset="0"/>
                <a:cs typeface="Arial"/>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
        <p:nvSpPr>
          <p:cNvPr id="4" name="Title 1">
            <a:extLst>
              <a:ext uri="{FF2B5EF4-FFF2-40B4-BE49-F238E27FC236}">
                <a16:creationId xmlns:a16="http://schemas.microsoft.com/office/drawing/2014/main" id="{65D0D1BE-0502-A065-BE51-D73E35EABC1A}"/>
              </a:ext>
            </a:extLst>
          </p:cNvPr>
          <p:cNvSpPr txBox="1">
            <a:spLocks/>
          </p:cNvSpPr>
          <p:nvPr/>
        </p:nvSpPr>
        <p:spPr bwMode="auto">
          <a:xfrm>
            <a:off x="1052946" y="3860171"/>
            <a:ext cx="5749636" cy="15153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5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a:lnSpc>
                <a:spcPct val="80000"/>
              </a:lnSpc>
              <a:defRPr/>
            </a:pPr>
            <a:r>
              <a:rPr lang="ar-JO" sz="7200" b="1" kern="0" dirty="0">
                <a:solidFill>
                  <a:schemeClr val="bg1"/>
                </a:solidFill>
                <a:effectLst>
                  <a:glow rad="355600">
                    <a:schemeClr val="tx1"/>
                  </a:glow>
                </a:effectLst>
                <a:latin typeface="Arial" charset="0"/>
                <a:cs typeface="Arial" charset="0"/>
              </a:rPr>
              <a:t>وصف المساق</a:t>
            </a:r>
            <a:endParaRPr lang="en-US" sz="7200" b="1" kern="0" dirty="0">
              <a:solidFill>
                <a:schemeClr val="bg1"/>
              </a:solidFill>
              <a:effectLst>
                <a:glow rad="355600">
                  <a:schemeClr val="tx1"/>
                </a:glow>
              </a:effectLst>
              <a:latin typeface="Arial" charset="0"/>
              <a:cs typeface="Arial" charset="0"/>
            </a:endParaRPr>
          </a:p>
        </p:txBody>
      </p:sp>
    </p:spTree>
    <p:extLst>
      <p:ext uri="{BB962C8B-B14F-4D97-AF65-F5344CB8AC3E}">
        <p14:creationId xmlns:p14="http://schemas.microsoft.com/office/powerpoint/2010/main" val="4270573349"/>
      </p:ext>
    </p:extLst>
  </p:cSld>
  <p:clrMapOvr>
    <a:overrideClrMapping bg1="lt1" tx1="dk1" bg2="lt2" tx2="dk2" accent1="accent1" accent2="accent2" accent3="accent3" accent4="accent4" accent5="accent5" accent6="accent6" hlink="hlink" folHlink="folHlink"/>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610F9D-1678-CD16-B71A-5220F02EB89C}"/>
              </a:ext>
            </a:extLst>
          </p:cNvPr>
          <p:cNvPicPr>
            <a:picLocks noChangeAspect="1"/>
          </p:cNvPicPr>
          <p:nvPr/>
        </p:nvPicPr>
        <p:blipFill>
          <a:blip r:embed="rId2"/>
          <a:stretch>
            <a:fillRect/>
          </a:stretch>
        </p:blipFill>
        <p:spPr>
          <a:xfrm>
            <a:off x="0" y="0"/>
            <a:ext cx="9144000" cy="6858000"/>
          </a:xfrm>
          <a:prstGeom prst="rect">
            <a:avLst/>
          </a:prstGeom>
        </p:spPr>
      </p:pic>
      <p:sp>
        <p:nvSpPr>
          <p:cNvPr id="184322" name="Title 1"/>
          <p:cNvSpPr>
            <a:spLocks noGrp="1"/>
          </p:cNvSpPr>
          <p:nvPr>
            <p:ph type="title"/>
          </p:nvPr>
        </p:nvSpPr>
        <p:spPr>
          <a:xfrm>
            <a:off x="7374" y="5849937"/>
            <a:ext cx="9144000" cy="1008063"/>
          </a:xfrm>
        </p:spPr>
        <p:txBody>
          <a:bodyPr/>
          <a:lstStyle/>
          <a:p>
            <a:pPr>
              <a:defRPr/>
            </a:pPr>
            <a:r>
              <a:rPr lang="ar-JO" b="1" kern="0" dirty="0">
                <a:effectLst>
                  <a:glow rad="139700">
                    <a:schemeClr val="tx1"/>
                  </a:glow>
                </a:effectLst>
                <a:latin typeface="Arial" charset="0"/>
                <a:ea typeface="ＭＳ Ｐゴシック" charset="0"/>
              </a:rPr>
              <a:t>حفيدنا ذو ثمانية أشهر كادون</a:t>
            </a:r>
            <a:endParaRPr lang="en-US" b="1" kern="0" dirty="0">
              <a:effectLst>
                <a:glow rad="139700">
                  <a:schemeClr val="tx1"/>
                </a:glow>
              </a:effectLst>
              <a:latin typeface="Arial" charset="0"/>
              <a:ea typeface="ＭＳ Ｐゴシック" charset="0"/>
            </a:endParaRPr>
          </a:p>
        </p:txBody>
      </p:sp>
      <p:sp>
        <p:nvSpPr>
          <p:cNvPr id="2" name="Title 1">
            <a:extLst>
              <a:ext uri="{FF2B5EF4-FFF2-40B4-BE49-F238E27FC236}">
                <a16:creationId xmlns:a16="http://schemas.microsoft.com/office/drawing/2014/main" id="{00913A05-9E14-4BE0-119B-D17F212CAA49}"/>
              </a:ext>
            </a:extLst>
          </p:cNvPr>
          <p:cNvSpPr txBox="1">
            <a:spLocks/>
          </p:cNvSpPr>
          <p:nvPr/>
        </p:nvSpPr>
        <p:spPr bwMode="auto">
          <a:xfrm>
            <a:off x="179512" y="7173416"/>
            <a:ext cx="9144000" cy="100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a:ln>
                  <a:noFill/>
                </a:ln>
                <a:solidFill>
                  <a:srgbClr val="FFFFFF"/>
                </a:solidFill>
                <a:effectLst>
                  <a:glow rad="139700">
                    <a:srgbClr val="000000"/>
                  </a:glow>
                </a:effectLst>
                <a:uLnTx/>
                <a:uFillTx/>
                <a:latin typeface="Arial" charset="0"/>
                <a:ea typeface="ＭＳ Ｐゴシック" charset="0"/>
                <a:cs typeface="Arial"/>
              </a:rPr>
              <a:t>حفيدنا ذو الثلاث سنوات جيسي</a:t>
            </a:r>
            <a:endParaRPr kumimoji="0" lang="en-US" sz="4400" b="1" i="0" u="none" strike="noStrike" kern="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endParaRPr>
          </a:p>
        </p:txBody>
      </p:sp>
      <p:sp>
        <p:nvSpPr>
          <p:cNvPr id="5" name="Title 1">
            <a:extLst>
              <a:ext uri="{FF2B5EF4-FFF2-40B4-BE49-F238E27FC236}">
                <a16:creationId xmlns:a16="http://schemas.microsoft.com/office/drawing/2014/main" id="{6F9E3C4D-E789-DCB3-DDB2-09CB190DF123}"/>
              </a:ext>
            </a:extLst>
          </p:cNvPr>
          <p:cNvSpPr txBox="1">
            <a:spLocks/>
          </p:cNvSpPr>
          <p:nvPr/>
        </p:nvSpPr>
        <p:spPr bwMode="auto">
          <a:xfrm>
            <a:off x="-123255" y="-1189491"/>
            <a:ext cx="9144000" cy="100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a:ln>
                  <a:noFill/>
                </a:ln>
                <a:solidFill>
                  <a:srgbClr val="FFFFFF"/>
                </a:solidFill>
                <a:effectLst>
                  <a:glow rad="139700">
                    <a:srgbClr val="000000"/>
                  </a:glow>
                </a:effectLst>
                <a:uLnTx/>
                <a:uFillTx/>
                <a:latin typeface="Arial" charset="0"/>
                <a:ea typeface="ＭＳ Ｐゴシック" charset="0"/>
                <a:cs typeface="Arial"/>
              </a:rPr>
              <a:t>8-month-old grandson Kadon</a:t>
            </a:r>
            <a:endParaRPr kumimoji="0" lang="en-US" sz="4400" b="1" i="0" u="none" strike="noStrike" kern="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4041187072"/>
      </p:ext>
    </p:extLst>
  </p:cSld>
  <p:clrMapOvr>
    <a:masterClrMapping/>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F3B461-4AB6-4FF0-2289-399F2A48CF64}"/>
              </a:ext>
            </a:extLst>
          </p:cNvPr>
          <p:cNvPicPr>
            <a:picLocks noChangeAspect="1"/>
          </p:cNvPicPr>
          <p:nvPr/>
        </p:nvPicPr>
        <p:blipFill rotWithShape="1">
          <a:blip r:embed="rId3"/>
          <a:srcRect l="27985" t="15139" r="33532" b="41720"/>
          <a:stretch/>
        </p:blipFill>
        <p:spPr>
          <a:xfrm>
            <a:off x="0" y="0"/>
            <a:ext cx="9144000" cy="6828531"/>
          </a:xfrm>
          <a:prstGeom prst="rect">
            <a:avLst/>
          </a:prstGeom>
        </p:spPr>
      </p:pic>
      <p:sp>
        <p:nvSpPr>
          <p:cNvPr id="900098" name="Rectangle 2"/>
          <p:cNvSpPr>
            <a:spLocks noGrp="1" noChangeArrowheads="1"/>
          </p:cNvSpPr>
          <p:nvPr>
            <p:ph type="ctrTitle"/>
          </p:nvPr>
        </p:nvSpPr>
        <p:spPr>
          <a:xfrm>
            <a:off x="0" y="5718059"/>
            <a:ext cx="9144000" cy="1110472"/>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ستيفن, كيتي وجيسي في جيج هاربور</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1461115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CA9E8B-ECD3-9DFB-EB80-1F8CCB26A4FB}"/>
              </a:ext>
            </a:extLst>
          </p:cNvPr>
          <p:cNvPicPr>
            <a:picLocks noChangeAspect="1"/>
          </p:cNvPicPr>
          <p:nvPr/>
        </p:nvPicPr>
        <p:blipFill>
          <a:blip r:embed="rId3"/>
          <a:stretch>
            <a:fillRect/>
          </a:stretch>
        </p:blipFill>
        <p:spPr>
          <a:xfrm>
            <a:off x="4067944" y="0"/>
            <a:ext cx="5090804" cy="3811955"/>
          </a:xfrm>
          <a:prstGeom prst="rect">
            <a:avLst/>
          </a:prstGeom>
        </p:spPr>
      </p:pic>
      <p:sp>
        <p:nvSpPr>
          <p:cNvPr id="184322" name="Title 1"/>
          <p:cNvSpPr>
            <a:spLocks noGrp="1"/>
          </p:cNvSpPr>
          <p:nvPr>
            <p:ph type="title"/>
          </p:nvPr>
        </p:nvSpPr>
        <p:spPr>
          <a:xfrm>
            <a:off x="5076057" y="5373216"/>
            <a:ext cx="2952328" cy="1008063"/>
          </a:xfrm>
        </p:spPr>
        <p:txBody>
          <a:bodyPr/>
          <a:lstStyle/>
          <a:p>
            <a:pPr rtl="1">
              <a:defRPr/>
            </a:pPr>
            <a:r>
              <a:rPr lang="ar-JO" b="1" dirty="0">
                <a:effectLst>
                  <a:glow rad="139700">
                    <a:schemeClr val="tx1"/>
                  </a:glow>
                </a:effectLst>
                <a:latin typeface="Arial" panose="020B0604020202020204" pitchFamily="34" charset="0"/>
                <a:ea typeface="ＭＳ Ｐゴシック" charset="0"/>
                <a:cs typeface="Arial" panose="020B0604020202020204" pitchFamily="34" charset="0"/>
              </a:rPr>
              <a:t>حفيدنا ذو السنتين جيسي</a:t>
            </a:r>
            <a:endParaRPr lang="en-US" b="1" dirty="0">
              <a:effectLst>
                <a:glow rad="139700">
                  <a:schemeClr val="tx1"/>
                </a:glow>
              </a:effectLst>
              <a:latin typeface="Arial" panose="020B0604020202020204" pitchFamily="34" charset="0"/>
              <a:ea typeface="ＭＳ Ｐゴシック" charset="0"/>
              <a:cs typeface="Arial" panose="020B0604020202020204" pitchFamily="34" charset="0"/>
            </a:endParaRPr>
          </a:p>
        </p:txBody>
      </p:sp>
      <p:sp>
        <p:nvSpPr>
          <p:cNvPr id="4" name="Title 1">
            <a:extLst>
              <a:ext uri="{FF2B5EF4-FFF2-40B4-BE49-F238E27FC236}">
                <a16:creationId xmlns:a16="http://schemas.microsoft.com/office/drawing/2014/main" id="{2999A057-978E-6746-BCC6-26C092BDCA7C}"/>
              </a:ext>
            </a:extLst>
          </p:cNvPr>
          <p:cNvSpPr txBox="1">
            <a:spLocks/>
          </p:cNvSpPr>
          <p:nvPr/>
        </p:nvSpPr>
        <p:spPr bwMode="auto">
          <a:xfrm>
            <a:off x="1445756" y="5340243"/>
            <a:ext cx="2622188" cy="100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وُلِدت نورا في 31 تموز</a:t>
            </a:r>
            <a:endParaRPr kumimoji="0" lang="en-US"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5" name="Picture 4">
            <a:extLst>
              <a:ext uri="{FF2B5EF4-FFF2-40B4-BE49-F238E27FC236}">
                <a16:creationId xmlns:a16="http://schemas.microsoft.com/office/drawing/2014/main" id="{97C9AE0D-49D4-A0E8-4D94-66C36F998ABD}"/>
              </a:ext>
            </a:extLst>
          </p:cNvPr>
          <p:cNvPicPr>
            <a:picLocks noChangeAspect="1"/>
          </p:cNvPicPr>
          <p:nvPr/>
        </p:nvPicPr>
        <p:blipFill rotWithShape="1">
          <a:blip r:embed="rId4"/>
          <a:srcRect l="21817" t="9707" r="32250" b="56219"/>
          <a:stretch/>
        </p:blipFill>
        <p:spPr>
          <a:xfrm>
            <a:off x="0" y="-1"/>
            <a:ext cx="3851920" cy="3811955"/>
          </a:xfrm>
          <a:prstGeom prst="rect">
            <a:avLst/>
          </a:prstGeom>
        </p:spPr>
      </p:pic>
    </p:spTree>
    <p:extLst>
      <p:ext uri="{BB962C8B-B14F-4D97-AF65-F5344CB8AC3E}">
        <p14:creationId xmlns:p14="http://schemas.microsoft.com/office/powerpoint/2010/main" val="3699243116"/>
      </p:ext>
    </p:extLst>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7C1C20-C4D9-1242-AF08-75DF7072AAFD}"/>
              </a:ext>
            </a:extLst>
          </p:cNvPr>
          <p:cNvPicPr>
            <a:picLocks noChangeAspect="1"/>
          </p:cNvPicPr>
          <p:nvPr/>
        </p:nvPicPr>
        <p:blipFill rotWithShape="1">
          <a:blip r:embed="rId3"/>
          <a:srcRect l="13316" t="10238" b="2940"/>
          <a:stretch/>
        </p:blipFill>
        <p:spPr>
          <a:xfrm>
            <a:off x="0" y="-27384"/>
            <a:ext cx="9144000" cy="6868864"/>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99"/>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6</a:t>
            </a:r>
            <a:endParaRPr kumimoji="0" lang="en-US" sz="2400" b="1" i="0" u="none" strike="noStrike" kern="1200" cap="none" spc="0" normalizeH="0" baseline="0" noProof="0" dirty="0">
              <a:ln>
                <a:noFill/>
              </a:ln>
              <a:solidFill>
                <a:srgbClr val="FFFF99"/>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2" name="Title 1"/>
          <p:cNvSpPr>
            <a:spLocks noGrp="1"/>
          </p:cNvSpPr>
          <p:nvPr>
            <p:ph type="title"/>
          </p:nvPr>
        </p:nvSpPr>
        <p:spPr>
          <a:xfrm>
            <a:off x="4788024" y="3501008"/>
            <a:ext cx="4249728" cy="3240360"/>
          </a:xfrm>
        </p:spPr>
        <p:txBody>
          <a:bodyPr/>
          <a:lstStyle/>
          <a:p>
            <a:pPr rtl="1">
              <a:defRPr/>
            </a:pP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ستيفن (34) هو طيار في الشركة المتحدة يتنقل إلى سياتل من إس إف أو </a:t>
            </a:r>
            <a:endPar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pic>
        <p:nvPicPr>
          <p:cNvPr id="5" name="Picture 2" descr="N2250U | Boeing 777-322ER | United Airlines | Rami Mizrahi | JetPhotos">
            <a:hlinkClick r:id="rId4"/>
            <a:extLst>
              <a:ext uri="{FF2B5EF4-FFF2-40B4-BE49-F238E27FC236}">
                <a16:creationId xmlns:a16="http://schemas.microsoft.com/office/drawing/2014/main" id="{AD9F1C70-F891-4157-F60D-788D55BFF3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024" y="3857682"/>
            <a:ext cx="4661024" cy="3000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25449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E2ABC0-1423-05F6-F45B-6FF7DCDFB995}"/>
              </a:ext>
            </a:extLst>
          </p:cNvPr>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4416" y="5085184"/>
            <a:ext cx="9144000" cy="1772816"/>
          </a:xfrm>
        </p:spPr>
        <p:txBody>
          <a:bodyPr/>
          <a:lstStyle/>
          <a:p>
            <a:pPr rtl="1">
              <a:defRPr/>
            </a:pPr>
            <a:r>
              <a:rPr lang="ar-JO" sz="4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جون (30) فنان تشكيلي في ريدلاندز, كاليفورنيا</a:t>
            </a:r>
            <a:endPar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8</a:t>
            </a:r>
            <a:endPar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801631184"/>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3" descr="WVpptitle"/>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36513" y="927100"/>
            <a:ext cx="9153527" cy="593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7874" name="Rectangle 1"/>
          <p:cNvSpPr>
            <a:spLocks noChangeArrowheads="1"/>
          </p:cNvSpPr>
          <p:nvPr/>
        </p:nvSpPr>
        <p:spPr bwMode="auto">
          <a:xfrm>
            <a:off x="0" y="4221163"/>
            <a:ext cx="9144000" cy="1655762"/>
          </a:xfrm>
          <a:prstGeom prst="rect">
            <a:avLst/>
          </a:prstGeom>
          <a:solidFill>
            <a:srgbClr val="CCCCCC"/>
          </a:solidFill>
          <a:ln w="12700" cap="sq">
            <a:solidFill>
              <a:schemeClr val="tx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7875" name="Rectangle 2"/>
          <p:cNvSpPr>
            <a:spLocks noGrp="1" noChangeArrowheads="1"/>
          </p:cNvSpPr>
          <p:nvPr>
            <p:ph type="ctrTitle"/>
          </p:nvPr>
        </p:nvSpPr>
        <p:spPr>
          <a:xfrm>
            <a:off x="0" y="-20638"/>
            <a:ext cx="9144000" cy="928688"/>
          </a:xfrm>
        </p:spPr>
        <p:txBody>
          <a:bodyPr/>
          <a:lstStyle/>
          <a:p>
            <a:pPr eaLnBrk="1" hangingPunct="1"/>
            <a:r>
              <a:rPr lang="ar-JO" dirty="0">
                <a:solidFill>
                  <a:schemeClr val="bg1"/>
                </a:solidFill>
                <a:latin typeface="Arial" panose="020B0604020202020204" pitchFamily="34" charset="0"/>
                <a:ea typeface="ＭＳ Ｐゴシック" charset="0"/>
                <a:cs typeface="Arial" panose="020B0604020202020204" pitchFamily="34" charset="0"/>
              </a:rPr>
              <a:t>مؤسستنا الإرسالية</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4" name="Picture 1" descr="WV-Primary_wTag.ep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4464" y="4406901"/>
            <a:ext cx="8891587" cy="1254125"/>
          </a:xfrm>
          <a:prstGeom prst="rect">
            <a:avLst/>
          </a:prstGeom>
          <a:solidFill>
            <a:schemeClr val="bg2">
              <a:lumMod val="40000"/>
              <a:lumOff val="60000"/>
            </a:schemeClr>
          </a:solidFill>
          <a:ln>
            <a:noFill/>
          </a:ln>
        </p:spPr>
      </p:pic>
    </p:spTree>
    <p:extLst>
      <p:ext uri="{BB962C8B-B14F-4D97-AF65-F5344CB8AC3E}">
        <p14:creationId xmlns:p14="http://schemas.microsoft.com/office/powerpoint/2010/main" val="3857281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8-05 DMin Nithy No Pum Deva Yanger.jpg"/>
          <p:cNvPicPr>
            <a:picLocks noChangeAspect="1"/>
          </p:cNvPicPr>
          <p:nvPr/>
        </p:nvPicPr>
        <p:blipFill rotWithShape="1">
          <a:blip r:embed="rId3" cstate="email">
            <a:extLst>
              <a:ext uri="{28A0092B-C50C-407E-A947-70E740481C1C}">
                <a14:useLocalDpi xmlns:a14="http://schemas.microsoft.com/office/drawing/2010/main" val="0"/>
              </a:ext>
            </a:extLst>
          </a:blip>
          <a:srcRect l="4494" t="19220" r="9888"/>
          <a:stretch/>
        </p:blipFill>
        <p:spPr>
          <a:xfrm>
            <a:off x="-1" y="0"/>
            <a:ext cx="9144001" cy="6470576"/>
          </a:xfrm>
          <a:prstGeom prst="rect">
            <a:avLst/>
          </a:prstGeom>
        </p:spPr>
      </p:pic>
      <p:sp>
        <p:nvSpPr>
          <p:cNvPr id="361477" name="Rectangle 5"/>
          <p:cNvSpPr>
            <a:spLocks noGrp="1" noChangeArrowheads="1"/>
          </p:cNvSpPr>
          <p:nvPr>
            <p:ph type="title"/>
          </p:nvPr>
        </p:nvSpPr>
        <p:spPr>
          <a:xfrm>
            <a:off x="-71438" y="5373217"/>
            <a:ext cx="9251951" cy="1560982"/>
          </a:xfrm>
          <a:solidFill>
            <a:srgbClr val="000000"/>
          </a:solidFill>
        </p:spPr>
        <p:txBody>
          <a:bodyPr/>
          <a:lstStyle/>
          <a:p>
            <a:pPr rtl="1" eaLnBrk="1" hangingPunct="1">
              <a:defRPr/>
            </a:pPr>
            <a:r>
              <a:rPr lang="ar-JO" sz="4000" b="1" dirty="0">
                <a:latin typeface="Arial" panose="020B0604020202020204" pitchFamily="34" charset="0"/>
                <a:cs typeface="Arial" panose="020B0604020202020204" pitchFamily="34" charset="0"/>
              </a:rPr>
              <a:t>قمتُ بالإشراف على طلاب الدكتوراه في الخدمة في كلية سنغافورة للكتاب المقدس (2012 - 2021م)</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986372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548680"/>
            <a:ext cx="9144000" cy="1944216"/>
          </a:xfrm>
        </p:spPr>
        <p:txBody>
          <a:bodyPr/>
          <a:lstStyle/>
          <a:p>
            <a:r>
              <a:rPr lang="en-US" sz="4000" dirty="0">
                <a:latin typeface="Arial" panose="020B0604020202020204" pitchFamily="34" charset="0"/>
                <a:cs typeface="Arial" panose="020B0604020202020204" pitchFamily="34" charset="0"/>
              </a:rPr>
              <a:t>Leading Change &amp; Conflict Resolution </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(Dr. </a:t>
            </a:r>
            <a:r>
              <a:rPr lang="en-US" sz="4000" dirty="0" err="1">
                <a:latin typeface="Arial" panose="020B0604020202020204" pitchFamily="34" charset="0"/>
                <a:cs typeface="Arial" panose="020B0604020202020204" pitchFamily="34" charset="0"/>
              </a:rPr>
              <a:t>Alan McMahan</a:t>
            </a:r>
            <a:r>
              <a:rPr lang="en-US" sz="4000" dirty="0">
                <a:latin typeface="Arial" panose="020B0604020202020204" pitchFamily="34" charset="0"/>
                <a:cs typeface="Arial" panose="020B0604020202020204" pitchFamily="34" charset="0"/>
              </a:rPr>
              <a:t> Oct 2016)</a:t>
            </a:r>
          </a:p>
        </p:txBody>
      </p:sp>
      <p:pic>
        <p:nvPicPr>
          <p:cNvPr id="4" name="Picture 3" descr="2016-10 DMin Leading Change McMahan.jpe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020" y="116632"/>
            <a:ext cx="9181020" cy="6120680"/>
          </a:xfrm>
          <a:prstGeom prst="rect">
            <a:avLst/>
          </a:prstGeom>
        </p:spPr>
      </p:pic>
    </p:spTree>
    <p:extLst>
      <p:ext uri="{BB962C8B-B14F-4D97-AF65-F5344CB8AC3E}">
        <p14:creationId xmlns:p14="http://schemas.microsoft.com/office/powerpoint/2010/main" val="2728159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1"/>
            <a:ext cx="9144000" cy="6272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8706" name="Rectangle 3"/>
          <p:cNvSpPr>
            <a:spLocks noGrp="1" noChangeArrowheads="1"/>
          </p:cNvSpPr>
          <p:nvPr>
            <p:ph type="title"/>
          </p:nvPr>
        </p:nvSpPr>
        <p:spPr>
          <a:xfrm>
            <a:off x="0" y="0"/>
            <a:ext cx="9144000" cy="707886"/>
          </a:xfrm>
          <a:solidFill>
            <a:srgbClr val="000066"/>
          </a:solidFill>
        </p:spPr>
        <p:txBody>
          <a:bodyPr anchor="t">
            <a:spAutoFit/>
          </a:bodyPr>
          <a:lstStyle/>
          <a:p>
            <a:pPr rtl="1"/>
            <a:r>
              <a:rPr lang="ar-JO" sz="4000" b="1" dirty="0">
                <a:solidFill>
                  <a:schemeClr val="hlink"/>
                </a:solidFill>
                <a:latin typeface="Arial" panose="020B0604020202020204" pitchFamily="34" charset="0"/>
                <a:ea typeface="ＭＳ Ｐゴシック" charset="0"/>
                <a:cs typeface="Arial" panose="020B0604020202020204" pitchFamily="34" charset="0"/>
              </a:rPr>
              <a:t>كلِّيَّة سنغافورة للكتاب المقدَّس</a:t>
            </a:r>
            <a:endParaRPr lang="en-US" sz="4000" b="1" dirty="0">
              <a:solidFill>
                <a:schemeClr val="hlink"/>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50959193"/>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p:spPr>
        <p:txBody>
          <a:bodyPr/>
          <a:lstStyle/>
          <a:p>
            <a:pPr eaLnBrk="1" hangingPunct="1">
              <a:defRPr/>
            </a:pPr>
            <a:r>
              <a:rPr lang="ar-JO" sz="4800" dirty="0">
                <a:solidFill>
                  <a:srgbClr val="FFF9FC"/>
                </a:solidFill>
                <a:effectLst>
                  <a:glow rad="228600">
                    <a:schemeClr val="tx1">
                      <a:alpha val="96000"/>
                    </a:schemeClr>
                  </a:glow>
                </a:effectLst>
                <a:latin typeface="Arial" panose="020B0604020202020204" pitchFamily="34" charset="0"/>
                <a:ea typeface="ＭＳ Ｐゴシック" charset="0"/>
                <a:cs typeface="Arial" panose="020B0604020202020204" pitchFamily="34" charset="0"/>
              </a:rPr>
              <a:t>المساقات التي علمتها في كلية سنغافورة</a:t>
            </a:r>
            <a:endParaRPr lang="en-US" sz="3600" b="1" dirty="0">
              <a:solidFill>
                <a:srgbClr val="FFF9FC"/>
              </a:solidFill>
              <a:effectLst>
                <a:glow rad="228600">
                  <a:schemeClr val="tx1">
                    <a:alpha val="96000"/>
                  </a:schemeClr>
                </a:glow>
              </a:effectLst>
              <a:latin typeface="Arial" panose="020B0604020202020204" pitchFamily="34" charset="0"/>
              <a:ea typeface="ＭＳ Ｐゴシック" charset="0"/>
              <a:cs typeface="Arial" panose="020B0604020202020204" pitchFamily="34" charset="0"/>
            </a:endParaRPr>
          </a:p>
        </p:txBody>
      </p:sp>
      <p:sp>
        <p:nvSpPr>
          <p:cNvPr id="920580" name="Text Box 4"/>
          <p:cNvSpPr txBox="1">
            <a:spLocks noChangeArrowheads="1"/>
          </p:cNvSpPr>
          <p:nvPr/>
        </p:nvSpPr>
        <p:spPr bwMode="auto">
          <a:xfrm>
            <a:off x="-565" y="1600200"/>
            <a:ext cx="9144000" cy="1200329"/>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824038" algn="l"/>
                <a:tab pos="4281488"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824038" algn="l"/>
                <a:tab pos="4281488" algn="l"/>
              </a:tabLst>
              <a:defRPr sz="2400">
                <a:solidFill>
                  <a:schemeClr val="tx1"/>
                </a:solidFill>
                <a:latin typeface="Times New Roman" charset="0"/>
                <a:ea typeface="ＭＳ Ｐゴシック" charset="0"/>
              </a:defRPr>
            </a:lvl2pPr>
            <a:lvl3pPr marL="1143000" indent="-228600" defTabSz="909638" eaLnBrk="0" hangingPunct="0">
              <a:tabLst>
                <a:tab pos="1824038" algn="l"/>
                <a:tab pos="4281488" algn="l"/>
              </a:tabLst>
              <a:defRPr sz="2400">
                <a:solidFill>
                  <a:schemeClr val="tx1"/>
                </a:solidFill>
                <a:latin typeface="Times New Roman" charset="0"/>
                <a:ea typeface="ＭＳ Ｐゴシック" charset="0"/>
              </a:defRPr>
            </a:lvl3pPr>
            <a:lvl4pPr marL="1600200" indent="-228600" defTabSz="909638" eaLnBrk="0" hangingPunct="0">
              <a:tabLst>
                <a:tab pos="1824038" algn="l"/>
                <a:tab pos="4281488" algn="l"/>
              </a:tabLst>
              <a:defRPr sz="2400">
                <a:solidFill>
                  <a:schemeClr val="tx1"/>
                </a:solidFill>
                <a:latin typeface="Times New Roman" charset="0"/>
                <a:ea typeface="ＭＳ Ｐゴシック" charset="0"/>
              </a:defRPr>
            </a:lvl4pPr>
            <a:lvl5pPr marL="2057400" indent="-228600" defTabSz="909638" eaLnBrk="0" hangingPunct="0">
              <a:tabLst>
                <a:tab pos="1824038" algn="l"/>
                <a:tab pos="4281488"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9pPr>
          </a:lstStyle>
          <a:p>
            <a:pPr algn="r" eaLnBrk="1" fontAlgn="base" hangingPunct="1">
              <a:spcBef>
                <a:spcPct val="0"/>
              </a:spcBef>
              <a:spcAft>
                <a:spcPct val="0"/>
              </a:spcAft>
            </a:pPr>
            <a:r>
              <a:rPr lang="ar-JO" sz="3600" i="1" dirty="0">
                <a:solidFill>
                  <a:srgbClr val="FFFF99"/>
                </a:solidFill>
                <a:latin typeface="Arial" panose="020B0604020202020204" pitchFamily="34" charset="0"/>
                <a:cs typeface="Arial" panose="020B0604020202020204" pitchFamily="34" charset="0"/>
              </a:rPr>
              <a:t>الكتاب المقدس ... بشكل أساسي</a:t>
            </a:r>
            <a:r>
              <a:rPr lang="en-US" sz="3600" i="1" dirty="0">
                <a:solidFill>
                  <a:srgbClr val="FFFF99"/>
                </a:solidFill>
                <a:latin typeface="Arial" panose="020B0604020202020204" pitchFamily="34" charset="0"/>
                <a:cs typeface="Arial" panose="020B0604020202020204" pitchFamily="34" charset="0"/>
              </a:rPr>
              <a:t> • </a:t>
            </a:r>
            <a:r>
              <a:rPr lang="ar-JO" sz="3600" i="1" u="sng" dirty="0">
                <a:solidFill>
                  <a:srgbClr val="FFFF99"/>
                </a:solidFill>
                <a:latin typeface="Arial" panose="020B0604020202020204" pitchFamily="34" charset="0"/>
                <a:cs typeface="Arial" panose="020B0604020202020204" pitchFamily="34" charset="0"/>
              </a:rPr>
              <a:t>المسح</a:t>
            </a:r>
          </a:p>
          <a:p>
            <a:pPr algn="r" eaLnBrk="1" fontAlgn="base" hangingPunct="1">
              <a:spcBef>
                <a:spcPct val="0"/>
              </a:spcBef>
              <a:spcAft>
                <a:spcPct val="0"/>
              </a:spcAft>
            </a:pPr>
            <a:r>
              <a:rPr lang="en-US" sz="3600" i="1" dirty="0">
                <a:solidFill>
                  <a:srgbClr val="FFFF99"/>
                </a:solidFill>
                <a:latin typeface="Arial" panose="020B0604020202020204" pitchFamily="34" charset="0"/>
                <a:cs typeface="Arial" panose="020B0604020202020204" pitchFamily="34" charset="0"/>
              </a:rPr>
              <a:t>	</a:t>
            </a:r>
            <a:r>
              <a:rPr lang="ar-JO" sz="3600" i="1" dirty="0">
                <a:solidFill>
                  <a:srgbClr val="FFFF99"/>
                </a:solidFill>
                <a:latin typeface="Arial" panose="020B0604020202020204" pitchFamily="34" charset="0"/>
                <a:cs typeface="Arial" panose="020B0604020202020204" pitchFamily="34" charset="0"/>
              </a:rPr>
              <a:t>درس الكتاب</a:t>
            </a:r>
            <a:r>
              <a:rPr lang="en-US" sz="3600" i="1" dirty="0">
                <a:solidFill>
                  <a:srgbClr val="FFFF99"/>
                </a:solidFill>
                <a:latin typeface="Arial" panose="020B0604020202020204" pitchFamily="34" charset="0"/>
                <a:cs typeface="Arial" panose="020B0604020202020204" pitchFamily="34" charset="0"/>
              </a:rPr>
              <a:t>	</a:t>
            </a:r>
            <a:r>
              <a:rPr lang="ar-JO" sz="3600" i="1" dirty="0">
                <a:solidFill>
                  <a:srgbClr val="FFFF99"/>
                </a:solidFill>
                <a:latin typeface="Arial" panose="020B0604020202020204" pitchFamily="34" charset="0"/>
                <a:cs typeface="Arial" panose="020B0604020202020204" pitchFamily="34" charset="0"/>
              </a:rPr>
              <a:t>العهد الجديد</a:t>
            </a:r>
            <a:r>
              <a:rPr lang="en-US" sz="3600" i="1" dirty="0">
                <a:solidFill>
                  <a:srgbClr val="FFFF99"/>
                </a:solidFill>
                <a:latin typeface="Arial" panose="020B0604020202020204" pitchFamily="34" charset="0"/>
                <a:cs typeface="Arial" panose="020B0604020202020204" pitchFamily="34" charset="0"/>
              </a:rPr>
              <a:t>        </a:t>
            </a:r>
            <a:r>
              <a:rPr lang="ar-JO" sz="3600" i="1" dirty="0">
                <a:solidFill>
                  <a:srgbClr val="FFFF99"/>
                </a:solidFill>
                <a:latin typeface="Arial" panose="020B0604020202020204" pitchFamily="34" charset="0"/>
                <a:cs typeface="Arial" panose="020B0604020202020204" pitchFamily="34" charset="0"/>
              </a:rPr>
              <a:t>العهد القديم</a:t>
            </a:r>
            <a:endParaRPr lang="en-US" sz="3600" i="1" dirty="0">
              <a:solidFill>
                <a:srgbClr val="FFFF99"/>
              </a:solidFill>
              <a:latin typeface="Arial" panose="020B0604020202020204" pitchFamily="34" charset="0"/>
              <a:cs typeface="Arial" panose="020B0604020202020204" pitchFamily="34" charset="0"/>
            </a:endParaRPr>
          </a:p>
        </p:txBody>
      </p:sp>
      <p:sp>
        <p:nvSpPr>
          <p:cNvPr id="920581" name="Text Box 5"/>
          <p:cNvSpPr txBox="1">
            <a:spLocks noChangeArrowheads="1"/>
          </p:cNvSpPr>
          <p:nvPr/>
        </p:nvSpPr>
        <p:spPr bwMode="auto">
          <a:xfrm>
            <a:off x="-1" y="2800530"/>
            <a:ext cx="9143435" cy="1200329"/>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2pPr>
            <a:lvl3pPr marL="11430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3pPr>
            <a:lvl4pPr marL="16002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4pPr>
            <a:lvl5pPr marL="20574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9pPr>
          </a:lstStyle>
          <a:p>
            <a:pPr algn="r" eaLnBrk="1" fontAlgn="base" hangingPunct="1">
              <a:spcBef>
                <a:spcPct val="0"/>
              </a:spcBef>
              <a:spcAft>
                <a:spcPct val="0"/>
              </a:spcAft>
            </a:pPr>
            <a:r>
              <a:rPr lang="ar-JO" sz="3600" i="1" dirty="0">
                <a:solidFill>
                  <a:srgbClr val="FFFF99"/>
                </a:solidFill>
                <a:latin typeface="Arial" panose="020B0604020202020204" pitchFamily="34" charset="0"/>
                <a:cs typeface="Arial" panose="020B0604020202020204" pitchFamily="34" charset="0"/>
              </a:rPr>
              <a:t>البحث والكتابة</a:t>
            </a:r>
            <a:r>
              <a:rPr lang="en-US" sz="3600" i="1" dirty="0">
                <a:solidFill>
                  <a:srgbClr val="FFFF99"/>
                </a:solidFill>
                <a:latin typeface="Arial" panose="020B0604020202020204" pitchFamily="34" charset="0"/>
                <a:cs typeface="Arial" panose="020B0604020202020204" pitchFamily="34" charset="0"/>
              </a:rPr>
              <a:t> • </a:t>
            </a:r>
            <a:r>
              <a:rPr lang="ar-JO" sz="3600" i="1" u="sng" dirty="0">
                <a:solidFill>
                  <a:srgbClr val="FFFF99"/>
                </a:solidFill>
                <a:latin typeface="Arial" panose="020B0604020202020204" pitchFamily="34" charset="0"/>
                <a:cs typeface="Arial" panose="020B0604020202020204" pitchFamily="34" charset="0"/>
              </a:rPr>
              <a:t>الخلفيات</a:t>
            </a:r>
            <a:endParaRPr lang="en-US" sz="3600" i="1" u="sng" dirty="0">
              <a:solidFill>
                <a:srgbClr val="FFFF99"/>
              </a:solidFill>
              <a:latin typeface="Arial" panose="020B0604020202020204" pitchFamily="34" charset="0"/>
              <a:cs typeface="Arial" panose="020B0604020202020204" pitchFamily="34" charset="0"/>
            </a:endParaRPr>
          </a:p>
          <a:p>
            <a:pPr algn="r" eaLnBrk="1" fontAlgn="base" hangingPunct="1">
              <a:spcBef>
                <a:spcPct val="0"/>
              </a:spcBef>
              <a:spcAft>
                <a:spcPct val="0"/>
              </a:spcAft>
              <a:tabLst>
                <a:tab pos="406400" algn="l"/>
                <a:tab pos="1824038" algn="l"/>
                <a:tab pos="4306888" algn="l"/>
                <a:tab pos="5649913" algn="l"/>
              </a:tabLst>
            </a:pPr>
            <a:r>
              <a:rPr lang="en-US" sz="3600" i="1" dirty="0">
                <a:solidFill>
                  <a:srgbClr val="FFFF99"/>
                </a:solidFill>
                <a:latin typeface="Arial" panose="020B0604020202020204" pitchFamily="34" charset="0"/>
                <a:cs typeface="Arial" panose="020B0604020202020204" pitchFamily="34" charset="0"/>
              </a:rPr>
              <a:t>		</a:t>
            </a:r>
            <a:r>
              <a:rPr lang="ar-JO" sz="3600" i="1" dirty="0">
                <a:solidFill>
                  <a:srgbClr val="FFFF99"/>
                </a:solidFill>
                <a:latin typeface="Arial" panose="020B0604020202020204" pitchFamily="34" charset="0"/>
                <a:cs typeface="Arial" panose="020B0604020202020204" pitchFamily="34" charset="0"/>
              </a:rPr>
              <a:t>الجغرافيا</a:t>
            </a:r>
            <a:r>
              <a:rPr lang="en-US" sz="3600" i="1" dirty="0">
                <a:solidFill>
                  <a:srgbClr val="FFFF99"/>
                </a:solidFill>
                <a:latin typeface="Arial" panose="020B0604020202020204" pitchFamily="34" charset="0"/>
                <a:cs typeface="Arial" panose="020B0604020202020204" pitchFamily="34" charset="0"/>
              </a:rPr>
              <a:t>	</a:t>
            </a:r>
            <a:r>
              <a:rPr lang="ar-JO" sz="3600" i="1" dirty="0">
                <a:solidFill>
                  <a:srgbClr val="FFFF99"/>
                </a:solidFill>
                <a:latin typeface="Arial" panose="020B0604020202020204" pitchFamily="34" charset="0"/>
                <a:cs typeface="Arial" panose="020B0604020202020204" pitchFamily="34" charset="0"/>
              </a:rPr>
              <a:t>العهد الجديد</a:t>
            </a:r>
            <a:r>
              <a:rPr lang="en-US" sz="3600" i="1" dirty="0">
                <a:solidFill>
                  <a:srgbClr val="FFFF99"/>
                </a:solidFill>
                <a:latin typeface="Arial" panose="020B0604020202020204" pitchFamily="34" charset="0"/>
                <a:cs typeface="Arial" panose="020B0604020202020204" pitchFamily="34" charset="0"/>
              </a:rPr>
              <a:t>	  </a:t>
            </a:r>
            <a:r>
              <a:rPr lang="ar-JO" sz="3600" i="1" dirty="0">
                <a:solidFill>
                  <a:srgbClr val="FFFF99"/>
                </a:solidFill>
                <a:latin typeface="Arial" panose="020B0604020202020204" pitchFamily="34" charset="0"/>
                <a:cs typeface="Arial" panose="020B0604020202020204" pitchFamily="34" charset="0"/>
              </a:rPr>
              <a:t>العهد القديم</a:t>
            </a:r>
            <a:endParaRPr lang="en-US" sz="3600" i="1" dirty="0">
              <a:solidFill>
                <a:srgbClr val="FFFF99"/>
              </a:solidFill>
              <a:latin typeface="Arial" panose="020B0604020202020204" pitchFamily="34" charset="0"/>
              <a:cs typeface="Arial" panose="020B0604020202020204" pitchFamily="34" charset="0"/>
            </a:endParaRPr>
          </a:p>
        </p:txBody>
      </p:sp>
      <p:sp>
        <p:nvSpPr>
          <p:cNvPr id="920582" name="Text Box 6"/>
          <p:cNvSpPr txBox="1">
            <a:spLocks noChangeArrowheads="1"/>
          </p:cNvSpPr>
          <p:nvPr/>
        </p:nvSpPr>
        <p:spPr bwMode="auto">
          <a:xfrm>
            <a:off x="-565" y="4206875"/>
            <a:ext cx="9144000" cy="1200329"/>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090613" algn="l"/>
                <a:tab pos="3711575" algn="l"/>
                <a:tab pos="6056313" algn="l"/>
              </a:tabLst>
              <a:defRPr sz="2400">
                <a:solidFill>
                  <a:schemeClr val="tx1"/>
                </a:solidFill>
                <a:latin typeface="Times New Roman" charset="0"/>
                <a:ea typeface="ＭＳ Ｐゴシック" charset="0"/>
              </a:defRPr>
            </a:lvl2pPr>
            <a:lvl3pPr marL="11430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3pPr>
            <a:lvl4pPr marL="16002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4pPr>
            <a:lvl5pPr marL="20574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9pPr>
          </a:lstStyle>
          <a:p>
            <a:pPr algn="r" eaLnBrk="1" fontAlgn="base" hangingPunct="1">
              <a:spcBef>
                <a:spcPct val="0"/>
              </a:spcBef>
              <a:spcAft>
                <a:spcPct val="0"/>
              </a:spcAft>
            </a:pPr>
            <a:r>
              <a:rPr lang="ar-JO" sz="3600" i="1" u="sng" dirty="0">
                <a:solidFill>
                  <a:srgbClr val="FFFF99"/>
                </a:solidFill>
                <a:latin typeface="Arial" panose="020B0604020202020204" pitchFamily="34" charset="0"/>
                <a:cs typeface="Arial" panose="020B0604020202020204" pitchFamily="34" charset="0"/>
              </a:rPr>
              <a:t>يسوع</a:t>
            </a:r>
            <a:r>
              <a:rPr lang="en-US" sz="3600" i="1" dirty="0">
                <a:solidFill>
                  <a:srgbClr val="FFFF99"/>
                </a:solidFill>
                <a:latin typeface="Arial" panose="020B0604020202020204" pitchFamily="34" charset="0"/>
                <a:cs typeface="Arial" panose="020B0604020202020204" pitchFamily="34" charset="0"/>
              </a:rPr>
              <a:t>  • </a:t>
            </a:r>
            <a:r>
              <a:rPr lang="ar-JO" sz="3600" i="1" dirty="0">
                <a:solidFill>
                  <a:srgbClr val="FFFF99"/>
                </a:solidFill>
                <a:latin typeface="Arial" panose="020B0604020202020204" pitchFamily="34" charset="0"/>
                <a:cs typeface="Arial" panose="020B0604020202020204" pitchFamily="34" charset="0"/>
              </a:rPr>
              <a:t>الخلق</a:t>
            </a:r>
            <a:r>
              <a:rPr lang="en-US" sz="3600" i="1" dirty="0">
                <a:solidFill>
                  <a:srgbClr val="FFFF99"/>
                </a:solidFill>
                <a:latin typeface="Arial" panose="020B0604020202020204" pitchFamily="34" charset="0"/>
                <a:cs typeface="Arial" panose="020B0604020202020204" pitchFamily="34" charset="0"/>
              </a:rPr>
              <a:t> • </a:t>
            </a:r>
            <a:r>
              <a:rPr lang="ar-JO" sz="3600" i="1" u="sng" dirty="0">
                <a:solidFill>
                  <a:srgbClr val="FFFF99"/>
                </a:solidFill>
                <a:latin typeface="Arial" panose="020B0604020202020204" pitchFamily="34" charset="0"/>
                <a:cs typeface="Arial" panose="020B0604020202020204" pitchFamily="34" charset="0"/>
              </a:rPr>
              <a:t>اللاهوت</a:t>
            </a:r>
            <a:endParaRPr lang="en-US" sz="3600" i="1" u="sng" dirty="0">
              <a:solidFill>
                <a:srgbClr val="FFFF99"/>
              </a:solidFill>
              <a:latin typeface="Arial" panose="020B0604020202020204" pitchFamily="34" charset="0"/>
              <a:cs typeface="Arial" panose="020B0604020202020204" pitchFamily="34" charset="0"/>
            </a:endParaRPr>
          </a:p>
          <a:p>
            <a:pPr algn="r" eaLnBrk="1" fontAlgn="base" hangingPunct="1">
              <a:spcBef>
                <a:spcPct val="0"/>
              </a:spcBef>
              <a:spcAft>
                <a:spcPct val="0"/>
              </a:spcAft>
            </a:pPr>
            <a:r>
              <a:rPr lang="ar-JO" sz="3600" i="1" dirty="0">
                <a:solidFill>
                  <a:srgbClr val="FFFF99"/>
                </a:solidFill>
                <a:latin typeface="Arial" panose="020B0604020202020204" pitchFamily="34" charset="0"/>
                <a:cs typeface="Arial" panose="020B0604020202020204" pitchFamily="34" charset="0"/>
              </a:rPr>
              <a:t>المستقبل</a:t>
            </a:r>
            <a:r>
              <a:rPr lang="en-US" sz="3600" i="1" dirty="0">
                <a:solidFill>
                  <a:srgbClr val="FFFF99"/>
                </a:solidFill>
                <a:latin typeface="Arial" panose="020B0604020202020204" pitchFamily="34" charset="0"/>
                <a:cs typeface="Arial" panose="020B0604020202020204" pitchFamily="34" charset="0"/>
              </a:rPr>
              <a:t> • </a:t>
            </a:r>
            <a:r>
              <a:rPr lang="ar-JO" sz="3600" i="1" dirty="0">
                <a:solidFill>
                  <a:srgbClr val="FFFF99"/>
                </a:solidFill>
                <a:latin typeface="Arial" panose="020B0604020202020204" pitchFamily="34" charset="0"/>
                <a:cs typeface="Arial" panose="020B0604020202020204" pitchFamily="34" charset="0"/>
              </a:rPr>
              <a:t>الخلاص</a:t>
            </a:r>
            <a:r>
              <a:rPr lang="en-US" sz="3600" i="1" dirty="0">
                <a:solidFill>
                  <a:srgbClr val="FFFF99"/>
                </a:solidFill>
                <a:latin typeface="Arial" panose="020B0604020202020204" pitchFamily="34" charset="0"/>
                <a:cs typeface="Arial" panose="020B0604020202020204" pitchFamily="34" charset="0"/>
              </a:rPr>
              <a:t> • </a:t>
            </a:r>
            <a:r>
              <a:rPr lang="ar-JO" sz="3600" i="1" dirty="0">
                <a:solidFill>
                  <a:srgbClr val="FFFF99"/>
                </a:solidFill>
                <a:latin typeface="Arial" panose="020B0604020202020204" pitchFamily="34" charset="0"/>
                <a:cs typeface="Arial" panose="020B0604020202020204" pitchFamily="34" charset="0"/>
              </a:rPr>
              <a:t>الروح القدس</a:t>
            </a:r>
            <a:r>
              <a:rPr lang="en-US" sz="3600" i="1" dirty="0">
                <a:solidFill>
                  <a:srgbClr val="FFFF99"/>
                </a:solidFill>
                <a:latin typeface="Arial" panose="020B0604020202020204" pitchFamily="34" charset="0"/>
                <a:cs typeface="Arial" panose="020B0604020202020204" pitchFamily="34" charset="0"/>
              </a:rPr>
              <a:t> • </a:t>
            </a:r>
            <a:r>
              <a:rPr lang="ar-JO" sz="3600" i="1" dirty="0">
                <a:solidFill>
                  <a:srgbClr val="FFFF99"/>
                </a:solidFill>
                <a:latin typeface="Arial" panose="020B0604020202020204" pitchFamily="34" charset="0"/>
                <a:cs typeface="Arial" panose="020B0604020202020204" pitchFamily="34" charset="0"/>
              </a:rPr>
              <a:t>الكنيسة</a:t>
            </a:r>
            <a:endParaRPr lang="en-US" sz="3600" i="1" dirty="0">
              <a:solidFill>
                <a:srgbClr val="FFFF99"/>
              </a:solidFill>
              <a:latin typeface="Arial" panose="020B0604020202020204" pitchFamily="34" charset="0"/>
              <a:cs typeface="Arial" panose="020B0604020202020204" pitchFamily="34" charset="0"/>
            </a:endParaRPr>
          </a:p>
        </p:txBody>
      </p:sp>
      <p:sp>
        <p:nvSpPr>
          <p:cNvPr id="920583" name="Text Box 7"/>
          <p:cNvSpPr txBox="1">
            <a:spLocks noChangeArrowheads="1"/>
          </p:cNvSpPr>
          <p:nvPr/>
        </p:nvSpPr>
        <p:spPr bwMode="auto">
          <a:xfrm>
            <a:off x="-565" y="5502275"/>
            <a:ext cx="9213850" cy="1200329"/>
          </a:xfrm>
          <a:prstGeom prst="rect">
            <a:avLst/>
          </a:prstGeom>
          <a:gradFill rotWithShape="0">
            <a:gsLst>
              <a:gs pos="0">
                <a:srgbClr val="2A0830"/>
              </a:gs>
              <a:gs pos="100000">
                <a:srgbClr val="5A1268"/>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2800350" algn="l"/>
                <a:tab pos="423386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2800350" algn="l"/>
                <a:tab pos="4233863" algn="l"/>
              </a:tabLst>
              <a:defRPr sz="2400">
                <a:solidFill>
                  <a:schemeClr val="tx1"/>
                </a:solidFill>
                <a:latin typeface="Times New Roman" charset="0"/>
                <a:ea typeface="ＭＳ Ｐゴシック" charset="0"/>
              </a:defRPr>
            </a:lvl2pPr>
            <a:lvl3pPr marL="1143000" indent="-228600" defTabSz="909638" eaLnBrk="0" hangingPunct="0">
              <a:tabLst>
                <a:tab pos="2800350" algn="l"/>
                <a:tab pos="4233863" algn="l"/>
              </a:tabLst>
              <a:defRPr sz="2400">
                <a:solidFill>
                  <a:schemeClr val="tx1"/>
                </a:solidFill>
                <a:latin typeface="Times New Roman" charset="0"/>
                <a:ea typeface="ＭＳ Ｐゴシック" charset="0"/>
              </a:defRPr>
            </a:lvl3pPr>
            <a:lvl4pPr marL="1600200" indent="-228600" defTabSz="909638" eaLnBrk="0" hangingPunct="0">
              <a:tabLst>
                <a:tab pos="2800350" algn="l"/>
                <a:tab pos="4233863" algn="l"/>
              </a:tabLst>
              <a:defRPr sz="2400">
                <a:solidFill>
                  <a:schemeClr val="tx1"/>
                </a:solidFill>
                <a:latin typeface="Times New Roman" charset="0"/>
                <a:ea typeface="ＭＳ Ｐゴシック" charset="0"/>
              </a:defRPr>
            </a:lvl4pPr>
            <a:lvl5pPr marL="2057400" indent="-228600" defTabSz="909638" eaLnBrk="0" hangingPunct="0">
              <a:tabLst>
                <a:tab pos="2800350" algn="l"/>
                <a:tab pos="423386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9pPr>
          </a:lstStyle>
          <a:p>
            <a:pPr algn="r" eaLnBrk="1" fontAlgn="base" hangingPunct="1">
              <a:spcBef>
                <a:spcPct val="0"/>
              </a:spcBef>
              <a:spcAft>
                <a:spcPct val="0"/>
              </a:spcAft>
            </a:pPr>
            <a:r>
              <a:rPr lang="ar-JO" sz="3600" i="1" u="sng" dirty="0">
                <a:solidFill>
                  <a:srgbClr val="FFFF99"/>
                </a:solidFill>
                <a:latin typeface="Arial" panose="020B0604020202020204" pitchFamily="34" charset="0"/>
                <a:cs typeface="Arial" panose="020B0604020202020204" pitchFamily="34" charset="0"/>
              </a:rPr>
              <a:t>الوعظ</a:t>
            </a:r>
            <a:endParaRPr lang="en-US" sz="3600" i="1" dirty="0">
              <a:solidFill>
                <a:srgbClr val="FFFF99"/>
              </a:solidFill>
              <a:latin typeface="Arial" panose="020B0604020202020204" pitchFamily="34" charset="0"/>
              <a:cs typeface="Arial" panose="020B0604020202020204" pitchFamily="34" charset="0"/>
            </a:endParaRPr>
          </a:p>
          <a:p>
            <a:pPr algn="r" eaLnBrk="1" fontAlgn="base" hangingPunct="1">
              <a:spcBef>
                <a:spcPct val="0"/>
              </a:spcBef>
              <a:spcAft>
                <a:spcPct val="0"/>
              </a:spcAft>
            </a:pPr>
            <a:r>
              <a:rPr lang="ar-JO" sz="3600" i="1" dirty="0">
                <a:solidFill>
                  <a:srgbClr val="FFFF99"/>
                </a:solidFill>
                <a:latin typeface="Arial" panose="020B0604020202020204" pitchFamily="34" charset="0"/>
                <a:cs typeface="Arial" panose="020B0604020202020204" pitchFamily="34" charset="0"/>
              </a:rPr>
              <a:t>الوعظ 2</a:t>
            </a:r>
            <a:r>
              <a:rPr lang="en-US" sz="3600" i="1" dirty="0">
                <a:solidFill>
                  <a:srgbClr val="FFFF99"/>
                </a:solidFill>
                <a:latin typeface="Arial" panose="020B0604020202020204" pitchFamily="34" charset="0"/>
                <a:cs typeface="Arial" panose="020B0604020202020204" pitchFamily="34" charset="0"/>
              </a:rPr>
              <a:t>	</a:t>
            </a:r>
            <a:r>
              <a:rPr lang="ar-JO" sz="3600" i="1" dirty="0">
                <a:solidFill>
                  <a:srgbClr val="FFFF99"/>
                </a:solidFill>
                <a:latin typeface="Arial" panose="020B0604020202020204" pitchFamily="34" charset="0"/>
                <a:cs typeface="Arial" panose="020B0604020202020204" pitchFamily="34" charset="0"/>
              </a:rPr>
              <a:t>الوعظ 1</a:t>
            </a:r>
            <a:endParaRPr lang="en-US" sz="3600" i="1" dirty="0">
              <a:solidFill>
                <a:srgbClr val="FFFF99"/>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762000"/>
            <a:ext cx="9144000" cy="7223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defTabSz="914400" eaLnBrk="1" hangingPunct="1">
              <a:defRPr/>
            </a:pPr>
            <a:r>
              <a:rPr lang="en-US" sz="4000" dirty="0">
                <a:solidFill>
                  <a:srgbClr val="FFF9FC"/>
                </a:solidFill>
                <a:effectLst>
                  <a:glow rad="228600">
                    <a:srgbClr val="000000">
                      <a:alpha val="96000"/>
                    </a:srgbClr>
                  </a:glow>
                </a:effectLst>
                <a:latin typeface="Arial" panose="020B0604020202020204" pitchFamily="34" charset="0"/>
                <a:ea typeface="ＭＳ Ｐゴシック" charset="0"/>
                <a:cs typeface="Arial" panose="020B0604020202020204" pitchFamily="34" charset="0"/>
              </a:rPr>
              <a:t>(</a:t>
            </a:r>
            <a:r>
              <a:rPr lang="ar-JO" sz="4000" dirty="0">
                <a:solidFill>
                  <a:srgbClr val="FFF9FC"/>
                </a:solidFill>
                <a:effectLst>
                  <a:glow rad="228600">
                    <a:srgbClr val="000000">
                      <a:alpha val="96000"/>
                    </a:srgbClr>
                  </a:glow>
                </a:effectLst>
                <a:latin typeface="Arial" panose="020B0604020202020204" pitchFamily="34" charset="0"/>
                <a:ea typeface="ＭＳ Ｐゴシック" charset="0"/>
                <a:cs typeface="Arial" panose="020B0604020202020204" pitchFamily="34" charset="0"/>
              </a:rPr>
              <a:t>الصينية</a:t>
            </a:r>
            <a:r>
              <a:rPr lang="en-US" sz="4000" dirty="0">
                <a:solidFill>
                  <a:srgbClr val="FFF9FC"/>
                </a:solidFill>
                <a:effectLst>
                  <a:glow rad="228600">
                    <a:srgbClr val="000000">
                      <a:alpha val="96000"/>
                    </a:srgbClr>
                  </a:glow>
                </a:effectLst>
                <a:latin typeface="Arial" panose="020B0604020202020204" pitchFamily="34" charset="0"/>
                <a:ea typeface="ＭＳ Ｐゴシック" charset="0"/>
                <a:cs typeface="Arial" panose="020B0604020202020204" pitchFamily="34" charset="0"/>
              </a:rPr>
              <a:t> • </a:t>
            </a:r>
            <a:r>
              <a:rPr lang="ar-JO" sz="4000" dirty="0">
                <a:solidFill>
                  <a:srgbClr val="FFF9FC"/>
                </a:solidFill>
                <a:effectLst>
                  <a:glow rad="228600">
                    <a:srgbClr val="000000">
                      <a:alpha val="96000"/>
                    </a:srgbClr>
                  </a:glow>
                </a:effectLst>
                <a:latin typeface="Arial" panose="020B0604020202020204" pitchFamily="34" charset="0"/>
                <a:ea typeface="ＭＳ Ｐゴシック" charset="0"/>
                <a:cs typeface="Arial" panose="020B0604020202020204" pitchFamily="34" charset="0"/>
              </a:rPr>
              <a:t>البهاسا</a:t>
            </a:r>
            <a:r>
              <a:rPr lang="en-US" sz="4000" dirty="0">
                <a:solidFill>
                  <a:srgbClr val="FFF9FC"/>
                </a:solidFill>
                <a:effectLst>
                  <a:glow rad="228600">
                    <a:srgbClr val="000000">
                      <a:alpha val="96000"/>
                    </a:srgbClr>
                  </a:glow>
                </a:effectLst>
                <a:latin typeface="Arial" panose="020B0604020202020204" pitchFamily="34" charset="0"/>
                <a:ea typeface="ＭＳ Ｐゴシック" charset="0"/>
                <a:cs typeface="Arial" panose="020B0604020202020204" pitchFamily="34" charset="0"/>
              </a:rPr>
              <a:t> • </a:t>
            </a:r>
            <a:r>
              <a:rPr lang="ar-JO" sz="4000" dirty="0">
                <a:solidFill>
                  <a:srgbClr val="FFF9FC"/>
                </a:solidFill>
                <a:effectLst>
                  <a:glow rad="228600">
                    <a:srgbClr val="000000">
                      <a:alpha val="96000"/>
                    </a:srgbClr>
                  </a:glow>
                </a:effectLst>
                <a:latin typeface="Arial" panose="020B0604020202020204" pitchFamily="34" charset="0"/>
                <a:ea typeface="ＭＳ Ｐゴシック" charset="0"/>
                <a:cs typeface="Arial" panose="020B0604020202020204" pitchFamily="34" charset="0"/>
              </a:rPr>
              <a:t>الإنجليزية</a:t>
            </a:r>
            <a:r>
              <a:rPr lang="en-US" sz="4000" dirty="0">
                <a:solidFill>
                  <a:srgbClr val="FFF9FC"/>
                </a:solidFill>
                <a:effectLst>
                  <a:glow rad="228600">
                    <a:srgbClr val="000000">
                      <a:alpha val="96000"/>
                    </a:srgbClr>
                  </a:glow>
                </a:effectLst>
                <a:latin typeface="Arial" panose="020B0604020202020204" pitchFamily="34" charset="0"/>
                <a:ea typeface="ＭＳ Ｐゴシック" charset="0"/>
                <a:cs typeface="Arial" panose="020B0604020202020204" pitchFamily="34" charset="0"/>
              </a:rPr>
              <a:t>)</a:t>
            </a:r>
            <a:endParaRPr lang="en-US" sz="3600" b="1" dirty="0">
              <a:solidFill>
                <a:srgbClr val="FFF9FC"/>
              </a:solidFill>
              <a:effectLst>
                <a:glow rad="228600">
                  <a:srgbClr val="000000">
                    <a:alpha val="96000"/>
                  </a:srgb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607503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710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0"/>
            <a:ext cx="9244013"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55575" y="2349500"/>
            <a:ext cx="6096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80975" y="-100013"/>
            <a:ext cx="9336088" cy="5257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334000" y="2509838"/>
            <a:ext cx="3810000" cy="438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5"/>
          <p:cNvSpPr>
            <a:spLocks noGrp="1"/>
          </p:cNvSpPr>
          <p:nvPr>
            <p:ph type="title" idx="4294967295"/>
          </p:nvPr>
        </p:nvSpPr>
        <p:spPr/>
        <p:txBody>
          <a:bodyPr/>
          <a:lstStyle/>
          <a:p>
            <a:pPr>
              <a:defRPr/>
            </a:pPr>
            <a:r>
              <a:rPr lang="ar-JO" sz="7200" b="1" dirty="0">
                <a:ln w="10541" cmpd="sng">
                  <a:solidFill>
                    <a:srgbClr val="7D7D7D">
                      <a:tint val="100000"/>
                      <a:shade val="100000"/>
                      <a:satMod val="110000"/>
                    </a:srgbClr>
                  </a:solidFill>
                  <a:prstDash val="solid"/>
                </a:ln>
                <a:solidFill>
                  <a:srgbClr val="FFC669"/>
                </a:solidFill>
                <a:latin typeface="Arial" panose="020B0604020202020204" pitchFamily="34" charset="0"/>
                <a:cs typeface="Arial" panose="020B0604020202020204" pitchFamily="34" charset="0"/>
              </a:rPr>
              <a:t>الذهب الأسترالي</a:t>
            </a:r>
            <a:endParaRPr lang="en-US" sz="7200" b="1" dirty="0">
              <a:ln w="10541" cmpd="sng">
                <a:solidFill>
                  <a:srgbClr val="7D7D7D">
                    <a:tint val="100000"/>
                    <a:shade val="100000"/>
                    <a:satMod val="110000"/>
                  </a:srgbClr>
                </a:solidFill>
                <a:prstDash val="solid"/>
              </a:ln>
              <a:solidFill>
                <a:srgbClr val="FFC66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0398562"/>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2-12 at 9.41.1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81280"/>
            <a:ext cx="9144000" cy="5890920"/>
          </a:xfrm>
          <a:prstGeom prst="rect">
            <a:avLst/>
          </a:prstGeom>
        </p:spPr>
      </p:pic>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panose="020B0604020202020204" pitchFamily="34" charset="0"/>
                <a:ea typeface="ＭＳ Ｐゴシック" charset="0"/>
                <a:cs typeface="Arial" panose="020B0604020202020204" pitchFamily="34" charset="0"/>
              </a:rPr>
              <a:t>BibleStudyDownloads.org</a:t>
            </a:r>
            <a:endParaRPr lang="en-US" sz="14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ar-JO" sz="2400" b="1" kern="0" dirty="0">
                <a:solidFill>
                  <a:srgbClr val="FFFFFF"/>
                </a:solidFill>
                <a:effectLst>
                  <a:glow rad="266700">
                    <a:srgbClr val="000000">
                      <a:alpha val="75000"/>
                    </a:srgbClr>
                  </a:glow>
                </a:effectLst>
                <a:latin typeface="Arial" panose="020B0604020202020204" pitchFamily="34" charset="0"/>
                <a:ea typeface="ＭＳ Ｐゴシック"/>
                <a:cs typeface="Arial" panose="020B0604020202020204" pitchFamily="34" charset="0"/>
              </a:rPr>
              <a:t>7</a:t>
            </a:r>
            <a:endParaRPr lang="en-US" sz="2400" b="1" kern="0" dirty="0">
              <a:solidFill>
                <a:srgbClr val="FFFFFF"/>
              </a:solidFill>
              <a:effectLst>
                <a:glow rad="266700">
                  <a:srgbClr val="000000">
                    <a:alpha val="75000"/>
                  </a:srgbClr>
                </a:glow>
              </a:effectLst>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13237521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1"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أميركا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77" name="Rectangle 5"/>
          <p:cNvSpPr>
            <a:spLocks noGrp="1" noChangeArrowheads="1"/>
          </p:cNvSpPr>
          <p:nvPr>
            <p:ph type="title"/>
          </p:nvPr>
        </p:nvSpPr>
        <p:spPr>
          <a:xfrm>
            <a:off x="-71438" y="5943600"/>
            <a:ext cx="9251951" cy="990600"/>
          </a:xfrm>
          <a:solidFill>
            <a:srgbClr val="800000"/>
          </a:solidFill>
        </p:spPr>
        <p:txBody>
          <a:bodyPr/>
          <a:lstStyle/>
          <a:p>
            <a:pPr rtl="1" eaLnBrk="1" hangingPunct="1">
              <a:defRPr/>
            </a:pPr>
            <a:r>
              <a:rPr lang="ar-JO" b="1" dirty="0">
                <a:solidFill>
                  <a:schemeClr val="tx1"/>
                </a:solidFill>
                <a:latin typeface="Arial" panose="020B0604020202020204" pitchFamily="34" charset="0"/>
                <a:cs typeface="Arial" panose="020B0604020202020204" pitchFamily="34" charset="0"/>
              </a:rPr>
              <a:t>شعب كنيسة الطرق المتقاطعة </a:t>
            </a:r>
            <a:r>
              <a:rPr lang="en-US" b="1" dirty="0">
                <a:solidFill>
                  <a:schemeClr val="tx1"/>
                </a:solidFill>
                <a:latin typeface="Arial" panose="020B0604020202020204" pitchFamily="34" charset="0"/>
                <a:cs typeface="Arial" panose="020B0604020202020204" pitchFamily="34" charset="0"/>
              </a:rPr>
              <a:t>• </a:t>
            </a:r>
            <a:r>
              <a:rPr lang="ar-JO" b="1" dirty="0">
                <a:solidFill>
                  <a:schemeClr val="tx1"/>
                </a:solidFill>
                <a:latin typeface="Arial" panose="020B0604020202020204" pitchFamily="34" charset="0"/>
                <a:cs typeface="Arial" panose="020B0604020202020204" pitchFamily="34" charset="0"/>
              </a:rPr>
              <a:t> حزيران 2021</a:t>
            </a:r>
            <a:endParaRPr lang="en-US" b="1" dirty="0">
              <a:solidFill>
                <a:schemeClr val="tx1"/>
              </a:solidFill>
              <a:latin typeface="Arial" panose="020B0604020202020204" pitchFamily="34" charset="0"/>
              <a:cs typeface="Arial" panose="020B0604020202020204" pitchFamily="34" charset="0"/>
            </a:endParaRPr>
          </a:p>
        </p:txBody>
      </p:sp>
      <p:grpSp>
        <p:nvGrpSpPr>
          <p:cNvPr id="2" name="Group 1"/>
          <p:cNvGrpSpPr>
            <a:grpSpLocks/>
          </p:cNvGrpSpPr>
          <p:nvPr/>
        </p:nvGrpSpPr>
        <p:grpSpPr bwMode="auto">
          <a:xfrm>
            <a:off x="769210" y="2348880"/>
            <a:ext cx="6157052" cy="3624701"/>
            <a:chOff x="769960" y="1620838"/>
            <a:chExt cx="6155516" cy="4338637"/>
          </a:xfrm>
        </p:grpSpPr>
        <p:sp>
          <p:nvSpPr>
            <p:cNvPr id="361476" name="AutoShape 4"/>
            <p:cNvSpPr>
              <a:spLocks noChangeArrowheads="1"/>
            </p:cNvSpPr>
            <p:nvPr/>
          </p:nvSpPr>
          <p:spPr bwMode="auto">
            <a:xfrm rot="18756690">
              <a:off x="3014439" y="990711"/>
              <a:ext cx="456043" cy="4945002"/>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sp>
        <p:nvSpPr>
          <p:cNvPr id="361485" name="Text Box 13"/>
          <p:cNvSpPr txBox="1">
            <a:spLocks noChangeArrowheads="1"/>
          </p:cNvSpPr>
          <p:nvPr/>
        </p:nvSpPr>
        <p:spPr bwMode="auto">
          <a:xfrm>
            <a:off x="169654" y="1214719"/>
            <a:ext cx="2087563"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فرنسا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1" name="Text Box 19"/>
          <p:cNvSpPr txBox="1">
            <a:spLocks noChangeArrowheads="1"/>
          </p:cNvSpPr>
          <p:nvPr/>
        </p:nvSpPr>
        <p:spPr bwMode="auto">
          <a:xfrm>
            <a:off x="1979613" y="357346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الهند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3" name="Text Box 21"/>
          <p:cNvSpPr txBox="1">
            <a:spLocks noChangeArrowheads="1"/>
          </p:cNvSpPr>
          <p:nvPr/>
        </p:nvSpPr>
        <p:spPr bwMode="auto">
          <a:xfrm>
            <a:off x="4762819" y="3672781"/>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تايلاند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7385" name="Text Box 28"/>
          <p:cNvSpPr txBox="1">
            <a:spLocks noChangeArrowheads="1"/>
          </p:cNvSpPr>
          <p:nvPr/>
        </p:nvSpPr>
        <p:spPr bwMode="auto">
          <a:xfrm>
            <a:off x="4575175" y="5410200"/>
            <a:ext cx="1652588"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CIC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سنغافورة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7387" name="Rounded Rectangle 1"/>
          <p:cNvSpPr>
            <a:spLocks noChangeArrowheads="1"/>
          </p:cNvSpPr>
          <p:nvPr/>
        </p:nvSpPr>
        <p:spPr bwMode="auto">
          <a:xfrm>
            <a:off x="2627313" y="90041"/>
            <a:ext cx="2160587" cy="2186831"/>
          </a:xfrm>
          <a:prstGeom prst="roundRect">
            <a:avLst>
              <a:gd name="adj" fmla="val 16667"/>
            </a:avLst>
          </a:prstGeom>
          <a:solidFill>
            <a:schemeClr val="tx1"/>
          </a:solidFill>
          <a:ln w="9525">
            <a:solidFill>
              <a:schemeClr val="tx1"/>
            </a:solid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Text Box 13"/>
          <p:cNvSpPr txBox="1">
            <a:spLocks noChangeArrowheads="1"/>
          </p:cNvSpPr>
          <p:nvPr/>
        </p:nvSpPr>
        <p:spPr bwMode="auto">
          <a:xfrm>
            <a:off x="9468544" y="4708526"/>
            <a:ext cx="1906587"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الفلبين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2" name="Text Box 13"/>
          <p:cNvSpPr txBox="1">
            <a:spLocks noChangeArrowheads="1"/>
          </p:cNvSpPr>
          <p:nvPr/>
        </p:nvSpPr>
        <p:spPr bwMode="auto">
          <a:xfrm>
            <a:off x="-2340768" y="2780928"/>
            <a:ext cx="2089151"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ألمانيا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5" name="Text Box 13"/>
          <p:cNvSpPr txBox="1">
            <a:spLocks noChangeArrowheads="1"/>
          </p:cNvSpPr>
          <p:nvPr/>
        </p:nvSpPr>
        <p:spPr bwMode="auto">
          <a:xfrm>
            <a:off x="140330" y="706720"/>
            <a:ext cx="2087563"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هولندا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6" name="Text Box 17"/>
          <p:cNvSpPr txBox="1">
            <a:spLocks noChangeArrowheads="1"/>
          </p:cNvSpPr>
          <p:nvPr/>
        </p:nvSpPr>
        <p:spPr bwMode="auto">
          <a:xfrm>
            <a:off x="6290302" y="124785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كوريا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4" name="Text Box 17"/>
          <p:cNvSpPr txBox="1">
            <a:spLocks noChangeArrowheads="1"/>
          </p:cNvSpPr>
          <p:nvPr/>
        </p:nvSpPr>
        <p:spPr bwMode="auto">
          <a:xfrm>
            <a:off x="9481913" y="1200820"/>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هونغ كونغ</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7" name="Text Box 17"/>
          <p:cNvSpPr txBox="1">
            <a:spLocks noChangeArrowheads="1"/>
          </p:cNvSpPr>
          <p:nvPr/>
        </p:nvSpPr>
        <p:spPr bwMode="auto">
          <a:xfrm>
            <a:off x="6875623" y="2857582"/>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تايوان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9" name="Text Box 21"/>
          <p:cNvSpPr txBox="1">
            <a:spLocks noChangeArrowheads="1"/>
          </p:cNvSpPr>
          <p:nvPr/>
        </p:nvSpPr>
        <p:spPr bwMode="auto">
          <a:xfrm>
            <a:off x="6276976" y="4982095"/>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أندونيسيا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0" name="Text Box 21"/>
          <p:cNvSpPr txBox="1">
            <a:spLocks noChangeArrowheads="1"/>
          </p:cNvSpPr>
          <p:nvPr/>
        </p:nvSpPr>
        <p:spPr bwMode="auto">
          <a:xfrm>
            <a:off x="9621514" y="4067674"/>
            <a:ext cx="1655762"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ماليزيا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1" name="Text Box 21"/>
          <p:cNvSpPr txBox="1">
            <a:spLocks noChangeArrowheads="1"/>
          </p:cNvSpPr>
          <p:nvPr/>
        </p:nvSpPr>
        <p:spPr bwMode="auto">
          <a:xfrm>
            <a:off x="9544022" y="590983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نيوزيلاندا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2" name="Text Box 13"/>
          <p:cNvSpPr txBox="1">
            <a:spLocks noChangeArrowheads="1"/>
          </p:cNvSpPr>
          <p:nvPr/>
        </p:nvSpPr>
        <p:spPr bwMode="auto">
          <a:xfrm>
            <a:off x="-2340768" y="1843644"/>
            <a:ext cx="2087563" cy="369888"/>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لبنان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3" name="Text Box 13"/>
          <p:cNvSpPr txBox="1">
            <a:spLocks noChangeArrowheads="1"/>
          </p:cNvSpPr>
          <p:nvPr/>
        </p:nvSpPr>
        <p:spPr bwMode="auto">
          <a:xfrm>
            <a:off x="-2327398" y="4789253"/>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زيمبابوي</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 name="Text Box 13"/>
          <p:cNvSpPr txBox="1">
            <a:spLocks noChangeArrowheads="1"/>
          </p:cNvSpPr>
          <p:nvPr/>
        </p:nvSpPr>
        <p:spPr bwMode="auto">
          <a:xfrm>
            <a:off x="-2346775" y="1183456"/>
            <a:ext cx="2089151"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إيطاليا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 name="Text Box 17"/>
          <p:cNvSpPr txBox="1">
            <a:spLocks noChangeArrowheads="1"/>
          </p:cNvSpPr>
          <p:nvPr/>
        </p:nvSpPr>
        <p:spPr bwMode="auto">
          <a:xfrm>
            <a:off x="9396536" y="5287"/>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روسيا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7" name="Text Box 21"/>
          <p:cNvSpPr txBox="1">
            <a:spLocks noChangeArrowheads="1"/>
          </p:cNvSpPr>
          <p:nvPr/>
        </p:nvSpPr>
        <p:spPr bwMode="auto">
          <a:xfrm>
            <a:off x="9583209" y="3050630"/>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كندا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8" name="Text Box 13"/>
          <p:cNvSpPr txBox="1">
            <a:spLocks noChangeArrowheads="1"/>
          </p:cNvSpPr>
          <p:nvPr/>
        </p:nvSpPr>
        <p:spPr bwMode="auto">
          <a:xfrm>
            <a:off x="-2364992" y="100333"/>
            <a:ext cx="2089151"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المملكة المتَّحدة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9" name="Text Box 13"/>
          <p:cNvSpPr txBox="1">
            <a:spLocks noChangeArrowheads="1"/>
          </p:cNvSpPr>
          <p:nvPr/>
        </p:nvSpPr>
        <p:spPr bwMode="auto">
          <a:xfrm>
            <a:off x="168860" y="1731780"/>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مصر</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0" name="Text Box 17"/>
          <p:cNvSpPr txBox="1">
            <a:spLocks noChangeArrowheads="1"/>
          </p:cNvSpPr>
          <p:nvPr/>
        </p:nvSpPr>
        <p:spPr bwMode="auto">
          <a:xfrm>
            <a:off x="9252520" y="620688"/>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منغوليا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pic>
        <p:nvPicPr>
          <p:cNvPr id="4" name="Picture 3" descr="Crossroads-Logo-Only.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7784" y="116632"/>
            <a:ext cx="2117270" cy="2117270"/>
          </a:xfrm>
          <a:prstGeom prst="rect">
            <a:avLst/>
          </a:prstGeom>
        </p:spPr>
      </p:pic>
      <p:sp>
        <p:nvSpPr>
          <p:cNvPr id="41" name="Text Box 13">
            <a:extLst>
              <a:ext uri="{FF2B5EF4-FFF2-40B4-BE49-F238E27FC236}">
                <a16:creationId xmlns:a16="http://schemas.microsoft.com/office/drawing/2014/main" id="{8E09A645-542F-264D-886B-27BDC51F1814}"/>
              </a:ext>
            </a:extLst>
          </p:cNvPr>
          <p:cNvSpPr txBox="1">
            <a:spLocks noChangeArrowheads="1"/>
          </p:cNvSpPr>
          <p:nvPr/>
        </p:nvSpPr>
        <p:spPr bwMode="auto">
          <a:xfrm>
            <a:off x="-2342355" y="4185084"/>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إثيوبيا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2" name="Text Box 21">
            <a:extLst>
              <a:ext uri="{FF2B5EF4-FFF2-40B4-BE49-F238E27FC236}">
                <a16:creationId xmlns:a16="http://schemas.microsoft.com/office/drawing/2014/main" id="{FEFF8652-9E1E-1542-8990-6848F8DBDC00}"/>
              </a:ext>
            </a:extLst>
          </p:cNvPr>
          <p:cNvSpPr txBox="1">
            <a:spLocks noChangeArrowheads="1"/>
          </p:cNvSpPr>
          <p:nvPr/>
        </p:nvSpPr>
        <p:spPr bwMode="auto">
          <a:xfrm>
            <a:off x="9518852" y="244968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ميانمار</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3" name="Text Box 13">
            <a:extLst>
              <a:ext uri="{FF2B5EF4-FFF2-40B4-BE49-F238E27FC236}">
                <a16:creationId xmlns:a16="http://schemas.microsoft.com/office/drawing/2014/main" id="{6F33562E-4EBD-0741-880B-3B009E5F101D}"/>
              </a:ext>
            </a:extLst>
          </p:cNvPr>
          <p:cNvSpPr txBox="1">
            <a:spLocks noChangeArrowheads="1"/>
          </p:cNvSpPr>
          <p:nvPr/>
        </p:nvSpPr>
        <p:spPr bwMode="auto">
          <a:xfrm>
            <a:off x="34893" y="4760662"/>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جنوب أفريقيا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4" name="Text Box 21">
            <a:extLst>
              <a:ext uri="{FF2B5EF4-FFF2-40B4-BE49-F238E27FC236}">
                <a16:creationId xmlns:a16="http://schemas.microsoft.com/office/drawing/2014/main" id="{7E853FA9-D67E-7A44-BA57-90E422367ADD}"/>
              </a:ext>
            </a:extLst>
          </p:cNvPr>
          <p:cNvSpPr txBox="1">
            <a:spLocks noChangeArrowheads="1"/>
          </p:cNvSpPr>
          <p:nvPr/>
        </p:nvSpPr>
        <p:spPr bwMode="auto">
          <a:xfrm>
            <a:off x="6810000" y="536615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أستراليا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5" name="Text Box 13">
            <a:extLst>
              <a:ext uri="{FF2B5EF4-FFF2-40B4-BE49-F238E27FC236}">
                <a16:creationId xmlns:a16="http://schemas.microsoft.com/office/drawing/2014/main" id="{873F3133-8016-9B41-AD8F-F1A3CC46D5AA}"/>
              </a:ext>
            </a:extLst>
          </p:cNvPr>
          <p:cNvSpPr txBox="1">
            <a:spLocks noChangeArrowheads="1"/>
          </p:cNvSpPr>
          <p:nvPr/>
        </p:nvSpPr>
        <p:spPr bwMode="auto">
          <a:xfrm>
            <a:off x="46471" y="83087"/>
            <a:ext cx="2580842"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المملكة المتَّحدة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6" name="Text Box 17">
            <a:extLst>
              <a:ext uri="{FF2B5EF4-FFF2-40B4-BE49-F238E27FC236}">
                <a16:creationId xmlns:a16="http://schemas.microsoft.com/office/drawing/2014/main" id="{775E5FB2-085D-8647-B745-827D8BD9042A}"/>
              </a:ext>
            </a:extLst>
          </p:cNvPr>
          <p:cNvSpPr txBox="1">
            <a:spLocks noChangeArrowheads="1"/>
          </p:cNvSpPr>
          <p:nvPr/>
        </p:nvSpPr>
        <p:spPr bwMode="auto">
          <a:xfrm>
            <a:off x="9518852" y="1876448"/>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اليابان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7" name="Text Box 21">
            <a:extLst>
              <a:ext uri="{FF2B5EF4-FFF2-40B4-BE49-F238E27FC236}">
                <a16:creationId xmlns:a16="http://schemas.microsoft.com/office/drawing/2014/main" id="{29D47C9F-B167-7246-B1D7-E27E49629289}"/>
              </a:ext>
            </a:extLst>
          </p:cNvPr>
          <p:cNvSpPr txBox="1">
            <a:spLocks noChangeArrowheads="1"/>
          </p:cNvSpPr>
          <p:nvPr/>
        </p:nvSpPr>
        <p:spPr bwMode="auto">
          <a:xfrm>
            <a:off x="4010911" y="2387818"/>
            <a:ext cx="2240664"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الصين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8" name="Text Box 13">
            <a:extLst>
              <a:ext uri="{FF2B5EF4-FFF2-40B4-BE49-F238E27FC236}">
                <a16:creationId xmlns:a16="http://schemas.microsoft.com/office/drawing/2014/main" id="{A960F8FF-74F4-C747-A841-3179B9441AAF}"/>
              </a:ext>
            </a:extLst>
          </p:cNvPr>
          <p:cNvSpPr txBox="1">
            <a:spLocks noChangeArrowheads="1"/>
          </p:cNvSpPr>
          <p:nvPr/>
        </p:nvSpPr>
        <p:spPr bwMode="auto">
          <a:xfrm>
            <a:off x="-2268091" y="6094837"/>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كينيا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8595929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par>
                          <p:cTn id="38" fill="hold" nodeType="afterGroup">
                            <p:stCondLst>
                              <p:cond delay="1100"/>
                            </p:stCondLst>
                            <p:childTnLst>
                              <p:par>
                                <p:cTn id="39" presetID="1" presetClass="entr" presetSubtype="0" fill="hold" grpId="0" nodeType="afterEffect">
                                  <p:stCondLst>
                                    <p:cond delay="0"/>
                                  </p:stCondLst>
                                  <p:childTnLst>
                                    <p:set>
                                      <p:cBhvr>
                                        <p:cTn id="40" dur="1" fill="hold">
                                          <p:stCondLst>
                                            <p:cond delay="299"/>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par>
                          <p:cTn id="63" fill="hold">
                            <p:stCondLst>
                              <p:cond delay="1400"/>
                            </p:stCondLst>
                            <p:childTnLst>
                              <p:par>
                                <p:cTn id="64" presetID="1" presetClass="entr" presetSubtype="0" fill="hold" grpId="0" nodeType="afterEffect">
                                  <p:stCondLst>
                                    <p:cond delay="0"/>
                                  </p:stCondLst>
                                  <p:childTnLst>
                                    <p:set>
                                      <p:cBhvr>
                                        <p:cTn id="65" dur="1" fill="hold">
                                          <p:stCondLst>
                                            <p:cond delay="299"/>
                                          </p:stCondLst>
                                        </p:cTn>
                                        <p:tgtEl>
                                          <p:spTgt spid="4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9"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rtl="1" eaLnBrk="1" hangingPunct="1">
              <a:defRPr/>
            </a:pPr>
            <a:r>
              <a:rPr lang="en-US" sz="6600" dirty="0">
                <a:solidFill>
                  <a:schemeClr val="bg1"/>
                </a:solidFill>
                <a:latin typeface="Arial" panose="020B0604020202020204" pitchFamily="34" charset="0"/>
                <a:ea typeface="ＭＳ Ｐゴシック" charset="0"/>
                <a:cs typeface="Arial" panose="020B0604020202020204" pitchFamily="34" charset="0"/>
              </a:rPr>
              <a:t>Our People</a:t>
            </a:r>
            <a:endParaRPr lang="en-US" sz="6600" dirty="0">
              <a:latin typeface="Arial" panose="020B0604020202020204" pitchFamily="34" charset="0"/>
              <a:ea typeface="ＭＳ Ｐゴシック" charset="0"/>
              <a:cs typeface="Arial" panose="020B0604020202020204" pitchFamily="34" charset="0"/>
            </a:endParaRPr>
          </a:p>
        </p:txBody>
      </p:sp>
      <p:pic>
        <p:nvPicPr>
          <p:cNvPr id="363522" name="Picture 6" descr="CIC SBC Student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3523"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853569"/>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b="1" i="0" u="none" strike="noStrike" kern="1200" cap="none" spc="0" normalizeH="0" baseline="0" noProof="0" dirty="0">
                <a:ln>
                  <a:noFill/>
                </a:ln>
                <a:solidFill>
                  <a:srgbClr val="FFFFFF"/>
                </a:solidFill>
                <a:effectLst>
                  <a:glow rad="190500">
                    <a:srgbClr val="000000"/>
                  </a:glow>
                </a:effectLst>
                <a:uLnTx/>
                <a:uFillTx/>
                <a:latin typeface="Arial" panose="020B0604020202020204" pitchFamily="34" charset="0"/>
                <a:cs typeface="Arial" panose="020B0604020202020204" pitchFamily="34" charset="0"/>
              </a:rPr>
              <a:t>طلَّاب كلِّيَّة سنغافورة للكتاب المقدَّس يخدمون الكنيسة</a:t>
            </a:r>
            <a:endParaRPr kumimoji="0" lang="en-US" b="1" i="0" u="none" strike="noStrike" kern="1200" cap="none" spc="0" normalizeH="0" baseline="0" noProof="0" dirty="0">
              <a:ln>
                <a:noFill/>
              </a:ln>
              <a:solidFill>
                <a:srgbClr val="000000"/>
              </a:solidFill>
              <a:effectLst>
                <a:glow rad="190500">
                  <a:srgbClr val="000000"/>
                </a:glow>
              </a:effectLst>
              <a:uLnTx/>
              <a:uFillTx/>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9</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73713556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1F1E53-1080-FC46-90A8-FC54944C1F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418320" cy="6858000"/>
          </a:xfrm>
          <a:prstGeom prst="rect">
            <a:avLst/>
          </a:prstGeom>
        </p:spPr>
      </p:pic>
      <p:sp>
        <p:nvSpPr>
          <p:cNvPr id="900098" name="Rectangle 2"/>
          <p:cNvSpPr>
            <a:spLocks noGrp="1" noChangeArrowheads="1"/>
          </p:cNvSpPr>
          <p:nvPr>
            <p:ph type="ctrTitle"/>
          </p:nvPr>
        </p:nvSpPr>
        <p:spPr>
          <a:xfrm>
            <a:off x="688769" y="124695"/>
            <a:ext cx="3883231" cy="1027435"/>
          </a:xfrm>
          <a:effectLst>
            <a:outerShdw blurRad="63500" dist="35921" dir="2700000" algn="ctr" rotWithShape="0">
              <a:schemeClr val="tx2">
                <a:alpha val="74998"/>
              </a:schemeClr>
            </a:outerShdw>
          </a:effectLst>
        </p:spPr>
        <p:txBody>
          <a:bodyPr anchor="ct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ريك وسوزان</a:t>
            </a:r>
            <a:b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2006</a:t>
            </a: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 - </a:t>
            </a: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2021</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6" name="Picture 5">
            <a:extLst>
              <a:ext uri="{FF2B5EF4-FFF2-40B4-BE49-F238E27FC236}">
                <a16:creationId xmlns:a16="http://schemas.microsoft.com/office/drawing/2014/main" id="{EE04A249-0170-B24D-846F-4C4772C197CE}"/>
              </a:ext>
            </a:extLst>
          </p:cNvPr>
          <p:cNvPicPr>
            <a:picLocks noChangeAspect="1"/>
          </p:cNvPicPr>
          <p:nvPr/>
        </p:nvPicPr>
        <p:blipFill>
          <a:blip r:embed="rId4"/>
          <a:stretch>
            <a:fillRect/>
          </a:stretch>
        </p:blipFill>
        <p:spPr>
          <a:xfrm>
            <a:off x="1935492" y="5393047"/>
            <a:ext cx="5625318" cy="1235364"/>
          </a:xfrm>
          <a:prstGeom prst="rect">
            <a:avLst/>
          </a:prstGeom>
        </p:spPr>
      </p:pic>
      <p:sp>
        <p:nvSpPr>
          <p:cNvPr id="7" name="Rectangle 2">
            <a:extLst>
              <a:ext uri="{FF2B5EF4-FFF2-40B4-BE49-F238E27FC236}">
                <a16:creationId xmlns:a16="http://schemas.microsoft.com/office/drawing/2014/main" id="{24882F29-2F7C-AA46-9106-DA9B80897B9C}"/>
              </a:ext>
            </a:extLst>
          </p:cNvPr>
          <p:cNvSpPr txBox="1">
            <a:spLocks noChangeArrowheads="1"/>
          </p:cNvSpPr>
          <p:nvPr/>
        </p:nvSpPr>
        <p:spPr bwMode="auto">
          <a:xfrm>
            <a:off x="4748151" y="124695"/>
            <a:ext cx="3883231" cy="10274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جيم وجاكي</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2019-2021</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ight Arrow 4">
            <a:extLst>
              <a:ext uri="{FF2B5EF4-FFF2-40B4-BE49-F238E27FC236}">
                <a16:creationId xmlns:a16="http://schemas.microsoft.com/office/drawing/2014/main" id="{53CB7C37-6AFF-144E-B525-744496B7FC4E}"/>
              </a:ext>
            </a:extLst>
          </p:cNvPr>
          <p:cNvSpPr/>
          <p:nvPr/>
        </p:nvSpPr>
        <p:spPr bwMode="auto">
          <a:xfrm>
            <a:off x="4265221" y="168457"/>
            <a:ext cx="789709" cy="921412"/>
          </a:xfrm>
          <a:prstGeom prst="rightArrow">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58012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3" name="Picture 6" descr="Preaching Home as Relationships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82650"/>
            <a:ext cx="9144000" cy="6100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rtl="1" eaLnBrk="1" hangingPunct="1">
              <a:defRPr/>
            </a:pPr>
            <a:r>
              <a:rPr lang="en-US" sz="6600">
                <a:solidFill>
                  <a:schemeClr val="bg1"/>
                </a:solidFill>
                <a:latin typeface="Arial" panose="020B0604020202020204" pitchFamily="34" charset="0"/>
                <a:ea typeface="ＭＳ Ｐゴシック" charset="0"/>
                <a:cs typeface="Arial" panose="020B0604020202020204" pitchFamily="34" charset="0"/>
              </a:rPr>
              <a:t>Our People</a:t>
            </a:r>
            <a:endParaRPr lang="en-US" sz="6600">
              <a:latin typeface="Arial" panose="020B0604020202020204" pitchFamily="34" charset="0"/>
              <a:ea typeface="ＭＳ Ｐゴシック" charset="0"/>
              <a:cs typeface="Arial" panose="020B0604020202020204" pitchFamily="34" charset="0"/>
            </a:endParaRPr>
          </a:p>
        </p:txBody>
      </p:sp>
      <p:pic>
        <p:nvPicPr>
          <p:cNvPr id="36147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8" y="0"/>
            <a:ext cx="5751512" cy="1274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657850"/>
            <a:ext cx="9144000" cy="930275"/>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الوعظ من الكتاب المقدَّس</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9</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45457872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b="1" dirty="0">
                <a:cs typeface="+mj-cs"/>
              </a:rPr>
              <a:t>خدمة التعليم – 1994-2021</a:t>
            </a:r>
            <a:endParaRPr lang="en-US" b="1" dirty="0">
              <a:cs typeface="+mj-cs"/>
            </a:endParaRPr>
          </a:p>
        </p:txBody>
      </p:sp>
      <p:grpSp>
        <p:nvGrpSpPr>
          <p:cNvPr id="2" name="Group 1"/>
          <p:cNvGrpSpPr/>
          <p:nvPr/>
        </p:nvGrpSpPr>
        <p:grpSpPr>
          <a:xfrm>
            <a:off x="3209900" y="1620838"/>
            <a:ext cx="3715576" cy="4424362"/>
            <a:chOff x="3209900" y="1620838"/>
            <a:chExt cx="3715576" cy="4424362"/>
          </a:xfrm>
        </p:grpSpPr>
        <p:sp>
          <p:nvSpPr>
            <p:cNvPr id="361476" name="AutoShape 4"/>
            <p:cNvSpPr>
              <a:spLocks noChangeArrowheads="1"/>
            </p:cNvSpPr>
            <p:nvPr/>
          </p:nvSpPr>
          <p:spPr bwMode="auto">
            <a:xfrm rot="18984757">
              <a:off x="3771900" y="2466975"/>
              <a:ext cx="381000"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1479" name="AutoShape 7"/>
            <p:cNvSpPr>
              <a:spLocks noChangeArrowheads="1"/>
            </p:cNvSpPr>
            <p:nvPr/>
          </p:nvSpPr>
          <p:spPr bwMode="auto">
            <a:xfrm rot="-2225631">
              <a:off x="4346575" y="2987675"/>
              <a:ext cx="381000"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1480" name="AutoShape 8"/>
            <p:cNvSpPr>
              <a:spLocks noChangeArrowheads="1"/>
            </p:cNvSpPr>
            <p:nvPr/>
          </p:nvSpPr>
          <p:spPr bwMode="auto">
            <a:xfrm rot="2496691">
              <a:off x="6544476" y="3249304"/>
              <a:ext cx="381000" cy="2615417"/>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1481" name="AutoShape 9"/>
            <p:cNvSpPr>
              <a:spLocks noChangeArrowheads="1"/>
            </p:cNvSpPr>
            <p:nvPr/>
          </p:nvSpPr>
          <p:spPr bwMode="auto">
            <a:xfrm>
              <a:off x="5181600" y="1620838"/>
              <a:ext cx="381000"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 name="AutoShape 4"/>
            <p:cNvSpPr>
              <a:spLocks noChangeArrowheads="1"/>
            </p:cNvSpPr>
            <p:nvPr/>
          </p:nvSpPr>
          <p:spPr bwMode="auto">
            <a:xfrm rot="16563811">
              <a:off x="4124781" y="4118848"/>
              <a:ext cx="381000" cy="2210761"/>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361489" name="Text Box 17"/>
          <p:cNvSpPr txBox="1">
            <a:spLocks noChangeArrowheads="1"/>
          </p:cNvSpPr>
          <p:nvPr/>
        </p:nvSpPr>
        <p:spPr bwMode="auto">
          <a:xfrm>
            <a:off x="3995936" y="126876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mn-cs"/>
              </a:rPr>
              <a:t>منغوليا</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361491" name="Text Box 19"/>
          <p:cNvSpPr txBox="1">
            <a:spLocks noChangeArrowheads="1"/>
          </p:cNvSpPr>
          <p:nvPr/>
        </p:nvSpPr>
        <p:spPr bwMode="auto">
          <a:xfrm>
            <a:off x="2018928" y="3717032"/>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mn-cs"/>
              </a:rPr>
              <a:t>الهند</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mn-cs"/>
              </a:rPr>
              <a:t>ميانمار</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1500"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كلية سنغافورة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6" name="Text Box 24"/>
          <p:cNvSpPr txBox="1">
            <a:spLocks noChangeArrowheads="1"/>
          </p:cNvSpPr>
          <p:nvPr/>
        </p:nvSpPr>
        <p:spPr bwMode="auto">
          <a:xfrm>
            <a:off x="4572000" y="5075892"/>
            <a:ext cx="1656184"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mn-cs"/>
              </a:rPr>
              <a:t>سنغافورة</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24" name="Text Box 17"/>
          <p:cNvSpPr txBox="1">
            <a:spLocks noChangeArrowheads="1"/>
          </p:cNvSpPr>
          <p:nvPr/>
        </p:nvSpPr>
        <p:spPr bwMode="auto">
          <a:xfrm>
            <a:off x="4139952" y="2348880"/>
            <a:ext cx="216024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mn-cs"/>
              </a:rPr>
              <a:t>الصين</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25" name="Text Box 17"/>
          <p:cNvSpPr txBox="1">
            <a:spLocks noChangeArrowheads="1"/>
          </p:cNvSpPr>
          <p:nvPr/>
        </p:nvSpPr>
        <p:spPr bwMode="auto">
          <a:xfrm>
            <a:off x="5076056" y="4180215"/>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mn-cs"/>
              </a:rPr>
              <a:t>فيتنام</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26" name="Text Box 17"/>
          <p:cNvSpPr txBox="1">
            <a:spLocks noChangeArrowheads="1"/>
          </p:cNvSpPr>
          <p:nvPr/>
        </p:nvSpPr>
        <p:spPr bwMode="auto">
          <a:xfrm>
            <a:off x="4572000" y="46280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mn-cs"/>
              </a:rPr>
              <a:t>ماليزيا</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28" name="Text Box 21"/>
          <p:cNvSpPr txBox="1">
            <a:spLocks noChangeArrowheads="1"/>
          </p:cNvSpPr>
          <p:nvPr/>
        </p:nvSpPr>
        <p:spPr bwMode="auto">
          <a:xfrm>
            <a:off x="4427984" y="373237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mn-cs"/>
              </a:rPr>
              <a:t>تايلاند</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30" name="Text Box 17"/>
          <p:cNvSpPr txBox="1">
            <a:spLocks noChangeArrowheads="1"/>
          </p:cNvSpPr>
          <p:nvPr/>
        </p:nvSpPr>
        <p:spPr bwMode="auto">
          <a:xfrm>
            <a:off x="6372200" y="537321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mn-cs"/>
              </a:rPr>
              <a:t>أندونيسيا</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31" name="Text Box 17"/>
          <p:cNvSpPr txBox="1">
            <a:spLocks noChangeArrowheads="1"/>
          </p:cNvSpPr>
          <p:nvPr/>
        </p:nvSpPr>
        <p:spPr bwMode="auto">
          <a:xfrm>
            <a:off x="6228184" y="177281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mn-cs"/>
              </a:rPr>
              <a:t>كوريا</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33" name="Text Box 19"/>
          <p:cNvSpPr txBox="1">
            <a:spLocks noChangeArrowheads="1"/>
          </p:cNvSpPr>
          <p:nvPr/>
        </p:nvSpPr>
        <p:spPr bwMode="auto">
          <a:xfrm>
            <a:off x="113928" y="152412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mn-cs"/>
              </a:rPr>
              <a:t>الأردن</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34" name="Text Box 21"/>
          <p:cNvSpPr txBox="1">
            <a:spLocks noChangeArrowheads="1"/>
          </p:cNvSpPr>
          <p:nvPr/>
        </p:nvSpPr>
        <p:spPr bwMode="auto">
          <a:xfrm>
            <a:off x="2300112" y="2715592"/>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mn-cs"/>
              </a:rPr>
              <a:t>نيبال</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35" name="Text Box 19"/>
          <p:cNvSpPr txBox="1">
            <a:spLocks noChangeArrowheads="1"/>
          </p:cNvSpPr>
          <p:nvPr/>
        </p:nvSpPr>
        <p:spPr bwMode="auto">
          <a:xfrm>
            <a:off x="1314004" y="518986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mn-cs"/>
              </a:rPr>
              <a:t>سريلانكا</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27" name="Text Box 19">
            <a:extLst>
              <a:ext uri="{FF2B5EF4-FFF2-40B4-BE49-F238E27FC236}">
                <a16:creationId xmlns:a16="http://schemas.microsoft.com/office/drawing/2014/main" id="{AD009E2E-9B42-0A6E-F5AC-1CF8A6925475}"/>
              </a:ext>
            </a:extLst>
          </p:cNvPr>
          <p:cNvSpPr txBox="1">
            <a:spLocks noChangeArrowheads="1"/>
          </p:cNvSpPr>
          <p:nvPr/>
        </p:nvSpPr>
        <p:spPr bwMode="auto">
          <a:xfrm>
            <a:off x="24281" y="102210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mn-cs"/>
              </a:rPr>
              <a:t>إسرائيل</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42143922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P spid="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chemeClr val="tx2"/>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a:xfrm>
            <a:off x="457200" y="457200"/>
            <a:ext cx="8229600" cy="1219200"/>
          </a:xfrm>
          <a:solidFill>
            <a:srgbClr val="CC0066"/>
          </a:solidFill>
          <a:effectLst>
            <a:outerShdw blurRad="63500" dist="53882" dir="2700000" algn="ctr" rotWithShape="0">
              <a:schemeClr val="tx1">
                <a:alpha val="74998"/>
              </a:schemeClr>
            </a:outerShdw>
          </a:effectLst>
        </p:spPr>
        <p:txBody>
          <a:bodyPr lIns="90488" tIns="44450" rIns="90488" bIns="44450"/>
          <a:lstStyle/>
          <a:p>
            <a:pPr eaLnBrk="1" hangingPunct="1">
              <a:defRPr/>
            </a:pPr>
            <a:r>
              <a:rPr lang="ar-JO" sz="5400" b="1" dirty="0">
                <a:solidFill>
                  <a:schemeClr val="bg1"/>
                </a:solidFill>
                <a:effectLst>
                  <a:outerShdw blurRad="38100" dist="38100" dir="2700000" algn="tl">
                    <a:srgbClr val="000000"/>
                  </a:outerShdw>
                </a:effectLst>
                <a:latin typeface="Arial" charset="0"/>
                <a:ea typeface="ＭＳ Ｐゴシック" charset="0"/>
                <a:cs typeface="Arial" charset="0"/>
              </a:rPr>
              <a:t>خدماتٌ أعطانا الله إيَّاها في آسيا</a:t>
            </a:r>
            <a:endParaRPr lang="en-US" sz="5400" b="1" dirty="0">
              <a:solidFill>
                <a:schemeClr val="bg1"/>
              </a:solidFill>
              <a:effectLst>
                <a:outerShdw blurRad="38100" dist="38100" dir="2700000" algn="tl">
                  <a:srgbClr val="000000"/>
                </a:outerShdw>
              </a:effectLst>
              <a:latin typeface="Arial" charset="0"/>
              <a:ea typeface="ＭＳ Ｐゴシック" charset="0"/>
              <a:cs typeface="Arial" charset="0"/>
            </a:endParaRPr>
          </a:p>
        </p:txBody>
      </p:sp>
      <p:sp>
        <p:nvSpPr>
          <p:cNvPr id="1027" name="Rectangle 3"/>
          <p:cNvSpPr>
            <a:spLocks noChangeArrowheads="1"/>
          </p:cNvSpPr>
          <p:nvPr/>
        </p:nvSpPr>
        <p:spPr bwMode="auto">
          <a:xfrm>
            <a:off x="36513" y="2057400"/>
            <a:ext cx="9107487" cy="4648200"/>
          </a:xfrm>
          <a:prstGeom prst="rect">
            <a:avLst/>
          </a:prstGeom>
          <a:noFill/>
          <a:ln w="12700">
            <a:noFill/>
            <a:miter lim="800000"/>
            <a:headEnd/>
            <a:tailEnd/>
          </a:ln>
          <a:effectLst/>
        </p:spPr>
        <p:txBody>
          <a:bodyPr lIns="90488" tIns="44450" rIns="90488" bIns="44450"/>
          <a:lstStyle/>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err="1">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WorldVenture</a:t>
            </a:r>
            <a:r>
              <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ar-JO"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قائد حقل سنغافورة</a:t>
            </a:r>
            <a:endPar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JETS </a:t>
            </a:r>
            <a:r>
              <a:rPr kumimoji="0" lang="ar-JO"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أستاذ تفسير الكتاب المقدَّس</a:t>
            </a:r>
            <a:endParaRPr kumimoji="0" lang="ar-JO"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Adjunct Professor </a:t>
            </a:r>
            <a:r>
              <a:rPr kumimoji="0" lang="ar-JO"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أستاذٌ مساعدٌ للتعليم في 12 دولة</a:t>
            </a:r>
            <a:endPar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The Bible…Basically</a:t>
            </a:r>
            <a:r>
              <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ar-JO"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مدير الترجمة</a:t>
            </a:r>
            <a:endPar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BibleStudyDownloads.org</a:t>
            </a:r>
            <a:r>
              <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ar-JO"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مؤسِّس الموقع</a:t>
            </a:r>
            <a:endPar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Amman International Church</a:t>
            </a:r>
            <a:r>
              <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ar-JO"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واعظٌ على فتراتٍ متقطِّعة </a:t>
            </a:r>
            <a:endPar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1027">
                                            <p:txEl>
                                              <p:pRg st="0" end="0"/>
                                            </p:txEl>
                                          </p:spTgt>
                                        </p:tgtEl>
                                        <p:attrNameLst>
                                          <p:attrName>style.visibility</p:attrName>
                                        </p:attrNameLst>
                                      </p:cBhvr>
                                      <p:to>
                                        <p:strVal val="visible"/>
                                      </p:to>
                                    </p:set>
                                    <p:animEffect transition="in" filter="wipe(up)">
                                      <p:cBhvr>
                                        <p:cTn id="7" dur="500"/>
                                        <p:tgtEl>
                                          <p:spTgt spid="1027">
                                            <p:txEl>
                                              <p:pRg st="0" end="0"/>
                                            </p:txEl>
                                          </p:spTgt>
                                        </p:tgtEl>
                                      </p:cBhvr>
                                    </p:animEffect>
                                  </p:childTnLst>
                                </p:cTn>
                              </p:par>
                            </p:childTnLst>
                          </p:cTn>
                        </p:par>
                        <p:par>
                          <p:cTn id="8" fill="hold" nodeType="afterGroup">
                            <p:stCondLst>
                              <p:cond delay="2500"/>
                            </p:stCondLst>
                            <p:childTnLst>
                              <p:par>
                                <p:cTn id="9" presetID="22" presetClass="entr" presetSubtype="1" fill="hold" grpId="0" nodeType="afterEffect">
                                  <p:stCondLst>
                                    <p:cond delay="2000"/>
                                  </p:stCondLst>
                                  <p:childTnLst>
                                    <p:set>
                                      <p:cBhvr>
                                        <p:cTn id="10" dur="1" fill="hold">
                                          <p:stCondLst>
                                            <p:cond delay="0"/>
                                          </p:stCondLst>
                                        </p:cTn>
                                        <p:tgtEl>
                                          <p:spTgt spid="1027">
                                            <p:txEl>
                                              <p:pRg st="1" end="1"/>
                                            </p:txEl>
                                          </p:spTgt>
                                        </p:tgtEl>
                                        <p:attrNameLst>
                                          <p:attrName>style.visibility</p:attrName>
                                        </p:attrNameLst>
                                      </p:cBhvr>
                                      <p:to>
                                        <p:strVal val="visible"/>
                                      </p:to>
                                    </p:set>
                                    <p:animEffect transition="in" filter="wipe(up)">
                                      <p:cBhvr>
                                        <p:cTn id="11" dur="500"/>
                                        <p:tgtEl>
                                          <p:spTgt spid="1027">
                                            <p:txEl>
                                              <p:pRg st="1" end="1"/>
                                            </p:txEl>
                                          </p:spTgt>
                                        </p:tgtEl>
                                      </p:cBhvr>
                                    </p:animEffect>
                                  </p:childTnLst>
                                </p:cTn>
                              </p:par>
                            </p:childTnLst>
                          </p:cTn>
                        </p:par>
                        <p:par>
                          <p:cTn id="12" fill="hold">
                            <p:stCondLst>
                              <p:cond delay="5000"/>
                            </p:stCondLst>
                            <p:childTnLst>
                              <p:par>
                                <p:cTn id="13" presetID="22" presetClass="entr" presetSubtype="1" fill="hold" grpId="0" nodeType="afterEffect">
                                  <p:stCondLst>
                                    <p:cond delay="2000"/>
                                  </p:stCondLst>
                                  <p:childTnLst>
                                    <p:set>
                                      <p:cBhvr>
                                        <p:cTn id="14" dur="1" fill="hold">
                                          <p:stCondLst>
                                            <p:cond delay="0"/>
                                          </p:stCondLst>
                                        </p:cTn>
                                        <p:tgtEl>
                                          <p:spTgt spid="1027">
                                            <p:txEl>
                                              <p:pRg st="2" end="2"/>
                                            </p:txEl>
                                          </p:spTgt>
                                        </p:tgtEl>
                                        <p:attrNameLst>
                                          <p:attrName>style.visibility</p:attrName>
                                        </p:attrNameLst>
                                      </p:cBhvr>
                                      <p:to>
                                        <p:strVal val="visible"/>
                                      </p:to>
                                    </p:set>
                                    <p:animEffect transition="in" filter="wipe(up)">
                                      <p:cBhvr>
                                        <p:cTn id="15" dur="500"/>
                                        <p:tgtEl>
                                          <p:spTgt spid="1027">
                                            <p:txEl>
                                              <p:pRg st="2" end="2"/>
                                            </p:txEl>
                                          </p:spTgt>
                                        </p:tgtEl>
                                      </p:cBhvr>
                                    </p:animEffect>
                                  </p:childTnLst>
                                </p:cTn>
                              </p:par>
                            </p:childTnLst>
                          </p:cTn>
                        </p:par>
                        <p:par>
                          <p:cTn id="16" fill="hold" nodeType="afterGroup">
                            <p:stCondLst>
                              <p:cond delay="7500"/>
                            </p:stCondLst>
                            <p:childTnLst>
                              <p:par>
                                <p:cTn id="17" presetID="22" presetClass="entr" presetSubtype="1" fill="hold" grpId="0" nodeType="afterEffect">
                                  <p:stCondLst>
                                    <p:cond delay="2000"/>
                                  </p:stCondLst>
                                  <p:childTnLst>
                                    <p:set>
                                      <p:cBhvr>
                                        <p:cTn id="18" dur="1" fill="hold">
                                          <p:stCondLst>
                                            <p:cond delay="0"/>
                                          </p:stCondLst>
                                        </p:cTn>
                                        <p:tgtEl>
                                          <p:spTgt spid="1027">
                                            <p:txEl>
                                              <p:pRg st="3" end="3"/>
                                            </p:txEl>
                                          </p:spTgt>
                                        </p:tgtEl>
                                        <p:attrNameLst>
                                          <p:attrName>style.visibility</p:attrName>
                                        </p:attrNameLst>
                                      </p:cBhvr>
                                      <p:to>
                                        <p:strVal val="visible"/>
                                      </p:to>
                                    </p:set>
                                    <p:animEffect transition="in" filter="wipe(up)">
                                      <p:cBhvr>
                                        <p:cTn id="19" dur="500"/>
                                        <p:tgtEl>
                                          <p:spTgt spid="1027">
                                            <p:txEl>
                                              <p:pRg st="3" end="3"/>
                                            </p:txEl>
                                          </p:spTgt>
                                        </p:tgtEl>
                                      </p:cBhvr>
                                    </p:animEffect>
                                  </p:childTnLst>
                                </p:cTn>
                              </p:par>
                            </p:childTnLst>
                          </p:cTn>
                        </p:par>
                        <p:par>
                          <p:cTn id="20" fill="hold" nodeType="afterGroup">
                            <p:stCondLst>
                              <p:cond delay="10000"/>
                            </p:stCondLst>
                            <p:childTnLst>
                              <p:par>
                                <p:cTn id="21" presetID="22" presetClass="entr" presetSubtype="1" fill="hold" grpId="0" nodeType="afterEffect">
                                  <p:stCondLst>
                                    <p:cond delay="2000"/>
                                  </p:stCondLst>
                                  <p:childTnLst>
                                    <p:set>
                                      <p:cBhvr>
                                        <p:cTn id="22" dur="1" fill="hold">
                                          <p:stCondLst>
                                            <p:cond delay="0"/>
                                          </p:stCondLst>
                                        </p:cTn>
                                        <p:tgtEl>
                                          <p:spTgt spid="1027">
                                            <p:txEl>
                                              <p:pRg st="4" end="4"/>
                                            </p:txEl>
                                          </p:spTgt>
                                        </p:tgtEl>
                                        <p:attrNameLst>
                                          <p:attrName>style.visibility</p:attrName>
                                        </p:attrNameLst>
                                      </p:cBhvr>
                                      <p:to>
                                        <p:strVal val="visible"/>
                                      </p:to>
                                    </p:set>
                                    <p:animEffect transition="in" filter="wipe(up)">
                                      <p:cBhvr>
                                        <p:cTn id="23" dur="500"/>
                                        <p:tgtEl>
                                          <p:spTgt spid="1027">
                                            <p:txEl>
                                              <p:pRg st="4" end="4"/>
                                            </p:txEl>
                                          </p:spTgt>
                                        </p:tgtEl>
                                      </p:cBhvr>
                                    </p:animEffect>
                                  </p:childTnLst>
                                </p:cTn>
                              </p:par>
                            </p:childTnLst>
                          </p:cTn>
                        </p:par>
                        <p:par>
                          <p:cTn id="24" fill="hold" nodeType="afterGroup">
                            <p:stCondLst>
                              <p:cond delay="12500"/>
                            </p:stCondLst>
                            <p:childTnLst>
                              <p:par>
                                <p:cTn id="25" presetID="22" presetClass="entr" presetSubtype="1" fill="hold" grpId="0" nodeType="afterEffect">
                                  <p:stCondLst>
                                    <p:cond delay="2000"/>
                                  </p:stCondLst>
                                  <p:childTnLst>
                                    <p:set>
                                      <p:cBhvr>
                                        <p:cTn id="26" dur="1" fill="hold">
                                          <p:stCondLst>
                                            <p:cond delay="0"/>
                                          </p:stCondLst>
                                        </p:cTn>
                                        <p:tgtEl>
                                          <p:spTgt spid="1027">
                                            <p:txEl>
                                              <p:pRg st="5" end="5"/>
                                            </p:txEl>
                                          </p:spTgt>
                                        </p:tgtEl>
                                        <p:attrNameLst>
                                          <p:attrName>style.visibility</p:attrName>
                                        </p:attrNameLst>
                                      </p:cBhvr>
                                      <p:to>
                                        <p:strVal val="visible"/>
                                      </p:to>
                                    </p:set>
                                    <p:animEffect transition="in" filter="wipe(up)">
                                      <p:cBhvr>
                                        <p:cTn id="27" dur="500"/>
                                        <p:tgtEl>
                                          <p:spTgt spid="10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autoUpdateAnimBg="0" advAuto="200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230957-4302-7445-9197-8BEBC7985FB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373" y="29469"/>
            <a:ext cx="3609555" cy="6858000"/>
          </a:xfrm>
          <a:prstGeom prst="rect">
            <a:avLst/>
          </a:prstGeom>
        </p:spPr>
      </p:pic>
      <p:pic>
        <p:nvPicPr>
          <p:cNvPr id="8" name="Picture 7">
            <a:extLst>
              <a:ext uri="{FF2B5EF4-FFF2-40B4-BE49-F238E27FC236}">
                <a16:creationId xmlns:a16="http://schemas.microsoft.com/office/drawing/2014/main" id="{988043F0-D1AC-6340-BBCD-4C907437D929}"/>
              </a:ext>
            </a:extLst>
          </p:cNvPr>
          <p:cNvPicPr>
            <a:picLocks noChangeAspect="1"/>
          </p:cNvPicPr>
          <p:nvPr/>
        </p:nvPicPr>
        <p:blipFill>
          <a:blip r:embed="rId4"/>
          <a:stretch>
            <a:fillRect/>
          </a:stretch>
        </p:blipFill>
        <p:spPr>
          <a:xfrm>
            <a:off x="5444108" y="-1"/>
            <a:ext cx="3729705" cy="6887469"/>
          </a:xfrm>
          <a:prstGeom prst="rect">
            <a:avLst/>
          </a:prstGeom>
        </p:spPr>
      </p:pic>
      <p:sp>
        <p:nvSpPr>
          <p:cNvPr id="900098" name="Rectangle 2"/>
          <p:cNvSpPr>
            <a:spLocks noGrp="1" noChangeArrowheads="1"/>
          </p:cNvSpPr>
          <p:nvPr>
            <p:ph type="ctrTitle"/>
          </p:nvPr>
        </p:nvSpPr>
        <p:spPr>
          <a:xfrm>
            <a:off x="3706374" y="29468"/>
            <a:ext cx="1731254" cy="3399531"/>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أحصل على بطاقة الصلاة الخاصة بنا</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EE27FFD4-8B61-3D42-98A5-916EF71FB44D}"/>
              </a:ext>
            </a:extLst>
          </p:cNvPr>
          <p:cNvSpPr txBox="1">
            <a:spLocks noChangeArrowheads="1"/>
          </p:cNvSpPr>
          <p:nvPr/>
        </p:nvSpPr>
        <p:spPr bwMode="auto">
          <a:xfrm>
            <a:off x="6394497" y="6363904"/>
            <a:ext cx="1785257"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الخلف</a:t>
            </a:r>
            <a:endParaRPr kumimoji="0" lang="en-US" sz="2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CD3BF80A-0C16-6F4C-B0E3-5FCF1DDDD1BD}"/>
              </a:ext>
            </a:extLst>
          </p:cNvPr>
          <p:cNvSpPr txBox="1">
            <a:spLocks noChangeArrowheads="1"/>
          </p:cNvSpPr>
          <p:nvPr/>
        </p:nvSpPr>
        <p:spPr bwMode="auto">
          <a:xfrm>
            <a:off x="956871" y="6363904"/>
            <a:ext cx="1785257"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الأمام</a:t>
            </a:r>
            <a:endParaRPr kumimoji="0" lang="en-US" sz="2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8953316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قادنا الله للإنتقال من آسيا إلى الشرق الأوسط وشمال أفريقيا</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050" name="Picture 2" descr="Examining the Asia-Africa Relationship | Umaizi">
            <a:extLst>
              <a:ext uri="{FF2B5EF4-FFF2-40B4-BE49-F238E27FC236}">
                <a16:creationId xmlns:a16="http://schemas.microsoft.com/office/drawing/2014/main" id="{9C6905B3-FC86-3C40-8808-98BBA711D01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54727"/>
            <a:ext cx="9144000" cy="4764087"/>
          </a:xfrm>
          <a:prstGeom prst="rect">
            <a:avLst/>
          </a:prstGeom>
          <a:noFill/>
          <a:extLst>
            <a:ext uri="{909E8E84-426E-40DD-AFC4-6F175D3DCCD1}">
              <a14:hiddenFill xmlns:a14="http://schemas.microsoft.com/office/drawing/2010/main">
                <a:solidFill>
                  <a:srgbClr val="FFFFFF"/>
                </a:solidFill>
              </a14:hiddenFill>
            </a:ext>
          </a:extLst>
        </p:spPr>
      </p:pic>
      <p:sp>
        <p:nvSpPr>
          <p:cNvPr id="2" name="Left Arrow 1">
            <a:extLst>
              <a:ext uri="{FF2B5EF4-FFF2-40B4-BE49-F238E27FC236}">
                <a16:creationId xmlns:a16="http://schemas.microsoft.com/office/drawing/2014/main" id="{3B7FECFF-DED0-594D-9213-1A4BC4885DB0}"/>
              </a:ext>
            </a:extLst>
          </p:cNvPr>
          <p:cNvSpPr/>
          <p:nvPr/>
        </p:nvSpPr>
        <p:spPr bwMode="auto">
          <a:xfrm rot="1523978">
            <a:off x="3243943" y="3376064"/>
            <a:ext cx="2209800" cy="921412"/>
          </a:xfrm>
          <a:prstGeom prst="leftArrow">
            <a:avLst/>
          </a:prstGeom>
          <a:solidFill>
            <a:schemeClr val="tx1"/>
          </a:solidFill>
          <a:ln w="38100"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EE27FFD4-8B61-3D42-98A5-916EF71FB44D}"/>
              </a:ext>
            </a:extLst>
          </p:cNvPr>
          <p:cNvSpPr txBox="1">
            <a:spLocks noChangeArrowheads="1"/>
          </p:cNvSpPr>
          <p:nvPr/>
        </p:nvSpPr>
        <p:spPr bwMode="auto">
          <a:xfrm>
            <a:off x="4789714" y="4502447"/>
            <a:ext cx="1785257" cy="494096"/>
          </a:xfrm>
          <a:prstGeom prst="rect">
            <a:avLst/>
          </a:prstGeom>
          <a:solidFill>
            <a:schemeClr val="tx1"/>
          </a:solidFill>
          <a:ln w="38100">
            <a:solidFill>
              <a:schemeClr val="bg1"/>
            </a:solid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سنغافورة</a:t>
            </a:r>
            <a:endParaRPr kumimoji="0" lang="en-US" sz="2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CD3BF80A-0C16-6F4C-B0E3-5FCF1DDDD1BD}"/>
              </a:ext>
            </a:extLst>
          </p:cNvPr>
          <p:cNvSpPr txBox="1">
            <a:spLocks noChangeArrowheads="1"/>
          </p:cNvSpPr>
          <p:nvPr/>
        </p:nvSpPr>
        <p:spPr bwMode="auto">
          <a:xfrm>
            <a:off x="1534886" y="3174390"/>
            <a:ext cx="1785257" cy="494096"/>
          </a:xfrm>
          <a:prstGeom prst="rect">
            <a:avLst/>
          </a:prstGeom>
          <a:solidFill>
            <a:schemeClr val="tx1"/>
          </a:solidFill>
          <a:ln w="38100">
            <a:solidFill>
              <a:schemeClr val="bg1"/>
            </a:solid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الأردن</a:t>
            </a:r>
            <a:endParaRPr kumimoji="0" lang="en-US" sz="2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862879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33256"/>
            <a:ext cx="9144000" cy="643204"/>
          </a:xfrm>
        </p:spPr>
        <p:txBody>
          <a:bodyPr/>
          <a:lstStyle/>
          <a:p>
            <a:pPr>
              <a:defRPr/>
            </a:pPr>
            <a:r>
              <a:rPr lang="ar-JO" sz="5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عمان - الأردن</a:t>
            </a:r>
            <a:endParaRPr lang="en-US" sz="5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EA2D830-BC8D-E17B-0B68-4B13197669DA}"/>
              </a:ext>
            </a:extLst>
          </p:cNvPr>
          <p:cNvPicPr>
            <a:picLocks noChangeAspect="1"/>
          </p:cNvPicPr>
          <p:nvPr/>
        </p:nvPicPr>
        <p:blipFill rotWithShape="1">
          <a:blip r:embed="rId3"/>
          <a:srcRect t="13975" r="1574" b="10465"/>
          <a:stretch/>
        </p:blipFill>
        <p:spPr>
          <a:xfrm>
            <a:off x="-1020006" y="29468"/>
            <a:ext cx="10997598" cy="5276627"/>
          </a:xfrm>
          <a:prstGeom prst="rect">
            <a:avLst/>
          </a:prstGeom>
        </p:spPr>
      </p:pic>
    </p:spTree>
    <p:extLst>
      <p:ext uri="{BB962C8B-B14F-4D97-AF65-F5344CB8AC3E}">
        <p14:creationId xmlns:p14="http://schemas.microsoft.com/office/powerpoint/2010/main" val="47065237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ar-JO" sz="7200" b="1" dirty="0">
                <a:ln w="10541" cmpd="sng">
                  <a:solidFill>
                    <a:srgbClr val="7D7D7D">
                      <a:tint val="100000"/>
                      <a:shade val="100000"/>
                      <a:satMod val="110000"/>
                    </a:srgbClr>
                  </a:solidFill>
                  <a:prstDash val="solid"/>
                </a:ln>
                <a:solidFill>
                  <a:srgbClr val="FFC669"/>
                </a:solidFill>
              </a:rPr>
              <a:t>الذهب الكتابي</a:t>
            </a:r>
            <a:endParaRPr lang="en-US" sz="7200" b="1" dirty="0">
              <a:ln w="10541" cmpd="sng">
                <a:solidFill>
                  <a:srgbClr val="7D7D7D">
                    <a:tint val="100000"/>
                    <a:shade val="100000"/>
                    <a:satMod val="110000"/>
                  </a:srgbClr>
                </a:solidFill>
                <a:prstDash val="solid"/>
              </a:ln>
              <a:solidFill>
                <a:srgbClr val="FFC669"/>
              </a:solidFill>
            </a:endParaRPr>
          </a:p>
        </p:txBody>
      </p:sp>
      <p:sp>
        <p:nvSpPr>
          <p:cNvPr id="689154" name="Title 1"/>
          <p:cNvSpPr txBox="1">
            <a:spLocks/>
          </p:cNvSpPr>
          <p:nvPr/>
        </p:nvSpPr>
        <p:spPr bwMode="auto">
          <a:xfrm>
            <a:off x="-81933" y="1484313"/>
            <a:ext cx="9203842" cy="230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3600" b="1" dirty="0">
                <a:solidFill>
                  <a:srgbClr val="FFFFFF"/>
                </a:solidFill>
                <a:cs typeface="Arial" charset="0"/>
              </a:rPr>
              <a:t>شريعة فمك خير لي من ألوف ذهب وفضة</a:t>
            </a:r>
            <a:br>
              <a:rPr lang="en-US" sz="3600" b="1" dirty="0">
                <a:solidFill>
                  <a:srgbClr val="FFFFFF"/>
                </a:solidFill>
                <a:cs typeface="Arial" charset="0"/>
              </a:rPr>
            </a:br>
            <a:r>
              <a:rPr lang="en-US" sz="3200" b="1" dirty="0">
                <a:solidFill>
                  <a:srgbClr val="FFFFFF"/>
                </a:solidFill>
                <a:cs typeface="Arial" charset="0"/>
              </a:rPr>
              <a:t>(</a:t>
            </a:r>
            <a:r>
              <a:rPr lang="ar-JO" sz="3200" b="1" dirty="0">
                <a:solidFill>
                  <a:srgbClr val="FFFFFF"/>
                </a:solidFill>
                <a:cs typeface="Arial" charset="0"/>
              </a:rPr>
              <a:t>مزمور 119: 72</a:t>
            </a:r>
            <a:r>
              <a:rPr lang="en-US" sz="3200" b="1" dirty="0">
                <a:solidFill>
                  <a:srgbClr val="FFFFFF"/>
                </a:solidFill>
                <a:cs typeface="Arial" charset="0"/>
              </a:rPr>
              <a:t>)</a:t>
            </a:r>
          </a:p>
        </p:txBody>
      </p:sp>
      <p:pic>
        <p:nvPicPr>
          <p:cNvPr id="68915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811588"/>
            <a:ext cx="4067175" cy="304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9156"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100638" y="3789363"/>
            <a:ext cx="4073525" cy="305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9157" name="Picture 6"/>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700338" y="3500438"/>
            <a:ext cx="3671887" cy="3673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15803326"/>
      </p:ext>
    </p:extLst>
  </p:cSld>
  <p:clrMapOvr>
    <a:masterClrMapping/>
  </p:clrMapOvr>
  <p:transition advClick="0"/>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EB9E5E-5B29-2049-A85C-2575DEFE75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75657" y="0"/>
            <a:ext cx="7128587" cy="6858005"/>
          </a:xfrm>
          <a:prstGeom prst="rect">
            <a:avLst/>
          </a:prstGeom>
        </p:spPr>
      </p:pic>
      <p:sp>
        <p:nvSpPr>
          <p:cNvPr id="900098" name="Rectangle 2"/>
          <p:cNvSpPr>
            <a:spLocks noGrp="1" noChangeArrowheads="1"/>
          </p:cNvSpPr>
          <p:nvPr>
            <p:ph type="ctrTitle"/>
          </p:nvPr>
        </p:nvSpPr>
        <p:spPr>
          <a:xfrm rot="16200000">
            <a:off x="-2883159" y="2883157"/>
            <a:ext cx="6858001" cy="1091681"/>
          </a:xfrm>
          <a:solidFill>
            <a:srgbClr val="C00000"/>
          </a:solidFill>
          <a:effectLst/>
        </p:spPr>
        <p:txBody>
          <a:bodyPr anchor="ctr"/>
          <a:lstStyle/>
          <a:p>
            <a:pPr>
              <a:defRPr/>
            </a:pPr>
            <a:r>
              <a:rPr lang="ar-JO" sz="8800" b="1" dirty="0">
                <a:effectLst/>
                <a:latin typeface="Arial" panose="020B0604020202020204" pitchFamily="34" charset="0"/>
                <a:ea typeface="ＭＳ Ｐゴシック" charset="0"/>
                <a:cs typeface="Arial" panose="020B0604020202020204" pitchFamily="34" charset="0"/>
              </a:rPr>
              <a:t>عربي</a:t>
            </a:r>
            <a:endParaRPr lang="en-US" sz="8800" b="1" dirty="0">
              <a:effectLst/>
              <a:latin typeface="Arial" panose="020B0604020202020204" pitchFamily="34" charset="0"/>
              <a:ea typeface="ＭＳ Ｐゴシック" charset="0"/>
              <a:cs typeface="Arial" panose="020B0604020202020204" pitchFamily="34" charset="0"/>
            </a:endParaRPr>
          </a:p>
        </p:txBody>
      </p:sp>
      <p:sp>
        <p:nvSpPr>
          <p:cNvPr id="5" name="TextBox 4">
            <a:extLst>
              <a:ext uri="{FF2B5EF4-FFF2-40B4-BE49-F238E27FC236}">
                <a16:creationId xmlns:a16="http://schemas.microsoft.com/office/drawing/2014/main" id="{A0DB883D-8B26-F64C-905F-194DC4B359B0}"/>
              </a:ext>
            </a:extLst>
          </p:cNvPr>
          <p:cNvSpPr txBox="1"/>
          <p:nvPr/>
        </p:nvSpPr>
        <p:spPr>
          <a:xfrm>
            <a:off x="-2413416" y="3807502"/>
            <a:ext cx="184731" cy="369332"/>
          </a:xfrm>
          <a:prstGeom prst="rect">
            <a:avLst/>
          </a:prstGeom>
          <a:noFill/>
        </p:spPr>
        <p:txBody>
          <a:bodyPr wrap="squar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81B438F9-0883-D146-A791-C4F1DD824509}"/>
              </a:ext>
            </a:extLst>
          </p:cNvPr>
          <p:cNvSpPr txBox="1">
            <a:spLocks noChangeArrowheads="1"/>
          </p:cNvSpPr>
          <p:nvPr/>
        </p:nvSpPr>
        <p:spPr bwMode="auto">
          <a:xfrm rot="21020509">
            <a:off x="1569095" y="3696975"/>
            <a:ext cx="6900596" cy="148529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Dr. Rick Griffith</a:t>
            </a:r>
            <a:endParaRPr kumimoji="0" lang="ar-SA"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Rectangle 2">
            <a:extLst>
              <a:ext uri="{FF2B5EF4-FFF2-40B4-BE49-F238E27FC236}">
                <a16:creationId xmlns:a16="http://schemas.microsoft.com/office/drawing/2014/main" id="{C8C10DBC-9CD4-EC2B-0DD9-C021A3D8F27A}"/>
              </a:ext>
            </a:extLst>
          </p:cNvPr>
          <p:cNvSpPr txBox="1">
            <a:spLocks noChangeArrowheads="1"/>
          </p:cNvSpPr>
          <p:nvPr/>
        </p:nvSpPr>
        <p:spPr bwMode="auto">
          <a:xfrm rot="21020509">
            <a:off x="1652913" y="1389829"/>
            <a:ext cx="6900596" cy="148529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endParaRPr kumimoji="0" lang="ar-SA" sz="10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45846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a:xfrm>
            <a:off x="609600" y="228600"/>
            <a:ext cx="7848600" cy="838200"/>
          </a:xfrm>
          <a:solidFill>
            <a:schemeClr val="tx1"/>
          </a:solidFill>
          <a:ln w="38100" cap="flat" algn="ctr">
            <a:solidFill>
              <a:srgbClr val="000000"/>
            </a:solidFill>
            <a:headEnd type="none" w="med" len="med"/>
            <a:tailEnd type="none" w="med" len="med"/>
          </a:ln>
        </p:spPr>
        <p:txBody>
          <a:bodyPr/>
          <a:lstStyle/>
          <a:p>
            <a:pPr eaLnBrk="1" hangingPunct="1">
              <a:defRPr/>
            </a:pPr>
            <a:r>
              <a:rPr lang="ar-JO" altLang="zh-CN" dirty="0">
                <a:solidFill>
                  <a:srgbClr val="000090"/>
                </a:solidFill>
                <a:effectLst>
                  <a:outerShdw blurRad="38100" dist="38100" dir="2700000" algn="tl">
                    <a:srgbClr val="DDDDDD"/>
                  </a:outerShdw>
                </a:effectLst>
                <a:latin typeface="Arial" charset="0"/>
                <a:ea typeface="ＭＳ Ｐゴシック" charset="0"/>
                <a:cs typeface="Arial" charset="0"/>
              </a:rPr>
              <a:t>وصف المساق</a:t>
            </a:r>
            <a:endParaRPr lang="en-US" altLang="zh-CN" dirty="0">
              <a:solidFill>
                <a:srgbClr val="000090"/>
              </a:solidFill>
              <a:effectLst>
                <a:outerShdw blurRad="38100" dist="38100" dir="2700000" algn="tl">
                  <a:srgbClr val="DDDDDD"/>
                </a:outerShdw>
              </a:effectLst>
              <a:latin typeface="Arial" charset="0"/>
              <a:ea typeface="ＭＳ Ｐゴシック" charset="0"/>
              <a:cs typeface="Arial" charset="0"/>
            </a:endParaRPr>
          </a:p>
        </p:txBody>
      </p:sp>
      <p:sp>
        <p:nvSpPr>
          <p:cNvPr id="140292" name="Text Box 1028"/>
          <p:cNvSpPr txBox="1">
            <a:spLocks noChangeArrowheads="1"/>
          </p:cNvSpPr>
          <p:nvPr/>
        </p:nvSpPr>
        <p:spPr bwMode="auto">
          <a:xfrm>
            <a:off x="8578850" y="152400"/>
            <a:ext cx="327025" cy="400050"/>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defTabSz="914400" fontAlgn="base">
              <a:spcBef>
                <a:spcPct val="0"/>
              </a:spcBef>
              <a:spcAft>
                <a:spcPct val="0"/>
              </a:spcAft>
              <a:defRPr/>
            </a:pPr>
            <a:r>
              <a:rPr lang="ar-JO" sz="2000" b="1" dirty="0">
                <a:solidFill>
                  <a:srgbClr val="FFFFFF"/>
                </a:solidFill>
                <a:latin typeface="Arial"/>
                <a:ea typeface="ＭＳ Ｐゴシック" charset="0"/>
                <a:cs typeface="Arial"/>
              </a:rPr>
              <a:t>1</a:t>
            </a:r>
            <a:endParaRPr lang="en-US" sz="2000" b="1" dirty="0">
              <a:solidFill>
                <a:srgbClr val="FFFFFF"/>
              </a:solidFill>
              <a:latin typeface="Arial"/>
              <a:ea typeface="ＭＳ Ｐゴシック" charset="0"/>
              <a:cs typeface="Arial"/>
            </a:endParaRPr>
          </a:p>
        </p:txBody>
      </p:sp>
      <p:sp>
        <p:nvSpPr>
          <p:cNvPr id="140293" name="Rectangle 1029"/>
          <p:cNvSpPr>
            <a:spLocks noChangeArrowheads="1"/>
          </p:cNvSpPr>
          <p:nvPr/>
        </p:nvSpPr>
        <p:spPr bwMode="auto">
          <a:xfrm>
            <a:off x="457200" y="1219200"/>
            <a:ext cx="8382000" cy="4911725"/>
          </a:xfrm>
          <a:prstGeom prst="rect">
            <a:avLst/>
          </a:prstGeom>
          <a:noFill/>
          <a:ln w="12700" cap="sq">
            <a:noFill/>
            <a:miter lim="800000"/>
            <a:headEnd type="none" w="sm" len="sm"/>
            <a:tailEnd type="none" w="sm" len="sm"/>
          </a:ln>
          <a:effectLst/>
        </p:spPr>
        <p:txBody>
          <a:bodyPr/>
          <a:lstStyle/>
          <a:p>
            <a:pPr marL="342900" indent="-342900" algn="r" defTabSz="914400" rtl="1" fontAlgn="base">
              <a:lnSpc>
                <a:spcPct val="90000"/>
              </a:lnSpc>
              <a:spcBef>
                <a:spcPct val="20000"/>
              </a:spcBef>
              <a:spcAft>
                <a:spcPct val="0"/>
              </a:spcAft>
              <a:buClr>
                <a:srgbClr val="FFFF00"/>
              </a:buClr>
              <a:buSzPct val="75000"/>
              <a:buFont typeface="Wingdings" charset="0"/>
              <a:buChar char="n"/>
              <a:defRPr/>
            </a:pPr>
            <a:r>
              <a:rPr lang="ar-JO" sz="3200" b="1" dirty="0">
                <a:solidFill>
                  <a:srgbClr val="FFFFFF"/>
                </a:solidFill>
                <a:effectLst>
                  <a:outerShdw blurRad="38100" dist="38100" dir="2700000" algn="tl">
                    <a:srgbClr val="000000"/>
                  </a:outerShdw>
                </a:effectLst>
                <a:latin typeface="Arial" charset="0"/>
                <a:ea typeface="ＭＳ Ｐゴシック" charset="0"/>
                <a:cs typeface="Arial" charset="0"/>
              </a:rPr>
              <a:t>يوفر هذه المساق التدريبي أسلوباً عملياً وليس فلسفياً لتطبيق الكتاب المقدس بشكل صحيح من خلال دراسة العديد من نصوص الكتاب المقدس.</a:t>
            </a:r>
          </a:p>
          <a:p>
            <a:pPr marL="342900" indent="-342900" algn="r" defTabSz="914400" rtl="1" fontAlgn="base">
              <a:lnSpc>
                <a:spcPct val="90000"/>
              </a:lnSpc>
              <a:spcBef>
                <a:spcPct val="20000"/>
              </a:spcBef>
              <a:spcAft>
                <a:spcPct val="0"/>
              </a:spcAft>
              <a:buClr>
                <a:srgbClr val="FFFF00"/>
              </a:buClr>
              <a:buSzPct val="75000"/>
              <a:buFont typeface="Wingdings" charset="0"/>
              <a:buChar char="n"/>
              <a:defRPr/>
            </a:pPr>
            <a:r>
              <a:rPr lang="ar-JO" sz="3200" b="1" dirty="0">
                <a:solidFill>
                  <a:srgbClr val="FFFFFF"/>
                </a:solidFill>
                <a:effectLst>
                  <a:outerShdw blurRad="38100" dist="38100" dir="2700000" algn="tl">
                    <a:srgbClr val="000000"/>
                  </a:outerShdw>
                </a:effectLst>
                <a:latin typeface="Arial" charset="0"/>
                <a:ea typeface="ＭＳ Ｐゴシック" charset="0"/>
                <a:cs typeface="Arial" charset="0"/>
              </a:rPr>
              <a:t>إن هذا المساق يتبع الطريقة الإستقرائية لدراسة الكتاب المقدس لملاحظة النص وتفسيره من خلال الإستخدام المتسق للمبادئ التفسيرية ثم تطبيق المقطع على حياة الطالب الخاصة وعلى الآخرين في خدمة التعليم أو الوعظ.</a:t>
            </a:r>
            <a:endParaRPr lang="en-US" sz="32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235265866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029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029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914400" y="304800"/>
            <a:ext cx="7467600" cy="762000"/>
          </a:xfrm>
          <a:solidFill>
            <a:schemeClr val="tx1"/>
          </a:solidFill>
          <a:ln w="38100" cap="flat" algn="ctr">
            <a:solidFill>
              <a:srgbClr val="000000"/>
            </a:solidFill>
            <a:headEnd type="none" w="med" len="med"/>
            <a:tailEnd type="none" w="med" len="med"/>
          </a:ln>
        </p:spPr>
        <p:txBody>
          <a:bodyPr/>
          <a:lstStyle/>
          <a:p>
            <a:pPr eaLnBrk="1" hangingPunct="1">
              <a:defRPr/>
            </a:pPr>
            <a:r>
              <a:rPr lang="ar-JO" altLang="zh-CN" dirty="0">
                <a:solidFill>
                  <a:srgbClr val="000090"/>
                </a:solidFill>
                <a:effectLst>
                  <a:outerShdw blurRad="38100" dist="38100" dir="2700000" algn="tl">
                    <a:srgbClr val="DDDDDD"/>
                  </a:outerShdw>
                </a:effectLst>
                <a:latin typeface="Arial" charset="0"/>
                <a:ea typeface="ＭＳ Ｐゴシック" charset="0"/>
                <a:cs typeface="Arial" charset="0"/>
              </a:rPr>
              <a:t>أهداف المساق</a:t>
            </a:r>
            <a:endParaRPr lang="en-US" altLang="zh-CN" dirty="0">
              <a:solidFill>
                <a:srgbClr val="000090"/>
              </a:solidFill>
              <a:effectLst>
                <a:outerShdw blurRad="38100" dist="38100" dir="2700000" algn="tl">
                  <a:srgbClr val="DDDDDD"/>
                </a:outerShdw>
              </a:effectLst>
              <a:latin typeface="Arial" charset="0"/>
              <a:ea typeface="ＭＳ Ｐゴシック" charset="0"/>
              <a:cs typeface="Arial" charset="0"/>
            </a:endParaRPr>
          </a:p>
        </p:txBody>
      </p:sp>
      <p:sp>
        <p:nvSpPr>
          <p:cNvPr id="360450" name="Text Box 15"/>
          <p:cNvSpPr txBox="1">
            <a:spLocks noChangeArrowheads="1"/>
          </p:cNvSpPr>
          <p:nvPr/>
        </p:nvSpPr>
        <p:spPr bwMode="auto">
          <a:xfrm>
            <a:off x="8442084" y="152400"/>
            <a:ext cx="61106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ar-JO" dirty="0">
                <a:solidFill>
                  <a:srgbClr val="FFFFFF"/>
                </a:solidFill>
                <a:latin typeface="Arial" charset="0"/>
                <a:cs typeface="Arial" charset="0"/>
              </a:rPr>
              <a:t>1-2</a:t>
            </a:r>
            <a:endParaRPr lang="en-US" dirty="0">
              <a:solidFill>
                <a:srgbClr val="FFFFFF"/>
              </a:solidFill>
              <a:latin typeface="Arial" charset="0"/>
              <a:cs typeface="Arial" charset="0"/>
            </a:endParaRPr>
          </a:p>
        </p:txBody>
      </p:sp>
      <p:sp>
        <p:nvSpPr>
          <p:cNvPr id="14352" name="Rectangle 16"/>
          <p:cNvSpPr>
            <a:spLocks noChangeArrowheads="1"/>
          </p:cNvSpPr>
          <p:nvPr/>
        </p:nvSpPr>
        <p:spPr bwMode="auto">
          <a:xfrm>
            <a:off x="76200" y="1219200"/>
            <a:ext cx="8915400" cy="647010"/>
          </a:xfrm>
          <a:prstGeom prst="rect">
            <a:avLst/>
          </a:prstGeom>
          <a:noFill/>
          <a:ln w="12700" cap="sq">
            <a:noFill/>
            <a:miter lim="800000"/>
            <a:headEnd type="none" w="sm" len="sm"/>
            <a:tailEnd type="none" w="sm" len="sm"/>
          </a:ln>
          <a:effectLst/>
        </p:spPr>
        <p:txBody>
          <a:bodyPr/>
          <a:lstStyle/>
          <a:p>
            <a:pPr algn="r" defTabSz="914400" fontAlgn="base">
              <a:lnSpc>
                <a:spcPct val="90000"/>
              </a:lnSpc>
              <a:spcBef>
                <a:spcPct val="0"/>
              </a:spcBef>
              <a:spcAft>
                <a:spcPct val="0"/>
              </a:spcAft>
              <a:buClr>
                <a:srgbClr val="FFFF00"/>
              </a:buClr>
              <a:buSzPct val="75000"/>
              <a:defRPr/>
            </a:pPr>
            <a:r>
              <a:rPr lang="ar-JO" sz="2400" b="1" dirty="0">
                <a:solidFill>
                  <a:srgbClr val="FFFFFF"/>
                </a:solidFill>
                <a:effectLst>
                  <a:outerShdw blurRad="38100" dist="38100" dir="2700000" algn="tl">
                    <a:srgbClr val="000000"/>
                  </a:outerShdw>
                </a:effectLst>
                <a:latin typeface="Arial" charset="0"/>
                <a:ea typeface="ＭＳ Ｐゴシック" charset="0"/>
                <a:cs typeface="Arial" charset="0"/>
              </a:rPr>
              <a:t>في نهاية هذا المساق يكون الطالب قادراً على .....</a:t>
            </a:r>
            <a:endParaRPr lang="en-US" sz="2800" b="1" dirty="0">
              <a:solidFill>
                <a:srgbClr val="FFFF00"/>
              </a:solidFill>
              <a:effectLst>
                <a:outerShdw blurRad="38100" dist="38100" dir="2700000" algn="tl">
                  <a:srgbClr val="000000"/>
                </a:outerShdw>
              </a:effectLst>
              <a:latin typeface="Arial" charset="0"/>
              <a:ea typeface="ＭＳ Ｐゴシック" charset="0"/>
              <a:cs typeface="Arial" charset="0"/>
            </a:endParaRPr>
          </a:p>
        </p:txBody>
      </p:sp>
      <p:sp>
        <p:nvSpPr>
          <p:cNvPr id="5" name="Rectangle 16"/>
          <p:cNvSpPr>
            <a:spLocks noChangeArrowheads="1"/>
          </p:cNvSpPr>
          <p:nvPr/>
        </p:nvSpPr>
        <p:spPr bwMode="auto">
          <a:xfrm>
            <a:off x="359410" y="1866210"/>
            <a:ext cx="8555990" cy="4400196"/>
          </a:xfrm>
          <a:prstGeom prst="rect">
            <a:avLst/>
          </a:prstGeom>
          <a:noFill/>
          <a:ln w="12700" cap="sq">
            <a:noFill/>
            <a:miter lim="800000"/>
            <a:headEnd type="none" w="sm" len="sm"/>
            <a:tailEnd type="none" w="sm" len="sm"/>
          </a:ln>
          <a:effectLst/>
        </p:spPr>
        <p:txBody>
          <a:bodyPr/>
          <a:lstStyle/>
          <a:p>
            <a:pPr algn="r" defTabSz="914400" fontAlgn="base">
              <a:lnSpc>
                <a:spcPct val="90000"/>
              </a:lnSpc>
              <a:spcBef>
                <a:spcPct val="0"/>
              </a:spcBef>
              <a:spcAft>
                <a:spcPct val="0"/>
              </a:spcAft>
              <a:buClr>
                <a:srgbClr val="FFFF00"/>
              </a:buClr>
              <a:buSzPct val="75000"/>
              <a:defRPr/>
            </a:pPr>
            <a:r>
              <a:rPr lang="ar-JO" altLang="zh-CN" sz="2800" b="1" dirty="0">
                <a:effectLst>
                  <a:outerShdw blurRad="38100" dist="38100" dir="2700000" algn="tl">
                    <a:srgbClr val="000000"/>
                  </a:outerShdw>
                </a:effectLst>
                <a:latin typeface="Arial" charset="0"/>
                <a:ea typeface="ＭＳ Ｐゴシック" charset="0"/>
                <a:cs typeface="Arial" charset="0"/>
              </a:rPr>
              <a:t>1. فهم الأساسيات لدراسة الكتاب المقدس المغيرة للحياة.</a:t>
            </a:r>
            <a:endParaRPr lang="en-US" altLang="zh-CN" sz="2800" b="1" dirty="0">
              <a:effectLst>
                <a:outerShdw blurRad="38100" dist="38100" dir="2700000" algn="tl">
                  <a:srgbClr val="000000"/>
                </a:outerShdw>
              </a:effectLst>
              <a:latin typeface="Arial" charset="0"/>
              <a:ea typeface="ＭＳ Ｐゴシック" charset="0"/>
              <a:cs typeface="Arial" charset="0"/>
            </a:endParaRPr>
          </a:p>
          <a:p>
            <a:pPr defTabSz="914400" fontAlgn="base">
              <a:lnSpc>
                <a:spcPct val="90000"/>
              </a:lnSpc>
              <a:spcBef>
                <a:spcPct val="0"/>
              </a:spcBef>
              <a:spcAft>
                <a:spcPct val="0"/>
              </a:spcAft>
              <a:buClr>
                <a:srgbClr val="FFFFFF"/>
              </a:buClr>
              <a:buSzPct val="75000"/>
              <a:defRPr/>
            </a:pPr>
            <a:endParaRPr lang="en-US" altLang="zh-CN" sz="2800" b="1" dirty="0">
              <a:effectLst>
                <a:outerShdw blurRad="38100" dist="38100" dir="2700000" algn="tl">
                  <a:srgbClr val="000000"/>
                </a:outerShdw>
              </a:effectLst>
              <a:latin typeface="Arial" charset="0"/>
              <a:ea typeface="ＭＳ Ｐゴシック" charset="0"/>
              <a:cs typeface="Arial" charset="0"/>
            </a:endParaRPr>
          </a:p>
          <a:p>
            <a:pPr algn="r" defTabSz="914400" fontAlgn="base">
              <a:lnSpc>
                <a:spcPct val="90000"/>
              </a:lnSpc>
              <a:spcBef>
                <a:spcPct val="0"/>
              </a:spcBef>
              <a:spcAft>
                <a:spcPct val="0"/>
              </a:spcAft>
              <a:buClr>
                <a:srgbClr val="FFFFFF"/>
              </a:buClr>
              <a:buSzPct val="75000"/>
              <a:defRPr/>
            </a:pPr>
            <a:r>
              <a:rPr lang="ar-JO" altLang="zh-CN" sz="2800" b="1" dirty="0">
                <a:effectLst>
                  <a:outerShdw blurRad="38100" dist="38100" dir="2700000" algn="tl">
                    <a:srgbClr val="000000"/>
                  </a:outerShdw>
                </a:effectLst>
                <a:latin typeface="Arial" charset="0"/>
                <a:ea typeface="ＭＳ Ｐゴシック" charset="0"/>
                <a:cs typeface="Arial" charset="0"/>
              </a:rPr>
              <a:t>2. ملاحظة النص الكتابي حتى لا يفقد أي من العناصر الأساسية</a:t>
            </a:r>
            <a:endParaRPr lang="en-US" altLang="zh-CN" sz="2800" b="1" dirty="0">
              <a:effectLst>
                <a:outerShdw blurRad="38100" dist="38100" dir="2700000" algn="tl">
                  <a:srgbClr val="000000"/>
                </a:outerShdw>
              </a:effectLst>
              <a:latin typeface="Arial" charset="0"/>
              <a:ea typeface="ＭＳ Ｐゴシック" charset="0"/>
              <a:cs typeface="Arial" charset="0"/>
            </a:endParaRPr>
          </a:p>
          <a:p>
            <a:pPr defTabSz="914400" fontAlgn="base">
              <a:lnSpc>
                <a:spcPct val="90000"/>
              </a:lnSpc>
              <a:spcBef>
                <a:spcPct val="0"/>
              </a:spcBef>
              <a:spcAft>
                <a:spcPct val="0"/>
              </a:spcAft>
              <a:buClr>
                <a:srgbClr val="FFFFFF"/>
              </a:buClr>
              <a:buSzPct val="75000"/>
              <a:defRPr/>
            </a:pPr>
            <a:endParaRPr lang="en-US" altLang="zh-CN" sz="2800" b="1" dirty="0">
              <a:effectLst>
                <a:outerShdw blurRad="38100" dist="38100" dir="2700000" algn="tl">
                  <a:srgbClr val="000000"/>
                </a:outerShdw>
              </a:effectLst>
              <a:latin typeface="Arial" charset="0"/>
              <a:ea typeface="ＭＳ Ｐゴシック" charset="0"/>
              <a:cs typeface="Arial" charset="0"/>
            </a:endParaRPr>
          </a:p>
          <a:p>
            <a:pPr algn="r" defTabSz="914400" fontAlgn="base">
              <a:lnSpc>
                <a:spcPct val="90000"/>
              </a:lnSpc>
              <a:spcBef>
                <a:spcPct val="0"/>
              </a:spcBef>
              <a:spcAft>
                <a:spcPct val="0"/>
              </a:spcAft>
              <a:buClr>
                <a:srgbClr val="FFFFFF"/>
              </a:buClr>
              <a:buSzPct val="75000"/>
              <a:defRPr/>
            </a:pPr>
            <a:r>
              <a:rPr lang="ar-JO" altLang="zh-CN" sz="2800" b="1" dirty="0">
                <a:effectLst>
                  <a:outerShdw blurRad="38100" dist="38100" dir="2700000" algn="tl">
                    <a:srgbClr val="000000"/>
                  </a:outerShdw>
                </a:effectLst>
                <a:latin typeface="Arial" charset="0"/>
                <a:ea typeface="ＭＳ Ｐゴシック" charset="0"/>
                <a:cs typeface="Arial" charset="0"/>
              </a:rPr>
              <a:t>3. تفسير النص لتحديد ما قاله الله فعلاً</a:t>
            </a:r>
            <a:endParaRPr lang="en-US" altLang="zh-CN" sz="2800" b="1" dirty="0">
              <a:effectLst>
                <a:outerShdw blurRad="38100" dist="38100" dir="2700000" algn="tl">
                  <a:srgbClr val="000000"/>
                </a:outerShdw>
              </a:effectLst>
              <a:latin typeface="Arial" charset="0"/>
              <a:ea typeface="ＭＳ Ｐゴシック" charset="0"/>
              <a:cs typeface="Arial" charset="0"/>
            </a:endParaRPr>
          </a:p>
          <a:p>
            <a:pPr defTabSz="914400" fontAlgn="base">
              <a:lnSpc>
                <a:spcPct val="90000"/>
              </a:lnSpc>
              <a:spcBef>
                <a:spcPct val="0"/>
              </a:spcBef>
              <a:spcAft>
                <a:spcPct val="0"/>
              </a:spcAft>
              <a:buClr>
                <a:srgbClr val="FFFFFF"/>
              </a:buClr>
              <a:buSzPct val="75000"/>
              <a:defRPr/>
            </a:pPr>
            <a:endParaRPr lang="en-US" altLang="zh-CN" sz="2800" b="1" dirty="0">
              <a:effectLst>
                <a:outerShdw blurRad="38100" dist="38100" dir="2700000" algn="tl">
                  <a:srgbClr val="000000"/>
                </a:outerShdw>
              </a:effectLst>
              <a:latin typeface="Arial" charset="0"/>
              <a:ea typeface="ＭＳ Ｐゴシック" charset="0"/>
              <a:cs typeface="Arial" charset="0"/>
            </a:endParaRPr>
          </a:p>
          <a:p>
            <a:pPr algn="r" defTabSz="914400" fontAlgn="base">
              <a:lnSpc>
                <a:spcPct val="90000"/>
              </a:lnSpc>
              <a:spcBef>
                <a:spcPct val="0"/>
              </a:spcBef>
              <a:spcAft>
                <a:spcPct val="0"/>
              </a:spcAft>
              <a:buClr>
                <a:srgbClr val="FFFFFF"/>
              </a:buClr>
              <a:buSzPct val="75000"/>
              <a:defRPr/>
            </a:pPr>
            <a:r>
              <a:rPr lang="ar-JO" sz="2800" b="1" dirty="0">
                <a:effectLst>
                  <a:outerShdw blurRad="38100" dist="38100" dir="2700000" algn="tl">
                    <a:srgbClr val="000000"/>
                  </a:outerShdw>
                </a:effectLst>
                <a:latin typeface="Arial" charset="0"/>
                <a:ea typeface="ＭＳ Ｐゴシック" charset="0"/>
                <a:cs typeface="Arial" charset="0"/>
              </a:rPr>
              <a:t>4. تطبيق النص لطريقة مغيرة للحياة في حياتك وحياة الآخرين</a:t>
            </a:r>
            <a:endParaRPr lang="en-US" sz="2800" b="1" dirty="0">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259533600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52">
                                            <p:txEl>
                                              <p:pRg st="0" end="0"/>
                                            </p:txEl>
                                          </p:spTgt>
                                        </p:tgtEl>
                                        <p:attrNameLst>
                                          <p:attrName>style.visibility</p:attrName>
                                        </p:attrNameLst>
                                      </p:cBhvr>
                                      <p:to>
                                        <p:strVal val="visible"/>
                                      </p:to>
                                    </p:set>
                                    <p:anim calcmode="lin" valueType="num">
                                      <p:cBhvr additive="base">
                                        <p:cTn id="7" dur="500" fill="hold"/>
                                        <p:tgtEl>
                                          <p:spTgt spid="1435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5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 calcmode="lin" valueType="num">
                                      <p:cBhvr additive="base">
                                        <p:cTn id="31" dur="500" fill="hold"/>
                                        <p:tgtEl>
                                          <p:spTgt spid="5">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2" grpId="0" build="p" autoUpdateAnimBg="0"/>
      <p:bldP spid="5"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solidFill>
            <a:schemeClr val="tx1"/>
          </a:solidFill>
          <a:ln w="38100" cap="flat" algn="ctr">
            <a:solidFill>
              <a:srgbClr val="000000"/>
            </a:solidFill>
            <a:headEnd type="none" w="med" len="med"/>
            <a:tailEnd type="none" w="med" len="med"/>
          </a:ln>
        </p:spPr>
        <p:txBody>
          <a:bodyPr/>
          <a:lstStyle/>
          <a:p>
            <a:pPr eaLnBrk="1" hangingPunct="1">
              <a:defRPr/>
            </a:pPr>
            <a:r>
              <a:rPr lang="ar-JO" altLang="zh-CN" dirty="0">
                <a:solidFill>
                  <a:srgbClr val="000090"/>
                </a:solidFill>
                <a:effectLst>
                  <a:outerShdw blurRad="38100" dist="38100" dir="2700000" algn="tl">
                    <a:srgbClr val="DDDDDD"/>
                  </a:outerShdw>
                </a:effectLst>
                <a:latin typeface="Arial" charset="0"/>
                <a:ea typeface="ＭＳ Ｐゴシック" charset="0"/>
                <a:cs typeface="Arial" charset="0"/>
              </a:rPr>
              <a:t>متطلبات المساق   </a:t>
            </a:r>
            <a:endParaRPr lang="en-US" altLang="zh-CN" dirty="0">
              <a:solidFill>
                <a:srgbClr val="000090"/>
              </a:solidFill>
              <a:effectLst>
                <a:outerShdw blurRad="38100" dist="38100" dir="2700000" algn="tl">
                  <a:srgbClr val="DDDDDD"/>
                </a:outerShdw>
              </a:effectLst>
              <a:latin typeface="Arial" charset="0"/>
              <a:ea typeface="ＭＳ Ｐゴシック" charset="0"/>
              <a:cs typeface="Arial" charset="0"/>
            </a:endParaRPr>
          </a:p>
        </p:txBody>
      </p:sp>
      <p:sp>
        <p:nvSpPr>
          <p:cNvPr id="15364" name="Text Box 4"/>
          <p:cNvSpPr txBox="1">
            <a:spLocks noChangeArrowheads="1"/>
          </p:cNvSpPr>
          <p:nvPr/>
        </p:nvSpPr>
        <p:spPr bwMode="auto">
          <a:xfrm>
            <a:off x="8578850" y="152400"/>
            <a:ext cx="355600" cy="461963"/>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defTabSz="914400" fontAlgn="base">
              <a:spcBef>
                <a:spcPct val="0"/>
              </a:spcBef>
              <a:spcAft>
                <a:spcPct val="0"/>
              </a:spcAft>
              <a:defRPr/>
            </a:pPr>
            <a:r>
              <a:rPr lang="ar-JO" sz="2400" b="1" dirty="0">
                <a:solidFill>
                  <a:srgbClr val="FFFFFF"/>
                </a:solidFill>
                <a:latin typeface="Arial"/>
                <a:ea typeface="ＭＳ Ｐゴシック" charset="0"/>
                <a:cs typeface="Arial"/>
              </a:rPr>
              <a:t>2</a:t>
            </a:r>
            <a:endParaRPr lang="en-US" sz="2400" b="1" dirty="0">
              <a:solidFill>
                <a:srgbClr val="FFFFFF"/>
              </a:solidFill>
              <a:latin typeface="Arial"/>
              <a:ea typeface="ＭＳ Ｐゴシック" charset="0"/>
              <a:cs typeface="Arial"/>
            </a:endParaRPr>
          </a:p>
        </p:txBody>
      </p:sp>
      <p:pic>
        <p:nvPicPr>
          <p:cNvPr id="367620" name="Picture 5" descr="Camel"/>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152400" y="152400"/>
            <a:ext cx="3094383" cy="2336800"/>
          </a:xfrm>
          <a:noFill/>
          <a:extLst>
            <a:ext uri="{909E8E84-426E-40dd-AFC4-6F175D3DCCD1}">
              <a14:hiddenFill xmlns:a14="http://schemas.microsoft.com/office/drawing/2010/main" xmlns="">
                <a:solidFill>
                  <a:srgbClr val="FFFFFF"/>
                </a:solidFill>
              </a14:hiddenFill>
            </a:ext>
          </a:extLst>
        </p:spPr>
      </p:pic>
      <p:sp>
        <p:nvSpPr>
          <p:cNvPr id="15367" name="Rectangle 7"/>
          <p:cNvSpPr>
            <a:spLocks noChangeArrowheads="1"/>
          </p:cNvSpPr>
          <p:nvPr/>
        </p:nvSpPr>
        <p:spPr bwMode="auto">
          <a:xfrm>
            <a:off x="304801" y="2819400"/>
            <a:ext cx="4267200" cy="3429000"/>
          </a:xfrm>
          <a:prstGeom prst="rect">
            <a:avLst/>
          </a:prstGeom>
          <a:noFill/>
          <a:ln w="12700" cap="sq">
            <a:noFill/>
            <a:miter lim="800000"/>
            <a:headEnd type="none" w="sm" len="sm"/>
            <a:tailEnd type="none" w="sm" len="sm"/>
          </a:ln>
          <a:effectLst/>
        </p:spPr>
        <p:txBody>
          <a:bodyPr/>
          <a:lstStyle/>
          <a:p>
            <a:pPr algn="r" defTabSz="914400" fontAlgn="base">
              <a:spcBef>
                <a:spcPct val="20000"/>
              </a:spcBef>
              <a:spcAft>
                <a:spcPct val="0"/>
              </a:spcAft>
              <a:buClr>
                <a:srgbClr val="FFFF00"/>
              </a:buClr>
              <a:buSzPct val="75000"/>
              <a:defRPr/>
            </a:pPr>
            <a:r>
              <a:rPr lang="ar-JO" sz="3200" b="1" dirty="0">
                <a:solidFill>
                  <a:srgbClr val="FFFF00"/>
                </a:solidFill>
                <a:effectLst>
                  <a:outerShdw blurRad="38100" dist="38100" dir="2700000" algn="tl">
                    <a:srgbClr val="000000"/>
                  </a:outerShdw>
                </a:effectLst>
                <a:latin typeface="Arial" charset="0"/>
                <a:ea typeface="ＭＳ Ｐゴシック" charset="0"/>
                <a:cs typeface="Arial" charset="0"/>
              </a:rPr>
              <a:t>أ. </a:t>
            </a:r>
            <a:r>
              <a:rPr lang="ar-JO" sz="3200" b="1" dirty="0">
                <a:solidFill>
                  <a:srgbClr val="FFFFFF"/>
                </a:solidFill>
                <a:effectLst>
                  <a:outerShdw blurRad="38100" dist="38100" dir="2700000" algn="tl">
                    <a:srgbClr val="000000"/>
                  </a:outerShdw>
                </a:effectLst>
                <a:latin typeface="Arial" charset="0"/>
                <a:ea typeface="ＭＳ Ｐゴシック" charset="0"/>
                <a:cs typeface="Arial" charset="0"/>
              </a:rPr>
              <a:t>القراءات (10%)</a:t>
            </a:r>
          </a:p>
          <a:p>
            <a:pPr algn="r" defTabSz="914400" fontAlgn="base">
              <a:spcBef>
                <a:spcPct val="20000"/>
              </a:spcBef>
              <a:spcAft>
                <a:spcPct val="0"/>
              </a:spcAft>
              <a:buClr>
                <a:srgbClr val="FFFF00"/>
              </a:buClr>
              <a:buSzPct val="75000"/>
              <a:defRPr/>
            </a:pPr>
            <a:r>
              <a:rPr lang="ar-JO" sz="3200" b="1" dirty="0">
                <a:solidFill>
                  <a:srgbClr val="FFFF00"/>
                </a:solidFill>
                <a:effectLst>
                  <a:outerShdw blurRad="38100" dist="38100" dir="2700000" algn="tl">
                    <a:srgbClr val="000000"/>
                  </a:outerShdw>
                </a:effectLst>
                <a:latin typeface="Arial" charset="0"/>
                <a:ea typeface="ＭＳ Ｐゴシック" charset="0"/>
                <a:cs typeface="Arial" charset="0"/>
              </a:rPr>
              <a:t>ب.</a:t>
            </a:r>
            <a:r>
              <a:rPr lang="ar-JO" sz="3200" b="1" dirty="0">
                <a:solidFill>
                  <a:srgbClr val="FFFFFF"/>
                </a:solidFill>
                <a:effectLst>
                  <a:outerShdw blurRad="38100" dist="38100" dir="2700000" algn="tl">
                    <a:srgbClr val="000000"/>
                  </a:outerShdw>
                </a:effectLst>
                <a:latin typeface="Arial" charset="0"/>
                <a:ea typeface="ＭＳ Ｐゴシック" charset="0"/>
                <a:cs typeface="Arial" charset="0"/>
              </a:rPr>
              <a:t> الواجبات (90%)</a:t>
            </a:r>
            <a:endParaRPr lang="en-US" sz="32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67847">
            <a:off x="4768178" y="1272385"/>
            <a:ext cx="3630045" cy="5582640"/>
          </a:xfrm>
          <a:prstGeom prst="rect">
            <a:avLst/>
          </a:prstGeom>
        </p:spPr>
      </p:pic>
    </p:spTree>
    <p:extLst>
      <p:ext uri="{BB962C8B-B14F-4D97-AF65-F5344CB8AC3E}">
        <p14:creationId xmlns:p14="http://schemas.microsoft.com/office/powerpoint/2010/main" val="210599588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67">
                                            <p:txEl>
                                              <p:pRg st="0" end="0"/>
                                            </p:txEl>
                                          </p:spTgt>
                                        </p:tgtEl>
                                        <p:attrNameLst>
                                          <p:attrName>style.visibility</p:attrName>
                                        </p:attrNameLst>
                                      </p:cBhvr>
                                      <p:to>
                                        <p:strVal val="visible"/>
                                      </p:to>
                                    </p:set>
                                    <p:anim calcmode="lin" valueType="num">
                                      <p:cBhvr additive="base">
                                        <p:cTn id="7" dur="500" fill="hold"/>
                                        <p:tgtEl>
                                          <p:spTgt spid="153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3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367">
                                            <p:txEl>
                                              <p:pRg st="1" end="1"/>
                                            </p:txEl>
                                          </p:spTgt>
                                        </p:tgtEl>
                                        <p:attrNameLst>
                                          <p:attrName>style.visibility</p:attrName>
                                        </p:attrNameLst>
                                      </p:cBhvr>
                                      <p:to>
                                        <p:strVal val="visible"/>
                                      </p:to>
                                    </p:set>
                                    <p:anim calcmode="lin" valueType="num">
                                      <p:cBhvr additive="base">
                                        <p:cTn id="13" dur="500" fill="hold"/>
                                        <p:tgtEl>
                                          <p:spTgt spid="1536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536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solidFill>
            <a:schemeClr val="tx1"/>
          </a:solidFill>
        </p:spPr>
        <p:txBody>
          <a:bodyPr/>
          <a:lstStyle/>
          <a:p>
            <a:pPr rtl="1" eaLnBrk="1" hangingPunct="1">
              <a:defRPr/>
            </a:pPr>
            <a:r>
              <a:rPr lang="ar-JO" altLang="zh-CN" dirty="0">
                <a:solidFill>
                  <a:schemeClr val="bg1"/>
                </a:solidFill>
                <a:effectLst>
                  <a:outerShdw blurRad="38100" dist="38100" dir="2700000" algn="tl">
                    <a:srgbClr val="DDDDDD"/>
                  </a:outerShdw>
                </a:effectLst>
                <a:latin typeface="Arial" charset="0"/>
                <a:ea typeface="ＭＳ Ｐゴシック" charset="0"/>
                <a:cs typeface="Arial" charset="0"/>
              </a:rPr>
              <a:t>أمور أخرى</a:t>
            </a:r>
            <a:endParaRPr lang="en-US" dirty="0">
              <a:solidFill>
                <a:schemeClr val="bg1"/>
              </a:solidFill>
              <a:effectLst>
                <a:outerShdw blurRad="38100" dist="38100" dir="2700000" algn="tl">
                  <a:srgbClr val="DDDDDD"/>
                </a:outerShdw>
              </a:effectLst>
              <a:latin typeface="Arial" charset="0"/>
              <a:ea typeface="ＭＳ Ｐゴシック" charset="0"/>
              <a:cs typeface="Arial" charset="0"/>
            </a:endParaRPr>
          </a:p>
        </p:txBody>
      </p:sp>
      <p:pic>
        <p:nvPicPr>
          <p:cNvPr id="568322" name="Picture 5" descr="j0229713"/>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7051675" y="762000"/>
            <a:ext cx="1787525" cy="1820863"/>
          </a:xfrm>
          <a:noFill/>
          <a:extLst>
            <a:ext uri="{909E8E84-426E-40dd-AFC4-6F175D3DCCD1}">
              <a14:hiddenFill xmlns="" xmlns:a14="http://schemas.microsoft.com/office/drawing/2010/main">
                <a:solidFill>
                  <a:srgbClr val="FFFFFF"/>
                </a:solidFill>
              </a14:hiddenFill>
            </a:ext>
          </a:extLst>
        </p:spPr>
      </p:pic>
      <p:sp>
        <p:nvSpPr>
          <p:cNvPr id="568323" name="Text Box 4"/>
          <p:cNvSpPr txBox="1">
            <a:spLocks noChangeArrowheads="1"/>
          </p:cNvSpPr>
          <p:nvPr/>
        </p:nvSpPr>
        <p:spPr bwMode="auto">
          <a:xfrm>
            <a:off x="8578850" y="152400"/>
            <a:ext cx="355600" cy="461963"/>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7</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16391" name="Picture 7" descr="j0233563"/>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7761288" y="5568950"/>
            <a:ext cx="1382712" cy="1289050"/>
          </a:xfrm>
          <a:noFill/>
          <a:extLst>
            <a:ext uri="{909E8E84-426E-40dd-AFC4-6F175D3DCCD1}">
              <a14:hiddenFill xmlns="" xmlns:a14="http://schemas.microsoft.com/office/drawing/2010/main">
                <a:solidFill>
                  <a:srgbClr val="FFFFFF"/>
                </a:solidFill>
              </a14:hiddenFill>
            </a:ext>
          </a:extLst>
        </p:spPr>
      </p:pic>
      <p:sp>
        <p:nvSpPr>
          <p:cNvPr id="16393" name="Rectangle 9"/>
          <p:cNvSpPr>
            <a:spLocks noChangeArrowheads="1"/>
          </p:cNvSpPr>
          <p:nvPr/>
        </p:nvSpPr>
        <p:spPr bwMode="auto">
          <a:xfrm>
            <a:off x="304800" y="1717675"/>
            <a:ext cx="8839200" cy="5140325"/>
          </a:xfrm>
          <a:prstGeom prst="rect">
            <a:avLst/>
          </a:prstGeom>
          <a:noFill/>
          <a:ln w="12700" cap="sq">
            <a:noFill/>
            <a:miter lim="800000"/>
            <a:headEnd type="none" w="sm" len="sm"/>
            <a:tailEnd type="none" w="sm" len="sm"/>
          </a:ln>
          <a:effectLst/>
        </p:spPr>
        <p:txBody>
          <a:bodyPr/>
          <a:lstStyle/>
          <a:p>
            <a:pPr marL="609600" marR="0" lvl="0" indent="-609600" algn="ctr" defTabSz="914400" rtl="1" eaLnBrk="1" fontAlgn="base" latinLnBrk="0" hangingPunct="1">
              <a:lnSpc>
                <a:spcPct val="100000"/>
              </a:lnSpc>
              <a:spcBef>
                <a:spcPct val="0"/>
              </a:spcBef>
              <a:spcAft>
                <a:spcPct val="0"/>
              </a:spcAft>
              <a:buClr>
                <a:srgbClr val="FFFF00"/>
              </a:buClr>
              <a:buSzPct val="75000"/>
              <a:buFontTx/>
              <a:buNone/>
              <a:tabLst/>
              <a:defRPr/>
            </a:pPr>
            <a:r>
              <a:rPr kumimoji="0" lang="ar-JO" sz="3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tl/>
              </a:rPr>
              <a:t>نسْخُ ملاحظات الفصل</a:t>
            </a:r>
          </a:p>
          <a:p>
            <a:pPr marL="609600" marR="0" lvl="0" indent="-609600" algn="ctr" defTabSz="914400" rtl="1" eaLnBrk="1" fontAlgn="base" latinLnBrk="0" hangingPunct="1">
              <a:lnSpc>
                <a:spcPct val="100000"/>
              </a:lnSpc>
              <a:spcBef>
                <a:spcPct val="0"/>
              </a:spcBef>
              <a:spcAft>
                <a:spcPct val="0"/>
              </a:spcAft>
              <a:buClr>
                <a:srgbClr val="FFFF00"/>
              </a:buClr>
              <a:buSzPct val="75000"/>
              <a:buFontTx/>
              <a:buNone/>
              <a:tabLst/>
              <a:defRPr/>
            </a:pPr>
            <a:endParaRPr kumimoji="0" lang="en-US" altLang="zh-CN" sz="28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609600" marR="0" lvl="0" indent="-609600" algn="ctr" defTabSz="914400" rtl="0" eaLnBrk="1" fontAlgn="base" latinLnBrk="0" hangingPunct="1">
              <a:lnSpc>
                <a:spcPct val="100000"/>
              </a:lnSpc>
              <a:spcBef>
                <a:spcPct val="0"/>
              </a:spcBef>
              <a:spcAft>
                <a:spcPct val="0"/>
              </a:spcAft>
              <a:buClr>
                <a:srgbClr val="FFFF00"/>
              </a:buClr>
              <a:buSzPct val="75000"/>
              <a:buFontTx/>
              <a:buNone/>
              <a:tabLst/>
              <a:defRPr/>
            </a:pPr>
            <a:r>
              <a:rPr kumimoji="0" lang="ar-JO" altLang="zh-CN" sz="36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الاتِّصال بي</a:t>
            </a:r>
            <a:endParaRPr kumimoji="0" lang="en-US" altLang="zh-CN"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609600" marR="0" lvl="0" indent="-609600" algn="ctr" defTabSz="914400" rtl="0" eaLnBrk="1" fontAlgn="base" latinLnBrk="0" hangingPunct="1">
              <a:lnSpc>
                <a:spcPct val="100000"/>
              </a:lnSpc>
              <a:spcBef>
                <a:spcPct val="0"/>
              </a:spcBef>
              <a:spcAft>
                <a:spcPct val="0"/>
              </a:spcAft>
              <a:buClr>
                <a:srgbClr val="FFFF00"/>
              </a:buClr>
              <a:buSzPct val="75000"/>
              <a:buFontTx/>
              <a:buNone/>
              <a:tabLst/>
              <a:defRPr/>
            </a:pPr>
            <a:endParaRPr kumimoji="0" lang="en-US" altLang="zh-CN"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609600" marR="0" lvl="0" indent="-609600" algn="r" defTabSz="914400" rtl="1" eaLnBrk="1" fontAlgn="base" latinLnBrk="0" hangingPunct="1">
              <a:lnSpc>
                <a:spcPct val="100000"/>
              </a:lnSpc>
              <a:spcBef>
                <a:spcPct val="0"/>
              </a:spcBef>
              <a:spcAft>
                <a:spcPct val="0"/>
              </a:spcAft>
              <a:buClr>
                <a:srgbClr val="FFFF00"/>
              </a:buClr>
              <a:buSzPct val="75000"/>
              <a:buFont typeface="Wingdings" charset="0"/>
              <a:buChar char="n"/>
              <a:tabLst/>
              <a:defRPr/>
            </a:pPr>
            <a:r>
              <a:rPr kumimoji="0" lang="ar-JO"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رقم الهاتف المحمول: </a:t>
            </a: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+962 7 9725 6061</a:t>
            </a:r>
          </a:p>
          <a:p>
            <a:pPr marL="609600" marR="0" lvl="0" indent="-609600" algn="r" defTabSz="914400" rtl="1" eaLnBrk="1" fontAlgn="base" latinLnBrk="0" hangingPunct="1">
              <a:lnSpc>
                <a:spcPct val="100000"/>
              </a:lnSpc>
              <a:spcBef>
                <a:spcPct val="0"/>
              </a:spcBef>
              <a:spcAft>
                <a:spcPct val="0"/>
              </a:spcAft>
              <a:buClr>
                <a:srgbClr val="FFFF00"/>
              </a:buClr>
              <a:buSzPct val="75000"/>
              <a:buFont typeface="Wingdings" charset="0"/>
              <a:buChar char="n"/>
              <a:tabLst/>
              <a:defRPr/>
            </a:pPr>
            <a:r>
              <a:rPr kumimoji="0" lang="ar-JO"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ساعاتي المكتبيَّة بعد وقت الكنيسة</a:t>
            </a:r>
            <a:endPar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609600" marR="0" lvl="0" indent="-609600" algn="r" defTabSz="914400" rtl="1" eaLnBrk="1" fontAlgn="base" latinLnBrk="0" hangingPunct="1">
              <a:lnSpc>
                <a:spcPct val="100000"/>
              </a:lnSpc>
              <a:spcBef>
                <a:spcPct val="0"/>
              </a:spcBef>
              <a:spcAft>
                <a:spcPct val="0"/>
              </a:spcAft>
              <a:buClr>
                <a:srgbClr val="FFFF00"/>
              </a:buClr>
              <a:buSzPct val="75000"/>
              <a:buFont typeface="Wingdings" charset="0"/>
              <a:buChar char="n"/>
              <a:tabLst/>
              <a:defRPr/>
            </a:pPr>
            <a:r>
              <a:rPr kumimoji="0" lang="ar-JO"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الإيميل: </a:t>
            </a: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drrickgriffith@gmail.com</a:t>
            </a:r>
          </a:p>
          <a:p>
            <a:pPr marL="609600" marR="0" lvl="0" indent="-609600" algn="r" defTabSz="914400" rtl="1" eaLnBrk="1" fontAlgn="base" latinLnBrk="0" hangingPunct="1">
              <a:lnSpc>
                <a:spcPct val="100000"/>
              </a:lnSpc>
              <a:spcBef>
                <a:spcPct val="0"/>
              </a:spcBef>
              <a:spcAft>
                <a:spcPct val="0"/>
              </a:spcAft>
              <a:buClr>
                <a:srgbClr val="FFFF00"/>
              </a:buClr>
              <a:buSzPct val="75000"/>
              <a:buFont typeface="Wingdings" charset="0"/>
              <a:buChar char="n"/>
              <a:tabLst/>
              <a:defRPr/>
            </a:pPr>
            <a:r>
              <a:rPr kumimoji="0" lang="ar-JO"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لنتناول الغداء أيضًا!</a:t>
            </a: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endPar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with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fade">
                                      <p:cBhvr>
                                        <p:cTn id="7" dur="770" decel="100000"/>
                                        <p:tgtEl>
                                          <p:spTgt spid="16391"/>
                                        </p:tgtEl>
                                      </p:cBhvr>
                                    </p:animEffect>
                                    <p:animScale>
                                      <p:cBhvr>
                                        <p:cTn id="8" dur="770" decel="100000"/>
                                        <p:tgtEl>
                                          <p:spTgt spid="16391"/>
                                        </p:tgtEl>
                                      </p:cBhvr>
                                      <p:from x="10000" y="10000"/>
                                      <p:to x="200000" y="450000"/>
                                    </p:animScale>
                                    <p:animScale>
                                      <p:cBhvr>
                                        <p:cTn id="9" dur="1230" accel="100000" fill="hold">
                                          <p:stCondLst>
                                            <p:cond delay="770"/>
                                          </p:stCondLst>
                                        </p:cTn>
                                        <p:tgtEl>
                                          <p:spTgt spid="16391"/>
                                        </p:tgtEl>
                                      </p:cBhvr>
                                      <p:from x="200000" y="450000"/>
                                      <p:to x="100000" y="100000"/>
                                    </p:animScale>
                                    <p:set>
                                      <p:cBhvr>
                                        <p:cTn id="10" dur="770" fill="hold"/>
                                        <p:tgtEl>
                                          <p:spTgt spid="16391"/>
                                        </p:tgtEl>
                                        <p:attrNameLst>
                                          <p:attrName>ppt_x</p:attrName>
                                        </p:attrNameLst>
                                      </p:cBhvr>
                                      <p:to>
                                        <p:strVal val="(0.5)"/>
                                      </p:to>
                                    </p:set>
                                    <p:anim from="(0.5)" to="(#ppt_x)" calcmode="lin" valueType="num">
                                      <p:cBhvr>
                                        <p:cTn id="11" dur="1230" accel="100000" fill="hold">
                                          <p:stCondLst>
                                            <p:cond delay="770"/>
                                          </p:stCondLst>
                                        </p:cTn>
                                        <p:tgtEl>
                                          <p:spTgt spid="16391"/>
                                        </p:tgtEl>
                                        <p:attrNameLst>
                                          <p:attrName>ppt_x</p:attrName>
                                        </p:attrNameLst>
                                      </p:cBhvr>
                                    </p:anim>
                                    <p:set>
                                      <p:cBhvr>
                                        <p:cTn id="12" dur="770" fill="hold"/>
                                        <p:tgtEl>
                                          <p:spTgt spid="16391"/>
                                        </p:tgtEl>
                                        <p:attrNameLst>
                                          <p:attrName>ppt_y</p:attrName>
                                        </p:attrNameLst>
                                      </p:cBhvr>
                                      <p:to>
                                        <p:strVal val="(#ppt_y+0.4)"/>
                                      </p:to>
                                    </p:set>
                                    <p:anim from="(#ppt_y+0.4)" to="(#ppt_y)" calcmode="lin" valueType="num">
                                      <p:cBhvr>
                                        <p:cTn id="13" dur="1230" accel="100000" fill="hold">
                                          <p:stCondLst>
                                            <p:cond delay="770"/>
                                          </p:stCondLst>
                                        </p:cTn>
                                        <p:tgtEl>
                                          <p:spTgt spid="16391"/>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6393">
                                            <p:txEl>
                                              <p:pRg st="2" end="2"/>
                                            </p:txEl>
                                          </p:spTgt>
                                        </p:tgtEl>
                                        <p:attrNameLst>
                                          <p:attrName>style.visibility</p:attrName>
                                        </p:attrNameLst>
                                      </p:cBhvr>
                                      <p:to>
                                        <p:strVal val="visible"/>
                                      </p:to>
                                    </p:set>
                                    <p:anim calcmode="lin" valueType="num">
                                      <p:cBhvr additive="base">
                                        <p:cTn id="18" dur="500" fill="hold"/>
                                        <p:tgtEl>
                                          <p:spTgt spid="16393">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639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6393">
                                            <p:txEl>
                                              <p:pRg st="4" end="4"/>
                                            </p:txEl>
                                          </p:spTgt>
                                        </p:tgtEl>
                                        <p:attrNameLst>
                                          <p:attrName>style.visibility</p:attrName>
                                        </p:attrNameLst>
                                      </p:cBhvr>
                                      <p:to>
                                        <p:strVal val="visible"/>
                                      </p:to>
                                    </p:set>
                                    <p:anim calcmode="lin" valueType="num">
                                      <p:cBhvr additive="base">
                                        <p:cTn id="24" dur="500" fill="hold"/>
                                        <p:tgtEl>
                                          <p:spTgt spid="16393">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639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6393">
                                            <p:txEl>
                                              <p:pRg st="5" end="5"/>
                                            </p:txEl>
                                          </p:spTgt>
                                        </p:tgtEl>
                                        <p:attrNameLst>
                                          <p:attrName>style.visibility</p:attrName>
                                        </p:attrNameLst>
                                      </p:cBhvr>
                                      <p:to>
                                        <p:strVal val="visible"/>
                                      </p:to>
                                    </p:set>
                                    <p:anim calcmode="lin" valueType="num">
                                      <p:cBhvr additive="base">
                                        <p:cTn id="30" dur="500" fill="hold"/>
                                        <p:tgtEl>
                                          <p:spTgt spid="16393">
                                            <p:txEl>
                                              <p:pRg st="5" end="5"/>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639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6393">
                                            <p:txEl>
                                              <p:pRg st="6" end="6"/>
                                            </p:txEl>
                                          </p:spTgt>
                                        </p:tgtEl>
                                        <p:attrNameLst>
                                          <p:attrName>style.visibility</p:attrName>
                                        </p:attrNameLst>
                                      </p:cBhvr>
                                      <p:to>
                                        <p:strVal val="visible"/>
                                      </p:to>
                                    </p:set>
                                    <p:anim calcmode="lin" valueType="num">
                                      <p:cBhvr additive="base">
                                        <p:cTn id="36" dur="500" fill="hold"/>
                                        <p:tgtEl>
                                          <p:spTgt spid="16393">
                                            <p:txEl>
                                              <p:pRg st="6" end="6"/>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639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6393">
                                            <p:txEl>
                                              <p:pRg st="7" end="7"/>
                                            </p:txEl>
                                          </p:spTgt>
                                        </p:tgtEl>
                                        <p:attrNameLst>
                                          <p:attrName>style.visibility</p:attrName>
                                        </p:attrNameLst>
                                      </p:cBhvr>
                                      <p:to>
                                        <p:strVal val="visible"/>
                                      </p:to>
                                    </p:set>
                                    <p:anim calcmode="lin" valueType="num">
                                      <p:cBhvr additive="base">
                                        <p:cTn id="42" dur="500" fill="hold"/>
                                        <p:tgtEl>
                                          <p:spTgt spid="16393">
                                            <p:txEl>
                                              <p:pRg st="7" end="7"/>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639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3"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2"/>
          <p:cNvSpPr>
            <a:spLocks noGrp="1" noChangeArrowheads="1"/>
          </p:cNvSpPr>
          <p:nvPr>
            <p:ph type="ctrTitle"/>
          </p:nvPr>
        </p:nvSpPr>
        <p:spPr>
          <a:xfrm>
            <a:off x="685800" y="2286000"/>
            <a:ext cx="7772400" cy="1143000"/>
          </a:xfrm>
        </p:spPr>
        <p:txBody>
          <a:bodyPr/>
          <a:lstStyle/>
          <a:p>
            <a:pPr eaLnBrk="1" hangingPunct="1"/>
            <a:r>
              <a:rPr lang="en-US">
                <a:latin typeface="Times New Roman" charset="0"/>
                <a:ea typeface="ＭＳ Ｐゴシック" charset="0"/>
                <a:cs typeface="ＭＳ Ｐゴシック" charset="0"/>
              </a:rPr>
              <a:t>Black</a:t>
            </a:r>
          </a:p>
        </p:txBody>
      </p:sp>
      <p:grpSp>
        <p:nvGrpSpPr>
          <p:cNvPr id="402434" name="Group 48"/>
          <p:cNvGrpSpPr>
            <a:grpSpLocks/>
          </p:cNvGrpSpPr>
          <p:nvPr/>
        </p:nvGrpSpPr>
        <p:grpSpPr bwMode="auto">
          <a:xfrm>
            <a:off x="5638800" y="3336925"/>
            <a:ext cx="3124200" cy="3292475"/>
            <a:chOff x="2448" y="1699"/>
            <a:chExt cx="1968" cy="2074"/>
          </a:xfrm>
        </p:grpSpPr>
        <p:grpSp>
          <p:nvGrpSpPr>
            <p:cNvPr id="402435" name="Group 11"/>
            <p:cNvGrpSpPr>
              <a:grpSpLocks/>
            </p:cNvGrpSpPr>
            <p:nvPr/>
          </p:nvGrpSpPr>
          <p:grpSpPr bwMode="auto">
            <a:xfrm>
              <a:off x="2448" y="1699"/>
              <a:ext cx="672" cy="557"/>
              <a:chOff x="432" y="1651"/>
              <a:chExt cx="672" cy="557"/>
            </a:xfrm>
          </p:grpSpPr>
          <p:sp>
            <p:nvSpPr>
              <p:cNvPr id="402471" name="Rectangle 5"/>
              <p:cNvSpPr>
                <a:spLocks noChangeArrowheads="1"/>
              </p:cNvSpPr>
              <p:nvPr/>
            </p:nvSpPr>
            <p:spPr bwMode="auto">
              <a:xfrm>
                <a:off x="43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72" name="Rectangle 6"/>
              <p:cNvSpPr>
                <a:spLocks noChangeArrowheads="1"/>
              </p:cNvSpPr>
              <p:nvPr/>
            </p:nvSpPr>
            <p:spPr bwMode="auto">
              <a:xfrm>
                <a:off x="43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73" name="Rectangle 7"/>
              <p:cNvSpPr>
                <a:spLocks noChangeArrowheads="1"/>
              </p:cNvSpPr>
              <p:nvPr/>
            </p:nvSpPr>
            <p:spPr bwMode="auto">
              <a:xfrm>
                <a:off x="67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74" name="Rectangle 8"/>
              <p:cNvSpPr>
                <a:spLocks noChangeArrowheads="1"/>
              </p:cNvSpPr>
              <p:nvPr/>
            </p:nvSpPr>
            <p:spPr bwMode="auto">
              <a:xfrm>
                <a:off x="91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75" name="Rectangle 9"/>
              <p:cNvSpPr>
                <a:spLocks noChangeArrowheads="1"/>
              </p:cNvSpPr>
              <p:nvPr/>
            </p:nvSpPr>
            <p:spPr bwMode="auto">
              <a:xfrm>
                <a:off x="91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76" name="Text Box 10"/>
              <p:cNvSpPr txBox="1">
                <a:spLocks noChangeArrowheads="1"/>
              </p:cNvSpPr>
              <p:nvPr/>
            </p:nvSpPr>
            <p:spPr bwMode="auto">
              <a:xfrm>
                <a:off x="624" y="1651"/>
                <a:ext cx="244"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3200" b="1">
                    <a:solidFill>
                      <a:srgbClr val="000000"/>
                    </a:solidFill>
                  </a:rPr>
                  <a:t>1</a:t>
                </a:r>
              </a:p>
            </p:txBody>
          </p:sp>
        </p:grpSp>
        <p:grpSp>
          <p:nvGrpSpPr>
            <p:cNvPr id="402436" name="Group 12"/>
            <p:cNvGrpSpPr>
              <a:grpSpLocks/>
            </p:cNvGrpSpPr>
            <p:nvPr/>
          </p:nvGrpSpPr>
          <p:grpSpPr bwMode="auto">
            <a:xfrm>
              <a:off x="3744" y="1699"/>
              <a:ext cx="672" cy="557"/>
              <a:chOff x="432" y="1651"/>
              <a:chExt cx="672" cy="557"/>
            </a:xfrm>
          </p:grpSpPr>
          <p:sp>
            <p:nvSpPr>
              <p:cNvPr id="402465" name="Rectangle 13"/>
              <p:cNvSpPr>
                <a:spLocks noChangeArrowheads="1"/>
              </p:cNvSpPr>
              <p:nvPr/>
            </p:nvSpPr>
            <p:spPr bwMode="auto">
              <a:xfrm>
                <a:off x="43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66" name="Rectangle 14"/>
              <p:cNvSpPr>
                <a:spLocks noChangeArrowheads="1"/>
              </p:cNvSpPr>
              <p:nvPr/>
            </p:nvSpPr>
            <p:spPr bwMode="auto">
              <a:xfrm>
                <a:off x="43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67" name="Rectangle 15"/>
              <p:cNvSpPr>
                <a:spLocks noChangeArrowheads="1"/>
              </p:cNvSpPr>
              <p:nvPr/>
            </p:nvSpPr>
            <p:spPr bwMode="auto">
              <a:xfrm>
                <a:off x="67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68" name="Rectangle 16"/>
              <p:cNvSpPr>
                <a:spLocks noChangeArrowheads="1"/>
              </p:cNvSpPr>
              <p:nvPr/>
            </p:nvSpPr>
            <p:spPr bwMode="auto">
              <a:xfrm>
                <a:off x="91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69" name="Rectangle 17"/>
              <p:cNvSpPr>
                <a:spLocks noChangeArrowheads="1"/>
              </p:cNvSpPr>
              <p:nvPr/>
            </p:nvSpPr>
            <p:spPr bwMode="auto">
              <a:xfrm>
                <a:off x="91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70" name="Text Box 18"/>
              <p:cNvSpPr txBox="1">
                <a:spLocks noChangeArrowheads="1"/>
              </p:cNvSpPr>
              <p:nvPr/>
            </p:nvSpPr>
            <p:spPr bwMode="auto">
              <a:xfrm>
                <a:off x="624" y="1651"/>
                <a:ext cx="244"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3200" b="1">
                    <a:solidFill>
                      <a:srgbClr val="000000"/>
                    </a:solidFill>
                  </a:rPr>
                  <a:t>4</a:t>
                </a:r>
              </a:p>
            </p:txBody>
          </p:sp>
        </p:grpSp>
        <p:grpSp>
          <p:nvGrpSpPr>
            <p:cNvPr id="402437" name="Group 19"/>
            <p:cNvGrpSpPr>
              <a:grpSpLocks/>
            </p:cNvGrpSpPr>
            <p:nvPr/>
          </p:nvGrpSpPr>
          <p:grpSpPr bwMode="auto">
            <a:xfrm>
              <a:off x="2448" y="2448"/>
              <a:ext cx="672" cy="557"/>
              <a:chOff x="432" y="1651"/>
              <a:chExt cx="672" cy="557"/>
            </a:xfrm>
          </p:grpSpPr>
          <p:sp>
            <p:nvSpPr>
              <p:cNvPr id="402459" name="Rectangle 20"/>
              <p:cNvSpPr>
                <a:spLocks noChangeArrowheads="1"/>
              </p:cNvSpPr>
              <p:nvPr/>
            </p:nvSpPr>
            <p:spPr bwMode="auto">
              <a:xfrm>
                <a:off x="43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60" name="Rectangle 21"/>
              <p:cNvSpPr>
                <a:spLocks noChangeArrowheads="1"/>
              </p:cNvSpPr>
              <p:nvPr/>
            </p:nvSpPr>
            <p:spPr bwMode="auto">
              <a:xfrm>
                <a:off x="43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61" name="Rectangle 22"/>
              <p:cNvSpPr>
                <a:spLocks noChangeArrowheads="1"/>
              </p:cNvSpPr>
              <p:nvPr/>
            </p:nvSpPr>
            <p:spPr bwMode="auto">
              <a:xfrm>
                <a:off x="67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62" name="Rectangle 23"/>
              <p:cNvSpPr>
                <a:spLocks noChangeArrowheads="1"/>
              </p:cNvSpPr>
              <p:nvPr/>
            </p:nvSpPr>
            <p:spPr bwMode="auto">
              <a:xfrm>
                <a:off x="91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63" name="Rectangle 24"/>
              <p:cNvSpPr>
                <a:spLocks noChangeArrowheads="1"/>
              </p:cNvSpPr>
              <p:nvPr/>
            </p:nvSpPr>
            <p:spPr bwMode="auto">
              <a:xfrm>
                <a:off x="91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64" name="Text Box 25"/>
              <p:cNvSpPr txBox="1">
                <a:spLocks noChangeArrowheads="1"/>
              </p:cNvSpPr>
              <p:nvPr/>
            </p:nvSpPr>
            <p:spPr bwMode="auto">
              <a:xfrm>
                <a:off x="624" y="1651"/>
                <a:ext cx="244"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3200" b="1">
                    <a:solidFill>
                      <a:srgbClr val="000000"/>
                    </a:solidFill>
                  </a:rPr>
                  <a:t>2</a:t>
                </a:r>
              </a:p>
            </p:txBody>
          </p:sp>
        </p:grpSp>
        <p:grpSp>
          <p:nvGrpSpPr>
            <p:cNvPr id="402438" name="Group 26"/>
            <p:cNvGrpSpPr>
              <a:grpSpLocks/>
            </p:cNvGrpSpPr>
            <p:nvPr/>
          </p:nvGrpSpPr>
          <p:grpSpPr bwMode="auto">
            <a:xfrm>
              <a:off x="3744" y="2467"/>
              <a:ext cx="672" cy="557"/>
              <a:chOff x="432" y="1651"/>
              <a:chExt cx="672" cy="557"/>
            </a:xfrm>
          </p:grpSpPr>
          <p:sp>
            <p:nvSpPr>
              <p:cNvPr id="402453" name="Rectangle 27"/>
              <p:cNvSpPr>
                <a:spLocks noChangeArrowheads="1"/>
              </p:cNvSpPr>
              <p:nvPr/>
            </p:nvSpPr>
            <p:spPr bwMode="auto">
              <a:xfrm>
                <a:off x="43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54" name="Rectangle 28"/>
              <p:cNvSpPr>
                <a:spLocks noChangeArrowheads="1"/>
              </p:cNvSpPr>
              <p:nvPr/>
            </p:nvSpPr>
            <p:spPr bwMode="auto">
              <a:xfrm>
                <a:off x="43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55" name="Rectangle 29"/>
              <p:cNvSpPr>
                <a:spLocks noChangeArrowheads="1"/>
              </p:cNvSpPr>
              <p:nvPr/>
            </p:nvSpPr>
            <p:spPr bwMode="auto">
              <a:xfrm>
                <a:off x="67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56" name="Rectangle 30"/>
              <p:cNvSpPr>
                <a:spLocks noChangeArrowheads="1"/>
              </p:cNvSpPr>
              <p:nvPr/>
            </p:nvSpPr>
            <p:spPr bwMode="auto">
              <a:xfrm>
                <a:off x="91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57" name="Rectangle 31"/>
              <p:cNvSpPr>
                <a:spLocks noChangeArrowheads="1"/>
              </p:cNvSpPr>
              <p:nvPr/>
            </p:nvSpPr>
            <p:spPr bwMode="auto">
              <a:xfrm>
                <a:off x="91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58" name="Text Box 32"/>
              <p:cNvSpPr txBox="1">
                <a:spLocks noChangeArrowheads="1"/>
              </p:cNvSpPr>
              <p:nvPr/>
            </p:nvSpPr>
            <p:spPr bwMode="auto">
              <a:xfrm>
                <a:off x="624" y="1651"/>
                <a:ext cx="244"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3200" b="1">
                    <a:solidFill>
                      <a:srgbClr val="000000"/>
                    </a:solidFill>
                  </a:rPr>
                  <a:t>5</a:t>
                </a:r>
              </a:p>
            </p:txBody>
          </p:sp>
        </p:grpSp>
        <p:grpSp>
          <p:nvGrpSpPr>
            <p:cNvPr id="402439" name="Group 33"/>
            <p:cNvGrpSpPr>
              <a:grpSpLocks/>
            </p:cNvGrpSpPr>
            <p:nvPr/>
          </p:nvGrpSpPr>
          <p:grpSpPr bwMode="auto">
            <a:xfrm>
              <a:off x="2448" y="3216"/>
              <a:ext cx="672" cy="557"/>
              <a:chOff x="432" y="1651"/>
              <a:chExt cx="672" cy="557"/>
            </a:xfrm>
          </p:grpSpPr>
          <p:sp>
            <p:nvSpPr>
              <p:cNvPr id="402447" name="Rectangle 34"/>
              <p:cNvSpPr>
                <a:spLocks noChangeArrowheads="1"/>
              </p:cNvSpPr>
              <p:nvPr/>
            </p:nvSpPr>
            <p:spPr bwMode="auto">
              <a:xfrm>
                <a:off x="43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48" name="Rectangle 35"/>
              <p:cNvSpPr>
                <a:spLocks noChangeArrowheads="1"/>
              </p:cNvSpPr>
              <p:nvPr/>
            </p:nvSpPr>
            <p:spPr bwMode="auto">
              <a:xfrm>
                <a:off x="43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49" name="Rectangle 36"/>
              <p:cNvSpPr>
                <a:spLocks noChangeArrowheads="1"/>
              </p:cNvSpPr>
              <p:nvPr/>
            </p:nvSpPr>
            <p:spPr bwMode="auto">
              <a:xfrm>
                <a:off x="67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50" name="Rectangle 37"/>
              <p:cNvSpPr>
                <a:spLocks noChangeArrowheads="1"/>
              </p:cNvSpPr>
              <p:nvPr/>
            </p:nvSpPr>
            <p:spPr bwMode="auto">
              <a:xfrm>
                <a:off x="91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51" name="Rectangle 38"/>
              <p:cNvSpPr>
                <a:spLocks noChangeArrowheads="1"/>
              </p:cNvSpPr>
              <p:nvPr/>
            </p:nvSpPr>
            <p:spPr bwMode="auto">
              <a:xfrm>
                <a:off x="91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52" name="Text Box 39"/>
              <p:cNvSpPr txBox="1">
                <a:spLocks noChangeArrowheads="1"/>
              </p:cNvSpPr>
              <p:nvPr/>
            </p:nvSpPr>
            <p:spPr bwMode="auto">
              <a:xfrm>
                <a:off x="624" y="1651"/>
                <a:ext cx="244"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3200" b="1">
                    <a:solidFill>
                      <a:srgbClr val="000000"/>
                    </a:solidFill>
                  </a:rPr>
                  <a:t>3</a:t>
                </a:r>
              </a:p>
            </p:txBody>
          </p:sp>
        </p:grpSp>
        <p:grpSp>
          <p:nvGrpSpPr>
            <p:cNvPr id="402440" name="Group 40"/>
            <p:cNvGrpSpPr>
              <a:grpSpLocks/>
            </p:cNvGrpSpPr>
            <p:nvPr/>
          </p:nvGrpSpPr>
          <p:grpSpPr bwMode="auto">
            <a:xfrm>
              <a:off x="3744" y="3216"/>
              <a:ext cx="672" cy="557"/>
              <a:chOff x="432" y="1651"/>
              <a:chExt cx="672" cy="557"/>
            </a:xfrm>
          </p:grpSpPr>
          <p:sp>
            <p:nvSpPr>
              <p:cNvPr id="402441" name="Rectangle 41"/>
              <p:cNvSpPr>
                <a:spLocks noChangeArrowheads="1"/>
              </p:cNvSpPr>
              <p:nvPr/>
            </p:nvSpPr>
            <p:spPr bwMode="auto">
              <a:xfrm>
                <a:off x="43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42" name="Rectangle 42"/>
              <p:cNvSpPr>
                <a:spLocks noChangeArrowheads="1"/>
              </p:cNvSpPr>
              <p:nvPr/>
            </p:nvSpPr>
            <p:spPr bwMode="auto">
              <a:xfrm>
                <a:off x="43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43" name="Rectangle 43"/>
              <p:cNvSpPr>
                <a:spLocks noChangeArrowheads="1"/>
              </p:cNvSpPr>
              <p:nvPr/>
            </p:nvSpPr>
            <p:spPr bwMode="auto">
              <a:xfrm>
                <a:off x="67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44" name="Rectangle 44"/>
              <p:cNvSpPr>
                <a:spLocks noChangeArrowheads="1"/>
              </p:cNvSpPr>
              <p:nvPr/>
            </p:nvSpPr>
            <p:spPr bwMode="auto">
              <a:xfrm>
                <a:off x="91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45" name="Rectangle 45"/>
              <p:cNvSpPr>
                <a:spLocks noChangeArrowheads="1"/>
              </p:cNvSpPr>
              <p:nvPr/>
            </p:nvSpPr>
            <p:spPr bwMode="auto">
              <a:xfrm>
                <a:off x="91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2446" name="Text Box 46"/>
              <p:cNvSpPr txBox="1">
                <a:spLocks noChangeArrowheads="1"/>
              </p:cNvSpPr>
              <p:nvPr/>
            </p:nvSpPr>
            <p:spPr bwMode="auto">
              <a:xfrm>
                <a:off x="624" y="1651"/>
                <a:ext cx="244"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3200" b="1">
                    <a:solidFill>
                      <a:srgbClr val="000000"/>
                    </a:solidFill>
                  </a:rPr>
                  <a:t>6</a:t>
                </a:r>
              </a:p>
            </p:txBody>
          </p:sp>
        </p:grpSp>
      </p:grpSp>
    </p:spTree>
    <p:extLst>
      <p:ext uri="{BB962C8B-B14F-4D97-AF65-F5344CB8AC3E}">
        <p14:creationId xmlns:p14="http://schemas.microsoft.com/office/powerpoint/2010/main" val="184244315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199"/>
            <a:ext cx="9144000" cy="779191"/>
          </a:xfrm>
        </p:spPr>
        <p:txBody>
          <a:bodyPr/>
          <a:lstStyle/>
          <a:p>
            <a:pPr rtl="1" eaLnBrk="1" hangingPunct="1">
              <a:defRPr/>
            </a:pPr>
            <a:r>
              <a:rPr lang="ar-JO" sz="22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"دراسة </a:t>
            </a:r>
            <a:r>
              <a:rPr lang="ar-SA" sz="2200" b="1" dirty="0">
                <a:solidFill>
                  <a:srgbClr val="FFFFFF"/>
                </a:solidFill>
                <a:latin typeface="Arial" panose="020B0604020202020204" pitchFamily="34" charset="0"/>
                <a:ea typeface="ＭＳ Ｐゴシック" charset="0"/>
                <a:cs typeface="Arial" panose="020B0604020202020204" pitchFamily="34" charset="0"/>
              </a:rPr>
              <a:t>الكتاب المقدَّس</a:t>
            </a:r>
            <a:r>
              <a:rPr lang="ar-JO" sz="2200" b="1" dirty="0">
                <a:solidFill>
                  <a:srgbClr val="FFFFFF"/>
                </a:solidFill>
                <a:latin typeface="Arial" panose="020B0604020202020204" pitchFamily="34" charset="0"/>
                <a:ea typeface="ＭＳ Ｐゴシック" charset="0"/>
                <a:cs typeface="Arial" panose="020B0604020202020204" pitchFamily="34" charset="0"/>
              </a:rPr>
              <a:t> (علم التفسير)"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6065993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ar-JO" sz="7200" b="1" dirty="0">
                <a:ln w="10541" cmpd="sng">
                  <a:solidFill>
                    <a:srgbClr val="7D7D7D">
                      <a:tint val="100000"/>
                      <a:shade val="100000"/>
                      <a:satMod val="110000"/>
                    </a:srgbClr>
                  </a:solidFill>
                  <a:prstDash val="solid"/>
                </a:ln>
                <a:solidFill>
                  <a:srgbClr val="FFC669"/>
                </a:solidFill>
              </a:rPr>
              <a:t>الذهب الكتابي</a:t>
            </a:r>
            <a:endParaRPr lang="en-US" sz="7200" b="1" dirty="0">
              <a:ln w="10541" cmpd="sng">
                <a:solidFill>
                  <a:srgbClr val="7D7D7D">
                    <a:tint val="100000"/>
                    <a:shade val="100000"/>
                    <a:satMod val="110000"/>
                  </a:srgbClr>
                </a:solidFill>
                <a:prstDash val="solid"/>
              </a:ln>
              <a:solidFill>
                <a:srgbClr val="FFC669"/>
              </a:solidFill>
            </a:endParaRPr>
          </a:p>
        </p:txBody>
      </p:sp>
      <p:sp>
        <p:nvSpPr>
          <p:cNvPr id="689154" name="Title 1"/>
          <p:cNvSpPr txBox="1">
            <a:spLocks/>
          </p:cNvSpPr>
          <p:nvPr/>
        </p:nvSpPr>
        <p:spPr bwMode="auto">
          <a:xfrm>
            <a:off x="0" y="1484313"/>
            <a:ext cx="9110102" cy="230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3600" b="1" dirty="0">
                <a:solidFill>
                  <a:srgbClr val="FFFFFF"/>
                </a:solidFill>
                <a:cs typeface="Arial" charset="0"/>
              </a:rPr>
              <a:t>لأجل ذلك أحببت وصاياك أكثر من الذهب والإبريز</a:t>
            </a:r>
            <a:br>
              <a:rPr lang="en-US" sz="3600" b="1" dirty="0">
                <a:solidFill>
                  <a:srgbClr val="FFFFFF"/>
                </a:solidFill>
                <a:cs typeface="Arial" charset="0"/>
              </a:rPr>
            </a:br>
            <a:r>
              <a:rPr lang="en-US" sz="3200" b="1" dirty="0">
                <a:solidFill>
                  <a:srgbClr val="FFFFFF"/>
                </a:solidFill>
                <a:cs typeface="Arial" charset="0"/>
              </a:rPr>
              <a:t>(</a:t>
            </a:r>
            <a:r>
              <a:rPr lang="ar-JO" sz="3200" b="1" dirty="0">
                <a:solidFill>
                  <a:srgbClr val="FFFFFF"/>
                </a:solidFill>
                <a:cs typeface="Arial" charset="0"/>
              </a:rPr>
              <a:t>مزمور 119: 127</a:t>
            </a:r>
            <a:r>
              <a:rPr lang="en-US" sz="3200" b="1" dirty="0">
                <a:solidFill>
                  <a:srgbClr val="FFFFFF"/>
                </a:solidFill>
                <a:cs typeface="Arial" charset="0"/>
              </a:rPr>
              <a:t>)</a:t>
            </a:r>
          </a:p>
        </p:txBody>
      </p:sp>
      <p:pic>
        <p:nvPicPr>
          <p:cNvPr id="68915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811588"/>
            <a:ext cx="4067175" cy="304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9156"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100638" y="3789363"/>
            <a:ext cx="4073525" cy="305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9157" name="Picture 6"/>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700338" y="3500438"/>
            <a:ext cx="3671887" cy="3673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79021691"/>
      </p:ext>
    </p:extLst>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909748-911D-56E3-FB03-8E38840BFEA6}"/>
              </a:ext>
            </a:extLst>
          </p:cNvPr>
          <p:cNvPicPr>
            <a:picLocks noChangeAspect="1"/>
          </p:cNvPicPr>
          <p:nvPr/>
        </p:nvPicPr>
        <p:blipFill rotWithShape="1">
          <a:blip r:embed="rId3"/>
          <a:srcRect l="7129" t="7440" r="5949" b="6883"/>
          <a:stretch/>
        </p:blipFill>
        <p:spPr>
          <a:xfrm>
            <a:off x="0" y="-1"/>
            <a:ext cx="9249508" cy="6858001"/>
          </a:xfrm>
          <a:prstGeom prst="rect">
            <a:avLst/>
          </a:prstGeom>
        </p:spPr>
      </p:pic>
      <p:sp>
        <p:nvSpPr>
          <p:cNvPr id="900098" name="Rectangle 2"/>
          <p:cNvSpPr>
            <a:spLocks noGrp="1" noChangeArrowheads="1"/>
          </p:cNvSpPr>
          <p:nvPr>
            <p:ph type="ctrTitle"/>
          </p:nvPr>
        </p:nvSpPr>
        <p:spPr>
          <a:xfrm>
            <a:off x="52754" y="4797152"/>
            <a:ext cx="9144000" cy="729773"/>
          </a:xfrm>
          <a:effectLst>
            <a:outerShdw blurRad="63500" dist="35921" dir="2700000" algn="ctr" rotWithShape="0">
              <a:schemeClr val="tx2">
                <a:alpha val="74998"/>
              </a:schemeClr>
            </a:outerShdw>
          </a:effectLst>
        </p:spPr>
        <p:txBody>
          <a:bodyPr anchor="ct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خدمة السيدات</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TextBox 4">
            <a:extLst>
              <a:ext uri="{FF2B5EF4-FFF2-40B4-BE49-F238E27FC236}">
                <a16:creationId xmlns:a16="http://schemas.microsoft.com/office/drawing/2014/main" id="{A0DB883D-8B26-F64C-905F-194DC4B359B0}"/>
              </a:ext>
            </a:extLst>
          </p:cNvPr>
          <p:cNvSpPr txBox="1"/>
          <p:nvPr/>
        </p:nvSpPr>
        <p:spPr>
          <a:xfrm>
            <a:off x="-2413416" y="3807502"/>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C1BB8B82-06AC-5719-9A62-B43B2C0478FC}"/>
              </a:ext>
            </a:extLst>
          </p:cNvPr>
          <p:cNvSpPr txBox="1">
            <a:spLocks noChangeArrowheads="1"/>
          </p:cNvSpPr>
          <p:nvPr/>
        </p:nvSpPr>
        <p:spPr bwMode="auto">
          <a:xfrm>
            <a:off x="34824" y="5711552"/>
            <a:ext cx="9144000" cy="7297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السيدات يوم الأربعاء</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087345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3" descr="IMG_632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9666" name="Subtitle 2"/>
          <p:cNvSpPr txBox="1">
            <a:spLocks/>
          </p:cNvSpPr>
          <p:nvPr/>
        </p:nvSpPr>
        <p:spPr bwMode="auto">
          <a:xfrm>
            <a:off x="3419078" y="-52388"/>
            <a:ext cx="3529186" cy="1803401"/>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0" tIns="45711" rIns="91420" bIns="45711" anchor="ct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13"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Trebuchet MS" charset="0"/>
              </a:rPr>
              <a:t>تعليم السيدات</a:t>
            </a:r>
          </a:p>
          <a:p>
            <a:pPr marL="0" marR="0" lvl="0" indent="0" algn="ctr" defTabSz="912813"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Trebuchet MS" charset="0"/>
              </a:rPr>
              <a:t>تعاليم الكتاب المقدس</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Trebuchet MS" charset="0"/>
            </a:endParaRPr>
          </a:p>
        </p:txBody>
      </p:sp>
      <p:sp>
        <p:nvSpPr>
          <p:cNvPr id="369667" name="Subtitle 2"/>
          <p:cNvSpPr>
            <a:spLocks noGrp="1"/>
          </p:cNvSpPr>
          <p:nvPr>
            <p:ph type="subTitle" idx="1"/>
          </p:nvPr>
        </p:nvSpPr>
        <p:spPr>
          <a:xfrm>
            <a:off x="0" y="5516563"/>
            <a:ext cx="9144000" cy="1352550"/>
          </a:xfrm>
          <a:solidFill>
            <a:schemeClr val="tx1"/>
          </a:solidFill>
        </p:spPr>
        <p:txBody>
          <a:bodyPr anchor="ctr"/>
          <a:lstStyle/>
          <a:p>
            <a:pPr eaLnBrk="1" hangingPunct="1"/>
            <a:r>
              <a:rPr lang="ar-JO" sz="3600" b="1" dirty="0">
                <a:solidFill>
                  <a:srgbClr val="FFFFFF"/>
                </a:solidFill>
                <a:latin typeface="Arial" charset="0"/>
                <a:cs typeface="Arial" charset="0"/>
              </a:rPr>
              <a:t>أمريكا</a:t>
            </a:r>
            <a:r>
              <a:rPr lang="en-US" sz="3600" b="1" dirty="0">
                <a:solidFill>
                  <a:srgbClr val="FFFFFF"/>
                </a:solidFill>
                <a:latin typeface="Arial" charset="0"/>
                <a:cs typeface="Arial" charset="0"/>
              </a:rPr>
              <a:t> • </a:t>
            </a:r>
            <a:r>
              <a:rPr lang="ar-JO" sz="3600" b="1" dirty="0">
                <a:solidFill>
                  <a:srgbClr val="FFFFFF"/>
                </a:solidFill>
                <a:latin typeface="Arial" charset="0"/>
                <a:cs typeface="Arial" charset="0"/>
              </a:rPr>
              <a:t>سنغافورة</a:t>
            </a:r>
            <a:r>
              <a:rPr lang="en-US" sz="3600" b="1" dirty="0">
                <a:solidFill>
                  <a:srgbClr val="FFFFFF"/>
                </a:solidFill>
                <a:latin typeface="Arial" charset="0"/>
                <a:cs typeface="Arial" charset="0"/>
              </a:rPr>
              <a:t> • </a:t>
            </a:r>
            <a:r>
              <a:rPr lang="ar-JO" sz="3600" b="1" dirty="0">
                <a:solidFill>
                  <a:srgbClr val="FFFFFF"/>
                </a:solidFill>
                <a:latin typeface="Arial" charset="0"/>
                <a:cs typeface="Arial" charset="0"/>
              </a:rPr>
              <a:t> نيوزيلاندا</a:t>
            </a:r>
            <a:r>
              <a:rPr lang="en-US" sz="3600" b="1" dirty="0">
                <a:solidFill>
                  <a:srgbClr val="FFFFFF"/>
                </a:solidFill>
                <a:latin typeface="Arial" charset="0"/>
                <a:cs typeface="Arial" charset="0"/>
              </a:rPr>
              <a:t>• </a:t>
            </a:r>
            <a:r>
              <a:rPr lang="ar-JO" sz="3600" b="1" dirty="0">
                <a:solidFill>
                  <a:srgbClr val="FFFFFF"/>
                </a:solidFill>
                <a:latin typeface="Arial" charset="0"/>
                <a:cs typeface="Arial" charset="0"/>
              </a:rPr>
              <a:t>هولندا</a:t>
            </a:r>
            <a:endParaRPr lang="en-US" sz="3600" b="1" dirty="0">
              <a:solidFill>
                <a:srgbClr val="FFFFFF"/>
              </a:solidFill>
              <a:latin typeface="Arial" charset="0"/>
              <a:cs typeface="Arial" charset="0"/>
            </a:endParaRPr>
          </a:p>
        </p:txBody>
      </p:sp>
    </p:spTree>
    <p:extLst>
      <p:ext uri="{BB962C8B-B14F-4D97-AF65-F5344CB8AC3E}">
        <p14:creationId xmlns:p14="http://schemas.microsoft.com/office/powerpoint/2010/main" val="1238600952"/>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DC69DD-9582-A740-9DBA-B1DE2CFEE7F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8521" y="260648"/>
            <a:ext cx="9252521" cy="6858000"/>
          </a:xfrm>
          <a:prstGeom prst="rect">
            <a:avLst/>
          </a:prstGeom>
        </p:spPr>
      </p:pic>
      <p:pic>
        <p:nvPicPr>
          <p:cNvPr id="5" name="Picture 4">
            <a:extLst>
              <a:ext uri="{FF2B5EF4-FFF2-40B4-BE49-F238E27FC236}">
                <a16:creationId xmlns:a16="http://schemas.microsoft.com/office/drawing/2014/main" id="{B9168192-FC7E-5D46-B5F9-99E93AA05D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521" y="-99392"/>
            <a:ext cx="9252521" cy="6957393"/>
          </a:xfrm>
          <a:prstGeom prst="rect">
            <a:avLst/>
          </a:prstGeom>
        </p:spPr>
      </p:pic>
      <p:sp>
        <p:nvSpPr>
          <p:cNvPr id="2" name="Title 1"/>
          <p:cNvSpPr>
            <a:spLocks noGrp="1"/>
          </p:cNvSpPr>
          <p:nvPr>
            <p:ph type="title"/>
          </p:nvPr>
        </p:nvSpPr>
        <p:spPr>
          <a:xfrm>
            <a:off x="-36512" y="5229200"/>
            <a:ext cx="9144000" cy="1143000"/>
          </a:xfrm>
        </p:spPr>
        <p:txBody>
          <a:bodyPr/>
          <a:lstStyle/>
          <a:p>
            <a:pPr>
              <a:defRPr/>
            </a:pPr>
            <a:r>
              <a:rPr lang="ar-JO" sz="5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أولادنا الثلاثة</a:t>
            </a:r>
            <a:endParaRPr lang="en-US" sz="5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9940234"/>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D053DE-B105-861B-1DFA-051066DB5D2B}"/>
              </a:ext>
            </a:extLst>
          </p:cNvPr>
          <p:cNvPicPr>
            <a:picLocks noChangeAspect="1"/>
          </p:cNvPicPr>
          <p:nvPr/>
        </p:nvPicPr>
        <p:blipFill rotWithShape="1">
          <a:blip r:embed="rId3"/>
          <a:srcRect t="4480" b="4199"/>
          <a:stretch/>
        </p:blipFill>
        <p:spPr>
          <a:xfrm>
            <a:off x="39467" y="-3016"/>
            <a:ext cx="9035952" cy="6861016"/>
          </a:xfrm>
          <a:prstGeom prst="rect">
            <a:avLst/>
          </a:prstGeom>
        </p:spPr>
      </p:pic>
      <p:sp>
        <p:nvSpPr>
          <p:cNvPr id="355331" name="Rectangle 3"/>
          <p:cNvSpPr>
            <a:spLocks noGrp="1" noChangeArrowheads="1"/>
          </p:cNvSpPr>
          <p:nvPr>
            <p:ph type="ctrTitle"/>
          </p:nvPr>
        </p:nvSpPr>
        <p:spPr>
          <a:xfrm>
            <a:off x="9144000" y="5736272"/>
            <a:ext cx="2667000" cy="1124744"/>
          </a:xfrm>
          <a:effectLst>
            <a:outerShdw blurRad="63500" dist="35921" dir="2700000" algn="ctr" rotWithShape="0">
              <a:srgbClr val="000000">
                <a:alpha val="74998"/>
              </a:srgbClr>
            </a:outerShdw>
          </a:effectLst>
        </p:spPr>
        <p:txBody>
          <a:bodyPr/>
          <a:lstStyle/>
          <a:p>
            <a:pPr eaLnBrk="1" hangingPunct="1">
              <a:defRPr/>
            </a:pPr>
            <a:r>
              <a:rPr lang="ar-JO" sz="2800" b="1" i="1" dirty="0">
                <a:solidFill>
                  <a:schemeClr val="tx1"/>
                </a:solidFill>
                <a:effectLst>
                  <a:glow rad="254000">
                    <a:schemeClr val="bg1">
                      <a:alpha val="75000"/>
                    </a:schemeClr>
                  </a:glow>
                </a:effectLst>
                <a:latin typeface="Arial" panose="020B0604020202020204" pitchFamily="34" charset="0"/>
                <a:cs typeface="Arial" panose="020B0604020202020204" pitchFamily="34" charset="0"/>
              </a:rPr>
              <a:t>عائلة جريفيث</a:t>
            </a:r>
            <a:br>
              <a:rPr lang="en-US" sz="2800" b="1" i="1" dirty="0">
                <a:solidFill>
                  <a:schemeClr val="tx1"/>
                </a:solidFill>
                <a:effectLst>
                  <a:glow rad="254000">
                    <a:schemeClr val="bg1">
                      <a:alpha val="75000"/>
                    </a:schemeClr>
                  </a:glow>
                </a:effectLst>
                <a:latin typeface="Arial" panose="020B0604020202020204" pitchFamily="34" charset="0"/>
                <a:cs typeface="Arial" panose="020B0604020202020204" pitchFamily="34" charset="0"/>
              </a:rPr>
            </a:br>
            <a:r>
              <a:rPr lang="ar-JO" sz="2800" b="1" i="1" dirty="0">
                <a:solidFill>
                  <a:schemeClr val="tx1"/>
                </a:solidFill>
                <a:effectLst>
                  <a:glow rad="254000">
                    <a:schemeClr val="bg1">
                      <a:alpha val="75000"/>
                    </a:schemeClr>
                  </a:glow>
                </a:effectLst>
                <a:latin typeface="Arial" panose="020B0604020202020204" pitchFamily="34" charset="0"/>
                <a:cs typeface="Arial" panose="020B0604020202020204" pitchFamily="34" charset="0"/>
              </a:rPr>
              <a:t>28 تشرين ثاني 2019</a:t>
            </a:r>
            <a:endParaRPr lang="en-US" b="1" dirty="0">
              <a:solidFill>
                <a:schemeClr val="tx1"/>
              </a:solidFill>
              <a:effectLst>
                <a:glow rad="254000">
                  <a:schemeClr val="bg1">
                    <a:alpha val="75000"/>
                  </a:schemeClr>
                </a:glow>
              </a:effectLst>
              <a:latin typeface="Arial" panose="020B0604020202020204" pitchFamily="34" charset="0"/>
              <a:cs typeface="Arial" panose="020B0604020202020204" pitchFamily="34" charset="0"/>
            </a:endParaRPr>
          </a:p>
        </p:txBody>
      </p:sp>
      <p:sp>
        <p:nvSpPr>
          <p:cNvPr id="10" name="Title 2"/>
          <p:cNvSpPr txBox="1">
            <a:spLocks/>
          </p:cNvSpPr>
          <p:nvPr/>
        </p:nvSpPr>
        <p:spPr bwMode="auto">
          <a:xfrm>
            <a:off x="1187624" y="-3016"/>
            <a:ext cx="2209800" cy="685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2022</a:t>
            </a:r>
            <a:endParaRPr kumimoji="0" lang="en-US" sz="4400" b="1" i="0"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Text Box 6">
            <a:extLst>
              <a:ext uri="{FF2B5EF4-FFF2-40B4-BE49-F238E27FC236}">
                <a16:creationId xmlns:a16="http://schemas.microsoft.com/office/drawing/2014/main" id="{C3C3D3D8-674C-3888-85B3-93DCB59C51F6}"/>
              </a:ext>
            </a:extLst>
          </p:cNvPr>
          <p:cNvSpPr txBox="1">
            <a:spLocks noChangeArrowheads="1"/>
          </p:cNvSpPr>
          <p:nvPr/>
        </p:nvSpPr>
        <p:spPr bwMode="auto">
          <a:xfrm>
            <a:off x="2267744" y="2066725"/>
            <a:ext cx="2088232"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جون </a:t>
            </a: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وكلوي</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 (30)</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 name="Text Box 5">
            <a:extLst>
              <a:ext uri="{FF2B5EF4-FFF2-40B4-BE49-F238E27FC236}">
                <a16:creationId xmlns:a16="http://schemas.microsoft.com/office/drawing/2014/main" id="{0ED7C826-0562-14C5-0F8F-7B43C79BC8E8}"/>
              </a:ext>
            </a:extLst>
          </p:cNvPr>
          <p:cNvSpPr txBox="1">
            <a:spLocks noChangeArrowheads="1"/>
          </p:cNvSpPr>
          <p:nvPr/>
        </p:nvSpPr>
        <p:spPr bwMode="auto">
          <a:xfrm>
            <a:off x="4551800" y="2066725"/>
            <a:ext cx="1755707"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كيرت </a:t>
            </a: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وكارا (</a:t>
            </a:r>
            <a:r>
              <a:rPr lang="ar-JO" sz="4000" b="1" dirty="0">
                <a:solidFill>
                  <a:srgbClr val="FFFFFF"/>
                </a:solidFill>
                <a:effectLst>
                  <a:glow rad="254000">
                    <a:srgbClr val="000000">
                      <a:alpha val="75000"/>
                    </a:srgbClr>
                  </a:glow>
                </a:effectLst>
                <a:latin typeface="Arial" panose="020B0604020202020204" pitchFamily="34" charset="0"/>
                <a:ea typeface="ＭＳ Ｐゴシック" charset="0"/>
                <a:cs typeface="Arial" panose="020B0604020202020204" pitchFamily="34" charset="0"/>
              </a:rPr>
              <a:t>36</a:t>
            </a: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7">
            <a:extLst>
              <a:ext uri="{FF2B5EF4-FFF2-40B4-BE49-F238E27FC236}">
                <a16:creationId xmlns:a16="http://schemas.microsoft.com/office/drawing/2014/main" id="{86BA622A-8AFB-6424-4417-35AE26A948F7}"/>
              </a:ext>
            </a:extLst>
          </p:cNvPr>
          <p:cNvSpPr txBox="1">
            <a:spLocks noChangeArrowheads="1"/>
          </p:cNvSpPr>
          <p:nvPr/>
        </p:nvSpPr>
        <p:spPr bwMode="auto">
          <a:xfrm>
            <a:off x="6503331" y="2066725"/>
            <a:ext cx="2555776"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ستيفن   </a:t>
            </a: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وكيتي</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 (</a:t>
            </a:r>
            <a:r>
              <a:rPr lang="ar-JO" sz="4000" b="1" dirty="0">
                <a:solidFill>
                  <a:srgbClr val="FFFFFF"/>
                </a:solidFill>
                <a:effectLst>
                  <a:glow rad="254000">
                    <a:srgbClr val="000000">
                      <a:alpha val="75000"/>
                    </a:srgbClr>
                  </a:glow>
                </a:effectLst>
                <a:latin typeface="Arial" panose="020B0604020202020204" pitchFamily="34" charset="0"/>
                <a:ea typeface="ＭＳ Ｐゴシック" charset="0"/>
                <a:cs typeface="Arial" panose="020B0604020202020204" pitchFamily="34" charset="0"/>
              </a:rPr>
              <a:t>33</a:t>
            </a: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8">
            <a:extLst>
              <a:ext uri="{FF2B5EF4-FFF2-40B4-BE49-F238E27FC236}">
                <a16:creationId xmlns:a16="http://schemas.microsoft.com/office/drawing/2014/main" id="{11D2716A-F350-76A2-42B8-C73515C86402}"/>
              </a:ext>
            </a:extLst>
          </p:cNvPr>
          <p:cNvSpPr txBox="1">
            <a:spLocks noChangeArrowheads="1"/>
          </p:cNvSpPr>
          <p:nvPr/>
        </p:nvSpPr>
        <p:spPr bwMode="auto">
          <a:xfrm>
            <a:off x="340070" y="2066725"/>
            <a:ext cx="2088232"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ريك وسوزان</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934060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CE2139-12E1-1ACB-3F6F-DDD6435A2F6E}"/>
              </a:ext>
            </a:extLst>
          </p:cNvPr>
          <p:cNvPicPr>
            <a:picLocks noChangeAspect="1"/>
          </p:cNvPicPr>
          <p:nvPr/>
        </p:nvPicPr>
        <p:blipFill>
          <a:blip r:embed="rId3"/>
          <a:stretch>
            <a:fillRect/>
          </a:stretch>
        </p:blipFill>
        <p:spPr>
          <a:xfrm>
            <a:off x="0" y="-387424"/>
            <a:ext cx="5573710" cy="8356485"/>
          </a:xfrm>
          <a:prstGeom prst="rect">
            <a:avLst/>
          </a:prstGeom>
        </p:spPr>
      </p:pic>
      <p:sp>
        <p:nvSpPr>
          <p:cNvPr id="2" name="Title 1"/>
          <p:cNvSpPr>
            <a:spLocks noGrp="1"/>
          </p:cNvSpPr>
          <p:nvPr>
            <p:ph type="title"/>
          </p:nvPr>
        </p:nvSpPr>
        <p:spPr>
          <a:xfrm>
            <a:off x="5573710" y="2348880"/>
            <a:ext cx="3570290" cy="4509121"/>
          </a:xfrm>
        </p:spPr>
        <p:txBody>
          <a:bodyPr/>
          <a:lstStyle/>
          <a:p>
            <a:pPr rtl="1">
              <a:defRPr/>
            </a:pP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كيرت (36) وكارا يمتلكون شركة أعمال استشارية قرب مدينة سياتل</a:t>
            </a:r>
            <a:endPar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0432939"/>
      </p:ext>
    </p:extLst>
  </p:cSld>
  <p:clrMapOvr>
    <a:masterClrMapping/>
  </p:clrMapOvr>
  <p:transition spd="slow"/>
</p:sld>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2209</TotalTime>
  <Words>2351</Words>
  <Application>Microsoft Macintosh PowerPoint</Application>
  <PresentationFormat>On-screen Show (4:3)</PresentationFormat>
  <Paragraphs>308</Paragraphs>
  <Slides>36</Slides>
  <Notes>32</Notes>
  <HiddenSlides>0</HiddenSlides>
  <MMClips>0</MMClips>
  <ScaleCrop>false</ScaleCrop>
  <HeadingPairs>
    <vt:vector size="6" baseType="variant">
      <vt:variant>
        <vt:lpstr>Fonts Used</vt:lpstr>
      </vt:variant>
      <vt:variant>
        <vt:i4>7</vt:i4>
      </vt:variant>
      <vt:variant>
        <vt:lpstr>Theme</vt:lpstr>
      </vt:variant>
      <vt:variant>
        <vt:i4>18</vt:i4>
      </vt:variant>
      <vt:variant>
        <vt:lpstr>Slide Titles</vt:lpstr>
      </vt:variant>
      <vt:variant>
        <vt:i4>36</vt:i4>
      </vt:variant>
    </vt:vector>
  </HeadingPairs>
  <TitlesOfParts>
    <vt:vector size="61" baseType="lpstr">
      <vt:lpstr>26</vt:lpstr>
      <vt:lpstr>ＭＳ Ｐゴシック</vt:lpstr>
      <vt:lpstr>Arial</vt:lpstr>
      <vt:lpstr>Calibri</vt:lpstr>
      <vt:lpstr>Comic Sans MS</vt:lpstr>
      <vt:lpstr>Times New Roman</vt:lpstr>
      <vt:lpstr>Wingdings</vt:lpstr>
      <vt:lpstr>3_Default Design</vt:lpstr>
      <vt:lpstr>Blue Diagonal</vt:lpstr>
      <vt:lpstr>Default Design</vt:lpstr>
      <vt:lpstr>Clipboard</vt:lpstr>
      <vt:lpstr>5_Default Design</vt:lpstr>
      <vt:lpstr>White on Black Background</vt:lpstr>
      <vt:lpstr>1_Orbit</vt:lpstr>
      <vt:lpstr>2_Blue Diagonal</vt:lpstr>
      <vt:lpstr>9_Office Theme</vt:lpstr>
      <vt:lpstr>50_Blank Presentation</vt:lpstr>
      <vt:lpstr>7_Blank Presentation</vt:lpstr>
      <vt:lpstr>8_Blank Presentation</vt:lpstr>
      <vt:lpstr>4_Default Design</vt:lpstr>
      <vt:lpstr>6_Default Design</vt:lpstr>
      <vt:lpstr>35_Default Design</vt:lpstr>
      <vt:lpstr>7_Beam</vt:lpstr>
      <vt:lpstr>49_Blank Presentation</vt:lpstr>
      <vt:lpstr>42_Default Design</vt:lpstr>
      <vt:lpstr>أساليب الدراسة   والتفسير الكتابية</vt:lpstr>
      <vt:lpstr>الذهب الأسترالي</vt:lpstr>
      <vt:lpstr>الذهب الكتابي</vt:lpstr>
      <vt:lpstr>الذهب الكتابي</vt:lpstr>
      <vt:lpstr>خدمة السيدات</vt:lpstr>
      <vt:lpstr>PowerPoint Presentation</vt:lpstr>
      <vt:lpstr>أولادنا الثلاثة</vt:lpstr>
      <vt:lpstr>عائلة جريفيث 28 تشرين ثاني 2019</vt:lpstr>
      <vt:lpstr>كيرت (36) وكارا يمتلكون شركة أعمال استشارية قرب مدينة سياتل</vt:lpstr>
      <vt:lpstr>حفيدنا ذو ثمانية أشهر كادون</vt:lpstr>
      <vt:lpstr>ستيفن, كيتي وجيسي في جيج هاربور</vt:lpstr>
      <vt:lpstr>حفيدنا ذو السنتين جيسي</vt:lpstr>
      <vt:lpstr>ستيفن (34) هو طيار في الشركة المتحدة يتنقل إلى سياتل من إس إف أو </vt:lpstr>
      <vt:lpstr>جون (30) فنان تشكيلي في ريدلاندز, كاليفورنيا</vt:lpstr>
      <vt:lpstr>مؤسستنا الإرسالية</vt:lpstr>
      <vt:lpstr>قمتُ بالإشراف على طلاب الدكتوراه في الخدمة في كلية سنغافورة للكتاب المقدس (2012 - 2021م)</vt:lpstr>
      <vt:lpstr>Leading Change &amp; Conflict Resolution  (Dr. Alan McMahan Oct 2016)</vt:lpstr>
      <vt:lpstr>كلِّيَّة سنغافورة للكتاب المقدَّس</vt:lpstr>
      <vt:lpstr>المساقات التي علمتها في كلية سنغافورة</vt:lpstr>
      <vt:lpstr>BibleStudyDownloads.org</vt:lpstr>
      <vt:lpstr>شعب كنيسة الطرق المتقاطعة •  حزيران 2021</vt:lpstr>
      <vt:lpstr>Our People</vt:lpstr>
      <vt:lpstr>ريك وسوزان 2006 - 2021</vt:lpstr>
      <vt:lpstr>Our People</vt:lpstr>
      <vt:lpstr>خدمة التعليم – 1994-2021</vt:lpstr>
      <vt:lpstr>خدماتٌ أعطانا الله إيَّاها في آسيا</vt:lpstr>
      <vt:lpstr>أحصل على بطاقة الصلاة الخاصة بنا</vt:lpstr>
      <vt:lpstr>قادنا الله للإنتقال من آسيا إلى الشرق الأوسط وشمال أفريقيا</vt:lpstr>
      <vt:lpstr>عمان - الأردن</vt:lpstr>
      <vt:lpstr>عربي</vt:lpstr>
      <vt:lpstr>وصف المساق</vt:lpstr>
      <vt:lpstr>أهداف المساق</vt:lpstr>
      <vt:lpstr>متطلبات المساق   </vt:lpstr>
      <vt:lpstr>أمور أخرى</vt:lpstr>
      <vt:lpstr>Black</vt:lpstr>
      <vt:lpstr>الرابط للعرض التقديميِّ "دراسة الكتاب المقدَّس (علم التفسير)" متاحٌ على الموقع الإلكترونيّ: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Study the  Bible</dc:title>
  <dc:creator>Dr Rick Griffith</dc:creator>
  <cp:lastModifiedBy>Rick Griffith</cp:lastModifiedBy>
  <cp:revision>34</cp:revision>
  <dcterms:created xsi:type="dcterms:W3CDTF">2013-02-12T08:20:35Z</dcterms:created>
  <dcterms:modified xsi:type="dcterms:W3CDTF">2024-01-14T11:47:13Z</dcterms:modified>
</cp:coreProperties>
</file>